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58" r:id="rId7"/>
    <p:sldId id="257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7" r:id="rId21"/>
    <p:sldId id="276" r:id="rId22"/>
    <p:sldId id="275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shah\Documents\thesis\CDC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C:\Users\shah\Documents\thesis\CDC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C:\Users\shah\Documents\thesis\CDC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C:\Users\shah\Documents\thesis\CDC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C:\Users\shah\Documents\thesis\CDC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C:\Users\shah\Documents\thesis\CDC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C:\Users\shah\Documents\thesis\CDC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C:\Users\shah\Documents\thesis\CDC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C:\Users\shah\Documents\thesis\CDC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C:\Users\shah\Documents\thesis\CDC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/C:\Users\shah\Downloads\CD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shah\Documents\thesis\CDC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oleObject" Target="file://localhost/Users/administrator/Desktop/Thesis/CDC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oleObject" Target="file:///C:\Users\shah\Documents\thesis\CDC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oleObject" Target="file://localhost/Users/administrator/Desktop/Thesis/CumFreq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oleObject" Target="file://localhost/Users/administrator/Desktop/Thesis/CumFreq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oleObject" Target="file://localhost/Users/administrator/Desktop/Thesis/CumFreq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oleObject" Target="file://localhost/Users/administrator/Desktop/Thesis/CumFreq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oleObject" Target="file://localhost/Users/administrator/Desktop/Thesis/CumFreq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shah\Documents\thesis\CD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shah\Documents\thesis\CD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shah\Documents\thesis\CDC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shah\Documents\thesis\CDC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shah\Documents\thesis\CDC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shah\Documents\thesis\CDC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shah\Documents\thesis\CD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GCC- CDC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21.5751479407427</c:v>
                </c:pt>
                <c:pt idx="1">
                  <c:v>127.201246251789</c:v>
                </c:pt>
                <c:pt idx="2">
                  <c:v>238.117456678578</c:v>
                </c:pt>
                <c:pt idx="3">
                  <c:v>353.2933173269299</c:v>
                </c:pt>
                <c:pt idx="4">
                  <c:v>465.232269007196</c:v>
                </c:pt>
                <c:pt idx="5">
                  <c:v>577.8010471204178</c:v>
                </c:pt>
                <c:pt idx="6">
                  <c:v>695.9517181918949</c:v>
                </c:pt>
                <c:pt idx="7">
                  <c:v>809.819130335081</c:v>
                </c:pt>
                <c:pt idx="8">
                  <c:v>928.919576510817</c:v>
                </c:pt>
                <c:pt idx="9">
                  <c:v>1051.67361524717</c:v>
                </c:pt>
                <c:pt idx="10">
                  <c:v>1198.29325189803</c:v>
                </c:pt>
                <c:pt idx="11">
                  <c:v>1326.95317270208</c:v>
                </c:pt>
                <c:pt idx="12">
                  <c:v>1457.12311104234</c:v>
                </c:pt>
                <c:pt idx="13">
                  <c:v>1586.48697214734</c:v>
                </c:pt>
                <c:pt idx="14">
                  <c:v>1709.76519002662</c:v>
                </c:pt>
                <c:pt idx="15">
                  <c:v>1829.6846059193</c:v>
                </c:pt>
                <c:pt idx="16">
                  <c:v>1947.88747931605</c:v>
                </c:pt>
                <c:pt idx="17">
                  <c:v>2059.79585885097</c:v>
                </c:pt>
                <c:pt idx="18">
                  <c:v>2175.58601570922</c:v>
                </c:pt>
                <c:pt idx="19">
                  <c:v>2300.85186090072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</c:v>
                </c:pt>
                <c:pt idx="1">
                  <c:v>0.931272830112812</c:v>
                </c:pt>
                <c:pt idx="2">
                  <c:v>0.908986357149329</c:v>
                </c:pt>
                <c:pt idx="3">
                  <c:v>0.893003826964026</c:v>
                </c:pt>
                <c:pt idx="4">
                  <c:v>0.882942436967651</c:v>
                </c:pt>
                <c:pt idx="5">
                  <c:v>0.873463798874139</c:v>
                </c:pt>
                <c:pt idx="6">
                  <c:v>0.863889345097861</c:v>
                </c:pt>
                <c:pt idx="7">
                  <c:v>0.85622189595415</c:v>
                </c:pt>
                <c:pt idx="8">
                  <c:v>0.84865373125453</c:v>
                </c:pt>
                <c:pt idx="9">
                  <c:v>0.840506991323849</c:v>
                </c:pt>
                <c:pt idx="10">
                  <c:v>0.823295457763229</c:v>
                </c:pt>
                <c:pt idx="11">
                  <c:v>0.815843673545668</c:v>
                </c:pt>
                <c:pt idx="12">
                  <c:v>0.807970541013501</c:v>
                </c:pt>
                <c:pt idx="13">
                  <c:v>0.801039920487495</c:v>
                </c:pt>
                <c:pt idx="14">
                  <c:v>0.793859159795215</c:v>
                </c:pt>
                <c:pt idx="15">
                  <c:v>0.787694781567143</c:v>
                </c:pt>
                <c:pt idx="16">
                  <c:v>0.782100342062341</c:v>
                </c:pt>
                <c:pt idx="17">
                  <c:v>0.77656657048523</c:v>
                </c:pt>
                <c:pt idx="18">
                  <c:v>0.772012794773921</c:v>
                </c:pt>
                <c:pt idx="19">
                  <c:v>0.766298364443639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225.107844308991</c:v>
                </c:pt>
                <c:pt idx="5">
                  <c:v>255.654833542969</c:v>
                </c:pt>
                <c:pt idx="6">
                  <c:v>330.802177858439</c:v>
                </c:pt>
                <c:pt idx="7">
                  <c:v>395.140631337501</c:v>
                </c:pt>
                <c:pt idx="8">
                  <c:v>437.834704852232</c:v>
                </c:pt>
                <c:pt idx="9">
                  <c:v>431.825143293847</c:v>
                </c:pt>
                <c:pt idx="10">
                  <c:v>486.929904689681</c:v>
                </c:pt>
                <c:pt idx="11">
                  <c:v>616.57667881539</c:v>
                </c:pt>
                <c:pt idx="12">
                  <c:v>689.4301959540248</c:v>
                </c:pt>
                <c:pt idx="13">
                  <c:v>730.029974160206</c:v>
                </c:pt>
                <c:pt idx="14">
                  <c:v>740.574064850979</c:v>
                </c:pt>
                <c:pt idx="15">
                  <c:v>824.182735785758</c:v>
                </c:pt>
                <c:pt idx="16">
                  <c:v>884.649298597194</c:v>
                </c:pt>
                <c:pt idx="17">
                  <c:v>954.1102968491431</c:v>
                </c:pt>
                <c:pt idx="18">
                  <c:v>935.0375641237788</c:v>
                </c:pt>
                <c:pt idx="19">
                  <c:v>984.155780820009</c:v>
                </c:pt>
              </c:numCache>
            </c:numRef>
          </c:xVal>
          <c:yVal>
            <c:numRef>
              <c:f>Sheet1!$F$6:$F$25</c:f>
              <c:numCache>
                <c:formatCode>General</c:formatCode>
                <c:ptCount val="20"/>
                <c:pt idx="0">
                  <c:v>0.96434421297345</c:v>
                </c:pt>
                <c:pt idx="1">
                  <c:v>0.921485790820949</c:v>
                </c:pt>
                <c:pt idx="2">
                  <c:v>0.908200505731243</c:v>
                </c:pt>
                <c:pt idx="3">
                  <c:v>0.899787449879938</c:v>
                </c:pt>
                <c:pt idx="4">
                  <c:v>0.89292390387142</c:v>
                </c:pt>
                <c:pt idx="5">
                  <c:v>0.883783222238582</c:v>
                </c:pt>
                <c:pt idx="6">
                  <c:v>0.872603050527818</c:v>
                </c:pt>
                <c:pt idx="7">
                  <c:v>0.858121255153588</c:v>
                </c:pt>
                <c:pt idx="8">
                  <c:v>0.859231895897517</c:v>
                </c:pt>
                <c:pt idx="9">
                  <c:v>0.858098389645251</c:v>
                </c:pt>
                <c:pt idx="10">
                  <c:v>0.856314172084541</c:v>
                </c:pt>
                <c:pt idx="11">
                  <c:v>0.833964376529086</c:v>
                </c:pt>
                <c:pt idx="12">
                  <c:v>0.825582079387912</c:v>
                </c:pt>
                <c:pt idx="13">
                  <c:v>0.809968441351033</c:v>
                </c:pt>
                <c:pt idx="14">
                  <c:v>0.811031829070768</c:v>
                </c:pt>
                <c:pt idx="15">
                  <c:v>0.816529568004711</c:v>
                </c:pt>
                <c:pt idx="16">
                  <c:v>0.796922819352573</c:v>
                </c:pt>
                <c:pt idx="17">
                  <c:v>0.792479513070859</c:v>
                </c:pt>
                <c:pt idx="18">
                  <c:v>0.789598388229431</c:v>
                </c:pt>
                <c:pt idx="19">
                  <c:v>0.787098614760782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Sheet1!$H$6:$H$25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218.070780749488</c:v>
                </c:pt>
                <c:pt idx="5">
                  <c:v>269.229728313178</c:v>
                </c:pt>
                <c:pt idx="6">
                  <c:v>323.888659604714</c:v>
                </c:pt>
                <c:pt idx="7">
                  <c:v>375.613699212933</c:v>
                </c:pt>
                <c:pt idx="8">
                  <c:v>431.7591503018261</c:v>
                </c:pt>
                <c:pt idx="9">
                  <c:v>489.7152068780219</c:v>
                </c:pt>
                <c:pt idx="10">
                  <c:v>547.575540265529</c:v>
                </c:pt>
                <c:pt idx="11">
                  <c:v>602.2373806275581</c:v>
                </c:pt>
                <c:pt idx="12">
                  <c:v>657.730595520789</c:v>
                </c:pt>
                <c:pt idx="13">
                  <c:v>712.1076775722131</c:v>
                </c:pt>
                <c:pt idx="14">
                  <c:v>764.108833234164</c:v>
                </c:pt>
                <c:pt idx="15">
                  <c:v>815.216989843028</c:v>
                </c:pt>
                <c:pt idx="16">
                  <c:v>868.255324379974</c:v>
                </c:pt>
                <c:pt idx="17">
                  <c:v>919.9661348095078</c:v>
                </c:pt>
                <c:pt idx="18">
                  <c:v>969.698301012527</c:v>
                </c:pt>
                <c:pt idx="19">
                  <c:v>1022.96183648345</c:v>
                </c:pt>
              </c:numCache>
            </c:numRef>
          </c:xVal>
          <c:yVal>
            <c:numRef>
              <c:f>Sheet1!$I$6:$I$25</c:f>
              <c:numCache>
                <c:formatCode>General</c:formatCode>
                <c:ptCount val="20"/>
                <c:pt idx="0">
                  <c:v>0.968265895421801</c:v>
                </c:pt>
                <c:pt idx="1">
                  <c:v>0.944757215023559</c:v>
                </c:pt>
                <c:pt idx="2">
                  <c:v>0.931241186514588</c:v>
                </c:pt>
                <c:pt idx="3">
                  <c:v>0.918627319114715</c:v>
                </c:pt>
                <c:pt idx="4">
                  <c:v>0.9112227171303</c:v>
                </c:pt>
                <c:pt idx="5">
                  <c:v>0.904442279811525</c:v>
                </c:pt>
                <c:pt idx="6">
                  <c:v>0.89789046218059</c:v>
                </c:pt>
                <c:pt idx="7">
                  <c:v>0.891528152183762</c:v>
                </c:pt>
                <c:pt idx="8">
                  <c:v>0.883609784172254</c:v>
                </c:pt>
                <c:pt idx="9">
                  <c:v>0.876484028123867</c:v>
                </c:pt>
                <c:pt idx="10">
                  <c:v>0.869263766027093</c:v>
                </c:pt>
                <c:pt idx="11">
                  <c:v>0.863443113730065</c:v>
                </c:pt>
                <c:pt idx="12">
                  <c:v>0.858110247145704</c:v>
                </c:pt>
                <c:pt idx="13">
                  <c:v>0.853876376177963</c:v>
                </c:pt>
                <c:pt idx="14">
                  <c:v>0.848790676535882</c:v>
                </c:pt>
                <c:pt idx="15">
                  <c:v>0.844471573146973</c:v>
                </c:pt>
                <c:pt idx="16">
                  <c:v>0.84049233757702</c:v>
                </c:pt>
                <c:pt idx="17">
                  <c:v>0.837063219237042</c:v>
                </c:pt>
                <c:pt idx="18">
                  <c:v>0.833761984924338</c:v>
                </c:pt>
                <c:pt idx="19">
                  <c:v>0.830067577133925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Sheet1!$L$6:$L$25</c:f>
              <c:numCache>
                <c:formatCode>General</c:formatCode>
                <c:ptCount val="20"/>
                <c:pt idx="0">
                  <c:v>18.8767426244349</c:v>
                </c:pt>
                <c:pt idx="1">
                  <c:v>117.694775168092</c:v>
                </c:pt>
                <c:pt idx="2">
                  <c:v>213.050193050193</c:v>
                </c:pt>
                <c:pt idx="3">
                  <c:v>312.402941339083</c:v>
                </c:pt>
                <c:pt idx="4">
                  <c:v>417.758324954161</c:v>
                </c:pt>
                <c:pt idx="5">
                  <c:v>502.3231335455069</c:v>
                </c:pt>
                <c:pt idx="6">
                  <c:v>620.108867427568</c:v>
                </c:pt>
                <c:pt idx="7">
                  <c:v>729.935667226456</c:v>
                </c:pt>
                <c:pt idx="8">
                  <c:v>820.4251364850728</c:v>
                </c:pt>
                <c:pt idx="9">
                  <c:v>906.156905510295</c:v>
                </c:pt>
                <c:pt idx="10">
                  <c:v>992.278729980331</c:v>
                </c:pt>
                <c:pt idx="11">
                  <c:v>1141.31695887533</c:v>
                </c:pt>
                <c:pt idx="12">
                  <c:v>1257.4958828504</c:v>
                </c:pt>
                <c:pt idx="13">
                  <c:v>1358.86489346351</c:v>
                </c:pt>
                <c:pt idx="14">
                  <c:v>1441.21614038667</c:v>
                </c:pt>
                <c:pt idx="15">
                  <c:v>1552.31648351648</c:v>
                </c:pt>
                <c:pt idx="16">
                  <c:v>1665.81132075471</c:v>
                </c:pt>
                <c:pt idx="17">
                  <c:v>1781.00989724516</c:v>
                </c:pt>
                <c:pt idx="18">
                  <c:v>1872.98859718907</c:v>
                </c:pt>
                <c:pt idx="19">
                  <c:v>1960.86618545252</c:v>
                </c:pt>
              </c:numCache>
            </c:numRef>
          </c:xVal>
          <c:yVal>
            <c:numRef>
              <c:f>Sheet1!$M$6:$M$25</c:f>
              <c:numCache>
                <c:formatCode>General</c:formatCode>
                <c:ptCount val="20"/>
                <c:pt idx="0">
                  <c:v>0.969032916421257</c:v>
                </c:pt>
                <c:pt idx="1">
                  <c:v>0.936272270863537</c:v>
                </c:pt>
                <c:pt idx="2">
                  <c:v>0.917153307924066</c:v>
                </c:pt>
                <c:pt idx="3">
                  <c:v>0.898332162921348</c:v>
                </c:pt>
                <c:pt idx="4">
                  <c:v>0.885398461568956</c:v>
                </c:pt>
                <c:pt idx="5">
                  <c:v>0.877322441894708</c:v>
                </c:pt>
                <c:pt idx="6">
                  <c:v>0.866675609935665</c:v>
                </c:pt>
                <c:pt idx="7">
                  <c:v>0.855700201329739</c:v>
                </c:pt>
                <c:pt idx="8">
                  <c:v>0.853524580067506</c:v>
                </c:pt>
                <c:pt idx="9">
                  <c:v>0.84809940195723</c:v>
                </c:pt>
                <c:pt idx="10">
                  <c:v>0.843997768666183</c:v>
                </c:pt>
                <c:pt idx="11">
                  <c:v>0.827844065728071</c:v>
                </c:pt>
                <c:pt idx="12">
                  <c:v>0.822698406068774</c:v>
                </c:pt>
                <c:pt idx="13">
                  <c:v>0.809422854748097</c:v>
                </c:pt>
                <c:pt idx="14">
                  <c:v>0.80579417644527</c:v>
                </c:pt>
                <c:pt idx="15">
                  <c:v>0.805732871398151</c:v>
                </c:pt>
                <c:pt idx="16">
                  <c:v>0.785774680590793</c:v>
                </c:pt>
                <c:pt idx="17">
                  <c:v>0.789659622485502</c:v>
                </c:pt>
                <c:pt idx="18">
                  <c:v>0.783005228626766</c:v>
                </c:pt>
                <c:pt idx="19">
                  <c:v>0.777160825933309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657264"/>
        <c:axId val="211266332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Sheet1!$S$6:$S$25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32.2557796225277</c:v>
                      </c:pt>
                      <c:pt idx="1">
                        <c:v>196.45476670607</c:v>
                      </c:pt>
                      <c:pt idx="2">
                        <c:v>366.9016389184689</c:v>
                      </c:pt>
                      <c:pt idx="3">
                        <c:v>538.2286487207331</c:v>
                      </c:pt>
                      <c:pt idx="4">
                        <c:v>707.1525830997189</c:v>
                      </c:pt>
                      <c:pt idx="5">
                        <c:v>884.704703450867</c:v>
                      </c:pt>
                      <c:pt idx="6">
                        <c:v>1062.67057849996</c:v>
                      </c:pt>
                      <c:pt idx="7">
                        <c:v>1245.3566075994</c:v>
                      </c:pt>
                      <c:pt idx="8">
                        <c:v>1422.56596173212</c:v>
                      </c:pt>
                      <c:pt idx="9">
                        <c:v>1606.14894826606</c:v>
                      </c:pt>
                      <c:pt idx="10">
                        <c:v>1795.72618063942</c:v>
                      </c:pt>
                      <c:pt idx="11">
                        <c:v>1981.77328843995</c:v>
                      </c:pt>
                      <c:pt idx="12">
                        <c:v>2166.244441036649</c:v>
                      </c:pt>
                      <c:pt idx="13">
                        <c:v>2351.4074074074</c:v>
                      </c:pt>
                      <c:pt idx="14">
                        <c:v>2537.46721753188</c:v>
                      </c:pt>
                      <c:pt idx="15">
                        <c:v>2729.94105710696</c:v>
                      </c:pt>
                      <c:pt idx="16">
                        <c:v>2919.21471378383</c:v>
                      </c:pt>
                      <c:pt idx="17">
                        <c:v>3091.7224775662</c:v>
                      </c:pt>
                      <c:pt idx="18">
                        <c:v>3257.85977859778</c:v>
                      </c:pt>
                      <c:pt idx="19">
                        <c:v>3432.82624544349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Sheet1!$T$6:$T$25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0.953903807708862</c:v>
                      </c:pt>
                      <c:pt idx="1">
                        <c:v>0.917842529562341</c:v>
                      </c:pt>
                      <c:pt idx="2">
                        <c:v>0.892882845063881</c:v>
                      </c:pt>
                      <c:pt idx="3">
                        <c:v>0.876424209688745</c:v>
                      </c:pt>
                      <c:pt idx="4">
                        <c:v>0.863535248278361</c:v>
                      </c:pt>
                      <c:pt idx="5">
                        <c:v>0.850391793052283</c:v>
                      </c:pt>
                      <c:pt idx="6">
                        <c:v>0.834079801332004</c:v>
                      </c:pt>
                      <c:pt idx="7">
                        <c:v>0.822581459258336</c:v>
                      </c:pt>
                      <c:pt idx="8">
                        <c:v>0.812720160157665</c:v>
                      </c:pt>
                      <c:pt idx="9">
                        <c:v>0.804800553302827</c:v>
                      </c:pt>
                      <c:pt idx="10">
                        <c:v>0.795671092051014</c:v>
                      </c:pt>
                      <c:pt idx="11">
                        <c:v>0.78558085470279</c:v>
                      </c:pt>
                      <c:pt idx="12">
                        <c:v>0.777911812760511</c:v>
                      </c:pt>
                      <c:pt idx="13">
                        <c:v>0.769438372145705</c:v>
                      </c:pt>
                      <c:pt idx="14">
                        <c:v>0.760631399510692</c:v>
                      </c:pt>
                      <c:pt idx="15">
                        <c:v>0.753868093625407</c:v>
                      </c:pt>
                      <c:pt idx="16">
                        <c:v>0.746365021293947</c:v>
                      </c:pt>
                      <c:pt idx="17">
                        <c:v>0.738405948430137</c:v>
                      </c:pt>
                      <c:pt idx="18">
                        <c:v>0.730475439753987</c:v>
                      </c:pt>
                      <c:pt idx="19">
                        <c:v>0.720367327666274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1265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663328"/>
        <c:crosses val="autoZero"/>
        <c:crossBetween val="midCat"/>
      </c:valAx>
      <c:valAx>
        <c:axId val="2112663328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657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2min</a:t>
            </a:r>
            <a:r>
              <a:rPr lang="en-US" baseline="0"/>
              <a:t> Dis- b = 500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2min-500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'2min-dist'!$A:$A</c:f>
              <c:numCache>
                <c:formatCode>General</c:formatCode>
                <c:ptCount val="1048576"/>
                <c:pt idx="0">
                  <c:v>501.0</c:v>
                </c:pt>
                <c:pt idx="1">
                  <c:v>502.0</c:v>
                </c:pt>
                <c:pt idx="2">
                  <c:v>503.0</c:v>
                </c:pt>
                <c:pt idx="3">
                  <c:v>504.0</c:v>
                </c:pt>
                <c:pt idx="4">
                  <c:v>505.0</c:v>
                </c:pt>
                <c:pt idx="5">
                  <c:v>506.0</c:v>
                </c:pt>
                <c:pt idx="6">
                  <c:v>507.0</c:v>
                </c:pt>
                <c:pt idx="7">
                  <c:v>508.0</c:v>
                </c:pt>
                <c:pt idx="8">
                  <c:v>509.0</c:v>
                </c:pt>
                <c:pt idx="9">
                  <c:v>510.0</c:v>
                </c:pt>
                <c:pt idx="10">
                  <c:v>511.0</c:v>
                </c:pt>
                <c:pt idx="11">
                  <c:v>512.0</c:v>
                </c:pt>
                <c:pt idx="12">
                  <c:v>513.0</c:v>
                </c:pt>
                <c:pt idx="13">
                  <c:v>514.0</c:v>
                </c:pt>
                <c:pt idx="14">
                  <c:v>515.0</c:v>
                </c:pt>
                <c:pt idx="15">
                  <c:v>516.0</c:v>
                </c:pt>
                <c:pt idx="16">
                  <c:v>517.0</c:v>
                </c:pt>
                <c:pt idx="17">
                  <c:v>518.0</c:v>
                </c:pt>
                <c:pt idx="18">
                  <c:v>519.0</c:v>
                </c:pt>
                <c:pt idx="19">
                  <c:v>520.0</c:v>
                </c:pt>
                <c:pt idx="20">
                  <c:v>521.0</c:v>
                </c:pt>
                <c:pt idx="21">
                  <c:v>522.0</c:v>
                </c:pt>
                <c:pt idx="22">
                  <c:v>523.0</c:v>
                </c:pt>
                <c:pt idx="23">
                  <c:v>524.0</c:v>
                </c:pt>
                <c:pt idx="24">
                  <c:v>525.0</c:v>
                </c:pt>
                <c:pt idx="25">
                  <c:v>526.0</c:v>
                </c:pt>
                <c:pt idx="26">
                  <c:v>527.0</c:v>
                </c:pt>
                <c:pt idx="27">
                  <c:v>528.0</c:v>
                </c:pt>
                <c:pt idx="28">
                  <c:v>529.0</c:v>
                </c:pt>
                <c:pt idx="29">
                  <c:v>530.0</c:v>
                </c:pt>
                <c:pt idx="30">
                  <c:v>531.0</c:v>
                </c:pt>
                <c:pt idx="31">
                  <c:v>532.0</c:v>
                </c:pt>
                <c:pt idx="32">
                  <c:v>533.0</c:v>
                </c:pt>
                <c:pt idx="33">
                  <c:v>534.0</c:v>
                </c:pt>
                <c:pt idx="34">
                  <c:v>535.0</c:v>
                </c:pt>
                <c:pt idx="35">
                  <c:v>536.0</c:v>
                </c:pt>
                <c:pt idx="36">
                  <c:v>537.0</c:v>
                </c:pt>
                <c:pt idx="37">
                  <c:v>538.0</c:v>
                </c:pt>
                <c:pt idx="38">
                  <c:v>539.0</c:v>
                </c:pt>
                <c:pt idx="39">
                  <c:v>540.0</c:v>
                </c:pt>
                <c:pt idx="40">
                  <c:v>541.0</c:v>
                </c:pt>
                <c:pt idx="41">
                  <c:v>542.0</c:v>
                </c:pt>
                <c:pt idx="42">
                  <c:v>543.0</c:v>
                </c:pt>
                <c:pt idx="43">
                  <c:v>544.0</c:v>
                </c:pt>
                <c:pt idx="44">
                  <c:v>545.0</c:v>
                </c:pt>
                <c:pt idx="45">
                  <c:v>546.0</c:v>
                </c:pt>
                <c:pt idx="46">
                  <c:v>547.0</c:v>
                </c:pt>
                <c:pt idx="47">
                  <c:v>548.0</c:v>
                </c:pt>
                <c:pt idx="48">
                  <c:v>549.0</c:v>
                </c:pt>
                <c:pt idx="49">
                  <c:v>550.0</c:v>
                </c:pt>
                <c:pt idx="50">
                  <c:v>551.0</c:v>
                </c:pt>
                <c:pt idx="51">
                  <c:v>552.0</c:v>
                </c:pt>
                <c:pt idx="52">
                  <c:v>553.0</c:v>
                </c:pt>
                <c:pt idx="53">
                  <c:v>554.0</c:v>
                </c:pt>
                <c:pt idx="54">
                  <c:v>555.0</c:v>
                </c:pt>
                <c:pt idx="55">
                  <c:v>556.0</c:v>
                </c:pt>
                <c:pt idx="56">
                  <c:v>557.0</c:v>
                </c:pt>
                <c:pt idx="57">
                  <c:v>558.0</c:v>
                </c:pt>
                <c:pt idx="58">
                  <c:v>559.0</c:v>
                </c:pt>
                <c:pt idx="59">
                  <c:v>560.0</c:v>
                </c:pt>
                <c:pt idx="60">
                  <c:v>561.0</c:v>
                </c:pt>
                <c:pt idx="61">
                  <c:v>562.0</c:v>
                </c:pt>
                <c:pt idx="62">
                  <c:v>563.0</c:v>
                </c:pt>
                <c:pt idx="63">
                  <c:v>564.0</c:v>
                </c:pt>
                <c:pt idx="64">
                  <c:v>565.0</c:v>
                </c:pt>
                <c:pt idx="65">
                  <c:v>566.0</c:v>
                </c:pt>
                <c:pt idx="66">
                  <c:v>567.0</c:v>
                </c:pt>
                <c:pt idx="67">
                  <c:v>568.0</c:v>
                </c:pt>
                <c:pt idx="68">
                  <c:v>569.0</c:v>
                </c:pt>
                <c:pt idx="69">
                  <c:v>570.0</c:v>
                </c:pt>
                <c:pt idx="70">
                  <c:v>571.0</c:v>
                </c:pt>
                <c:pt idx="71">
                  <c:v>572.0</c:v>
                </c:pt>
                <c:pt idx="72">
                  <c:v>573.0</c:v>
                </c:pt>
                <c:pt idx="73">
                  <c:v>574.0</c:v>
                </c:pt>
                <c:pt idx="74">
                  <c:v>575.0</c:v>
                </c:pt>
                <c:pt idx="75">
                  <c:v>576.0</c:v>
                </c:pt>
                <c:pt idx="76">
                  <c:v>577.0</c:v>
                </c:pt>
                <c:pt idx="77">
                  <c:v>578.0</c:v>
                </c:pt>
                <c:pt idx="78">
                  <c:v>579.0</c:v>
                </c:pt>
                <c:pt idx="79">
                  <c:v>580.0</c:v>
                </c:pt>
                <c:pt idx="80">
                  <c:v>581.0</c:v>
                </c:pt>
                <c:pt idx="81">
                  <c:v>582.0</c:v>
                </c:pt>
                <c:pt idx="82">
                  <c:v>583.0</c:v>
                </c:pt>
                <c:pt idx="83">
                  <c:v>584.0</c:v>
                </c:pt>
                <c:pt idx="84">
                  <c:v>585.0</c:v>
                </c:pt>
                <c:pt idx="85">
                  <c:v>586.0</c:v>
                </c:pt>
                <c:pt idx="86">
                  <c:v>587.0</c:v>
                </c:pt>
                <c:pt idx="87">
                  <c:v>588.0</c:v>
                </c:pt>
                <c:pt idx="88">
                  <c:v>589.0</c:v>
                </c:pt>
                <c:pt idx="89">
                  <c:v>590.0</c:v>
                </c:pt>
                <c:pt idx="90">
                  <c:v>591.0</c:v>
                </c:pt>
                <c:pt idx="91">
                  <c:v>592.0</c:v>
                </c:pt>
                <c:pt idx="92">
                  <c:v>593.0</c:v>
                </c:pt>
                <c:pt idx="93">
                  <c:v>594.0</c:v>
                </c:pt>
                <c:pt idx="94">
                  <c:v>595.0</c:v>
                </c:pt>
                <c:pt idx="95">
                  <c:v>596.0</c:v>
                </c:pt>
                <c:pt idx="96">
                  <c:v>597.0</c:v>
                </c:pt>
                <c:pt idx="97">
                  <c:v>598.0</c:v>
                </c:pt>
                <c:pt idx="98">
                  <c:v>599.0</c:v>
                </c:pt>
                <c:pt idx="99">
                  <c:v>600.0</c:v>
                </c:pt>
                <c:pt idx="100">
                  <c:v>601.0</c:v>
                </c:pt>
                <c:pt idx="101">
                  <c:v>602.0</c:v>
                </c:pt>
                <c:pt idx="102">
                  <c:v>603.0</c:v>
                </c:pt>
                <c:pt idx="103">
                  <c:v>604.0</c:v>
                </c:pt>
                <c:pt idx="104">
                  <c:v>605.0</c:v>
                </c:pt>
                <c:pt idx="105">
                  <c:v>606.0</c:v>
                </c:pt>
                <c:pt idx="106">
                  <c:v>607.0</c:v>
                </c:pt>
                <c:pt idx="107">
                  <c:v>608.0</c:v>
                </c:pt>
                <c:pt idx="108">
                  <c:v>609.0</c:v>
                </c:pt>
                <c:pt idx="109">
                  <c:v>610.0</c:v>
                </c:pt>
                <c:pt idx="110">
                  <c:v>611.0</c:v>
                </c:pt>
                <c:pt idx="111">
                  <c:v>612.0</c:v>
                </c:pt>
                <c:pt idx="112">
                  <c:v>613.0</c:v>
                </c:pt>
                <c:pt idx="113">
                  <c:v>614.0</c:v>
                </c:pt>
                <c:pt idx="114">
                  <c:v>615.0</c:v>
                </c:pt>
                <c:pt idx="115">
                  <c:v>616.0</c:v>
                </c:pt>
                <c:pt idx="116">
                  <c:v>617.0</c:v>
                </c:pt>
                <c:pt idx="117">
                  <c:v>618.0</c:v>
                </c:pt>
                <c:pt idx="118">
                  <c:v>619.0</c:v>
                </c:pt>
                <c:pt idx="119">
                  <c:v>620.0</c:v>
                </c:pt>
                <c:pt idx="120">
                  <c:v>621.0</c:v>
                </c:pt>
                <c:pt idx="121">
                  <c:v>622.0</c:v>
                </c:pt>
                <c:pt idx="122">
                  <c:v>623.0</c:v>
                </c:pt>
                <c:pt idx="123">
                  <c:v>624.0</c:v>
                </c:pt>
                <c:pt idx="124">
                  <c:v>625.0</c:v>
                </c:pt>
                <c:pt idx="125">
                  <c:v>626.0</c:v>
                </c:pt>
                <c:pt idx="126">
                  <c:v>627.0</c:v>
                </c:pt>
                <c:pt idx="127">
                  <c:v>628.0</c:v>
                </c:pt>
                <c:pt idx="128">
                  <c:v>629.0</c:v>
                </c:pt>
                <c:pt idx="129">
                  <c:v>630.0</c:v>
                </c:pt>
                <c:pt idx="130">
                  <c:v>631.0</c:v>
                </c:pt>
                <c:pt idx="131">
                  <c:v>632.0</c:v>
                </c:pt>
                <c:pt idx="132">
                  <c:v>633.0</c:v>
                </c:pt>
                <c:pt idx="133">
                  <c:v>634.0</c:v>
                </c:pt>
                <c:pt idx="134">
                  <c:v>635.0</c:v>
                </c:pt>
                <c:pt idx="135">
                  <c:v>636.0</c:v>
                </c:pt>
                <c:pt idx="136">
                  <c:v>637.0</c:v>
                </c:pt>
                <c:pt idx="137">
                  <c:v>638.0</c:v>
                </c:pt>
                <c:pt idx="138">
                  <c:v>639.0</c:v>
                </c:pt>
                <c:pt idx="139">
                  <c:v>640.0</c:v>
                </c:pt>
                <c:pt idx="140">
                  <c:v>641.0</c:v>
                </c:pt>
                <c:pt idx="141">
                  <c:v>642.0</c:v>
                </c:pt>
                <c:pt idx="142">
                  <c:v>643.0</c:v>
                </c:pt>
                <c:pt idx="143">
                  <c:v>644.0</c:v>
                </c:pt>
                <c:pt idx="144">
                  <c:v>645.0</c:v>
                </c:pt>
                <c:pt idx="145">
                  <c:v>646.0</c:v>
                </c:pt>
                <c:pt idx="146">
                  <c:v>647.0</c:v>
                </c:pt>
                <c:pt idx="147">
                  <c:v>648.0</c:v>
                </c:pt>
                <c:pt idx="148">
                  <c:v>649.0</c:v>
                </c:pt>
                <c:pt idx="149">
                  <c:v>650.0</c:v>
                </c:pt>
                <c:pt idx="150">
                  <c:v>651.0</c:v>
                </c:pt>
                <c:pt idx="151">
                  <c:v>652.0</c:v>
                </c:pt>
                <c:pt idx="152">
                  <c:v>653.0</c:v>
                </c:pt>
                <c:pt idx="153">
                  <c:v>654.0</c:v>
                </c:pt>
                <c:pt idx="154">
                  <c:v>655.0</c:v>
                </c:pt>
                <c:pt idx="155">
                  <c:v>656.0</c:v>
                </c:pt>
                <c:pt idx="156">
                  <c:v>657.0</c:v>
                </c:pt>
                <c:pt idx="157">
                  <c:v>658.0</c:v>
                </c:pt>
                <c:pt idx="158">
                  <c:v>659.0</c:v>
                </c:pt>
                <c:pt idx="159">
                  <c:v>660.0</c:v>
                </c:pt>
                <c:pt idx="160">
                  <c:v>661.0</c:v>
                </c:pt>
                <c:pt idx="161">
                  <c:v>662.0</c:v>
                </c:pt>
                <c:pt idx="162">
                  <c:v>663.0</c:v>
                </c:pt>
                <c:pt idx="163">
                  <c:v>664.0</c:v>
                </c:pt>
                <c:pt idx="164">
                  <c:v>665.0</c:v>
                </c:pt>
                <c:pt idx="165">
                  <c:v>666.0</c:v>
                </c:pt>
                <c:pt idx="166">
                  <c:v>667.0</c:v>
                </c:pt>
                <c:pt idx="167">
                  <c:v>668.0</c:v>
                </c:pt>
                <c:pt idx="168">
                  <c:v>669.0</c:v>
                </c:pt>
                <c:pt idx="169">
                  <c:v>670.0</c:v>
                </c:pt>
                <c:pt idx="170">
                  <c:v>671.0</c:v>
                </c:pt>
                <c:pt idx="171">
                  <c:v>672.0</c:v>
                </c:pt>
                <c:pt idx="172">
                  <c:v>673.0</c:v>
                </c:pt>
                <c:pt idx="173">
                  <c:v>674.0</c:v>
                </c:pt>
                <c:pt idx="174">
                  <c:v>675.0</c:v>
                </c:pt>
                <c:pt idx="175">
                  <c:v>676.0</c:v>
                </c:pt>
                <c:pt idx="176">
                  <c:v>677.0</c:v>
                </c:pt>
                <c:pt idx="177">
                  <c:v>678.0</c:v>
                </c:pt>
                <c:pt idx="178">
                  <c:v>679.0</c:v>
                </c:pt>
                <c:pt idx="179">
                  <c:v>680.0</c:v>
                </c:pt>
                <c:pt idx="180">
                  <c:v>681.0</c:v>
                </c:pt>
                <c:pt idx="181">
                  <c:v>682.0</c:v>
                </c:pt>
                <c:pt idx="182">
                  <c:v>683.0</c:v>
                </c:pt>
                <c:pt idx="183">
                  <c:v>684.0</c:v>
                </c:pt>
                <c:pt idx="184">
                  <c:v>685.0</c:v>
                </c:pt>
                <c:pt idx="185">
                  <c:v>686.0</c:v>
                </c:pt>
                <c:pt idx="186">
                  <c:v>687.0</c:v>
                </c:pt>
                <c:pt idx="187">
                  <c:v>688.0</c:v>
                </c:pt>
                <c:pt idx="188">
                  <c:v>689.0</c:v>
                </c:pt>
                <c:pt idx="189">
                  <c:v>690.0</c:v>
                </c:pt>
                <c:pt idx="190">
                  <c:v>691.0</c:v>
                </c:pt>
                <c:pt idx="191">
                  <c:v>692.0</c:v>
                </c:pt>
                <c:pt idx="192">
                  <c:v>693.0</c:v>
                </c:pt>
                <c:pt idx="193">
                  <c:v>694.0</c:v>
                </c:pt>
                <c:pt idx="194">
                  <c:v>695.0</c:v>
                </c:pt>
                <c:pt idx="195">
                  <c:v>696.0</c:v>
                </c:pt>
                <c:pt idx="196">
                  <c:v>697.0</c:v>
                </c:pt>
                <c:pt idx="197">
                  <c:v>698.0</c:v>
                </c:pt>
                <c:pt idx="198">
                  <c:v>699.0</c:v>
                </c:pt>
                <c:pt idx="199">
                  <c:v>700.0</c:v>
                </c:pt>
                <c:pt idx="200">
                  <c:v>701.0</c:v>
                </c:pt>
                <c:pt idx="201">
                  <c:v>702.0</c:v>
                </c:pt>
                <c:pt idx="202">
                  <c:v>703.0</c:v>
                </c:pt>
                <c:pt idx="203">
                  <c:v>704.0</c:v>
                </c:pt>
                <c:pt idx="204">
                  <c:v>705.0</c:v>
                </c:pt>
                <c:pt idx="205">
                  <c:v>706.0</c:v>
                </c:pt>
                <c:pt idx="206">
                  <c:v>707.0</c:v>
                </c:pt>
                <c:pt idx="207">
                  <c:v>708.0</c:v>
                </c:pt>
                <c:pt idx="208">
                  <c:v>709.0</c:v>
                </c:pt>
                <c:pt idx="209">
                  <c:v>710.0</c:v>
                </c:pt>
                <c:pt idx="210">
                  <c:v>711.0</c:v>
                </c:pt>
                <c:pt idx="211">
                  <c:v>712.0</c:v>
                </c:pt>
                <c:pt idx="212">
                  <c:v>713.0</c:v>
                </c:pt>
                <c:pt idx="213">
                  <c:v>714.0</c:v>
                </c:pt>
                <c:pt idx="214">
                  <c:v>715.0</c:v>
                </c:pt>
                <c:pt idx="215">
                  <c:v>716.0</c:v>
                </c:pt>
                <c:pt idx="216">
                  <c:v>717.0</c:v>
                </c:pt>
                <c:pt idx="217">
                  <c:v>718.0</c:v>
                </c:pt>
                <c:pt idx="218">
                  <c:v>719.0</c:v>
                </c:pt>
                <c:pt idx="219">
                  <c:v>720.0</c:v>
                </c:pt>
                <c:pt idx="220">
                  <c:v>721.0</c:v>
                </c:pt>
                <c:pt idx="221">
                  <c:v>722.0</c:v>
                </c:pt>
                <c:pt idx="222">
                  <c:v>723.0</c:v>
                </c:pt>
                <c:pt idx="223">
                  <c:v>724.0</c:v>
                </c:pt>
                <c:pt idx="224">
                  <c:v>725.0</c:v>
                </c:pt>
                <c:pt idx="225">
                  <c:v>726.0</c:v>
                </c:pt>
                <c:pt idx="226">
                  <c:v>727.0</c:v>
                </c:pt>
                <c:pt idx="227">
                  <c:v>728.0</c:v>
                </c:pt>
                <c:pt idx="228">
                  <c:v>729.0</c:v>
                </c:pt>
                <c:pt idx="229">
                  <c:v>730.0</c:v>
                </c:pt>
                <c:pt idx="230">
                  <c:v>731.0</c:v>
                </c:pt>
                <c:pt idx="231">
                  <c:v>732.0</c:v>
                </c:pt>
                <c:pt idx="232">
                  <c:v>733.0</c:v>
                </c:pt>
                <c:pt idx="233">
                  <c:v>734.0</c:v>
                </c:pt>
                <c:pt idx="234">
                  <c:v>735.0</c:v>
                </c:pt>
                <c:pt idx="235">
                  <c:v>736.0</c:v>
                </c:pt>
                <c:pt idx="236">
                  <c:v>737.0</c:v>
                </c:pt>
                <c:pt idx="237">
                  <c:v>738.0</c:v>
                </c:pt>
                <c:pt idx="238">
                  <c:v>739.0</c:v>
                </c:pt>
                <c:pt idx="239">
                  <c:v>740.0</c:v>
                </c:pt>
                <c:pt idx="240">
                  <c:v>741.0</c:v>
                </c:pt>
                <c:pt idx="241">
                  <c:v>742.0</c:v>
                </c:pt>
                <c:pt idx="242">
                  <c:v>743.0</c:v>
                </c:pt>
                <c:pt idx="243">
                  <c:v>744.0</c:v>
                </c:pt>
                <c:pt idx="244">
                  <c:v>745.0</c:v>
                </c:pt>
                <c:pt idx="245">
                  <c:v>746.0</c:v>
                </c:pt>
                <c:pt idx="246">
                  <c:v>747.0</c:v>
                </c:pt>
                <c:pt idx="247">
                  <c:v>748.0</c:v>
                </c:pt>
                <c:pt idx="248">
                  <c:v>749.0</c:v>
                </c:pt>
                <c:pt idx="249">
                  <c:v>750.0</c:v>
                </c:pt>
                <c:pt idx="250">
                  <c:v>751.0</c:v>
                </c:pt>
                <c:pt idx="251">
                  <c:v>752.0</c:v>
                </c:pt>
                <c:pt idx="252">
                  <c:v>753.0</c:v>
                </c:pt>
                <c:pt idx="253">
                  <c:v>754.0</c:v>
                </c:pt>
                <c:pt idx="254">
                  <c:v>755.0</c:v>
                </c:pt>
                <c:pt idx="255">
                  <c:v>756.0</c:v>
                </c:pt>
                <c:pt idx="256">
                  <c:v>757.0</c:v>
                </c:pt>
                <c:pt idx="257">
                  <c:v>758.0</c:v>
                </c:pt>
                <c:pt idx="258">
                  <c:v>759.0</c:v>
                </c:pt>
                <c:pt idx="259">
                  <c:v>760.0</c:v>
                </c:pt>
                <c:pt idx="260">
                  <c:v>761.0</c:v>
                </c:pt>
                <c:pt idx="261">
                  <c:v>762.0</c:v>
                </c:pt>
                <c:pt idx="262">
                  <c:v>763.0</c:v>
                </c:pt>
                <c:pt idx="263">
                  <c:v>764.0</c:v>
                </c:pt>
                <c:pt idx="264">
                  <c:v>765.0</c:v>
                </c:pt>
                <c:pt idx="265">
                  <c:v>766.0</c:v>
                </c:pt>
                <c:pt idx="266">
                  <c:v>767.0</c:v>
                </c:pt>
                <c:pt idx="267">
                  <c:v>768.0</c:v>
                </c:pt>
                <c:pt idx="268">
                  <c:v>769.0</c:v>
                </c:pt>
                <c:pt idx="269">
                  <c:v>770.0</c:v>
                </c:pt>
                <c:pt idx="270">
                  <c:v>771.0</c:v>
                </c:pt>
                <c:pt idx="271">
                  <c:v>772.0</c:v>
                </c:pt>
                <c:pt idx="272">
                  <c:v>773.0</c:v>
                </c:pt>
                <c:pt idx="273">
                  <c:v>774.0</c:v>
                </c:pt>
                <c:pt idx="274">
                  <c:v>775.0</c:v>
                </c:pt>
                <c:pt idx="275">
                  <c:v>776.0</c:v>
                </c:pt>
                <c:pt idx="276">
                  <c:v>777.0</c:v>
                </c:pt>
                <c:pt idx="277">
                  <c:v>778.0</c:v>
                </c:pt>
                <c:pt idx="278">
                  <c:v>779.0</c:v>
                </c:pt>
                <c:pt idx="279">
                  <c:v>780.0</c:v>
                </c:pt>
                <c:pt idx="280">
                  <c:v>781.0</c:v>
                </c:pt>
                <c:pt idx="281">
                  <c:v>782.0</c:v>
                </c:pt>
                <c:pt idx="282">
                  <c:v>783.0</c:v>
                </c:pt>
                <c:pt idx="283">
                  <c:v>784.0</c:v>
                </c:pt>
                <c:pt idx="284">
                  <c:v>785.0</c:v>
                </c:pt>
                <c:pt idx="285">
                  <c:v>786.0</c:v>
                </c:pt>
                <c:pt idx="286">
                  <c:v>787.0</c:v>
                </c:pt>
                <c:pt idx="287">
                  <c:v>788.0</c:v>
                </c:pt>
                <c:pt idx="288">
                  <c:v>789.0</c:v>
                </c:pt>
                <c:pt idx="289">
                  <c:v>790.0</c:v>
                </c:pt>
                <c:pt idx="290">
                  <c:v>791.0</c:v>
                </c:pt>
                <c:pt idx="291">
                  <c:v>792.0</c:v>
                </c:pt>
                <c:pt idx="292">
                  <c:v>793.0</c:v>
                </c:pt>
                <c:pt idx="293">
                  <c:v>794.0</c:v>
                </c:pt>
                <c:pt idx="294">
                  <c:v>795.0</c:v>
                </c:pt>
                <c:pt idx="295">
                  <c:v>796.0</c:v>
                </c:pt>
                <c:pt idx="296">
                  <c:v>797.0</c:v>
                </c:pt>
                <c:pt idx="297">
                  <c:v>798.0</c:v>
                </c:pt>
                <c:pt idx="298">
                  <c:v>799.0</c:v>
                </c:pt>
                <c:pt idx="299">
                  <c:v>800.0</c:v>
                </c:pt>
                <c:pt idx="300">
                  <c:v>801.0</c:v>
                </c:pt>
                <c:pt idx="301">
                  <c:v>802.0</c:v>
                </c:pt>
                <c:pt idx="302">
                  <c:v>803.0</c:v>
                </c:pt>
                <c:pt idx="303">
                  <c:v>804.0</c:v>
                </c:pt>
                <c:pt idx="304">
                  <c:v>805.0</c:v>
                </c:pt>
                <c:pt idx="305">
                  <c:v>806.0</c:v>
                </c:pt>
                <c:pt idx="306">
                  <c:v>807.0</c:v>
                </c:pt>
                <c:pt idx="307">
                  <c:v>808.0</c:v>
                </c:pt>
                <c:pt idx="308">
                  <c:v>809.0</c:v>
                </c:pt>
                <c:pt idx="309">
                  <c:v>810.0</c:v>
                </c:pt>
                <c:pt idx="310">
                  <c:v>811.0</c:v>
                </c:pt>
                <c:pt idx="311">
                  <c:v>812.0</c:v>
                </c:pt>
                <c:pt idx="312">
                  <c:v>813.0</c:v>
                </c:pt>
                <c:pt idx="313">
                  <c:v>814.0</c:v>
                </c:pt>
                <c:pt idx="314">
                  <c:v>815.0</c:v>
                </c:pt>
                <c:pt idx="315">
                  <c:v>816.0</c:v>
                </c:pt>
                <c:pt idx="316">
                  <c:v>817.0</c:v>
                </c:pt>
                <c:pt idx="317">
                  <c:v>818.0</c:v>
                </c:pt>
                <c:pt idx="318">
                  <c:v>819.0</c:v>
                </c:pt>
                <c:pt idx="319">
                  <c:v>820.0</c:v>
                </c:pt>
                <c:pt idx="320">
                  <c:v>821.0</c:v>
                </c:pt>
                <c:pt idx="321">
                  <c:v>822.0</c:v>
                </c:pt>
                <c:pt idx="322">
                  <c:v>823.0</c:v>
                </c:pt>
                <c:pt idx="323">
                  <c:v>824.0</c:v>
                </c:pt>
                <c:pt idx="324">
                  <c:v>825.0</c:v>
                </c:pt>
                <c:pt idx="325">
                  <c:v>826.0</c:v>
                </c:pt>
                <c:pt idx="326">
                  <c:v>827.0</c:v>
                </c:pt>
                <c:pt idx="327">
                  <c:v>828.0</c:v>
                </c:pt>
                <c:pt idx="328">
                  <c:v>829.0</c:v>
                </c:pt>
                <c:pt idx="329">
                  <c:v>830.0</c:v>
                </c:pt>
                <c:pt idx="330">
                  <c:v>831.0</c:v>
                </c:pt>
                <c:pt idx="331">
                  <c:v>832.0</c:v>
                </c:pt>
                <c:pt idx="332">
                  <c:v>833.0</c:v>
                </c:pt>
                <c:pt idx="333">
                  <c:v>834.0</c:v>
                </c:pt>
                <c:pt idx="334">
                  <c:v>835.0</c:v>
                </c:pt>
                <c:pt idx="335">
                  <c:v>836.0</c:v>
                </c:pt>
                <c:pt idx="336">
                  <c:v>837.0</c:v>
                </c:pt>
                <c:pt idx="337">
                  <c:v>838.0</c:v>
                </c:pt>
                <c:pt idx="338">
                  <c:v>839.0</c:v>
                </c:pt>
                <c:pt idx="339">
                  <c:v>840.0</c:v>
                </c:pt>
                <c:pt idx="340">
                  <c:v>841.0</c:v>
                </c:pt>
                <c:pt idx="341">
                  <c:v>842.0</c:v>
                </c:pt>
                <c:pt idx="342">
                  <c:v>843.0</c:v>
                </c:pt>
                <c:pt idx="343">
                  <c:v>844.0</c:v>
                </c:pt>
                <c:pt idx="344">
                  <c:v>845.0</c:v>
                </c:pt>
                <c:pt idx="345">
                  <c:v>846.0</c:v>
                </c:pt>
                <c:pt idx="346">
                  <c:v>847.0</c:v>
                </c:pt>
                <c:pt idx="347">
                  <c:v>848.0</c:v>
                </c:pt>
                <c:pt idx="348">
                  <c:v>849.0</c:v>
                </c:pt>
                <c:pt idx="349">
                  <c:v>850.0</c:v>
                </c:pt>
                <c:pt idx="350">
                  <c:v>851.0</c:v>
                </c:pt>
                <c:pt idx="351">
                  <c:v>852.0</c:v>
                </c:pt>
                <c:pt idx="352">
                  <c:v>853.0</c:v>
                </c:pt>
                <c:pt idx="353">
                  <c:v>854.0</c:v>
                </c:pt>
                <c:pt idx="354">
                  <c:v>855.0</c:v>
                </c:pt>
                <c:pt idx="355">
                  <c:v>856.0</c:v>
                </c:pt>
                <c:pt idx="356">
                  <c:v>857.0</c:v>
                </c:pt>
                <c:pt idx="357">
                  <c:v>858.0</c:v>
                </c:pt>
                <c:pt idx="358">
                  <c:v>859.0</c:v>
                </c:pt>
                <c:pt idx="359">
                  <c:v>860.0</c:v>
                </c:pt>
                <c:pt idx="360">
                  <c:v>861.0</c:v>
                </c:pt>
                <c:pt idx="361">
                  <c:v>862.0</c:v>
                </c:pt>
                <c:pt idx="362">
                  <c:v>863.0</c:v>
                </c:pt>
                <c:pt idx="363">
                  <c:v>864.0</c:v>
                </c:pt>
                <c:pt idx="364">
                  <c:v>865.0</c:v>
                </c:pt>
                <c:pt idx="365">
                  <c:v>866.0</c:v>
                </c:pt>
                <c:pt idx="366">
                  <c:v>867.0</c:v>
                </c:pt>
                <c:pt idx="367">
                  <c:v>868.0</c:v>
                </c:pt>
                <c:pt idx="368">
                  <c:v>869.0</c:v>
                </c:pt>
                <c:pt idx="369">
                  <c:v>870.0</c:v>
                </c:pt>
                <c:pt idx="370">
                  <c:v>871.0</c:v>
                </c:pt>
                <c:pt idx="371">
                  <c:v>872.0</c:v>
                </c:pt>
                <c:pt idx="372">
                  <c:v>873.0</c:v>
                </c:pt>
                <c:pt idx="373">
                  <c:v>874.0</c:v>
                </c:pt>
                <c:pt idx="374">
                  <c:v>875.0</c:v>
                </c:pt>
                <c:pt idx="375">
                  <c:v>876.0</c:v>
                </c:pt>
                <c:pt idx="376">
                  <c:v>877.0</c:v>
                </c:pt>
                <c:pt idx="377">
                  <c:v>878.0</c:v>
                </c:pt>
                <c:pt idx="378">
                  <c:v>879.0</c:v>
                </c:pt>
                <c:pt idx="379">
                  <c:v>880.0</c:v>
                </c:pt>
                <c:pt idx="380">
                  <c:v>881.0</c:v>
                </c:pt>
                <c:pt idx="381">
                  <c:v>882.0</c:v>
                </c:pt>
                <c:pt idx="382">
                  <c:v>883.0</c:v>
                </c:pt>
                <c:pt idx="383">
                  <c:v>884.0</c:v>
                </c:pt>
                <c:pt idx="384">
                  <c:v>885.0</c:v>
                </c:pt>
                <c:pt idx="385">
                  <c:v>886.0</c:v>
                </c:pt>
                <c:pt idx="386">
                  <c:v>887.0</c:v>
                </c:pt>
                <c:pt idx="387">
                  <c:v>888.0</c:v>
                </c:pt>
                <c:pt idx="388">
                  <c:v>889.0</c:v>
                </c:pt>
                <c:pt idx="389">
                  <c:v>890.0</c:v>
                </c:pt>
                <c:pt idx="390">
                  <c:v>891.0</c:v>
                </c:pt>
                <c:pt idx="391">
                  <c:v>892.0</c:v>
                </c:pt>
                <c:pt idx="392">
                  <c:v>893.0</c:v>
                </c:pt>
                <c:pt idx="393">
                  <c:v>894.0</c:v>
                </c:pt>
                <c:pt idx="394">
                  <c:v>895.0</c:v>
                </c:pt>
                <c:pt idx="395">
                  <c:v>896.0</c:v>
                </c:pt>
                <c:pt idx="396">
                  <c:v>897.0</c:v>
                </c:pt>
                <c:pt idx="397">
                  <c:v>898.0</c:v>
                </c:pt>
                <c:pt idx="398">
                  <c:v>899.0</c:v>
                </c:pt>
                <c:pt idx="399">
                  <c:v>900.0</c:v>
                </c:pt>
                <c:pt idx="400">
                  <c:v>901.0</c:v>
                </c:pt>
                <c:pt idx="401">
                  <c:v>902.0</c:v>
                </c:pt>
                <c:pt idx="402">
                  <c:v>903.0</c:v>
                </c:pt>
                <c:pt idx="403">
                  <c:v>904.0</c:v>
                </c:pt>
                <c:pt idx="404">
                  <c:v>905.0</c:v>
                </c:pt>
                <c:pt idx="405">
                  <c:v>906.0</c:v>
                </c:pt>
                <c:pt idx="406">
                  <c:v>907.0</c:v>
                </c:pt>
                <c:pt idx="407">
                  <c:v>908.0</c:v>
                </c:pt>
                <c:pt idx="408">
                  <c:v>909.0</c:v>
                </c:pt>
                <c:pt idx="409">
                  <c:v>910.0</c:v>
                </c:pt>
                <c:pt idx="410">
                  <c:v>911.0</c:v>
                </c:pt>
                <c:pt idx="411">
                  <c:v>912.0</c:v>
                </c:pt>
                <c:pt idx="412">
                  <c:v>913.0</c:v>
                </c:pt>
                <c:pt idx="413">
                  <c:v>914.0</c:v>
                </c:pt>
                <c:pt idx="414">
                  <c:v>915.0</c:v>
                </c:pt>
                <c:pt idx="415">
                  <c:v>916.0</c:v>
                </c:pt>
                <c:pt idx="416">
                  <c:v>917.0</c:v>
                </c:pt>
                <c:pt idx="417">
                  <c:v>918.0</c:v>
                </c:pt>
                <c:pt idx="418">
                  <c:v>919.0</c:v>
                </c:pt>
                <c:pt idx="419">
                  <c:v>920.0</c:v>
                </c:pt>
                <c:pt idx="420">
                  <c:v>921.0</c:v>
                </c:pt>
                <c:pt idx="421">
                  <c:v>922.0</c:v>
                </c:pt>
                <c:pt idx="422">
                  <c:v>923.0</c:v>
                </c:pt>
                <c:pt idx="423">
                  <c:v>924.0</c:v>
                </c:pt>
                <c:pt idx="424">
                  <c:v>925.0</c:v>
                </c:pt>
                <c:pt idx="425">
                  <c:v>926.0</c:v>
                </c:pt>
                <c:pt idx="426">
                  <c:v>927.0</c:v>
                </c:pt>
                <c:pt idx="427">
                  <c:v>928.0</c:v>
                </c:pt>
                <c:pt idx="428">
                  <c:v>929.0</c:v>
                </c:pt>
                <c:pt idx="429">
                  <c:v>930.0</c:v>
                </c:pt>
                <c:pt idx="430">
                  <c:v>931.0</c:v>
                </c:pt>
                <c:pt idx="431">
                  <c:v>932.0</c:v>
                </c:pt>
                <c:pt idx="432">
                  <c:v>933.0</c:v>
                </c:pt>
                <c:pt idx="433">
                  <c:v>934.0</c:v>
                </c:pt>
                <c:pt idx="434">
                  <c:v>935.0</c:v>
                </c:pt>
                <c:pt idx="435">
                  <c:v>936.0</c:v>
                </c:pt>
                <c:pt idx="436">
                  <c:v>937.0</c:v>
                </c:pt>
                <c:pt idx="437">
                  <c:v>938.0</c:v>
                </c:pt>
                <c:pt idx="438">
                  <c:v>939.0</c:v>
                </c:pt>
                <c:pt idx="439">
                  <c:v>940.0</c:v>
                </c:pt>
                <c:pt idx="440">
                  <c:v>941.0</c:v>
                </c:pt>
                <c:pt idx="441">
                  <c:v>942.0</c:v>
                </c:pt>
                <c:pt idx="442">
                  <c:v>943.0</c:v>
                </c:pt>
                <c:pt idx="443">
                  <c:v>944.0</c:v>
                </c:pt>
                <c:pt idx="444">
                  <c:v>945.0</c:v>
                </c:pt>
                <c:pt idx="445">
                  <c:v>946.0</c:v>
                </c:pt>
                <c:pt idx="446">
                  <c:v>947.0</c:v>
                </c:pt>
                <c:pt idx="447">
                  <c:v>948.0</c:v>
                </c:pt>
                <c:pt idx="448">
                  <c:v>949.0</c:v>
                </c:pt>
                <c:pt idx="449">
                  <c:v>950.0</c:v>
                </c:pt>
                <c:pt idx="450">
                  <c:v>951.0</c:v>
                </c:pt>
                <c:pt idx="451">
                  <c:v>952.0</c:v>
                </c:pt>
                <c:pt idx="452">
                  <c:v>953.0</c:v>
                </c:pt>
                <c:pt idx="453">
                  <c:v>954.0</c:v>
                </c:pt>
                <c:pt idx="454">
                  <c:v>955.0</c:v>
                </c:pt>
                <c:pt idx="455">
                  <c:v>956.0</c:v>
                </c:pt>
                <c:pt idx="456">
                  <c:v>957.0</c:v>
                </c:pt>
                <c:pt idx="457">
                  <c:v>958.0</c:v>
                </c:pt>
                <c:pt idx="458">
                  <c:v>959.0</c:v>
                </c:pt>
                <c:pt idx="459">
                  <c:v>960.0</c:v>
                </c:pt>
                <c:pt idx="460">
                  <c:v>961.0</c:v>
                </c:pt>
                <c:pt idx="461">
                  <c:v>962.0</c:v>
                </c:pt>
                <c:pt idx="462">
                  <c:v>963.0</c:v>
                </c:pt>
                <c:pt idx="463">
                  <c:v>964.0</c:v>
                </c:pt>
                <c:pt idx="464">
                  <c:v>965.0</c:v>
                </c:pt>
                <c:pt idx="465">
                  <c:v>966.0</c:v>
                </c:pt>
                <c:pt idx="466">
                  <c:v>967.0</c:v>
                </c:pt>
                <c:pt idx="467">
                  <c:v>968.0</c:v>
                </c:pt>
                <c:pt idx="468">
                  <c:v>969.0</c:v>
                </c:pt>
                <c:pt idx="469">
                  <c:v>970.0</c:v>
                </c:pt>
                <c:pt idx="470">
                  <c:v>971.0</c:v>
                </c:pt>
                <c:pt idx="471">
                  <c:v>972.0</c:v>
                </c:pt>
                <c:pt idx="472">
                  <c:v>973.0</c:v>
                </c:pt>
                <c:pt idx="473">
                  <c:v>974.0</c:v>
                </c:pt>
                <c:pt idx="474">
                  <c:v>975.0</c:v>
                </c:pt>
                <c:pt idx="475">
                  <c:v>976.0</c:v>
                </c:pt>
                <c:pt idx="476">
                  <c:v>977.0</c:v>
                </c:pt>
                <c:pt idx="477">
                  <c:v>978.0</c:v>
                </c:pt>
                <c:pt idx="478">
                  <c:v>979.0</c:v>
                </c:pt>
                <c:pt idx="479">
                  <c:v>980.0</c:v>
                </c:pt>
                <c:pt idx="480">
                  <c:v>981.0</c:v>
                </c:pt>
                <c:pt idx="481">
                  <c:v>982.0</c:v>
                </c:pt>
                <c:pt idx="482">
                  <c:v>983.0</c:v>
                </c:pt>
                <c:pt idx="483">
                  <c:v>984.0</c:v>
                </c:pt>
                <c:pt idx="484">
                  <c:v>985.0</c:v>
                </c:pt>
                <c:pt idx="485">
                  <c:v>986.0</c:v>
                </c:pt>
                <c:pt idx="486">
                  <c:v>987.0</c:v>
                </c:pt>
                <c:pt idx="487">
                  <c:v>988.0</c:v>
                </c:pt>
                <c:pt idx="488">
                  <c:v>989.0</c:v>
                </c:pt>
                <c:pt idx="489">
                  <c:v>990.0</c:v>
                </c:pt>
                <c:pt idx="490">
                  <c:v>991.0</c:v>
                </c:pt>
                <c:pt idx="491">
                  <c:v>992.0</c:v>
                </c:pt>
                <c:pt idx="492">
                  <c:v>993.0</c:v>
                </c:pt>
                <c:pt idx="493">
                  <c:v>994.0</c:v>
                </c:pt>
                <c:pt idx="494">
                  <c:v>995.0</c:v>
                </c:pt>
                <c:pt idx="495">
                  <c:v>996.0</c:v>
                </c:pt>
                <c:pt idx="496">
                  <c:v>997.0</c:v>
                </c:pt>
                <c:pt idx="497">
                  <c:v>998.0</c:v>
                </c:pt>
                <c:pt idx="498">
                  <c:v>999.0</c:v>
                </c:pt>
                <c:pt idx="499">
                  <c:v>1000.0</c:v>
                </c:pt>
                <c:pt idx="500">
                  <c:v>1001.0</c:v>
                </c:pt>
                <c:pt idx="501">
                  <c:v>1002.0</c:v>
                </c:pt>
                <c:pt idx="502">
                  <c:v>1003.0</c:v>
                </c:pt>
                <c:pt idx="503">
                  <c:v>1004.0</c:v>
                </c:pt>
                <c:pt idx="504">
                  <c:v>1005.0</c:v>
                </c:pt>
                <c:pt idx="505">
                  <c:v>1006.0</c:v>
                </c:pt>
                <c:pt idx="506">
                  <c:v>1007.0</c:v>
                </c:pt>
                <c:pt idx="507">
                  <c:v>1008.0</c:v>
                </c:pt>
                <c:pt idx="508">
                  <c:v>1009.0</c:v>
                </c:pt>
                <c:pt idx="509">
                  <c:v>1010.0</c:v>
                </c:pt>
                <c:pt idx="510">
                  <c:v>1011.0</c:v>
                </c:pt>
                <c:pt idx="511">
                  <c:v>1012.0</c:v>
                </c:pt>
                <c:pt idx="512">
                  <c:v>1013.0</c:v>
                </c:pt>
                <c:pt idx="513">
                  <c:v>1014.0</c:v>
                </c:pt>
                <c:pt idx="514">
                  <c:v>1015.0</c:v>
                </c:pt>
                <c:pt idx="515">
                  <c:v>1016.0</c:v>
                </c:pt>
                <c:pt idx="516">
                  <c:v>1017.0</c:v>
                </c:pt>
                <c:pt idx="517">
                  <c:v>1018.0</c:v>
                </c:pt>
                <c:pt idx="518">
                  <c:v>1019.0</c:v>
                </c:pt>
                <c:pt idx="519">
                  <c:v>1020.0</c:v>
                </c:pt>
                <c:pt idx="520">
                  <c:v>1021.0</c:v>
                </c:pt>
                <c:pt idx="521">
                  <c:v>1022.0</c:v>
                </c:pt>
                <c:pt idx="522">
                  <c:v>1023.0</c:v>
                </c:pt>
                <c:pt idx="523">
                  <c:v>1024.0</c:v>
                </c:pt>
                <c:pt idx="524">
                  <c:v>1025.0</c:v>
                </c:pt>
                <c:pt idx="525">
                  <c:v>1026.0</c:v>
                </c:pt>
                <c:pt idx="526">
                  <c:v>1027.0</c:v>
                </c:pt>
                <c:pt idx="527">
                  <c:v>1028.0</c:v>
                </c:pt>
                <c:pt idx="528">
                  <c:v>1029.0</c:v>
                </c:pt>
                <c:pt idx="529">
                  <c:v>1030.0</c:v>
                </c:pt>
                <c:pt idx="530">
                  <c:v>1031.0</c:v>
                </c:pt>
                <c:pt idx="531">
                  <c:v>1032.0</c:v>
                </c:pt>
                <c:pt idx="532">
                  <c:v>1033.0</c:v>
                </c:pt>
                <c:pt idx="533">
                  <c:v>1034.0</c:v>
                </c:pt>
                <c:pt idx="534">
                  <c:v>1035.0</c:v>
                </c:pt>
                <c:pt idx="535">
                  <c:v>1036.0</c:v>
                </c:pt>
                <c:pt idx="536">
                  <c:v>1037.0</c:v>
                </c:pt>
                <c:pt idx="537">
                  <c:v>1038.0</c:v>
                </c:pt>
                <c:pt idx="538">
                  <c:v>1039.0</c:v>
                </c:pt>
                <c:pt idx="539">
                  <c:v>1040.0</c:v>
                </c:pt>
                <c:pt idx="540">
                  <c:v>1041.0</c:v>
                </c:pt>
                <c:pt idx="541">
                  <c:v>1042.0</c:v>
                </c:pt>
                <c:pt idx="542">
                  <c:v>1043.0</c:v>
                </c:pt>
                <c:pt idx="543">
                  <c:v>1044.0</c:v>
                </c:pt>
                <c:pt idx="544">
                  <c:v>1045.0</c:v>
                </c:pt>
                <c:pt idx="545">
                  <c:v>1046.0</c:v>
                </c:pt>
                <c:pt idx="546">
                  <c:v>1047.0</c:v>
                </c:pt>
                <c:pt idx="547">
                  <c:v>1048.0</c:v>
                </c:pt>
                <c:pt idx="548">
                  <c:v>1049.0</c:v>
                </c:pt>
                <c:pt idx="549">
                  <c:v>1050.0</c:v>
                </c:pt>
                <c:pt idx="550">
                  <c:v>1051.0</c:v>
                </c:pt>
                <c:pt idx="551">
                  <c:v>1052.0</c:v>
                </c:pt>
                <c:pt idx="552">
                  <c:v>1053.0</c:v>
                </c:pt>
                <c:pt idx="553">
                  <c:v>1054.0</c:v>
                </c:pt>
                <c:pt idx="554">
                  <c:v>1055.0</c:v>
                </c:pt>
                <c:pt idx="555">
                  <c:v>1056.0</c:v>
                </c:pt>
                <c:pt idx="556">
                  <c:v>1057.0</c:v>
                </c:pt>
                <c:pt idx="557">
                  <c:v>1058.0</c:v>
                </c:pt>
                <c:pt idx="558">
                  <c:v>1059.0</c:v>
                </c:pt>
                <c:pt idx="559">
                  <c:v>1060.0</c:v>
                </c:pt>
                <c:pt idx="560">
                  <c:v>1061.0</c:v>
                </c:pt>
                <c:pt idx="561">
                  <c:v>1062.0</c:v>
                </c:pt>
                <c:pt idx="562">
                  <c:v>1063.0</c:v>
                </c:pt>
                <c:pt idx="563">
                  <c:v>1064.0</c:v>
                </c:pt>
                <c:pt idx="564">
                  <c:v>1065.0</c:v>
                </c:pt>
                <c:pt idx="565">
                  <c:v>1066.0</c:v>
                </c:pt>
                <c:pt idx="566">
                  <c:v>1067.0</c:v>
                </c:pt>
                <c:pt idx="567">
                  <c:v>1068.0</c:v>
                </c:pt>
                <c:pt idx="568">
                  <c:v>1069.0</c:v>
                </c:pt>
                <c:pt idx="569">
                  <c:v>1070.0</c:v>
                </c:pt>
                <c:pt idx="570">
                  <c:v>1071.0</c:v>
                </c:pt>
                <c:pt idx="571">
                  <c:v>1072.0</c:v>
                </c:pt>
                <c:pt idx="572">
                  <c:v>1073.0</c:v>
                </c:pt>
                <c:pt idx="573">
                  <c:v>1074.0</c:v>
                </c:pt>
                <c:pt idx="574">
                  <c:v>1075.0</c:v>
                </c:pt>
                <c:pt idx="575">
                  <c:v>1076.0</c:v>
                </c:pt>
                <c:pt idx="576">
                  <c:v>1077.0</c:v>
                </c:pt>
                <c:pt idx="577">
                  <c:v>1078.0</c:v>
                </c:pt>
                <c:pt idx="578">
                  <c:v>1079.0</c:v>
                </c:pt>
                <c:pt idx="579">
                  <c:v>1080.0</c:v>
                </c:pt>
                <c:pt idx="580">
                  <c:v>1081.0</c:v>
                </c:pt>
                <c:pt idx="581">
                  <c:v>1082.0</c:v>
                </c:pt>
                <c:pt idx="582">
                  <c:v>1083.0</c:v>
                </c:pt>
                <c:pt idx="583">
                  <c:v>1084.0</c:v>
                </c:pt>
                <c:pt idx="584">
                  <c:v>1085.0</c:v>
                </c:pt>
                <c:pt idx="585">
                  <c:v>1086.0</c:v>
                </c:pt>
                <c:pt idx="586">
                  <c:v>1087.0</c:v>
                </c:pt>
                <c:pt idx="587">
                  <c:v>1088.0</c:v>
                </c:pt>
                <c:pt idx="588">
                  <c:v>1089.0</c:v>
                </c:pt>
                <c:pt idx="589">
                  <c:v>1090.0</c:v>
                </c:pt>
                <c:pt idx="590">
                  <c:v>1091.0</c:v>
                </c:pt>
                <c:pt idx="591">
                  <c:v>1092.0</c:v>
                </c:pt>
                <c:pt idx="592">
                  <c:v>1093.0</c:v>
                </c:pt>
                <c:pt idx="593">
                  <c:v>1094.0</c:v>
                </c:pt>
                <c:pt idx="594">
                  <c:v>1095.0</c:v>
                </c:pt>
                <c:pt idx="595">
                  <c:v>1096.0</c:v>
                </c:pt>
                <c:pt idx="596">
                  <c:v>1097.0</c:v>
                </c:pt>
                <c:pt idx="597">
                  <c:v>1098.0</c:v>
                </c:pt>
                <c:pt idx="598">
                  <c:v>1099.0</c:v>
                </c:pt>
                <c:pt idx="599">
                  <c:v>1100.0</c:v>
                </c:pt>
                <c:pt idx="600">
                  <c:v>1101.0</c:v>
                </c:pt>
                <c:pt idx="601">
                  <c:v>1102.0</c:v>
                </c:pt>
                <c:pt idx="602">
                  <c:v>1103.0</c:v>
                </c:pt>
                <c:pt idx="603">
                  <c:v>1104.0</c:v>
                </c:pt>
                <c:pt idx="604">
                  <c:v>1105.0</c:v>
                </c:pt>
                <c:pt idx="605">
                  <c:v>1106.0</c:v>
                </c:pt>
                <c:pt idx="606">
                  <c:v>1107.0</c:v>
                </c:pt>
                <c:pt idx="607">
                  <c:v>1108.0</c:v>
                </c:pt>
                <c:pt idx="608">
                  <c:v>1109.0</c:v>
                </c:pt>
                <c:pt idx="609">
                  <c:v>1110.0</c:v>
                </c:pt>
                <c:pt idx="610">
                  <c:v>1111.0</c:v>
                </c:pt>
                <c:pt idx="611">
                  <c:v>1112.0</c:v>
                </c:pt>
                <c:pt idx="612">
                  <c:v>1113.0</c:v>
                </c:pt>
                <c:pt idx="613">
                  <c:v>1114.0</c:v>
                </c:pt>
                <c:pt idx="614">
                  <c:v>1115.0</c:v>
                </c:pt>
                <c:pt idx="615">
                  <c:v>1116.0</c:v>
                </c:pt>
                <c:pt idx="616">
                  <c:v>1117.0</c:v>
                </c:pt>
                <c:pt idx="617">
                  <c:v>1118.0</c:v>
                </c:pt>
                <c:pt idx="618">
                  <c:v>1119.0</c:v>
                </c:pt>
                <c:pt idx="619">
                  <c:v>1120.0</c:v>
                </c:pt>
                <c:pt idx="620">
                  <c:v>1121.0</c:v>
                </c:pt>
                <c:pt idx="621">
                  <c:v>1122.0</c:v>
                </c:pt>
                <c:pt idx="622">
                  <c:v>1123.0</c:v>
                </c:pt>
                <c:pt idx="623">
                  <c:v>1124.0</c:v>
                </c:pt>
                <c:pt idx="624">
                  <c:v>1125.0</c:v>
                </c:pt>
                <c:pt idx="625">
                  <c:v>1126.0</c:v>
                </c:pt>
                <c:pt idx="626">
                  <c:v>1127.0</c:v>
                </c:pt>
                <c:pt idx="627">
                  <c:v>1128.0</c:v>
                </c:pt>
                <c:pt idx="628">
                  <c:v>1129.0</c:v>
                </c:pt>
                <c:pt idx="629">
                  <c:v>1130.0</c:v>
                </c:pt>
                <c:pt idx="630">
                  <c:v>1131.0</c:v>
                </c:pt>
                <c:pt idx="631">
                  <c:v>1132.0</c:v>
                </c:pt>
                <c:pt idx="632">
                  <c:v>1133.0</c:v>
                </c:pt>
                <c:pt idx="633">
                  <c:v>1134.0</c:v>
                </c:pt>
                <c:pt idx="634">
                  <c:v>1135.0</c:v>
                </c:pt>
                <c:pt idx="635">
                  <c:v>1136.0</c:v>
                </c:pt>
                <c:pt idx="636">
                  <c:v>1137.0</c:v>
                </c:pt>
                <c:pt idx="637">
                  <c:v>1138.0</c:v>
                </c:pt>
                <c:pt idx="638">
                  <c:v>1139.0</c:v>
                </c:pt>
                <c:pt idx="639">
                  <c:v>1140.0</c:v>
                </c:pt>
                <c:pt idx="640">
                  <c:v>1141.0</c:v>
                </c:pt>
                <c:pt idx="641">
                  <c:v>1142.0</c:v>
                </c:pt>
                <c:pt idx="642">
                  <c:v>1143.0</c:v>
                </c:pt>
                <c:pt idx="643">
                  <c:v>1144.0</c:v>
                </c:pt>
                <c:pt idx="644">
                  <c:v>1145.0</c:v>
                </c:pt>
                <c:pt idx="645">
                  <c:v>1146.0</c:v>
                </c:pt>
                <c:pt idx="646">
                  <c:v>1147.0</c:v>
                </c:pt>
                <c:pt idx="647">
                  <c:v>1148.0</c:v>
                </c:pt>
                <c:pt idx="648">
                  <c:v>1149.0</c:v>
                </c:pt>
                <c:pt idx="649">
                  <c:v>1150.0</c:v>
                </c:pt>
                <c:pt idx="650">
                  <c:v>1151.0</c:v>
                </c:pt>
                <c:pt idx="651">
                  <c:v>1152.0</c:v>
                </c:pt>
                <c:pt idx="652">
                  <c:v>1153.0</c:v>
                </c:pt>
                <c:pt idx="653">
                  <c:v>1154.0</c:v>
                </c:pt>
                <c:pt idx="654">
                  <c:v>1155.0</c:v>
                </c:pt>
                <c:pt idx="655">
                  <c:v>1156.0</c:v>
                </c:pt>
                <c:pt idx="656">
                  <c:v>1157.0</c:v>
                </c:pt>
                <c:pt idx="657">
                  <c:v>1158.0</c:v>
                </c:pt>
                <c:pt idx="658">
                  <c:v>1159.0</c:v>
                </c:pt>
                <c:pt idx="659">
                  <c:v>1160.0</c:v>
                </c:pt>
                <c:pt idx="660">
                  <c:v>1161.0</c:v>
                </c:pt>
                <c:pt idx="661">
                  <c:v>1162.0</c:v>
                </c:pt>
                <c:pt idx="662">
                  <c:v>1163.0</c:v>
                </c:pt>
                <c:pt idx="663">
                  <c:v>1164.0</c:v>
                </c:pt>
                <c:pt idx="664">
                  <c:v>1165.0</c:v>
                </c:pt>
                <c:pt idx="665">
                  <c:v>1166.0</c:v>
                </c:pt>
                <c:pt idx="666">
                  <c:v>1167.0</c:v>
                </c:pt>
                <c:pt idx="667">
                  <c:v>1168.0</c:v>
                </c:pt>
                <c:pt idx="668">
                  <c:v>1169.0</c:v>
                </c:pt>
                <c:pt idx="669">
                  <c:v>1170.0</c:v>
                </c:pt>
                <c:pt idx="670">
                  <c:v>1171.0</c:v>
                </c:pt>
                <c:pt idx="671">
                  <c:v>1172.0</c:v>
                </c:pt>
                <c:pt idx="672">
                  <c:v>1173.0</c:v>
                </c:pt>
                <c:pt idx="673">
                  <c:v>1174.0</c:v>
                </c:pt>
                <c:pt idx="674">
                  <c:v>1175.0</c:v>
                </c:pt>
                <c:pt idx="675">
                  <c:v>1176.0</c:v>
                </c:pt>
                <c:pt idx="676">
                  <c:v>1177.0</c:v>
                </c:pt>
                <c:pt idx="677">
                  <c:v>1178.0</c:v>
                </c:pt>
                <c:pt idx="678">
                  <c:v>1179.0</c:v>
                </c:pt>
                <c:pt idx="679">
                  <c:v>1180.0</c:v>
                </c:pt>
                <c:pt idx="680">
                  <c:v>1181.0</c:v>
                </c:pt>
                <c:pt idx="681">
                  <c:v>1182.0</c:v>
                </c:pt>
                <c:pt idx="682">
                  <c:v>1183.0</c:v>
                </c:pt>
                <c:pt idx="683">
                  <c:v>1184.0</c:v>
                </c:pt>
                <c:pt idx="684">
                  <c:v>1185.0</c:v>
                </c:pt>
                <c:pt idx="685">
                  <c:v>1186.0</c:v>
                </c:pt>
                <c:pt idx="686">
                  <c:v>1187.0</c:v>
                </c:pt>
                <c:pt idx="687">
                  <c:v>1188.0</c:v>
                </c:pt>
                <c:pt idx="688">
                  <c:v>1189.0</c:v>
                </c:pt>
                <c:pt idx="689">
                  <c:v>1190.0</c:v>
                </c:pt>
                <c:pt idx="690">
                  <c:v>1191.0</c:v>
                </c:pt>
                <c:pt idx="691">
                  <c:v>1192.0</c:v>
                </c:pt>
                <c:pt idx="692">
                  <c:v>1193.0</c:v>
                </c:pt>
                <c:pt idx="693">
                  <c:v>1194.0</c:v>
                </c:pt>
                <c:pt idx="694">
                  <c:v>1195.0</c:v>
                </c:pt>
                <c:pt idx="695">
                  <c:v>1196.0</c:v>
                </c:pt>
                <c:pt idx="696">
                  <c:v>1197.0</c:v>
                </c:pt>
                <c:pt idx="697">
                  <c:v>1198.0</c:v>
                </c:pt>
                <c:pt idx="698">
                  <c:v>1199.0</c:v>
                </c:pt>
                <c:pt idx="699">
                  <c:v>1200.0</c:v>
                </c:pt>
                <c:pt idx="700">
                  <c:v>1201.0</c:v>
                </c:pt>
                <c:pt idx="701">
                  <c:v>1202.0</c:v>
                </c:pt>
                <c:pt idx="702">
                  <c:v>1203.0</c:v>
                </c:pt>
                <c:pt idx="703">
                  <c:v>1204.0</c:v>
                </c:pt>
                <c:pt idx="704">
                  <c:v>1205.0</c:v>
                </c:pt>
                <c:pt idx="705">
                  <c:v>1206.0</c:v>
                </c:pt>
                <c:pt idx="706">
                  <c:v>1207.0</c:v>
                </c:pt>
                <c:pt idx="707">
                  <c:v>1208.0</c:v>
                </c:pt>
                <c:pt idx="708">
                  <c:v>1209.0</c:v>
                </c:pt>
                <c:pt idx="709">
                  <c:v>1210.0</c:v>
                </c:pt>
                <c:pt idx="710">
                  <c:v>1211.0</c:v>
                </c:pt>
                <c:pt idx="711">
                  <c:v>1212.0</c:v>
                </c:pt>
                <c:pt idx="712">
                  <c:v>1213.0</c:v>
                </c:pt>
                <c:pt idx="713">
                  <c:v>1214.0</c:v>
                </c:pt>
                <c:pt idx="714">
                  <c:v>1215.0</c:v>
                </c:pt>
                <c:pt idx="715">
                  <c:v>1216.0</c:v>
                </c:pt>
                <c:pt idx="716">
                  <c:v>1217.0</c:v>
                </c:pt>
                <c:pt idx="717">
                  <c:v>1218.0</c:v>
                </c:pt>
                <c:pt idx="718">
                  <c:v>1219.0</c:v>
                </c:pt>
                <c:pt idx="719">
                  <c:v>1220.0</c:v>
                </c:pt>
                <c:pt idx="720">
                  <c:v>1221.0</c:v>
                </c:pt>
                <c:pt idx="721">
                  <c:v>1222.0</c:v>
                </c:pt>
                <c:pt idx="722">
                  <c:v>1223.0</c:v>
                </c:pt>
                <c:pt idx="723">
                  <c:v>1224.0</c:v>
                </c:pt>
                <c:pt idx="724">
                  <c:v>1225.0</c:v>
                </c:pt>
                <c:pt idx="725">
                  <c:v>1226.0</c:v>
                </c:pt>
                <c:pt idx="726">
                  <c:v>1227.0</c:v>
                </c:pt>
                <c:pt idx="727">
                  <c:v>1228.0</c:v>
                </c:pt>
                <c:pt idx="728">
                  <c:v>1229.0</c:v>
                </c:pt>
                <c:pt idx="729">
                  <c:v>1230.0</c:v>
                </c:pt>
                <c:pt idx="730">
                  <c:v>1231.0</c:v>
                </c:pt>
                <c:pt idx="731">
                  <c:v>1232.0</c:v>
                </c:pt>
                <c:pt idx="732">
                  <c:v>1233.0</c:v>
                </c:pt>
                <c:pt idx="733">
                  <c:v>1234.0</c:v>
                </c:pt>
                <c:pt idx="734">
                  <c:v>1235.0</c:v>
                </c:pt>
                <c:pt idx="735">
                  <c:v>1236.0</c:v>
                </c:pt>
                <c:pt idx="736">
                  <c:v>1237.0</c:v>
                </c:pt>
                <c:pt idx="737">
                  <c:v>1238.0</c:v>
                </c:pt>
                <c:pt idx="738">
                  <c:v>1239.0</c:v>
                </c:pt>
                <c:pt idx="739">
                  <c:v>1240.0</c:v>
                </c:pt>
                <c:pt idx="740">
                  <c:v>1241.0</c:v>
                </c:pt>
                <c:pt idx="741">
                  <c:v>1242.0</c:v>
                </c:pt>
                <c:pt idx="742">
                  <c:v>1243.0</c:v>
                </c:pt>
                <c:pt idx="743">
                  <c:v>1244.0</c:v>
                </c:pt>
                <c:pt idx="744">
                  <c:v>1245.0</c:v>
                </c:pt>
                <c:pt idx="745">
                  <c:v>1246.0</c:v>
                </c:pt>
                <c:pt idx="746">
                  <c:v>1247.0</c:v>
                </c:pt>
                <c:pt idx="747">
                  <c:v>1248.0</c:v>
                </c:pt>
                <c:pt idx="748">
                  <c:v>1249.0</c:v>
                </c:pt>
                <c:pt idx="749">
                  <c:v>1250.0</c:v>
                </c:pt>
                <c:pt idx="750">
                  <c:v>1251.0</c:v>
                </c:pt>
                <c:pt idx="751">
                  <c:v>1252.0</c:v>
                </c:pt>
                <c:pt idx="752">
                  <c:v>1253.0</c:v>
                </c:pt>
                <c:pt idx="753">
                  <c:v>1254.0</c:v>
                </c:pt>
                <c:pt idx="754">
                  <c:v>1255.0</c:v>
                </c:pt>
                <c:pt idx="755">
                  <c:v>1256.0</c:v>
                </c:pt>
                <c:pt idx="756">
                  <c:v>1257.0</c:v>
                </c:pt>
                <c:pt idx="757">
                  <c:v>1258.0</c:v>
                </c:pt>
                <c:pt idx="758">
                  <c:v>1259.0</c:v>
                </c:pt>
                <c:pt idx="759">
                  <c:v>1260.0</c:v>
                </c:pt>
                <c:pt idx="760">
                  <c:v>1261.0</c:v>
                </c:pt>
                <c:pt idx="761">
                  <c:v>1262.0</c:v>
                </c:pt>
                <c:pt idx="762">
                  <c:v>1263.0</c:v>
                </c:pt>
                <c:pt idx="763">
                  <c:v>1264.0</c:v>
                </c:pt>
                <c:pt idx="764">
                  <c:v>1265.0</c:v>
                </c:pt>
                <c:pt idx="765">
                  <c:v>1266.0</c:v>
                </c:pt>
                <c:pt idx="766">
                  <c:v>1267.0</c:v>
                </c:pt>
                <c:pt idx="767">
                  <c:v>1268.0</c:v>
                </c:pt>
                <c:pt idx="768">
                  <c:v>1269.0</c:v>
                </c:pt>
                <c:pt idx="769">
                  <c:v>1270.0</c:v>
                </c:pt>
                <c:pt idx="770">
                  <c:v>1271.0</c:v>
                </c:pt>
                <c:pt idx="771">
                  <c:v>1272.0</c:v>
                </c:pt>
                <c:pt idx="772">
                  <c:v>1273.0</c:v>
                </c:pt>
                <c:pt idx="773">
                  <c:v>1274.0</c:v>
                </c:pt>
                <c:pt idx="774">
                  <c:v>1275.0</c:v>
                </c:pt>
                <c:pt idx="775">
                  <c:v>1276.0</c:v>
                </c:pt>
                <c:pt idx="776">
                  <c:v>1277.0</c:v>
                </c:pt>
                <c:pt idx="777">
                  <c:v>1278.0</c:v>
                </c:pt>
                <c:pt idx="778">
                  <c:v>1279.0</c:v>
                </c:pt>
                <c:pt idx="779">
                  <c:v>1280.0</c:v>
                </c:pt>
                <c:pt idx="780">
                  <c:v>1281.0</c:v>
                </c:pt>
                <c:pt idx="781">
                  <c:v>1282.0</c:v>
                </c:pt>
                <c:pt idx="782">
                  <c:v>1283.0</c:v>
                </c:pt>
                <c:pt idx="783">
                  <c:v>1284.0</c:v>
                </c:pt>
                <c:pt idx="784">
                  <c:v>1285.0</c:v>
                </c:pt>
                <c:pt idx="785">
                  <c:v>1286.0</c:v>
                </c:pt>
                <c:pt idx="786">
                  <c:v>1287.0</c:v>
                </c:pt>
                <c:pt idx="787">
                  <c:v>1288.0</c:v>
                </c:pt>
                <c:pt idx="788">
                  <c:v>1289.0</c:v>
                </c:pt>
                <c:pt idx="789">
                  <c:v>1290.0</c:v>
                </c:pt>
                <c:pt idx="790">
                  <c:v>1291.0</c:v>
                </c:pt>
                <c:pt idx="791">
                  <c:v>1292.0</c:v>
                </c:pt>
                <c:pt idx="792">
                  <c:v>1293.0</c:v>
                </c:pt>
                <c:pt idx="793">
                  <c:v>1294.0</c:v>
                </c:pt>
                <c:pt idx="794">
                  <c:v>1295.0</c:v>
                </c:pt>
                <c:pt idx="795">
                  <c:v>1296.0</c:v>
                </c:pt>
                <c:pt idx="796">
                  <c:v>1297.0</c:v>
                </c:pt>
                <c:pt idx="797">
                  <c:v>1298.0</c:v>
                </c:pt>
                <c:pt idx="798">
                  <c:v>1299.0</c:v>
                </c:pt>
                <c:pt idx="799">
                  <c:v>1300.0</c:v>
                </c:pt>
                <c:pt idx="800">
                  <c:v>1301.0</c:v>
                </c:pt>
                <c:pt idx="801">
                  <c:v>1302.0</c:v>
                </c:pt>
                <c:pt idx="802">
                  <c:v>1303.0</c:v>
                </c:pt>
                <c:pt idx="803">
                  <c:v>1304.0</c:v>
                </c:pt>
                <c:pt idx="804">
                  <c:v>1305.0</c:v>
                </c:pt>
                <c:pt idx="805">
                  <c:v>1306.0</c:v>
                </c:pt>
                <c:pt idx="806">
                  <c:v>1307.0</c:v>
                </c:pt>
                <c:pt idx="807">
                  <c:v>1308.0</c:v>
                </c:pt>
                <c:pt idx="808">
                  <c:v>1309.0</c:v>
                </c:pt>
                <c:pt idx="809">
                  <c:v>1310.0</c:v>
                </c:pt>
                <c:pt idx="810">
                  <c:v>1311.0</c:v>
                </c:pt>
                <c:pt idx="811">
                  <c:v>1312.0</c:v>
                </c:pt>
                <c:pt idx="812">
                  <c:v>1313.0</c:v>
                </c:pt>
                <c:pt idx="813">
                  <c:v>1314.0</c:v>
                </c:pt>
                <c:pt idx="814">
                  <c:v>1315.0</c:v>
                </c:pt>
                <c:pt idx="815">
                  <c:v>1316.0</c:v>
                </c:pt>
                <c:pt idx="816">
                  <c:v>1317.0</c:v>
                </c:pt>
                <c:pt idx="817">
                  <c:v>1318.0</c:v>
                </c:pt>
                <c:pt idx="818">
                  <c:v>1319.0</c:v>
                </c:pt>
                <c:pt idx="819">
                  <c:v>1320.0</c:v>
                </c:pt>
                <c:pt idx="820">
                  <c:v>1321.0</c:v>
                </c:pt>
                <c:pt idx="821">
                  <c:v>1322.0</c:v>
                </c:pt>
                <c:pt idx="822">
                  <c:v>1323.0</c:v>
                </c:pt>
                <c:pt idx="823">
                  <c:v>1324.0</c:v>
                </c:pt>
                <c:pt idx="824">
                  <c:v>1325.0</c:v>
                </c:pt>
                <c:pt idx="825">
                  <c:v>1326.0</c:v>
                </c:pt>
                <c:pt idx="826">
                  <c:v>1327.0</c:v>
                </c:pt>
                <c:pt idx="827">
                  <c:v>1328.0</c:v>
                </c:pt>
                <c:pt idx="828">
                  <c:v>1329.0</c:v>
                </c:pt>
                <c:pt idx="829">
                  <c:v>1330.0</c:v>
                </c:pt>
                <c:pt idx="830">
                  <c:v>1331.0</c:v>
                </c:pt>
                <c:pt idx="831">
                  <c:v>1332.0</c:v>
                </c:pt>
                <c:pt idx="832">
                  <c:v>1333.0</c:v>
                </c:pt>
                <c:pt idx="833">
                  <c:v>1334.0</c:v>
                </c:pt>
                <c:pt idx="834">
                  <c:v>1335.0</c:v>
                </c:pt>
                <c:pt idx="835">
                  <c:v>1336.0</c:v>
                </c:pt>
                <c:pt idx="836">
                  <c:v>1337.0</c:v>
                </c:pt>
                <c:pt idx="837">
                  <c:v>1338.0</c:v>
                </c:pt>
                <c:pt idx="838">
                  <c:v>1339.0</c:v>
                </c:pt>
                <c:pt idx="839">
                  <c:v>1340.0</c:v>
                </c:pt>
                <c:pt idx="840">
                  <c:v>1341.0</c:v>
                </c:pt>
                <c:pt idx="841">
                  <c:v>1342.0</c:v>
                </c:pt>
                <c:pt idx="842">
                  <c:v>1343.0</c:v>
                </c:pt>
                <c:pt idx="843">
                  <c:v>1344.0</c:v>
                </c:pt>
                <c:pt idx="844">
                  <c:v>1345.0</c:v>
                </c:pt>
                <c:pt idx="845">
                  <c:v>1346.0</c:v>
                </c:pt>
                <c:pt idx="846">
                  <c:v>1347.0</c:v>
                </c:pt>
                <c:pt idx="847">
                  <c:v>1348.0</c:v>
                </c:pt>
                <c:pt idx="848">
                  <c:v>1349.0</c:v>
                </c:pt>
                <c:pt idx="849">
                  <c:v>1350.0</c:v>
                </c:pt>
                <c:pt idx="850">
                  <c:v>1351.0</c:v>
                </c:pt>
                <c:pt idx="851">
                  <c:v>1352.0</c:v>
                </c:pt>
                <c:pt idx="852">
                  <c:v>1353.0</c:v>
                </c:pt>
                <c:pt idx="853">
                  <c:v>1354.0</c:v>
                </c:pt>
                <c:pt idx="854">
                  <c:v>1355.0</c:v>
                </c:pt>
                <c:pt idx="855">
                  <c:v>1356.0</c:v>
                </c:pt>
                <c:pt idx="856">
                  <c:v>1357.0</c:v>
                </c:pt>
                <c:pt idx="857">
                  <c:v>1358.0</c:v>
                </c:pt>
                <c:pt idx="858">
                  <c:v>1359.0</c:v>
                </c:pt>
                <c:pt idx="859">
                  <c:v>1360.0</c:v>
                </c:pt>
                <c:pt idx="860">
                  <c:v>1361.0</c:v>
                </c:pt>
                <c:pt idx="861">
                  <c:v>1362.0</c:v>
                </c:pt>
                <c:pt idx="862">
                  <c:v>1363.0</c:v>
                </c:pt>
                <c:pt idx="863">
                  <c:v>1364.0</c:v>
                </c:pt>
                <c:pt idx="864">
                  <c:v>1365.0</c:v>
                </c:pt>
                <c:pt idx="865">
                  <c:v>1366.0</c:v>
                </c:pt>
                <c:pt idx="866">
                  <c:v>1367.0</c:v>
                </c:pt>
                <c:pt idx="867">
                  <c:v>1368.0</c:v>
                </c:pt>
                <c:pt idx="868">
                  <c:v>1369.0</c:v>
                </c:pt>
                <c:pt idx="869">
                  <c:v>1370.0</c:v>
                </c:pt>
                <c:pt idx="870">
                  <c:v>1371.0</c:v>
                </c:pt>
                <c:pt idx="871">
                  <c:v>1372.0</c:v>
                </c:pt>
                <c:pt idx="872">
                  <c:v>1373.0</c:v>
                </c:pt>
                <c:pt idx="873">
                  <c:v>1374.0</c:v>
                </c:pt>
                <c:pt idx="874">
                  <c:v>1375.0</c:v>
                </c:pt>
                <c:pt idx="875">
                  <c:v>1376.0</c:v>
                </c:pt>
                <c:pt idx="876">
                  <c:v>1377.0</c:v>
                </c:pt>
                <c:pt idx="877">
                  <c:v>1378.0</c:v>
                </c:pt>
                <c:pt idx="878">
                  <c:v>1379.0</c:v>
                </c:pt>
                <c:pt idx="879">
                  <c:v>1380.0</c:v>
                </c:pt>
                <c:pt idx="880">
                  <c:v>1381.0</c:v>
                </c:pt>
                <c:pt idx="881">
                  <c:v>1382.0</c:v>
                </c:pt>
                <c:pt idx="882">
                  <c:v>1383.0</c:v>
                </c:pt>
                <c:pt idx="883">
                  <c:v>1384.0</c:v>
                </c:pt>
                <c:pt idx="884">
                  <c:v>1385.0</c:v>
                </c:pt>
                <c:pt idx="885">
                  <c:v>1386.0</c:v>
                </c:pt>
                <c:pt idx="886">
                  <c:v>1387.0</c:v>
                </c:pt>
                <c:pt idx="887">
                  <c:v>1388.0</c:v>
                </c:pt>
                <c:pt idx="888">
                  <c:v>1389.0</c:v>
                </c:pt>
                <c:pt idx="889">
                  <c:v>1390.0</c:v>
                </c:pt>
                <c:pt idx="890">
                  <c:v>1391.0</c:v>
                </c:pt>
                <c:pt idx="891">
                  <c:v>1392.0</c:v>
                </c:pt>
                <c:pt idx="892">
                  <c:v>1393.0</c:v>
                </c:pt>
                <c:pt idx="893">
                  <c:v>1394.0</c:v>
                </c:pt>
                <c:pt idx="894">
                  <c:v>1395.0</c:v>
                </c:pt>
                <c:pt idx="895">
                  <c:v>1396.0</c:v>
                </c:pt>
                <c:pt idx="896">
                  <c:v>1397.0</c:v>
                </c:pt>
                <c:pt idx="897">
                  <c:v>1398.0</c:v>
                </c:pt>
                <c:pt idx="898">
                  <c:v>1399.0</c:v>
                </c:pt>
                <c:pt idx="899">
                  <c:v>1400.0</c:v>
                </c:pt>
                <c:pt idx="900">
                  <c:v>1401.0</c:v>
                </c:pt>
                <c:pt idx="901">
                  <c:v>1402.0</c:v>
                </c:pt>
                <c:pt idx="902">
                  <c:v>1403.0</c:v>
                </c:pt>
                <c:pt idx="903">
                  <c:v>1404.0</c:v>
                </c:pt>
                <c:pt idx="904">
                  <c:v>1405.0</c:v>
                </c:pt>
                <c:pt idx="905">
                  <c:v>1406.0</c:v>
                </c:pt>
                <c:pt idx="906">
                  <c:v>1407.0</c:v>
                </c:pt>
                <c:pt idx="907">
                  <c:v>1408.0</c:v>
                </c:pt>
                <c:pt idx="908">
                  <c:v>1409.0</c:v>
                </c:pt>
                <c:pt idx="909">
                  <c:v>1410.0</c:v>
                </c:pt>
                <c:pt idx="910">
                  <c:v>1411.0</c:v>
                </c:pt>
                <c:pt idx="911">
                  <c:v>1412.0</c:v>
                </c:pt>
                <c:pt idx="912">
                  <c:v>1413.0</c:v>
                </c:pt>
                <c:pt idx="913">
                  <c:v>1414.0</c:v>
                </c:pt>
                <c:pt idx="914">
                  <c:v>1415.0</c:v>
                </c:pt>
                <c:pt idx="915">
                  <c:v>1416.0</c:v>
                </c:pt>
                <c:pt idx="916">
                  <c:v>1417.0</c:v>
                </c:pt>
                <c:pt idx="917">
                  <c:v>1418.0</c:v>
                </c:pt>
                <c:pt idx="918">
                  <c:v>1419.0</c:v>
                </c:pt>
                <c:pt idx="919">
                  <c:v>1420.0</c:v>
                </c:pt>
                <c:pt idx="920">
                  <c:v>1421.0</c:v>
                </c:pt>
                <c:pt idx="921">
                  <c:v>1422.0</c:v>
                </c:pt>
                <c:pt idx="922">
                  <c:v>1423.0</c:v>
                </c:pt>
                <c:pt idx="923">
                  <c:v>1424.0</c:v>
                </c:pt>
                <c:pt idx="924">
                  <c:v>1425.0</c:v>
                </c:pt>
                <c:pt idx="925">
                  <c:v>1426.0</c:v>
                </c:pt>
                <c:pt idx="926">
                  <c:v>1427.0</c:v>
                </c:pt>
                <c:pt idx="927">
                  <c:v>1428.0</c:v>
                </c:pt>
                <c:pt idx="928">
                  <c:v>1429.0</c:v>
                </c:pt>
                <c:pt idx="929">
                  <c:v>1430.0</c:v>
                </c:pt>
                <c:pt idx="930">
                  <c:v>1431.0</c:v>
                </c:pt>
                <c:pt idx="931">
                  <c:v>1432.0</c:v>
                </c:pt>
                <c:pt idx="932">
                  <c:v>1433.0</c:v>
                </c:pt>
                <c:pt idx="933">
                  <c:v>1434.0</c:v>
                </c:pt>
                <c:pt idx="934">
                  <c:v>1435.0</c:v>
                </c:pt>
                <c:pt idx="935">
                  <c:v>1436.0</c:v>
                </c:pt>
                <c:pt idx="936">
                  <c:v>1437.0</c:v>
                </c:pt>
                <c:pt idx="937">
                  <c:v>1438.0</c:v>
                </c:pt>
                <c:pt idx="938">
                  <c:v>1439.0</c:v>
                </c:pt>
                <c:pt idx="939">
                  <c:v>1440.0</c:v>
                </c:pt>
                <c:pt idx="940">
                  <c:v>1441.0</c:v>
                </c:pt>
                <c:pt idx="941">
                  <c:v>1442.0</c:v>
                </c:pt>
                <c:pt idx="942">
                  <c:v>1443.0</c:v>
                </c:pt>
                <c:pt idx="943">
                  <c:v>1444.0</c:v>
                </c:pt>
                <c:pt idx="944">
                  <c:v>1445.0</c:v>
                </c:pt>
                <c:pt idx="945">
                  <c:v>1446.0</c:v>
                </c:pt>
                <c:pt idx="946">
                  <c:v>1447.0</c:v>
                </c:pt>
                <c:pt idx="947">
                  <c:v>1448.0</c:v>
                </c:pt>
                <c:pt idx="948">
                  <c:v>1449.0</c:v>
                </c:pt>
                <c:pt idx="949">
                  <c:v>1450.0</c:v>
                </c:pt>
                <c:pt idx="950">
                  <c:v>1451.0</c:v>
                </c:pt>
                <c:pt idx="951">
                  <c:v>1452.0</c:v>
                </c:pt>
                <c:pt idx="952">
                  <c:v>1453.0</c:v>
                </c:pt>
                <c:pt idx="953">
                  <c:v>1454.0</c:v>
                </c:pt>
                <c:pt idx="954">
                  <c:v>1455.0</c:v>
                </c:pt>
                <c:pt idx="955">
                  <c:v>1456.0</c:v>
                </c:pt>
                <c:pt idx="956">
                  <c:v>1457.0</c:v>
                </c:pt>
                <c:pt idx="957">
                  <c:v>1458.0</c:v>
                </c:pt>
                <c:pt idx="958">
                  <c:v>1459.0</c:v>
                </c:pt>
                <c:pt idx="959">
                  <c:v>1460.0</c:v>
                </c:pt>
                <c:pt idx="960">
                  <c:v>1461.0</c:v>
                </c:pt>
                <c:pt idx="961">
                  <c:v>1462.0</c:v>
                </c:pt>
                <c:pt idx="962">
                  <c:v>1463.0</c:v>
                </c:pt>
                <c:pt idx="963">
                  <c:v>1464.0</c:v>
                </c:pt>
                <c:pt idx="964">
                  <c:v>1465.0</c:v>
                </c:pt>
                <c:pt idx="965">
                  <c:v>1466.0</c:v>
                </c:pt>
                <c:pt idx="966">
                  <c:v>1467.0</c:v>
                </c:pt>
                <c:pt idx="967">
                  <c:v>1468.0</c:v>
                </c:pt>
                <c:pt idx="968">
                  <c:v>1469.0</c:v>
                </c:pt>
                <c:pt idx="969">
                  <c:v>1470.0</c:v>
                </c:pt>
                <c:pt idx="970">
                  <c:v>1471.0</c:v>
                </c:pt>
                <c:pt idx="971">
                  <c:v>1472.0</c:v>
                </c:pt>
                <c:pt idx="972">
                  <c:v>1473.0</c:v>
                </c:pt>
                <c:pt idx="973">
                  <c:v>1474.0</c:v>
                </c:pt>
                <c:pt idx="974">
                  <c:v>1475.0</c:v>
                </c:pt>
                <c:pt idx="975">
                  <c:v>1476.0</c:v>
                </c:pt>
                <c:pt idx="976">
                  <c:v>1477.0</c:v>
                </c:pt>
                <c:pt idx="977">
                  <c:v>1478.0</c:v>
                </c:pt>
                <c:pt idx="978">
                  <c:v>1479.0</c:v>
                </c:pt>
                <c:pt idx="979">
                  <c:v>1480.0</c:v>
                </c:pt>
                <c:pt idx="980">
                  <c:v>1481.0</c:v>
                </c:pt>
                <c:pt idx="981">
                  <c:v>1482.0</c:v>
                </c:pt>
                <c:pt idx="982">
                  <c:v>1483.0</c:v>
                </c:pt>
                <c:pt idx="983">
                  <c:v>1484.0</c:v>
                </c:pt>
                <c:pt idx="984">
                  <c:v>1485.0</c:v>
                </c:pt>
                <c:pt idx="985">
                  <c:v>1486.0</c:v>
                </c:pt>
                <c:pt idx="986">
                  <c:v>1487.0</c:v>
                </c:pt>
                <c:pt idx="987">
                  <c:v>1488.0</c:v>
                </c:pt>
                <c:pt idx="988">
                  <c:v>1489.0</c:v>
                </c:pt>
                <c:pt idx="989">
                  <c:v>1490.0</c:v>
                </c:pt>
                <c:pt idx="990">
                  <c:v>1491.0</c:v>
                </c:pt>
                <c:pt idx="991">
                  <c:v>1492.0</c:v>
                </c:pt>
                <c:pt idx="992">
                  <c:v>1493.0</c:v>
                </c:pt>
                <c:pt idx="993">
                  <c:v>1494.0</c:v>
                </c:pt>
                <c:pt idx="994">
                  <c:v>1495.0</c:v>
                </c:pt>
                <c:pt idx="995">
                  <c:v>1496.0</c:v>
                </c:pt>
                <c:pt idx="996">
                  <c:v>1497.0</c:v>
                </c:pt>
                <c:pt idx="997">
                  <c:v>1498.0</c:v>
                </c:pt>
                <c:pt idx="998">
                  <c:v>1499.0</c:v>
                </c:pt>
                <c:pt idx="999">
                  <c:v>1500.0</c:v>
                </c:pt>
                <c:pt idx="1000">
                  <c:v>1501.0</c:v>
                </c:pt>
                <c:pt idx="1001">
                  <c:v>1502.0</c:v>
                </c:pt>
                <c:pt idx="1002">
                  <c:v>1503.0</c:v>
                </c:pt>
                <c:pt idx="1003">
                  <c:v>1504.0</c:v>
                </c:pt>
                <c:pt idx="1004">
                  <c:v>1505.0</c:v>
                </c:pt>
                <c:pt idx="1005">
                  <c:v>1506.0</c:v>
                </c:pt>
                <c:pt idx="1006">
                  <c:v>1507.0</c:v>
                </c:pt>
                <c:pt idx="1007">
                  <c:v>1508.0</c:v>
                </c:pt>
                <c:pt idx="1008">
                  <c:v>1509.0</c:v>
                </c:pt>
                <c:pt idx="1009">
                  <c:v>1510.0</c:v>
                </c:pt>
                <c:pt idx="1010">
                  <c:v>1511.0</c:v>
                </c:pt>
                <c:pt idx="1011">
                  <c:v>1512.0</c:v>
                </c:pt>
                <c:pt idx="1012">
                  <c:v>1513.0</c:v>
                </c:pt>
                <c:pt idx="1013">
                  <c:v>1514.0</c:v>
                </c:pt>
                <c:pt idx="1014">
                  <c:v>1515.0</c:v>
                </c:pt>
                <c:pt idx="1015">
                  <c:v>1516.0</c:v>
                </c:pt>
                <c:pt idx="1016">
                  <c:v>1517.0</c:v>
                </c:pt>
                <c:pt idx="1017">
                  <c:v>1518.0</c:v>
                </c:pt>
                <c:pt idx="1018">
                  <c:v>1519.0</c:v>
                </c:pt>
                <c:pt idx="1019">
                  <c:v>1520.0</c:v>
                </c:pt>
                <c:pt idx="1020">
                  <c:v>1521.0</c:v>
                </c:pt>
                <c:pt idx="1021">
                  <c:v>1522.0</c:v>
                </c:pt>
                <c:pt idx="1022">
                  <c:v>1523.0</c:v>
                </c:pt>
                <c:pt idx="1023">
                  <c:v>1524.0</c:v>
                </c:pt>
                <c:pt idx="1024">
                  <c:v>1525.0</c:v>
                </c:pt>
                <c:pt idx="1025">
                  <c:v>1526.0</c:v>
                </c:pt>
                <c:pt idx="1026">
                  <c:v>1527.0</c:v>
                </c:pt>
                <c:pt idx="1027">
                  <c:v>1528.0</c:v>
                </c:pt>
                <c:pt idx="1028">
                  <c:v>1529.0</c:v>
                </c:pt>
                <c:pt idx="1029">
                  <c:v>1530.0</c:v>
                </c:pt>
                <c:pt idx="1030">
                  <c:v>1531.0</c:v>
                </c:pt>
                <c:pt idx="1031">
                  <c:v>1532.0</c:v>
                </c:pt>
                <c:pt idx="1032">
                  <c:v>1533.0</c:v>
                </c:pt>
                <c:pt idx="1033">
                  <c:v>1534.0</c:v>
                </c:pt>
                <c:pt idx="1034">
                  <c:v>1535.0</c:v>
                </c:pt>
                <c:pt idx="1035">
                  <c:v>1536.0</c:v>
                </c:pt>
                <c:pt idx="1036">
                  <c:v>1537.0</c:v>
                </c:pt>
                <c:pt idx="1037">
                  <c:v>1538.0</c:v>
                </c:pt>
                <c:pt idx="1038">
                  <c:v>1539.0</c:v>
                </c:pt>
                <c:pt idx="1039">
                  <c:v>1540.0</c:v>
                </c:pt>
                <c:pt idx="1040">
                  <c:v>1541.0</c:v>
                </c:pt>
                <c:pt idx="1041">
                  <c:v>1542.0</c:v>
                </c:pt>
                <c:pt idx="1042">
                  <c:v>1543.0</c:v>
                </c:pt>
                <c:pt idx="1043">
                  <c:v>1544.0</c:v>
                </c:pt>
                <c:pt idx="1044">
                  <c:v>1545.0</c:v>
                </c:pt>
                <c:pt idx="1045">
                  <c:v>1546.0</c:v>
                </c:pt>
                <c:pt idx="1046">
                  <c:v>1547.0</c:v>
                </c:pt>
                <c:pt idx="1047">
                  <c:v>1548.0</c:v>
                </c:pt>
                <c:pt idx="1048">
                  <c:v>1549.0</c:v>
                </c:pt>
                <c:pt idx="1049">
                  <c:v>1550.0</c:v>
                </c:pt>
                <c:pt idx="1050">
                  <c:v>1551.0</c:v>
                </c:pt>
                <c:pt idx="1051">
                  <c:v>1552.0</c:v>
                </c:pt>
                <c:pt idx="1052">
                  <c:v>1553.0</c:v>
                </c:pt>
                <c:pt idx="1053">
                  <c:v>1554.0</c:v>
                </c:pt>
                <c:pt idx="1054">
                  <c:v>1555.0</c:v>
                </c:pt>
                <c:pt idx="1055">
                  <c:v>1556.0</c:v>
                </c:pt>
                <c:pt idx="1056">
                  <c:v>1557.0</c:v>
                </c:pt>
                <c:pt idx="1057">
                  <c:v>1558.0</c:v>
                </c:pt>
                <c:pt idx="1058">
                  <c:v>1559.0</c:v>
                </c:pt>
                <c:pt idx="1059">
                  <c:v>1560.0</c:v>
                </c:pt>
                <c:pt idx="1060">
                  <c:v>1561.0</c:v>
                </c:pt>
                <c:pt idx="1061">
                  <c:v>1562.0</c:v>
                </c:pt>
                <c:pt idx="1062">
                  <c:v>1563.0</c:v>
                </c:pt>
                <c:pt idx="1063">
                  <c:v>1564.0</c:v>
                </c:pt>
                <c:pt idx="1064">
                  <c:v>1565.0</c:v>
                </c:pt>
                <c:pt idx="1065">
                  <c:v>1566.0</c:v>
                </c:pt>
                <c:pt idx="1066">
                  <c:v>1567.0</c:v>
                </c:pt>
                <c:pt idx="1067">
                  <c:v>1568.0</c:v>
                </c:pt>
                <c:pt idx="1068">
                  <c:v>1569.0</c:v>
                </c:pt>
                <c:pt idx="1069">
                  <c:v>1570.0</c:v>
                </c:pt>
                <c:pt idx="1070">
                  <c:v>1571.0</c:v>
                </c:pt>
                <c:pt idx="1071">
                  <c:v>1572.0</c:v>
                </c:pt>
                <c:pt idx="1072">
                  <c:v>1573.0</c:v>
                </c:pt>
                <c:pt idx="1073">
                  <c:v>1574.0</c:v>
                </c:pt>
                <c:pt idx="1074">
                  <c:v>1575.0</c:v>
                </c:pt>
                <c:pt idx="1075">
                  <c:v>1576.0</c:v>
                </c:pt>
                <c:pt idx="1076">
                  <c:v>1577.0</c:v>
                </c:pt>
                <c:pt idx="1077">
                  <c:v>1578.0</c:v>
                </c:pt>
                <c:pt idx="1078">
                  <c:v>1579.0</c:v>
                </c:pt>
                <c:pt idx="1079">
                  <c:v>1580.0</c:v>
                </c:pt>
                <c:pt idx="1080">
                  <c:v>1581.0</c:v>
                </c:pt>
                <c:pt idx="1081">
                  <c:v>1582.0</c:v>
                </c:pt>
                <c:pt idx="1082">
                  <c:v>1583.0</c:v>
                </c:pt>
                <c:pt idx="1083">
                  <c:v>1584.0</c:v>
                </c:pt>
                <c:pt idx="1084">
                  <c:v>1585.0</c:v>
                </c:pt>
                <c:pt idx="1085">
                  <c:v>1586.0</c:v>
                </c:pt>
                <c:pt idx="1086">
                  <c:v>1587.0</c:v>
                </c:pt>
                <c:pt idx="1087">
                  <c:v>1588.0</c:v>
                </c:pt>
                <c:pt idx="1088">
                  <c:v>1589.0</c:v>
                </c:pt>
                <c:pt idx="1089">
                  <c:v>1590.0</c:v>
                </c:pt>
                <c:pt idx="1090">
                  <c:v>1591.0</c:v>
                </c:pt>
                <c:pt idx="1091">
                  <c:v>1592.0</c:v>
                </c:pt>
                <c:pt idx="1092">
                  <c:v>1593.0</c:v>
                </c:pt>
                <c:pt idx="1093">
                  <c:v>1594.0</c:v>
                </c:pt>
                <c:pt idx="1094">
                  <c:v>1595.0</c:v>
                </c:pt>
                <c:pt idx="1095">
                  <c:v>1596.0</c:v>
                </c:pt>
                <c:pt idx="1096">
                  <c:v>1597.0</c:v>
                </c:pt>
                <c:pt idx="1097">
                  <c:v>1598.0</c:v>
                </c:pt>
                <c:pt idx="1098">
                  <c:v>1599.0</c:v>
                </c:pt>
                <c:pt idx="1099">
                  <c:v>1600.0</c:v>
                </c:pt>
                <c:pt idx="1100">
                  <c:v>1601.0</c:v>
                </c:pt>
                <c:pt idx="1101">
                  <c:v>1602.0</c:v>
                </c:pt>
                <c:pt idx="1102">
                  <c:v>1603.0</c:v>
                </c:pt>
                <c:pt idx="1103">
                  <c:v>1604.0</c:v>
                </c:pt>
                <c:pt idx="1104">
                  <c:v>1605.0</c:v>
                </c:pt>
                <c:pt idx="1105">
                  <c:v>1606.0</c:v>
                </c:pt>
                <c:pt idx="1106">
                  <c:v>1607.0</c:v>
                </c:pt>
                <c:pt idx="1107">
                  <c:v>1608.0</c:v>
                </c:pt>
                <c:pt idx="1108">
                  <c:v>1609.0</c:v>
                </c:pt>
                <c:pt idx="1109">
                  <c:v>1610.0</c:v>
                </c:pt>
                <c:pt idx="1110">
                  <c:v>1611.0</c:v>
                </c:pt>
                <c:pt idx="1111">
                  <c:v>1612.0</c:v>
                </c:pt>
                <c:pt idx="1112">
                  <c:v>1613.0</c:v>
                </c:pt>
                <c:pt idx="1113">
                  <c:v>1614.0</c:v>
                </c:pt>
                <c:pt idx="1114">
                  <c:v>1615.0</c:v>
                </c:pt>
                <c:pt idx="1115">
                  <c:v>1616.0</c:v>
                </c:pt>
                <c:pt idx="1116">
                  <c:v>1617.0</c:v>
                </c:pt>
                <c:pt idx="1117">
                  <c:v>1618.0</c:v>
                </c:pt>
                <c:pt idx="1118">
                  <c:v>1619.0</c:v>
                </c:pt>
                <c:pt idx="1119">
                  <c:v>1620.0</c:v>
                </c:pt>
                <c:pt idx="1120">
                  <c:v>1621.0</c:v>
                </c:pt>
                <c:pt idx="1121">
                  <c:v>1622.0</c:v>
                </c:pt>
                <c:pt idx="1122">
                  <c:v>1623.0</c:v>
                </c:pt>
                <c:pt idx="1123">
                  <c:v>1624.0</c:v>
                </c:pt>
                <c:pt idx="1124">
                  <c:v>1625.0</c:v>
                </c:pt>
                <c:pt idx="1125">
                  <c:v>1626.0</c:v>
                </c:pt>
                <c:pt idx="1126">
                  <c:v>1627.0</c:v>
                </c:pt>
                <c:pt idx="1127">
                  <c:v>1628.0</c:v>
                </c:pt>
                <c:pt idx="1128">
                  <c:v>1629.0</c:v>
                </c:pt>
                <c:pt idx="1129">
                  <c:v>1630.0</c:v>
                </c:pt>
                <c:pt idx="1130">
                  <c:v>1631.0</c:v>
                </c:pt>
                <c:pt idx="1131">
                  <c:v>1632.0</c:v>
                </c:pt>
                <c:pt idx="1132">
                  <c:v>1633.0</c:v>
                </c:pt>
                <c:pt idx="1133">
                  <c:v>1634.0</c:v>
                </c:pt>
                <c:pt idx="1134">
                  <c:v>1635.0</c:v>
                </c:pt>
                <c:pt idx="1135">
                  <c:v>1636.0</c:v>
                </c:pt>
                <c:pt idx="1136">
                  <c:v>1637.0</c:v>
                </c:pt>
                <c:pt idx="1137">
                  <c:v>1638.0</c:v>
                </c:pt>
                <c:pt idx="1138">
                  <c:v>1639.0</c:v>
                </c:pt>
                <c:pt idx="1139">
                  <c:v>1640.0</c:v>
                </c:pt>
                <c:pt idx="1140">
                  <c:v>1641.0</c:v>
                </c:pt>
                <c:pt idx="1141">
                  <c:v>1642.0</c:v>
                </c:pt>
                <c:pt idx="1142">
                  <c:v>1643.0</c:v>
                </c:pt>
                <c:pt idx="1143">
                  <c:v>1644.0</c:v>
                </c:pt>
                <c:pt idx="1144">
                  <c:v>1645.0</c:v>
                </c:pt>
                <c:pt idx="1145">
                  <c:v>1646.0</c:v>
                </c:pt>
                <c:pt idx="1146">
                  <c:v>1647.0</c:v>
                </c:pt>
                <c:pt idx="1147">
                  <c:v>1648.0</c:v>
                </c:pt>
                <c:pt idx="1148">
                  <c:v>1649.0</c:v>
                </c:pt>
                <c:pt idx="1149">
                  <c:v>1650.0</c:v>
                </c:pt>
                <c:pt idx="1150">
                  <c:v>1651.0</c:v>
                </c:pt>
                <c:pt idx="1151">
                  <c:v>1652.0</c:v>
                </c:pt>
                <c:pt idx="1152">
                  <c:v>1653.0</c:v>
                </c:pt>
                <c:pt idx="1153">
                  <c:v>1654.0</c:v>
                </c:pt>
                <c:pt idx="1154">
                  <c:v>1655.0</c:v>
                </c:pt>
                <c:pt idx="1155">
                  <c:v>1656.0</c:v>
                </c:pt>
                <c:pt idx="1156">
                  <c:v>1657.0</c:v>
                </c:pt>
                <c:pt idx="1157">
                  <c:v>1658.0</c:v>
                </c:pt>
                <c:pt idx="1158">
                  <c:v>1659.0</c:v>
                </c:pt>
                <c:pt idx="1159">
                  <c:v>1660.0</c:v>
                </c:pt>
                <c:pt idx="1160">
                  <c:v>1661.0</c:v>
                </c:pt>
                <c:pt idx="1161">
                  <c:v>1662.0</c:v>
                </c:pt>
                <c:pt idx="1162">
                  <c:v>1663.0</c:v>
                </c:pt>
                <c:pt idx="1163">
                  <c:v>1664.0</c:v>
                </c:pt>
                <c:pt idx="1164">
                  <c:v>1665.0</c:v>
                </c:pt>
                <c:pt idx="1165">
                  <c:v>1666.0</c:v>
                </c:pt>
                <c:pt idx="1166">
                  <c:v>1667.0</c:v>
                </c:pt>
                <c:pt idx="1167">
                  <c:v>1668.0</c:v>
                </c:pt>
                <c:pt idx="1168">
                  <c:v>1669.0</c:v>
                </c:pt>
                <c:pt idx="1169">
                  <c:v>1670.0</c:v>
                </c:pt>
                <c:pt idx="1170">
                  <c:v>1671.0</c:v>
                </c:pt>
                <c:pt idx="1171">
                  <c:v>1672.0</c:v>
                </c:pt>
                <c:pt idx="1172">
                  <c:v>1673.0</c:v>
                </c:pt>
                <c:pt idx="1173">
                  <c:v>1674.0</c:v>
                </c:pt>
                <c:pt idx="1174">
                  <c:v>1675.0</c:v>
                </c:pt>
                <c:pt idx="1175">
                  <c:v>1676.0</c:v>
                </c:pt>
                <c:pt idx="1176">
                  <c:v>1677.0</c:v>
                </c:pt>
                <c:pt idx="1177">
                  <c:v>1678.0</c:v>
                </c:pt>
                <c:pt idx="1178">
                  <c:v>1679.0</c:v>
                </c:pt>
                <c:pt idx="1179">
                  <c:v>1680.0</c:v>
                </c:pt>
                <c:pt idx="1180">
                  <c:v>1681.0</c:v>
                </c:pt>
                <c:pt idx="1181">
                  <c:v>1682.0</c:v>
                </c:pt>
                <c:pt idx="1182">
                  <c:v>1683.0</c:v>
                </c:pt>
                <c:pt idx="1183">
                  <c:v>1684.0</c:v>
                </c:pt>
                <c:pt idx="1184">
                  <c:v>1685.0</c:v>
                </c:pt>
                <c:pt idx="1185">
                  <c:v>1686.0</c:v>
                </c:pt>
                <c:pt idx="1186">
                  <c:v>1687.0</c:v>
                </c:pt>
                <c:pt idx="1187">
                  <c:v>1688.0</c:v>
                </c:pt>
                <c:pt idx="1188">
                  <c:v>1689.0</c:v>
                </c:pt>
                <c:pt idx="1189">
                  <c:v>1690.0</c:v>
                </c:pt>
                <c:pt idx="1190">
                  <c:v>1691.0</c:v>
                </c:pt>
                <c:pt idx="1191">
                  <c:v>1692.0</c:v>
                </c:pt>
                <c:pt idx="1192">
                  <c:v>1693.0</c:v>
                </c:pt>
                <c:pt idx="1193">
                  <c:v>1694.0</c:v>
                </c:pt>
                <c:pt idx="1194">
                  <c:v>1695.0</c:v>
                </c:pt>
                <c:pt idx="1195">
                  <c:v>1696.0</c:v>
                </c:pt>
                <c:pt idx="1196">
                  <c:v>1697.0</c:v>
                </c:pt>
                <c:pt idx="1197">
                  <c:v>1698.0</c:v>
                </c:pt>
                <c:pt idx="1198">
                  <c:v>1699.0</c:v>
                </c:pt>
                <c:pt idx="1199">
                  <c:v>1700.0</c:v>
                </c:pt>
                <c:pt idx="1200">
                  <c:v>1701.0</c:v>
                </c:pt>
                <c:pt idx="1201">
                  <c:v>1702.0</c:v>
                </c:pt>
                <c:pt idx="1202">
                  <c:v>1703.0</c:v>
                </c:pt>
                <c:pt idx="1203">
                  <c:v>1704.0</c:v>
                </c:pt>
                <c:pt idx="1204">
                  <c:v>1705.0</c:v>
                </c:pt>
                <c:pt idx="1205">
                  <c:v>1706.0</c:v>
                </c:pt>
                <c:pt idx="1206">
                  <c:v>1707.0</c:v>
                </c:pt>
                <c:pt idx="1207">
                  <c:v>1708.0</c:v>
                </c:pt>
                <c:pt idx="1208">
                  <c:v>1709.0</c:v>
                </c:pt>
                <c:pt idx="1209">
                  <c:v>1710.0</c:v>
                </c:pt>
                <c:pt idx="1210">
                  <c:v>1711.0</c:v>
                </c:pt>
                <c:pt idx="1211">
                  <c:v>1712.0</c:v>
                </c:pt>
                <c:pt idx="1212">
                  <c:v>1713.0</c:v>
                </c:pt>
                <c:pt idx="1213">
                  <c:v>1714.0</c:v>
                </c:pt>
                <c:pt idx="1214">
                  <c:v>1715.0</c:v>
                </c:pt>
                <c:pt idx="1215">
                  <c:v>1716.0</c:v>
                </c:pt>
                <c:pt idx="1216">
                  <c:v>1717.0</c:v>
                </c:pt>
                <c:pt idx="1217">
                  <c:v>1718.0</c:v>
                </c:pt>
                <c:pt idx="1218">
                  <c:v>1719.0</c:v>
                </c:pt>
                <c:pt idx="1219">
                  <c:v>1720.0</c:v>
                </c:pt>
                <c:pt idx="1220">
                  <c:v>1721.0</c:v>
                </c:pt>
                <c:pt idx="1221">
                  <c:v>1722.0</c:v>
                </c:pt>
                <c:pt idx="1222">
                  <c:v>1723.0</c:v>
                </c:pt>
                <c:pt idx="1223">
                  <c:v>1724.0</c:v>
                </c:pt>
                <c:pt idx="1224">
                  <c:v>1725.0</c:v>
                </c:pt>
                <c:pt idx="1225">
                  <c:v>1726.0</c:v>
                </c:pt>
                <c:pt idx="1226">
                  <c:v>1727.0</c:v>
                </c:pt>
                <c:pt idx="1227">
                  <c:v>1728.0</c:v>
                </c:pt>
                <c:pt idx="1228">
                  <c:v>1729.0</c:v>
                </c:pt>
                <c:pt idx="1229">
                  <c:v>1730.0</c:v>
                </c:pt>
                <c:pt idx="1230">
                  <c:v>1731.0</c:v>
                </c:pt>
                <c:pt idx="1231">
                  <c:v>1732.0</c:v>
                </c:pt>
                <c:pt idx="1232">
                  <c:v>1733.0</c:v>
                </c:pt>
                <c:pt idx="1233">
                  <c:v>1734.0</c:v>
                </c:pt>
                <c:pt idx="1234">
                  <c:v>1735.0</c:v>
                </c:pt>
                <c:pt idx="1235">
                  <c:v>1736.0</c:v>
                </c:pt>
                <c:pt idx="1236">
                  <c:v>1737.0</c:v>
                </c:pt>
                <c:pt idx="1237">
                  <c:v>1738.0</c:v>
                </c:pt>
                <c:pt idx="1238">
                  <c:v>1739.0</c:v>
                </c:pt>
                <c:pt idx="1239">
                  <c:v>1740.0</c:v>
                </c:pt>
                <c:pt idx="1240">
                  <c:v>1741.0</c:v>
                </c:pt>
                <c:pt idx="1241">
                  <c:v>1742.0</c:v>
                </c:pt>
                <c:pt idx="1242">
                  <c:v>1743.0</c:v>
                </c:pt>
                <c:pt idx="1243">
                  <c:v>1744.0</c:v>
                </c:pt>
                <c:pt idx="1244">
                  <c:v>1745.0</c:v>
                </c:pt>
                <c:pt idx="1245">
                  <c:v>1746.0</c:v>
                </c:pt>
                <c:pt idx="1246">
                  <c:v>1747.0</c:v>
                </c:pt>
                <c:pt idx="1247">
                  <c:v>1748.0</c:v>
                </c:pt>
                <c:pt idx="1248">
                  <c:v>1749.0</c:v>
                </c:pt>
                <c:pt idx="1249">
                  <c:v>1750.0</c:v>
                </c:pt>
                <c:pt idx="1250">
                  <c:v>1751.0</c:v>
                </c:pt>
                <c:pt idx="1251">
                  <c:v>1752.0</c:v>
                </c:pt>
                <c:pt idx="1252">
                  <c:v>1753.0</c:v>
                </c:pt>
                <c:pt idx="1253">
                  <c:v>1754.0</c:v>
                </c:pt>
                <c:pt idx="1254">
                  <c:v>1755.0</c:v>
                </c:pt>
                <c:pt idx="1255">
                  <c:v>1756.0</c:v>
                </c:pt>
                <c:pt idx="1256">
                  <c:v>1757.0</c:v>
                </c:pt>
                <c:pt idx="1257">
                  <c:v>1758.0</c:v>
                </c:pt>
                <c:pt idx="1258">
                  <c:v>1759.0</c:v>
                </c:pt>
                <c:pt idx="1259">
                  <c:v>1760.0</c:v>
                </c:pt>
                <c:pt idx="1260">
                  <c:v>1761.0</c:v>
                </c:pt>
                <c:pt idx="1261">
                  <c:v>1762.0</c:v>
                </c:pt>
                <c:pt idx="1262">
                  <c:v>1763.0</c:v>
                </c:pt>
                <c:pt idx="1263">
                  <c:v>1764.0</c:v>
                </c:pt>
                <c:pt idx="1264">
                  <c:v>1765.0</c:v>
                </c:pt>
                <c:pt idx="1265">
                  <c:v>1766.0</c:v>
                </c:pt>
                <c:pt idx="1266">
                  <c:v>1767.0</c:v>
                </c:pt>
                <c:pt idx="1267">
                  <c:v>1768.0</c:v>
                </c:pt>
                <c:pt idx="1268">
                  <c:v>1769.0</c:v>
                </c:pt>
                <c:pt idx="1269">
                  <c:v>1770.0</c:v>
                </c:pt>
                <c:pt idx="1270">
                  <c:v>1771.0</c:v>
                </c:pt>
                <c:pt idx="1271">
                  <c:v>1772.0</c:v>
                </c:pt>
                <c:pt idx="1272">
                  <c:v>1773.0</c:v>
                </c:pt>
                <c:pt idx="1273">
                  <c:v>1774.0</c:v>
                </c:pt>
                <c:pt idx="1274">
                  <c:v>1775.0</c:v>
                </c:pt>
                <c:pt idx="1275">
                  <c:v>1776.0</c:v>
                </c:pt>
                <c:pt idx="1276">
                  <c:v>1777.0</c:v>
                </c:pt>
                <c:pt idx="1277">
                  <c:v>1778.0</c:v>
                </c:pt>
                <c:pt idx="1278">
                  <c:v>1779.0</c:v>
                </c:pt>
                <c:pt idx="1279">
                  <c:v>1780.0</c:v>
                </c:pt>
                <c:pt idx="1280">
                  <c:v>1781.0</c:v>
                </c:pt>
                <c:pt idx="1281">
                  <c:v>1782.0</c:v>
                </c:pt>
                <c:pt idx="1282">
                  <c:v>1783.0</c:v>
                </c:pt>
                <c:pt idx="1283">
                  <c:v>1784.0</c:v>
                </c:pt>
                <c:pt idx="1284">
                  <c:v>1785.0</c:v>
                </c:pt>
                <c:pt idx="1285">
                  <c:v>1786.0</c:v>
                </c:pt>
                <c:pt idx="1286">
                  <c:v>1787.0</c:v>
                </c:pt>
                <c:pt idx="1287">
                  <c:v>1788.0</c:v>
                </c:pt>
                <c:pt idx="1288">
                  <c:v>1789.0</c:v>
                </c:pt>
                <c:pt idx="1289">
                  <c:v>1790.0</c:v>
                </c:pt>
                <c:pt idx="1290">
                  <c:v>1791.0</c:v>
                </c:pt>
                <c:pt idx="1291">
                  <c:v>1792.0</c:v>
                </c:pt>
                <c:pt idx="1292">
                  <c:v>1793.0</c:v>
                </c:pt>
                <c:pt idx="1293">
                  <c:v>1794.0</c:v>
                </c:pt>
                <c:pt idx="1294">
                  <c:v>1795.0</c:v>
                </c:pt>
                <c:pt idx="1295">
                  <c:v>1796.0</c:v>
                </c:pt>
                <c:pt idx="1296">
                  <c:v>1797.0</c:v>
                </c:pt>
                <c:pt idx="1297">
                  <c:v>1798.0</c:v>
                </c:pt>
                <c:pt idx="1298">
                  <c:v>1799.0</c:v>
                </c:pt>
                <c:pt idx="1299">
                  <c:v>1800.0</c:v>
                </c:pt>
                <c:pt idx="1300">
                  <c:v>1801.0</c:v>
                </c:pt>
                <c:pt idx="1301">
                  <c:v>1802.0</c:v>
                </c:pt>
                <c:pt idx="1302">
                  <c:v>1803.0</c:v>
                </c:pt>
                <c:pt idx="1303">
                  <c:v>1804.0</c:v>
                </c:pt>
                <c:pt idx="1304">
                  <c:v>1805.0</c:v>
                </c:pt>
                <c:pt idx="1305">
                  <c:v>1806.0</c:v>
                </c:pt>
                <c:pt idx="1306">
                  <c:v>1807.0</c:v>
                </c:pt>
                <c:pt idx="1307">
                  <c:v>1808.0</c:v>
                </c:pt>
                <c:pt idx="1308">
                  <c:v>1809.0</c:v>
                </c:pt>
                <c:pt idx="1309">
                  <c:v>1810.0</c:v>
                </c:pt>
                <c:pt idx="1310">
                  <c:v>1811.0</c:v>
                </c:pt>
                <c:pt idx="1311">
                  <c:v>1812.0</c:v>
                </c:pt>
                <c:pt idx="1312">
                  <c:v>1813.0</c:v>
                </c:pt>
                <c:pt idx="1313">
                  <c:v>1814.0</c:v>
                </c:pt>
                <c:pt idx="1314">
                  <c:v>1815.0</c:v>
                </c:pt>
                <c:pt idx="1315">
                  <c:v>1816.0</c:v>
                </c:pt>
                <c:pt idx="1316">
                  <c:v>1817.0</c:v>
                </c:pt>
                <c:pt idx="1317">
                  <c:v>1818.0</c:v>
                </c:pt>
                <c:pt idx="1318">
                  <c:v>1819.0</c:v>
                </c:pt>
                <c:pt idx="1319">
                  <c:v>1820.0</c:v>
                </c:pt>
                <c:pt idx="1320">
                  <c:v>1821.0</c:v>
                </c:pt>
                <c:pt idx="1321">
                  <c:v>1822.0</c:v>
                </c:pt>
                <c:pt idx="1322">
                  <c:v>1823.0</c:v>
                </c:pt>
                <c:pt idx="1323">
                  <c:v>1824.0</c:v>
                </c:pt>
                <c:pt idx="1324">
                  <c:v>1825.0</c:v>
                </c:pt>
                <c:pt idx="1325">
                  <c:v>1826.0</c:v>
                </c:pt>
                <c:pt idx="1326">
                  <c:v>1827.0</c:v>
                </c:pt>
                <c:pt idx="1327">
                  <c:v>1828.0</c:v>
                </c:pt>
                <c:pt idx="1328">
                  <c:v>1829.0</c:v>
                </c:pt>
                <c:pt idx="1329">
                  <c:v>1830.0</c:v>
                </c:pt>
                <c:pt idx="1330">
                  <c:v>1831.0</c:v>
                </c:pt>
                <c:pt idx="1331">
                  <c:v>1832.0</c:v>
                </c:pt>
                <c:pt idx="1332">
                  <c:v>1833.0</c:v>
                </c:pt>
                <c:pt idx="1333">
                  <c:v>1834.0</c:v>
                </c:pt>
                <c:pt idx="1334">
                  <c:v>1835.0</c:v>
                </c:pt>
                <c:pt idx="1335">
                  <c:v>1836.0</c:v>
                </c:pt>
                <c:pt idx="1336">
                  <c:v>1837.0</c:v>
                </c:pt>
                <c:pt idx="1337">
                  <c:v>1838.0</c:v>
                </c:pt>
                <c:pt idx="1338">
                  <c:v>1839.0</c:v>
                </c:pt>
                <c:pt idx="1339">
                  <c:v>1840.0</c:v>
                </c:pt>
                <c:pt idx="1340">
                  <c:v>1841.0</c:v>
                </c:pt>
                <c:pt idx="1341">
                  <c:v>1842.0</c:v>
                </c:pt>
                <c:pt idx="1342">
                  <c:v>1843.0</c:v>
                </c:pt>
                <c:pt idx="1343">
                  <c:v>1844.0</c:v>
                </c:pt>
                <c:pt idx="1344">
                  <c:v>1845.0</c:v>
                </c:pt>
                <c:pt idx="1345">
                  <c:v>1846.0</c:v>
                </c:pt>
                <c:pt idx="1346">
                  <c:v>1847.0</c:v>
                </c:pt>
                <c:pt idx="1347">
                  <c:v>1848.0</c:v>
                </c:pt>
                <c:pt idx="1348">
                  <c:v>1849.0</c:v>
                </c:pt>
                <c:pt idx="1349">
                  <c:v>1850.0</c:v>
                </c:pt>
                <c:pt idx="1350">
                  <c:v>1851.0</c:v>
                </c:pt>
                <c:pt idx="1351">
                  <c:v>1852.0</c:v>
                </c:pt>
                <c:pt idx="1352">
                  <c:v>1853.0</c:v>
                </c:pt>
                <c:pt idx="1353">
                  <c:v>1854.0</c:v>
                </c:pt>
                <c:pt idx="1354">
                  <c:v>1855.0</c:v>
                </c:pt>
                <c:pt idx="1355">
                  <c:v>1856.0</c:v>
                </c:pt>
                <c:pt idx="1356">
                  <c:v>1857.0</c:v>
                </c:pt>
                <c:pt idx="1357">
                  <c:v>1858.0</c:v>
                </c:pt>
                <c:pt idx="1358">
                  <c:v>1859.0</c:v>
                </c:pt>
                <c:pt idx="1359">
                  <c:v>1860.0</c:v>
                </c:pt>
                <c:pt idx="1360">
                  <c:v>1861.0</c:v>
                </c:pt>
                <c:pt idx="1361">
                  <c:v>1862.0</c:v>
                </c:pt>
                <c:pt idx="1362">
                  <c:v>1863.0</c:v>
                </c:pt>
                <c:pt idx="1363">
                  <c:v>1864.0</c:v>
                </c:pt>
                <c:pt idx="1364">
                  <c:v>1865.0</c:v>
                </c:pt>
                <c:pt idx="1365">
                  <c:v>1866.0</c:v>
                </c:pt>
                <c:pt idx="1366">
                  <c:v>1867.0</c:v>
                </c:pt>
                <c:pt idx="1367">
                  <c:v>1868.0</c:v>
                </c:pt>
                <c:pt idx="1368">
                  <c:v>1869.0</c:v>
                </c:pt>
                <c:pt idx="1369">
                  <c:v>1870.0</c:v>
                </c:pt>
                <c:pt idx="1370">
                  <c:v>1871.0</c:v>
                </c:pt>
                <c:pt idx="1371">
                  <c:v>1872.0</c:v>
                </c:pt>
                <c:pt idx="1372">
                  <c:v>1873.0</c:v>
                </c:pt>
                <c:pt idx="1373">
                  <c:v>1874.0</c:v>
                </c:pt>
                <c:pt idx="1374">
                  <c:v>1875.0</c:v>
                </c:pt>
                <c:pt idx="1375">
                  <c:v>1876.0</c:v>
                </c:pt>
                <c:pt idx="1376">
                  <c:v>1877.0</c:v>
                </c:pt>
                <c:pt idx="1377">
                  <c:v>1878.0</c:v>
                </c:pt>
                <c:pt idx="1378">
                  <c:v>1879.0</c:v>
                </c:pt>
                <c:pt idx="1379">
                  <c:v>1880.0</c:v>
                </c:pt>
                <c:pt idx="1380">
                  <c:v>1881.0</c:v>
                </c:pt>
                <c:pt idx="1381">
                  <c:v>1882.0</c:v>
                </c:pt>
                <c:pt idx="1382">
                  <c:v>1883.0</c:v>
                </c:pt>
                <c:pt idx="1383">
                  <c:v>1884.0</c:v>
                </c:pt>
                <c:pt idx="1384">
                  <c:v>1885.0</c:v>
                </c:pt>
                <c:pt idx="1385">
                  <c:v>1886.0</c:v>
                </c:pt>
                <c:pt idx="1386">
                  <c:v>1887.0</c:v>
                </c:pt>
                <c:pt idx="1387">
                  <c:v>1888.0</c:v>
                </c:pt>
                <c:pt idx="1388">
                  <c:v>1889.0</c:v>
                </c:pt>
                <c:pt idx="1389">
                  <c:v>1890.0</c:v>
                </c:pt>
                <c:pt idx="1390">
                  <c:v>1891.0</c:v>
                </c:pt>
                <c:pt idx="1391">
                  <c:v>1892.0</c:v>
                </c:pt>
                <c:pt idx="1392">
                  <c:v>1893.0</c:v>
                </c:pt>
                <c:pt idx="1393">
                  <c:v>1894.0</c:v>
                </c:pt>
                <c:pt idx="1394">
                  <c:v>1895.0</c:v>
                </c:pt>
                <c:pt idx="1395">
                  <c:v>1896.0</c:v>
                </c:pt>
                <c:pt idx="1396">
                  <c:v>1897.0</c:v>
                </c:pt>
                <c:pt idx="1397">
                  <c:v>1898.0</c:v>
                </c:pt>
                <c:pt idx="1398">
                  <c:v>1899.0</c:v>
                </c:pt>
                <c:pt idx="1399">
                  <c:v>1900.0</c:v>
                </c:pt>
                <c:pt idx="1400">
                  <c:v>1901.0</c:v>
                </c:pt>
                <c:pt idx="1401">
                  <c:v>1902.0</c:v>
                </c:pt>
                <c:pt idx="1402">
                  <c:v>1903.0</c:v>
                </c:pt>
                <c:pt idx="1403">
                  <c:v>1904.0</c:v>
                </c:pt>
                <c:pt idx="1404">
                  <c:v>1905.0</c:v>
                </c:pt>
                <c:pt idx="1405">
                  <c:v>1906.0</c:v>
                </c:pt>
                <c:pt idx="1406">
                  <c:v>1907.0</c:v>
                </c:pt>
                <c:pt idx="1407">
                  <c:v>1908.0</c:v>
                </c:pt>
                <c:pt idx="1408">
                  <c:v>1909.0</c:v>
                </c:pt>
                <c:pt idx="1409">
                  <c:v>1910.0</c:v>
                </c:pt>
                <c:pt idx="1410">
                  <c:v>1911.0</c:v>
                </c:pt>
                <c:pt idx="1411">
                  <c:v>1912.0</c:v>
                </c:pt>
                <c:pt idx="1412">
                  <c:v>1913.0</c:v>
                </c:pt>
                <c:pt idx="1413">
                  <c:v>1914.0</c:v>
                </c:pt>
                <c:pt idx="1414">
                  <c:v>1915.0</c:v>
                </c:pt>
                <c:pt idx="1415">
                  <c:v>1916.0</c:v>
                </c:pt>
                <c:pt idx="1416">
                  <c:v>1917.0</c:v>
                </c:pt>
                <c:pt idx="1417">
                  <c:v>1918.0</c:v>
                </c:pt>
                <c:pt idx="1418">
                  <c:v>1919.0</c:v>
                </c:pt>
                <c:pt idx="1419">
                  <c:v>1920.0</c:v>
                </c:pt>
                <c:pt idx="1420">
                  <c:v>1921.0</c:v>
                </c:pt>
                <c:pt idx="1421">
                  <c:v>1922.0</c:v>
                </c:pt>
                <c:pt idx="1422">
                  <c:v>1923.0</c:v>
                </c:pt>
                <c:pt idx="1423">
                  <c:v>1924.0</c:v>
                </c:pt>
                <c:pt idx="1424">
                  <c:v>1925.0</c:v>
                </c:pt>
                <c:pt idx="1425">
                  <c:v>1926.0</c:v>
                </c:pt>
                <c:pt idx="1426">
                  <c:v>1927.0</c:v>
                </c:pt>
                <c:pt idx="1427">
                  <c:v>1928.0</c:v>
                </c:pt>
                <c:pt idx="1428">
                  <c:v>1929.0</c:v>
                </c:pt>
                <c:pt idx="1429">
                  <c:v>1930.0</c:v>
                </c:pt>
                <c:pt idx="1430">
                  <c:v>1931.0</c:v>
                </c:pt>
                <c:pt idx="1431">
                  <c:v>1932.0</c:v>
                </c:pt>
                <c:pt idx="1432">
                  <c:v>1933.0</c:v>
                </c:pt>
                <c:pt idx="1433">
                  <c:v>1934.0</c:v>
                </c:pt>
                <c:pt idx="1434">
                  <c:v>1935.0</c:v>
                </c:pt>
                <c:pt idx="1435">
                  <c:v>1936.0</c:v>
                </c:pt>
                <c:pt idx="1436">
                  <c:v>1937.0</c:v>
                </c:pt>
                <c:pt idx="1437">
                  <c:v>1938.0</c:v>
                </c:pt>
                <c:pt idx="1438">
                  <c:v>1939.0</c:v>
                </c:pt>
                <c:pt idx="1439">
                  <c:v>1940.0</c:v>
                </c:pt>
                <c:pt idx="1440">
                  <c:v>1941.0</c:v>
                </c:pt>
                <c:pt idx="1441">
                  <c:v>1942.0</c:v>
                </c:pt>
                <c:pt idx="1442">
                  <c:v>1943.0</c:v>
                </c:pt>
                <c:pt idx="1443">
                  <c:v>1944.0</c:v>
                </c:pt>
                <c:pt idx="1444">
                  <c:v>1945.0</c:v>
                </c:pt>
                <c:pt idx="1445">
                  <c:v>1946.0</c:v>
                </c:pt>
                <c:pt idx="1446">
                  <c:v>1947.0</c:v>
                </c:pt>
                <c:pt idx="1447">
                  <c:v>1948.0</c:v>
                </c:pt>
                <c:pt idx="1448">
                  <c:v>1949.0</c:v>
                </c:pt>
                <c:pt idx="1449">
                  <c:v>1950.0</c:v>
                </c:pt>
                <c:pt idx="1450">
                  <c:v>1951.0</c:v>
                </c:pt>
                <c:pt idx="1451">
                  <c:v>1952.0</c:v>
                </c:pt>
                <c:pt idx="1452">
                  <c:v>1953.0</c:v>
                </c:pt>
                <c:pt idx="1453">
                  <c:v>1954.0</c:v>
                </c:pt>
                <c:pt idx="1454">
                  <c:v>1955.0</c:v>
                </c:pt>
                <c:pt idx="1455">
                  <c:v>1956.0</c:v>
                </c:pt>
                <c:pt idx="1456">
                  <c:v>1957.0</c:v>
                </c:pt>
                <c:pt idx="1457">
                  <c:v>1958.0</c:v>
                </c:pt>
                <c:pt idx="1458">
                  <c:v>1959.0</c:v>
                </c:pt>
                <c:pt idx="1459">
                  <c:v>1960.0</c:v>
                </c:pt>
                <c:pt idx="1460">
                  <c:v>1961.0</c:v>
                </c:pt>
                <c:pt idx="1461">
                  <c:v>1962.0</c:v>
                </c:pt>
                <c:pt idx="1462">
                  <c:v>1963.0</c:v>
                </c:pt>
                <c:pt idx="1463">
                  <c:v>1964.0</c:v>
                </c:pt>
                <c:pt idx="1464">
                  <c:v>1965.0</c:v>
                </c:pt>
                <c:pt idx="1465">
                  <c:v>1966.0</c:v>
                </c:pt>
                <c:pt idx="1466">
                  <c:v>1967.0</c:v>
                </c:pt>
                <c:pt idx="1467">
                  <c:v>1968.0</c:v>
                </c:pt>
                <c:pt idx="1468">
                  <c:v>1969.0</c:v>
                </c:pt>
                <c:pt idx="1469">
                  <c:v>1970.0</c:v>
                </c:pt>
                <c:pt idx="1470">
                  <c:v>1971.0</c:v>
                </c:pt>
                <c:pt idx="1471">
                  <c:v>1972.0</c:v>
                </c:pt>
                <c:pt idx="1472">
                  <c:v>1973.0</c:v>
                </c:pt>
                <c:pt idx="1473">
                  <c:v>1974.0</c:v>
                </c:pt>
                <c:pt idx="1474">
                  <c:v>1975.0</c:v>
                </c:pt>
                <c:pt idx="1475">
                  <c:v>1976.0</c:v>
                </c:pt>
                <c:pt idx="1476">
                  <c:v>1977.0</c:v>
                </c:pt>
                <c:pt idx="1477">
                  <c:v>1978.0</c:v>
                </c:pt>
                <c:pt idx="1478">
                  <c:v>1979.0</c:v>
                </c:pt>
                <c:pt idx="1479">
                  <c:v>1980.0</c:v>
                </c:pt>
                <c:pt idx="1480">
                  <c:v>1981.0</c:v>
                </c:pt>
                <c:pt idx="1481">
                  <c:v>1982.0</c:v>
                </c:pt>
                <c:pt idx="1482">
                  <c:v>1983.0</c:v>
                </c:pt>
                <c:pt idx="1483">
                  <c:v>1984.0</c:v>
                </c:pt>
                <c:pt idx="1484">
                  <c:v>1985.0</c:v>
                </c:pt>
                <c:pt idx="1485">
                  <c:v>1986.0</c:v>
                </c:pt>
                <c:pt idx="1486">
                  <c:v>1987.0</c:v>
                </c:pt>
                <c:pt idx="1487">
                  <c:v>1988.0</c:v>
                </c:pt>
                <c:pt idx="1488">
                  <c:v>1989.0</c:v>
                </c:pt>
                <c:pt idx="1489">
                  <c:v>1990.0</c:v>
                </c:pt>
                <c:pt idx="1490">
                  <c:v>1991.0</c:v>
                </c:pt>
                <c:pt idx="1491">
                  <c:v>1992.0</c:v>
                </c:pt>
                <c:pt idx="1492">
                  <c:v>1993.0</c:v>
                </c:pt>
                <c:pt idx="1493">
                  <c:v>1994.0</c:v>
                </c:pt>
                <c:pt idx="1494">
                  <c:v>1995.0</c:v>
                </c:pt>
                <c:pt idx="1495">
                  <c:v>1996.0</c:v>
                </c:pt>
                <c:pt idx="1496">
                  <c:v>1997.0</c:v>
                </c:pt>
                <c:pt idx="1497">
                  <c:v>1998.0</c:v>
                </c:pt>
                <c:pt idx="1498">
                  <c:v>1999.0</c:v>
                </c:pt>
                <c:pt idx="1499">
                  <c:v>2000.0</c:v>
                </c:pt>
                <c:pt idx="1500">
                  <c:v>2001.0</c:v>
                </c:pt>
                <c:pt idx="1501">
                  <c:v>2002.0</c:v>
                </c:pt>
                <c:pt idx="1502">
                  <c:v>2003.0</c:v>
                </c:pt>
                <c:pt idx="1503">
                  <c:v>2004.0</c:v>
                </c:pt>
                <c:pt idx="1504">
                  <c:v>2005.0</c:v>
                </c:pt>
                <c:pt idx="1505">
                  <c:v>2006.0</c:v>
                </c:pt>
                <c:pt idx="1506">
                  <c:v>2007.0</c:v>
                </c:pt>
                <c:pt idx="1507">
                  <c:v>2008.0</c:v>
                </c:pt>
                <c:pt idx="1508">
                  <c:v>2009.0</c:v>
                </c:pt>
                <c:pt idx="1509">
                  <c:v>2010.0</c:v>
                </c:pt>
                <c:pt idx="1510">
                  <c:v>2011.0</c:v>
                </c:pt>
                <c:pt idx="1511">
                  <c:v>2012.0</c:v>
                </c:pt>
                <c:pt idx="1512">
                  <c:v>2013.0</c:v>
                </c:pt>
                <c:pt idx="1513">
                  <c:v>2014.0</c:v>
                </c:pt>
                <c:pt idx="1514">
                  <c:v>2015.0</c:v>
                </c:pt>
                <c:pt idx="1515">
                  <c:v>2016.0</c:v>
                </c:pt>
                <c:pt idx="1516">
                  <c:v>2017.0</c:v>
                </c:pt>
                <c:pt idx="1517">
                  <c:v>2018.0</c:v>
                </c:pt>
                <c:pt idx="1518">
                  <c:v>2019.0</c:v>
                </c:pt>
                <c:pt idx="1519">
                  <c:v>2020.0</c:v>
                </c:pt>
                <c:pt idx="1520">
                  <c:v>2021.0</c:v>
                </c:pt>
                <c:pt idx="1521">
                  <c:v>2022.0</c:v>
                </c:pt>
                <c:pt idx="1522">
                  <c:v>2023.0</c:v>
                </c:pt>
                <c:pt idx="1523">
                  <c:v>2024.0</c:v>
                </c:pt>
                <c:pt idx="1524">
                  <c:v>2025.0</c:v>
                </c:pt>
                <c:pt idx="1525">
                  <c:v>2026.0</c:v>
                </c:pt>
                <c:pt idx="1526">
                  <c:v>2027.0</c:v>
                </c:pt>
                <c:pt idx="1527">
                  <c:v>2028.0</c:v>
                </c:pt>
                <c:pt idx="1528">
                  <c:v>2029.0</c:v>
                </c:pt>
                <c:pt idx="1529">
                  <c:v>2030.0</c:v>
                </c:pt>
                <c:pt idx="1530">
                  <c:v>2031.0</c:v>
                </c:pt>
                <c:pt idx="1531">
                  <c:v>2032.0</c:v>
                </c:pt>
                <c:pt idx="1532">
                  <c:v>2033.0</c:v>
                </c:pt>
                <c:pt idx="1533">
                  <c:v>2034.0</c:v>
                </c:pt>
                <c:pt idx="1534">
                  <c:v>2035.0</c:v>
                </c:pt>
                <c:pt idx="1535">
                  <c:v>2036.0</c:v>
                </c:pt>
                <c:pt idx="1536">
                  <c:v>2037.0</c:v>
                </c:pt>
                <c:pt idx="1537">
                  <c:v>2038.0</c:v>
                </c:pt>
                <c:pt idx="1538">
                  <c:v>2039.0</c:v>
                </c:pt>
                <c:pt idx="1539">
                  <c:v>2040.0</c:v>
                </c:pt>
                <c:pt idx="1540">
                  <c:v>2041.0</c:v>
                </c:pt>
                <c:pt idx="1541">
                  <c:v>2042.0</c:v>
                </c:pt>
                <c:pt idx="1542">
                  <c:v>2043.0</c:v>
                </c:pt>
                <c:pt idx="1543">
                  <c:v>2044.0</c:v>
                </c:pt>
                <c:pt idx="1544">
                  <c:v>2045.0</c:v>
                </c:pt>
                <c:pt idx="1545">
                  <c:v>2046.0</c:v>
                </c:pt>
                <c:pt idx="1546">
                  <c:v>2047.0</c:v>
                </c:pt>
                <c:pt idx="1547">
                  <c:v>2048.0</c:v>
                </c:pt>
                <c:pt idx="1548">
                  <c:v>2049.0</c:v>
                </c:pt>
                <c:pt idx="1549">
                  <c:v>2050.0</c:v>
                </c:pt>
                <c:pt idx="1550">
                  <c:v>2051.0</c:v>
                </c:pt>
                <c:pt idx="1551">
                  <c:v>2052.0</c:v>
                </c:pt>
                <c:pt idx="1552">
                  <c:v>2053.0</c:v>
                </c:pt>
                <c:pt idx="1553">
                  <c:v>2054.0</c:v>
                </c:pt>
                <c:pt idx="1554">
                  <c:v>2055.0</c:v>
                </c:pt>
                <c:pt idx="1555">
                  <c:v>2056.0</c:v>
                </c:pt>
                <c:pt idx="1556">
                  <c:v>2057.0</c:v>
                </c:pt>
                <c:pt idx="1557">
                  <c:v>2058.0</c:v>
                </c:pt>
                <c:pt idx="1558">
                  <c:v>2059.0</c:v>
                </c:pt>
                <c:pt idx="1559">
                  <c:v>2060.0</c:v>
                </c:pt>
                <c:pt idx="1560">
                  <c:v>2061.0</c:v>
                </c:pt>
                <c:pt idx="1561">
                  <c:v>2062.0</c:v>
                </c:pt>
                <c:pt idx="1562">
                  <c:v>2063.0</c:v>
                </c:pt>
                <c:pt idx="1563">
                  <c:v>2064.0</c:v>
                </c:pt>
                <c:pt idx="1564">
                  <c:v>2065.0</c:v>
                </c:pt>
                <c:pt idx="1565">
                  <c:v>2066.0</c:v>
                </c:pt>
                <c:pt idx="1566">
                  <c:v>2067.0</c:v>
                </c:pt>
                <c:pt idx="1567">
                  <c:v>2068.0</c:v>
                </c:pt>
                <c:pt idx="1568">
                  <c:v>2069.0</c:v>
                </c:pt>
                <c:pt idx="1569">
                  <c:v>2070.0</c:v>
                </c:pt>
                <c:pt idx="1570">
                  <c:v>2071.0</c:v>
                </c:pt>
                <c:pt idx="1571">
                  <c:v>2072.0</c:v>
                </c:pt>
                <c:pt idx="1572">
                  <c:v>2073.0</c:v>
                </c:pt>
                <c:pt idx="1573">
                  <c:v>2074.0</c:v>
                </c:pt>
                <c:pt idx="1574">
                  <c:v>2075.0</c:v>
                </c:pt>
                <c:pt idx="1575">
                  <c:v>2076.0</c:v>
                </c:pt>
                <c:pt idx="1576">
                  <c:v>2077.0</c:v>
                </c:pt>
                <c:pt idx="1577">
                  <c:v>2078.0</c:v>
                </c:pt>
                <c:pt idx="1578">
                  <c:v>2079.0</c:v>
                </c:pt>
                <c:pt idx="1579">
                  <c:v>2080.0</c:v>
                </c:pt>
                <c:pt idx="1580">
                  <c:v>2081.0</c:v>
                </c:pt>
                <c:pt idx="1581">
                  <c:v>2082.0</c:v>
                </c:pt>
                <c:pt idx="1582">
                  <c:v>2083.0</c:v>
                </c:pt>
                <c:pt idx="1583">
                  <c:v>2084.0</c:v>
                </c:pt>
                <c:pt idx="1584">
                  <c:v>2085.0</c:v>
                </c:pt>
                <c:pt idx="1585">
                  <c:v>2086.0</c:v>
                </c:pt>
                <c:pt idx="1586">
                  <c:v>2087.0</c:v>
                </c:pt>
                <c:pt idx="1587">
                  <c:v>2088.0</c:v>
                </c:pt>
                <c:pt idx="1588">
                  <c:v>2089.0</c:v>
                </c:pt>
                <c:pt idx="1589">
                  <c:v>2090.0</c:v>
                </c:pt>
                <c:pt idx="1590">
                  <c:v>2091.0</c:v>
                </c:pt>
                <c:pt idx="1591">
                  <c:v>2092.0</c:v>
                </c:pt>
                <c:pt idx="1592">
                  <c:v>2093.0</c:v>
                </c:pt>
                <c:pt idx="1593">
                  <c:v>2094.0</c:v>
                </c:pt>
                <c:pt idx="1594">
                  <c:v>2095.0</c:v>
                </c:pt>
                <c:pt idx="1595">
                  <c:v>2096.0</c:v>
                </c:pt>
                <c:pt idx="1596">
                  <c:v>2097.0</c:v>
                </c:pt>
                <c:pt idx="1597">
                  <c:v>2098.0</c:v>
                </c:pt>
                <c:pt idx="1598">
                  <c:v>2099.0</c:v>
                </c:pt>
                <c:pt idx="1599">
                  <c:v>2100.0</c:v>
                </c:pt>
                <c:pt idx="1600">
                  <c:v>2101.0</c:v>
                </c:pt>
                <c:pt idx="1601">
                  <c:v>2102.0</c:v>
                </c:pt>
                <c:pt idx="1602">
                  <c:v>2103.0</c:v>
                </c:pt>
                <c:pt idx="1603">
                  <c:v>2104.0</c:v>
                </c:pt>
                <c:pt idx="1604">
                  <c:v>2105.0</c:v>
                </c:pt>
                <c:pt idx="1605">
                  <c:v>2106.0</c:v>
                </c:pt>
                <c:pt idx="1606">
                  <c:v>2107.0</c:v>
                </c:pt>
                <c:pt idx="1607">
                  <c:v>2108.0</c:v>
                </c:pt>
                <c:pt idx="1608">
                  <c:v>2109.0</c:v>
                </c:pt>
                <c:pt idx="1609">
                  <c:v>2110.0</c:v>
                </c:pt>
                <c:pt idx="1610">
                  <c:v>2111.0</c:v>
                </c:pt>
                <c:pt idx="1611">
                  <c:v>2112.0</c:v>
                </c:pt>
                <c:pt idx="1612">
                  <c:v>2113.0</c:v>
                </c:pt>
                <c:pt idx="1613">
                  <c:v>2114.0</c:v>
                </c:pt>
                <c:pt idx="1614">
                  <c:v>2115.0</c:v>
                </c:pt>
                <c:pt idx="1615">
                  <c:v>2116.0</c:v>
                </c:pt>
                <c:pt idx="1616">
                  <c:v>2117.0</c:v>
                </c:pt>
                <c:pt idx="1617">
                  <c:v>2118.0</c:v>
                </c:pt>
                <c:pt idx="1618">
                  <c:v>2119.0</c:v>
                </c:pt>
                <c:pt idx="1619">
                  <c:v>2120.0</c:v>
                </c:pt>
                <c:pt idx="1620">
                  <c:v>2121.0</c:v>
                </c:pt>
                <c:pt idx="1621">
                  <c:v>2122.0</c:v>
                </c:pt>
                <c:pt idx="1622">
                  <c:v>2123.0</c:v>
                </c:pt>
                <c:pt idx="1623">
                  <c:v>2124.0</c:v>
                </c:pt>
                <c:pt idx="1624">
                  <c:v>2125.0</c:v>
                </c:pt>
                <c:pt idx="1625">
                  <c:v>2126.0</c:v>
                </c:pt>
                <c:pt idx="1626">
                  <c:v>2127.0</c:v>
                </c:pt>
                <c:pt idx="1627">
                  <c:v>2128.0</c:v>
                </c:pt>
                <c:pt idx="1628">
                  <c:v>2129.0</c:v>
                </c:pt>
                <c:pt idx="1629">
                  <c:v>2130.0</c:v>
                </c:pt>
                <c:pt idx="1630">
                  <c:v>2131.0</c:v>
                </c:pt>
                <c:pt idx="1631">
                  <c:v>2132.0</c:v>
                </c:pt>
                <c:pt idx="1632">
                  <c:v>2133.0</c:v>
                </c:pt>
                <c:pt idx="1633">
                  <c:v>2134.0</c:v>
                </c:pt>
                <c:pt idx="1634">
                  <c:v>2135.0</c:v>
                </c:pt>
                <c:pt idx="1635">
                  <c:v>2136.0</c:v>
                </c:pt>
                <c:pt idx="1636">
                  <c:v>2137.0</c:v>
                </c:pt>
                <c:pt idx="1637">
                  <c:v>2138.0</c:v>
                </c:pt>
                <c:pt idx="1638">
                  <c:v>2139.0</c:v>
                </c:pt>
                <c:pt idx="1639">
                  <c:v>2140.0</c:v>
                </c:pt>
                <c:pt idx="1640">
                  <c:v>2142.0</c:v>
                </c:pt>
                <c:pt idx="1641">
                  <c:v>2143.0</c:v>
                </c:pt>
                <c:pt idx="1642">
                  <c:v>2144.0</c:v>
                </c:pt>
                <c:pt idx="1643">
                  <c:v>2145.0</c:v>
                </c:pt>
                <c:pt idx="1644">
                  <c:v>2146.0</c:v>
                </c:pt>
                <c:pt idx="1645">
                  <c:v>2147.0</c:v>
                </c:pt>
                <c:pt idx="1646">
                  <c:v>2148.0</c:v>
                </c:pt>
                <c:pt idx="1647">
                  <c:v>2149.0</c:v>
                </c:pt>
                <c:pt idx="1648">
                  <c:v>2150.0</c:v>
                </c:pt>
                <c:pt idx="1649">
                  <c:v>2151.0</c:v>
                </c:pt>
                <c:pt idx="1650">
                  <c:v>2152.0</c:v>
                </c:pt>
                <c:pt idx="1651">
                  <c:v>2153.0</c:v>
                </c:pt>
                <c:pt idx="1652">
                  <c:v>2154.0</c:v>
                </c:pt>
                <c:pt idx="1653">
                  <c:v>2155.0</c:v>
                </c:pt>
                <c:pt idx="1654">
                  <c:v>2156.0</c:v>
                </c:pt>
                <c:pt idx="1655">
                  <c:v>2157.0</c:v>
                </c:pt>
                <c:pt idx="1656">
                  <c:v>2158.0</c:v>
                </c:pt>
                <c:pt idx="1657">
                  <c:v>2159.0</c:v>
                </c:pt>
                <c:pt idx="1658">
                  <c:v>2160.0</c:v>
                </c:pt>
                <c:pt idx="1659">
                  <c:v>2161.0</c:v>
                </c:pt>
                <c:pt idx="1660">
                  <c:v>2162.0</c:v>
                </c:pt>
                <c:pt idx="1661">
                  <c:v>2163.0</c:v>
                </c:pt>
                <c:pt idx="1662">
                  <c:v>2164.0</c:v>
                </c:pt>
                <c:pt idx="1663">
                  <c:v>2165.0</c:v>
                </c:pt>
                <c:pt idx="1664">
                  <c:v>2166.0</c:v>
                </c:pt>
                <c:pt idx="1665">
                  <c:v>2167.0</c:v>
                </c:pt>
                <c:pt idx="1666">
                  <c:v>2168.0</c:v>
                </c:pt>
                <c:pt idx="1667">
                  <c:v>2169.0</c:v>
                </c:pt>
                <c:pt idx="1668">
                  <c:v>2170.0</c:v>
                </c:pt>
                <c:pt idx="1669">
                  <c:v>2171.0</c:v>
                </c:pt>
                <c:pt idx="1670">
                  <c:v>2172.0</c:v>
                </c:pt>
                <c:pt idx="1671">
                  <c:v>2173.0</c:v>
                </c:pt>
                <c:pt idx="1672">
                  <c:v>2174.0</c:v>
                </c:pt>
                <c:pt idx="1673">
                  <c:v>2175.0</c:v>
                </c:pt>
                <c:pt idx="1674">
                  <c:v>2176.0</c:v>
                </c:pt>
                <c:pt idx="1675">
                  <c:v>2177.0</c:v>
                </c:pt>
                <c:pt idx="1676">
                  <c:v>2178.0</c:v>
                </c:pt>
                <c:pt idx="1677">
                  <c:v>2179.0</c:v>
                </c:pt>
                <c:pt idx="1678">
                  <c:v>2180.0</c:v>
                </c:pt>
                <c:pt idx="1679">
                  <c:v>2181.0</c:v>
                </c:pt>
                <c:pt idx="1680">
                  <c:v>2182.0</c:v>
                </c:pt>
                <c:pt idx="1681">
                  <c:v>2183.0</c:v>
                </c:pt>
                <c:pt idx="1682">
                  <c:v>2184.0</c:v>
                </c:pt>
                <c:pt idx="1683">
                  <c:v>2185.0</c:v>
                </c:pt>
                <c:pt idx="1684">
                  <c:v>2186.0</c:v>
                </c:pt>
                <c:pt idx="1685">
                  <c:v>2187.0</c:v>
                </c:pt>
                <c:pt idx="1686">
                  <c:v>2188.0</c:v>
                </c:pt>
                <c:pt idx="1687">
                  <c:v>2189.0</c:v>
                </c:pt>
                <c:pt idx="1688">
                  <c:v>2190.0</c:v>
                </c:pt>
                <c:pt idx="1689">
                  <c:v>2191.0</c:v>
                </c:pt>
                <c:pt idx="1690">
                  <c:v>2192.0</c:v>
                </c:pt>
                <c:pt idx="1691">
                  <c:v>2193.0</c:v>
                </c:pt>
                <c:pt idx="1692">
                  <c:v>2194.0</c:v>
                </c:pt>
                <c:pt idx="1693">
                  <c:v>2195.0</c:v>
                </c:pt>
                <c:pt idx="1694">
                  <c:v>2196.0</c:v>
                </c:pt>
                <c:pt idx="1695">
                  <c:v>2197.0</c:v>
                </c:pt>
                <c:pt idx="1696">
                  <c:v>2198.0</c:v>
                </c:pt>
                <c:pt idx="1697">
                  <c:v>2199.0</c:v>
                </c:pt>
                <c:pt idx="1698">
                  <c:v>2200.0</c:v>
                </c:pt>
                <c:pt idx="1699">
                  <c:v>2201.0</c:v>
                </c:pt>
                <c:pt idx="1700">
                  <c:v>2202.0</c:v>
                </c:pt>
                <c:pt idx="1701">
                  <c:v>2204.0</c:v>
                </c:pt>
                <c:pt idx="1702">
                  <c:v>2205.0</c:v>
                </c:pt>
                <c:pt idx="1703">
                  <c:v>2206.0</c:v>
                </c:pt>
                <c:pt idx="1704">
                  <c:v>2207.0</c:v>
                </c:pt>
                <c:pt idx="1705">
                  <c:v>2208.0</c:v>
                </c:pt>
                <c:pt idx="1706">
                  <c:v>2209.0</c:v>
                </c:pt>
                <c:pt idx="1707">
                  <c:v>2210.0</c:v>
                </c:pt>
                <c:pt idx="1708">
                  <c:v>2213.0</c:v>
                </c:pt>
                <c:pt idx="1709">
                  <c:v>2214.0</c:v>
                </c:pt>
                <c:pt idx="1710">
                  <c:v>2215.0</c:v>
                </c:pt>
                <c:pt idx="1711">
                  <c:v>2216.0</c:v>
                </c:pt>
                <c:pt idx="1712">
                  <c:v>2217.0</c:v>
                </c:pt>
                <c:pt idx="1713">
                  <c:v>2218.0</c:v>
                </c:pt>
                <c:pt idx="1714">
                  <c:v>2219.0</c:v>
                </c:pt>
                <c:pt idx="1715">
                  <c:v>2220.0</c:v>
                </c:pt>
                <c:pt idx="1716">
                  <c:v>2221.0</c:v>
                </c:pt>
                <c:pt idx="1717">
                  <c:v>2222.0</c:v>
                </c:pt>
                <c:pt idx="1718">
                  <c:v>2223.0</c:v>
                </c:pt>
                <c:pt idx="1719">
                  <c:v>2224.0</c:v>
                </c:pt>
                <c:pt idx="1720">
                  <c:v>2225.0</c:v>
                </c:pt>
                <c:pt idx="1721">
                  <c:v>2226.0</c:v>
                </c:pt>
                <c:pt idx="1722">
                  <c:v>2227.0</c:v>
                </c:pt>
                <c:pt idx="1723">
                  <c:v>2228.0</c:v>
                </c:pt>
                <c:pt idx="1724">
                  <c:v>2229.0</c:v>
                </c:pt>
                <c:pt idx="1725">
                  <c:v>2230.0</c:v>
                </c:pt>
                <c:pt idx="1726">
                  <c:v>2232.0</c:v>
                </c:pt>
                <c:pt idx="1727">
                  <c:v>2233.0</c:v>
                </c:pt>
                <c:pt idx="1728">
                  <c:v>2234.0</c:v>
                </c:pt>
                <c:pt idx="1729">
                  <c:v>2235.0</c:v>
                </c:pt>
                <c:pt idx="1730">
                  <c:v>2236.0</c:v>
                </c:pt>
                <c:pt idx="1731">
                  <c:v>2237.0</c:v>
                </c:pt>
                <c:pt idx="1732">
                  <c:v>2238.0</c:v>
                </c:pt>
                <c:pt idx="1733">
                  <c:v>2239.0</c:v>
                </c:pt>
                <c:pt idx="1734">
                  <c:v>2240.0</c:v>
                </c:pt>
                <c:pt idx="1735">
                  <c:v>2241.0</c:v>
                </c:pt>
                <c:pt idx="1736">
                  <c:v>2242.0</c:v>
                </c:pt>
                <c:pt idx="1737">
                  <c:v>2243.0</c:v>
                </c:pt>
                <c:pt idx="1738">
                  <c:v>2244.0</c:v>
                </c:pt>
                <c:pt idx="1739">
                  <c:v>2246.0</c:v>
                </c:pt>
                <c:pt idx="1740">
                  <c:v>2248.0</c:v>
                </c:pt>
                <c:pt idx="1741">
                  <c:v>2249.0</c:v>
                </c:pt>
                <c:pt idx="1742">
                  <c:v>2250.0</c:v>
                </c:pt>
                <c:pt idx="1743">
                  <c:v>2251.0</c:v>
                </c:pt>
                <c:pt idx="1744">
                  <c:v>2252.0</c:v>
                </c:pt>
                <c:pt idx="1745">
                  <c:v>2253.0</c:v>
                </c:pt>
                <c:pt idx="1746">
                  <c:v>2254.0</c:v>
                </c:pt>
                <c:pt idx="1747">
                  <c:v>2255.0</c:v>
                </c:pt>
                <c:pt idx="1748">
                  <c:v>2256.0</c:v>
                </c:pt>
                <c:pt idx="1749">
                  <c:v>2257.0</c:v>
                </c:pt>
                <c:pt idx="1750">
                  <c:v>2258.0</c:v>
                </c:pt>
                <c:pt idx="1751">
                  <c:v>2259.0</c:v>
                </c:pt>
                <c:pt idx="1752">
                  <c:v>2260.0</c:v>
                </c:pt>
                <c:pt idx="1753">
                  <c:v>2261.0</c:v>
                </c:pt>
                <c:pt idx="1754">
                  <c:v>2262.0</c:v>
                </c:pt>
                <c:pt idx="1755">
                  <c:v>2263.0</c:v>
                </c:pt>
                <c:pt idx="1756">
                  <c:v>2264.0</c:v>
                </c:pt>
                <c:pt idx="1757">
                  <c:v>2265.0</c:v>
                </c:pt>
                <c:pt idx="1758">
                  <c:v>2266.0</c:v>
                </c:pt>
                <c:pt idx="1759">
                  <c:v>2267.0</c:v>
                </c:pt>
                <c:pt idx="1760">
                  <c:v>2268.0</c:v>
                </c:pt>
                <c:pt idx="1761">
                  <c:v>2269.0</c:v>
                </c:pt>
                <c:pt idx="1762">
                  <c:v>2270.0</c:v>
                </c:pt>
                <c:pt idx="1763">
                  <c:v>2271.0</c:v>
                </c:pt>
                <c:pt idx="1764">
                  <c:v>2272.0</c:v>
                </c:pt>
                <c:pt idx="1765">
                  <c:v>2273.0</c:v>
                </c:pt>
                <c:pt idx="1766">
                  <c:v>2275.0</c:v>
                </c:pt>
                <c:pt idx="1767">
                  <c:v>2276.0</c:v>
                </c:pt>
                <c:pt idx="1768">
                  <c:v>2277.0</c:v>
                </c:pt>
                <c:pt idx="1769">
                  <c:v>2278.0</c:v>
                </c:pt>
                <c:pt idx="1770">
                  <c:v>2279.0</c:v>
                </c:pt>
                <c:pt idx="1771">
                  <c:v>2280.0</c:v>
                </c:pt>
                <c:pt idx="1772">
                  <c:v>2281.0</c:v>
                </c:pt>
                <c:pt idx="1773">
                  <c:v>2282.0</c:v>
                </c:pt>
                <c:pt idx="1774">
                  <c:v>2283.0</c:v>
                </c:pt>
                <c:pt idx="1775">
                  <c:v>2284.0</c:v>
                </c:pt>
                <c:pt idx="1776">
                  <c:v>2285.0</c:v>
                </c:pt>
                <c:pt idx="1777">
                  <c:v>2286.0</c:v>
                </c:pt>
                <c:pt idx="1778">
                  <c:v>2287.0</c:v>
                </c:pt>
                <c:pt idx="1779">
                  <c:v>2288.0</c:v>
                </c:pt>
                <c:pt idx="1780">
                  <c:v>2289.0</c:v>
                </c:pt>
                <c:pt idx="1781">
                  <c:v>2291.0</c:v>
                </c:pt>
                <c:pt idx="1782">
                  <c:v>2292.0</c:v>
                </c:pt>
                <c:pt idx="1783">
                  <c:v>2293.0</c:v>
                </c:pt>
                <c:pt idx="1784">
                  <c:v>2295.0</c:v>
                </c:pt>
                <c:pt idx="1785">
                  <c:v>2297.0</c:v>
                </c:pt>
                <c:pt idx="1786">
                  <c:v>2298.0</c:v>
                </c:pt>
                <c:pt idx="1787">
                  <c:v>2299.0</c:v>
                </c:pt>
                <c:pt idx="1788">
                  <c:v>2300.0</c:v>
                </c:pt>
                <c:pt idx="1789">
                  <c:v>2301.0</c:v>
                </c:pt>
                <c:pt idx="1790">
                  <c:v>2302.0</c:v>
                </c:pt>
                <c:pt idx="1791">
                  <c:v>2303.0</c:v>
                </c:pt>
                <c:pt idx="1792">
                  <c:v>2304.0</c:v>
                </c:pt>
                <c:pt idx="1793">
                  <c:v>2305.0</c:v>
                </c:pt>
                <c:pt idx="1794">
                  <c:v>2306.0</c:v>
                </c:pt>
                <c:pt idx="1795">
                  <c:v>2307.0</c:v>
                </c:pt>
                <c:pt idx="1796">
                  <c:v>2308.0</c:v>
                </c:pt>
                <c:pt idx="1797">
                  <c:v>2309.0</c:v>
                </c:pt>
                <c:pt idx="1798">
                  <c:v>2310.0</c:v>
                </c:pt>
                <c:pt idx="1799">
                  <c:v>2311.0</c:v>
                </c:pt>
                <c:pt idx="1800">
                  <c:v>2312.0</c:v>
                </c:pt>
                <c:pt idx="1801">
                  <c:v>2314.0</c:v>
                </c:pt>
                <c:pt idx="1802">
                  <c:v>2315.0</c:v>
                </c:pt>
                <c:pt idx="1803">
                  <c:v>2316.0</c:v>
                </c:pt>
                <c:pt idx="1804">
                  <c:v>2317.0</c:v>
                </c:pt>
                <c:pt idx="1805">
                  <c:v>2318.0</c:v>
                </c:pt>
                <c:pt idx="1806">
                  <c:v>2319.0</c:v>
                </c:pt>
                <c:pt idx="1807">
                  <c:v>2320.0</c:v>
                </c:pt>
                <c:pt idx="1808">
                  <c:v>2321.0</c:v>
                </c:pt>
                <c:pt idx="1809">
                  <c:v>2323.0</c:v>
                </c:pt>
                <c:pt idx="1810">
                  <c:v>2324.0</c:v>
                </c:pt>
                <c:pt idx="1811">
                  <c:v>2325.0</c:v>
                </c:pt>
                <c:pt idx="1812">
                  <c:v>2326.0</c:v>
                </c:pt>
                <c:pt idx="1813">
                  <c:v>2327.0</c:v>
                </c:pt>
                <c:pt idx="1814">
                  <c:v>2328.0</c:v>
                </c:pt>
                <c:pt idx="1815">
                  <c:v>2329.0</c:v>
                </c:pt>
                <c:pt idx="1816">
                  <c:v>2330.0</c:v>
                </c:pt>
                <c:pt idx="1817">
                  <c:v>2331.0</c:v>
                </c:pt>
                <c:pt idx="1818">
                  <c:v>2332.0</c:v>
                </c:pt>
                <c:pt idx="1819">
                  <c:v>2333.0</c:v>
                </c:pt>
                <c:pt idx="1820">
                  <c:v>2334.0</c:v>
                </c:pt>
                <c:pt idx="1821">
                  <c:v>2335.0</c:v>
                </c:pt>
                <c:pt idx="1822">
                  <c:v>2336.0</c:v>
                </c:pt>
                <c:pt idx="1823">
                  <c:v>2337.0</c:v>
                </c:pt>
                <c:pt idx="1824">
                  <c:v>2338.0</c:v>
                </c:pt>
                <c:pt idx="1825">
                  <c:v>2339.0</c:v>
                </c:pt>
                <c:pt idx="1826">
                  <c:v>2340.0</c:v>
                </c:pt>
                <c:pt idx="1827">
                  <c:v>2341.0</c:v>
                </c:pt>
                <c:pt idx="1828">
                  <c:v>2342.0</c:v>
                </c:pt>
                <c:pt idx="1829">
                  <c:v>2343.0</c:v>
                </c:pt>
                <c:pt idx="1830">
                  <c:v>2345.0</c:v>
                </c:pt>
                <c:pt idx="1831">
                  <c:v>2346.0</c:v>
                </c:pt>
                <c:pt idx="1832">
                  <c:v>2348.0</c:v>
                </c:pt>
                <c:pt idx="1833">
                  <c:v>2349.0</c:v>
                </c:pt>
                <c:pt idx="1834">
                  <c:v>2350.0</c:v>
                </c:pt>
                <c:pt idx="1835">
                  <c:v>2351.0</c:v>
                </c:pt>
                <c:pt idx="1836">
                  <c:v>2352.0</c:v>
                </c:pt>
                <c:pt idx="1837">
                  <c:v>2353.0</c:v>
                </c:pt>
                <c:pt idx="1838">
                  <c:v>2354.0</c:v>
                </c:pt>
                <c:pt idx="1839">
                  <c:v>2355.0</c:v>
                </c:pt>
                <c:pt idx="1840">
                  <c:v>2356.0</c:v>
                </c:pt>
                <c:pt idx="1841">
                  <c:v>2357.0</c:v>
                </c:pt>
                <c:pt idx="1842">
                  <c:v>2358.0</c:v>
                </c:pt>
                <c:pt idx="1843">
                  <c:v>2359.0</c:v>
                </c:pt>
                <c:pt idx="1844">
                  <c:v>2362.0</c:v>
                </c:pt>
                <c:pt idx="1845">
                  <c:v>2363.0</c:v>
                </c:pt>
                <c:pt idx="1846">
                  <c:v>2364.0</c:v>
                </c:pt>
                <c:pt idx="1847">
                  <c:v>2365.0</c:v>
                </c:pt>
                <c:pt idx="1848">
                  <c:v>2366.0</c:v>
                </c:pt>
                <c:pt idx="1849">
                  <c:v>2367.0</c:v>
                </c:pt>
                <c:pt idx="1850">
                  <c:v>2368.0</c:v>
                </c:pt>
                <c:pt idx="1851">
                  <c:v>2370.0</c:v>
                </c:pt>
                <c:pt idx="1852">
                  <c:v>2371.0</c:v>
                </c:pt>
                <c:pt idx="1853">
                  <c:v>2372.0</c:v>
                </c:pt>
                <c:pt idx="1854">
                  <c:v>2373.0</c:v>
                </c:pt>
                <c:pt idx="1855">
                  <c:v>2374.0</c:v>
                </c:pt>
                <c:pt idx="1856">
                  <c:v>2375.0</c:v>
                </c:pt>
                <c:pt idx="1857">
                  <c:v>2376.0</c:v>
                </c:pt>
                <c:pt idx="1858">
                  <c:v>2377.0</c:v>
                </c:pt>
                <c:pt idx="1859">
                  <c:v>2378.0</c:v>
                </c:pt>
                <c:pt idx="1860">
                  <c:v>2379.0</c:v>
                </c:pt>
                <c:pt idx="1861">
                  <c:v>2380.0</c:v>
                </c:pt>
                <c:pt idx="1862">
                  <c:v>2382.0</c:v>
                </c:pt>
                <c:pt idx="1863">
                  <c:v>2383.0</c:v>
                </c:pt>
                <c:pt idx="1864">
                  <c:v>2384.0</c:v>
                </c:pt>
                <c:pt idx="1865">
                  <c:v>2385.0</c:v>
                </c:pt>
                <c:pt idx="1866">
                  <c:v>2386.0</c:v>
                </c:pt>
                <c:pt idx="1867">
                  <c:v>2387.0</c:v>
                </c:pt>
                <c:pt idx="1868">
                  <c:v>2388.0</c:v>
                </c:pt>
                <c:pt idx="1869">
                  <c:v>2389.0</c:v>
                </c:pt>
                <c:pt idx="1870">
                  <c:v>2392.0</c:v>
                </c:pt>
                <c:pt idx="1871">
                  <c:v>2393.0</c:v>
                </c:pt>
                <c:pt idx="1872">
                  <c:v>2394.0</c:v>
                </c:pt>
                <c:pt idx="1873">
                  <c:v>2395.0</c:v>
                </c:pt>
                <c:pt idx="1874">
                  <c:v>2396.0</c:v>
                </c:pt>
                <c:pt idx="1875">
                  <c:v>2397.0</c:v>
                </c:pt>
                <c:pt idx="1876">
                  <c:v>2398.0</c:v>
                </c:pt>
                <c:pt idx="1877">
                  <c:v>2399.0</c:v>
                </c:pt>
                <c:pt idx="1878">
                  <c:v>2401.0</c:v>
                </c:pt>
                <c:pt idx="1879">
                  <c:v>2402.0</c:v>
                </c:pt>
                <c:pt idx="1880">
                  <c:v>2403.0</c:v>
                </c:pt>
                <c:pt idx="1881">
                  <c:v>2404.0</c:v>
                </c:pt>
                <c:pt idx="1882">
                  <c:v>2405.0</c:v>
                </c:pt>
                <c:pt idx="1883">
                  <c:v>2406.0</c:v>
                </c:pt>
                <c:pt idx="1884">
                  <c:v>2407.0</c:v>
                </c:pt>
                <c:pt idx="1885">
                  <c:v>2408.0</c:v>
                </c:pt>
                <c:pt idx="1886">
                  <c:v>2410.0</c:v>
                </c:pt>
                <c:pt idx="1887">
                  <c:v>2411.0</c:v>
                </c:pt>
                <c:pt idx="1888">
                  <c:v>2412.0</c:v>
                </c:pt>
                <c:pt idx="1889">
                  <c:v>2413.0</c:v>
                </c:pt>
                <c:pt idx="1890">
                  <c:v>2414.0</c:v>
                </c:pt>
                <c:pt idx="1891">
                  <c:v>2415.0</c:v>
                </c:pt>
                <c:pt idx="1892">
                  <c:v>2416.0</c:v>
                </c:pt>
                <c:pt idx="1893">
                  <c:v>2420.0</c:v>
                </c:pt>
                <c:pt idx="1894">
                  <c:v>2421.0</c:v>
                </c:pt>
                <c:pt idx="1895">
                  <c:v>2426.0</c:v>
                </c:pt>
                <c:pt idx="1896">
                  <c:v>2427.0</c:v>
                </c:pt>
                <c:pt idx="1897">
                  <c:v>2428.0</c:v>
                </c:pt>
                <c:pt idx="1898">
                  <c:v>2429.0</c:v>
                </c:pt>
                <c:pt idx="1899">
                  <c:v>2430.0</c:v>
                </c:pt>
                <c:pt idx="1900">
                  <c:v>2431.0</c:v>
                </c:pt>
                <c:pt idx="1901">
                  <c:v>2432.0</c:v>
                </c:pt>
                <c:pt idx="1902">
                  <c:v>2434.0</c:v>
                </c:pt>
                <c:pt idx="1903">
                  <c:v>2435.0</c:v>
                </c:pt>
                <c:pt idx="1904">
                  <c:v>2436.0</c:v>
                </c:pt>
                <c:pt idx="1905">
                  <c:v>2437.0</c:v>
                </c:pt>
                <c:pt idx="1906">
                  <c:v>2438.0</c:v>
                </c:pt>
                <c:pt idx="1907">
                  <c:v>2439.0</c:v>
                </c:pt>
                <c:pt idx="1908">
                  <c:v>2440.0</c:v>
                </c:pt>
                <c:pt idx="1909">
                  <c:v>2441.0</c:v>
                </c:pt>
                <c:pt idx="1910">
                  <c:v>2442.0</c:v>
                </c:pt>
                <c:pt idx="1911">
                  <c:v>2443.0</c:v>
                </c:pt>
                <c:pt idx="1912">
                  <c:v>2446.0</c:v>
                </c:pt>
                <c:pt idx="1913">
                  <c:v>2447.0</c:v>
                </c:pt>
                <c:pt idx="1914">
                  <c:v>2449.0</c:v>
                </c:pt>
                <c:pt idx="1915">
                  <c:v>2450.0</c:v>
                </c:pt>
                <c:pt idx="1916">
                  <c:v>2451.0</c:v>
                </c:pt>
                <c:pt idx="1917">
                  <c:v>2452.0</c:v>
                </c:pt>
                <c:pt idx="1918">
                  <c:v>2453.0</c:v>
                </c:pt>
                <c:pt idx="1919">
                  <c:v>2455.0</c:v>
                </c:pt>
                <c:pt idx="1920">
                  <c:v>2456.0</c:v>
                </c:pt>
                <c:pt idx="1921">
                  <c:v>2457.0</c:v>
                </c:pt>
                <c:pt idx="1922">
                  <c:v>2458.0</c:v>
                </c:pt>
                <c:pt idx="1923">
                  <c:v>2459.0</c:v>
                </c:pt>
                <c:pt idx="1924">
                  <c:v>2460.0</c:v>
                </c:pt>
                <c:pt idx="1925">
                  <c:v>2461.0</c:v>
                </c:pt>
                <c:pt idx="1926">
                  <c:v>2462.0</c:v>
                </c:pt>
                <c:pt idx="1927">
                  <c:v>2464.0</c:v>
                </c:pt>
                <c:pt idx="1928">
                  <c:v>2465.0</c:v>
                </c:pt>
                <c:pt idx="1929">
                  <c:v>2466.0</c:v>
                </c:pt>
                <c:pt idx="1930">
                  <c:v>2467.0</c:v>
                </c:pt>
                <c:pt idx="1931">
                  <c:v>2468.0</c:v>
                </c:pt>
                <c:pt idx="1932">
                  <c:v>2469.0</c:v>
                </c:pt>
                <c:pt idx="1933">
                  <c:v>2473.0</c:v>
                </c:pt>
                <c:pt idx="1934">
                  <c:v>2479.0</c:v>
                </c:pt>
                <c:pt idx="1935">
                  <c:v>2480.0</c:v>
                </c:pt>
                <c:pt idx="1936">
                  <c:v>2481.0</c:v>
                </c:pt>
                <c:pt idx="1937">
                  <c:v>2483.0</c:v>
                </c:pt>
                <c:pt idx="1938">
                  <c:v>2485.0</c:v>
                </c:pt>
                <c:pt idx="1939">
                  <c:v>2488.0</c:v>
                </c:pt>
                <c:pt idx="1940">
                  <c:v>2489.0</c:v>
                </c:pt>
                <c:pt idx="1941">
                  <c:v>2490.0</c:v>
                </c:pt>
                <c:pt idx="1942">
                  <c:v>2492.0</c:v>
                </c:pt>
                <c:pt idx="1943">
                  <c:v>2499.0</c:v>
                </c:pt>
                <c:pt idx="1944">
                  <c:v>2500.0</c:v>
                </c:pt>
                <c:pt idx="1945">
                  <c:v>2502.0</c:v>
                </c:pt>
                <c:pt idx="1946">
                  <c:v>2507.0</c:v>
                </c:pt>
                <c:pt idx="1947">
                  <c:v>2508.0</c:v>
                </c:pt>
                <c:pt idx="1948">
                  <c:v>2509.0</c:v>
                </c:pt>
                <c:pt idx="1949">
                  <c:v>2512.0</c:v>
                </c:pt>
                <c:pt idx="1950">
                  <c:v>2513.0</c:v>
                </c:pt>
                <c:pt idx="1951">
                  <c:v>2516.0</c:v>
                </c:pt>
                <c:pt idx="1952">
                  <c:v>2519.0</c:v>
                </c:pt>
                <c:pt idx="1953">
                  <c:v>2521.0</c:v>
                </c:pt>
                <c:pt idx="1954">
                  <c:v>2523.0</c:v>
                </c:pt>
                <c:pt idx="1955">
                  <c:v>2524.0</c:v>
                </c:pt>
                <c:pt idx="1956">
                  <c:v>2526.0</c:v>
                </c:pt>
                <c:pt idx="1957">
                  <c:v>2527.0</c:v>
                </c:pt>
                <c:pt idx="1958">
                  <c:v>2529.0</c:v>
                </c:pt>
                <c:pt idx="1959">
                  <c:v>2530.0</c:v>
                </c:pt>
                <c:pt idx="1960">
                  <c:v>2531.0</c:v>
                </c:pt>
                <c:pt idx="1961">
                  <c:v>2532.0</c:v>
                </c:pt>
                <c:pt idx="1962">
                  <c:v>2533.0</c:v>
                </c:pt>
                <c:pt idx="1963">
                  <c:v>2534.0</c:v>
                </c:pt>
                <c:pt idx="1964">
                  <c:v>2535.0</c:v>
                </c:pt>
                <c:pt idx="1965">
                  <c:v>2537.0</c:v>
                </c:pt>
                <c:pt idx="1966">
                  <c:v>2538.0</c:v>
                </c:pt>
                <c:pt idx="1967">
                  <c:v>2540.0</c:v>
                </c:pt>
                <c:pt idx="1968">
                  <c:v>2545.0</c:v>
                </c:pt>
                <c:pt idx="1969">
                  <c:v>2546.0</c:v>
                </c:pt>
                <c:pt idx="1970">
                  <c:v>2547.0</c:v>
                </c:pt>
                <c:pt idx="1971">
                  <c:v>2548.0</c:v>
                </c:pt>
                <c:pt idx="1972">
                  <c:v>2549.0</c:v>
                </c:pt>
                <c:pt idx="1973">
                  <c:v>2550.0</c:v>
                </c:pt>
                <c:pt idx="1974">
                  <c:v>2553.0</c:v>
                </c:pt>
                <c:pt idx="1975">
                  <c:v>2555.0</c:v>
                </c:pt>
                <c:pt idx="1976">
                  <c:v>2557.0</c:v>
                </c:pt>
                <c:pt idx="1977">
                  <c:v>2561.0</c:v>
                </c:pt>
                <c:pt idx="1978">
                  <c:v>2563.0</c:v>
                </c:pt>
                <c:pt idx="1979">
                  <c:v>2564.0</c:v>
                </c:pt>
                <c:pt idx="1980">
                  <c:v>2567.0</c:v>
                </c:pt>
                <c:pt idx="1981">
                  <c:v>2568.0</c:v>
                </c:pt>
                <c:pt idx="1982">
                  <c:v>2569.0</c:v>
                </c:pt>
                <c:pt idx="1983">
                  <c:v>2570.0</c:v>
                </c:pt>
                <c:pt idx="1984">
                  <c:v>2571.0</c:v>
                </c:pt>
                <c:pt idx="1985">
                  <c:v>2572.0</c:v>
                </c:pt>
                <c:pt idx="1986">
                  <c:v>2573.0</c:v>
                </c:pt>
                <c:pt idx="1987">
                  <c:v>2576.0</c:v>
                </c:pt>
                <c:pt idx="1988">
                  <c:v>2577.0</c:v>
                </c:pt>
                <c:pt idx="1989">
                  <c:v>2579.0</c:v>
                </c:pt>
                <c:pt idx="1990">
                  <c:v>2581.0</c:v>
                </c:pt>
                <c:pt idx="1991">
                  <c:v>2583.0</c:v>
                </c:pt>
                <c:pt idx="1992">
                  <c:v>2587.0</c:v>
                </c:pt>
                <c:pt idx="1993">
                  <c:v>2588.0</c:v>
                </c:pt>
                <c:pt idx="1994">
                  <c:v>2589.0</c:v>
                </c:pt>
                <c:pt idx="1995">
                  <c:v>2591.0</c:v>
                </c:pt>
                <c:pt idx="1996">
                  <c:v>2592.0</c:v>
                </c:pt>
                <c:pt idx="1997">
                  <c:v>2594.0</c:v>
                </c:pt>
                <c:pt idx="1998">
                  <c:v>2599.0</c:v>
                </c:pt>
                <c:pt idx="1999">
                  <c:v>2601.0</c:v>
                </c:pt>
                <c:pt idx="2000">
                  <c:v>2603.0</c:v>
                </c:pt>
                <c:pt idx="2001">
                  <c:v>2604.0</c:v>
                </c:pt>
                <c:pt idx="2002">
                  <c:v>2606.0</c:v>
                </c:pt>
                <c:pt idx="2003">
                  <c:v>2607.0</c:v>
                </c:pt>
                <c:pt idx="2004">
                  <c:v>2608.0</c:v>
                </c:pt>
                <c:pt idx="2005">
                  <c:v>2609.0</c:v>
                </c:pt>
                <c:pt idx="2006">
                  <c:v>2610.0</c:v>
                </c:pt>
                <c:pt idx="2007">
                  <c:v>2612.0</c:v>
                </c:pt>
                <c:pt idx="2008">
                  <c:v>2613.0</c:v>
                </c:pt>
                <c:pt idx="2009">
                  <c:v>2615.0</c:v>
                </c:pt>
                <c:pt idx="2010">
                  <c:v>2617.0</c:v>
                </c:pt>
                <c:pt idx="2011">
                  <c:v>2618.0</c:v>
                </c:pt>
                <c:pt idx="2012">
                  <c:v>2619.0</c:v>
                </c:pt>
                <c:pt idx="2013">
                  <c:v>2624.0</c:v>
                </c:pt>
                <c:pt idx="2014">
                  <c:v>2626.0</c:v>
                </c:pt>
                <c:pt idx="2015">
                  <c:v>2627.0</c:v>
                </c:pt>
                <c:pt idx="2016">
                  <c:v>2628.0</c:v>
                </c:pt>
                <c:pt idx="2017">
                  <c:v>2629.0</c:v>
                </c:pt>
                <c:pt idx="2018">
                  <c:v>2631.0</c:v>
                </c:pt>
                <c:pt idx="2019">
                  <c:v>2633.0</c:v>
                </c:pt>
                <c:pt idx="2020">
                  <c:v>2639.0</c:v>
                </c:pt>
                <c:pt idx="2021">
                  <c:v>2644.0</c:v>
                </c:pt>
                <c:pt idx="2022">
                  <c:v>2645.0</c:v>
                </c:pt>
                <c:pt idx="2023">
                  <c:v>2647.0</c:v>
                </c:pt>
                <c:pt idx="2024">
                  <c:v>2648.0</c:v>
                </c:pt>
                <c:pt idx="2025">
                  <c:v>2649.0</c:v>
                </c:pt>
                <c:pt idx="2026">
                  <c:v>2650.0</c:v>
                </c:pt>
                <c:pt idx="2027">
                  <c:v>2651.0</c:v>
                </c:pt>
                <c:pt idx="2028">
                  <c:v>2652.0</c:v>
                </c:pt>
                <c:pt idx="2029">
                  <c:v>2655.0</c:v>
                </c:pt>
                <c:pt idx="2030">
                  <c:v>2656.0</c:v>
                </c:pt>
                <c:pt idx="2031">
                  <c:v>2657.0</c:v>
                </c:pt>
                <c:pt idx="2032">
                  <c:v>2660.0</c:v>
                </c:pt>
                <c:pt idx="2033">
                  <c:v>2661.0</c:v>
                </c:pt>
                <c:pt idx="2034">
                  <c:v>2662.0</c:v>
                </c:pt>
                <c:pt idx="2035">
                  <c:v>2663.0</c:v>
                </c:pt>
                <c:pt idx="2036">
                  <c:v>2664.0</c:v>
                </c:pt>
                <c:pt idx="2037">
                  <c:v>2666.0</c:v>
                </c:pt>
                <c:pt idx="2038">
                  <c:v>2667.0</c:v>
                </c:pt>
                <c:pt idx="2039">
                  <c:v>2674.0</c:v>
                </c:pt>
                <c:pt idx="2040">
                  <c:v>2676.0</c:v>
                </c:pt>
                <c:pt idx="2041">
                  <c:v>2677.0</c:v>
                </c:pt>
                <c:pt idx="2042">
                  <c:v>2678.0</c:v>
                </c:pt>
                <c:pt idx="2043">
                  <c:v>2679.0</c:v>
                </c:pt>
                <c:pt idx="2044">
                  <c:v>2680.0</c:v>
                </c:pt>
                <c:pt idx="2045">
                  <c:v>2681.0</c:v>
                </c:pt>
                <c:pt idx="2046">
                  <c:v>2682.0</c:v>
                </c:pt>
                <c:pt idx="2047">
                  <c:v>2683.0</c:v>
                </c:pt>
                <c:pt idx="2048">
                  <c:v>2685.0</c:v>
                </c:pt>
                <c:pt idx="2049">
                  <c:v>2688.0</c:v>
                </c:pt>
                <c:pt idx="2050">
                  <c:v>2691.0</c:v>
                </c:pt>
                <c:pt idx="2051">
                  <c:v>2702.0</c:v>
                </c:pt>
                <c:pt idx="2052">
                  <c:v>2704.0</c:v>
                </c:pt>
                <c:pt idx="2053">
                  <c:v>2705.0</c:v>
                </c:pt>
                <c:pt idx="2054">
                  <c:v>2706.0</c:v>
                </c:pt>
                <c:pt idx="2055">
                  <c:v>2713.0</c:v>
                </c:pt>
                <c:pt idx="2056">
                  <c:v>2719.0</c:v>
                </c:pt>
                <c:pt idx="2057">
                  <c:v>2720.0</c:v>
                </c:pt>
                <c:pt idx="2058">
                  <c:v>2723.0</c:v>
                </c:pt>
                <c:pt idx="2059">
                  <c:v>2724.0</c:v>
                </c:pt>
                <c:pt idx="2060">
                  <c:v>2727.0</c:v>
                </c:pt>
                <c:pt idx="2061">
                  <c:v>2736.0</c:v>
                </c:pt>
                <c:pt idx="2062">
                  <c:v>2740.0</c:v>
                </c:pt>
                <c:pt idx="2063">
                  <c:v>2743.0</c:v>
                </c:pt>
                <c:pt idx="2064">
                  <c:v>2745.0</c:v>
                </c:pt>
                <c:pt idx="2065">
                  <c:v>2754.0</c:v>
                </c:pt>
                <c:pt idx="2066">
                  <c:v>2760.0</c:v>
                </c:pt>
                <c:pt idx="2067">
                  <c:v>2762.0</c:v>
                </c:pt>
                <c:pt idx="2068">
                  <c:v>2763.0</c:v>
                </c:pt>
                <c:pt idx="2069">
                  <c:v>2768.0</c:v>
                </c:pt>
                <c:pt idx="2070">
                  <c:v>2770.0</c:v>
                </c:pt>
                <c:pt idx="2071">
                  <c:v>2772.0</c:v>
                </c:pt>
                <c:pt idx="2072">
                  <c:v>2775.0</c:v>
                </c:pt>
                <c:pt idx="2073">
                  <c:v>2781.0</c:v>
                </c:pt>
                <c:pt idx="2074">
                  <c:v>2785.0</c:v>
                </c:pt>
                <c:pt idx="2075">
                  <c:v>2790.0</c:v>
                </c:pt>
                <c:pt idx="2076">
                  <c:v>2791.0</c:v>
                </c:pt>
                <c:pt idx="2077">
                  <c:v>2795.0</c:v>
                </c:pt>
                <c:pt idx="2078">
                  <c:v>2796.0</c:v>
                </c:pt>
                <c:pt idx="2079">
                  <c:v>2798.0</c:v>
                </c:pt>
                <c:pt idx="2080">
                  <c:v>2807.0</c:v>
                </c:pt>
                <c:pt idx="2081">
                  <c:v>2813.0</c:v>
                </c:pt>
                <c:pt idx="2082">
                  <c:v>2818.0</c:v>
                </c:pt>
                <c:pt idx="2083">
                  <c:v>2836.0</c:v>
                </c:pt>
                <c:pt idx="2084">
                  <c:v>2841.0</c:v>
                </c:pt>
                <c:pt idx="2085">
                  <c:v>2847.0</c:v>
                </c:pt>
                <c:pt idx="2086">
                  <c:v>2850.0</c:v>
                </c:pt>
                <c:pt idx="2087">
                  <c:v>2851.0</c:v>
                </c:pt>
                <c:pt idx="2088">
                  <c:v>2852.0</c:v>
                </c:pt>
                <c:pt idx="2089">
                  <c:v>2854.0</c:v>
                </c:pt>
                <c:pt idx="2090">
                  <c:v>2856.0</c:v>
                </c:pt>
                <c:pt idx="2091">
                  <c:v>2859.0</c:v>
                </c:pt>
                <c:pt idx="2092">
                  <c:v>2864.0</c:v>
                </c:pt>
                <c:pt idx="2093">
                  <c:v>2866.0</c:v>
                </c:pt>
                <c:pt idx="2094">
                  <c:v>2872.0</c:v>
                </c:pt>
                <c:pt idx="2095">
                  <c:v>2874.0</c:v>
                </c:pt>
                <c:pt idx="2096">
                  <c:v>2888.0</c:v>
                </c:pt>
                <c:pt idx="2097">
                  <c:v>2896.0</c:v>
                </c:pt>
                <c:pt idx="2098">
                  <c:v>2899.0</c:v>
                </c:pt>
                <c:pt idx="2099">
                  <c:v>2912.0</c:v>
                </c:pt>
                <c:pt idx="2100">
                  <c:v>2915.0</c:v>
                </c:pt>
                <c:pt idx="2101">
                  <c:v>2920.0</c:v>
                </c:pt>
                <c:pt idx="2102">
                  <c:v>2931.0</c:v>
                </c:pt>
                <c:pt idx="2103">
                  <c:v>2937.0</c:v>
                </c:pt>
                <c:pt idx="2104">
                  <c:v>2940.0</c:v>
                </c:pt>
                <c:pt idx="2105">
                  <c:v>2941.0</c:v>
                </c:pt>
                <c:pt idx="2106">
                  <c:v>2952.0</c:v>
                </c:pt>
                <c:pt idx="2107">
                  <c:v>2955.0</c:v>
                </c:pt>
                <c:pt idx="2108">
                  <c:v>2967.0</c:v>
                </c:pt>
                <c:pt idx="2109">
                  <c:v>2970.0</c:v>
                </c:pt>
                <c:pt idx="2110">
                  <c:v>2973.0</c:v>
                </c:pt>
                <c:pt idx="2111">
                  <c:v>2974.0</c:v>
                </c:pt>
                <c:pt idx="2112">
                  <c:v>2979.0</c:v>
                </c:pt>
                <c:pt idx="2113">
                  <c:v>2998.0</c:v>
                </c:pt>
                <c:pt idx="2114">
                  <c:v>3001.0</c:v>
                </c:pt>
                <c:pt idx="2115">
                  <c:v>3002.0</c:v>
                </c:pt>
                <c:pt idx="2116">
                  <c:v>3019.0</c:v>
                </c:pt>
                <c:pt idx="2117">
                  <c:v>3028.0</c:v>
                </c:pt>
                <c:pt idx="2118">
                  <c:v>3029.0</c:v>
                </c:pt>
                <c:pt idx="2119">
                  <c:v>3036.0</c:v>
                </c:pt>
                <c:pt idx="2120">
                  <c:v>3050.0</c:v>
                </c:pt>
                <c:pt idx="2121">
                  <c:v>3071.0</c:v>
                </c:pt>
                <c:pt idx="2122">
                  <c:v>3072.0</c:v>
                </c:pt>
                <c:pt idx="2123">
                  <c:v>3098.0</c:v>
                </c:pt>
                <c:pt idx="2124">
                  <c:v>3117.0</c:v>
                </c:pt>
                <c:pt idx="2125">
                  <c:v>3127.0</c:v>
                </c:pt>
                <c:pt idx="2126">
                  <c:v>3132.0</c:v>
                </c:pt>
                <c:pt idx="2127">
                  <c:v>3261.0</c:v>
                </c:pt>
                <c:pt idx="2128">
                  <c:v>3268.0</c:v>
                </c:pt>
                <c:pt idx="2129">
                  <c:v>3295.0</c:v>
                </c:pt>
                <c:pt idx="2130">
                  <c:v>3315.0</c:v>
                </c:pt>
                <c:pt idx="2131">
                  <c:v>3322.0</c:v>
                </c:pt>
                <c:pt idx="2132">
                  <c:v>3430.0</c:v>
                </c:pt>
                <c:pt idx="2133">
                  <c:v>3436.0</c:v>
                </c:pt>
                <c:pt idx="2134">
                  <c:v>3437.0</c:v>
                </c:pt>
                <c:pt idx="2135">
                  <c:v>3502.0</c:v>
                </c:pt>
              </c:numCache>
            </c:numRef>
          </c:xVal>
          <c:yVal>
            <c:numRef>
              <c:f>'2min-dist'!$C:$C</c:f>
              <c:numCache>
                <c:formatCode>General</c:formatCode>
                <c:ptCount val="1048576"/>
                <c:pt idx="0">
                  <c:v>0.00127218816364146</c:v>
                </c:pt>
                <c:pt idx="1">
                  <c:v>0.00135232600072124</c:v>
                </c:pt>
                <c:pt idx="2">
                  <c:v>0.00146251552670593</c:v>
                </c:pt>
                <c:pt idx="3">
                  <c:v>0.00120206755619665</c:v>
                </c:pt>
                <c:pt idx="4">
                  <c:v>0.00139239491926112</c:v>
                </c:pt>
                <c:pt idx="5">
                  <c:v>0.00109187803021196</c:v>
                </c:pt>
                <c:pt idx="6">
                  <c:v>0.00125215370437151</c:v>
                </c:pt>
                <c:pt idx="7">
                  <c:v>0.00138237768962615</c:v>
                </c:pt>
                <c:pt idx="8">
                  <c:v>0.00128220539327643</c:v>
                </c:pt>
                <c:pt idx="9">
                  <c:v>0.00138237768962615</c:v>
                </c:pt>
                <c:pt idx="10">
                  <c:v>0.00113194694875185</c:v>
                </c:pt>
                <c:pt idx="11">
                  <c:v>0.00127218816364146</c:v>
                </c:pt>
                <c:pt idx="12">
                  <c:v>0.00148254998597587</c:v>
                </c:pt>
                <c:pt idx="13">
                  <c:v>0.00125215370437151</c:v>
                </c:pt>
                <c:pt idx="14">
                  <c:v>0.00143246383780101</c:v>
                </c:pt>
                <c:pt idx="15">
                  <c:v>0.0012922226229114</c:v>
                </c:pt>
                <c:pt idx="16">
                  <c:v>0.00149256721561085</c:v>
                </c:pt>
                <c:pt idx="17">
                  <c:v>0.00138237768962615</c:v>
                </c:pt>
                <c:pt idx="18">
                  <c:v>0.00132227431181632</c:v>
                </c:pt>
                <c:pt idx="19">
                  <c:v>0.00133229154145129</c:v>
                </c:pt>
                <c:pt idx="20">
                  <c:v>0.00145249829707096</c:v>
                </c:pt>
                <c:pt idx="21">
                  <c:v>0.00126217093400649</c:v>
                </c:pt>
                <c:pt idx="22">
                  <c:v>0.00126217093400649</c:v>
                </c:pt>
                <c:pt idx="23">
                  <c:v>0.00141242937853107</c:v>
                </c:pt>
                <c:pt idx="24">
                  <c:v>0.0012922226229114</c:v>
                </c:pt>
                <c:pt idx="25">
                  <c:v>0.00138237768962615</c:v>
                </c:pt>
                <c:pt idx="26">
                  <c:v>0.00130223985254637</c:v>
                </c:pt>
                <c:pt idx="27">
                  <c:v>0.00130223985254637</c:v>
                </c:pt>
                <c:pt idx="28">
                  <c:v>0.0012922226229114</c:v>
                </c:pt>
                <c:pt idx="29">
                  <c:v>0.00136234323035621</c:v>
                </c:pt>
                <c:pt idx="30">
                  <c:v>0.00118203309692671</c:v>
                </c:pt>
                <c:pt idx="31">
                  <c:v>0.0016528428897704</c:v>
                </c:pt>
                <c:pt idx="32">
                  <c:v>0.00118203309692671</c:v>
                </c:pt>
                <c:pt idx="33">
                  <c:v>0.00124213647473654</c:v>
                </c:pt>
                <c:pt idx="34">
                  <c:v>0.00124213647473654</c:v>
                </c:pt>
                <c:pt idx="35">
                  <c:v>0.0012221020154666</c:v>
                </c:pt>
                <c:pt idx="36">
                  <c:v>0.00118203309692671</c:v>
                </c:pt>
                <c:pt idx="37">
                  <c:v>0.00109187803021196</c:v>
                </c:pt>
                <c:pt idx="38">
                  <c:v>0.00128220539327643</c:v>
                </c:pt>
                <c:pt idx="39">
                  <c:v>0.00130223985254637</c:v>
                </c:pt>
                <c:pt idx="40">
                  <c:v>0.00151260167488079</c:v>
                </c:pt>
                <c:pt idx="41">
                  <c:v>0.0012221020154666</c:v>
                </c:pt>
                <c:pt idx="42">
                  <c:v>0.0012922226229114</c:v>
                </c:pt>
                <c:pt idx="43">
                  <c:v>0.00109187803021196</c:v>
                </c:pt>
                <c:pt idx="44">
                  <c:v>0.0014024121488961</c:v>
                </c:pt>
                <c:pt idx="45">
                  <c:v>0.00128220539327643</c:v>
                </c:pt>
                <c:pt idx="46">
                  <c:v>0.00102175742276715</c:v>
                </c:pt>
                <c:pt idx="47">
                  <c:v>0.00134230877108626</c:v>
                </c:pt>
                <c:pt idx="48">
                  <c:v>0.00139239491926112</c:v>
                </c:pt>
                <c:pt idx="49">
                  <c:v>0.00115198140802179</c:v>
                </c:pt>
                <c:pt idx="50">
                  <c:v>0.00142244660816604</c:v>
                </c:pt>
                <c:pt idx="51">
                  <c:v>0.00131225708218135</c:v>
                </c:pt>
                <c:pt idx="52">
                  <c:v>0.00120206755619665</c:v>
                </c:pt>
                <c:pt idx="53">
                  <c:v>0.00131225708218135</c:v>
                </c:pt>
                <c:pt idx="54">
                  <c:v>0.00115198140802179</c:v>
                </c:pt>
                <c:pt idx="55">
                  <c:v>0.00121208478583163</c:v>
                </c:pt>
                <c:pt idx="56">
                  <c:v>0.00143246383780101</c:v>
                </c:pt>
                <c:pt idx="57">
                  <c:v>0.00121208478583163</c:v>
                </c:pt>
                <c:pt idx="58">
                  <c:v>0.00141242937853107</c:v>
                </c:pt>
                <c:pt idx="59">
                  <c:v>0.00132227431181632</c:v>
                </c:pt>
                <c:pt idx="60">
                  <c:v>0.00120206755619665</c:v>
                </c:pt>
                <c:pt idx="61">
                  <c:v>0.00131225708218135</c:v>
                </c:pt>
                <c:pt idx="62">
                  <c:v>0.00126217093400649</c:v>
                </c:pt>
                <c:pt idx="63">
                  <c:v>0.00126217093400649</c:v>
                </c:pt>
                <c:pt idx="64">
                  <c:v>0.00123211924510157</c:v>
                </c:pt>
                <c:pt idx="65" formatCode="0.00E+00">
                  <c:v>0.000981688504227271</c:v>
                </c:pt>
                <c:pt idx="66">
                  <c:v>0.00127218816364146</c:v>
                </c:pt>
                <c:pt idx="67">
                  <c:v>0.00119205032656168</c:v>
                </c:pt>
                <c:pt idx="68">
                  <c:v>0.0011119124894819</c:v>
                </c:pt>
                <c:pt idx="69">
                  <c:v>0.00117201586729174</c:v>
                </c:pt>
                <c:pt idx="70">
                  <c:v>0.0011119124894819</c:v>
                </c:pt>
                <c:pt idx="71">
                  <c:v>0.00124213647473654</c:v>
                </c:pt>
                <c:pt idx="72">
                  <c:v>0.00121208478583163</c:v>
                </c:pt>
                <c:pt idx="73">
                  <c:v>0.00127218816364146</c:v>
                </c:pt>
                <c:pt idx="74">
                  <c:v>0.00136234323035621</c:v>
                </c:pt>
                <c:pt idx="75">
                  <c:v>0.00118203309692671</c:v>
                </c:pt>
                <c:pt idx="76">
                  <c:v>0.00121208478583163</c:v>
                </c:pt>
                <c:pt idx="77">
                  <c:v>0.00134230877108626</c:v>
                </c:pt>
                <c:pt idx="78">
                  <c:v>0.00130223985254637</c:v>
                </c:pt>
                <c:pt idx="79">
                  <c:v>0.00128220539327643</c:v>
                </c:pt>
                <c:pt idx="80">
                  <c:v>0.00114196417838682</c:v>
                </c:pt>
                <c:pt idx="81">
                  <c:v>0.00136234323035621</c:v>
                </c:pt>
                <c:pt idx="82">
                  <c:v>0.00131225708218135</c:v>
                </c:pt>
                <c:pt idx="83">
                  <c:v>0.00134230877108626</c:v>
                </c:pt>
                <c:pt idx="84">
                  <c:v>0.00116199863765676</c:v>
                </c:pt>
                <c:pt idx="85">
                  <c:v>0.00108186080057699</c:v>
                </c:pt>
                <c:pt idx="86">
                  <c:v>0.00137236045999118</c:v>
                </c:pt>
                <c:pt idx="87">
                  <c:v>0.00118203309692671</c:v>
                </c:pt>
                <c:pt idx="88">
                  <c:v>0.00119205032656168</c:v>
                </c:pt>
                <c:pt idx="89">
                  <c:v>0.00116199863765676</c:v>
                </c:pt>
                <c:pt idx="90">
                  <c:v>0.0014725327563409</c:v>
                </c:pt>
                <c:pt idx="91">
                  <c:v>0.00120206755619665</c:v>
                </c:pt>
                <c:pt idx="92">
                  <c:v>0.00123211924510157</c:v>
                </c:pt>
                <c:pt idx="93">
                  <c:v>0.00120206755619665</c:v>
                </c:pt>
                <c:pt idx="94">
                  <c:v>0.00138237768962615</c:v>
                </c:pt>
                <c:pt idx="95">
                  <c:v>0.00124213647473654</c:v>
                </c:pt>
                <c:pt idx="96">
                  <c:v>0.00150258444524582</c:v>
                </c:pt>
                <c:pt idx="97">
                  <c:v>0.00139239491926112</c:v>
                </c:pt>
                <c:pt idx="98">
                  <c:v>0.00120206755619665</c:v>
                </c:pt>
                <c:pt idx="99">
                  <c:v>0.00138237768962615</c:v>
                </c:pt>
                <c:pt idx="100">
                  <c:v>0.00116199863765676</c:v>
                </c:pt>
                <c:pt idx="101">
                  <c:v>0.00118203309692671</c:v>
                </c:pt>
                <c:pt idx="102">
                  <c:v>0.00132227431181632</c:v>
                </c:pt>
                <c:pt idx="103">
                  <c:v>0.00134230877108626</c:v>
                </c:pt>
                <c:pt idx="104">
                  <c:v>0.0010417918820371</c:v>
                </c:pt>
                <c:pt idx="105">
                  <c:v>0.00134230877108626</c:v>
                </c:pt>
                <c:pt idx="106">
                  <c:v>0.00126217093400649</c:v>
                </c:pt>
                <c:pt idx="107">
                  <c:v>0.00134230877108626</c:v>
                </c:pt>
                <c:pt idx="108">
                  <c:v>0.0012221020154666</c:v>
                </c:pt>
                <c:pt idx="109">
                  <c:v>0.00137236045999118</c:v>
                </c:pt>
                <c:pt idx="110">
                  <c:v>0.00148254998597587</c:v>
                </c:pt>
                <c:pt idx="111">
                  <c:v>0.00118203309692671</c:v>
                </c:pt>
                <c:pt idx="112">
                  <c:v>0.00120206755619665</c:v>
                </c:pt>
                <c:pt idx="113">
                  <c:v>0.00131225708218135</c:v>
                </c:pt>
                <c:pt idx="114">
                  <c:v>0.00126217093400649</c:v>
                </c:pt>
                <c:pt idx="115" formatCode="0.00E+00">
                  <c:v>0.000991705733862243</c:v>
                </c:pt>
                <c:pt idx="116">
                  <c:v>0.00114196417838682</c:v>
                </c:pt>
                <c:pt idx="117">
                  <c:v>0.00110189525984693</c:v>
                </c:pt>
                <c:pt idx="118">
                  <c:v>0.00117201586729174</c:v>
                </c:pt>
                <c:pt idx="119">
                  <c:v>0.00106182634130704</c:v>
                </c:pt>
                <c:pt idx="120">
                  <c:v>0.00117201586729174</c:v>
                </c:pt>
                <c:pt idx="121">
                  <c:v>0.00121208478583163</c:v>
                </c:pt>
                <c:pt idx="122">
                  <c:v>0.00130223985254637</c:v>
                </c:pt>
                <c:pt idx="123">
                  <c:v>0.00126217093400649</c:v>
                </c:pt>
                <c:pt idx="124">
                  <c:v>0.00134230877108626</c:v>
                </c:pt>
                <c:pt idx="125">
                  <c:v>0.00125215370437151</c:v>
                </c:pt>
                <c:pt idx="126">
                  <c:v>0.00117201586729174</c:v>
                </c:pt>
                <c:pt idx="127">
                  <c:v>0.00141242937853107</c:v>
                </c:pt>
                <c:pt idx="128">
                  <c:v>0.00119205032656168</c:v>
                </c:pt>
                <c:pt idx="129">
                  <c:v>0.00126217093400649</c:v>
                </c:pt>
                <c:pt idx="130">
                  <c:v>0.00133229154145129</c:v>
                </c:pt>
                <c:pt idx="131">
                  <c:v>0.0012221020154666</c:v>
                </c:pt>
                <c:pt idx="132">
                  <c:v>0.00138237768962615</c:v>
                </c:pt>
                <c:pt idx="133">
                  <c:v>0.0010417918820371</c:v>
                </c:pt>
                <c:pt idx="134">
                  <c:v>0.00119205032656168</c:v>
                </c:pt>
                <c:pt idx="135">
                  <c:v>0.00118203309692671</c:v>
                </c:pt>
                <c:pt idx="136">
                  <c:v>0.00118203309692671</c:v>
                </c:pt>
                <c:pt idx="137">
                  <c:v>0.00110189525984693</c:v>
                </c:pt>
                <c:pt idx="138">
                  <c:v>0.00115198140802179</c:v>
                </c:pt>
                <c:pt idx="139">
                  <c:v>0.00113194694875185</c:v>
                </c:pt>
                <c:pt idx="140">
                  <c:v>0.00113194694875185</c:v>
                </c:pt>
                <c:pt idx="141">
                  <c:v>0.00107184357094202</c:v>
                </c:pt>
                <c:pt idx="142">
                  <c:v>0.00115198140802179</c:v>
                </c:pt>
                <c:pt idx="143">
                  <c:v>0.00112192971911688</c:v>
                </c:pt>
                <c:pt idx="144">
                  <c:v>0.00133229154145129</c:v>
                </c:pt>
                <c:pt idx="145">
                  <c:v>0.00128220539327643</c:v>
                </c:pt>
                <c:pt idx="146">
                  <c:v>0.00117201586729174</c:v>
                </c:pt>
                <c:pt idx="147">
                  <c:v>0.00108186080057699</c:v>
                </c:pt>
                <c:pt idx="148">
                  <c:v>0.00107184357094202</c:v>
                </c:pt>
                <c:pt idx="149">
                  <c:v>0.00135232600072124</c:v>
                </c:pt>
                <c:pt idx="150">
                  <c:v>0.00126217093400649</c:v>
                </c:pt>
                <c:pt idx="151">
                  <c:v>0.00101174019313218</c:v>
                </c:pt>
                <c:pt idx="152">
                  <c:v>0.00117201586729174</c:v>
                </c:pt>
                <c:pt idx="153">
                  <c:v>0.00128220539327643</c:v>
                </c:pt>
                <c:pt idx="154">
                  <c:v>0.00136234323035621</c:v>
                </c:pt>
                <c:pt idx="155">
                  <c:v>0.00135232600072124</c:v>
                </c:pt>
                <c:pt idx="156">
                  <c:v>0.00109187803021196</c:v>
                </c:pt>
                <c:pt idx="157">
                  <c:v>0.00137236045999118</c:v>
                </c:pt>
                <c:pt idx="158">
                  <c:v>0.00113194694875185</c:v>
                </c:pt>
                <c:pt idx="159">
                  <c:v>0.00141242937853107</c:v>
                </c:pt>
                <c:pt idx="160">
                  <c:v>0.00124213647473654</c:v>
                </c:pt>
                <c:pt idx="161">
                  <c:v>0.00112192971911688</c:v>
                </c:pt>
                <c:pt idx="162">
                  <c:v>0.00105180911167207</c:v>
                </c:pt>
                <c:pt idx="163">
                  <c:v>0.00132227431181632</c:v>
                </c:pt>
                <c:pt idx="164">
                  <c:v>0.00130223985254637</c:v>
                </c:pt>
                <c:pt idx="165">
                  <c:v>0.00141242937853107</c:v>
                </c:pt>
                <c:pt idx="166">
                  <c:v>0.00128220539327643</c:v>
                </c:pt>
                <c:pt idx="167">
                  <c:v>0.00142244660816604</c:v>
                </c:pt>
                <c:pt idx="168">
                  <c:v>0.00117201586729174</c:v>
                </c:pt>
                <c:pt idx="169">
                  <c:v>0.00112192971911688</c:v>
                </c:pt>
                <c:pt idx="170">
                  <c:v>0.00114196417838682</c:v>
                </c:pt>
                <c:pt idx="171">
                  <c:v>0.00120206755619665</c:v>
                </c:pt>
                <c:pt idx="172">
                  <c:v>0.00128220539327643</c:v>
                </c:pt>
                <c:pt idx="173">
                  <c:v>0.00117201586729174</c:v>
                </c:pt>
                <c:pt idx="174">
                  <c:v>0.00113194694875185</c:v>
                </c:pt>
                <c:pt idx="175">
                  <c:v>0.00109187803021196</c:v>
                </c:pt>
                <c:pt idx="176">
                  <c:v>0.00114196417838682</c:v>
                </c:pt>
                <c:pt idx="177">
                  <c:v>0.00113194694875185</c:v>
                </c:pt>
                <c:pt idx="178">
                  <c:v>0.00125215370437151</c:v>
                </c:pt>
                <c:pt idx="179">
                  <c:v>0.00123211924510157</c:v>
                </c:pt>
                <c:pt idx="180">
                  <c:v>0.00126217093400649</c:v>
                </c:pt>
                <c:pt idx="181">
                  <c:v>0.00123211924510157</c:v>
                </c:pt>
                <c:pt idx="182">
                  <c:v>0.00119205032656168</c:v>
                </c:pt>
                <c:pt idx="183">
                  <c:v>0.00114196417838682</c:v>
                </c:pt>
                <c:pt idx="184">
                  <c:v>0.00117201586729174</c:v>
                </c:pt>
                <c:pt idx="185" formatCode="0.00E+00">
                  <c:v>0.000961654044957326</c:v>
                </c:pt>
                <c:pt idx="186">
                  <c:v>0.00107184357094202</c:v>
                </c:pt>
                <c:pt idx="187">
                  <c:v>0.00150258444524582</c:v>
                </c:pt>
                <c:pt idx="188">
                  <c:v>0.00137236045999118</c:v>
                </c:pt>
                <c:pt idx="189">
                  <c:v>0.00123211924510157</c:v>
                </c:pt>
                <c:pt idx="190">
                  <c:v>0.00113194694875185</c:v>
                </c:pt>
                <c:pt idx="191">
                  <c:v>0.00136234323035621</c:v>
                </c:pt>
                <c:pt idx="192">
                  <c:v>0.00119205032656168</c:v>
                </c:pt>
                <c:pt idx="193">
                  <c:v>0.00151260167488079</c:v>
                </c:pt>
                <c:pt idx="194">
                  <c:v>0.00117201586729174</c:v>
                </c:pt>
                <c:pt idx="195">
                  <c:v>0.00117201586729174</c:v>
                </c:pt>
                <c:pt idx="196">
                  <c:v>0.00114196417838682</c:v>
                </c:pt>
                <c:pt idx="197">
                  <c:v>0.00110189525984693</c:v>
                </c:pt>
                <c:pt idx="198">
                  <c:v>0.00113194694875185</c:v>
                </c:pt>
                <c:pt idx="199">
                  <c:v>0.00120206755619665</c:v>
                </c:pt>
                <c:pt idx="200">
                  <c:v>0.00131225708218135</c:v>
                </c:pt>
                <c:pt idx="201">
                  <c:v>0.00136234323035621</c:v>
                </c:pt>
                <c:pt idx="202">
                  <c:v>0.00118203309692671</c:v>
                </c:pt>
                <c:pt idx="203">
                  <c:v>0.00116199863765676</c:v>
                </c:pt>
                <c:pt idx="204">
                  <c:v>0.00142244660816604</c:v>
                </c:pt>
                <c:pt idx="205">
                  <c:v>0.00103177465240213</c:v>
                </c:pt>
                <c:pt idx="206">
                  <c:v>0.00115198140802179</c:v>
                </c:pt>
                <c:pt idx="207" formatCode="0.00E+00">
                  <c:v>0.000951636815322354</c:v>
                </c:pt>
                <c:pt idx="208">
                  <c:v>0.00117201586729174</c:v>
                </c:pt>
                <c:pt idx="209">
                  <c:v>0.00105180911167207</c:v>
                </c:pt>
                <c:pt idx="210">
                  <c:v>0.00113194694875185</c:v>
                </c:pt>
                <c:pt idx="211">
                  <c:v>0.00134230877108626</c:v>
                </c:pt>
                <c:pt idx="212">
                  <c:v>0.00116199863765676</c:v>
                </c:pt>
                <c:pt idx="213">
                  <c:v>0.00114196417838682</c:v>
                </c:pt>
                <c:pt idx="214">
                  <c:v>0.00106182634130704</c:v>
                </c:pt>
                <c:pt idx="215">
                  <c:v>0.00134230877108626</c:v>
                </c:pt>
                <c:pt idx="216">
                  <c:v>0.00117201586729174</c:v>
                </c:pt>
                <c:pt idx="217">
                  <c:v>0.0010417918820371</c:v>
                </c:pt>
                <c:pt idx="218" formatCode="0.00E+00">
                  <c:v>0.000961654044957326</c:v>
                </c:pt>
                <c:pt idx="219">
                  <c:v>0.00106182634130704</c:v>
                </c:pt>
                <c:pt idx="220">
                  <c:v>0.00109187803021196</c:v>
                </c:pt>
                <c:pt idx="221">
                  <c:v>0.00123211924510157</c:v>
                </c:pt>
                <c:pt idx="222">
                  <c:v>0.00115198140802179</c:v>
                </c:pt>
                <c:pt idx="223">
                  <c:v>0.0012922226229114</c:v>
                </c:pt>
                <c:pt idx="224">
                  <c:v>0.00119205032656168</c:v>
                </c:pt>
                <c:pt idx="225">
                  <c:v>0.00110189525984693</c:v>
                </c:pt>
                <c:pt idx="226">
                  <c:v>0.00135232600072124</c:v>
                </c:pt>
                <c:pt idx="227">
                  <c:v>0.00114196417838682</c:v>
                </c:pt>
                <c:pt idx="228">
                  <c:v>0.00119205032656168</c:v>
                </c:pt>
                <c:pt idx="229">
                  <c:v>0.0012922226229114</c:v>
                </c:pt>
                <c:pt idx="230">
                  <c:v>0.00123211924510157</c:v>
                </c:pt>
                <c:pt idx="231">
                  <c:v>0.00108186080057699</c:v>
                </c:pt>
                <c:pt idx="232">
                  <c:v>0.00120206755619665</c:v>
                </c:pt>
                <c:pt idx="233">
                  <c:v>0.00117201586729174</c:v>
                </c:pt>
                <c:pt idx="234">
                  <c:v>0.00128220539327643</c:v>
                </c:pt>
                <c:pt idx="235">
                  <c:v>0.00116199863765676</c:v>
                </c:pt>
                <c:pt idx="236">
                  <c:v>0.0012221020154666</c:v>
                </c:pt>
                <c:pt idx="237">
                  <c:v>0.00134230877108626</c:v>
                </c:pt>
                <c:pt idx="238">
                  <c:v>0.00108186080057699</c:v>
                </c:pt>
                <c:pt idx="239">
                  <c:v>0.00115198140802179</c:v>
                </c:pt>
                <c:pt idx="240">
                  <c:v>0.00117201586729174</c:v>
                </c:pt>
                <c:pt idx="241">
                  <c:v>0.00115198140802179</c:v>
                </c:pt>
                <c:pt idx="242">
                  <c:v>0.00119205032656168</c:v>
                </c:pt>
                <c:pt idx="243">
                  <c:v>0.00114196417838682</c:v>
                </c:pt>
                <c:pt idx="244">
                  <c:v>0.00112192971911688</c:v>
                </c:pt>
                <c:pt idx="245">
                  <c:v>0.00116199863765676</c:v>
                </c:pt>
                <c:pt idx="246">
                  <c:v>0.00101174019313218</c:v>
                </c:pt>
                <c:pt idx="247">
                  <c:v>0.0012221020154666</c:v>
                </c:pt>
                <c:pt idx="248">
                  <c:v>0.00126217093400649</c:v>
                </c:pt>
                <c:pt idx="249">
                  <c:v>0.00126217093400649</c:v>
                </c:pt>
                <c:pt idx="250">
                  <c:v>0.00112192971911688</c:v>
                </c:pt>
                <c:pt idx="251">
                  <c:v>0.00124213647473654</c:v>
                </c:pt>
                <c:pt idx="252">
                  <c:v>0.00106182634130704</c:v>
                </c:pt>
                <c:pt idx="253">
                  <c:v>0.00118203309692671</c:v>
                </c:pt>
                <c:pt idx="254">
                  <c:v>0.00120206755619665</c:v>
                </c:pt>
                <c:pt idx="255">
                  <c:v>0.00125215370437151</c:v>
                </c:pt>
                <c:pt idx="256">
                  <c:v>0.00112192971911688</c:v>
                </c:pt>
                <c:pt idx="257">
                  <c:v>0.00109187803021196</c:v>
                </c:pt>
                <c:pt idx="258">
                  <c:v>0.00100172296349721</c:v>
                </c:pt>
                <c:pt idx="259">
                  <c:v>0.00114196417838682</c:v>
                </c:pt>
                <c:pt idx="260">
                  <c:v>0.00101174019313218</c:v>
                </c:pt>
                <c:pt idx="261">
                  <c:v>0.00110189525984693</c:v>
                </c:pt>
                <c:pt idx="262">
                  <c:v>0.00115198140802179</c:v>
                </c:pt>
                <c:pt idx="263">
                  <c:v>0.00112192971911688</c:v>
                </c:pt>
                <c:pt idx="264">
                  <c:v>0.00123211924510157</c:v>
                </c:pt>
                <c:pt idx="265" formatCode="0.00E+00">
                  <c:v>0.000941619585687382</c:v>
                </c:pt>
                <c:pt idx="266">
                  <c:v>0.00113194694875185</c:v>
                </c:pt>
                <c:pt idx="267">
                  <c:v>0.0011119124894819</c:v>
                </c:pt>
                <c:pt idx="268">
                  <c:v>0.00105180911167207</c:v>
                </c:pt>
                <c:pt idx="269">
                  <c:v>0.00109187803021196</c:v>
                </c:pt>
                <c:pt idx="270">
                  <c:v>0.00119205032656168</c:v>
                </c:pt>
                <c:pt idx="271">
                  <c:v>0.00110189525984693</c:v>
                </c:pt>
                <c:pt idx="272">
                  <c:v>0.00127218816364146</c:v>
                </c:pt>
                <c:pt idx="273">
                  <c:v>0.0011119124894819</c:v>
                </c:pt>
                <c:pt idx="274">
                  <c:v>0.00118203309692671</c:v>
                </c:pt>
                <c:pt idx="275" formatCode="0.00E+00">
                  <c:v>0.000951636815322354</c:v>
                </c:pt>
                <c:pt idx="276">
                  <c:v>0.00114196417838682</c:v>
                </c:pt>
                <c:pt idx="277">
                  <c:v>0.00134230877108626</c:v>
                </c:pt>
                <c:pt idx="278">
                  <c:v>0.00114196417838682</c:v>
                </c:pt>
                <c:pt idx="279">
                  <c:v>0.00101174019313218</c:v>
                </c:pt>
                <c:pt idx="280">
                  <c:v>0.00110189525984693</c:v>
                </c:pt>
                <c:pt idx="281">
                  <c:v>0.00114196417838682</c:v>
                </c:pt>
                <c:pt idx="282">
                  <c:v>0.00139239491926112</c:v>
                </c:pt>
                <c:pt idx="283">
                  <c:v>0.0011119124894819</c:v>
                </c:pt>
                <c:pt idx="284">
                  <c:v>0.00102175742276715</c:v>
                </c:pt>
                <c:pt idx="285">
                  <c:v>0.00125215370437151</c:v>
                </c:pt>
                <c:pt idx="286" formatCode="0.00E+00">
                  <c:v>0.000941619585687382</c:v>
                </c:pt>
                <c:pt idx="287">
                  <c:v>0.00105180911167207</c:v>
                </c:pt>
                <c:pt idx="288">
                  <c:v>0.00105180911167207</c:v>
                </c:pt>
                <c:pt idx="289">
                  <c:v>0.00124213647473654</c:v>
                </c:pt>
                <c:pt idx="290" formatCode="0.00E+00">
                  <c:v>0.000951636815322354</c:v>
                </c:pt>
                <c:pt idx="291">
                  <c:v>0.00125215370437151</c:v>
                </c:pt>
                <c:pt idx="292">
                  <c:v>0.00110189525984693</c:v>
                </c:pt>
                <c:pt idx="293">
                  <c:v>0.00107184357094202</c:v>
                </c:pt>
                <c:pt idx="294">
                  <c:v>0.00109187803021196</c:v>
                </c:pt>
                <c:pt idx="295">
                  <c:v>0.0011119124894819</c:v>
                </c:pt>
                <c:pt idx="296">
                  <c:v>0.00115198140802179</c:v>
                </c:pt>
                <c:pt idx="297">
                  <c:v>0.00107184357094202</c:v>
                </c:pt>
                <c:pt idx="298" formatCode="0.00E+00">
                  <c:v>0.000911567896782465</c:v>
                </c:pt>
                <c:pt idx="299" formatCode="0.00E+00">
                  <c:v>0.000981688504227271</c:v>
                </c:pt>
                <c:pt idx="300">
                  <c:v>0.00113194694875185</c:v>
                </c:pt>
                <c:pt idx="301">
                  <c:v>0.00109187803021196</c:v>
                </c:pt>
                <c:pt idx="302">
                  <c:v>0.00103177465240213</c:v>
                </c:pt>
                <c:pt idx="303">
                  <c:v>0.00121208478583163</c:v>
                </c:pt>
                <c:pt idx="304">
                  <c:v>0.00116199863765676</c:v>
                </c:pt>
                <c:pt idx="305">
                  <c:v>0.00109187803021196</c:v>
                </c:pt>
                <c:pt idx="306">
                  <c:v>0.00105180911167207</c:v>
                </c:pt>
                <c:pt idx="307" formatCode="0.00E+00">
                  <c:v>0.000981688504227271</c:v>
                </c:pt>
                <c:pt idx="308">
                  <c:v>0.0012221020154666</c:v>
                </c:pt>
                <c:pt idx="309">
                  <c:v>0.00117201586729174</c:v>
                </c:pt>
                <c:pt idx="310">
                  <c:v>0.00114196417838682</c:v>
                </c:pt>
                <c:pt idx="311">
                  <c:v>0.00112192971911688</c:v>
                </c:pt>
                <c:pt idx="312" formatCode="0.00E+00">
                  <c:v>0.000871498978242577</c:v>
                </c:pt>
                <c:pt idx="313">
                  <c:v>0.00101174019313218</c:v>
                </c:pt>
                <c:pt idx="314">
                  <c:v>0.00109187803021196</c:v>
                </c:pt>
                <c:pt idx="315">
                  <c:v>0.00119205032656168</c:v>
                </c:pt>
                <c:pt idx="316">
                  <c:v>0.00115198140802179</c:v>
                </c:pt>
                <c:pt idx="317">
                  <c:v>0.00110189525984693</c:v>
                </c:pt>
                <c:pt idx="318">
                  <c:v>0.00107184357094202</c:v>
                </c:pt>
                <c:pt idx="319">
                  <c:v>0.0011119124894819</c:v>
                </c:pt>
                <c:pt idx="320">
                  <c:v>0.00108186080057699</c:v>
                </c:pt>
                <c:pt idx="321" formatCode="0.00E+00">
                  <c:v>0.000911567896782465</c:v>
                </c:pt>
                <c:pt idx="322" formatCode="0.00E+00">
                  <c:v>0.000881516207877549</c:v>
                </c:pt>
                <c:pt idx="323">
                  <c:v>0.00108186080057699</c:v>
                </c:pt>
                <c:pt idx="324" formatCode="0.00E+00">
                  <c:v>0.000971671274592298</c:v>
                </c:pt>
                <c:pt idx="325" formatCode="0.00E+00">
                  <c:v>0.000861481748607605</c:v>
                </c:pt>
                <c:pt idx="326">
                  <c:v>0.00115198140802179</c:v>
                </c:pt>
                <c:pt idx="327">
                  <c:v>0.00118203309692671</c:v>
                </c:pt>
                <c:pt idx="328">
                  <c:v>0.00113194694875185</c:v>
                </c:pt>
                <c:pt idx="329">
                  <c:v>0.00107184357094202</c:v>
                </c:pt>
                <c:pt idx="330" formatCode="0.00E+00">
                  <c:v>0.000981688504227271</c:v>
                </c:pt>
                <c:pt idx="331">
                  <c:v>0.00113194694875185</c:v>
                </c:pt>
                <c:pt idx="332">
                  <c:v>0.00119205032656168</c:v>
                </c:pt>
                <c:pt idx="333">
                  <c:v>0.00110189525984693</c:v>
                </c:pt>
                <c:pt idx="334">
                  <c:v>0.00123211924510157</c:v>
                </c:pt>
                <c:pt idx="335">
                  <c:v>0.00109187803021196</c:v>
                </c:pt>
                <c:pt idx="336">
                  <c:v>0.00100172296349721</c:v>
                </c:pt>
                <c:pt idx="337" formatCode="0.00E+00">
                  <c:v>0.000911567896782465</c:v>
                </c:pt>
                <c:pt idx="338">
                  <c:v>0.00117201586729174</c:v>
                </c:pt>
                <c:pt idx="339">
                  <c:v>0.00105180911167207</c:v>
                </c:pt>
                <c:pt idx="340">
                  <c:v>0.00106182634130704</c:v>
                </c:pt>
                <c:pt idx="341">
                  <c:v>0.00106182634130704</c:v>
                </c:pt>
                <c:pt idx="342">
                  <c:v>0.00113194694875185</c:v>
                </c:pt>
                <c:pt idx="343" formatCode="0.00E+00">
                  <c:v>0.000901550667147493</c:v>
                </c:pt>
                <c:pt idx="344">
                  <c:v>0.00113194694875185</c:v>
                </c:pt>
                <c:pt idx="345" formatCode="0.00E+00">
                  <c:v>0.000971671274592298</c:v>
                </c:pt>
                <c:pt idx="346">
                  <c:v>0.00110189525984693</c:v>
                </c:pt>
                <c:pt idx="347" formatCode="0.00E+00">
                  <c:v>0.000911567896782465</c:v>
                </c:pt>
                <c:pt idx="348" formatCode="0.00E+00">
                  <c:v>0.000831430059702688</c:v>
                </c:pt>
                <c:pt idx="349">
                  <c:v>0.00105180911167207</c:v>
                </c:pt>
                <c:pt idx="350" formatCode="0.00E+00">
                  <c:v>0.00093160235605241</c:v>
                </c:pt>
                <c:pt idx="351">
                  <c:v>0.00102175742276715</c:v>
                </c:pt>
                <c:pt idx="352">
                  <c:v>0.00110189525984693</c:v>
                </c:pt>
                <c:pt idx="353">
                  <c:v>0.00119205032656168</c:v>
                </c:pt>
                <c:pt idx="354">
                  <c:v>0.00105180911167207</c:v>
                </c:pt>
                <c:pt idx="355">
                  <c:v>0.00103177465240213</c:v>
                </c:pt>
                <c:pt idx="356">
                  <c:v>0.0011119124894819</c:v>
                </c:pt>
                <c:pt idx="357">
                  <c:v>0.00106182634130704</c:v>
                </c:pt>
                <c:pt idx="358">
                  <c:v>0.00121208478583163</c:v>
                </c:pt>
                <c:pt idx="359">
                  <c:v>0.00110189525984693</c:v>
                </c:pt>
                <c:pt idx="360" formatCode="0.00E+00">
                  <c:v>0.000981688504227271</c:v>
                </c:pt>
                <c:pt idx="361">
                  <c:v>0.00114196417838682</c:v>
                </c:pt>
                <c:pt idx="362">
                  <c:v>0.00113194694875185</c:v>
                </c:pt>
                <c:pt idx="363" formatCode="0.00E+00">
                  <c:v>0.000981688504227271</c:v>
                </c:pt>
                <c:pt idx="364">
                  <c:v>0.00120206755619665</c:v>
                </c:pt>
                <c:pt idx="365">
                  <c:v>0.00107184357094202</c:v>
                </c:pt>
                <c:pt idx="366">
                  <c:v>0.00106182634130704</c:v>
                </c:pt>
                <c:pt idx="367">
                  <c:v>0.00107184357094202</c:v>
                </c:pt>
                <c:pt idx="368">
                  <c:v>0.00113194694875185</c:v>
                </c:pt>
                <c:pt idx="369">
                  <c:v>0.0012221020154666</c:v>
                </c:pt>
                <c:pt idx="370">
                  <c:v>0.00108186080057699</c:v>
                </c:pt>
                <c:pt idx="371" formatCode="0.00E+00">
                  <c:v>0.000881516207877549</c:v>
                </c:pt>
                <c:pt idx="372">
                  <c:v>0.00116199863765676</c:v>
                </c:pt>
                <c:pt idx="373">
                  <c:v>0.00105180911167207</c:v>
                </c:pt>
                <c:pt idx="374">
                  <c:v>0.00101174019313218</c:v>
                </c:pt>
                <c:pt idx="375">
                  <c:v>0.00110189525984693</c:v>
                </c:pt>
                <c:pt idx="376">
                  <c:v>0.00108186080057699</c:v>
                </c:pt>
                <c:pt idx="377">
                  <c:v>0.00103177465240213</c:v>
                </c:pt>
                <c:pt idx="378">
                  <c:v>0.00105180911167207</c:v>
                </c:pt>
                <c:pt idx="379">
                  <c:v>0.00106182634130704</c:v>
                </c:pt>
                <c:pt idx="380" formatCode="0.00E+00">
                  <c:v>0.000921585126417438</c:v>
                </c:pt>
                <c:pt idx="381">
                  <c:v>0.00117201586729174</c:v>
                </c:pt>
                <c:pt idx="382">
                  <c:v>0.00112192971911688</c:v>
                </c:pt>
                <c:pt idx="383" formatCode="0.00E+00">
                  <c:v>0.000921585126417438</c:v>
                </c:pt>
                <c:pt idx="384">
                  <c:v>0.00117201586729174</c:v>
                </c:pt>
                <c:pt idx="385">
                  <c:v>0.00117201586729174</c:v>
                </c:pt>
                <c:pt idx="386">
                  <c:v>0.00109187803021196</c:v>
                </c:pt>
                <c:pt idx="387">
                  <c:v>0.00113194694875185</c:v>
                </c:pt>
                <c:pt idx="388">
                  <c:v>0.00100172296349721</c:v>
                </c:pt>
                <c:pt idx="389">
                  <c:v>0.00109187803021196</c:v>
                </c:pt>
                <c:pt idx="390">
                  <c:v>0.00112192971911688</c:v>
                </c:pt>
                <c:pt idx="391">
                  <c:v>0.00116199863765676</c:v>
                </c:pt>
                <c:pt idx="392">
                  <c:v>0.00116199863765676</c:v>
                </c:pt>
                <c:pt idx="393">
                  <c:v>0.00105180911167207</c:v>
                </c:pt>
                <c:pt idx="394">
                  <c:v>0.00109187803021196</c:v>
                </c:pt>
                <c:pt idx="395" formatCode="0.00E+00">
                  <c:v>0.000941619585687382</c:v>
                </c:pt>
                <c:pt idx="396" formatCode="0.00E+00">
                  <c:v>0.00093160235605241</c:v>
                </c:pt>
                <c:pt idx="397">
                  <c:v>0.00103177465240213</c:v>
                </c:pt>
                <c:pt idx="398">
                  <c:v>0.00100172296349721</c:v>
                </c:pt>
                <c:pt idx="399" formatCode="0.00E+00">
                  <c:v>0.000901550667147493</c:v>
                </c:pt>
                <c:pt idx="400">
                  <c:v>0.00101174019313218</c:v>
                </c:pt>
                <c:pt idx="401">
                  <c:v>0.00107184357094202</c:v>
                </c:pt>
                <c:pt idx="402" formatCode="0.00E+00">
                  <c:v>0.000821412830067716</c:v>
                </c:pt>
                <c:pt idx="403">
                  <c:v>0.00114196417838682</c:v>
                </c:pt>
                <c:pt idx="404">
                  <c:v>0.00109187803021196</c:v>
                </c:pt>
                <c:pt idx="405">
                  <c:v>0.00108186080057699</c:v>
                </c:pt>
                <c:pt idx="406">
                  <c:v>0.00108186080057699</c:v>
                </c:pt>
                <c:pt idx="407">
                  <c:v>0.00102175742276715</c:v>
                </c:pt>
                <c:pt idx="408">
                  <c:v>0.00103177465240213</c:v>
                </c:pt>
                <c:pt idx="409">
                  <c:v>0.00113194694875185</c:v>
                </c:pt>
                <c:pt idx="410" formatCode="0.00E+00">
                  <c:v>0.000911567896782465</c:v>
                </c:pt>
                <c:pt idx="411">
                  <c:v>0.00100172296349721</c:v>
                </c:pt>
                <c:pt idx="412">
                  <c:v>0.00113194694875185</c:v>
                </c:pt>
                <c:pt idx="413">
                  <c:v>0.00100172296349721</c:v>
                </c:pt>
                <c:pt idx="414">
                  <c:v>0.00107184357094202</c:v>
                </c:pt>
                <c:pt idx="415">
                  <c:v>0.0010417918820371</c:v>
                </c:pt>
                <c:pt idx="416">
                  <c:v>0.0011119124894819</c:v>
                </c:pt>
                <c:pt idx="417" formatCode="0.00E+00">
                  <c:v>0.000831430059702688</c:v>
                </c:pt>
                <c:pt idx="418">
                  <c:v>0.00102175742276715</c:v>
                </c:pt>
                <c:pt idx="419">
                  <c:v>0.0011119124894819</c:v>
                </c:pt>
                <c:pt idx="420">
                  <c:v>0.00103177465240213</c:v>
                </c:pt>
                <c:pt idx="421">
                  <c:v>0.00100172296349721</c:v>
                </c:pt>
                <c:pt idx="422">
                  <c:v>0.00124213647473654</c:v>
                </c:pt>
                <c:pt idx="423" formatCode="0.00E+00">
                  <c:v>0.00093160235605241</c:v>
                </c:pt>
                <c:pt idx="424">
                  <c:v>0.00109187803021196</c:v>
                </c:pt>
                <c:pt idx="425">
                  <c:v>0.00107184357094202</c:v>
                </c:pt>
                <c:pt idx="426">
                  <c:v>0.00123211924510157</c:v>
                </c:pt>
                <c:pt idx="427">
                  <c:v>0.00107184357094202</c:v>
                </c:pt>
                <c:pt idx="428" formatCode="0.00E+00">
                  <c:v>0.000921585126417438</c:v>
                </c:pt>
                <c:pt idx="429" formatCode="0.00E+00">
                  <c:v>0.000951636815322354</c:v>
                </c:pt>
                <c:pt idx="430">
                  <c:v>0.00106182634130704</c:v>
                </c:pt>
                <c:pt idx="431">
                  <c:v>0.00105180911167207</c:v>
                </c:pt>
                <c:pt idx="432" formatCode="0.00E+00">
                  <c:v>0.000891533437512521</c:v>
                </c:pt>
                <c:pt idx="433">
                  <c:v>0.00112192971911688</c:v>
                </c:pt>
                <c:pt idx="434" formatCode="0.00E+00">
                  <c:v>0.00093160235605241</c:v>
                </c:pt>
                <c:pt idx="435">
                  <c:v>0.00107184357094202</c:v>
                </c:pt>
                <c:pt idx="436">
                  <c:v>0.0011119124894819</c:v>
                </c:pt>
                <c:pt idx="437">
                  <c:v>0.00102175742276715</c:v>
                </c:pt>
                <c:pt idx="438" formatCode="0.00E+00">
                  <c:v>0.000901550667147493</c:v>
                </c:pt>
                <c:pt idx="439" formatCode="0.00E+00">
                  <c:v>0.000991705733862243</c:v>
                </c:pt>
                <c:pt idx="440">
                  <c:v>0.00100172296349721</c:v>
                </c:pt>
                <c:pt idx="441" formatCode="0.00E+00">
                  <c:v>0.000951636815322354</c:v>
                </c:pt>
                <c:pt idx="442" formatCode="0.00E+00">
                  <c:v>0.000981688504227271</c:v>
                </c:pt>
                <c:pt idx="443">
                  <c:v>0.00103177465240213</c:v>
                </c:pt>
                <c:pt idx="444">
                  <c:v>0.00110189525984693</c:v>
                </c:pt>
                <c:pt idx="445" formatCode="0.00E+00">
                  <c:v>0.0007913611411628</c:v>
                </c:pt>
                <c:pt idx="446">
                  <c:v>0.00102175742276715</c:v>
                </c:pt>
                <c:pt idx="447" formatCode="0.00E+00">
                  <c:v>0.000991705733862243</c:v>
                </c:pt>
                <c:pt idx="448">
                  <c:v>0.00112192971911688</c:v>
                </c:pt>
                <c:pt idx="449">
                  <c:v>0.00110189525984693</c:v>
                </c:pt>
                <c:pt idx="450">
                  <c:v>0.0010417918820371</c:v>
                </c:pt>
                <c:pt idx="451">
                  <c:v>0.00108186080057699</c:v>
                </c:pt>
                <c:pt idx="452">
                  <c:v>0.00107184357094202</c:v>
                </c:pt>
                <c:pt idx="453">
                  <c:v>0.0010417918820371</c:v>
                </c:pt>
                <c:pt idx="454">
                  <c:v>0.00103177465240213</c:v>
                </c:pt>
                <c:pt idx="455" formatCode="0.00E+00">
                  <c:v>0.000961654044957326</c:v>
                </c:pt>
                <c:pt idx="456" formatCode="0.00E+00">
                  <c:v>0.000951636815322354</c:v>
                </c:pt>
                <c:pt idx="457">
                  <c:v>0.00110189525984693</c:v>
                </c:pt>
                <c:pt idx="458">
                  <c:v>0.00102175742276715</c:v>
                </c:pt>
                <c:pt idx="459" formatCode="0.00E+00">
                  <c:v>0.000921585126417438</c:v>
                </c:pt>
                <c:pt idx="460">
                  <c:v>0.00102175742276715</c:v>
                </c:pt>
                <c:pt idx="461">
                  <c:v>0.00102175742276715</c:v>
                </c:pt>
                <c:pt idx="462" formatCode="0.00E+00">
                  <c:v>0.000951636815322354</c:v>
                </c:pt>
                <c:pt idx="463" formatCode="0.00E+00">
                  <c:v>0.000811395600432744</c:v>
                </c:pt>
                <c:pt idx="464" formatCode="0.00E+00">
                  <c:v>0.000881516207877549</c:v>
                </c:pt>
                <c:pt idx="465" formatCode="0.00E+00">
                  <c:v>0.000941619585687382</c:v>
                </c:pt>
                <c:pt idx="466">
                  <c:v>0.00110189525984693</c:v>
                </c:pt>
                <c:pt idx="467">
                  <c:v>0.0010417918820371</c:v>
                </c:pt>
                <c:pt idx="468" formatCode="0.00E+00">
                  <c:v>0.000911567896782465</c:v>
                </c:pt>
                <c:pt idx="469" formatCode="0.00E+00">
                  <c:v>0.0007913611411628</c:v>
                </c:pt>
                <c:pt idx="470" formatCode="0.00E+00">
                  <c:v>0.000951636815322354</c:v>
                </c:pt>
                <c:pt idx="471">
                  <c:v>0.00107184357094202</c:v>
                </c:pt>
                <c:pt idx="472">
                  <c:v>0.00113194694875185</c:v>
                </c:pt>
                <c:pt idx="473" formatCode="0.00E+00">
                  <c:v>0.000951636815322354</c:v>
                </c:pt>
                <c:pt idx="474" formatCode="0.00E+00">
                  <c:v>0.000971671274592298</c:v>
                </c:pt>
                <c:pt idx="475" formatCode="0.00E+00">
                  <c:v>0.000951636815322354</c:v>
                </c:pt>
                <c:pt idx="476">
                  <c:v>0.00102175742276715</c:v>
                </c:pt>
                <c:pt idx="477" formatCode="0.00E+00">
                  <c:v>0.000901550667147493</c:v>
                </c:pt>
                <c:pt idx="478">
                  <c:v>0.00101174019313218</c:v>
                </c:pt>
                <c:pt idx="479" formatCode="0.00E+00">
                  <c:v>0.000941619585687382</c:v>
                </c:pt>
                <c:pt idx="480">
                  <c:v>0.00114196417838682</c:v>
                </c:pt>
                <c:pt idx="481" formatCode="0.00E+00">
                  <c:v>0.000861481748607605</c:v>
                </c:pt>
                <c:pt idx="482">
                  <c:v>0.00105180911167207</c:v>
                </c:pt>
                <c:pt idx="483">
                  <c:v>0.00109187803021196</c:v>
                </c:pt>
                <c:pt idx="484">
                  <c:v>0.00105180911167207</c:v>
                </c:pt>
                <c:pt idx="485" formatCode="0.00E+00">
                  <c:v>0.000921585126417438</c:v>
                </c:pt>
                <c:pt idx="486">
                  <c:v>0.0011119124894819</c:v>
                </c:pt>
                <c:pt idx="487">
                  <c:v>0.00118203309692671</c:v>
                </c:pt>
                <c:pt idx="488">
                  <c:v>0.00109187803021196</c:v>
                </c:pt>
                <c:pt idx="489" formatCode="0.00E+00">
                  <c:v>0.000891533437512521</c:v>
                </c:pt>
                <c:pt idx="490" formatCode="0.00E+00">
                  <c:v>0.000911567896782465</c:v>
                </c:pt>
                <c:pt idx="491" formatCode="0.00E+00">
                  <c:v>0.000961654044957326</c:v>
                </c:pt>
                <c:pt idx="492">
                  <c:v>0.00113194694875185</c:v>
                </c:pt>
                <c:pt idx="493">
                  <c:v>0.0010417918820371</c:v>
                </c:pt>
                <c:pt idx="494">
                  <c:v>0.00105180911167207</c:v>
                </c:pt>
                <c:pt idx="495" formatCode="0.00E+00">
                  <c:v>0.000961654044957326</c:v>
                </c:pt>
                <c:pt idx="496" formatCode="0.00E+00">
                  <c:v>0.00093160235605241</c:v>
                </c:pt>
                <c:pt idx="497">
                  <c:v>0.00108186080057699</c:v>
                </c:pt>
                <c:pt idx="498">
                  <c:v>0.00113194694875185</c:v>
                </c:pt>
                <c:pt idx="499">
                  <c:v>0.00128220539327643</c:v>
                </c:pt>
                <c:pt idx="500">
                  <c:v>0.00100172296349721</c:v>
                </c:pt>
                <c:pt idx="501">
                  <c:v>0.00114196417838682</c:v>
                </c:pt>
                <c:pt idx="502">
                  <c:v>0.00108186080057699</c:v>
                </c:pt>
                <c:pt idx="503" formatCode="0.00E+00">
                  <c:v>0.000941619585687382</c:v>
                </c:pt>
                <c:pt idx="504" formatCode="0.00E+00">
                  <c:v>0.00093160235605241</c:v>
                </c:pt>
                <c:pt idx="505" formatCode="0.00E+00">
                  <c:v>0.000981688504227271</c:v>
                </c:pt>
                <c:pt idx="506" formatCode="0.00E+00">
                  <c:v>0.000971671274592298</c:v>
                </c:pt>
                <c:pt idx="507" formatCode="0.00E+00">
                  <c:v>0.000971671274592298</c:v>
                </c:pt>
                <c:pt idx="508" formatCode="0.00E+00">
                  <c:v>0.000721240533717995</c:v>
                </c:pt>
                <c:pt idx="509">
                  <c:v>0.00105180911167207</c:v>
                </c:pt>
                <c:pt idx="510">
                  <c:v>0.00100172296349721</c:v>
                </c:pt>
                <c:pt idx="511" formatCode="0.00E+00">
                  <c:v>0.000891533437512521</c:v>
                </c:pt>
                <c:pt idx="512" formatCode="0.00E+00">
                  <c:v>0.000981688504227271</c:v>
                </c:pt>
                <c:pt idx="513">
                  <c:v>0.0010417918820371</c:v>
                </c:pt>
                <c:pt idx="514">
                  <c:v>0.00112192971911688</c:v>
                </c:pt>
                <c:pt idx="515">
                  <c:v>0.00112192971911688</c:v>
                </c:pt>
                <c:pt idx="516" formatCode="0.00E+00">
                  <c:v>0.000861481748607605</c:v>
                </c:pt>
                <c:pt idx="517" formatCode="0.00E+00">
                  <c:v>0.000711223304083022</c:v>
                </c:pt>
                <c:pt idx="518" formatCode="0.00E+00">
                  <c:v>0.000941619585687382</c:v>
                </c:pt>
                <c:pt idx="519">
                  <c:v>0.00103177465240213</c:v>
                </c:pt>
                <c:pt idx="520" formatCode="0.00E+00">
                  <c:v>0.00093160235605241</c:v>
                </c:pt>
                <c:pt idx="521">
                  <c:v>0.00107184357094202</c:v>
                </c:pt>
                <c:pt idx="522">
                  <c:v>0.00114196417838682</c:v>
                </c:pt>
                <c:pt idx="523">
                  <c:v>0.00103177465240213</c:v>
                </c:pt>
                <c:pt idx="524">
                  <c:v>0.00103177465240213</c:v>
                </c:pt>
                <c:pt idx="525" formatCode="0.00E+00">
                  <c:v>0.000911567896782465</c:v>
                </c:pt>
                <c:pt idx="526">
                  <c:v>0.00103177465240213</c:v>
                </c:pt>
                <c:pt idx="527" formatCode="0.00E+00">
                  <c:v>0.000861481748607605</c:v>
                </c:pt>
                <c:pt idx="528" formatCode="0.00E+00">
                  <c:v>0.000941619585687382</c:v>
                </c:pt>
                <c:pt idx="529" formatCode="0.00E+00">
                  <c:v>0.000941619585687382</c:v>
                </c:pt>
                <c:pt idx="530" formatCode="0.00E+00">
                  <c:v>0.000981688504227271</c:v>
                </c:pt>
                <c:pt idx="531" formatCode="0.00E+00">
                  <c:v>0.00093160235605241</c:v>
                </c:pt>
                <c:pt idx="532">
                  <c:v>0.00107184357094202</c:v>
                </c:pt>
                <c:pt idx="533">
                  <c:v>0.00105180911167207</c:v>
                </c:pt>
                <c:pt idx="534" formatCode="0.00E+00">
                  <c:v>0.000991705733862243</c:v>
                </c:pt>
                <c:pt idx="535">
                  <c:v>0.00105180911167207</c:v>
                </c:pt>
                <c:pt idx="536">
                  <c:v>0.00108186080057699</c:v>
                </c:pt>
                <c:pt idx="537" formatCode="0.00E+00">
                  <c:v>0.000921585126417438</c:v>
                </c:pt>
                <c:pt idx="538" formatCode="0.00E+00">
                  <c:v>0.000761309452257883</c:v>
                </c:pt>
                <c:pt idx="539" formatCode="0.00E+00">
                  <c:v>0.000961654044957326</c:v>
                </c:pt>
                <c:pt idx="540" formatCode="0.00E+00">
                  <c:v>0.000881516207877549</c:v>
                </c:pt>
                <c:pt idx="541" formatCode="0.00E+00">
                  <c:v>0.000871498978242577</c:v>
                </c:pt>
                <c:pt idx="542" formatCode="0.00E+00">
                  <c:v>0.000911567896782465</c:v>
                </c:pt>
                <c:pt idx="543">
                  <c:v>0.00101174019313218</c:v>
                </c:pt>
                <c:pt idx="544">
                  <c:v>0.00105180911167207</c:v>
                </c:pt>
                <c:pt idx="545" formatCode="0.00E+00">
                  <c:v>0.000971671274592298</c:v>
                </c:pt>
                <c:pt idx="546" formatCode="0.00E+00">
                  <c:v>0.000771326681892855</c:v>
                </c:pt>
                <c:pt idx="547">
                  <c:v>0.00108186080057699</c:v>
                </c:pt>
                <c:pt idx="548" formatCode="0.00E+00">
                  <c:v>0.000771326681892855</c:v>
                </c:pt>
                <c:pt idx="549" formatCode="0.00E+00">
                  <c:v>0.000921585126417438</c:v>
                </c:pt>
                <c:pt idx="550" formatCode="0.00E+00">
                  <c:v>0.000911567896782465</c:v>
                </c:pt>
                <c:pt idx="551" formatCode="0.00E+00">
                  <c:v>0.000751292222622911</c:v>
                </c:pt>
                <c:pt idx="552" formatCode="0.00E+00">
                  <c:v>0.000971671274592298</c:v>
                </c:pt>
                <c:pt idx="553" formatCode="0.00E+00">
                  <c:v>0.000981688504227271</c:v>
                </c:pt>
                <c:pt idx="554" formatCode="0.00E+00">
                  <c:v>0.00093160235605241</c:v>
                </c:pt>
                <c:pt idx="555" formatCode="0.00E+00">
                  <c:v>0.000811395600432744</c:v>
                </c:pt>
                <c:pt idx="556" formatCode="0.00E+00">
                  <c:v>0.000941619585687382</c:v>
                </c:pt>
                <c:pt idx="557" formatCode="0.00E+00">
                  <c:v>0.000961654044957326</c:v>
                </c:pt>
                <c:pt idx="558" formatCode="0.00E+00">
                  <c:v>0.000831430059702688</c:v>
                </c:pt>
                <c:pt idx="559" formatCode="0.00E+00">
                  <c:v>0.000741274992987939</c:v>
                </c:pt>
                <c:pt idx="560">
                  <c:v>0.00106182634130704</c:v>
                </c:pt>
                <c:pt idx="561">
                  <c:v>0.00100172296349721</c:v>
                </c:pt>
                <c:pt idx="562" formatCode="0.00E+00">
                  <c:v>0.000971671274592298</c:v>
                </c:pt>
                <c:pt idx="563" formatCode="0.00E+00">
                  <c:v>0.000871498978242577</c:v>
                </c:pt>
                <c:pt idx="564">
                  <c:v>0.00105180911167207</c:v>
                </c:pt>
                <c:pt idx="565" formatCode="0.00E+00">
                  <c:v>0.000971671274592298</c:v>
                </c:pt>
                <c:pt idx="566" formatCode="0.00E+00">
                  <c:v>0.000911567896782465</c:v>
                </c:pt>
                <c:pt idx="567" formatCode="0.00E+00">
                  <c:v>0.000921585126417438</c:v>
                </c:pt>
                <c:pt idx="568" formatCode="0.00E+00">
                  <c:v>0.00084144728933766</c:v>
                </c:pt>
                <c:pt idx="569">
                  <c:v>0.00113194694875185</c:v>
                </c:pt>
                <c:pt idx="570" formatCode="0.00E+00">
                  <c:v>0.000761309452257883</c:v>
                </c:pt>
                <c:pt idx="571" formatCode="0.00E+00">
                  <c:v>0.000901550667147493</c:v>
                </c:pt>
                <c:pt idx="572" formatCode="0.00E+00">
                  <c:v>0.000801378370797772</c:v>
                </c:pt>
                <c:pt idx="573" formatCode="0.00E+00">
                  <c:v>0.000951636815322354</c:v>
                </c:pt>
                <c:pt idx="574" formatCode="0.00E+00">
                  <c:v>0.000981688504227271</c:v>
                </c:pt>
                <c:pt idx="575" formatCode="0.00E+00">
                  <c:v>0.000941619585687382</c:v>
                </c:pt>
                <c:pt idx="576" formatCode="0.00E+00">
                  <c:v>0.000901550667147493</c:v>
                </c:pt>
                <c:pt idx="577" formatCode="0.00E+00">
                  <c:v>0.000961654044957326</c:v>
                </c:pt>
                <c:pt idx="578" formatCode="0.00E+00">
                  <c:v>0.000801378370797772</c:v>
                </c:pt>
                <c:pt idx="579" formatCode="0.00E+00">
                  <c:v>0.000861481748607605</c:v>
                </c:pt>
                <c:pt idx="580" formatCode="0.00E+00">
                  <c:v>0.000751292222622911</c:v>
                </c:pt>
                <c:pt idx="581" formatCode="0.00E+00">
                  <c:v>0.000811395600432744</c:v>
                </c:pt>
                <c:pt idx="582" formatCode="0.00E+00">
                  <c:v>0.000681171615178106</c:v>
                </c:pt>
                <c:pt idx="583" formatCode="0.00E+00">
                  <c:v>0.00093160235605241</c:v>
                </c:pt>
                <c:pt idx="584" formatCode="0.00E+00">
                  <c:v>0.000871498978242577</c:v>
                </c:pt>
                <c:pt idx="585" formatCode="0.00E+00">
                  <c:v>0.000721240533717995</c:v>
                </c:pt>
                <c:pt idx="586" formatCode="0.00E+00">
                  <c:v>0.000861481748607605</c:v>
                </c:pt>
                <c:pt idx="587" formatCode="0.00E+00">
                  <c:v>0.000751292222622911</c:v>
                </c:pt>
                <c:pt idx="588">
                  <c:v>0.00101174019313218</c:v>
                </c:pt>
                <c:pt idx="589" formatCode="0.00E+00">
                  <c:v>0.000801378370797772</c:v>
                </c:pt>
                <c:pt idx="590" formatCode="0.00E+00">
                  <c:v>0.000851464518972632</c:v>
                </c:pt>
                <c:pt idx="591" formatCode="0.00E+00">
                  <c:v>0.000921585126417438</c:v>
                </c:pt>
                <c:pt idx="592" formatCode="0.00E+00">
                  <c:v>0.000871498978242577</c:v>
                </c:pt>
                <c:pt idx="593" formatCode="0.00E+00">
                  <c:v>0.000771326681892855</c:v>
                </c:pt>
                <c:pt idx="594" formatCode="0.00E+00">
                  <c:v>0.000851464518972632</c:v>
                </c:pt>
                <c:pt idx="595" formatCode="0.00E+00">
                  <c:v>0.000811395600432744</c:v>
                </c:pt>
                <c:pt idx="596" formatCode="0.00E+00">
                  <c:v>0.000711223304083022</c:v>
                </c:pt>
                <c:pt idx="597" formatCode="0.00E+00">
                  <c:v>0.000781343911527827</c:v>
                </c:pt>
                <c:pt idx="598" formatCode="0.00E+00">
                  <c:v>0.000731257763352967</c:v>
                </c:pt>
                <c:pt idx="599" formatCode="0.00E+00">
                  <c:v>0.000821412830067716</c:v>
                </c:pt>
                <c:pt idx="600" formatCode="0.00E+00">
                  <c:v>0.00093160235605241</c:v>
                </c:pt>
                <c:pt idx="601" formatCode="0.00E+00">
                  <c:v>0.000781343911527827</c:v>
                </c:pt>
                <c:pt idx="602" formatCode="0.00E+00">
                  <c:v>0.000871498978242577</c:v>
                </c:pt>
                <c:pt idx="603" formatCode="0.00E+00">
                  <c:v>0.000751292222622911</c:v>
                </c:pt>
                <c:pt idx="604" formatCode="0.00E+00">
                  <c:v>0.000781343911527827</c:v>
                </c:pt>
                <c:pt idx="605" formatCode="0.00E+00">
                  <c:v>0.000831430059702688</c:v>
                </c:pt>
                <c:pt idx="606" formatCode="0.00E+00">
                  <c:v>0.000981688504227271</c:v>
                </c:pt>
                <c:pt idx="607" formatCode="0.00E+00">
                  <c:v>0.000731257763352967</c:v>
                </c:pt>
                <c:pt idx="608" formatCode="0.00E+00">
                  <c:v>0.000731257763352967</c:v>
                </c:pt>
                <c:pt idx="609" formatCode="0.00E+00">
                  <c:v>0.000981688504227271</c:v>
                </c:pt>
                <c:pt idx="610" formatCode="0.00E+00">
                  <c:v>0.00084144728933766</c:v>
                </c:pt>
                <c:pt idx="611" formatCode="0.00E+00">
                  <c:v>0.000781343911527827</c:v>
                </c:pt>
                <c:pt idx="612" formatCode="0.00E+00">
                  <c:v>0.000761309452257883</c:v>
                </c:pt>
                <c:pt idx="613" formatCode="0.00E+00">
                  <c:v>0.0007913611411628</c:v>
                </c:pt>
                <c:pt idx="614" formatCode="0.00E+00">
                  <c:v>0.000831430059702688</c:v>
                </c:pt>
                <c:pt idx="615" formatCode="0.00E+00">
                  <c:v>0.000781343911527827</c:v>
                </c:pt>
                <c:pt idx="616" formatCode="0.00E+00">
                  <c:v>0.000731257763352967</c:v>
                </c:pt>
                <c:pt idx="617" formatCode="0.00E+00">
                  <c:v>0.000781343911527827</c:v>
                </c:pt>
                <c:pt idx="618" formatCode="0.00E+00">
                  <c:v>0.000871498978242577</c:v>
                </c:pt>
                <c:pt idx="619" formatCode="0.00E+00">
                  <c:v>0.000781343911527827</c:v>
                </c:pt>
                <c:pt idx="620" formatCode="0.00E+00">
                  <c:v>0.000811395600432744</c:v>
                </c:pt>
                <c:pt idx="621" formatCode="0.00E+00">
                  <c:v>0.000761309452257883</c:v>
                </c:pt>
                <c:pt idx="622" formatCode="0.00E+00">
                  <c:v>0.000801378370797772</c:v>
                </c:pt>
                <c:pt idx="623" formatCode="0.00E+00">
                  <c:v>0.000891533437512521</c:v>
                </c:pt>
                <c:pt idx="624" formatCode="0.00E+00">
                  <c:v>0.000771326681892855</c:v>
                </c:pt>
                <c:pt idx="625" formatCode="0.00E+00">
                  <c:v>0.000871498978242577</c:v>
                </c:pt>
                <c:pt idx="626" formatCode="0.00E+00">
                  <c:v>0.000921585126417438</c:v>
                </c:pt>
                <c:pt idx="627" formatCode="0.00E+00">
                  <c:v>0.000941619585687382</c:v>
                </c:pt>
                <c:pt idx="628" formatCode="0.00E+00">
                  <c:v>0.000661137155908162</c:v>
                </c:pt>
                <c:pt idx="629" formatCode="0.00E+00">
                  <c:v>0.000691188844813078</c:v>
                </c:pt>
                <c:pt idx="630" formatCode="0.00E+00">
                  <c:v>0.000681171615178106</c:v>
                </c:pt>
                <c:pt idx="631" formatCode="0.00E+00">
                  <c:v>0.000681171615178106</c:v>
                </c:pt>
                <c:pt idx="632" formatCode="0.00E+00">
                  <c:v>0.000871498978242577</c:v>
                </c:pt>
                <c:pt idx="633" formatCode="0.00E+00">
                  <c:v>0.000681171615178106</c:v>
                </c:pt>
                <c:pt idx="634" formatCode="0.00E+00">
                  <c:v>0.000761309452257883</c:v>
                </c:pt>
                <c:pt idx="635" formatCode="0.00E+00">
                  <c:v>0.000801378370797772</c:v>
                </c:pt>
                <c:pt idx="636" formatCode="0.00E+00">
                  <c:v>0.000831430059702688</c:v>
                </c:pt>
                <c:pt idx="637" formatCode="0.00E+00">
                  <c:v>0.000801378370797772</c:v>
                </c:pt>
                <c:pt idx="638" formatCode="0.00E+00">
                  <c:v>0.000611051007733301</c:v>
                </c:pt>
                <c:pt idx="639" formatCode="0.00E+00">
                  <c:v>0.000530913170653524</c:v>
                </c:pt>
                <c:pt idx="640" formatCode="0.00E+00">
                  <c:v>0.000781343911527827</c:v>
                </c:pt>
                <c:pt idx="641" formatCode="0.00E+00">
                  <c:v>0.000731257763352967</c:v>
                </c:pt>
                <c:pt idx="642" formatCode="0.00E+00">
                  <c:v>0.000691188844813078</c:v>
                </c:pt>
                <c:pt idx="643" formatCode="0.00E+00">
                  <c:v>0.000781343911527827</c:v>
                </c:pt>
                <c:pt idx="644" formatCode="0.00E+00">
                  <c:v>0.000761309452257883</c:v>
                </c:pt>
                <c:pt idx="645" formatCode="0.00E+00">
                  <c:v>0.000881516207877549</c:v>
                </c:pt>
                <c:pt idx="646" formatCode="0.00E+00">
                  <c:v>0.000681171615178106</c:v>
                </c:pt>
                <c:pt idx="647" formatCode="0.00E+00">
                  <c:v>0.000781343911527827</c:v>
                </c:pt>
                <c:pt idx="648" formatCode="0.00E+00">
                  <c:v>0.000651119926273189</c:v>
                </c:pt>
                <c:pt idx="649" formatCode="0.00E+00">
                  <c:v>0.000621068237368273</c:v>
                </c:pt>
                <c:pt idx="650" formatCode="0.00E+00">
                  <c:v>0.000781343911527827</c:v>
                </c:pt>
                <c:pt idx="651" formatCode="0.00E+00">
                  <c:v>0.000671154385543134</c:v>
                </c:pt>
                <c:pt idx="652" formatCode="0.00E+00">
                  <c:v>0.000801378370797772</c:v>
                </c:pt>
                <c:pt idx="653" formatCode="0.00E+00">
                  <c:v>0.000530913170653524</c:v>
                </c:pt>
                <c:pt idx="654" formatCode="0.00E+00">
                  <c:v>0.000851464518972632</c:v>
                </c:pt>
                <c:pt idx="655" formatCode="0.00E+00">
                  <c:v>0.000911567896782465</c:v>
                </c:pt>
                <c:pt idx="656" formatCode="0.00E+00">
                  <c:v>0.000731257763352967</c:v>
                </c:pt>
                <c:pt idx="657" formatCode="0.00E+00">
                  <c:v>0.000871498978242577</c:v>
                </c:pt>
                <c:pt idx="658" formatCode="0.00E+00">
                  <c:v>0.000580999318828384</c:v>
                </c:pt>
                <c:pt idx="659" formatCode="0.00E+00">
                  <c:v>0.000811395600432744</c:v>
                </c:pt>
                <c:pt idx="660" formatCode="0.00E+00">
                  <c:v>0.000721240533717995</c:v>
                </c:pt>
                <c:pt idx="661" formatCode="0.00E+00">
                  <c:v>0.000741274992987939</c:v>
                </c:pt>
                <c:pt idx="662" formatCode="0.00E+00">
                  <c:v>0.000721240533717995</c:v>
                </c:pt>
                <c:pt idx="663" formatCode="0.00E+00">
                  <c:v>0.000691188844813078</c:v>
                </c:pt>
                <c:pt idx="664" formatCode="0.00E+00">
                  <c:v>0.000741274992987939</c:v>
                </c:pt>
                <c:pt idx="665" formatCode="0.00E+00">
                  <c:v>0.000851464518972632</c:v>
                </c:pt>
                <c:pt idx="666" formatCode="0.00E+00">
                  <c:v>0.000681171615178106</c:v>
                </c:pt>
                <c:pt idx="667" formatCode="0.00E+00">
                  <c:v>0.000761309452257883</c:v>
                </c:pt>
                <c:pt idx="668" formatCode="0.00E+00">
                  <c:v>0.000801378370797772</c:v>
                </c:pt>
                <c:pt idx="669" formatCode="0.00E+00">
                  <c:v>0.000621068237368273</c:v>
                </c:pt>
                <c:pt idx="670" formatCode="0.00E+00">
                  <c:v>0.000651119926273189</c:v>
                </c:pt>
                <c:pt idx="671" formatCode="0.00E+00">
                  <c:v>0.000671154385543134</c:v>
                </c:pt>
                <c:pt idx="672" formatCode="0.00E+00">
                  <c:v>0.000831430059702688</c:v>
                </c:pt>
                <c:pt idx="673" formatCode="0.00E+00">
                  <c:v>0.000851464518972632</c:v>
                </c:pt>
                <c:pt idx="674" formatCode="0.00E+00">
                  <c:v>0.000691188844813078</c:v>
                </c:pt>
                <c:pt idx="675" formatCode="0.00E+00">
                  <c:v>0.000711223304083022</c:v>
                </c:pt>
                <c:pt idx="676" formatCode="0.00E+00">
                  <c:v>0.000611051007733301</c:v>
                </c:pt>
                <c:pt idx="677" formatCode="0.00E+00">
                  <c:v>0.000761309452257883</c:v>
                </c:pt>
                <c:pt idx="678" formatCode="0.00E+00">
                  <c:v>0.000530913170653524</c:v>
                </c:pt>
                <c:pt idx="679" formatCode="0.00E+00">
                  <c:v>0.000621068237368273</c:v>
                </c:pt>
                <c:pt idx="680" formatCode="0.00E+00">
                  <c:v>0.000611051007733301</c:v>
                </c:pt>
                <c:pt idx="681" formatCode="0.00E+00">
                  <c:v>0.000921585126417438</c:v>
                </c:pt>
                <c:pt idx="682" formatCode="0.00E+00">
                  <c:v>0.000721240533717995</c:v>
                </c:pt>
                <c:pt idx="683" formatCode="0.00E+00">
                  <c:v>0.000651119926273189</c:v>
                </c:pt>
                <c:pt idx="684" formatCode="0.00E+00">
                  <c:v>0.000801378370797772</c:v>
                </c:pt>
                <c:pt idx="685" formatCode="0.00E+00">
                  <c:v>0.000761309452257883</c:v>
                </c:pt>
                <c:pt idx="686" formatCode="0.00E+00">
                  <c:v>0.000811395600432744</c:v>
                </c:pt>
                <c:pt idx="687" formatCode="0.00E+00">
                  <c:v>0.000731257763352967</c:v>
                </c:pt>
                <c:pt idx="688" formatCode="0.00E+00">
                  <c:v>0.000731257763352967</c:v>
                </c:pt>
                <c:pt idx="689" formatCode="0.00E+00">
                  <c:v>0.000671154385543134</c:v>
                </c:pt>
                <c:pt idx="690" formatCode="0.00E+00">
                  <c:v>0.000711223304083022</c:v>
                </c:pt>
                <c:pt idx="691" formatCode="0.00E+00">
                  <c:v>0.000881516207877549</c:v>
                </c:pt>
                <c:pt idx="692" formatCode="0.00E+00">
                  <c:v>0.000691188844813078</c:v>
                </c:pt>
                <c:pt idx="693" formatCode="0.00E+00">
                  <c:v>0.000611051007733301</c:v>
                </c:pt>
                <c:pt idx="694" formatCode="0.00E+00">
                  <c:v>0.000721240533717995</c:v>
                </c:pt>
                <c:pt idx="695" formatCode="0.00E+00">
                  <c:v>0.000641102696638217</c:v>
                </c:pt>
                <c:pt idx="696" formatCode="0.00E+00">
                  <c:v>0.000520895941018551</c:v>
                </c:pt>
                <c:pt idx="697" formatCode="0.00E+00">
                  <c:v>0.000721240533717995</c:v>
                </c:pt>
                <c:pt idx="698" formatCode="0.00E+00">
                  <c:v>0.000631085467003245</c:v>
                </c:pt>
                <c:pt idx="699" formatCode="0.00E+00">
                  <c:v>0.000711223304083022</c:v>
                </c:pt>
                <c:pt idx="700" formatCode="0.00E+00">
                  <c:v>0.000711223304083022</c:v>
                </c:pt>
                <c:pt idx="701" formatCode="0.00E+00">
                  <c:v>0.000671154385543134</c:v>
                </c:pt>
                <c:pt idx="702" formatCode="0.00E+00">
                  <c:v>0.000761309452257883</c:v>
                </c:pt>
                <c:pt idx="703" formatCode="0.00E+00">
                  <c:v>0.000550947629923468</c:v>
                </c:pt>
                <c:pt idx="704" formatCode="0.00E+00">
                  <c:v>0.000751292222622911</c:v>
                </c:pt>
                <c:pt idx="705" formatCode="0.00E+00">
                  <c:v>0.000801378370797772</c:v>
                </c:pt>
                <c:pt idx="706" formatCode="0.00E+00">
                  <c:v>0.000530913170653524</c:v>
                </c:pt>
                <c:pt idx="707" formatCode="0.00E+00">
                  <c:v>0.000741274992987939</c:v>
                </c:pt>
                <c:pt idx="708" formatCode="0.00E+00">
                  <c:v>0.000651119926273189</c:v>
                </c:pt>
                <c:pt idx="709" formatCode="0.00E+00">
                  <c:v>0.000781343911527827</c:v>
                </c:pt>
                <c:pt idx="710" formatCode="0.00E+00">
                  <c:v>0.000671154385543134</c:v>
                </c:pt>
                <c:pt idx="711" formatCode="0.00E+00">
                  <c:v>0.000801378370797772</c:v>
                </c:pt>
                <c:pt idx="712" formatCode="0.00E+00">
                  <c:v>0.000671154385543134</c:v>
                </c:pt>
                <c:pt idx="713" formatCode="0.00E+00">
                  <c:v>0.000550947629923468</c:v>
                </c:pt>
                <c:pt idx="714" formatCode="0.00E+00">
                  <c:v>0.000651119926273189</c:v>
                </c:pt>
                <c:pt idx="715" formatCode="0.00E+00">
                  <c:v>0.000540930400288496</c:v>
                </c:pt>
                <c:pt idx="716" formatCode="0.00E+00">
                  <c:v>0.000661137155908162</c:v>
                </c:pt>
                <c:pt idx="717" formatCode="0.00E+00">
                  <c:v>0.000550947629923468</c:v>
                </c:pt>
                <c:pt idx="718" formatCode="0.00E+00">
                  <c:v>0.000570982089193412</c:v>
                </c:pt>
                <c:pt idx="719" formatCode="0.00E+00">
                  <c:v>0.000601033778098329</c:v>
                </c:pt>
                <c:pt idx="720" formatCode="0.00E+00">
                  <c:v>0.000631085467003245</c:v>
                </c:pt>
                <c:pt idx="721" formatCode="0.00E+00">
                  <c:v>0.000761309452257883</c:v>
                </c:pt>
                <c:pt idx="722" formatCode="0.00E+00">
                  <c:v>0.000601033778098329</c:v>
                </c:pt>
                <c:pt idx="723" formatCode="0.00E+00">
                  <c:v>0.000681171615178106</c:v>
                </c:pt>
                <c:pt idx="724" formatCode="0.00E+00">
                  <c:v>0.000711223304083022</c:v>
                </c:pt>
                <c:pt idx="725" formatCode="0.00E+00">
                  <c:v>0.000691188844813078</c:v>
                </c:pt>
                <c:pt idx="726" formatCode="0.00E+00">
                  <c:v>0.00070120607444805</c:v>
                </c:pt>
                <c:pt idx="727" formatCode="0.00E+00">
                  <c:v>0.000641102696638217</c:v>
                </c:pt>
                <c:pt idx="728" formatCode="0.00E+00">
                  <c:v>0.000621068237368273</c:v>
                </c:pt>
                <c:pt idx="729" formatCode="0.00E+00">
                  <c:v>0.000580999318828384</c:v>
                </c:pt>
                <c:pt idx="730" formatCode="0.00E+00">
                  <c:v>0.000751292222622911</c:v>
                </c:pt>
                <c:pt idx="731" formatCode="0.00E+00">
                  <c:v>0.000691188844813078</c:v>
                </c:pt>
                <c:pt idx="732" formatCode="0.00E+00">
                  <c:v>0.000621068237368273</c:v>
                </c:pt>
                <c:pt idx="733" formatCode="0.00E+00">
                  <c:v>0.000681171615178106</c:v>
                </c:pt>
                <c:pt idx="734" formatCode="0.00E+00">
                  <c:v>0.000641102696638217</c:v>
                </c:pt>
                <c:pt idx="735" formatCode="0.00E+00">
                  <c:v>0.000671154385543134</c:v>
                </c:pt>
                <c:pt idx="736" formatCode="0.00E+00">
                  <c:v>0.000591016548463357</c:v>
                </c:pt>
                <c:pt idx="737" formatCode="0.00E+00">
                  <c:v>0.000641102696638217</c:v>
                </c:pt>
                <c:pt idx="738" formatCode="0.00E+00">
                  <c:v>0.000771326681892855</c:v>
                </c:pt>
                <c:pt idx="739" formatCode="0.00E+00">
                  <c:v>0.000591016548463357</c:v>
                </c:pt>
                <c:pt idx="740" formatCode="0.00E+00">
                  <c:v>0.000570982089193412</c:v>
                </c:pt>
                <c:pt idx="741" formatCode="0.00E+00">
                  <c:v>0.000460792563208719</c:v>
                </c:pt>
                <c:pt idx="742" formatCode="0.00E+00">
                  <c:v>0.00056096485955844</c:v>
                </c:pt>
                <c:pt idx="743" formatCode="0.00E+00">
                  <c:v>0.000580999318828384</c:v>
                </c:pt>
                <c:pt idx="744" formatCode="0.00E+00">
                  <c:v>0.000661137155908162</c:v>
                </c:pt>
                <c:pt idx="745" formatCode="0.00E+00">
                  <c:v>0.000641102696638217</c:v>
                </c:pt>
                <c:pt idx="746" formatCode="0.00E+00">
                  <c:v>0.000540930400288496</c:v>
                </c:pt>
                <c:pt idx="747" formatCode="0.00E+00">
                  <c:v>0.000671154385543134</c:v>
                </c:pt>
                <c:pt idx="748" formatCode="0.00E+00">
                  <c:v>0.000601033778098329</c:v>
                </c:pt>
                <c:pt idx="749" formatCode="0.00E+00">
                  <c:v>0.000570982089193412</c:v>
                </c:pt>
                <c:pt idx="750" formatCode="0.00E+00">
                  <c:v>0.000611051007733301</c:v>
                </c:pt>
                <c:pt idx="751" formatCode="0.00E+00">
                  <c:v>0.000641102696638217</c:v>
                </c:pt>
                <c:pt idx="752" formatCode="0.00E+00">
                  <c:v>0.000651119926273189</c:v>
                </c:pt>
                <c:pt idx="753" formatCode="0.00E+00">
                  <c:v>0.000641102696638217</c:v>
                </c:pt>
                <c:pt idx="754" formatCode="0.00E+00">
                  <c:v>0.000731257763352967</c:v>
                </c:pt>
                <c:pt idx="755" formatCode="0.00E+00">
                  <c:v>0.000621068237368273</c:v>
                </c:pt>
                <c:pt idx="756" formatCode="0.00E+00">
                  <c:v>0.000601033778098329</c:v>
                </c:pt>
                <c:pt idx="757" formatCode="0.00E+00">
                  <c:v>0.000520895941018551</c:v>
                </c:pt>
                <c:pt idx="758" formatCode="0.00E+00">
                  <c:v>0.000611051007733301</c:v>
                </c:pt>
                <c:pt idx="759" formatCode="0.00E+00">
                  <c:v>0.000691188844813078</c:v>
                </c:pt>
                <c:pt idx="760" formatCode="0.00E+00">
                  <c:v>0.000580999318828384</c:v>
                </c:pt>
                <c:pt idx="761" formatCode="0.00E+00">
                  <c:v>0.000580999318828384</c:v>
                </c:pt>
                <c:pt idx="762" formatCode="0.00E+00">
                  <c:v>0.000550947629923468</c:v>
                </c:pt>
                <c:pt idx="763" formatCode="0.00E+00">
                  <c:v>0.000671154385543134</c:v>
                </c:pt>
                <c:pt idx="764" formatCode="0.00E+00">
                  <c:v>0.000691188844813078</c:v>
                </c:pt>
                <c:pt idx="765" formatCode="0.00E+00">
                  <c:v>0.000520895941018551</c:v>
                </c:pt>
                <c:pt idx="766" formatCode="0.00E+00">
                  <c:v>0.000691188844813078</c:v>
                </c:pt>
                <c:pt idx="767" formatCode="0.00E+00">
                  <c:v>0.000550947629923468</c:v>
                </c:pt>
                <c:pt idx="768" formatCode="0.00E+00">
                  <c:v>0.000580999318828384</c:v>
                </c:pt>
                <c:pt idx="769" formatCode="0.00E+00">
                  <c:v>0.000721240533717995</c:v>
                </c:pt>
                <c:pt idx="770" formatCode="0.00E+00">
                  <c:v>0.000520895941018551</c:v>
                </c:pt>
                <c:pt idx="771" formatCode="0.00E+00">
                  <c:v>0.000601033778098329</c:v>
                </c:pt>
                <c:pt idx="772" formatCode="0.00E+00">
                  <c:v>0.00056096485955844</c:v>
                </c:pt>
                <c:pt idx="773" formatCode="0.00E+00">
                  <c:v>0.00056096485955844</c:v>
                </c:pt>
                <c:pt idx="774" formatCode="0.00E+00">
                  <c:v>0.000661137155908162</c:v>
                </c:pt>
                <c:pt idx="775" formatCode="0.00E+00">
                  <c:v>0.000500861481748607</c:v>
                </c:pt>
                <c:pt idx="776" formatCode="0.00E+00">
                  <c:v>0.000540930400288496</c:v>
                </c:pt>
                <c:pt idx="777" formatCode="0.00E+00">
                  <c:v>0.000480827022478663</c:v>
                </c:pt>
                <c:pt idx="778" formatCode="0.00E+00">
                  <c:v>0.000580999318828384</c:v>
                </c:pt>
                <c:pt idx="779" formatCode="0.00E+00">
                  <c:v>0.000621068237368273</c:v>
                </c:pt>
                <c:pt idx="780" formatCode="0.00E+00">
                  <c:v>0.000480827022478663</c:v>
                </c:pt>
                <c:pt idx="781" formatCode="0.00E+00">
                  <c:v>0.000651119926273189</c:v>
                </c:pt>
                <c:pt idx="782" formatCode="0.00E+00">
                  <c:v>0.000500861481748607</c:v>
                </c:pt>
                <c:pt idx="783" formatCode="0.00E+00">
                  <c:v>0.00070120607444805</c:v>
                </c:pt>
                <c:pt idx="784" formatCode="0.00E+00">
                  <c:v>0.000570982089193412</c:v>
                </c:pt>
                <c:pt idx="785" formatCode="0.00E+00">
                  <c:v>0.000621068237368273</c:v>
                </c:pt>
                <c:pt idx="786" formatCode="0.00E+00">
                  <c:v>0.000601033778098329</c:v>
                </c:pt>
                <c:pt idx="787" formatCode="0.00E+00">
                  <c:v>0.000530913170653524</c:v>
                </c:pt>
                <c:pt idx="788" formatCode="0.00E+00">
                  <c:v>0.000480827022478663</c:v>
                </c:pt>
                <c:pt idx="789" formatCode="0.00E+00">
                  <c:v>0.00056096485955844</c:v>
                </c:pt>
                <c:pt idx="790" formatCode="0.00E+00">
                  <c:v>0.000580999318828384</c:v>
                </c:pt>
                <c:pt idx="791" formatCode="0.00E+00">
                  <c:v>0.00056096485955844</c:v>
                </c:pt>
                <c:pt idx="792" formatCode="0.00E+00">
                  <c:v>0.000520895941018551</c:v>
                </c:pt>
                <c:pt idx="793" formatCode="0.00E+00">
                  <c:v>0.000580999318828384</c:v>
                </c:pt>
                <c:pt idx="794" formatCode="0.00E+00">
                  <c:v>0.000661137155908162</c:v>
                </c:pt>
                <c:pt idx="795" formatCode="0.00E+00">
                  <c:v>0.000470809792843691</c:v>
                </c:pt>
                <c:pt idx="796" formatCode="0.00E+00">
                  <c:v>0.000591016548463357</c:v>
                </c:pt>
                <c:pt idx="797" formatCode="0.00E+00">
                  <c:v>0.000601033778098329</c:v>
                </c:pt>
                <c:pt idx="798" formatCode="0.00E+00">
                  <c:v>0.000631085467003245</c:v>
                </c:pt>
                <c:pt idx="799" formatCode="0.00E+00">
                  <c:v>0.000400689185398886</c:v>
                </c:pt>
                <c:pt idx="800" formatCode="0.00E+00">
                  <c:v>0.000611051007733301</c:v>
                </c:pt>
                <c:pt idx="801" formatCode="0.00E+00">
                  <c:v>0.000651119926273189</c:v>
                </c:pt>
                <c:pt idx="802" formatCode="0.00E+00">
                  <c:v>0.000460792563208719</c:v>
                </c:pt>
                <c:pt idx="803" formatCode="0.00E+00">
                  <c:v>0.000641102696638217</c:v>
                </c:pt>
                <c:pt idx="804" formatCode="0.00E+00">
                  <c:v>0.000611051007733301</c:v>
                </c:pt>
                <c:pt idx="805" formatCode="0.00E+00">
                  <c:v>0.000540930400288496</c:v>
                </c:pt>
                <c:pt idx="806" formatCode="0.00E+00">
                  <c:v>0.000530913170653524</c:v>
                </c:pt>
                <c:pt idx="807" formatCode="0.00E+00">
                  <c:v>0.000450775333573746</c:v>
                </c:pt>
                <c:pt idx="808" formatCode="0.00E+00">
                  <c:v>0.000500861481748607</c:v>
                </c:pt>
                <c:pt idx="809" formatCode="0.00E+00">
                  <c:v>0.000480827022478663</c:v>
                </c:pt>
                <c:pt idx="810" formatCode="0.00E+00">
                  <c:v>0.000450775333573746</c:v>
                </c:pt>
                <c:pt idx="811" formatCode="0.00E+00">
                  <c:v>0.00042072364466883</c:v>
                </c:pt>
                <c:pt idx="812" formatCode="0.00E+00">
                  <c:v>0.000520895941018551</c:v>
                </c:pt>
                <c:pt idx="813" formatCode="0.00E+00">
                  <c:v>0.000661137155908162</c:v>
                </c:pt>
                <c:pt idx="814" formatCode="0.00E+00">
                  <c:v>0.000641102696638217</c:v>
                </c:pt>
                <c:pt idx="815" formatCode="0.00E+00">
                  <c:v>0.000671154385543134</c:v>
                </c:pt>
                <c:pt idx="816" formatCode="0.00E+00">
                  <c:v>0.000540930400288496</c:v>
                </c:pt>
                <c:pt idx="817" formatCode="0.00E+00">
                  <c:v>0.000641102696638217</c:v>
                </c:pt>
                <c:pt idx="818" formatCode="0.00E+00">
                  <c:v>0.000470809792843691</c:v>
                </c:pt>
                <c:pt idx="819" formatCode="0.00E+00">
                  <c:v>0.000440758103938774</c:v>
                </c:pt>
                <c:pt idx="820" formatCode="0.00E+00">
                  <c:v>0.000490844252113635</c:v>
                </c:pt>
                <c:pt idx="821" formatCode="0.00E+00">
                  <c:v>0.000470809792843691</c:v>
                </c:pt>
                <c:pt idx="822" formatCode="0.00E+00">
                  <c:v>0.000490844252113635</c:v>
                </c:pt>
                <c:pt idx="823" formatCode="0.00E+00">
                  <c:v>0.000470809792843691</c:v>
                </c:pt>
                <c:pt idx="824" formatCode="0.00E+00">
                  <c:v>0.000530913170653524</c:v>
                </c:pt>
                <c:pt idx="825" formatCode="0.00E+00">
                  <c:v>0.000450775333573746</c:v>
                </c:pt>
                <c:pt idx="826" formatCode="0.00E+00">
                  <c:v>0.000430740874303802</c:v>
                </c:pt>
                <c:pt idx="827" formatCode="0.00E+00">
                  <c:v>0.000490844252113635</c:v>
                </c:pt>
                <c:pt idx="828" formatCode="0.00E+00">
                  <c:v>0.000550947629923468</c:v>
                </c:pt>
                <c:pt idx="829" formatCode="0.00E+00">
                  <c:v>0.000510878711383579</c:v>
                </c:pt>
                <c:pt idx="830" formatCode="0.00E+00">
                  <c:v>0.000621068237368273</c:v>
                </c:pt>
                <c:pt idx="831" formatCode="0.00E+00">
                  <c:v>0.000530913170653524</c:v>
                </c:pt>
                <c:pt idx="832" formatCode="0.00E+00">
                  <c:v>0.000570982089193412</c:v>
                </c:pt>
                <c:pt idx="833" formatCode="0.00E+00">
                  <c:v>0.000540930400288496</c:v>
                </c:pt>
                <c:pt idx="834" formatCode="0.00E+00">
                  <c:v>0.000591016548463357</c:v>
                </c:pt>
                <c:pt idx="835" formatCode="0.00E+00">
                  <c:v>0.000520895941018551</c:v>
                </c:pt>
                <c:pt idx="836" formatCode="0.00E+00">
                  <c:v>0.000460792563208719</c:v>
                </c:pt>
                <c:pt idx="837" formatCode="0.00E+00">
                  <c:v>0.000631085467003245</c:v>
                </c:pt>
                <c:pt idx="838" formatCode="0.00E+00">
                  <c:v>0.000400689185398886</c:v>
                </c:pt>
                <c:pt idx="839" formatCode="0.00E+00">
                  <c:v>0.00056096485955844</c:v>
                </c:pt>
                <c:pt idx="840" formatCode="0.00E+00">
                  <c:v>0.000651119926273189</c:v>
                </c:pt>
                <c:pt idx="841" formatCode="0.00E+00">
                  <c:v>0.000490844252113635</c:v>
                </c:pt>
                <c:pt idx="842" formatCode="0.00E+00">
                  <c:v>0.000430740874303802</c:v>
                </c:pt>
                <c:pt idx="843" formatCode="0.00E+00">
                  <c:v>0.000540930400288496</c:v>
                </c:pt>
                <c:pt idx="844" formatCode="0.00E+00">
                  <c:v>0.000430740874303802</c:v>
                </c:pt>
                <c:pt idx="845" formatCode="0.00E+00">
                  <c:v>0.000530913170653524</c:v>
                </c:pt>
                <c:pt idx="846" formatCode="0.00E+00">
                  <c:v>0.000570982089193412</c:v>
                </c:pt>
                <c:pt idx="847" formatCode="0.00E+00">
                  <c:v>0.000591016548463357</c:v>
                </c:pt>
                <c:pt idx="848" formatCode="0.00E+00">
                  <c:v>0.000520895941018551</c:v>
                </c:pt>
                <c:pt idx="849" formatCode="0.00E+00">
                  <c:v>0.000400689185398886</c:v>
                </c:pt>
                <c:pt idx="850" formatCode="0.00E+00">
                  <c:v>0.000580999318828384</c:v>
                </c:pt>
                <c:pt idx="851" formatCode="0.00E+00">
                  <c:v>0.000470809792843691</c:v>
                </c:pt>
                <c:pt idx="852" formatCode="0.00E+00">
                  <c:v>0.000410706415033858</c:v>
                </c:pt>
                <c:pt idx="853" formatCode="0.00E+00">
                  <c:v>0.000490844252113635</c:v>
                </c:pt>
                <c:pt idx="854" formatCode="0.00E+00">
                  <c:v>0.000470809792843691</c:v>
                </c:pt>
                <c:pt idx="855" formatCode="0.00E+00">
                  <c:v>0.000410706415033858</c:v>
                </c:pt>
                <c:pt idx="856" formatCode="0.00E+00">
                  <c:v>0.000300516889049164</c:v>
                </c:pt>
                <c:pt idx="857" formatCode="0.00E+00">
                  <c:v>0.00042072364466883</c:v>
                </c:pt>
                <c:pt idx="858" formatCode="0.00E+00">
                  <c:v>0.000540930400288496</c:v>
                </c:pt>
                <c:pt idx="859" formatCode="0.00E+00">
                  <c:v>0.000510878711383579</c:v>
                </c:pt>
                <c:pt idx="860" formatCode="0.00E+00">
                  <c:v>0.000400689185398886</c:v>
                </c:pt>
                <c:pt idx="861" formatCode="0.00E+00">
                  <c:v>0.000510878711383579</c:v>
                </c:pt>
                <c:pt idx="862" formatCode="0.00E+00">
                  <c:v>0.000400689185398886</c:v>
                </c:pt>
                <c:pt idx="863" formatCode="0.00E+00">
                  <c:v>0.000470809792843691</c:v>
                </c:pt>
                <c:pt idx="864" formatCode="0.00E+00">
                  <c:v>0.000470809792843691</c:v>
                </c:pt>
                <c:pt idx="865" formatCode="0.00E+00">
                  <c:v>0.000520895941018551</c:v>
                </c:pt>
                <c:pt idx="866" formatCode="0.00E+00">
                  <c:v>0.000430740874303802</c:v>
                </c:pt>
                <c:pt idx="867" formatCode="0.00E+00">
                  <c:v>0.000520895941018551</c:v>
                </c:pt>
                <c:pt idx="868" formatCode="0.00E+00">
                  <c:v>0.000591016548463357</c:v>
                </c:pt>
                <c:pt idx="869" formatCode="0.00E+00">
                  <c:v>0.000440758103938774</c:v>
                </c:pt>
                <c:pt idx="870" formatCode="0.00E+00">
                  <c:v>0.000460792563208719</c:v>
                </c:pt>
                <c:pt idx="871" formatCode="0.00E+00">
                  <c:v>0.000570982089193412</c:v>
                </c:pt>
                <c:pt idx="872" formatCode="0.00E+00">
                  <c:v>0.000500861481748607</c:v>
                </c:pt>
                <c:pt idx="873" formatCode="0.00E+00">
                  <c:v>0.000540930400288496</c:v>
                </c:pt>
                <c:pt idx="874" formatCode="0.00E+00">
                  <c:v>0.00056096485955844</c:v>
                </c:pt>
                <c:pt idx="875" formatCode="0.00E+00">
                  <c:v>0.000490844252113635</c:v>
                </c:pt>
                <c:pt idx="876" formatCode="0.00E+00">
                  <c:v>0.00028048242977922</c:v>
                </c:pt>
                <c:pt idx="877" formatCode="0.00E+00">
                  <c:v>0.00042072364466883</c:v>
                </c:pt>
                <c:pt idx="878" formatCode="0.00E+00">
                  <c:v>0.000480827022478663</c:v>
                </c:pt>
                <c:pt idx="879" formatCode="0.00E+00">
                  <c:v>0.000550947629923468</c:v>
                </c:pt>
                <c:pt idx="880" formatCode="0.00E+00">
                  <c:v>0.000430740874303802</c:v>
                </c:pt>
                <c:pt idx="881" formatCode="0.00E+00">
                  <c:v>0.000290499659414192</c:v>
                </c:pt>
                <c:pt idx="882" formatCode="0.00E+00">
                  <c:v>0.000370637496493969</c:v>
                </c:pt>
                <c:pt idx="883" formatCode="0.00E+00">
                  <c:v>0.000400689185398886</c:v>
                </c:pt>
                <c:pt idx="884" formatCode="0.00E+00">
                  <c:v>0.000340585807589053</c:v>
                </c:pt>
                <c:pt idx="885" formatCode="0.00E+00">
                  <c:v>0.000400689185398886</c:v>
                </c:pt>
                <c:pt idx="886" formatCode="0.00E+00">
                  <c:v>0.000340585807589053</c:v>
                </c:pt>
                <c:pt idx="887" formatCode="0.00E+00">
                  <c:v>0.000490844252113635</c:v>
                </c:pt>
                <c:pt idx="888" formatCode="0.00E+00">
                  <c:v>0.000540930400288496</c:v>
                </c:pt>
                <c:pt idx="889" formatCode="0.00E+00">
                  <c:v>0.000490844252113635</c:v>
                </c:pt>
                <c:pt idx="890" formatCode="0.00E+00">
                  <c:v>0.000430740874303802</c:v>
                </c:pt>
                <c:pt idx="891" formatCode="0.00E+00">
                  <c:v>0.000430740874303802</c:v>
                </c:pt>
                <c:pt idx="892" formatCode="0.00E+00">
                  <c:v>0.000370637496493969</c:v>
                </c:pt>
                <c:pt idx="893" formatCode="0.00E+00">
                  <c:v>0.000480827022478663</c:v>
                </c:pt>
                <c:pt idx="894" formatCode="0.00E+00">
                  <c:v>0.000430740874303802</c:v>
                </c:pt>
                <c:pt idx="895" formatCode="0.00E+00">
                  <c:v>0.000520895941018551</c:v>
                </c:pt>
                <c:pt idx="896" formatCode="0.00E+00">
                  <c:v>0.000390671955763913</c:v>
                </c:pt>
                <c:pt idx="897" formatCode="0.00E+00">
                  <c:v>0.000430740874303802</c:v>
                </c:pt>
                <c:pt idx="898" formatCode="0.00E+00">
                  <c:v>0.000430740874303802</c:v>
                </c:pt>
                <c:pt idx="899" formatCode="0.00E+00">
                  <c:v>0.000500861481748607</c:v>
                </c:pt>
                <c:pt idx="900" formatCode="0.00E+00">
                  <c:v>0.000370637496493969</c:v>
                </c:pt>
                <c:pt idx="901" formatCode="0.00E+00">
                  <c:v>0.000430740874303802</c:v>
                </c:pt>
                <c:pt idx="902" formatCode="0.00E+00">
                  <c:v>0.000450775333573746</c:v>
                </c:pt>
                <c:pt idx="903" formatCode="0.00E+00">
                  <c:v>0.000360620266858997</c:v>
                </c:pt>
                <c:pt idx="904" formatCode="0.00E+00">
                  <c:v>0.000430740874303802</c:v>
                </c:pt>
                <c:pt idx="905" formatCode="0.00E+00">
                  <c:v>0.000340585807589053</c:v>
                </c:pt>
                <c:pt idx="906" formatCode="0.00E+00">
                  <c:v>0.000350603037224025</c:v>
                </c:pt>
                <c:pt idx="907" formatCode="0.00E+00">
                  <c:v>0.000440758103938774</c:v>
                </c:pt>
                <c:pt idx="908" formatCode="0.00E+00">
                  <c:v>0.000430740874303802</c:v>
                </c:pt>
                <c:pt idx="909" formatCode="0.00E+00">
                  <c:v>0.000450775333573746</c:v>
                </c:pt>
                <c:pt idx="910" formatCode="0.00E+00">
                  <c:v>0.000380654726128941</c:v>
                </c:pt>
                <c:pt idx="911" formatCode="0.00E+00">
                  <c:v>0.000460792563208719</c:v>
                </c:pt>
                <c:pt idx="912" formatCode="0.00E+00">
                  <c:v>0.000450775333573746</c:v>
                </c:pt>
                <c:pt idx="913" formatCode="0.00E+00">
                  <c:v>0.000300516889049164</c:v>
                </c:pt>
                <c:pt idx="914" formatCode="0.00E+00">
                  <c:v>0.000520895941018551</c:v>
                </c:pt>
                <c:pt idx="915" formatCode="0.00E+00">
                  <c:v>0.000370637496493969</c:v>
                </c:pt>
                <c:pt idx="916" formatCode="0.00E+00">
                  <c:v>0.000380654726128941</c:v>
                </c:pt>
                <c:pt idx="917" formatCode="0.00E+00">
                  <c:v>0.000390671955763913</c:v>
                </c:pt>
                <c:pt idx="918" formatCode="0.00E+00">
                  <c:v>0.000520895941018551</c:v>
                </c:pt>
                <c:pt idx="919" formatCode="0.00E+00">
                  <c:v>0.000430740874303802</c:v>
                </c:pt>
                <c:pt idx="920" formatCode="0.00E+00">
                  <c:v>0.000400689185398886</c:v>
                </c:pt>
                <c:pt idx="921" formatCode="0.00E+00">
                  <c:v>0.000460792563208719</c:v>
                </c:pt>
                <c:pt idx="922" formatCode="0.00E+00">
                  <c:v>0.000470809792843691</c:v>
                </c:pt>
                <c:pt idx="923" formatCode="0.00E+00">
                  <c:v>0.000430740874303802</c:v>
                </c:pt>
                <c:pt idx="924" formatCode="0.00E+00">
                  <c:v>0.000430740874303802</c:v>
                </c:pt>
                <c:pt idx="925" formatCode="0.00E+00">
                  <c:v>0.000300516889049164</c:v>
                </c:pt>
                <c:pt idx="926" formatCode="0.00E+00">
                  <c:v>0.000500861481748607</c:v>
                </c:pt>
                <c:pt idx="927" formatCode="0.00E+00">
                  <c:v>0.00042072364466883</c:v>
                </c:pt>
                <c:pt idx="928" formatCode="0.00E+00">
                  <c:v>0.000380654726128941</c:v>
                </c:pt>
                <c:pt idx="929" formatCode="0.00E+00">
                  <c:v>0.000460792563208719</c:v>
                </c:pt>
                <c:pt idx="930" formatCode="0.00E+00">
                  <c:v>0.000350603037224025</c:v>
                </c:pt>
                <c:pt idx="931" formatCode="0.00E+00">
                  <c:v>0.000500861481748607</c:v>
                </c:pt>
                <c:pt idx="932" formatCode="0.00E+00">
                  <c:v>0.000440758103938774</c:v>
                </c:pt>
                <c:pt idx="933" formatCode="0.00E+00">
                  <c:v>0.000530913170653524</c:v>
                </c:pt>
                <c:pt idx="934" formatCode="0.00E+00">
                  <c:v>0.000340585807589053</c:v>
                </c:pt>
                <c:pt idx="935" formatCode="0.00E+00">
                  <c:v>0.00042072364466883</c:v>
                </c:pt>
                <c:pt idx="936" formatCode="0.00E+00">
                  <c:v>0.000410706415033858</c:v>
                </c:pt>
                <c:pt idx="937" formatCode="0.00E+00">
                  <c:v>0.000320551348319108</c:v>
                </c:pt>
                <c:pt idx="938" formatCode="0.00E+00">
                  <c:v>0.000510878711383579</c:v>
                </c:pt>
                <c:pt idx="939" formatCode="0.00E+00">
                  <c:v>0.000410706415033858</c:v>
                </c:pt>
                <c:pt idx="940" formatCode="0.00E+00">
                  <c:v>0.000300516889049164</c:v>
                </c:pt>
                <c:pt idx="941" formatCode="0.00E+00">
                  <c:v>0.000380654726128941</c:v>
                </c:pt>
                <c:pt idx="942" formatCode="0.00E+00">
                  <c:v>0.000350603037224025</c:v>
                </c:pt>
                <c:pt idx="943" formatCode="0.00E+00">
                  <c:v>0.000360620266858997</c:v>
                </c:pt>
                <c:pt idx="944" formatCode="0.00E+00">
                  <c:v>0.000320551348319108</c:v>
                </c:pt>
                <c:pt idx="945" formatCode="0.00E+00">
                  <c:v>0.000540930400288496</c:v>
                </c:pt>
                <c:pt idx="946" formatCode="0.00E+00">
                  <c:v>0.000430740874303802</c:v>
                </c:pt>
                <c:pt idx="947" formatCode="0.00E+00">
                  <c:v>0.000510878711383579</c:v>
                </c:pt>
                <c:pt idx="948" formatCode="0.00E+00">
                  <c:v>0.000390671955763913</c:v>
                </c:pt>
                <c:pt idx="949" formatCode="0.00E+00">
                  <c:v>0.000390671955763913</c:v>
                </c:pt>
                <c:pt idx="950" formatCode="0.00E+00">
                  <c:v>0.000300516889049164</c:v>
                </c:pt>
                <c:pt idx="951" formatCode="0.00E+00">
                  <c:v>0.000380654726128941</c:v>
                </c:pt>
                <c:pt idx="952" formatCode="0.00E+00">
                  <c:v>0.000360620266858997</c:v>
                </c:pt>
                <c:pt idx="953" formatCode="0.00E+00">
                  <c:v>0.00042072364466883</c:v>
                </c:pt>
                <c:pt idx="954" formatCode="0.00E+00">
                  <c:v>0.000450775333573746</c:v>
                </c:pt>
                <c:pt idx="955" formatCode="0.00E+00">
                  <c:v>0.000390671955763913</c:v>
                </c:pt>
                <c:pt idx="956" formatCode="0.00E+00">
                  <c:v>0.000370637496493969</c:v>
                </c:pt>
                <c:pt idx="957" formatCode="0.00E+00">
                  <c:v>0.000320551348319108</c:v>
                </c:pt>
                <c:pt idx="958" formatCode="0.00E+00">
                  <c:v>0.000330568577954081</c:v>
                </c:pt>
                <c:pt idx="959" formatCode="0.00E+00">
                  <c:v>0.00042072364466883</c:v>
                </c:pt>
                <c:pt idx="960" formatCode="0.00E+00">
                  <c:v>0.000340585807589053</c:v>
                </c:pt>
                <c:pt idx="961" formatCode="0.00E+00">
                  <c:v>0.000430740874303802</c:v>
                </c:pt>
                <c:pt idx="962" formatCode="0.00E+00">
                  <c:v>0.00019032736306447</c:v>
                </c:pt>
                <c:pt idx="963" formatCode="0.00E+00">
                  <c:v>0.000410706415033858</c:v>
                </c:pt>
                <c:pt idx="964" formatCode="0.00E+00">
                  <c:v>0.000410706415033858</c:v>
                </c:pt>
                <c:pt idx="965" formatCode="0.00E+00">
                  <c:v>0.000320551348319108</c:v>
                </c:pt>
                <c:pt idx="966" formatCode="0.00E+00">
                  <c:v>0.000370637496493969</c:v>
                </c:pt>
                <c:pt idx="967" formatCode="0.00E+00">
                  <c:v>0.000260447970509275</c:v>
                </c:pt>
                <c:pt idx="968" formatCode="0.00E+00">
                  <c:v>0.000390671955763913</c:v>
                </c:pt>
                <c:pt idx="969" formatCode="0.00E+00">
                  <c:v>0.000350603037224025</c:v>
                </c:pt>
                <c:pt idx="970" formatCode="0.00E+00">
                  <c:v>0.000390671955763913</c:v>
                </c:pt>
                <c:pt idx="971" formatCode="0.00E+00">
                  <c:v>0.000470809792843691</c:v>
                </c:pt>
                <c:pt idx="972" formatCode="0.00E+00">
                  <c:v>0.000450775333573746</c:v>
                </c:pt>
                <c:pt idx="973" formatCode="0.00E+00">
                  <c:v>0.000350603037224025</c:v>
                </c:pt>
                <c:pt idx="974" formatCode="0.00E+00">
                  <c:v>0.000360620266858997</c:v>
                </c:pt>
                <c:pt idx="975" formatCode="0.00E+00">
                  <c:v>0.000330568577954081</c:v>
                </c:pt>
                <c:pt idx="976" formatCode="0.00E+00">
                  <c:v>0.000370637496493969</c:v>
                </c:pt>
                <c:pt idx="977" formatCode="0.00E+00">
                  <c:v>0.000450775333573746</c:v>
                </c:pt>
                <c:pt idx="978" formatCode="0.00E+00">
                  <c:v>0.000370637496493969</c:v>
                </c:pt>
                <c:pt idx="979" formatCode="0.00E+00">
                  <c:v>0.000400689185398886</c:v>
                </c:pt>
                <c:pt idx="980" formatCode="0.00E+00">
                  <c:v>0.000310534118684136</c:v>
                </c:pt>
                <c:pt idx="981" formatCode="0.00E+00">
                  <c:v>0.000450775333573746</c:v>
                </c:pt>
                <c:pt idx="982" formatCode="0.00E+00">
                  <c:v>0.000340585807589053</c:v>
                </c:pt>
                <c:pt idx="983" formatCode="0.00E+00">
                  <c:v>0.000400689185398886</c:v>
                </c:pt>
                <c:pt idx="984" formatCode="0.00E+00">
                  <c:v>0.000320551348319108</c:v>
                </c:pt>
                <c:pt idx="985" formatCode="0.00E+00">
                  <c:v>0.000360620266858997</c:v>
                </c:pt>
                <c:pt idx="986" formatCode="0.00E+00">
                  <c:v>0.000400689185398886</c:v>
                </c:pt>
                <c:pt idx="987" formatCode="0.00E+00">
                  <c:v>0.000380654726128941</c:v>
                </c:pt>
                <c:pt idx="988" formatCode="0.00E+00">
                  <c:v>0.000400689185398886</c:v>
                </c:pt>
                <c:pt idx="989" formatCode="0.00E+00">
                  <c:v>0.000250430740874303</c:v>
                </c:pt>
                <c:pt idx="990" formatCode="0.00E+00">
                  <c:v>0.000320551348319108</c:v>
                </c:pt>
                <c:pt idx="991" formatCode="0.00E+00">
                  <c:v>0.000300516889049164</c:v>
                </c:pt>
                <c:pt idx="992" formatCode="0.00E+00">
                  <c:v>0.000340585807589053</c:v>
                </c:pt>
                <c:pt idx="993" formatCode="0.00E+00">
                  <c:v>0.000290499659414192</c:v>
                </c:pt>
                <c:pt idx="994" formatCode="0.00E+00">
                  <c:v>0.000370637496493969</c:v>
                </c:pt>
                <c:pt idx="995" formatCode="0.00E+00">
                  <c:v>0.000220379051969387</c:v>
                </c:pt>
                <c:pt idx="996" formatCode="0.00E+00">
                  <c:v>0.000290499659414192</c:v>
                </c:pt>
                <c:pt idx="997" formatCode="0.00E+00">
                  <c:v>0.000330568577954081</c:v>
                </c:pt>
                <c:pt idx="998" formatCode="0.00E+00">
                  <c:v>0.000340585807589053</c:v>
                </c:pt>
                <c:pt idx="999" formatCode="0.00E+00">
                  <c:v>0.000360620266858997</c:v>
                </c:pt>
                <c:pt idx="1000" formatCode="0.00E+00">
                  <c:v>0.000320551348319108</c:v>
                </c:pt>
                <c:pt idx="1001" formatCode="0.00E+00">
                  <c:v>0.000310534118684136</c:v>
                </c:pt>
                <c:pt idx="1002" formatCode="0.00E+00">
                  <c:v>0.000370637496493969</c:v>
                </c:pt>
                <c:pt idx="1003" formatCode="0.00E+00">
                  <c:v>0.000330568577954081</c:v>
                </c:pt>
                <c:pt idx="1004" formatCode="0.00E+00">
                  <c:v>0.00042072364466883</c:v>
                </c:pt>
                <c:pt idx="1005" formatCode="0.00E+00">
                  <c:v>0.000310534118684136</c:v>
                </c:pt>
                <c:pt idx="1006" formatCode="0.00E+00">
                  <c:v>0.000330568577954081</c:v>
                </c:pt>
                <c:pt idx="1007" formatCode="0.00E+00">
                  <c:v>0.000270465200144248</c:v>
                </c:pt>
                <c:pt idx="1008" formatCode="0.00E+00">
                  <c:v>0.000290499659414192</c:v>
                </c:pt>
                <c:pt idx="1009" formatCode="0.00E+00">
                  <c:v>0.000340585807589053</c:v>
                </c:pt>
                <c:pt idx="1010" formatCode="0.00E+00">
                  <c:v>0.000320551348319108</c:v>
                </c:pt>
                <c:pt idx="1011" formatCode="0.00E+00">
                  <c:v>0.000380654726128941</c:v>
                </c:pt>
                <c:pt idx="1012" formatCode="0.00E+00">
                  <c:v>0.000350603037224025</c:v>
                </c:pt>
                <c:pt idx="1013" formatCode="0.00E+00">
                  <c:v>0.000390671955763913</c:v>
                </c:pt>
                <c:pt idx="1014" formatCode="0.00E+00">
                  <c:v>0.000360620266858997</c:v>
                </c:pt>
                <c:pt idx="1015" formatCode="0.00E+00">
                  <c:v>0.000330568577954081</c:v>
                </c:pt>
                <c:pt idx="1016" formatCode="0.00E+00">
                  <c:v>0.000400689185398886</c:v>
                </c:pt>
                <c:pt idx="1017" formatCode="0.00E+00">
                  <c:v>0.000350603037224025</c:v>
                </c:pt>
                <c:pt idx="1018" formatCode="0.00E+00">
                  <c:v>0.000430740874303802</c:v>
                </c:pt>
                <c:pt idx="1019" formatCode="0.00E+00">
                  <c:v>0.000290499659414192</c:v>
                </c:pt>
                <c:pt idx="1020" formatCode="0.00E+00">
                  <c:v>0.000290499659414192</c:v>
                </c:pt>
                <c:pt idx="1021" formatCode="0.00E+00">
                  <c:v>0.000400689185398886</c:v>
                </c:pt>
                <c:pt idx="1022" formatCode="0.00E+00">
                  <c:v>0.000390671955763913</c:v>
                </c:pt>
                <c:pt idx="1023" formatCode="0.00E+00">
                  <c:v>0.000300516889049164</c:v>
                </c:pt>
                <c:pt idx="1024" formatCode="0.00E+00">
                  <c:v>0.000330568577954081</c:v>
                </c:pt>
                <c:pt idx="1025" formatCode="0.00E+00">
                  <c:v>0.000290499659414192</c:v>
                </c:pt>
                <c:pt idx="1026" formatCode="0.00E+00">
                  <c:v>0.000380654726128941</c:v>
                </c:pt>
                <c:pt idx="1027" formatCode="0.00E+00">
                  <c:v>0.00028048242977922</c:v>
                </c:pt>
                <c:pt idx="1028" formatCode="0.00E+00">
                  <c:v>0.000300516889049164</c:v>
                </c:pt>
                <c:pt idx="1029" formatCode="0.00E+00">
                  <c:v>0.00042072364466883</c:v>
                </c:pt>
                <c:pt idx="1030" formatCode="0.00E+00">
                  <c:v>0.000410706415033858</c:v>
                </c:pt>
                <c:pt idx="1031" formatCode="0.00E+00">
                  <c:v>0.000260447970509275</c:v>
                </c:pt>
                <c:pt idx="1032" formatCode="0.00E+00">
                  <c:v>0.000330568577954081</c:v>
                </c:pt>
                <c:pt idx="1033" formatCode="0.00E+00">
                  <c:v>0.000330568577954081</c:v>
                </c:pt>
                <c:pt idx="1034" formatCode="0.00E+00">
                  <c:v>0.000310534118684136</c:v>
                </c:pt>
                <c:pt idx="1035" formatCode="0.00E+00">
                  <c:v>0.000290499659414192</c:v>
                </c:pt>
                <c:pt idx="1036" formatCode="0.00E+00">
                  <c:v>0.000240413511239331</c:v>
                </c:pt>
                <c:pt idx="1037" formatCode="0.00E+00">
                  <c:v>0.000380654726128941</c:v>
                </c:pt>
                <c:pt idx="1038" formatCode="0.00E+00">
                  <c:v>0.000260447970509275</c:v>
                </c:pt>
                <c:pt idx="1039" formatCode="0.00E+00">
                  <c:v>0.000310534118684136</c:v>
                </c:pt>
                <c:pt idx="1040" formatCode="0.00E+00">
                  <c:v>0.00028048242977922</c:v>
                </c:pt>
                <c:pt idx="1041" formatCode="0.00E+00">
                  <c:v>0.000320551348319108</c:v>
                </c:pt>
                <c:pt idx="1042" formatCode="0.00E+00">
                  <c:v>0.000360620266858997</c:v>
                </c:pt>
                <c:pt idx="1043" formatCode="0.00E+00">
                  <c:v>0.000340585807589053</c:v>
                </c:pt>
                <c:pt idx="1044" formatCode="0.00E+00">
                  <c:v>0.000250430740874303</c:v>
                </c:pt>
                <c:pt idx="1045" formatCode="0.00E+00">
                  <c:v>0.000300516889049164</c:v>
                </c:pt>
                <c:pt idx="1046" formatCode="0.00E+00">
                  <c:v>0.000220379051969387</c:v>
                </c:pt>
                <c:pt idx="1047" formatCode="0.00E+00">
                  <c:v>0.000210361822334415</c:v>
                </c:pt>
                <c:pt idx="1048" formatCode="0.00E+00">
                  <c:v>0.000270465200144248</c:v>
                </c:pt>
                <c:pt idx="1049" formatCode="0.00E+00">
                  <c:v>0.000310534118684136</c:v>
                </c:pt>
                <c:pt idx="1050" formatCode="0.00E+00">
                  <c:v>0.000310534118684136</c:v>
                </c:pt>
                <c:pt idx="1051" formatCode="0.00E+00">
                  <c:v>0.000230396281604359</c:v>
                </c:pt>
                <c:pt idx="1052" formatCode="0.00E+00">
                  <c:v>0.000320551348319108</c:v>
                </c:pt>
                <c:pt idx="1053" formatCode="0.00E+00">
                  <c:v>0.000250430740874303</c:v>
                </c:pt>
                <c:pt idx="1054" formatCode="0.00E+00">
                  <c:v>0.000210361822334415</c:v>
                </c:pt>
                <c:pt idx="1055" formatCode="0.00E+00">
                  <c:v>0.000410706415033858</c:v>
                </c:pt>
                <c:pt idx="1056" formatCode="0.00E+00">
                  <c:v>0.000300516889049164</c:v>
                </c:pt>
                <c:pt idx="1057" formatCode="0.00E+00">
                  <c:v>0.000250430740874303</c:v>
                </c:pt>
                <c:pt idx="1058" formatCode="0.00E+00">
                  <c:v>0.000380654726128941</c:v>
                </c:pt>
                <c:pt idx="1059" formatCode="0.00E+00">
                  <c:v>0.000260447970509275</c:v>
                </c:pt>
                <c:pt idx="1060" formatCode="0.00E+00">
                  <c:v>0.000350603037224025</c:v>
                </c:pt>
                <c:pt idx="1061" formatCode="0.00E+00">
                  <c:v>0.000210361822334415</c:v>
                </c:pt>
                <c:pt idx="1062" formatCode="0.00E+00">
                  <c:v>0.000290499659414192</c:v>
                </c:pt>
                <c:pt idx="1063" formatCode="0.00E+00">
                  <c:v>0.000230396281604359</c:v>
                </c:pt>
                <c:pt idx="1064" formatCode="0.00E+00">
                  <c:v>0.000290499659414192</c:v>
                </c:pt>
                <c:pt idx="1065" formatCode="0.00E+00">
                  <c:v>0.000370637496493969</c:v>
                </c:pt>
                <c:pt idx="1066" formatCode="0.00E+00">
                  <c:v>0.000200344592699443</c:v>
                </c:pt>
                <c:pt idx="1067" formatCode="0.00E+00">
                  <c:v>0.00014024121488961</c:v>
                </c:pt>
                <c:pt idx="1068" formatCode="0.00E+00">
                  <c:v>0.000310534118684136</c:v>
                </c:pt>
                <c:pt idx="1069" formatCode="0.00E+00">
                  <c:v>0.000230396281604359</c:v>
                </c:pt>
                <c:pt idx="1070" formatCode="0.00E+00">
                  <c:v>0.000250430740874303</c:v>
                </c:pt>
                <c:pt idx="1071" formatCode="0.00E+00">
                  <c:v>0.000200344592699443</c:v>
                </c:pt>
                <c:pt idx="1072" formatCode="0.00E+00">
                  <c:v>0.000320551348319108</c:v>
                </c:pt>
                <c:pt idx="1073" formatCode="0.00E+00">
                  <c:v>0.000290499659414192</c:v>
                </c:pt>
                <c:pt idx="1074" formatCode="0.00E+00">
                  <c:v>0.000250430740874303</c:v>
                </c:pt>
                <c:pt idx="1075" formatCode="0.00E+00">
                  <c:v>0.000340585807589053</c:v>
                </c:pt>
                <c:pt idx="1076" formatCode="0.00E+00">
                  <c:v>0.000260447970509275</c:v>
                </c:pt>
                <c:pt idx="1077" formatCode="0.00E+00">
                  <c:v>0.000250430740874303</c:v>
                </c:pt>
                <c:pt idx="1078" formatCode="0.00E+00">
                  <c:v>0.000270465200144248</c:v>
                </c:pt>
                <c:pt idx="1079" formatCode="0.00E+00">
                  <c:v>0.000270465200144248</c:v>
                </c:pt>
                <c:pt idx="1080" formatCode="0.00E+00">
                  <c:v>0.000270465200144248</c:v>
                </c:pt>
                <c:pt idx="1081" formatCode="0.00E+00">
                  <c:v>0.000210361822334415</c:v>
                </c:pt>
                <c:pt idx="1082" formatCode="0.00E+00">
                  <c:v>0.000310534118684136</c:v>
                </c:pt>
                <c:pt idx="1083" formatCode="0.00E+00">
                  <c:v>0.000210361822334415</c:v>
                </c:pt>
                <c:pt idx="1084" formatCode="0.00E+00">
                  <c:v>0.000220379051969387</c:v>
                </c:pt>
                <c:pt idx="1085" formatCode="0.00E+00">
                  <c:v>0.000270465200144248</c:v>
                </c:pt>
                <c:pt idx="1086" formatCode="0.00E+00">
                  <c:v>0.00028048242977922</c:v>
                </c:pt>
                <c:pt idx="1087" formatCode="0.00E+00">
                  <c:v>0.000260447970509275</c:v>
                </c:pt>
                <c:pt idx="1088" formatCode="0.00E+00">
                  <c:v>0.000250430740874303</c:v>
                </c:pt>
                <c:pt idx="1089" formatCode="0.00E+00">
                  <c:v>0.000360620266858997</c:v>
                </c:pt>
                <c:pt idx="1090" formatCode="0.00E+00">
                  <c:v>0.000240413511239331</c:v>
                </c:pt>
                <c:pt idx="1091" formatCode="0.00E+00">
                  <c:v>0.000200344592699443</c:v>
                </c:pt>
                <c:pt idx="1092" formatCode="0.00E+00">
                  <c:v>0.000320551348319108</c:v>
                </c:pt>
                <c:pt idx="1093" formatCode="0.00E+00">
                  <c:v>0.000330568577954081</c:v>
                </c:pt>
                <c:pt idx="1094" formatCode="0.00E+00">
                  <c:v>0.000200344592699443</c:v>
                </c:pt>
                <c:pt idx="1095" formatCode="0.00E+00">
                  <c:v>0.000220379051969387</c:v>
                </c:pt>
                <c:pt idx="1096" formatCode="0.00E+00">
                  <c:v>0.000240413511239331</c:v>
                </c:pt>
                <c:pt idx="1097" formatCode="0.00E+00">
                  <c:v>0.000260447970509275</c:v>
                </c:pt>
                <c:pt idx="1098" formatCode="0.00E+00">
                  <c:v>0.000300516889049164</c:v>
                </c:pt>
                <c:pt idx="1099" formatCode="0.00E+00">
                  <c:v>0.000350603037224025</c:v>
                </c:pt>
                <c:pt idx="1100" formatCode="0.00E+00">
                  <c:v>0.000250430740874303</c:v>
                </c:pt>
                <c:pt idx="1101" formatCode="0.00E+00">
                  <c:v>0.000200344592699443</c:v>
                </c:pt>
                <c:pt idx="1102" formatCode="0.00E+00">
                  <c:v>0.00019032736306447</c:v>
                </c:pt>
                <c:pt idx="1103" formatCode="0.00E+00">
                  <c:v>0.000310534118684136</c:v>
                </c:pt>
                <c:pt idx="1104" formatCode="0.00E+00">
                  <c:v>0.000290499659414192</c:v>
                </c:pt>
                <c:pt idx="1105" formatCode="0.00E+00">
                  <c:v>0.000250430740874303</c:v>
                </c:pt>
                <c:pt idx="1106" formatCode="0.00E+00">
                  <c:v>0.000250430740874303</c:v>
                </c:pt>
                <c:pt idx="1107" formatCode="0.00E+00">
                  <c:v>0.000230396281604359</c:v>
                </c:pt>
                <c:pt idx="1108" formatCode="0.00E+00">
                  <c:v>0.000200344592699443</c:v>
                </c:pt>
                <c:pt idx="1109" formatCode="0.00E+00">
                  <c:v>0.000240413511239331</c:v>
                </c:pt>
                <c:pt idx="1110" formatCode="0.00E+00">
                  <c:v>0.000290499659414192</c:v>
                </c:pt>
                <c:pt idx="1111" formatCode="0.00E+00">
                  <c:v>0.000150258444524582</c:v>
                </c:pt>
                <c:pt idx="1112" formatCode="0.00E+00">
                  <c:v>0.00028048242977922</c:v>
                </c:pt>
                <c:pt idx="1113" formatCode="0.00E+00">
                  <c:v>0.000300516889049164</c:v>
                </c:pt>
                <c:pt idx="1114" formatCode="0.00E+00">
                  <c:v>0.000170292903794526</c:v>
                </c:pt>
                <c:pt idx="1115" formatCode="0.00E+00">
                  <c:v>0.000320551348319108</c:v>
                </c:pt>
                <c:pt idx="1116" formatCode="0.00E+00">
                  <c:v>0.000360620266858997</c:v>
                </c:pt>
                <c:pt idx="1117" formatCode="0.00E+00">
                  <c:v>0.00028048242977922</c:v>
                </c:pt>
                <c:pt idx="1118" formatCode="0.00E+00">
                  <c:v>0.000270465200144248</c:v>
                </c:pt>
                <c:pt idx="1119" formatCode="0.00E+00">
                  <c:v>0.000310534118684136</c:v>
                </c:pt>
                <c:pt idx="1120" formatCode="0.00E+00">
                  <c:v>0.000230396281604359</c:v>
                </c:pt>
                <c:pt idx="1121" formatCode="0.00E+00">
                  <c:v>0.000210361822334415</c:v>
                </c:pt>
                <c:pt idx="1122" formatCode="0.00E+00">
                  <c:v>0.000270465200144248</c:v>
                </c:pt>
                <c:pt idx="1123" formatCode="0.00E+00">
                  <c:v>0.000270465200144248</c:v>
                </c:pt>
                <c:pt idx="1124" formatCode="0.00E+00">
                  <c:v>0.000250430740874303</c:v>
                </c:pt>
                <c:pt idx="1125" formatCode="0.00E+00">
                  <c:v>0.000220379051969387</c:v>
                </c:pt>
                <c:pt idx="1126" formatCode="0.00E+00">
                  <c:v>0.000210361822334415</c:v>
                </c:pt>
                <c:pt idx="1127" formatCode="0.00E+00">
                  <c:v>0.000340585807589053</c:v>
                </c:pt>
                <c:pt idx="1128" formatCode="0.00E+00">
                  <c:v>0.000250430740874303</c:v>
                </c:pt>
                <c:pt idx="1129" formatCode="0.00E+00">
                  <c:v>0.000310534118684136</c:v>
                </c:pt>
                <c:pt idx="1130" formatCode="0.00E+00">
                  <c:v>0.000200344592699443</c:v>
                </c:pt>
                <c:pt idx="1131" formatCode="0.00E+00">
                  <c:v>0.000210361822334415</c:v>
                </c:pt>
                <c:pt idx="1132" formatCode="0.00E+00">
                  <c:v>0.000200344592699443</c:v>
                </c:pt>
                <c:pt idx="1133" formatCode="0.00E+00">
                  <c:v>0.000300516889049164</c:v>
                </c:pt>
                <c:pt idx="1134" formatCode="0.00E+00">
                  <c:v>0.000200344592699443</c:v>
                </c:pt>
                <c:pt idx="1135" formatCode="0.00E+00">
                  <c:v>0.000260447970509275</c:v>
                </c:pt>
                <c:pt idx="1136" formatCode="0.00E+00">
                  <c:v>0.000180310133429498</c:v>
                </c:pt>
                <c:pt idx="1137" formatCode="0.00E+00">
                  <c:v>0.000220379051969387</c:v>
                </c:pt>
                <c:pt idx="1138" formatCode="0.00E+00">
                  <c:v>0.000160275674159554</c:v>
                </c:pt>
                <c:pt idx="1139" formatCode="0.00E+00">
                  <c:v>0.000160275674159554</c:v>
                </c:pt>
                <c:pt idx="1140" formatCode="0.00E+00">
                  <c:v>0.000260447970509275</c:v>
                </c:pt>
                <c:pt idx="1141" formatCode="0.00E+00">
                  <c:v>0.000220379051969387</c:v>
                </c:pt>
                <c:pt idx="1142" formatCode="0.00E+00">
                  <c:v>0.000160275674159554</c:v>
                </c:pt>
                <c:pt idx="1143" formatCode="0.00E+00">
                  <c:v>0.000240413511239331</c:v>
                </c:pt>
                <c:pt idx="1144" formatCode="0.00E+00">
                  <c:v>0.000240413511239331</c:v>
                </c:pt>
                <c:pt idx="1145" formatCode="0.00E+00">
                  <c:v>0.000230396281604359</c:v>
                </c:pt>
                <c:pt idx="1146" formatCode="0.00E+00">
                  <c:v>0.000270465200144248</c:v>
                </c:pt>
                <c:pt idx="1147" formatCode="0.00E+00">
                  <c:v>0.000180310133429498</c:v>
                </c:pt>
                <c:pt idx="1148" formatCode="0.00E+00">
                  <c:v>0.000220379051969387</c:v>
                </c:pt>
                <c:pt idx="1149" formatCode="0.00E+00">
                  <c:v>0.000200344592699443</c:v>
                </c:pt>
                <c:pt idx="1150" formatCode="0.00E+00">
                  <c:v>0.000250430740874303</c:v>
                </c:pt>
                <c:pt idx="1151" formatCode="0.00E+00">
                  <c:v>0.000230396281604359</c:v>
                </c:pt>
                <c:pt idx="1152" formatCode="0.00E+00">
                  <c:v>0.000250430740874303</c:v>
                </c:pt>
                <c:pt idx="1153" formatCode="0.00E+00">
                  <c:v>0.000160275674159554</c:v>
                </c:pt>
                <c:pt idx="1154" formatCode="0.00E+00">
                  <c:v>0.000110189525984693</c:v>
                </c:pt>
                <c:pt idx="1155" formatCode="0.00E+00">
                  <c:v>0.00019032736306447</c:v>
                </c:pt>
                <c:pt idx="1156" formatCode="0.00E+00">
                  <c:v>0.000260447970509275</c:v>
                </c:pt>
                <c:pt idx="1157" formatCode="0.00E+00">
                  <c:v>0.000210361822334415</c:v>
                </c:pt>
                <c:pt idx="1158" formatCode="0.00E+00">
                  <c:v>0.000270465200144248</c:v>
                </c:pt>
                <c:pt idx="1159" formatCode="0.00E+00">
                  <c:v>0.000200344592699443</c:v>
                </c:pt>
                <c:pt idx="1160" formatCode="0.00E+00">
                  <c:v>0.000250430740874303</c:v>
                </c:pt>
                <c:pt idx="1161" formatCode="0.00E+00">
                  <c:v>0.000250430740874303</c:v>
                </c:pt>
                <c:pt idx="1162" formatCode="0.00E+00">
                  <c:v>0.000260447970509275</c:v>
                </c:pt>
                <c:pt idx="1163" formatCode="0.00E+00">
                  <c:v>0.000200344592699443</c:v>
                </c:pt>
                <c:pt idx="1164" formatCode="0.00E+00">
                  <c:v>0.000210361822334415</c:v>
                </c:pt>
                <c:pt idx="1165" formatCode="0.00E+00">
                  <c:v>0.000170292903794526</c:v>
                </c:pt>
                <c:pt idx="1166" formatCode="0.00E+00">
                  <c:v>0.000230396281604359</c:v>
                </c:pt>
                <c:pt idx="1167" formatCode="0.00E+00">
                  <c:v>0.000240413511239331</c:v>
                </c:pt>
                <c:pt idx="1168" formatCode="0.00E+00">
                  <c:v>0.00019032736306447</c:v>
                </c:pt>
                <c:pt idx="1169" formatCode="0.00E+00">
                  <c:v>0.000180310133429498</c:v>
                </c:pt>
                <c:pt idx="1170" formatCode="0.00E+00">
                  <c:v>0.000250430740874303</c:v>
                </c:pt>
                <c:pt idx="1171" formatCode="0.00E+00">
                  <c:v>0.00014024121488961</c:v>
                </c:pt>
                <c:pt idx="1172" formatCode="0.00E+00">
                  <c:v>0.000240413511239331</c:v>
                </c:pt>
                <c:pt idx="1173" formatCode="0.00E+00">
                  <c:v>0.00019032736306447</c:v>
                </c:pt>
                <c:pt idx="1174" formatCode="0.00E+00">
                  <c:v>0.000230396281604359</c:v>
                </c:pt>
                <c:pt idx="1175" formatCode="0.00E+00">
                  <c:v>0.000240413511239331</c:v>
                </c:pt>
                <c:pt idx="1176" formatCode="0.00E+00">
                  <c:v>0.00019032736306447</c:v>
                </c:pt>
                <c:pt idx="1177" formatCode="0.00E+00">
                  <c:v>0.000130223985254637</c:v>
                </c:pt>
                <c:pt idx="1178" formatCode="0.00E+00">
                  <c:v>0.000210361822334415</c:v>
                </c:pt>
                <c:pt idx="1179" formatCode="0.00E+00">
                  <c:v>0.000110189525984693</c:v>
                </c:pt>
                <c:pt idx="1180" formatCode="0.00E+00">
                  <c:v>0.000230396281604359</c:v>
                </c:pt>
                <c:pt idx="1181" formatCode="0.00E+00">
                  <c:v>0.000220379051969387</c:v>
                </c:pt>
                <c:pt idx="1182" formatCode="0.00E+00">
                  <c:v>0.000230396281604359</c:v>
                </c:pt>
                <c:pt idx="1183" formatCode="0.00E+00">
                  <c:v>0.000210361822334415</c:v>
                </c:pt>
                <c:pt idx="1184" formatCode="0.00E+00">
                  <c:v>0.000170292903794526</c:v>
                </c:pt>
                <c:pt idx="1185" formatCode="0.00E+00">
                  <c:v>0.000340585807589053</c:v>
                </c:pt>
                <c:pt idx="1186" formatCode="0.00E+00">
                  <c:v>0.000160275674159554</c:v>
                </c:pt>
                <c:pt idx="1187" formatCode="0.00E+00">
                  <c:v>0.000230396281604359</c:v>
                </c:pt>
                <c:pt idx="1188" formatCode="0.00E+00">
                  <c:v>0.000200344592699443</c:v>
                </c:pt>
                <c:pt idx="1189" formatCode="0.00E+00">
                  <c:v>0.000180310133429498</c:v>
                </c:pt>
                <c:pt idx="1190" formatCode="0.00E+00">
                  <c:v>0.000120206755619665</c:v>
                </c:pt>
                <c:pt idx="1191" formatCode="0.00E+00">
                  <c:v>0.000170292903794526</c:v>
                </c:pt>
                <c:pt idx="1192" formatCode="0.00E+00">
                  <c:v>0.000110189525984693</c:v>
                </c:pt>
                <c:pt idx="1193" formatCode="0.00E+00">
                  <c:v>0.000240413511239331</c:v>
                </c:pt>
                <c:pt idx="1194" formatCode="0.00E+00">
                  <c:v>0.000220379051969387</c:v>
                </c:pt>
                <c:pt idx="1195" formatCode="0.00E+00">
                  <c:v>0.000170292903794526</c:v>
                </c:pt>
                <c:pt idx="1196" formatCode="0.00E+00">
                  <c:v>0.000260447970509275</c:v>
                </c:pt>
                <c:pt idx="1197" formatCode="0.00E+00">
                  <c:v>0.000180310133429498</c:v>
                </c:pt>
                <c:pt idx="1198" formatCode="0.00E+00">
                  <c:v>0.000130223985254637</c:v>
                </c:pt>
                <c:pt idx="1199" formatCode="0.00E+00">
                  <c:v>0.000200344592699443</c:v>
                </c:pt>
                <c:pt idx="1200" formatCode="0.00E+00">
                  <c:v>0.00019032736306447</c:v>
                </c:pt>
                <c:pt idx="1201" formatCode="0.00E+00">
                  <c:v>0.000130223985254637</c:v>
                </c:pt>
                <c:pt idx="1202" formatCode="0.00E+00">
                  <c:v>0.000250430740874303</c:v>
                </c:pt>
                <c:pt idx="1203" formatCode="0.00E+00">
                  <c:v>0.000200344592699443</c:v>
                </c:pt>
                <c:pt idx="1204" formatCode="0.00E+00">
                  <c:v>0.000270465200144248</c:v>
                </c:pt>
                <c:pt idx="1205" formatCode="0.00E+00">
                  <c:v>0.00014024121488961</c:v>
                </c:pt>
                <c:pt idx="1206" formatCode="0.00E+00">
                  <c:v>0.000110189525984693</c:v>
                </c:pt>
                <c:pt idx="1207" formatCode="0.00E+00">
                  <c:v>0.000320551348319108</c:v>
                </c:pt>
                <c:pt idx="1208" formatCode="0.00E+00">
                  <c:v>0.000220379051969387</c:v>
                </c:pt>
                <c:pt idx="1209" formatCode="0.00E+00">
                  <c:v>0.000120206755619665</c:v>
                </c:pt>
                <c:pt idx="1210" formatCode="0.00E+00">
                  <c:v>0.000180310133429498</c:v>
                </c:pt>
                <c:pt idx="1211" formatCode="0.00E+00">
                  <c:v>0.00019032736306447</c:v>
                </c:pt>
                <c:pt idx="1212" formatCode="0.00E+00">
                  <c:v>0.000120206755619665</c:v>
                </c:pt>
                <c:pt idx="1213" formatCode="0.00E+00">
                  <c:v>0.000180310133429498</c:v>
                </c:pt>
                <c:pt idx="1214" formatCode="0.00E+00">
                  <c:v>0.000240413511239331</c:v>
                </c:pt>
                <c:pt idx="1215" formatCode="0.00E+00">
                  <c:v>0.000250430740874303</c:v>
                </c:pt>
                <c:pt idx="1216" formatCode="0.00E+00">
                  <c:v>0.00028048242977922</c:v>
                </c:pt>
                <c:pt idx="1217" formatCode="0.00E+00">
                  <c:v>0.000210361822334415</c:v>
                </c:pt>
                <c:pt idx="1218" formatCode="0.00E+00">
                  <c:v>0.00028048242977922</c:v>
                </c:pt>
                <c:pt idx="1219" formatCode="0.00E+00">
                  <c:v>0.000180310133429498</c:v>
                </c:pt>
                <c:pt idx="1220" formatCode="0.00E+00">
                  <c:v>0.000180310133429498</c:v>
                </c:pt>
                <c:pt idx="1221" formatCode="0.00E+00">
                  <c:v>0.000170292903794526</c:v>
                </c:pt>
                <c:pt idx="1222" formatCode="0.00E+00">
                  <c:v>0.00019032736306447</c:v>
                </c:pt>
                <c:pt idx="1223" formatCode="0.00E+00">
                  <c:v>8.01378370797772E-5</c:v>
                </c:pt>
                <c:pt idx="1224" formatCode="0.00E+00">
                  <c:v>0.00019032736306447</c:v>
                </c:pt>
                <c:pt idx="1225" formatCode="0.00E+00">
                  <c:v>0.000130223985254637</c:v>
                </c:pt>
                <c:pt idx="1226" formatCode="0.00E+00">
                  <c:v>0.000100172296349721</c:v>
                </c:pt>
                <c:pt idx="1227" formatCode="0.00E+00">
                  <c:v>0.000120206755619665</c:v>
                </c:pt>
                <c:pt idx="1228" formatCode="0.00E+00">
                  <c:v>0.000150258444524582</c:v>
                </c:pt>
                <c:pt idx="1229" formatCode="0.00E+00">
                  <c:v>0.000240413511239331</c:v>
                </c:pt>
                <c:pt idx="1230" formatCode="0.00E+00">
                  <c:v>0.000120206755619665</c:v>
                </c:pt>
                <c:pt idx="1231" formatCode="0.00E+00">
                  <c:v>0.000220379051969387</c:v>
                </c:pt>
                <c:pt idx="1232" formatCode="0.00E+00">
                  <c:v>0.000210361822334415</c:v>
                </c:pt>
                <c:pt idx="1233" formatCode="0.00E+00">
                  <c:v>0.00014024121488961</c:v>
                </c:pt>
                <c:pt idx="1234" formatCode="0.00E+00">
                  <c:v>0.000130223985254637</c:v>
                </c:pt>
                <c:pt idx="1235" formatCode="0.00E+00">
                  <c:v>8.01378370797772E-5</c:v>
                </c:pt>
                <c:pt idx="1236" formatCode="0.00E+00">
                  <c:v>0.000200344592699443</c:v>
                </c:pt>
                <c:pt idx="1237" formatCode="0.00E+00">
                  <c:v>8.01378370797772E-5</c:v>
                </c:pt>
                <c:pt idx="1238" formatCode="0.00E+00">
                  <c:v>0.000110189525984693</c:v>
                </c:pt>
                <c:pt idx="1239" formatCode="0.00E+00">
                  <c:v>0.00019032736306447</c:v>
                </c:pt>
                <c:pt idx="1240" formatCode="0.00E+00">
                  <c:v>0.00019032736306447</c:v>
                </c:pt>
                <c:pt idx="1241" formatCode="0.00E+00">
                  <c:v>0.000160275674159554</c:v>
                </c:pt>
                <c:pt idx="1242" formatCode="0.00E+00">
                  <c:v>0.000200344592699443</c:v>
                </c:pt>
                <c:pt idx="1243" formatCode="0.00E+00">
                  <c:v>0.000160275674159554</c:v>
                </c:pt>
                <c:pt idx="1244" formatCode="0.00E+00">
                  <c:v>0.000220379051969387</c:v>
                </c:pt>
                <c:pt idx="1245" formatCode="0.00E+00">
                  <c:v>0.000220379051969387</c:v>
                </c:pt>
                <c:pt idx="1246" formatCode="0.00E+00">
                  <c:v>0.000210361822334415</c:v>
                </c:pt>
                <c:pt idx="1247" formatCode="0.00E+00">
                  <c:v>0.000150258444524582</c:v>
                </c:pt>
                <c:pt idx="1248" formatCode="0.00E+00">
                  <c:v>0.00019032736306447</c:v>
                </c:pt>
                <c:pt idx="1249" formatCode="0.00E+00">
                  <c:v>0.00019032736306447</c:v>
                </c:pt>
                <c:pt idx="1250" formatCode="0.00E+00">
                  <c:v>0.000230396281604359</c:v>
                </c:pt>
                <c:pt idx="1251" formatCode="0.00E+00">
                  <c:v>0.00014024121488961</c:v>
                </c:pt>
                <c:pt idx="1252" formatCode="0.00E+00">
                  <c:v>0.000170292903794526</c:v>
                </c:pt>
                <c:pt idx="1253" formatCode="0.00E+00">
                  <c:v>0.000220379051969387</c:v>
                </c:pt>
                <c:pt idx="1254" formatCode="0.00E+00">
                  <c:v>0.00014024121488961</c:v>
                </c:pt>
                <c:pt idx="1255" formatCode="0.00E+00">
                  <c:v>0.000240413511239331</c:v>
                </c:pt>
                <c:pt idx="1256" formatCode="0.00E+00">
                  <c:v>0.000110189525984693</c:v>
                </c:pt>
                <c:pt idx="1257" formatCode="0.00E+00">
                  <c:v>0.00014024121488961</c:v>
                </c:pt>
                <c:pt idx="1258" formatCode="0.00E+00">
                  <c:v>0.00014024121488961</c:v>
                </c:pt>
                <c:pt idx="1259" formatCode="0.00E+00">
                  <c:v>0.000220379051969387</c:v>
                </c:pt>
                <c:pt idx="1260" formatCode="0.00E+00">
                  <c:v>0.000120206755619665</c:v>
                </c:pt>
                <c:pt idx="1261" formatCode="0.00E+00">
                  <c:v>0.000220379051969387</c:v>
                </c:pt>
                <c:pt idx="1262" formatCode="0.00E+00">
                  <c:v>0.000160275674159554</c:v>
                </c:pt>
                <c:pt idx="1263" formatCode="0.00E+00">
                  <c:v>0.000260447970509275</c:v>
                </c:pt>
                <c:pt idx="1264" formatCode="0.00E+00">
                  <c:v>0.000160275674159554</c:v>
                </c:pt>
                <c:pt idx="1265" formatCode="0.00E+00">
                  <c:v>0.000160275674159554</c:v>
                </c:pt>
                <c:pt idx="1266" formatCode="0.00E+00">
                  <c:v>9.01550667147493E-5</c:v>
                </c:pt>
                <c:pt idx="1267" formatCode="0.00E+00">
                  <c:v>0.000160275674159554</c:v>
                </c:pt>
                <c:pt idx="1268" formatCode="0.00E+00">
                  <c:v>0.000220379051969387</c:v>
                </c:pt>
                <c:pt idx="1269" formatCode="0.00E+00">
                  <c:v>0.000120206755619665</c:v>
                </c:pt>
                <c:pt idx="1270" formatCode="0.00E+00">
                  <c:v>0.000170292903794526</c:v>
                </c:pt>
                <c:pt idx="1271" formatCode="0.00E+00">
                  <c:v>0.000210361822334415</c:v>
                </c:pt>
                <c:pt idx="1272" formatCode="0.00E+00">
                  <c:v>0.000180310133429498</c:v>
                </c:pt>
                <c:pt idx="1273" formatCode="0.00E+00">
                  <c:v>0.00014024121488961</c:v>
                </c:pt>
                <c:pt idx="1274" formatCode="0.00E+00">
                  <c:v>0.000170292903794526</c:v>
                </c:pt>
                <c:pt idx="1275" formatCode="0.00E+00">
                  <c:v>0.000130223985254637</c:v>
                </c:pt>
                <c:pt idx="1276" formatCode="0.00E+00">
                  <c:v>0.000110189525984693</c:v>
                </c:pt>
                <c:pt idx="1277" formatCode="0.00E+00">
                  <c:v>0.000110189525984693</c:v>
                </c:pt>
                <c:pt idx="1278" formatCode="0.00E+00">
                  <c:v>0.00014024121488961</c:v>
                </c:pt>
                <c:pt idx="1279" formatCode="0.00E+00">
                  <c:v>0.000170292903794526</c:v>
                </c:pt>
                <c:pt idx="1280" formatCode="0.00E+00">
                  <c:v>0.000200344592699443</c:v>
                </c:pt>
                <c:pt idx="1281" formatCode="0.00E+00">
                  <c:v>0.000150258444524582</c:v>
                </c:pt>
                <c:pt idx="1282" formatCode="0.00E+00">
                  <c:v>0.00014024121488961</c:v>
                </c:pt>
                <c:pt idx="1283" formatCode="0.00E+00">
                  <c:v>0.000150258444524582</c:v>
                </c:pt>
                <c:pt idx="1284" formatCode="0.00E+00">
                  <c:v>0.000180310133429498</c:v>
                </c:pt>
                <c:pt idx="1285" formatCode="0.00E+00">
                  <c:v>0.000210361822334415</c:v>
                </c:pt>
                <c:pt idx="1286" formatCode="0.00E+00">
                  <c:v>9.01550667147493E-5</c:v>
                </c:pt>
                <c:pt idx="1287" formatCode="0.00E+00">
                  <c:v>0.000110189525984693</c:v>
                </c:pt>
                <c:pt idx="1288" formatCode="0.00E+00">
                  <c:v>0.000240413511239331</c:v>
                </c:pt>
                <c:pt idx="1289" formatCode="0.00E+00">
                  <c:v>0.000200344592699443</c:v>
                </c:pt>
                <c:pt idx="1290" formatCode="0.00E+00">
                  <c:v>0.000150258444524582</c:v>
                </c:pt>
                <c:pt idx="1291" formatCode="0.00E+00">
                  <c:v>0.000180310133429498</c:v>
                </c:pt>
                <c:pt idx="1292" formatCode="0.00E+00">
                  <c:v>0.000170292903794526</c:v>
                </c:pt>
                <c:pt idx="1293" formatCode="0.00E+00">
                  <c:v>0.000120206755619665</c:v>
                </c:pt>
                <c:pt idx="1294" formatCode="0.00E+00">
                  <c:v>0.000130223985254637</c:v>
                </c:pt>
                <c:pt idx="1295" formatCode="0.00E+00">
                  <c:v>0.000150258444524582</c:v>
                </c:pt>
                <c:pt idx="1296" formatCode="0.00E+00">
                  <c:v>0.000170292903794526</c:v>
                </c:pt>
                <c:pt idx="1297" formatCode="0.00E+00">
                  <c:v>0.000210361822334415</c:v>
                </c:pt>
                <c:pt idx="1298" formatCode="0.00E+00">
                  <c:v>0.000170292903794526</c:v>
                </c:pt>
                <c:pt idx="1299" formatCode="0.00E+00">
                  <c:v>0.000130223985254637</c:v>
                </c:pt>
                <c:pt idx="1300" formatCode="0.00E+00">
                  <c:v>0.000210361822334415</c:v>
                </c:pt>
                <c:pt idx="1301" formatCode="0.00E+00">
                  <c:v>0.00019032736306447</c:v>
                </c:pt>
                <c:pt idx="1302" formatCode="0.00E+00">
                  <c:v>0.000170292903794526</c:v>
                </c:pt>
                <c:pt idx="1303" formatCode="0.00E+00">
                  <c:v>0.000160275674159554</c:v>
                </c:pt>
                <c:pt idx="1304" formatCode="0.00E+00">
                  <c:v>0.00014024121488961</c:v>
                </c:pt>
                <c:pt idx="1305" formatCode="0.00E+00">
                  <c:v>0.000160275674159554</c:v>
                </c:pt>
                <c:pt idx="1306" formatCode="0.00E+00">
                  <c:v>0.00014024121488961</c:v>
                </c:pt>
                <c:pt idx="1307" formatCode="0.00E+00">
                  <c:v>0.000100172296349721</c:v>
                </c:pt>
                <c:pt idx="1308" formatCode="0.00E+00">
                  <c:v>0.000180310133429498</c:v>
                </c:pt>
                <c:pt idx="1309" formatCode="0.00E+00">
                  <c:v>0.000200344592699443</c:v>
                </c:pt>
                <c:pt idx="1310" formatCode="0.00E+00">
                  <c:v>0.00014024121488961</c:v>
                </c:pt>
                <c:pt idx="1311" formatCode="0.00E+00">
                  <c:v>0.000160275674159554</c:v>
                </c:pt>
                <c:pt idx="1312" formatCode="0.00E+00">
                  <c:v>0.00014024121488961</c:v>
                </c:pt>
                <c:pt idx="1313" formatCode="0.00E+00">
                  <c:v>0.000100172296349721</c:v>
                </c:pt>
                <c:pt idx="1314" formatCode="0.00E+00">
                  <c:v>9.01550667147493E-5</c:v>
                </c:pt>
                <c:pt idx="1315" formatCode="0.00E+00">
                  <c:v>0.00019032736306447</c:v>
                </c:pt>
                <c:pt idx="1316" formatCode="0.00E+00">
                  <c:v>0.000120206755619665</c:v>
                </c:pt>
                <c:pt idx="1317" formatCode="0.00E+00">
                  <c:v>0.00014024121488961</c:v>
                </c:pt>
                <c:pt idx="1318" formatCode="0.00E+00">
                  <c:v>0.000150258444524582</c:v>
                </c:pt>
                <c:pt idx="1319" formatCode="0.00E+00">
                  <c:v>0.00014024121488961</c:v>
                </c:pt>
                <c:pt idx="1320" formatCode="0.00E+00">
                  <c:v>0.000130223985254637</c:v>
                </c:pt>
                <c:pt idx="1321" formatCode="0.00E+00">
                  <c:v>7.0120607444805E-5</c:v>
                </c:pt>
                <c:pt idx="1322" formatCode="0.00E+00">
                  <c:v>0.000120206755619665</c:v>
                </c:pt>
                <c:pt idx="1323" formatCode="0.00E+00">
                  <c:v>6.01033778098329E-5</c:v>
                </c:pt>
                <c:pt idx="1324" formatCode="0.00E+00">
                  <c:v>0.000180310133429498</c:v>
                </c:pt>
                <c:pt idx="1325" formatCode="0.00E+00">
                  <c:v>9.01550667147493E-5</c:v>
                </c:pt>
                <c:pt idx="1326" formatCode="0.00E+00">
                  <c:v>0.000210361822334415</c:v>
                </c:pt>
                <c:pt idx="1327" formatCode="0.00E+00">
                  <c:v>0.000100172296349721</c:v>
                </c:pt>
                <c:pt idx="1328" formatCode="0.00E+00">
                  <c:v>0.000180310133429498</c:v>
                </c:pt>
                <c:pt idx="1329" formatCode="0.00E+00">
                  <c:v>7.0120607444805E-5</c:v>
                </c:pt>
                <c:pt idx="1330" formatCode="0.00E+00">
                  <c:v>0.000160275674159554</c:v>
                </c:pt>
                <c:pt idx="1331" formatCode="0.00E+00">
                  <c:v>8.01378370797772E-5</c:v>
                </c:pt>
                <c:pt idx="1332" formatCode="0.00E+00">
                  <c:v>0.00014024121488961</c:v>
                </c:pt>
                <c:pt idx="1333" formatCode="0.00E+00">
                  <c:v>0.000120206755619665</c:v>
                </c:pt>
                <c:pt idx="1334" formatCode="0.00E+00">
                  <c:v>0.000100172296349721</c:v>
                </c:pt>
                <c:pt idx="1335" formatCode="0.00E+00">
                  <c:v>0.000180310133429498</c:v>
                </c:pt>
                <c:pt idx="1336" formatCode="0.00E+00">
                  <c:v>7.0120607444805E-5</c:v>
                </c:pt>
                <c:pt idx="1337" formatCode="0.00E+00">
                  <c:v>0.000110189525984693</c:v>
                </c:pt>
                <c:pt idx="1338" formatCode="0.00E+00">
                  <c:v>0.000150258444524582</c:v>
                </c:pt>
                <c:pt idx="1339" formatCode="0.00E+00">
                  <c:v>0.000110189525984693</c:v>
                </c:pt>
                <c:pt idx="1340" formatCode="0.00E+00">
                  <c:v>0.000110189525984693</c:v>
                </c:pt>
                <c:pt idx="1341" formatCode="0.00E+00">
                  <c:v>0.000150258444524582</c:v>
                </c:pt>
                <c:pt idx="1342" formatCode="0.00E+00">
                  <c:v>0.000120206755619665</c:v>
                </c:pt>
                <c:pt idx="1343" formatCode="0.00E+00">
                  <c:v>0.000110189525984693</c:v>
                </c:pt>
                <c:pt idx="1344" formatCode="0.00E+00">
                  <c:v>0.000130223985254637</c:v>
                </c:pt>
                <c:pt idx="1345" formatCode="0.00E+00">
                  <c:v>9.01550667147493E-5</c:v>
                </c:pt>
                <c:pt idx="1346" formatCode="0.00E+00">
                  <c:v>8.01378370797772E-5</c:v>
                </c:pt>
                <c:pt idx="1347" formatCode="0.00E+00">
                  <c:v>0.000100172296349721</c:v>
                </c:pt>
                <c:pt idx="1348" formatCode="0.00E+00">
                  <c:v>0.000130223985254637</c:v>
                </c:pt>
                <c:pt idx="1349" formatCode="0.00E+00">
                  <c:v>0.000100172296349721</c:v>
                </c:pt>
                <c:pt idx="1350" formatCode="0.00E+00">
                  <c:v>0.000130223985254637</c:v>
                </c:pt>
                <c:pt idx="1351" formatCode="0.00E+00">
                  <c:v>8.01378370797772E-5</c:v>
                </c:pt>
                <c:pt idx="1352" formatCode="0.00E+00">
                  <c:v>0.00014024121488961</c:v>
                </c:pt>
                <c:pt idx="1353" formatCode="0.00E+00">
                  <c:v>0.000170292903794526</c:v>
                </c:pt>
                <c:pt idx="1354" formatCode="0.00E+00">
                  <c:v>0.000120206755619665</c:v>
                </c:pt>
                <c:pt idx="1355" formatCode="0.00E+00">
                  <c:v>0.000150258444524582</c:v>
                </c:pt>
                <c:pt idx="1356" formatCode="0.00E+00">
                  <c:v>0.000110189525984693</c:v>
                </c:pt>
                <c:pt idx="1357" formatCode="0.00E+00">
                  <c:v>0.000150258444524582</c:v>
                </c:pt>
                <c:pt idx="1358" formatCode="0.00E+00">
                  <c:v>7.0120607444805E-5</c:v>
                </c:pt>
                <c:pt idx="1359" formatCode="0.00E+00">
                  <c:v>8.01378370797772E-5</c:v>
                </c:pt>
                <c:pt idx="1360" formatCode="0.00E+00">
                  <c:v>0.000130223985254637</c:v>
                </c:pt>
                <c:pt idx="1361" formatCode="0.00E+00">
                  <c:v>0.00014024121488961</c:v>
                </c:pt>
                <c:pt idx="1362" formatCode="0.00E+00">
                  <c:v>0.000170292903794526</c:v>
                </c:pt>
                <c:pt idx="1363" formatCode="0.00E+00">
                  <c:v>0.000110189525984693</c:v>
                </c:pt>
                <c:pt idx="1364" formatCode="0.00E+00">
                  <c:v>0.00014024121488961</c:v>
                </c:pt>
                <c:pt idx="1365" formatCode="0.00E+00">
                  <c:v>0.000180310133429498</c:v>
                </c:pt>
                <c:pt idx="1366" formatCode="0.00E+00">
                  <c:v>0.000110189525984693</c:v>
                </c:pt>
                <c:pt idx="1367" formatCode="0.00E+00">
                  <c:v>9.01550667147493E-5</c:v>
                </c:pt>
                <c:pt idx="1368" formatCode="0.00E+00">
                  <c:v>0.000110189525984693</c:v>
                </c:pt>
                <c:pt idx="1369" formatCode="0.00E+00">
                  <c:v>0.000210361822334415</c:v>
                </c:pt>
                <c:pt idx="1370" formatCode="0.00E+00">
                  <c:v>0.000130223985254637</c:v>
                </c:pt>
                <c:pt idx="1371" formatCode="0.00E+00">
                  <c:v>0.00014024121488961</c:v>
                </c:pt>
                <c:pt idx="1372" formatCode="0.00E+00">
                  <c:v>6.01033778098329E-5</c:v>
                </c:pt>
                <c:pt idx="1373" formatCode="0.00E+00">
                  <c:v>0.000100172296349721</c:v>
                </c:pt>
                <c:pt idx="1374" formatCode="0.00E+00">
                  <c:v>0.000100172296349721</c:v>
                </c:pt>
                <c:pt idx="1375" formatCode="0.00E+00">
                  <c:v>0.000100172296349721</c:v>
                </c:pt>
                <c:pt idx="1376" formatCode="0.00E+00">
                  <c:v>0.000130223985254637</c:v>
                </c:pt>
                <c:pt idx="1377" formatCode="0.00E+00">
                  <c:v>0.000110189525984693</c:v>
                </c:pt>
                <c:pt idx="1378" formatCode="0.00E+00">
                  <c:v>0.00014024121488961</c:v>
                </c:pt>
                <c:pt idx="1379" formatCode="0.00E+00">
                  <c:v>0.000130223985254637</c:v>
                </c:pt>
                <c:pt idx="1380" formatCode="0.00E+00">
                  <c:v>9.01550667147493E-5</c:v>
                </c:pt>
                <c:pt idx="1381" formatCode="0.00E+00">
                  <c:v>4.00689185398886E-5</c:v>
                </c:pt>
                <c:pt idx="1382" formatCode="0.00E+00">
                  <c:v>0.000120206755619665</c:v>
                </c:pt>
                <c:pt idx="1383" formatCode="0.00E+00">
                  <c:v>0.000120206755619665</c:v>
                </c:pt>
                <c:pt idx="1384" formatCode="0.00E+00">
                  <c:v>0.000130223985254637</c:v>
                </c:pt>
                <c:pt idx="1385" formatCode="0.00E+00">
                  <c:v>7.0120607444805E-5</c:v>
                </c:pt>
                <c:pt idx="1386" formatCode="0.00E+00">
                  <c:v>0.000150258444524582</c:v>
                </c:pt>
                <c:pt idx="1387" formatCode="0.00E+00">
                  <c:v>0.000100172296349721</c:v>
                </c:pt>
                <c:pt idx="1388" formatCode="0.00E+00">
                  <c:v>0.00014024121488961</c:v>
                </c:pt>
                <c:pt idx="1389" formatCode="0.00E+00">
                  <c:v>0.000110189525984693</c:v>
                </c:pt>
                <c:pt idx="1390" formatCode="0.00E+00">
                  <c:v>0.00014024121488961</c:v>
                </c:pt>
                <c:pt idx="1391" formatCode="0.00E+00">
                  <c:v>0.000130223985254637</c:v>
                </c:pt>
                <c:pt idx="1392" formatCode="0.00E+00">
                  <c:v>0.000170292903794526</c:v>
                </c:pt>
                <c:pt idx="1393" formatCode="0.00E+00">
                  <c:v>5.00861481748607E-5</c:v>
                </c:pt>
                <c:pt idx="1394" formatCode="0.00E+00">
                  <c:v>0.000100172296349721</c:v>
                </c:pt>
                <c:pt idx="1395" formatCode="0.00E+00">
                  <c:v>0.000110189525984693</c:v>
                </c:pt>
                <c:pt idx="1396" formatCode="0.00E+00">
                  <c:v>4.00689185398886E-5</c:v>
                </c:pt>
                <c:pt idx="1397" formatCode="0.00E+00">
                  <c:v>0.000130223985254637</c:v>
                </c:pt>
                <c:pt idx="1398" formatCode="0.00E+00">
                  <c:v>0.000130223985254637</c:v>
                </c:pt>
                <c:pt idx="1399" formatCode="0.00E+00">
                  <c:v>0.000100172296349721</c:v>
                </c:pt>
                <c:pt idx="1400" formatCode="0.00E+00">
                  <c:v>7.0120607444805E-5</c:v>
                </c:pt>
                <c:pt idx="1401" formatCode="0.00E+00">
                  <c:v>7.0120607444805E-5</c:v>
                </c:pt>
                <c:pt idx="1402" formatCode="0.00E+00">
                  <c:v>0.000130223985254637</c:v>
                </c:pt>
                <c:pt idx="1403" formatCode="0.00E+00">
                  <c:v>0.00019032736306447</c:v>
                </c:pt>
                <c:pt idx="1404" formatCode="0.00E+00">
                  <c:v>0.000120206755619665</c:v>
                </c:pt>
                <c:pt idx="1405" formatCode="0.00E+00">
                  <c:v>8.01378370797772E-5</c:v>
                </c:pt>
                <c:pt idx="1406" formatCode="0.00E+00">
                  <c:v>0.000100172296349721</c:v>
                </c:pt>
                <c:pt idx="1407" formatCode="0.00E+00">
                  <c:v>0.000100172296349721</c:v>
                </c:pt>
                <c:pt idx="1408" formatCode="0.00E+00">
                  <c:v>8.01378370797772E-5</c:v>
                </c:pt>
                <c:pt idx="1409" formatCode="0.00E+00">
                  <c:v>7.0120607444805E-5</c:v>
                </c:pt>
                <c:pt idx="1410" formatCode="0.00E+00">
                  <c:v>8.01378370797772E-5</c:v>
                </c:pt>
                <c:pt idx="1411" formatCode="0.00E+00">
                  <c:v>0.000120206755619665</c:v>
                </c:pt>
                <c:pt idx="1412" formatCode="0.00E+00">
                  <c:v>9.01550667147493E-5</c:v>
                </c:pt>
                <c:pt idx="1413" formatCode="0.00E+00">
                  <c:v>0.000130223985254637</c:v>
                </c:pt>
                <c:pt idx="1414" formatCode="0.00E+00">
                  <c:v>0.00014024121488961</c:v>
                </c:pt>
                <c:pt idx="1415" formatCode="0.00E+00">
                  <c:v>8.01378370797772E-5</c:v>
                </c:pt>
                <c:pt idx="1416" formatCode="0.00E+00">
                  <c:v>8.01378370797772E-5</c:v>
                </c:pt>
                <c:pt idx="1417" formatCode="0.00E+00">
                  <c:v>0.000100172296349721</c:v>
                </c:pt>
                <c:pt idx="1418" formatCode="0.00E+00">
                  <c:v>7.0120607444805E-5</c:v>
                </c:pt>
                <c:pt idx="1419" formatCode="0.00E+00">
                  <c:v>3.00516889049164E-5</c:v>
                </c:pt>
                <c:pt idx="1420" formatCode="0.00E+00">
                  <c:v>5.00861481748607E-5</c:v>
                </c:pt>
                <c:pt idx="1421" formatCode="0.00E+00">
                  <c:v>4.00689185398886E-5</c:v>
                </c:pt>
                <c:pt idx="1422" formatCode="0.00E+00">
                  <c:v>0.000130223985254637</c:v>
                </c:pt>
                <c:pt idx="1423" formatCode="0.00E+00">
                  <c:v>6.01033778098329E-5</c:v>
                </c:pt>
                <c:pt idx="1424" formatCode="0.00E+00">
                  <c:v>0.000110189525984693</c:v>
                </c:pt>
                <c:pt idx="1425" formatCode="0.00E+00">
                  <c:v>0.000100172296349721</c:v>
                </c:pt>
                <c:pt idx="1426" formatCode="0.00E+00">
                  <c:v>0.000130223985254637</c:v>
                </c:pt>
                <c:pt idx="1427" formatCode="0.00E+00">
                  <c:v>8.01378370797772E-5</c:v>
                </c:pt>
                <c:pt idx="1428" formatCode="0.00E+00">
                  <c:v>5.00861481748607E-5</c:v>
                </c:pt>
                <c:pt idx="1429" formatCode="0.00E+00">
                  <c:v>6.01033778098329E-5</c:v>
                </c:pt>
                <c:pt idx="1430" formatCode="0.00E+00">
                  <c:v>0.000110189525984693</c:v>
                </c:pt>
                <c:pt idx="1431" formatCode="0.00E+00">
                  <c:v>0.000130223985254637</c:v>
                </c:pt>
                <c:pt idx="1432" formatCode="0.00E+00">
                  <c:v>0.000160275674159554</c:v>
                </c:pt>
                <c:pt idx="1433" formatCode="0.00E+00">
                  <c:v>0.000100172296349721</c:v>
                </c:pt>
                <c:pt idx="1434" formatCode="0.00E+00">
                  <c:v>0.000100172296349721</c:v>
                </c:pt>
                <c:pt idx="1435" formatCode="0.00E+00">
                  <c:v>5.00861481748607E-5</c:v>
                </c:pt>
                <c:pt idx="1436" formatCode="0.00E+00">
                  <c:v>0.000100172296349721</c:v>
                </c:pt>
                <c:pt idx="1437" formatCode="0.00E+00">
                  <c:v>0.000120206755619665</c:v>
                </c:pt>
                <c:pt idx="1438" formatCode="0.00E+00">
                  <c:v>8.01378370797772E-5</c:v>
                </c:pt>
                <c:pt idx="1439" formatCode="0.00E+00">
                  <c:v>0.000100172296349721</c:v>
                </c:pt>
                <c:pt idx="1440" formatCode="0.00E+00">
                  <c:v>3.00516889049164E-5</c:v>
                </c:pt>
                <c:pt idx="1441" formatCode="0.00E+00">
                  <c:v>7.0120607444805E-5</c:v>
                </c:pt>
                <c:pt idx="1442" formatCode="0.00E+00">
                  <c:v>0.000100172296349721</c:v>
                </c:pt>
                <c:pt idx="1443" formatCode="0.00E+00">
                  <c:v>0.000120206755619665</c:v>
                </c:pt>
                <c:pt idx="1444" formatCode="0.00E+00">
                  <c:v>9.01550667147493E-5</c:v>
                </c:pt>
                <c:pt idx="1445" formatCode="0.00E+00">
                  <c:v>0.000110189525984693</c:v>
                </c:pt>
                <c:pt idx="1446" formatCode="0.00E+00">
                  <c:v>9.01550667147493E-5</c:v>
                </c:pt>
                <c:pt idx="1447" formatCode="0.00E+00">
                  <c:v>0.000130223985254637</c:v>
                </c:pt>
                <c:pt idx="1448" formatCode="0.00E+00">
                  <c:v>7.0120607444805E-5</c:v>
                </c:pt>
                <c:pt idx="1449" formatCode="0.00E+00">
                  <c:v>4.00689185398886E-5</c:v>
                </c:pt>
                <c:pt idx="1450" formatCode="0.00E+00">
                  <c:v>8.01378370797772E-5</c:v>
                </c:pt>
                <c:pt idx="1451" formatCode="0.00E+00">
                  <c:v>9.01550667147493E-5</c:v>
                </c:pt>
                <c:pt idx="1452" formatCode="0.00E+00">
                  <c:v>4.00689185398886E-5</c:v>
                </c:pt>
                <c:pt idx="1453" formatCode="0.00E+00">
                  <c:v>8.01378370797772E-5</c:v>
                </c:pt>
                <c:pt idx="1454" formatCode="0.00E+00">
                  <c:v>6.01033778098329E-5</c:v>
                </c:pt>
                <c:pt idx="1455" formatCode="0.00E+00">
                  <c:v>0.000110189525984693</c:v>
                </c:pt>
                <c:pt idx="1456" formatCode="0.00E+00">
                  <c:v>7.0120607444805E-5</c:v>
                </c:pt>
                <c:pt idx="1457" formatCode="0.00E+00">
                  <c:v>6.01033778098329E-5</c:v>
                </c:pt>
                <c:pt idx="1458" formatCode="0.00E+00">
                  <c:v>8.01378370797772E-5</c:v>
                </c:pt>
                <c:pt idx="1459" formatCode="0.00E+00">
                  <c:v>6.01033778098329E-5</c:v>
                </c:pt>
                <c:pt idx="1460" formatCode="0.00E+00">
                  <c:v>0.000130223985254637</c:v>
                </c:pt>
                <c:pt idx="1461" formatCode="0.00E+00">
                  <c:v>6.01033778098329E-5</c:v>
                </c:pt>
                <c:pt idx="1462" formatCode="0.00E+00">
                  <c:v>6.01033778098329E-5</c:v>
                </c:pt>
                <c:pt idx="1463" formatCode="0.00E+00">
                  <c:v>0.00014024121488961</c:v>
                </c:pt>
                <c:pt idx="1464" formatCode="0.00E+00">
                  <c:v>7.0120607444805E-5</c:v>
                </c:pt>
                <c:pt idx="1465" formatCode="0.00E+00">
                  <c:v>8.01378370797772E-5</c:v>
                </c:pt>
                <c:pt idx="1466" formatCode="0.00E+00">
                  <c:v>9.01550667147493E-5</c:v>
                </c:pt>
                <c:pt idx="1467" formatCode="0.00E+00">
                  <c:v>0.000100172296349721</c:v>
                </c:pt>
                <c:pt idx="1468" formatCode="0.00E+00">
                  <c:v>9.01550667147493E-5</c:v>
                </c:pt>
                <c:pt idx="1469" formatCode="0.00E+00">
                  <c:v>6.01033778098329E-5</c:v>
                </c:pt>
                <c:pt idx="1470" formatCode="0.00E+00">
                  <c:v>9.01550667147493E-5</c:v>
                </c:pt>
                <c:pt idx="1471" formatCode="0.00E+00">
                  <c:v>0.000100172296349721</c:v>
                </c:pt>
                <c:pt idx="1472" formatCode="0.00E+00">
                  <c:v>6.01033778098329E-5</c:v>
                </c:pt>
                <c:pt idx="1473" formatCode="0.00E+00">
                  <c:v>5.00861481748607E-5</c:v>
                </c:pt>
                <c:pt idx="1474" formatCode="0.00E+00">
                  <c:v>0.000100172296349721</c:v>
                </c:pt>
                <c:pt idx="1475" formatCode="0.00E+00">
                  <c:v>8.01378370797772E-5</c:v>
                </c:pt>
                <c:pt idx="1476" formatCode="0.00E+00">
                  <c:v>0.000110189525984693</c:v>
                </c:pt>
                <c:pt idx="1477" formatCode="0.00E+00">
                  <c:v>0.00014024121488961</c:v>
                </c:pt>
                <c:pt idx="1478" formatCode="0.00E+00">
                  <c:v>3.00516889049164E-5</c:v>
                </c:pt>
                <c:pt idx="1479" formatCode="0.00E+00">
                  <c:v>9.01550667147493E-5</c:v>
                </c:pt>
                <c:pt idx="1480" formatCode="0.00E+00">
                  <c:v>9.01550667147493E-5</c:v>
                </c:pt>
                <c:pt idx="1481" formatCode="0.00E+00">
                  <c:v>0.000130223985254637</c:v>
                </c:pt>
                <c:pt idx="1482" formatCode="0.00E+00">
                  <c:v>0.00014024121488961</c:v>
                </c:pt>
                <c:pt idx="1483" formatCode="0.00E+00">
                  <c:v>4.00689185398886E-5</c:v>
                </c:pt>
                <c:pt idx="1484" formatCode="0.00E+00">
                  <c:v>6.01033778098329E-5</c:v>
                </c:pt>
                <c:pt idx="1485" formatCode="0.00E+00">
                  <c:v>7.0120607444805E-5</c:v>
                </c:pt>
                <c:pt idx="1486" formatCode="0.00E+00">
                  <c:v>0.000100172296349721</c:v>
                </c:pt>
                <c:pt idx="1487" formatCode="0.00E+00">
                  <c:v>5.00861481748607E-5</c:v>
                </c:pt>
                <c:pt idx="1488" formatCode="0.00E+00">
                  <c:v>9.01550667147493E-5</c:v>
                </c:pt>
                <c:pt idx="1489" formatCode="0.00E+00">
                  <c:v>7.0120607444805E-5</c:v>
                </c:pt>
                <c:pt idx="1490" formatCode="0.00E+00">
                  <c:v>5.00861481748607E-5</c:v>
                </c:pt>
                <c:pt idx="1491" formatCode="0.00E+00">
                  <c:v>0.000100172296349721</c:v>
                </c:pt>
                <c:pt idx="1492" formatCode="0.00E+00">
                  <c:v>8.01378370797772E-5</c:v>
                </c:pt>
                <c:pt idx="1493" formatCode="0.00E+00">
                  <c:v>0.000150258444524582</c:v>
                </c:pt>
                <c:pt idx="1494" formatCode="0.00E+00">
                  <c:v>8.01378370797772E-5</c:v>
                </c:pt>
                <c:pt idx="1495" formatCode="0.00E+00">
                  <c:v>9.01550667147493E-5</c:v>
                </c:pt>
                <c:pt idx="1496" formatCode="0.00E+00">
                  <c:v>6.01033778098329E-5</c:v>
                </c:pt>
                <c:pt idx="1497" formatCode="0.00E+00">
                  <c:v>0.000110189525984693</c:v>
                </c:pt>
                <c:pt idx="1498" formatCode="0.00E+00">
                  <c:v>7.0120607444805E-5</c:v>
                </c:pt>
                <c:pt idx="1499" formatCode="0.00E+00">
                  <c:v>5.00861481748607E-5</c:v>
                </c:pt>
                <c:pt idx="1500" formatCode="0.00E+00">
                  <c:v>7.0120607444805E-5</c:v>
                </c:pt>
                <c:pt idx="1501" formatCode="0.00E+00">
                  <c:v>0.000110189525984693</c:v>
                </c:pt>
                <c:pt idx="1502" formatCode="0.00E+00">
                  <c:v>6.01033778098329E-5</c:v>
                </c:pt>
                <c:pt idx="1503" formatCode="0.00E+00">
                  <c:v>0.000100172296349721</c:v>
                </c:pt>
                <c:pt idx="1504" formatCode="0.00E+00">
                  <c:v>0.000110189525984693</c:v>
                </c:pt>
                <c:pt idx="1505" formatCode="0.00E+00">
                  <c:v>5.00861481748607E-5</c:v>
                </c:pt>
                <c:pt idx="1506" formatCode="0.00E+00">
                  <c:v>7.0120607444805E-5</c:v>
                </c:pt>
                <c:pt idx="1507" formatCode="0.00E+00">
                  <c:v>2.00344592699443E-5</c:v>
                </c:pt>
                <c:pt idx="1508" formatCode="0.00E+00">
                  <c:v>6.01033778098329E-5</c:v>
                </c:pt>
                <c:pt idx="1509" formatCode="0.00E+00">
                  <c:v>6.01033778098329E-5</c:v>
                </c:pt>
                <c:pt idx="1510" formatCode="0.00E+00">
                  <c:v>8.01378370797772E-5</c:v>
                </c:pt>
                <c:pt idx="1511" formatCode="0.00E+00">
                  <c:v>4.00689185398886E-5</c:v>
                </c:pt>
                <c:pt idx="1512" formatCode="0.00E+00">
                  <c:v>0.000120206755619665</c:v>
                </c:pt>
                <c:pt idx="1513" formatCode="0.00E+00">
                  <c:v>8.01378370797772E-5</c:v>
                </c:pt>
                <c:pt idx="1514" formatCode="0.00E+00">
                  <c:v>0.000100172296349721</c:v>
                </c:pt>
                <c:pt idx="1515" formatCode="0.00E+00">
                  <c:v>0.000100172296349721</c:v>
                </c:pt>
                <c:pt idx="1516" formatCode="0.00E+00">
                  <c:v>6.01033778098329E-5</c:v>
                </c:pt>
                <c:pt idx="1517" formatCode="0.00E+00">
                  <c:v>8.01378370797772E-5</c:v>
                </c:pt>
                <c:pt idx="1518" formatCode="0.00E+00">
                  <c:v>9.01550667147493E-5</c:v>
                </c:pt>
                <c:pt idx="1519" formatCode="0.00E+00">
                  <c:v>4.00689185398886E-5</c:v>
                </c:pt>
                <c:pt idx="1520" formatCode="0.00E+00">
                  <c:v>6.01033778098329E-5</c:v>
                </c:pt>
                <c:pt idx="1521" formatCode="0.00E+00">
                  <c:v>1.00172296349721E-5</c:v>
                </c:pt>
                <c:pt idx="1522" formatCode="0.00E+00">
                  <c:v>2.00344592699443E-5</c:v>
                </c:pt>
                <c:pt idx="1523" formatCode="0.00E+00">
                  <c:v>7.0120607444805E-5</c:v>
                </c:pt>
                <c:pt idx="1524" formatCode="0.00E+00">
                  <c:v>5.00861481748607E-5</c:v>
                </c:pt>
                <c:pt idx="1525" formatCode="0.00E+00">
                  <c:v>6.01033778098329E-5</c:v>
                </c:pt>
                <c:pt idx="1526" formatCode="0.00E+00">
                  <c:v>5.00861481748607E-5</c:v>
                </c:pt>
                <c:pt idx="1527" formatCode="0.00E+00">
                  <c:v>0.000120206755619665</c:v>
                </c:pt>
                <c:pt idx="1528" formatCode="0.00E+00">
                  <c:v>3.00516889049164E-5</c:v>
                </c:pt>
                <c:pt idx="1529" formatCode="0.00E+00">
                  <c:v>6.01033778098329E-5</c:v>
                </c:pt>
                <c:pt idx="1530" formatCode="0.00E+00">
                  <c:v>0.000120206755619665</c:v>
                </c:pt>
                <c:pt idx="1531" formatCode="0.00E+00">
                  <c:v>4.00689185398886E-5</c:v>
                </c:pt>
                <c:pt idx="1532" formatCode="0.00E+00">
                  <c:v>2.00344592699443E-5</c:v>
                </c:pt>
                <c:pt idx="1533" formatCode="0.00E+00">
                  <c:v>8.01378370797772E-5</c:v>
                </c:pt>
                <c:pt idx="1534" formatCode="0.00E+00">
                  <c:v>4.00689185398886E-5</c:v>
                </c:pt>
                <c:pt idx="1535" formatCode="0.00E+00">
                  <c:v>7.0120607444805E-5</c:v>
                </c:pt>
                <c:pt idx="1536" formatCode="0.00E+00">
                  <c:v>2.00344592699443E-5</c:v>
                </c:pt>
                <c:pt idx="1537" formatCode="0.00E+00">
                  <c:v>5.00861481748607E-5</c:v>
                </c:pt>
                <c:pt idx="1538" formatCode="0.00E+00">
                  <c:v>0.000100172296349721</c:v>
                </c:pt>
                <c:pt idx="1539" formatCode="0.00E+00">
                  <c:v>0.000100172296349721</c:v>
                </c:pt>
                <c:pt idx="1540" formatCode="0.00E+00">
                  <c:v>4.00689185398886E-5</c:v>
                </c:pt>
                <c:pt idx="1541" formatCode="0.00E+00">
                  <c:v>2.00344592699443E-5</c:v>
                </c:pt>
                <c:pt idx="1542" formatCode="0.00E+00">
                  <c:v>8.01378370797772E-5</c:v>
                </c:pt>
                <c:pt idx="1543" formatCode="0.00E+00">
                  <c:v>4.00689185398886E-5</c:v>
                </c:pt>
                <c:pt idx="1544" formatCode="0.00E+00">
                  <c:v>7.0120607444805E-5</c:v>
                </c:pt>
                <c:pt idx="1545" formatCode="0.00E+00">
                  <c:v>3.00516889049164E-5</c:v>
                </c:pt>
                <c:pt idx="1546" formatCode="0.00E+00">
                  <c:v>0.000110189525984693</c:v>
                </c:pt>
                <c:pt idx="1547" formatCode="0.00E+00">
                  <c:v>4.00689185398886E-5</c:v>
                </c:pt>
                <c:pt idx="1548" formatCode="0.00E+00">
                  <c:v>7.0120607444805E-5</c:v>
                </c:pt>
                <c:pt idx="1549" formatCode="0.00E+00">
                  <c:v>5.00861481748607E-5</c:v>
                </c:pt>
                <c:pt idx="1550" formatCode="0.00E+00">
                  <c:v>6.01033778098329E-5</c:v>
                </c:pt>
                <c:pt idx="1551" formatCode="0.00E+00">
                  <c:v>5.00861481748607E-5</c:v>
                </c:pt>
                <c:pt idx="1552" formatCode="0.00E+00">
                  <c:v>0.000100172296349721</c:v>
                </c:pt>
                <c:pt idx="1553" formatCode="0.00E+00">
                  <c:v>8.01378370797772E-5</c:v>
                </c:pt>
                <c:pt idx="1554" formatCode="0.00E+00">
                  <c:v>7.0120607444805E-5</c:v>
                </c:pt>
                <c:pt idx="1555" formatCode="0.00E+00">
                  <c:v>5.00861481748607E-5</c:v>
                </c:pt>
                <c:pt idx="1556" formatCode="0.00E+00">
                  <c:v>6.01033778098329E-5</c:v>
                </c:pt>
                <c:pt idx="1557" formatCode="0.00E+00">
                  <c:v>3.00516889049164E-5</c:v>
                </c:pt>
                <c:pt idx="1558" formatCode="0.00E+00">
                  <c:v>9.01550667147493E-5</c:v>
                </c:pt>
                <c:pt idx="1559" formatCode="0.00E+00">
                  <c:v>5.00861481748607E-5</c:v>
                </c:pt>
                <c:pt idx="1560" formatCode="0.00E+00">
                  <c:v>7.0120607444805E-5</c:v>
                </c:pt>
                <c:pt idx="1561" formatCode="0.00E+00">
                  <c:v>8.01378370797772E-5</c:v>
                </c:pt>
                <c:pt idx="1562" formatCode="0.00E+00">
                  <c:v>3.00516889049164E-5</c:v>
                </c:pt>
                <c:pt idx="1563" formatCode="0.00E+00">
                  <c:v>6.01033778098329E-5</c:v>
                </c:pt>
                <c:pt idx="1564" formatCode="0.00E+00">
                  <c:v>4.00689185398886E-5</c:v>
                </c:pt>
                <c:pt idx="1565" formatCode="0.00E+00">
                  <c:v>6.01033778098329E-5</c:v>
                </c:pt>
                <c:pt idx="1566" formatCode="0.00E+00">
                  <c:v>5.00861481748607E-5</c:v>
                </c:pt>
                <c:pt idx="1567" formatCode="0.00E+00">
                  <c:v>8.01378370797772E-5</c:v>
                </c:pt>
                <c:pt idx="1568" formatCode="0.00E+00">
                  <c:v>6.01033778098329E-5</c:v>
                </c:pt>
                <c:pt idx="1569" formatCode="0.00E+00">
                  <c:v>5.00861481748607E-5</c:v>
                </c:pt>
                <c:pt idx="1570" formatCode="0.00E+00">
                  <c:v>2.00344592699443E-5</c:v>
                </c:pt>
                <c:pt idx="1571" formatCode="0.00E+00">
                  <c:v>4.00689185398886E-5</c:v>
                </c:pt>
                <c:pt idx="1572" formatCode="0.00E+00">
                  <c:v>5.00861481748607E-5</c:v>
                </c:pt>
                <c:pt idx="1573" formatCode="0.00E+00">
                  <c:v>5.00861481748607E-5</c:v>
                </c:pt>
                <c:pt idx="1574" formatCode="0.00E+00">
                  <c:v>3.00516889049164E-5</c:v>
                </c:pt>
                <c:pt idx="1575" formatCode="0.00E+00">
                  <c:v>4.00689185398886E-5</c:v>
                </c:pt>
                <c:pt idx="1576" formatCode="0.00E+00">
                  <c:v>7.0120607444805E-5</c:v>
                </c:pt>
                <c:pt idx="1577" formatCode="0.00E+00">
                  <c:v>8.01378370797772E-5</c:v>
                </c:pt>
                <c:pt idx="1578" formatCode="0.00E+00">
                  <c:v>6.01033778098329E-5</c:v>
                </c:pt>
                <c:pt idx="1579" formatCode="0.00E+00">
                  <c:v>5.00861481748607E-5</c:v>
                </c:pt>
                <c:pt idx="1580" formatCode="0.00E+00">
                  <c:v>5.00861481748607E-5</c:v>
                </c:pt>
                <c:pt idx="1581" formatCode="0.00E+00">
                  <c:v>5.00861481748607E-5</c:v>
                </c:pt>
                <c:pt idx="1582" formatCode="0.00E+00">
                  <c:v>9.01550667147493E-5</c:v>
                </c:pt>
                <c:pt idx="1583" formatCode="0.00E+00">
                  <c:v>8.01378370797772E-5</c:v>
                </c:pt>
                <c:pt idx="1584" formatCode="0.00E+00">
                  <c:v>4.00689185398886E-5</c:v>
                </c:pt>
                <c:pt idx="1585" formatCode="0.00E+00">
                  <c:v>5.00861481748607E-5</c:v>
                </c:pt>
                <c:pt idx="1586" formatCode="0.00E+00">
                  <c:v>0.000130223985254637</c:v>
                </c:pt>
                <c:pt idx="1587" formatCode="0.00E+00">
                  <c:v>0.000100172296349721</c:v>
                </c:pt>
                <c:pt idx="1588" formatCode="0.00E+00">
                  <c:v>4.00689185398886E-5</c:v>
                </c:pt>
                <c:pt idx="1589" formatCode="0.00E+00">
                  <c:v>5.00861481748607E-5</c:v>
                </c:pt>
                <c:pt idx="1590" formatCode="0.00E+00">
                  <c:v>3.00516889049164E-5</c:v>
                </c:pt>
                <c:pt idx="1591" formatCode="0.00E+00">
                  <c:v>6.01033778098329E-5</c:v>
                </c:pt>
                <c:pt idx="1592" formatCode="0.00E+00">
                  <c:v>5.00861481748607E-5</c:v>
                </c:pt>
                <c:pt idx="1593" formatCode="0.00E+00">
                  <c:v>7.0120607444805E-5</c:v>
                </c:pt>
                <c:pt idx="1594" formatCode="0.00E+00">
                  <c:v>8.01378370797772E-5</c:v>
                </c:pt>
                <c:pt idx="1595" formatCode="0.00E+00">
                  <c:v>4.00689185398886E-5</c:v>
                </c:pt>
                <c:pt idx="1596" formatCode="0.00E+00">
                  <c:v>8.01378370797772E-5</c:v>
                </c:pt>
                <c:pt idx="1597" formatCode="0.00E+00">
                  <c:v>4.00689185398886E-5</c:v>
                </c:pt>
                <c:pt idx="1598" formatCode="0.00E+00">
                  <c:v>5.00861481748607E-5</c:v>
                </c:pt>
                <c:pt idx="1599" formatCode="0.00E+00">
                  <c:v>4.00689185398886E-5</c:v>
                </c:pt>
                <c:pt idx="1600" formatCode="0.00E+00">
                  <c:v>2.00344592699443E-5</c:v>
                </c:pt>
                <c:pt idx="1601" formatCode="0.00E+00">
                  <c:v>3.00516889049164E-5</c:v>
                </c:pt>
                <c:pt idx="1602" formatCode="0.00E+00">
                  <c:v>3.00516889049164E-5</c:v>
                </c:pt>
                <c:pt idx="1603" formatCode="0.00E+00">
                  <c:v>3.00516889049164E-5</c:v>
                </c:pt>
                <c:pt idx="1604" formatCode="0.00E+00">
                  <c:v>4.00689185398886E-5</c:v>
                </c:pt>
                <c:pt idx="1605" formatCode="0.00E+00">
                  <c:v>3.00516889049164E-5</c:v>
                </c:pt>
                <c:pt idx="1606" formatCode="0.00E+00">
                  <c:v>8.01378370797772E-5</c:v>
                </c:pt>
                <c:pt idx="1607" formatCode="0.00E+00">
                  <c:v>5.00861481748607E-5</c:v>
                </c:pt>
                <c:pt idx="1608" formatCode="0.00E+00">
                  <c:v>2.00344592699443E-5</c:v>
                </c:pt>
                <c:pt idx="1609" formatCode="0.00E+00">
                  <c:v>7.0120607444805E-5</c:v>
                </c:pt>
                <c:pt idx="1610" formatCode="0.00E+00">
                  <c:v>5.00861481748607E-5</c:v>
                </c:pt>
                <c:pt idx="1611" formatCode="0.00E+00">
                  <c:v>3.00516889049164E-5</c:v>
                </c:pt>
                <c:pt idx="1612" formatCode="0.00E+00">
                  <c:v>2.00344592699443E-5</c:v>
                </c:pt>
                <c:pt idx="1613" formatCode="0.00E+00">
                  <c:v>5.00861481748607E-5</c:v>
                </c:pt>
                <c:pt idx="1614" formatCode="0.00E+00">
                  <c:v>7.0120607444805E-5</c:v>
                </c:pt>
                <c:pt idx="1615" formatCode="0.00E+00">
                  <c:v>5.00861481748607E-5</c:v>
                </c:pt>
                <c:pt idx="1616" formatCode="0.00E+00">
                  <c:v>6.01033778098329E-5</c:v>
                </c:pt>
                <c:pt idx="1617" formatCode="0.00E+00">
                  <c:v>7.0120607444805E-5</c:v>
                </c:pt>
                <c:pt idx="1618" formatCode="0.00E+00">
                  <c:v>4.00689185398886E-5</c:v>
                </c:pt>
                <c:pt idx="1619" formatCode="0.00E+00">
                  <c:v>2.00344592699443E-5</c:v>
                </c:pt>
                <c:pt idx="1620" formatCode="0.00E+00">
                  <c:v>4.00689185398886E-5</c:v>
                </c:pt>
                <c:pt idx="1621" formatCode="0.00E+00">
                  <c:v>3.00516889049164E-5</c:v>
                </c:pt>
                <c:pt idx="1622" formatCode="0.00E+00">
                  <c:v>5.00861481748607E-5</c:v>
                </c:pt>
                <c:pt idx="1623" formatCode="0.00E+00">
                  <c:v>9.01550667147493E-5</c:v>
                </c:pt>
                <c:pt idx="1624" formatCode="0.00E+00">
                  <c:v>8.01378370797772E-5</c:v>
                </c:pt>
                <c:pt idx="1625" formatCode="0.00E+00">
                  <c:v>4.00689185398886E-5</c:v>
                </c:pt>
                <c:pt idx="1626" formatCode="0.00E+00">
                  <c:v>4.00689185398886E-5</c:v>
                </c:pt>
                <c:pt idx="1627" formatCode="0.00E+00">
                  <c:v>3.00516889049164E-5</c:v>
                </c:pt>
                <c:pt idx="1628" formatCode="0.00E+00">
                  <c:v>5.00861481748607E-5</c:v>
                </c:pt>
                <c:pt idx="1629" formatCode="0.00E+00">
                  <c:v>4.00689185398886E-5</c:v>
                </c:pt>
                <c:pt idx="1630" formatCode="0.00E+00">
                  <c:v>0.000100172296349721</c:v>
                </c:pt>
                <c:pt idx="1631" formatCode="0.00E+00">
                  <c:v>6.01033778098329E-5</c:v>
                </c:pt>
                <c:pt idx="1632" formatCode="0.00E+00">
                  <c:v>3.00516889049164E-5</c:v>
                </c:pt>
                <c:pt idx="1633" formatCode="0.00E+00">
                  <c:v>5.00861481748607E-5</c:v>
                </c:pt>
                <c:pt idx="1634" formatCode="0.00E+00">
                  <c:v>5.00861481748607E-5</c:v>
                </c:pt>
                <c:pt idx="1635" formatCode="0.00E+00">
                  <c:v>8.01378370797772E-5</c:v>
                </c:pt>
                <c:pt idx="1636" formatCode="0.00E+00">
                  <c:v>3.00516889049164E-5</c:v>
                </c:pt>
                <c:pt idx="1637" formatCode="0.00E+00">
                  <c:v>4.00689185398886E-5</c:v>
                </c:pt>
                <c:pt idx="1638" formatCode="0.00E+00">
                  <c:v>3.00516889049164E-5</c:v>
                </c:pt>
                <c:pt idx="1639" formatCode="0.00E+00">
                  <c:v>5.00861481748607E-5</c:v>
                </c:pt>
                <c:pt idx="1640" formatCode="0.00E+00">
                  <c:v>4.00689185398886E-5</c:v>
                </c:pt>
                <c:pt idx="1641" formatCode="0.00E+00">
                  <c:v>4.00689185398886E-5</c:v>
                </c:pt>
                <c:pt idx="1642" formatCode="0.00E+00">
                  <c:v>5.00861481748607E-5</c:v>
                </c:pt>
                <c:pt idx="1643" formatCode="0.00E+00">
                  <c:v>5.00861481748607E-5</c:v>
                </c:pt>
                <c:pt idx="1644" formatCode="0.00E+00">
                  <c:v>2.00344592699443E-5</c:v>
                </c:pt>
                <c:pt idx="1645" formatCode="0.00E+00">
                  <c:v>8.01378370797772E-5</c:v>
                </c:pt>
                <c:pt idx="1646" formatCode="0.00E+00">
                  <c:v>4.00689185398886E-5</c:v>
                </c:pt>
                <c:pt idx="1647" formatCode="0.00E+00">
                  <c:v>2.00344592699443E-5</c:v>
                </c:pt>
                <c:pt idx="1648" formatCode="0.00E+00">
                  <c:v>5.00861481748607E-5</c:v>
                </c:pt>
                <c:pt idx="1649" formatCode="0.00E+00">
                  <c:v>1.00172296349721E-5</c:v>
                </c:pt>
                <c:pt idx="1650" formatCode="0.00E+00">
                  <c:v>2.00344592699443E-5</c:v>
                </c:pt>
                <c:pt idx="1651" formatCode="0.00E+00">
                  <c:v>7.0120607444805E-5</c:v>
                </c:pt>
                <c:pt idx="1652" formatCode="0.00E+00">
                  <c:v>2.00344592699443E-5</c:v>
                </c:pt>
                <c:pt idx="1653" formatCode="0.00E+00">
                  <c:v>4.00689185398886E-5</c:v>
                </c:pt>
                <c:pt idx="1654" formatCode="0.00E+00">
                  <c:v>5.00861481748607E-5</c:v>
                </c:pt>
                <c:pt idx="1655" formatCode="0.00E+00">
                  <c:v>4.00689185398886E-5</c:v>
                </c:pt>
                <c:pt idx="1656" formatCode="0.00E+00">
                  <c:v>2.00344592699443E-5</c:v>
                </c:pt>
                <c:pt idx="1657" formatCode="0.00E+00">
                  <c:v>3.00516889049164E-5</c:v>
                </c:pt>
                <c:pt idx="1658" formatCode="0.00E+00">
                  <c:v>4.00689185398886E-5</c:v>
                </c:pt>
                <c:pt idx="1659" formatCode="0.00E+00">
                  <c:v>5.00861481748607E-5</c:v>
                </c:pt>
                <c:pt idx="1660" formatCode="0.00E+00">
                  <c:v>4.00689185398886E-5</c:v>
                </c:pt>
                <c:pt idx="1661" formatCode="0.00E+00">
                  <c:v>4.00689185398886E-5</c:v>
                </c:pt>
                <c:pt idx="1662" formatCode="0.00E+00">
                  <c:v>6.01033778098329E-5</c:v>
                </c:pt>
                <c:pt idx="1663" formatCode="0.00E+00">
                  <c:v>4.00689185398886E-5</c:v>
                </c:pt>
                <c:pt idx="1664" formatCode="0.00E+00">
                  <c:v>2.00344592699443E-5</c:v>
                </c:pt>
                <c:pt idx="1665" formatCode="0.00E+00">
                  <c:v>8.01378370797772E-5</c:v>
                </c:pt>
                <c:pt idx="1666" formatCode="0.00E+00">
                  <c:v>4.00689185398886E-5</c:v>
                </c:pt>
                <c:pt idx="1667" formatCode="0.00E+00">
                  <c:v>3.00516889049164E-5</c:v>
                </c:pt>
                <c:pt idx="1668" formatCode="0.00E+00">
                  <c:v>5.00861481748607E-5</c:v>
                </c:pt>
                <c:pt idx="1669" formatCode="0.00E+00">
                  <c:v>5.00861481748607E-5</c:v>
                </c:pt>
                <c:pt idx="1670" formatCode="0.00E+00">
                  <c:v>5.00861481748607E-5</c:v>
                </c:pt>
                <c:pt idx="1671" formatCode="0.00E+00">
                  <c:v>3.00516889049164E-5</c:v>
                </c:pt>
                <c:pt idx="1672" formatCode="0.00E+00">
                  <c:v>6.01033778098329E-5</c:v>
                </c:pt>
                <c:pt idx="1673" formatCode="0.00E+00">
                  <c:v>1.00172296349721E-5</c:v>
                </c:pt>
                <c:pt idx="1674" formatCode="0.00E+00">
                  <c:v>6.01033778098329E-5</c:v>
                </c:pt>
                <c:pt idx="1675" formatCode="0.00E+00">
                  <c:v>9.01550667147493E-5</c:v>
                </c:pt>
                <c:pt idx="1676" formatCode="0.00E+00">
                  <c:v>5.00861481748607E-5</c:v>
                </c:pt>
                <c:pt idx="1677" formatCode="0.00E+00">
                  <c:v>4.00689185398886E-5</c:v>
                </c:pt>
                <c:pt idx="1678" formatCode="0.00E+00">
                  <c:v>6.01033778098329E-5</c:v>
                </c:pt>
                <c:pt idx="1679" formatCode="0.00E+00">
                  <c:v>1.00172296349721E-5</c:v>
                </c:pt>
                <c:pt idx="1680" formatCode="0.00E+00">
                  <c:v>1.00172296349721E-5</c:v>
                </c:pt>
                <c:pt idx="1681" formatCode="0.00E+00">
                  <c:v>6.01033778098329E-5</c:v>
                </c:pt>
                <c:pt idx="1682" formatCode="0.00E+00">
                  <c:v>5.00861481748607E-5</c:v>
                </c:pt>
                <c:pt idx="1683" formatCode="0.00E+00">
                  <c:v>3.00516889049164E-5</c:v>
                </c:pt>
                <c:pt idx="1684" formatCode="0.00E+00">
                  <c:v>2.00344592699443E-5</c:v>
                </c:pt>
                <c:pt idx="1685" formatCode="0.00E+00">
                  <c:v>5.00861481748607E-5</c:v>
                </c:pt>
                <c:pt idx="1686" formatCode="0.00E+00">
                  <c:v>1.00172296349721E-5</c:v>
                </c:pt>
                <c:pt idx="1687" formatCode="0.00E+00">
                  <c:v>4.00689185398886E-5</c:v>
                </c:pt>
                <c:pt idx="1688" formatCode="0.00E+00">
                  <c:v>2.00344592699443E-5</c:v>
                </c:pt>
                <c:pt idx="1689" formatCode="0.00E+00">
                  <c:v>5.00861481748607E-5</c:v>
                </c:pt>
                <c:pt idx="1690" formatCode="0.00E+00">
                  <c:v>1.00172296349721E-5</c:v>
                </c:pt>
                <c:pt idx="1691" formatCode="0.00E+00">
                  <c:v>6.01033778098329E-5</c:v>
                </c:pt>
                <c:pt idx="1692" formatCode="0.00E+00">
                  <c:v>4.00689185398886E-5</c:v>
                </c:pt>
                <c:pt idx="1693" formatCode="0.00E+00">
                  <c:v>2.00344592699443E-5</c:v>
                </c:pt>
                <c:pt idx="1694" formatCode="0.00E+00">
                  <c:v>4.00689185398886E-5</c:v>
                </c:pt>
                <c:pt idx="1695" formatCode="0.00E+00">
                  <c:v>7.0120607444805E-5</c:v>
                </c:pt>
                <c:pt idx="1696" formatCode="0.00E+00">
                  <c:v>3.00516889049164E-5</c:v>
                </c:pt>
                <c:pt idx="1697" formatCode="0.00E+00">
                  <c:v>3.00516889049164E-5</c:v>
                </c:pt>
                <c:pt idx="1698" formatCode="0.00E+00">
                  <c:v>2.00344592699443E-5</c:v>
                </c:pt>
                <c:pt idx="1699" formatCode="0.00E+00">
                  <c:v>1.00172296349721E-5</c:v>
                </c:pt>
                <c:pt idx="1700" formatCode="0.00E+00">
                  <c:v>7.0120607444805E-5</c:v>
                </c:pt>
                <c:pt idx="1701" formatCode="0.00E+00">
                  <c:v>5.00861481748607E-5</c:v>
                </c:pt>
                <c:pt idx="1702" formatCode="0.00E+00">
                  <c:v>2.00344592699443E-5</c:v>
                </c:pt>
                <c:pt idx="1703" formatCode="0.00E+00">
                  <c:v>3.00516889049164E-5</c:v>
                </c:pt>
                <c:pt idx="1704" formatCode="0.00E+00">
                  <c:v>2.00344592699443E-5</c:v>
                </c:pt>
                <c:pt idx="1705" formatCode="0.00E+00">
                  <c:v>1.00172296349721E-5</c:v>
                </c:pt>
                <c:pt idx="1706" formatCode="0.00E+00">
                  <c:v>4.00689185398886E-5</c:v>
                </c:pt>
                <c:pt idx="1707" formatCode="0.00E+00">
                  <c:v>4.00689185398886E-5</c:v>
                </c:pt>
                <c:pt idx="1708" formatCode="0.00E+00">
                  <c:v>4.00689185398886E-5</c:v>
                </c:pt>
                <c:pt idx="1709" formatCode="0.00E+00">
                  <c:v>4.00689185398886E-5</c:v>
                </c:pt>
                <c:pt idx="1710" formatCode="0.00E+00">
                  <c:v>4.00689185398886E-5</c:v>
                </c:pt>
                <c:pt idx="1711" formatCode="0.00E+00">
                  <c:v>1.00172296349721E-5</c:v>
                </c:pt>
                <c:pt idx="1712" formatCode="0.00E+00">
                  <c:v>2.00344592699443E-5</c:v>
                </c:pt>
                <c:pt idx="1713" formatCode="0.00E+00">
                  <c:v>5.00861481748607E-5</c:v>
                </c:pt>
                <c:pt idx="1714" formatCode="0.00E+00">
                  <c:v>3.00516889049164E-5</c:v>
                </c:pt>
                <c:pt idx="1715" formatCode="0.00E+00">
                  <c:v>3.00516889049164E-5</c:v>
                </c:pt>
                <c:pt idx="1716" formatCode="0.00E+00">
                  <c:v>5.00861481748607E-5</c:v>
                </c:pt>
                <c:pt idx="1717" formatCode="0.00E+00">
                  <c:v>5.00861481748607E-5</c:v>
                </c:pt>
                <c:pt idx="1718" formatCode="0.00E+00">
                  <c:v>2.00344592699443E-5</c:v>
                </c:pt>
                <c:pt idx="1719" formatCode="0.00E+00">
                  <c:v>2.00344592699443E-5</c:v>
                </c:pt>
                <c:pt idx="1720" formatCode="0.00E+00">
                  <c:v>3.00516889049164E-5</c:v>
                </c:pt>
                <c:pt idx="1721" formatCode="0.00E+00">
                  <c:v>4.00689185398886E-5</c:v>
                </c:pt>
                <c:pt idx="1722" formatCode="0.00E+00">
                  <c:v>2.00344592699443E-5</c:v>
                </c:pt>
                <c:pt idx="1723" formatCode="0.00E+00">
                  <c:v>3.00516889049164E-5</c:v>
                </c:pt>
                <c:pt idx="1724" formatCode="0.00E+00">
                  <c:v>1.00172296349721E-5</c:v>
                </c:pt>
                <c:pt idx="1725" formatCode="0.00E+00">
                  <c:v>4.00689185398886E-5</c:v>
                </c:pt>
                <c:pt idx="1726" formatCode="0.00E+00">
                  <c:v>2.00344592699443E-5</c:v>
                </c:pt>
                <c:pt idx="1727" formatCode="0.00E+00">
                  <c:v>6.01033778098329E-5</c:v>
                </c:pt>
                <c:pt idx="1728" formatCode="0.00E+00">
                  <c:v>2.00344592699443E-5</c:v>
                </c:pt>
                <c:pt idx="1729" formatCode="0.00E+00">
                  <c:v>2.00344592699443E-5</c:v>
                </c:pt>
                <c:pt idx="1730" formatCode="0.00E+00">
                  <c:v>4.00689185398886E-5</c:v>
                </c:pt>
                <c:pt idx="1731" formatCode="0.00E+00">
                  <c:v>3.00516889049164E-5</c:v>
                </c:pt>
                <c:pt idx="1732" formatCode="0.00E+00">
                  <c:v>5.00861481748607E-5</c:v>
                </c:pt>
                <c:pt idx="1733" formatCode="0.00E+00">
                  <c:v>3.00516889049164E-5</c:v>
                </c:pt>
                <c:pt idx="1734" formatCode="0.00E+00">
                  <c:v>1.00172296349721E-5</c:v>
                </c:pt>
                <c:pt idx="1735" formatCode="0.00E+00">
                  <c:v>3.00516889049164E-5</c:v>
                </c:pt>
                <c:pt idx="1736" formatCode="0.00E+00">
                  <c:v>4.00689185398886E-5</c:v>
                </c:pt>
                <c:pt idx="1737" formatCode="0.00E+00">
                  <c:v>4.00689185398886E-5</c:v>
                </c:pt>
                <c:pt idx="1738" formatCode="0.00E+00">
                  <c:v>6.01033778098329E-5</c:v>
                </c:pt>
                <c:pt idx="1739" formatCode="0.00E+00">
                  <c:v>1.00172296349721E-5</c:v>
                </c:pt>
                <c:pt idx="1740" formatCode="0.00E+00">
                  <c:v>6.01033778098329E-5</c:v>
                </c:pt>
                <c:pt idx="1741" formatCode="0.00E+00">
                  <c:v>4.00689185398886E-5</c:v>
                </c:pt>
                <c:pt idx="1742" formatCode="0.00E+00">
                  <c:v>1.00172296349721E-5</c:v>
                </c:pt>
                <c:pt idx="1743" formatCode="0.00E+00">
                  <c:v>3.00516889049164E-5</c:v>
                </c:pt>
                <c:pt idx="1744" formatCode="0.00E+00">
                  <c:v>6.01033778098329E-5</c:v>
                </c:pt>
                <c:pt idx="1745" formatCode="0.00E+00">
                  <c:v>1.00172296349721E-5</c:v>
                </c:pt>
                <c:pt idx="1746" formatCode="0.00E+00">
                  <c:v>1.00172296349721E-5</c:v>
                </c:pt>
                <c:pt idx="1747" formatCode="0.00E+00">
                  <c:v>5.00861481748607E-5</c:v>
                </c:pt>
                <c:pt idx="1748" formatCode="0.00E+00">
                  <c:v>1.00172296349721E-5</c:v>
                </c:pt>
                <c:pt idx="1749" formatCode="0.00E+00">
                  <c:v>5.00861481748607E-5</c:v>
                </c:pt>
                <c:pt idx="1750" formatCode="0.00E+00">
                  <c:v>2.00344592699443E-5</c:v>
                </c:pt>
                <c:pt idx="1751" formatCode="0.00E+00">
                  <c:v>2.00344592699443E-5</c:v>
                </c:pt>
                <c:pt idx="1752" formatCode="0.00E+00">
                  <c:v>2.00344592699443E-5</c:v>
                </c:pt>
                <c:pt idx="1753" formatCode="0.00E+00">
                  <c:v>2.00344592699443E-5</c:v>
                </c:pt>
                <c:pt idx="1754" formatCode="0.00E+00">
                  <c:v>1.00172296349721E-5</c:v>
                </c:pt>
                <c:pt idx="1755" formatCode="0.00E+00">
                  <c:v>2.00344592699443E-5</c:v>
                </c:pt>
                <c:pt idx="1756" formatCode="0.00E+00">
                  <c:v>4.00689185398886E-5</c:v>
                </c:pt>
                <c:pt idx="1757" formatCode="0.00E+00">
                  <c:v>5.00861481748607E-5</c:v>
                </c:pt>
                <c:pt idx="1758" formatCode="0.00E+00">
                  <c:v>2.00344592699443E-5</c:v>
                </c:pt>
                <c:pt idx="1759" formatCode="0.00E+00">
                  <c:v>2.00344592699443E-5</c:v>
                </c:pt>
                <c:pt idx="1760" formatCode="0.00E+00">
                  <c:v>3.00516889049164E-5</c:v>
                </c:pt>
                <c:pt idx="1761" formatCode="0.00E+00">
                  <c:v>3.00516889049164E-5</c:v>
                </c:pt>
                <c:pt idx="1762" formatCode="0.00E+00">
                  <c:v>3.00516889049164E-5</c:v>
                </c:pt>
                <c:pt idx="1763" formatCode="0.00E+00">
                  <c:v>4.00689185398886E-5</c:v>
                </c:pt>
                <c:pt idx="1764" formatCode="0.00E+00">
                  <c:v>3.00516889049164E-5</c:v>
                </c:pt>
                <c:pt idx="1765" formatCode="0.00E+00">
                  <c:v>5.00861481748607E-5</c:v>
                </c:pt>
                <c:pt idx="1766" formatCode="0.00E+00">
                  <c:v>4.00689185398886E-5</c:v>
                </c:pt>
                <c:pt idx="1767" formatCode="0.00E+00">
                  <c:v>1.00172296349721E-5</c:v>
                </c:pt>
                <c:pt idx="1768" formatCode="0.00E+00">
                  <c:v>4.00689185398886E-5</c:v>
                </c:pt>
                <c:pt idx="1769" formatCode="0.00E+00">
                  <c:v>3.00516889049164E-5</c:v>
                </c:pt>
                <c:pt idx="1770" formatCode="0.00E+00">
                  <c:v>2.00344592699443E-5</c:v>
                </c:pt>
                <c:pt idx="1771" formatCode="0.00E+00">
                  <c:v>3.00516889049164E-5</c:v>
                </c:pt>
                <c:pt idx="1772" formatCode="0.00E+00">
                  <c:v>3.00516889049164E-5</c:v>
                </c:pt>
                <c:pt idx="1773" formatCode="0.00E+00">
                  <c:v>2.00344592699443E-5</c:v>
                </c:pt>
                <c:pt idx="1774" formatCode="0.00E+00">
                  <c:v>3.00516889049164E-5</c:v>
                </c:pt>
                <c:pt idx="1775" formatCode="0.00E+00">
                  <c:v>2.00344592699443E-5</c:v>
                </c:pt>
                <c:pt idx="1776" formatCode="0.00E+00">
                  <c:v>2.00344592699443E-5</c:v>
                </c:pt>
                <c:pt idx="1777" formatCode="0.00E+00">
                  <c:v>2.00344592699443E-5</c:v>
                </c:pt>
                <c:pt idx="1778" formatCode="0.00E+00">
                  <c:v>1.00172296349721E-5</c:v>
                </c:pt>
                <c:pt idx="1779" formatCode="0.00E+00">
                  <c:v>4.00689185398886E-5</c:v>
                </c:pt>
                <c:pt idx="1780" formatCode="0.00E+00">
                  <c:v>5.00861481748607E-5</c:v>
                </c:pt>
                <c:pt idx="1781" formatCode="0.00E+00">
                  <c:v>1.00172296349721E-5</c:v>
                </c:pt>
                <c:pt idx="1782" formatCode="0.00E+00">
                  <c:v>2.00344592699443E-5</c:v>
                </c:pt>
                <c:pt idx="1783" formatCode="0.00E+00">
                  <c:v>1.00172296349721E-5</c:v>
                </c:pt>
                <c:pt idx="1784" formatCode="0.00E+00">
                  <c:v>5.00861481748607E-5</c:v>
                </c:pt>
                <c:pt idx="1785" formatCode="0.00E+00">
                  <c:v>1.00172296349721E-5</c:v>
                </c:pt>
                <c:pt idx="1786" formatCode="0.00E+00">
                  <c:v>1.00172296349721E-5</c:v>
                </c:pt>
                <c:pt idx="1787" formatCode="0.00E+00">
                  <c:v>1.00172296349721E-5</c:v>
                </c:pt>
                <c:pt idx="1788" formatCode="0.00E+00">
                  <c:v>2.00344592699443E-5</c:v>
                </c:pt>
                <c:pt idx="1789" formatCode="0.00E+00">
                  <c:v>2.00344592699443E-5</c:v>
                </c:pt>
                <c:pt idx="1790" formatCode="0.00E+00">
                  <c:v>5.00861481748607E-5</c:v>
                </c:pt>
                <c:pt idx="1791" formatCode="0.00E+00">
                  <c:v>2.00344592699443E-5</c:v>
                </c:pt>
                <c:pt idx="1792" formatCode="0.00E+00">
                  <c:v>2.00344592699443E-5</c:v>
                </c:pt>
                <c:pt idx="1793" formatCode="0.00E+00">
                  <c:v>4.00689185398886E-5</c:v>
                </c:pt>
                <c:pt idx="1794" formatCode="0.00E+00">
                  <c:v>9.01550667147493E-5</c:v>
                </c:pt>
                <c:pt idx="1795" formatCode="0.00E+00">
                  <c:v>1.00172296349721E-5</c:v>
                </c:pt>
                <c:pt idx="1796" formatCode="0.00E+00">
                  <c:v>3.00516889049164E-5</c:v>
                </c:pt>
                <c:pt idx="1797" formatCode="0.00E+00">
                  <c:v>2.00344592699443E-5</c:v>
                </c:pt>
                <c:pt idx="1798" formatCode="0.00E+00">
                  <c:v>3.00516889049164E-5</c:v>
                </c:pt>
                <c:pt idx="1799" formatCode="0.00E+00">
                  <c:v>4.00689185398886E-5</c:v>
                </c:pt>
                <c:pt idx="1800" formatCode="0.00E+00">
                  <c:v>6.01033778098329E-5</c:v>
                </c:pt>
                <c:pt idx="1801" formatCode="0.00E+00">
                  <c:v>3.00516889049164E-5</c:v>
                </c:pt>
                <c:pt idx="1802" formatCode="0.00E+00">
                  <c:v>4.00689185398886E-5</c:v>
                </c:pt>
                <c:pt idx="1803" formatCode="0.00E+00">
                  <c:v>1.00172296349721E-5</c:v>
                </c:pt>
                <c:pt idx="1804" formatCode="0.00E+00">
                  <c:v>3.00516889049164E-5</c:v>
                </c:pt>
                <c:pt idx="1805" formatCode="0.00E+00">
                  <c:v>4.00689185398886E-5</c:v>
                </c:pt>
                <c:pt idx="1806" formatCode="0.00E+00">
                  <c:v>4.00689185398886E-5</c:v>
                </c:pt>
                <c:pt idx="1807" formatCode="0.00E+00">
                  <c:v>2.00344592699443E-5</c:v>
                </c:pt>
                <c:pt idx="1808" formatCode="0.00E+00">
                  <c:v>2.00344592699443E-5</c:v>
                </c:pt>
                <c:pt idx="1809" formatCode="0.00E+00">
                  <c:v>2.00344592699443E-5</c:v>
                </c:pt>
                <c:pt idx="1810" formatCode="0.00E+00">
                  <c:v>3.00516889049164E-5</c:v>
                </c:pt>
                <c:pt idx="1811" formatCode="0.00E+00">
                  <c:v>3.00516889049164E-5</c:v>
                </c:pt>
                <c:pt idx="1812" formatCode="0.00E+00">
                  <c:v>2.00344592699443E-5</c:v>
                </c:pt>
                <c:pt idx="1813" formatCode="0.00E+00">
                  <c:v>1.00172296349721E-5</c:v>
                </c:pt>
                <c:pt idx="1814" formatCode="0.00E+00">
                  <c:v>2.00344592699443E-5</c:v>
                </c:pt>
                <c:pt idx="1815" formatCode="0.00E+00">
                  <c:v>4.00689185398886E-5</c:v>
                </c:pt>
                <c:pt idx="1816" formatCode="0.00E+00">
                  <c:v>7.0120607444805E-5</c:v>
                </c:pt>
                <c:pt idx="1817" formatCode="0.00E+00">
                  <c:v>3.00516889049164E-5</c:v>
                </c:pt>
                <c:pt idx="1818" formatCode="0.00E+00">
                  <c:v>2.00344592699443E-5</c:v>
                </c:pt>
                <c:pt idx="1819" formatCode="0.00E+00">
                  <c:v>5.00861481748607E-5</c:v>
                </c:pt>
                <c:pt idx="1820" formatCode="0.00E+00">
                  <c:v>4.00689185398886E-5</c:v>
                </c:pt>
                <c:pt idx="1821" formatCode="0.00E+00">
                  <c:v>3.00516889049164E-5</c:v>
                </c:pt>
                <c:pt idx="1822" formatCode="0.00E+00">
                  <c:v>1.00172296349721E-5</c:v>
                </c:pt>
                <c:pt idx="1823" formatCode="0.00E+00">
                  <c:v>3.00516889049164E-5</c:v>
                </c:pt>
                <c:pt idx="1824" formatCode="0.00E+00">
                  <c:v>3.00516889049164E-5</c:v>
                </c:pt>
                <c:pt idx="1825" formatCode="0.00E+00">
                  <c:v>2.00344592699443E-5</c:v>
                </c:pt>
                <c:pt idx="1826" formatCode="0.00E+00">
                  <c:v>1.00172296349721E-5</c:v>
                </c:pt>
                <c:pt idx="1827" formatCode="0.00E+00">
                  <c:v>1.00172296349721E-5</c:v>
                </c:pt>
                <c:pt idx="1828" formatCode="0.00E+00">
                  <c:v>2.00344592699443E-5</c:v>
                </c:pt>
                <c:pt idx="1829" formatCode="0.00E+00">
                  <c:v>1.00172296349721E-5</c:v>
                </c:pt>
                <c:pt idx="1830" formatCode="0.00E+00">
                  <c:v>6.01033778098329E-5</c:v>
                </c:pt>
                <c:pt idx="1831" formatCode="0.00E+00">
                  <c:v>6.01033778098329E-5</c:v>
                </c:pt>
                <c:pt idx="1832" formatCode="0.00E+00">
                  <c:v>2.00344592699443E-5</c:v>
                </c:pt>
                <c:pt idx="1833" formatCode="0.00E+00">
                  <c:v>4.00689185398886E-5</c:v>
                </c:pt>
                <c:pt idx="1834" formatCode="0.00E+00">
                  <c:v>2.00344592699443E-5</c:v>
                </c:pt>
                <c:pt idx="1835" formatCode="0.00E+00">
                  <c:v>1.00172296349721E-5</c:v>
                </c:pt>
                <c:pt idx="1836" formatCode="0.00E+00">
                  <c:v>3.00516889049164E-5</c:v>
                </c:pt>
                <c:pt idx="1837" formatCode="0.00E+00">
                  <c:v>1.00172296349721E-5</c:v>
                </c:pt>
                <c:pt idx="1838" formatCode="0.00E+00">
                  <c:v>4.00689185398886E-5</c:v>
                </c:pt>
                <c:pt idx="1839" formatCode="0.00E+00">
                  <c:v>2.00344592699443E-5</c:v>
                </c:pt>
                <c:pt idx="1840" formatCode="0.00E+00">
                  <c:v>3.00516889049164E-5</c:v>
                </c:pt>
                <c:pt idx="1841" formatCode="0.00E+00">
                  <c:v>1.00172296349721E-5</c:v>
                </c:pt>
                <c:pt idx="1842" formatCode="0.00E+00">
                  <c:v>1.00172296349721E-5</c:v>
                </c:pt>
                <c:pt idx="1843" formatCode="0.00E+00">
                  <c:v>1.00172296349721E-5</c:v>
                </c:pt>
                <c:pt idx="1844" formatCode="0.00E+00">
                  <c:v>2.00344592699443E-5</c:v>
                </c:pt>
                <c:pt idx="1845" formatCode="0.00E+00">
                  <c:v>6.01033778098329E-5</c:v>
                </c:pt>
                <c:pt idx="1846" formatCode="0.00E+00">
                  <c:v>2.00344592699443E-5</c:v>
                </c:pt>
                <c:pt idx="1847" formatCode="0.00E+00">
                  <c:v>1.00172296349721E-5</c:v>
                </c:pt>
                <c:pt idx="1848" formatCode="0.00E+00">
                  <c:v>4.00689185398886E-5</c:v>
                </c:pt>
                <c:pt idx="1849" formatCode="0.00E+00">
                  <c:v>4.00689185398886E-5</c:v>
                </c:pt>
                <c:pt idx="1850" formatCode="0.00E+00">
                  <c:v>3.00516889049164E-5</c:v>
                </c:pt>
                <c:pt idx="1851" formatCode="0.00E+00">
                  <c:v>1.00172296349721E-5</c:v>
                </c:pt>
                <c:pt idx="1852" formatCode="0.00E+00">
                  <c:v>2.00344592699443E-5</c:v>
                </c:pt>
                <c:pt idx="1853" formatCode="0.00E+00">
                  <c:v>2.00344592699443E-5</c:v>
                </c:pt>
                <c:pt idx="1854" formatCode="0.00E+00">
                  <c:v>2.00344592699443E-5</c:v>
                </c:pt>
                <c:pt idx="1855" formatCode="0.00E+00">
                  <c:v>3.00516889049164E-5</c:v>
                </c:pt>
                <c:pt idx="1856" formatCode="0.00E+00">
                  <c:v>4.00689185398886E-5</c:v>
                </c:pt>
                <c:pt idx="1857" formatCode="0.00E+00">
                  <c:v>1.00172296349721E-5</c:v>
                </c:pt>
                <c:pt idx="1858" formatCode="0.00E+00">
                  <c:v>1.00172296349721E-5</c:v>
                </c:pt>
                <c:pt idx="1859" formatCode="0.00E+00">
                  <c:v>1.00172296349721E-5</c:v>
                </c:pt>
                <c:pt idx="1860" formatCode="0.00E+00">
                  <c:v>3.00516889049164E-5</c:v>
                </c:pt>
                <c:pt idx="1861" formatCode="0.00E+00">
                  <c:v>4.00689185398886E-5</c:v>
                </c:pt>
                <c:pt idx="1862" formatCode="0.00E+00">
                  <c:v>2.00344592699443E-5</c:v>
                </c:pt>
                <c:pt idx="1863" formatCode="0.00E+00">
                  <c:v>3.00516889049164E-5</c:v>
                </c:pt>
                <c:pt idx="1864" formatCode="0.00E+00">
                  <c:v>1.00172296349721E-5</c:v>
                </c:pt>
                <c:pt idx="1865" formatCode="0.00E+00">
                  <c:v>2.00344592699443E-5</c:v>
                </c:pt>
                <c:pt idx="1866" formatCode="0.00E+00">
                  <c:v>2.00344592699443E-5</c:v>
                </c:pt>
                <c:pt idx="1867" formatCode="0.00E+00">
                  <c:v>4.00689185398886E-5</c:v>
                </c:pt>
                <c:pt idx="1868" formatCode="0.00E+00">
                  <c:v>1.00172296349721E-5</c:v>
                </c:pt>
                <c:pt idx="1869" formatCode="0.00E+00">
                  <c:v>1.00172296349721E-5</c:v>
                </c:pt>
                <c:pt idx="1870" formatCode="0.00E+00">
                  <c:v>1.00172296349721E-5</c:v>
                </c:pt>
                <c:pt idx="1871" formatCode="0.00E+00">
                  <c:v>2.00344592699443E-5</c:v>
                </c:pt>
                <c:pt idx="1872" formatCode="0.00E+00">
                  <c:v>2.00344592699443E-5</c:v>
                </c:pt>
                <c:pt idx="1873" formatCode="0.00E+00">
                  <c:v>1.00172296349721E-5</c:v>
                </c:pt>
                <c:pt idx="1874" formatCode="0.00E+00">
                  <c:v>2.00344592699443E-5</c:v>
                </c:pt>
                <c:pt idx="1875" formatCode="0.00E+00">
                  <c:v>1.00172296349721E-5</c:v>
                </c:pt>
                <c:pt idx="1876" formatCode="0.00E+00">
                  <c:v>1.00172296349721E-5</c:v>
                </c:pt>
                <c:pt idx="1877" formatCode="0.00E+00">
                  <c:v>4.00689185398886E-5</c:v>
                </c:pt>
                <c:pt idx="1878" formatCode="0.00E+00">
                  <c:v>1.00172296349721E-5</c:v>
                </c:pt>
                <c:pt idx="1879" formatCode="0.00E+00">
                  <c:v>1.00172296349721E-5</c:v>
                </c:pt>
                <c:pt idx="1880" formatCode="0.00E+00">
                  <c:v>3.00516889049164E-5</c:v>
                </c:pt>
                <c:pt idx="1881" formatCode="0.00E+00">
                  <c:v>2.00344592699443E-5</c:v>
                </c:pt>
                <c:pt idx="1882" formatCode="0.00E+00">
                  <c:v>3.00516889049164E-5</c:v>
                </c:pt>
                <c:pt idx="1883" formatCode="0.00E+00">
                  <c:v>1.00172296349721E-5</c:v>
                </c:pt>
                <c:pt idx="1884" formatCode="0.00E+00">
                  <c:v>2.00344592699443E-5</c:v>
                </c:pt>
                <c:pt idx="1885" formatCode="0.00E+00">
                  <c:v>1.00172296349721E-5</c:v>
                </c:pt>
                <c:pt idx="1886" formatCode="0.00E+00">
                  <c:v>1.00172296349721E-5</c:v>
                </c:pt>
                <c:pt idx="1887" formatCode="0.00E+00">
                  <c:v>1.00172296349721E-5</c:v>
                </c:pt>
                <c:pt idx="1888" formatCode="0.00E+00">
                  <c:v>1.00172296349721E-5</c:v>
                </c:pt>
                <c:pt idx="1889" formatCode="0.00E+00">
                  <c:v>1.00172296349721E-5</c:v>
                </c:pt>
                <c:pt idx="1890" formatCode="0.00E+00">
                  <c:v>2.00344592699443E-5</c:v>
                </c:pt>
                <c:pt idx="1891" formatCode="0.00E+00">
                  <c:v>1.00172296349721E-5</c:v>
                </c:pt>
                <c:pt idx="1892" formatCode="0.00E+00">
                  <c:v>1.00172296349721E-5</c:v>
                </c:pt>
                <c:pt idx="1893" formatCode="0.00E+00">
                  <c:v>1.00172296349721E-5</c:v>
                </c:pt>
                <c:pt idx="1894" formatCode="0.00E+00">
                  <c:v>1.00172296349721E-5</c:v>
                </c:pt>
                <c:pt idx="1895" formatCode="0.00E+00">
                  <c:v>1.00172296349721E-5</c:v>
                </c:pt>
                <c:pt idx="1896" formatCode="0.00E+00">
                  <c:v>2.00344592699443E-5</c:v>
                </c:pt>
                <c:pt idx="1897" formatCode="0.00E+00">
                  <c:v>5.00861481748607E-5</c:v>
                </c:pt>
                <c:pt idx="1898" formatCode="0.00E+00">
                  <c:v>1.00172296349721E-5</c:v>
                </c:pt>
                <c:pt idx="1899" formatCode="0.00E+00">
                  <c:v>1.00172296349721E-5</c:v>
                </c:pt>
                <c:pt idx="1900" formatCode="0.00E+00">
                  <c:v>3.00516889049164E-5</c:v>
                </c:pt>
                <c:pt idx="1901" formatCode="0.00E+00">
                  <c:v>1.00172296349721E-5</c:v>
                </c:pt>
                <c:pt idx="1902" formatCode="0.00E+00">
                  <c:v>1.00172296349721E-5</c:v>
                </c:pt>
                <c:pt idx="1903" formatCode="0.00E+00">
                  <c:v>4.00689185398886E-5</c:v>
                </c:pt>
                <c:pt idx="1904" formatCode="0.00E+00">
                  <c:v>3.00516889049164E-5</c:v>
                </c:pt>
                <c:pt idx="1905" formatCode="0.00E+00">
                  <c:v>2.00344592699443E-5</c:v>
                </c:pt>
                <c:pt idx="1906" formatCode="0.00E+00">
                  <c:v>1.00172296349721E-5</c:v>
                </c:pt>
                <c:pt idx="1907" formatCode="0.00E+00">
                  <c:v>2.00344592699443E-5</c:v>
                </c:pt>
                <c:pt idx="1908" formatCode="0.00E+00">
                  <c:v>2.00344592699443E-5</c:v>
                </c:pt>
                <c:pt idx="1909" formatCode="0.00E+00">
                  <c:v>2.00344592699443E-5</c:v>
                </c:pt>
                <c:pt idx="1910" formatCode="0.00E+00">
                  <c:v>1.00172296349721E-5</c:v>
                </c:pt>
                <c:pt idx="1911" formatCode="0.00E+00">
                  <c:v>1.00172296349721E-5</c:v>
                </c:pt>
                <c:pt idx="1912" formatCode="0.00E+00">
                  <c:v>1.00172296349721E-5</c:v>
                </c:pt>
                <c:pt idx="1913" formatCode="0.00E+00">
                  <c:v>2.00344592699443E-5</c:v>
                </c:pt>
                <c:pt idx="1914" formatCode="0.00E+00">
                  <c:v>2.00344592699443E-5</c:v>
                </c:pt>
                <c:pt idx="1915" formatCode="0.00E+00">
                  <c:v>1.00172296349721E-5</c:v>
                </c:pt>
                <c:pt idx="1916" formatCode="0.00E+00">
                  <c:v>2.00344592699443E-5</c:v>
                </c:pt>
                <c:pt idx="1917" formatCode="0.00E+00">
                  <c:v>2.00344592699443E-5</c:v>
                </c:pt>
                <c:pt idx="1918" formatCode="0.00E+00">
                  <c:v>1.00172296349721E-5</c:v>
                </c:pt>
                <c:pt idx="1919" formatCode="0.00E+00">
                  <c:v>1.00172296349721E-5</c:v>
                </c:pt>
                <c:pt idx="1920" formatCode="0.00E+00">
                  <c:v>1.00172296349721E-5</c:v>
                </c:pt>
                <c:pt idx="1921" formatCode="0.00E+00">
                  <c:v>2.00344592699443E-5</c:v>
                </c:pt>
                <c:pt idx="1922" formatCode="0.00E+00">
                  <c:v>1.00172296349721E-5</c:v>
                </c:pt>
                <c:pt idx="1923" formatCode="0.00E+00">
                  <c:v>2.00344592699443E-5</c:v>
                </c:pt>
                <c:pt idx="1924" formatCode="0.00E+00">
                  <c:v>1.00172296349721E-5</c:v>
                </c:pt>
                <c:pt idx="1925" formatCode="0.00E+00">
                  <c:v>1.00172296349721E-5</c:v>
                </c:pt>
                <c:pt idx="1926" formatCode="0.00E+00">
                  <c:v>2.00344592699443E-5</c:v>
                </c:pt>
                <c:pt idx="1927" formatCode="0.00E+00">
                  <c:v>4.00689185398886E-5</c:v>
                </c:pt>
                <c:pt idx="1928" formatCode="0.00E+00">
                  <c:v>2.00344592699443E-5</c:v>
                </c:pt>
                <c:pt idx="1929" formatCode="0.00E+00">
                  <c:v>2.00344592699443E-5</c:v>
                </c:pt>
                <c:pt idx="1930" formatCode="0.00E+00">
                  <c:v>3.00516889049164E-5</c:v>
                </c:pt>
                <c:pt idx="1931" formatCode="0.00E+00">
                  <c:v>1.00172296349721E-5</c:v>
                </c:pt>
                <c:pt idx="1932" formatCode="0.00E+00">
                  <c:v>3.00516889049164E-5</c:v>
                </c:pt>
                <c:pt idx="1933" formatCode="0.00E+00">
                  <c:v>3.00516889049164E-5</c:v>
                </c:pt>
                <c:pt idx="1934" formatCode="0.00E+00">
                  <c:v>3.00516889049164E-5</c:v>
                </c:pt>
                <c:pt idx="1935" formatCode="0.00E+00">
                  <c:v>2.00344592699443E-5</c:v>
                </c:pt>
                <c:pt idx="1936" formatCode="0.00E+00">
                  <c:v>1.00172296349721E-5</c:v>
                </c:pt>
                <c:pt idx="1937" formatCode="0.00E+00">
                  <c:v>2.00344592699443E-5</c:v>
                </c:pt>
                <c:pt idx="1938" formatCode="0.00E+00">
                  <c:v>2.00344592699443E-5</c:v>
                </c:pt>
                <c:pt idx="1939" formatCode="0.00E+00">
                  <c:v>3.00516889049164E-5</c:v>
                </c:pt>
                <c:pt idx="1940" formatCode="0.00E+00">
                  <c:v>1.00172296349721E-5</c:v>
                </c:pt>
                <c:pt idx="1941" formatCode="0.00E+00">
                  <c:v>3.00516889049164E-5</c:v>
                </c:pt>
                <c:pt idx="1942" formatCode="0.00E+00">
                  <c:v>1.00172296349721E-5</c:v>
                </c:pt>
                <c:pt idx="1943" formatCode="0.00E+00">
                  <c:v>2.00344592699443E-5</c:v>
                </c:pt>
                <c:pt idx="1944" formatCode="0.00E+00">
                  <c:v>1.00172296349721E-5</c:v>
                </c:pt>
                <c:pt idx="1945" formatCode="0.00E+00">
                  <c:v>1.00172296349721E-5</c:v>
                </c:pt>
                <c:pt idx="1946" formatCode="0.00E+00">
                  <c:v>2.00344592699443E-5</c:v>
                </c:pt>
                <c:pt idx="1947" formatCode="0.00E+00">
                  <c:v>1.00172296349721E-5</c:v>
                </c:pt>
                <c:pt idx="1948" formatCode="0.00E+00">
                  <c:v>1.00172296349721E-5</c:v>
                </c:pt>
                <c:pt idx="1949" formatCode="0.00E+00">
                  <c:v>2.00344592699443E-5</c:v>
                </c:pt>
                <c:pt idx="1950" formatCode="0.00E+00">
                  <c:v>1.00172296349721E-5</c:v>
                </c:pt>
                <c:pt idx="1951" formatCode="0.00E+00">
                  <c:v>2.00344592699443E-5</c:v>
                </c:pt>
                <c:pt idx="1952" formatCode="0.00E+00">
                  <c:v>2.00344592699443E-5</c:v>
                </c:pt>
                <c:pt idx="1953" formatCode="0.00E+00">
                  <c:v>4.00689185398886E-5</c:v>
                </c:pt>
                <c:pt idx="1954" formatCode="0.00E+00">
                  <c:v>1.00172296349721E-5</c:v>
                </c:pt>
                <c:pt idx="1955" formatCode="0.00E+00">
                  <c:v>1.00172296349721E-5</c:v>
                </c:pt>
                <c:pt idx="1956" formatCode="0.00E+00">
                  <c:v>1.00172296349721E-5</c:v>
                </c:pt>
                <c:pt idx="1957" formatCode="0.00E+00">
                  <c:v>1.00172296349721E-5</c:v>
                </c:pt>
                <c:pt idx="1958" formatCode="0.00E+00">
                  <c:v>1.00172296349721E-5</c:v>
                </c:pt>
                <c:pt idx="1959" formatCode="0.00E+00">
                  <c:v>2.00344592699443E-5</c:v>
                </c:pt>
                <c:pt idx="1960" formatCode="0.00E+00">
                  <c:v>1.00172296349721E-5</c:v>
                </c:pt>
                <c:pt idx="1961" formatCode="0.00E+00">
                  <c:v>1.00172296349721E-5</c:v>
                </c:pt>
                <c:pt idx="1962" formatCode="0.00E+00">
                  <c:v>1.00172296349721E-5</c:v>
                </c:pt>
                <c:pt idx="1963" formatCode="0.00E+00">
                  <c:v>2.00344592699443E-5</c:v>
                </c:pt>
                <c:pt idx="1964" formatCode="0.00E+00">
                  <c:v>2.00344592699443E-5</c:v>
                </c:pt>
                <c:pt idx="1965" formatCode="0.00E+00">
                  <c:v>1.00172296349721E-5</c:v>
                </c:pt>
                <c:pt idx="1966" formatCode="0.00E+00">
                  <c:v>1.00172296349721E-5</c:v>
                </c:pt>
                <c:pt idx="1967" formatCode="0.00E+00">
                  <c:v>1.00172296349721E-5</c:v>
                </c:pt>
                <c:pt idx="1968" formatCode="0.00E+00">
                  <c:v>1.00172296349721E-5</c:v>
                </c:pt>
                <c:pt idx="1969" formatCode="0.00E+00">
                  <c:v>2.00344592699443E-5</c:v>
                </c:pt>
                <c:pt idx="1970" formatCode="0.00E+00">
                  <c:v>1.00172296349721E-5</c:v>
                </c:pt>
                <c:pt idx="1971" formatCode="0.00E+00">
                  <c:v>2.00344592699443E-5</c:v>
                </c:pt>
                <c:pt idx="1972" formatCode="0.00E+00">
                  <c:v>1.00172296349721E-5</c:v>
                </c:pt>
                <c:pt idx="1973" formatCode="0.00E+00">
                  <c:v>2.00344592699443E-5</c:v>
                </c:pt>
                <c:pt idx="1974" formatCode="0.00E+00">
                  <c:v>2.00344592699443E-5</c:v>
                </c:pt>
                <c:pt idx="1975" formatCode="0.00E+00">
                  <c:v>1.00172296349721E-5</c:v>
                </c:pt>
                <c:pt idx="1976" formatCode="0.00E+00">
                  <c:v>2.00344592699443E-5</c:v>
                </c:pt>
                <c:pt idx="1977" formatCode="0.00E+00">
                  <c:v>2.00344592699443E-5</c:v>
                </c:pt>
                <c:pt idx="1978" formatCode="0.00E+00">
                  <c:v>2.00344592699443E-5</c:v>
                </c:pt>
                <c:pt idx="1979" formatCode="0.00E+00">
                  <c:v>2.00344592699443E-5</c:v>
                </c:pt>
                <c:pt idx="1980" formatCode="0.00E+00">
                  <c:v>2.00344592699443E-5</c:v>
                </c:pt>
                <c:pt idx="1981" formatCode="0.00E+00">
                  <c:v>1.00172296349721E-5</c:v>
                </c:pt>
                <c:pt idx="1982" formatCode="0.00E+00">
                  <c:v>1.00172296349721E-5</c:v>
                </c:pt>
                <c:pt idx="1983" formatCode="0.00E+00">
                  <c:v>5.00861481748607E-5</c:v>
                </c:pt>
                <c:pt idx="1984" formatCode="0.00E+00">
                  <c:v>3.00516889049164E-5</c:v>
                </c:pt>
                <c:pt idx="1985" formatCode="0.00E+00">
                  <c:v>3.00516889049164E-5</c:v>
                </c:pt>
                <c:pt idx="1986" formatCode="0.00E+00">
                  <c:v>1.00172296349721E-5</c:v>
                </c:pt>
                <c:pt idx="1987" formatCode="0.00E+00">
                  <c:v>1.00172296349721E-5</c:v>
                </c:pt>
                <c:pt idx="1988" formatCode="0.00E+00">
                  <c:v>1.00172296349721E-5</c:v>
                </c:pt>
                <c:pt idx="1989" formatCode="0.00E+00">
                  <c:v>2.00344592699443E-5</c:v>
                </c:pt>
                <c:pt idx="1990" formatCode="0.00E+00">
                  <c:v>1.00172296349721E-5</c:v>
                </c:pt>
                <c:pt idx="1991" formatCode="0.00E+00">
                  <c:v>1.00172296349721E-5</c:v>
                </c:pt>
                <c:pt idx="1992" formatCode="0.00E+00">
                  <c:v>1.00172296349721E-5</c:v>
                </c:pt>
                <c:pt idx="1993" formatCode="0.00E+00">
                  <c:v>2.00344592699443E-5</c:v>
                </c:pt>
                <c:pt idx="1994" formatCode="0.00E+00">
                  <c:v>2.00344592699443E-5</c:v>
                </c:pt>
                <c:pt idx="1995" formatCode="0.00E+00">
                  <c:v>1.00172296349721E-5</c:v>
                </c:pt>
                <c:pt idx="1996" formatCode="0.00E+00">
                  <c:v>1.00172296349721E-5</c:v>
                </c:pt>
                <c:pt idx="1997" formatCode="0.00E+00">
                  <c:v>1.00172296349721E-5</c:v>
                </c:pt>
                <c:pt idx="1998" formatCode="0.00E+00">
                  <c:v>2.00344592699443E-5</c:v>
                </c:pt>
                <c:pt idx="1999" formatCode="0.00E+00">
                  <c:v>1.00172296349721E-5</c:v>
                </c:pt>
                <c:pt idx="2000" formatCode="0.00E+00">
                  <c:v>1.00172296349721E-5</c:v>
                </c:pt>
                <c:pt idx="2001" formatCode="0.00E+00">
                  <c:v>1.00172296349721E-5</c:v>
                </c:pt>
                <c:pt idx="2002" formatCode="0.00E+00">
                  <c:v>1.00172296349721E-5</c:v>
                </c:pt>
                <c:pt idx="2003" formatCode="0.00E+00">
                  <c:v>3.00516889049164E-5</c:v>
                </c:pt>
                <c:pt idx="2004" formatCode="0.00E+00">
                  <c:v>1.00172296349721E-5</c:v>
                </c:pt>
                <c:pt idx="2005" formatCode="0.00E+00">
                  <c:v>1.00172296349721E-5</c:v>
                </c:pt>
                <c:pt idx="2006" formatCode="0.00E+00">
                  <c:v>1.00172296349721E-5</c:v>
                </c:pt>
                <c:pt idx="2007" formatCode="0.00E+00">
                  <c:v>1.00172296349721E-5</c:v>
                </c:pt>
                <c:pt idx="2008" formatCode="0.00E+00">
                  <c:v>1.00172296349721E-5</c:v>
                </c:pt>
                <c:pt idx="2009" formatCode="0.00E+00">
                  <c:v>1.00172296349721E-5</c:v>
                </c:pt>
                <c:pt idx="2010" formatCode="0.00E+00">
                  <c:v>1.00172296349721E-5</c:v>
                </c:pt>
                <c:pt idx="2011" formatCode="0.00E+00">
                  <c:v>1.00172296349721E-5</c:v>
                </c:pt>
                <c:pt idx="2012" formatCode="0.00E+00">
                  <c:v>1.00172296349721E-5</c:v>
                </c:pt>
                <c:pt idx="2013" formatCode="0.00E+00">
                  <c:v>1.00172296349721E-5</c:v>
                </c:pt>
                <c:pt idx="2014" formatCode="0.00E+00">
                  <c:v>1.00172296349721E-5</c:v>
                </c:pt>
                <c:pt idx="2015" formatCode="0.00E+00">
                  <c:v>1.00172296349721E-5</c:v>
                </c:pt>
                <c:pt idx="2016" formatCode="0.00E+00">
                  <c:v>1.00172296349721E-5</c:v>
                </c:pt>
                <c:pt idx="2017" formatCode="0.00E+00">
                  <c:v>1.00172296349721E-5</c:v>
                </c:pt>
                <c:pt idx="2018" formatCode="0.00E+00">
                  <c:v>1.00172296349721E-5</c:v>
                </c:pt>
                <c:pt idx="2019" formatCode="0.00E+00">
                  <c:v>2.00344592699443E-5</c:v>
                </c:pt>
                <c:pt idx="2020" formatCode="0.00E+00">
                  <c:v>1.00172296349721E-5</c:v>
                </c:pt>
                <c:pt idx="2021" formatCode="0.00E+00">
                  <c:v>1.00172296349721E-5</c:v>
                </c:pt>
                <c:pt idx="2022" formatCode="0.00E+00">
                  <c:v>1.00172296349721E-5</c:v>
                </c:pt>
                <c:pt idx="2023" formatCode="0.00E+00">
                  <c:v>1.00172296349721E-5</c:v>
                </c:pt>
                <c:pt idx="2024" formatCode="0.00E+00">
                  <c:v>3.00516889049164E-5</c:v>
                </c:pt>
                <c:pt idx="2025" formatCode="0.00E+00">
                  <c:v>2.00344592699443E-5</c:v>
                </c:pt>
                <c:pt idx="2026" formatCode="0.00E+00">
                  <c:v>2.00344592699443E-5</c:v>
                </c:pt>
                <c:pt idx="2027" formatCode="0.00E+00">
                  <c:v>1.00172296349721E-5</c:v>
                </c:pt>
                <c:pt idx="2028" formatCode="0.00E+00">
                  <c:v>1.00172296349721E-5</c:v>
                </c:pt>
                <c:pt idx="2029" formatCode="0.00E+00">
                  <c:v>2.00344592699443E-5</c:v>
                </c:pt>
                <c:pt idx="2030" formatCode="0.00E+00">
                  <c:v>1.00172296349721E-5</c:v>
                </c:pt>
                <c:pt idx="2031" formatCode="0.00E+00">
                  <c:v>2.00344592699443E-5</c:v>
                </c:pt>
                <c:pt idx="2032" formatCode="0.00E+00">
                  <c:v>1.00172296349721E-5</c:v>
                </c:pt>
                <c:pt idx="2033" formatCode="0.00E+00">
                  <c:v>2.00344592699443E-5</c:v>
                </c:pt>
                <c:pt idx="2034" formatCode="0.00E+00">
                  <c:v>1.00172296349721E-5</c:v>
                </c:pt>
                <c:pt idx="2035" formatCode="0.00E+00">
                  <c:v>1.00172296349721E-5</c:v>
                </c:pt>
                <c:pt idx="2036" formatCode="0.00E+00">
                  <c:v>1.00172296349721E-5</c:v>
                </c:pt>
                <c:pt idx="2037" formatCode="0.00E+00">
                  <c:v>1.00172296349721E-5</c:v>
                </c:pt>
                <c:pt idx="2038" formatCode="0.00E+00">
                  <c:v>1.00172296349721E-5</c:v>
                </c:pt>
                <c:pt idx="2039" formatCode="0.00E+00">
                  <c:v>1.00172296349721E-5</c:v>
                </c:pt>
                <c:pt idx="2040" formatCode="0.00E+00">
                  <c:v>1.00172296349721E-5</c:v>
                </c:pt>
                <c:pt idx="2041" formatCode="0.00E+00">
                  <c:v>1.00172296349721E-5</c:v>
                </c:pt>
                <c:pt idx="2042" formatCode="0.00E+00">
                  <c:v>3.00516889049164E-5</c:v>
                </c:pt>
                <c:pt idx="2043" formatCode="0.00E+00">
                  <c:v>1.00172296349721E-5</c:v>
                </c:pt>
                <c:pt idx="2044" formatCode="0.00E+00">
                  <c:v>1.00172296349721E-5</c:v>
                </c:pt>
                <c:pt idx="2045" formatCode="0.00E+00">
                  <c:v>1.00172296349721E-5</c:v>
                </c:pt>
                <c:pt idx="2046" formatCode="0.00E+00">
                  <c:v>1.00172296349721E-5</c:v>
                </c:pt>
                <c:pt idx="2047" formatCode="0.00E+00">
                  <c:v>2.00344592699443E-5</c:v>
                </c:pt>
                <c:pt idx="2048" formatCode="0.00E+00">
                  <c:v>1.00172296349721E-5</c:v>
                </c:pt>
                <c:pt idx="2049" formatCode="0.00E+00">
                  <c:v>1.00172296349721E-5</c:v>
                </c:pt>
                <c:pt idx="2050" formatCode="0.00E+00">
                  <c:v>1.00172296349721E-5</c:v>
                </c:pt>
                <c:pt idx="2051" formatCode="0.00E+00">
                  <c:v>1.00172296349721E-5</c:v>
                </c:pt>
                <c:pt idx="2052" formatCode="0.00E+00">
                  <c:v>1.00172296349721E-5</c:v>
                </c:pt>
                <c:pt idx="2053" formatCode="0.00E+00">
                  <c:v>1.00172296349721E-5</c:v>
                </c:pt>
                <c:pt idx="2054" formatCode="0.00E+00">
                  <c:v>1.00172296349721E-5</c:v>
                </c:pt>
                <c:pt idx="2055" formatCode="0.00E+00">
                  <c:v>1.00172296349721E-5</c:v>
                </c:pt>
                <c:pt idx="2056" formatCode="0.00E+00">
                  <c:v>1.00172296349721E-5</c:v>
                </c:pt>
                <c:pt idx="2057" formatCode="0.00E+00">
                  <c:v>1.00172296349721E-5</c:v>
                </c:pt>
                <c:pt idx="2058" formatCode="0.00E+00">
                  <c:v>1.00172296349721E-5</c:v>
                </c:pt>
                <c:pt idx="2059" formatCode="0.00E+00">
                  <c:v>1.00172296349721E-5</c:v>
                </c:pt>
                <c:pt idx="2060" formatCode="0.00E+00">
                  <c:v>2.00344592699443E-5</c:v>
                </c:pt>
                <c:pt idx="2061" formatCode="0.00E+00">
                  <c:v>1.00172296349721E-5</c:v>
                </c:pt>
                <c:pt idx="2062" formatCode="0.00E+00">
                  <c:v>1.00172296349721E-5</c:v>
                </c:pt>
                <c:pt idx="2063" formatCode="0.00E+00">
                  <c:v>1.00172296349721E-5</c:v>
                </c:pt>
                <c:pt idx="2064" formatCode="0.00E+00">
                  <c:v>2.00344592699443E-5</c:v>
                </c:pt>
                <c:pt idx="2065" formatCode="0.00E+00">
                  <c:v>1.00172296349721E-5</c:v>
                </c:pt>
                <c:pt idx="2066" formatCode="0.00E+00">
                  <c:v>1.00172296349721E-5</c:v>
                </c:pt>
                <c:pt idx="2067" formatCode="0.00E+00">
                  <c:v>1.00172296349721E-5</c:v>
                </c:pt>
                <c:pt idx="2068" formatCode="0.00E+00">
                  <c:v>2.00344592699443E-5</c:v>
                </c:pt>
                <c:pt idx="2069" formatCode="0.00E+00">
                  <c:v>1.00172296349721E-5</c:v>
                </c:pt>
                <c:pt idx="2070" formatCode="0.00E+00">
                  <c:v>1.00172296349721E-5</c:v>
                </c:pt>
                <c:pt idx="2071" formatCode="0.00E+00">
                  <c:v>1.00172296349721E-5</c:v>
                </c:pt>
                <c:pt idx="2072" formatCode="0.00E+00">
                  <c:v>1.00172296349721E-5</c:v>
                </c:pt>
                <c:pt idx="2073" formatCode="0.00E+00">
                  <c:v>1.00172296349721E-5</c:v>
                </c:pt>
                <c:pt idx="2074" formatCode="0.00E+00">
                  <c:v>1.00172296349721E-5</c:v>
                </c:pt>
                <c:pt idx="2075" formatCode="0.00E+00">
                  <c:v>1.00172296349721E-5</c:v>
                </c:pt>
                <c:pt idx="2076" formatCode="0.00E+00">
                  <c:v>1.00172296349721E-5</c:v>
                </c:pt>
                <c:pt idx="2077" formatCode="0.00E+00">
                  <c:v>1.00172296349721E-5</c:v>
                </c:pt>
                <c:pt idx="2078" formatCode="0.00E+00">
                  <c:v>2.00344592699443E-5</c:v>
                </c:pt>
                <c:pt idx="2079" formatCode="0.00E+00">
                  <c:v>1.00172296349721E-5</c:v>
                </c:pt>
                <c:pt idx="2080" formatCode="0.00E+00">
                  <c:v>1.00172296349721E-5</c:v>
                </c:pt>
                <c:pt idx="2081" formatCode="0.00E+00">
                  <c:v>2.00344592699443E-5</c:v>
                </c:pt>
                <c:pt idx="2082" formatCode="0.00E+00">
                  <c:v>1.00172296349721E-5</c:v>
                </c:pt>
                <c:pt idx="2083" formatCode="0.00E+00">
                  <c:v>1.00172296349721E-5</c:v>
                </c:pt>
                <c:pt idx="2084" formatCode="0.00E+00">
                  <c:v>1.00172296349721E-5</c:v>
                </c:pt>
                <c:pt idx="2085" formatCode="0.00E+00">
                  <c:v>1.00172296349721E-5</c:v>
                </c:pt>
                <c:pt idx="2086" formatCode="0.00E+00">
                  <c:v>1.00172296349721E-5</c:v>
                </c:pt>
                <c:pt idx="2087" formatCode="0.00E+00">
                  <c:v>1.00172296349721E-5</c:v>
                </c:pt>
                <c:pt idx="2088" formatCode="0.00E+00">
                  <c:v>1.00172296349721E-5</c:v>
                </c:pt>
                <c:pt idx="2089" formatCode="0.00E+00">
                  <c:v>1.00172296349721E-5</c:v>
                </c:pt>
                <c:pt idx="2090" formatCode="0.00E+00">
                  <c:v>1.00172296349721E-5</c:v>
                </c:pt>
                <c:pt idx="2091" formatCode="0.00E+00">
                  <c:v>1.00172296349721E-5</c:v>
                </c:pt>
                <c:pt idx="2092" formatCode="0.00E+00">
                  <c:v>1.00172296349721E-5</c:v>
                </c:pt>
                <c:pt idx="2093" formatCode="0.00E+00">
                  <c:v>1.00172296349721E-5</c:v>
                </c:pt>
                <c:pt idx="2094" formatCode="0.00E+00">
                  <c:v>1.00172296349721E-5</c:v>
                </c:pt>
                <c:pt idx="2095" formatCode="0.00E+00">
                  <c:v>1.00172296349721E-5</c:v>
                </c:pt>
                <c:pt idx="2096" formatCode="0.00E+00">
                  <c:v>1.00172296349721E-5</c:v>
                </c:pt>
                <c:pt idx="2097" formatCode="0.00E+00">
                  <c:v>1.00172296349721E-5</c:v>
                </c:pt>
                <c:pt idx="2098" formatCode="0.00E+00">
                  <c:v>1.00172296349721E-5</c:v>
                </c:pt>
                <c:pt idx="2099" formatCode="0.00E+00">
                  <c:v>1.00172296349721E-5</c:v>
                </c:pt>
                <c:pt idx="2100" formatCode="0.00E+00">
                  <c:v>1.00172296349721E-5</c:v>
                </c:pt>
                <c:pt idx="2101" formatCode="0.00E+00">
                  <c:v>1.00172296349721E-5</c:v>
                </c:pt>
                <c:pt idx="2102" formatCode="0.00E+00">
                  <c:v>1.00172296349721E-5</c:v>
                </c:pt>
                <c:pt idx="2103" formatCode="0.00E+00">
                  <c:v>1.00172296349721E-5</c:v>
                </c:pt>
                <c:pt idx="2104" formatCode="0.00E+00">
                  <c:v>1.00172296349721E-5</c:v>
                </c:pt>
                <c:pt idx="2105" formatCode="0.00E+00">
                  <c:v>1.00172296349721E-5</c:v>
                </c:pt>
                <c:pt idx="2106" formatCode="0.00E+00">
                  <c:v>1.00172296349721E-5</c:v>
                </c:pt>
                <c:pt idx="2107" formatCode="0.00E+00">
                  <c:v>2.00344592699443E-5</c:v>
                </c:pt>
                <c:pt idx="2108" formatCode="0.00E+00">
                  <c:v>1.00172296349721E-5</c:v>
                </c:pt>
                <c:pt idx="2109" formatCode="0.00E+00">
                  <c:v>1.00172296349721E-5</c:v>
                </c:pt>
                <c:pt idx="2110" formatCode="0.00E+00">
                  <c:v>1.00172296349721E-5</c:v>
                </c:pt>
                <c:pt idx="2111" formatCode="0.00E+00">
                  <c:v>1.00172296349721E-5</c:v>
                </c:pt>
                <c:pt idx="2112" formatCode="0.00E+00">
                  <c:v>1.00172296349721E-5</c:v>
                </c:pt>
                <c:pt idx="2113" formatCode="0.00E+00">
                  <c:v>1.00172296349721E-5</c:v>
                </c:pt>
                <c:pt idx="2114" formatCode="0.00E+00">
                  <c:v>1.00172296349721E-5</c:v>
                </c:pt>
                <c:pt idx="2115" formatCode="0.00E+00">
                  <c:v>1.00172296349721E-5</c:v>
                </c:pt>
                <c:pt idx="2116" formatCode="0.00E+00">
                  <c:v>1.00172296349721E-5</c:v>
                </c:pt>
                <c:pt idx="2117" formatCode="0.00E+00">
                  <c:v>1.00172296349721E-5</c:v>
                </c:pt>
                <c:pt idx="2118" formatCode="0.00E+00">
                  <c:v>2.00344592699443E-5</c:v>
                </c:pt>
                <c:pt idx="2119" formatCode="0.00E+00">
                  <c:v>1.00172296349721E-5</c:v>
                </c:pt>
                <c:pt idx="2120" formatCode="0.00E+00">
                  <c:v>1.00172296349721E-5</c:v>
                </c:pt>
                <c:pt idx="2121" formatCode="0.00E+00">
                  <c:v>1.00172296349721E-5</c:v>
                </c:pt>
                <c:pt idx="2122" formatCode="0.00E+00">
                  <c:v>1.00172296349721E-5</c:v>
                </c:pt>
                <c:pt idx="2123" formatCode="0.00E+00">
                  <c:v>1.00172296349721E-5</c:v>
                </c:pt>
                <c:pt idx="2124" formatCode="0.00E+00">
                  <c:v>1.00172296349721E-5</c:v>
                </c:pt>
                <c:pt idx="2125" formatCode="0.00E+00">
                  <c:v>1.00172296349721E-5</c:v>
                </c:pt>
                <c:pt idx="2126" formatCode="0.00E+00">
                  <c:v>1.00172296349721E-5</c:v>
                </c:pt>
                <c:pt idx="2127" formatCode="0.00E+00">
                  <c:v>1.00172296349721E-5</c:v>
                </c:pt>
                <c:pt idx="2128" formatCode="0.00E+00">
                  <c:v>1.00172296349721E-5</c:v>
                </c:pt>
                <c:pt idx="2129" formatCode="0.00E+00">
                  <c:v>1.00172296349721E-5</c:v>
                </c:pt>
                <c:pt idx="2130" formatCode="0.00E+00">
                  <c:v>1.00172296349721E-5</c:v>
                </c:pt>
                <c:pt idx="2131" formatCode="0.00E+00">
                  <c:v>1.00172296349721E-5</c:v>
                </c:pt>
                <c:pt idx="2132" formatCode="0.00E+00">
                  <c:v>1.00172296349721E-5</c:v>
                </c:pt>
                <c:pt idx="2133" formatCode="0.00E+00">
                  <c:v>1.00172296349721E-5</c:v>
                </c:pt>
                <c:pt idx="2134" formatCode="0.00E+00">
                  <c:v>1.00172296349721E-5</c:v>
                </c:pt>
                <c:pt idx="2135" formatCode="0.00E+00">
                  <c:v>1.00172296349721E-5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839184"/>
        <c:axId val="2146844784"/>
      </c:scatterChart>
      <c:valAx>
        <c:axId val="214683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844784"/>
        <c:crosses val="autoZero"/>
        <c:crossBetween val="midCat"/>
      </c:valAx>
      <c:valAx>
        <c:axId val="21468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839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'2min-dist'!$Z:$Z</c:f>
              <c:numCache>
                <c:formatCode>General</c:formatCode>
                <c:ptCount val="1048576"/>
                <c:pt idx="0">
                  <c:v>1001.0</c:v>
                </c:pt>
                <c:pt idx="1">
                  <c:v>1002.0</c:v>
                </c:pt>
                <c:pt idx="2">
                  <c:v>1003.0</c:v>
                </c:pt>
                <c:pt idx="3">
                  <c:v>1004.0</c:v>
                </c:pt>
                <c:pt idx="4">
                  <c:v>1005.0</c:v>
                </c:pt>
                <c:pt idx="5">
                  <c:v>1006.0</c:v>
                </c:pt>
                <c:pt idx="6">
                  <c:v>1007.0</c:v>
                </c:pt>
                <c:pt idx="7">
                  <c:v>1008.0</c:v>
                </c:pt>
                <c:pt idx="8">
                  <c:v>1009.0</c:v>
                </c:pt>
                <c:pt idx="9">
                  <c:v>1010.0</c:v>
                </c:pt>
                <c:pt idx="10">
                  <c:v>1011.0</c:v>
                </c:pt>
                <c:pt idx="11">
                  <c:v>1012.0</c:v>
                </c:pt>
                <c:pt idx="12">
                  <c:v>1013.0</c:v>
                </c:pt>
                <c:pt idx="13">
                  <c:v>1014.0</c:v>
                </c:pt>
                <c:pt idx="14">
                  <c:v>1015.0</c:v>
                </c:pt>
                <c:pt idx="15">
                  <c:v>1016.0</c:v>
                </c:pt>
                <c:pt idx="16">
                  <c:v>1017.0</c:v>
                </c:pt>
                <c:pt idx="17">
                  <c:v>1018.0</c:v>
                </c:pt>
                <c:pt idx="18">
                  <c:v>1019.0</c:v>
                </c:pt>
                <c:pt idx="19">
                  <c:v>1020.0</c:v>
                </c:pt>
                <c:pt idx="20">
                  <c:v>1021.0</c:v>
                </c:pt>
                <c:pt idx="21">
                  <c:v>1022.0</c:v>
                </c:pt>
                <c:pt idx="22">
                  <c:v>1023.0</c:v>
                </c:pt>
                <c:pt idx="23">
                  <c:v>1024.0</c:v>
                </c:pt>
                <c:pt idx="24">
                  <c:v>1025.0</c:v>
                </c:pt>
                <c:pt idx="25">
                  <c:v>1026.0</c:v>
                </c:pt>
                <c:pt idx="26">
                  <c:v>1027.0</c:v>
                </c:pt>
                <c:pt idx="27">
                  <c:v>1028.0</c:v>
                </c:pt>
                <c:pt idx="28">
                  <c:v>1029.0</c:v>
                </c:pt>
                <c:pt idx="29">
                  <c:v>1030.0</c:v>
                </c:pt>
                <c:pt idx="30">
                  <c:v>1031.0</c:v>
                </c:pt>
                <c:pt idx="31">
                  <c:v>1032.0</c:v>
                </c:pt>
                <c:pt idx="32">
                  <c:v>1033.0</c:v>
                </c:pt>
                <c:pt idx="33">
                  <c:v>1034.0</c:v>
                </c:pt>
                <c:pt idx="34">
                  <c:v>1035.0</c:v>
                </c:pt>
                <c:pt idx="35">
                  <c:v>1036.0</c:v>
                </c:pt>
                <c:pt idx="36">
                  <c:v>1037.0</c:v>
                </c:pt>
                <c:pt idx="37">
                  <c:v>1038.0</c:v>
                </c:pt>
                <c:pt idx="38">
                  <c:v>1039.0</c:v>
                </c:pt>
                <c:pt idx="39">
                  <c:v>1040.0</c:v>
                </c:pt>
                <c:pt idx="40">
                  <c:v>1041.0</c:v>
                </c:pt>
                <c:pt idx="41">
                  <c:v>1042.0</c:v>
                </c:pt>
                <c:pt idx="42">
                  <c:v>1043.0</c:v>
                </c:pt>
                <c:pt idx="43">
                  <c:v>1044.0</c:v>
                </c:pt>
                <c:pt idx="44">
                  <c:v>1045.0</c:v>
                </c:pt>
                <c:pt idx="45">
                  <c:v>1046.0</c:v>
                </c:pt>
                <c:pt idx="46">
                  <c:v>1047.0</c:v>
                </c:pt>
                <c:pt idx="47">
                  <c:v>1048.0</c:v>
                </c:pt>
                <c:pt idx="48">
                  <c:v>1049.0</c:v>
                </c:pt>
                <c:pt idx="49">
                  <c:v>1050.0</c:v>
                </c:pt>
                <c:pt idx="50">
                  <c:v>1051.0</c:v>
                </c:pt>
                <c:pt idx="51">
                  <c:v>1052.0</c:v>
                </c:pt>
                <c:pt idx="52">
                  <c:v>1053.0</c:v>
                </c:pt>
                <c:pt idx="53">
                  <c:v>1054.0</c:v>
                </c:pt>
                <c:pt idx="54">
                  <c:v>1055.0</c:v>
                </c:pt>
                <c:pt idx="55">
                  <c:v>1056.0</c:v>
                </c:pt>
                <c:pt idx="56">
                  <c:v>1057.0</c:v>
                </c:pt>
                <c:pt idx="57">
                  <c:v>1058.0</c:v>
                </c:pt>
                <c:pt idx="58">
                  <c:v>1059.0</c:v>
                </c:pt>
                <c:pt idx="59">
                  <c:v>1060.0</c:v>
                </c:pt>
                <c:pt idx="60">
                  <c:v>1061.0</c:v>
                </c:pt>
                <c:pt idx="61">
                  <c:v>1062.0</c:v>
                </c:pt>
                <c:pt idx="62">
                  <c:v>1063.0</c:v>
                </c:pt>
                <c:pt idx="63">
                  <c:v>1064.0</c:v>
                </c:pt>
                <c:pt idx="64">
                  <c:v>1065.0</c:v>
                </c:pt>
                <c:pt idx="65">
                  <c:v>1066.0</c:v>
                </c:pt>
                <c:pt idx="66">
                  <c:v>1067.0</c:v>
                </c:pt>
                <c:pt idx="67">
                  <c:v>1068.0</c:v>
                </c:pt>
                <c:pt idx="68">
                  <c:v>1069.0</c:v>
                </c:pt>
                <c:pt idx="69">
                  <c:v>1070.0</c:v>
                </c:pt>
                <c:pt idx="70">
                  <c:v>1071.0</c:v>
                </c:pt>
                <c:pt idx="71">
                  <c:v>1072.0</c:v>
                </c:pt>
                <c:pt idx="72">
                  <c:v>1073.0</c:v>
                </c:pt>
                <c:pt idx="73">
                  <c:v>1074.0</c:v>
                </c:pt>
                <c:pt idx="74">
                  <c:v>1075.0</c:v>
                </c:pt>
                <c:pt idx="75">
                  <c:v>1076.0</c:v>
                </c:pt>
                <c:pt idx="76">
                  <c:v>1077.0</c:v>
                </c:pt>
                <c:pt idx="77">
                  <c:v>1078.0</c:v>
                </c:pt>
                <c:pt idx="78">
                  <c:v>1079.0</c:v>
                </c:pt>
                <c:pt idx="79">
                  <c:v>1080.0</c:v>
                </c:pt>
                <c:pt idx="80">
                  <c:v>1081.0</c:v>
                </c:pt>
                <c:pt idx="81">
                  <c:v>1082.0</c:v>
                </c:pt>
                <c:pt idx="82">
                  <c:v>1083.0</c:v>
                </c:pt>
                <c:pt idx="83">
                  <c:v>1084.0</c:v>
                </c:pt>
                <c:pt idx="84">
                  <c:v>1085.0</c:v>
                </c:pt>
                <c:pt idx="85">
                  <c:v>1086.0</c:v>
                </c:pt>
                <c:pt idx="86">
                  <c:v>1087.0</c:v>
                </c:pt>
                <c:pt idx="87">
                  <c:v>1088.0</c:v>
                </c:pt>
                <c:pt idx="88">
                  <c:v>1089.0</c:v>
                </c:pt>
                <c:pt idx="89">
                  <c:v>1090.0</c:v>
                </c:pt>
                <c:pt idx="90">
                  <c:v>1091.0</c:v>
                </c:pt>
                <c:pt idx="91">
                  <c:v>1092.0</c:v>
                </c:pt>
                <c:pt idx="92">
                  <c:v>1093.0</c:v>
                </c:pt>
                <c:pt idx="93">
                  <c:v>1094.0</c:v>
                </c:pt>
                <c:pt idx="94">
                  <c:v>1095.0</c:v>
                </c:pt>
                <c:pt idx="95">
                  <c:v>1096.0</c:v>
                </c:pt>
                <c:pt idx="96">
                  <c:v>1097.0</c:v>
                </c:pt>
                <c:pt idx="97">
                  <c:v>1098.0</c:v>
                </c:pt>
                <c:pt idx="98">
                  <c:v>1099.0</c:v>
                </c:pt>
                <c:pt idx="99">
                  <c:v>1100.0</c:v>
                </c:pt>
                <c:pt idx="100">
                  <c:v>1101.0</c:v>
                </c:pt>
                <c:pt idx="101">
                  <c:v>1102.0</c:v>
                </c:pt>
                <c:pt idx="102">
                  <c:v>1103.0</c:v>
                </c:pt>
                <c:pt idx="103">
                  <c:v>1104.0</c:v>
                </c:pt>
                <c:pt idx="104">
                  <c:v>1105.0</c:v>
                </c:pt>
                <c:pt idx="105">
                  <c:v>1106.0</c:v>
                </c:pt>
                <c:pt idx="106">
                  <c:v>1107.0</c:v>
                </c:pt>
                <c:pt idx="107">
                  <c:v>1108.0</c:v>
                </c:pt>
                <c:pt idx="108">
                  <c:v>1109.0</c:v>
                </c:pt>
                <c:pt idx="109">
                  <c:v>1110.0</c:v>
                </c:pt>
                <c:pt idx="110">
                  <c:v>1111.0</c:v>
                </c:pt>
                <c:pt idx="111">
                  <c:v>1112.0</c:v>
                </c:pt>
                <c:pt idx="112">
                  <c:v>1113.0</c:v>
                </c:pt>
                <c:pt idx="113">
                  <c:v>1114.0</c:v>
                </c:pt>
                <c:pt idx="114">
                  <c:v>1115.0</c:v>
                </c:pt>
                <c:pt idx="115">
                  <c:v>1116.0</c:v>
                </c:pt>
                <c:pt idx="116">
                  <c:v>1117.0</c:v>
                </c:pt>
                <c:pt idx="117">
                  <c:v>1118.0</c:v>
                </c:pt>
                <c:pt idx="118">
                  <c:v>1119.0</c:v>
                </c:pt>
                <c:pt idx="119">
                  <c:v>1120.0</c:v>
                </c:pt>
                <c:pt idx="120">
                  <c:v>1121.0</c:v>
                </c:pt>
                <c:pt idx="121">
                  <c:v>1122.0</c:v>
                </c:pt>
                <c:pt idx="122">
                  <c:v>1123.0</c:v>
                </c:pt>
                <c:pt idx="123">
                  <c:v>1124.0</c:v>
                </c:pt>
                <c:pt idx="124">
                  <c:v>1125.0</c:v>
                </c:pt>
                <c:pt idx="125">
                  <c:v>1126.0</c:v>
                </c:pt>
                <c:pt idx="126">
                  <c:v>1127.0</c:v>
                </c:pt>
                <c:pt idx="127">
                  <c:v>1128.0</c:v>
                </c:pt>
                <c:pt idx="128">
                  <c:v>1129.0</c:v>
                </c:pt>
                <c:pt idx="129">
                  <c:v>1130.0</c:v>
                </c:pt>
                <c:pt idx="130">
                  <c:v>1131.0</c:v>
                </c:pt>
                <c:pt idx="131">
                  <c:v>1132.0</c:v>
                </c:pt>
                <c:pt idx="132">
                  <c:v>1133.0</c:v>
                </c:pt>
                <c:pt idx="133">
                  <c:v>1134.0</c:v>
                </c:pt>
                <c:pt idx="134">
                  <c:v>1135.0</c:v>
                </c:pt>
                <c:pt idx="135">
                  <c:v>1136.0</c:v>
                </c:pt>
                <c:pt idx="136">
                  <c:v>1137.0</c:v>
                </c:pt>
                <c:pt idx="137">
                  <c:v>1138.0</c:v>
                </c:pt>
                <c:pt idx="138">
                  <c:v>1139.0</c:v>
                </c:pt>
                <c:pt idx="139">
                  <c:v>1140.0</c:v>
                </c:pt>
                <c:pt idx="140">
                  <c:v>1141.0</c:v>
                </c:pt>
                <c:pt idx="141">
                  <c:v>1142.0</c:v>
                </c:pt>
                <c:pt idx="142">
                  <c:v>1143.0</c:v>
                </c:pt>
                <c:pt idx="143">
                  <c:v>1144.0</c:v>
                </c:pt>
                <c:pt idx="144">
                  <c:v>1145.0</c:v>
                </c:pt>
                <c:pt idx="145">
                  <c:v>1146.0</c:v>
                </c:pt>
                <c:pt idx="146">
                  <c:v>1147.0</c:v>
                </c:pt>
                <c:pt idx="147">
                  <c:v>1148.0</c:v>
                </c:pt>
                <c:pt idx="148">
                  <c:v>1149.0</c:v>
                </c:pt>
                <c:pt idx="149">
                  <c:v>1150.0</c:v>
                </c:pt>
                <c:pt idx="150">
                  <c:v>1151.0</c:v>
                </c:pt>
                <c:pt idx="151">
                  <c:v>1152.0</c:v>
                </c:pt>
                <c:pt idx="152">
                  <c:v>1153.0</c:v>
                </c:pt>
                <c:pt idx="153">
                  <c:v>1154.0</c:v>
                </c:pt>
                <c:pt idx="154">
                  <c:v>1155.0</c:v>
                </c:pt>
                <c:pt idx="155">
                  <c:v>1156.0</c:v>
                </c:pt>
                <c:pt idx="156">
                  <c:v>1157.0</c:v>
                </c:pt>
                <c:pt idx="157">
                  <c:v>1158.0</c:v>
                </c:pt>
                <c:pt idx="158">
                  <c:v>1159.0</c:v>
                </c:pt>
                <c:pt idx="159">
                  <c:v>1160.0</c:v>
                </c:pt>
                <c:pt idx="160">
                  <c:v>1161.0</c:v>
                </c:pt>
                <c:pt idx="161">
                  <c:v>1162.0</c:v>
                </c:pt>
                <c:pt idx="162">
                  <c:v>1163.0</c:v>
                </c:pt>
                <c:pt idx="163">
                  <c:v>1164.0</c:v>
                </c:pt>
                <c:pt idx="164">
                  <c:v>1165.0</c:v>
                </c:pt>
                <c:pt idx="165">
                  <c:v>1166.0</c:v>
                </c:pt>
                <c:pt idx="166">
                  <c:v>1167.0</c:v>
                </c:pt>
                <c:pt idx="167">
                  <c:v>1168.0</c:v>
                </c:pt>
                <c:pt idx="168">
                  <c:v>1169.0</c:v>
                </c:pt>
                <c:pt idx="169">
                  <c:v>1170.0</c:v>
                </c:pt>
                <c:pt idx="170">
                  <c:v>1171.0</c:v>
                </c:pt>
                <c:pt idx="171">
                  <c:v>1172.0</c:v>
                </c:pt>
                <c:pt idx="172">
                  <c:v>1173.0</c:v>
                </c:pt>
                <c:pt idx="173">
                  <c:v>1174.0</c:v>
                </c:pt>
                <c:pt idx="174">
                  <c:v>1175.0</c:v>
                </c:pt>
                <c:pt idx="175">
                  <c:v>1176.0</c:v>
                </c:pt>
                <c:pt idx="176">
                  <c:v>1177.0</c:v>
                </c:pt>
                <c:pt idx="177">
                  <c:v>1178.0</c:v>
                </c:pt>
                <c:pt idx="178">
                  <c:v>1179.0</c:v>
                </c:pt>
                <c:pt idx="179">
                  <c:v>1180.0</c:v>
                </c:pt>
                <c:pt idx="180">
                  <c:v>1181.0</c:v>
                </c:pt>
                <c:pt idx="181">
                  <c:v>1182.0</c:v>
                </c:pt>
                <c:pt idx="182">
                  <c:v>1183.0</c:v>
                </c:pt>
                <c:pt idx="183">
                  <c:v>1184.0</c:v>
                </c:pt>
                <c:pt idx="184">
                  <c:v>1185.0</c:v>
                </c:pt>
                <c:pt idx="185">
                  <c:v>1186.0</c:v>
                </c:pt>
                <c:pt idx="186">
                  <c:v>1187.0</c:v>
                </c:pt>
                <c:pt idx="187">
                  <c:v>1188.0</c:v>
                </c:pt>
                <c:pt idx="188">
                  <c:v>1189.0</c:v>
                </c:pt>
                <c:pt idx="189">
                  <c:v>1190.0</c:v>
                </c:pt>
                <c:pt idx="190">
                  <c:v>1191.0</c:v>
                </c:pt>
                <c:pt idx="191">
                  <c:v>1192.0</c:v>
                </c:pt>
                <c:pt idx="192">
                  <c:v>1193.0</c:v>
                </c:pt>
                <c:pt idx="193">
                  <c:v>1194.0</c:v>
                </c:pt>
                <c:pt idx="194">
                  <c:v>1195.0</c:v>
                </c:pt>
                <c:pt idx="195">
                  <c:v>1196.0</c:v>
                </c:pt>
                <c:pt idx="196">
                  <c:v>1197.0</c:v>
                </c:pt>
                <c:pt idx="197">
                  <c:v>1198.0</c:v>
                </c:pt>
                <c:pt idx="198">
                  <c:v>1199.0</c:v>
                </c:pt>
                <c:pt idx="199">
                  <c:v>1200.0</c:v>
                </c:pt>
                <c:pt idx="200">
                  <c:v>1201.0</c:v>
                </c:pt>
                <c:pt idx="201">
                  <c:v>1202.0</c:v>
                </c:pt>
                <c:pt idx="202">
                  <c:v>1203.0</c:v>
                </c:pt>
                <c:pt idx="203">
                  <c:v>1204.0</c:v>
                </c:pt>
                <c:pt idx="204">
                  <c:v>1205.0</c:v>
                </c:pt>
                <c:pt idx="205">
                  <c:v>1206.0</c:v>
                </c:pt>
                <c:pt idx="206">
                  <c:v>1207.0</c:v>
                </c:pt>
                <c:pt idx="207">
                  <c:v>1208.0</c:v>
                </c:pt>
                <c:pt idx="208">
                  <c:v>1209.0</c:v>
                </c:pt>
                <c:pt idx="209">
                  <c:v>1210.0</c:v>
                </c:pt>
                <c:pt idx="210">
                  <c:v>1211.0</c:v>
                </c:pt>
                <c:pt idx="211">
                  <c:v>1212.0</c:v>
                </c:pt>
                <c:pt idx="212">
                  <c:v>1213.0</c:v>
                </c:pt>
                <c:pt idx="213">
                  <c:v>1214.0</c:v>
                </c:pt>
                <c:pt idx="214">
                  <c:v>1215.0</c:v>
                </c:pt>
                <c:pt idx="215">
                  <c:v>1216.0</c:v>
                </c:pt>
                <c:pt idx="216">
                  <c:v>1217.0</c:v>
                </c:pt>
                <c:pt idx="217">
                  <c:v>1218.0</c:v>
                </c:pt>
                <c:pt idx="218">
                  <c:v>1219.0</c:v>
                </c:pt>
                <c:pt idx="219">
                  <c:v>1220.0</c:v>
                </c:pt>
                <c:pt idx="220">
                  <c:v>1221.0</c:v>
                </c:pt>
                <c:pt idx="221">
                  <c:v>1222.0</c:v>
                </c:pt>
                <c:pt idx="222">
                  <c:v>1223.0</c:v>
                </c:pt>
                <c:pt idx="223">
                  <c:v>1224.0</c:v>
                </c:pt>
                <c:pt idx="224">
                  <c:v>1225.0</c:v>
                </c:pt>
                <c:pt idx="225">
                  <c:v>1226.0</c:v>
                </c:pt>
                <c:pt idx="226">
                  <c:v>1227.0</c:v>
                </c:pt>
                <c:pt idx="227">
                  <c:v>1228.0</c:v>
                </c:pt>
                <c:pt idx="228">
                  <c:v>1229.0</c:v>
                </c:pt>
                <c:pt idx="229">
                  <c:v>1230.0</c:v>
                </c:pt>
                <c:pt idx="230">
                  <c:v>1231.0</c:v>
                </c:pt>
                <c:pt idx="231">
                  <c:v>1232.0</c:v>
                </c:pt>
                <c:pt idx="232">
                  <c:v>1233.0</c:v>
                </c:pt>
                <c:pt idx="233">
                  <c:v>1234.0</c:v>
                </c:pt>
                <c:pt idx="234">
                  <c:v>1235.0</c:v>
                </c:pt>
                <c:pt idx="235">
                  <c:v>1236.0</c:v>
                </c:pt>
                <c:pt idx="236">
                  <c:v>1237.0</c:v>
                </c:pt>
                <c:pt idx="237">
                  <c:v>1238.0</c:v>
                </c:pt>
                <c:pt idx="238">
                  <c:v>1239.0</c:v>
                </c:pt>
                <c:pt idx="239">
                  <c:v>1240.0</c:v>
                </c:pt>
                <c:pt idx="240">
                  <c:v>1241.0</c:v>
                </c:pt>
                <c:pt idx="241">
                  <c:v>1242.0</c:v>
                </c:pt>
                <c:pt idx="242">
                  <c:v>1243.0</c:v>
                </c:pt>
                <c:pt idx="243">
                  <c:v>1244.0</c:v>
                </c:pt>
                <c:pt idx="244">
                  <c:v>1245.0</c:v>
                </c:pt>
                <c:pt idx="245">
                  <c:v>1246.0</c:v>
                </c:pt>
                <c:pt idx="246">
                  <c:v>1247.0</c:v>
                </c:pt>
                <c:pt idx="247">
                  <c:v>1248.0</c:v>
                </c:pt>
                <c:pt idx="248">
                  <c:v>1249.0</c:v>
                </c:pt>
                <c:pt idx="249">
                  <c:v>1250.0</c:v>
                </c:pt>
                <c:pt idx="250">
                  <c:v>1251.0</c:v>
                </c:pt>
                <c:pt idx="251">
                  <c:v>1252.0</c:v>
                </c:pt>
                <c:pt idx="252">
                  <c:v>1253.0</c:v>
                </c:pt>
                <c:pt idx="253">
                  <c:v>1254.0</c:v>
                </c:pt>
                <c:pt idx="254">
                  <c:v>1255.0</c:v>
                </c:pt>
                <c:pt idx="255">
                  <c:v>1256.0</c:v>
                </c:pt>
                <c:pt idx="256">
                  <c:v>1257.0</c:v>
                </c:pt>
                <c:pt idx="257">
                  <c:v>1258.0</c:v>
                </c:pt>
                <c:pt idx="258">
                  <c:v>1259.0</c:v>
                </c:pt>
                <c:pt idx="259">
                  <c:v>1260.0</c:v>
                </c:pt>
                <c:pt idx="260">
                  <c:v>1261.0</c:v>
                </c:pt>
                <c:pt idx="261">
                  <c:v>1262.0</c:v>
                </c:pt>
                <c:pt idx="262">
                  <c:v>1263.0</c:v>
                </c:pt>
                <c:pt idx="263">
                  <c:v>1264.0</c:v>
                </c:pt>
                <c:pt idx="264">
                  <c:v>1265.0</c:v>
                </c:pt>
                <c:pt idx="265">
                  <c:v>1266.0</c:v>
                </c:pt>
                <c:pt idx="266">
                  <c:v>1267.0</c:v>
                </c:pt>
                <c:pt idx="267">
                  <c:v>1268.0</c:v>
                </c:pt>
                <c:pt idx="268">
                  <c:v>1269.0</c:v>
                </c:pt>
                <c:pt idx="269">
                  <c:v>1270.0</c:v>
                </c:pt>
                <c:pt idx="270">
                  <c:v>1271.0</c:v>
                </c:pt>
                <c:pt idx="271">
                  <c:v>1272.0</c:v>
                </c:pt>
                <c:pt idx="272">
                  <c:v>1273.0</c:v>
                </c:pt>
                <c:pt idx="273">
                  <c:v>1274.0</c:v>
                </c:pt>
                <c:pt idx="274">
                  <c:v>1275.0</c:v>
                </c:pt>
                <c:pt idx="275">
                  <c:v>1276.0</c:v>
                </c:pt>
                <c:pt idx="276">
                  <c:v>1277.0</c:v>
                </c:pt>
                <c:pt idx="277">
                  <c:v>1278.0</c:v>
                </c:pt>
                <c:pt idx="278">
                  <c:v>1279.0</c:v>
                </c:pt>
                <c:pt idx="279">
                  <c:v>1280.0</c:v>
                </c:pt>
                <c:pt idx="280">
                  <c:v>1281.0</c:v>
                </c:pt>
                <c:pt idx="281">
                  <c:v>1282.0</c:v>
                </c:pt>
                <c:pt idx="282">
                  <c:v>1283.0</c:v>
                </c:pt>
                <c:pt idx="283">
                  <c:v>1284.0</c:v>
                </c:pt>
                <c:pt idx="284">
                  <c:v>1285.0</c:v>
                </c:pt>
                <c:pt idx="285">
                  <c:v>1286.0</c:v>
                </c:pt>
                <c:pt idx="286">
                  <c:v>1287.0</c:v>
                </c:pt>
                <c:pt idx="287">
                  <c:v>1288.0</c:v>
                </c:pt>
                <c:pt idx="288">
                  <c:v>1289.0</c:v>
                </c:pt>
                <c:pt idx="289">
                  <c:v>1290.0</c:v>
                </c:pt>
                <c:pt idx="290">
                  <c:v>1291.0</c:v>
                </c:pt>
                <c:pt idx="291">
                  <c:v>1292.0</c:v>
                </c:pt>
                <c:pt idx="292">
                  <c:v>1293.0</c:v>
                </c:pt>
                <c:pt idx="293">
                  <c:v>1294.0</c:v>
                </c:pt>
                <c:pt idx="294">
                  <c:v>1295.0</c:v>
                </c:pt>
                <c:pt idx="295">
                  <c:v>1296.0</c:v>
                </c:pt>
                <c:pt idx="296">
                  <c:v>1297.0</c:v>
                </c:pt>
                <c:pt idx="297">
                  <c:v>1298.0</c:v>
                </c:pt>
                <c:pt idx="298">
                  <c:v>1299.0</c:v>
                </c:pt>
                <c:pt idx="299">
                  <c:v>1300.0</c:v>
                </c:pt>
                <c:pt idx="300">
                  <c:v>1301.0</c:v>
                </c:pt>
                <c:pt idx="301">
                  <c:v>1302.0</c:v>
                </c:pt>
                <c:pt idx="302">
                  <c:v>1303.0</c:v>
                </c:pt>
                <c:pt idx="303">
                  <c:v>1304.0</c:v>
                </c:pt>
                <c:pt idx="304">
                  <c:v>1305.0</c:v>
                </c:pt>
                <c:pt idx="305">
                  <c:v>1306.0</c:v>
                </c:pt>
                <c:pt idx="306">
                  <c:v>1307.0</c:v>
                </c:pt>
                <c:pt idx="307">
                  <c:v>1308.0</c:v>
                </c:pt>
                <c:pt idx="308">
                  <c:v>1309.0</c:v>
                </c:pt>
                <c:pt idx="309">
                  <c:v>1310.0</c:v>
                </c:pt>
                <c:pt idx="310">
                  <c:v>1311.0</c:v>
                </c:pt>
                <c:pt idx="311">
                  <c:v>1312.0</c:v>
                </c:pt>
                <c:pt idx="312">
                  <c:v>1313.0</c:v>
                </c:pt>
                <c:pt idx="313">
                  <c:v>1314.0</c:v>
                </c:pt>
                <c:pt idx="314">
                  <c:v>1315.0</c:v>
                </c:pt>
                <c:pt idx="315">
                  <c:v>1316.0</c:v>
                </c:pt>
                <c:pt idx="316">
                  <c:v>1317.0</c:v>
                </c:pt>
                <c:pt idx="317">
                  <c:v>1318.0</c:v>
                </c:pt>
                <c:pt idx="318">
                  <c:v>1319.0</c:v>
                </c:pt>
                <c:pt idx="319">
                  <c:v>1320.0</c:v>
                </c:pt>
                <c:pt idx="320">
                  <c:v>1321.0</c:v>
                </c:pt>
                <c:pt idx="321">
                  <c:v>1322.0</c:v>
                </c:pt>
                <c:pt idx="322">
                  <c:v>1323.0</c:v>
                </c:pt>
                <c:pt idx="323">
                  <c:v>1324.0</c:v>
                </c:pt>
                <c:pt idx="324">
                  <c:v>1325.0</c:v>
                </c:pt>
                <c:pt idx="325">
                  <c:v>1326.0</c:v>
                </c:pt>
                <c:pt idx="326">
                  <c:v>1327.0</c:v>
                </c:pt>
                <c:pt idx="327">
                  <c:v>1328.0</c:v>
                </c:pt>
                <c:pt idx="328">
                  <c:v>1329.0</c:v>
                </c:pt>
                <c:pt idx="329">
                  <c:v>1330.0</c:v>
                </c:pt>
                <c:pt idx="330">
                  <c:v>1331.0</c:v>
                </c:pt>
                <c:pt idx="331">
                  <c:v>1332.0</c:v>
                </c:pt>
                <c:pt idx="332">
                  <c:v>1333.0</c:v>
                </c:pt>
                <c:pt idx="333">
                  <c:v>1334.0</c:v>
                </c:pt>
                <c:pt idx="334">
                  <c:v>1335.0</c:v>
                </c:pt>
                <c:pt idx="335">
                  <c:v>1336.0</c:v>
                </c:pt>
                <c:pt idx="336">
                  <c:v>1337.0</c:v>
                </c:pt>
                <c:pt idx="337">
                  <c:v>1338.0</c:v>
                </c:pt>
                <c:pt idx="338">
                  <c:v>1339.0</c:v>
                </c:pt>
                <c:pt idx="339">
                  <c:v>1340.0</c:v>
                </c:pt>
                <c:pt idx="340">
                  <c:v>1341.0</c:v>
                </c:pt>
                <c:pt idx="341">
                  <c:v>1342.0</c:v>
                </c:pt>
                <c:pt idx="342">
                  <c:v>1343.0</c:v>
                </c:pt>
                <c:pt idx="343">
                  <c:v>1344.0</c:v>
                </c:pt>
                <c:pt idx="344">
                  <c:v>1345.0</c:v>
                </c:pt>
                <c:pt idx="345">
                  <c:v>1346.0</c:v>
                </c:pt>
                <c:pt idx="346">
                  <c:v>1347.0</c:v>
                </c:pt>
                <c:pt idx="347">
                  <c:v>1348.0</c:v>
                </c:pt>
                <c:pt idx="348">
                  <c:v>1349.0</c:v>
                </c:pt>
                <c:pt idx="349">
                  <c:v>1350.0</c:v>
                </c:pt>
                <c:pt idx="350">
                  <c:v>1351.0</c:v>
                </c:pt>
                <c:pt idx="351">
                  <c:v>1352.0</c:v>
                </c:pt>
                <c:pt idx="352">
                  <c:v>1353.0</c:v>
                </c:pt>
                <c:pt idx="353">
                  <c:v>1354.0</c:v>
                </c:pt>
                <c:pt idx="354">
                  <c:v>1355.0</c:v>
                </c:pt>
                <c:pt idx="355">
                  <c:v>1356.0</c:v>
                </c:pt>
                <c:pt idx="356">
                  <c:v>1357.0</c:v>
                </c:pt>
                <c:pt idx="357">
                  <c:v>1358.0</c:v>
                </c:pt>
                <c:pt idx="358">
                  <c:v>1359.0</c:v>
                </c:pt>
                <c:pt idx="359">
                  <c:v>1360.0</c:v>
                </c:pt>
                <c:pt idx="360">
                  <c:v>1361.0</c:v>
                </c:pt>
                <c:pt idx="361">
                  <c:v>1362.0</c:v>
                </c:pt>
                <c:pt idx="362">
                  <c:v>1363.0</c:v>
                </c:pt>
                <c:pt idx="363">
                  <c:v>1364.0</c:v>
                </c:pt>
                <c:pt idx="364">
                  <c:v>1365.0</c:v>
                </c:pt>
                <c:pt idx="365">
                  <c:v>1366.0</c:v>
                </c:pt>
                <c:pt idx="366">
                  <c:v>1367.0</c:v>
                </c:pt>
                <c:pt idx="367">
                  <c:v>1368.0</c:v>
                </c:pt>
                <c:pt idx="368">
                  <c:v>1369.0</c:v>
                </c:pt>
                <c:pt idx="369">
                  <c:v>1370.0</c:v>
                </c:pt>
                <c:pt idx="370">
                  <c:v>1371.0</c:v>
                </c:pt>
                <c:pt idx="371">
                  <c:v>1372.0</c:v>
                </c:pt>
                <c:pt idx="372">
                  <c:v>1373.0</c:v>
                </c:pt>
                <c:pt idx="373">
                  <c:v>1374.0</c:v>
                </c:pt>
                <c:pt idx="374">
                  <c:v>1375.0</c:v>
                </c:pt>
                <c:pt idx="375">
                  <c:v>1376.0</c:v>
                </c:pt>
                <c:pt idx="376">
                  <c:v>1377.0</c:v>
                </c:pt>
                <c:pt idx="377">
                  <c:v>1378.0</c:v>
                </c:pt>
                <c:pt idx="378">
                  <c:v>1379.0</c:v>
                </c:pt>
                <c:pt idx="379">
                  <c:v>1380.0</c:v>
                </c:pt>
                <c:pt idx="380">
                  <c:v>1381.0</c:v>
                </c:pt>
                <c:pt idx="381">
                  <c:v>1382.0</c:v>
                </c:pt>
                <c:pt idx="382">
                  <c:v>1383.0</c:v>
                </c:pt>
                <c:pt idx="383">
                  <c:v>1384.0</c:v>
                </c:pt>
                <c:pt idx="384">
                  <c:v>1385.0</c:v>
                </c:pt>
                <c:pt idx="385">
                  <c:v>1386.0</c:v>
                </c:pt>
                <c:pt idx="386">
                  <c:v>1387.0</c:v>
                </c:pt>
                <c:pt idx="387">
                  <c:v>1388.0</c:v>
                </c:pt>
                <c:pt idx="388">
                  <c:v>1389.0</c:v>
                </c:pt>
                <c:pt idx="389">
                  <c:v>1390.0</c:v>
                </c:pt>
                <c:pt idx="390">
                  <c:v>1391.0</c:v>
                </c:pt>
                <c:pt idx="391">
                  <c:v>1392.0</c:v>
                </c:pt>
                <c:pt idx="392">
                  <c:v>1393.0</c:v>
                </c:pt>
                <c:pt idx="393">
                  <c:v>1394.0</c:v>
                </c:pt>
                <c:pt idx="394">
                  <c:v>1395.0</c:v>
                </c:pt>
                <c:pt idx="395">
                  <c:v>1396.0</c:v>
                </c:pt>
                <c:pt idx="396">
                  <c:v>1397.0</c:v>
                </c:pt>
                <c:pt idx="397">
                  <c:v>1398.0</c:v>
                </c:pt>
                <c:pt idx="398">
                  <c:v>1399.0</c:v>
                </c:pt>
                <c:pt idx="399">
                  <c:v>1400.0</c:v>
                </c:pt>
                <c:pt idx="400">
                  <c:v>1401.0</c:v>
                </c:pt>
                <c:pt idx="401">
                  <c:v>1402.0</c:v>
                </c:pt>
                <c:pt idx="402">
                  <c:v>1403.0</c:v>
                </c:pt>
                <c:pt idx="403">
                  <c:v>1404.0</c:v>
                </c:pt>
                <c:pt idx="404">
                  <c:v>1405.0</c:v>
                </c:pt>
                <c:pt idx="405">
                  <c:v>1406.0</c:v>
                </c:pt>
                <c:pt idx="406">
                  <c:v>1407.0</c:v>
                </c:pt>
                <c:pt idx="407">
                  <c:v>1408.0</c:v>
                </c:pt>
                <c:pt idx="408">
                  <c:v>1409.0</c:v>
                </c:pt>
                <c:pt idx="409">
                  <c:v>1410.0</c:v>
                </c:pt>
                <c:pt idx="410">
                  <c:v>1411.0</c:v>
                </c:pt>
                <c:pt idx="411">
                  <c:v>1412.0</c:v>
                </c:pt>
                <c:pt idx="412">
                  <c:v>1413.0</c:v>
                </c:pt>
                <c:pt idx="413">
                  <c:v>1414.0</c:v>
                </c:pt>
                <c:pt idx="414">
                  <c:v>1415.0</c:v>
                </c:pt>
                <c:pt idx="415">
                  <c:v>1416.0</c:v>
                </c:pt>
                <c:pt idx="416">
                  <c:v>1417.0</c:v>
                </c:pt>
                <c:pt idx="417">
                  <c:v>1418.0</c:v>
                </c:pt>
                <c:pt idx="418">
                  <c:v>1419.0</c:v>
                </c:pt>
                <c:pt idx="419">
                  <c:v>1420.0</c:v>
                </c:pt>
                <c:pt idx="420">
                  <c:v>1421.0</c:v>
                </c:pt>
                <c:pt idx="421">
                  <c:v>1422.0</c:v>
                </c:pt>
                <c:pt idx="422">
                  <c:v>1423.0</c:v>
                </c:pt>
                <c:pt idx="423">
                  <c:v>1424.0</c:v>
                </c:pt>
                <c:pt idx="424">
                  <c:v>1425.0</c:v>
                </c:pt>
                <c:pt idx="425">
                  <c:v>1426.0</c:v>
                </c:pt>
                <c:pt idx="426">
                  <c:v>1427.0</c:v>
                </c:pt>
                <c:pt idx="427">
                  <c:v>1428.0</c:v>
                </c:pt>
                <c:pt idx="428">
                  <c:v>1429.0</c:v>
                </c:pt>
                <c:pt idx="429">
                  <c:v>1430.0</c:v>
                </c:pt>
                <c:pt idx="430">
                  <c:v>1431.0</c:v>
                </c:pt>
                <c:pt idx="431">
                  <c:v>1432.0</c:v>
                </c:pt>
                <c:pt idx="432">
                  <c:v>1433.0</c:v>
                </c:pt>
                <c:pt idx="433">
                  <c:v>1434.0</c:v>
                </c:pt>
                <c:pt idx="434">
                  <c:v>1435.0</c:v>
                </c:pt>
                <c:pt idx="435">
                  <c:v>1436.0</c:v>
                </c:pt>
                <c:pt idx="436">
                  <c:v>1437.0</c:v>
                </c:pt>
                <c:pt idx="437">
                  <c:v>1438.0</c:v>
                </c:pt>
                <c:pt idx="438">
                  <c:v>1439.0</c:v>
                </c:pt>
                <c:pt idx="439">
                  <c:v>1440.0</c:v>
                </c:pt>
                <c:pt idx="440">
                  <c:v>1441.0</c:v>
                </c:pt>
                <c:pt idx="441">
                  <c:v>1442.0</c:v>
                </c:pt>
                <c:pt idx="442">
                  <c:v>1443.0</c:v>
                </c:pt>
                <c:pt idx="443">
                  <c:v>1444.0</c:v>
                </c:pt>
                <c:pt idx="444">
                  <c:v>1445.0</c:v>
                </c:pt>
                <c:pt idx="445">
                  <c:v>1446.0</c:v>
                </c:pt>
                <c:pt idx="446">
                  <c:v>1447.0</c:v>
                </c:pt>
                <c:pt idx="447">
                  <c:v>1448.0</c:v>
                </c:pt>
                <c:pt idx="448">
                  <c:v>1449.0</c:v>
                </c:pt>
                <c:pt idx="449">
                  <c:v>1450.0</c:v>
                </c:pt>
                <c:pt idx="450">
                  <c:v>1451.0</c:v>
                </c:pt>
                <c:pt idx="451">
                  <c:v>1452.0</c:v>
                </c:pt>
                <c:pt idx="452">
                  <c:v>1453.0</c:v>
                </c:pt>
                <c:pt idx="453">
                  <c:v>1454.0</c:v>
                </c:pt>
                <c:pt idx="454">
                  <c:v>1455.0</c:v>
                </c:pt>
                <c:pt idx="455">
                  <c:v>1456.0</c:v>
                </c:pt>
                <c:pt idx="456">
                  <c:v>1457.0</c:v>
                </c:pt>
                <c:pt idx="457">
                  <c:v>1458.0</c:v>
                </c:pt>
                <c:pt idx="458">
                  <c:v>1459.0</c:v>
                </c:pt>
                <c:pt idx="459">
                  <c:v>1460.0</c:v>
                </c:pt>
                <c:pt idx="460">
                  <c:v>1461.0</c:v>
                </c:pt>
                <c:pt idx="461">
                  <c:v>1462.0</c:v>
                </c:pt>
                <c:pt idx="462">
                  <c:v>1463.0</c:v>
                </c:pt>
                <c:pt idx="463">
                  <c:v>1464.0</c:v>
                </c:pt>
                <c:pt idx="464">
                  <c:v>1465.0</c:v>
                </c:pt>
                <c:pt idx="465">
                  <c:v>1466.0</c:v>
                </c:pt>
                <c:pt idx="466">
                  <c:v>1467.0</c:v>
                </c:pt>
                <c:pt idx="467">
                  <c:v>1468.0</c:v>
                </c:pt>
                <c:pt idx="468">
                  <c:v>1469.0</c:v>
                </c:pt>
                <c:pt idx="469">
                  <c:v>1470.0</c:v>
                </c:pt>
                <c:pt idx="470">
                  <c:v>1471.0</c:v>
                </c:pt>
                <c:pt idx="471">
                  <c:v>1472.0</c:v>
                </c:pt>
                <c:pt idx="472">
                  <c:v>1473.0</c:v>
                </c:pt>
                <c:pt idx="473">
                  <c:v>1474.0</c:v>
                </c:pt>
                <c:pt idx="474">
                  <c:v>1475.0</c:v>
                </c:pt>
                <c:pt idx="475">
                  <c:v>1476.0</c:v>
                </c:pt>
                <c:pt idx="476">
                  <c:v>1477.0</c:v>
                </c:pt>
                <c:pt idx="477">
                  <c:v>1478.0</c:v>
                </c:pt>
                <c:pt idx="478">
                  <c:v>1479.0</c:v>
                </c:pt>
                <c:pt idx="479">
                  <c:v>1480.0</c:v>
                </c:pt>
                <c:pt idx="480">
                  <c:v>1481.0</c:v>
                </c:pt>
                <c:pt idx="481">
                  <c:v>1482.0</c:v>
                </c:pt>
                <c:pt idx="482">
                  <c:v>1483.0</c:v>
                </c:pt>
                <c:pt idx="483">
                  <c:v>1484.0</c:v>
                </c:pt>
                <c:pt idx="484">
                  <c:v>1485.0</c:v>
                </c:pt>
                <c:pt idx="485">
                  <c:v>1486.0</c:v>
                </c:pt>
                <c:pt idx="486">
                  <c:v>1487.0</c:v>
                </c:pt>
                <c:pt idx="487">
                  <c:v>1488.0</c:v>
                </c:pt>
                <c:pt idx="488">
                  <c:v>1489.0</c:v>
                </c:pt>
                <c:pt idx="489">
                  <c:v>1490.0</c:v>
                </c:pt>
                <c:pt idx="490">
                  <c:v>1491.0</c:v>
                </c:pt>
                <c:pt idx="491">
                  <c:v>1492.0</c:v>
                </c:pt>
                <c:pt idx="492">
                  <c:v>1493.0</c:v>
                </c:pt>
                <c:pt idx="493">
                  <c:v>1494.0</c:v>
                </c:pt>
                <c:pt idx="494">
                  <c:v>1495.0</c:v>
                </c:pt>
                <c:pt idx="495">
                  <c:v>1496.0</c:v>
                </c:pt>
                <c:pt idx="496">
                  <c:v>1497.0</c:v>
                </c:pt>
                <c:pt idx="497">
                  <c:v>1498.0</c:v>
                </c:pt>
                <c:pt idx="498">
                  <c:v>1499.0</c:v>
                </c:pt>
                <c:pt idx="499">
                  <c:v>1500.0</c:v>
                </c:pt>
                <c:pt idx="500">
                  <c:v>1501.0</c:v>
                </c:pt>
                <c:pt idx="501">
                  <c:v>1502.0</c:v>
                </c:pt>
                <c:pt idx="502">
                  <c:v>1503.0</c:v>
                </c:pt>
                <c:pt idx="503">
                  <c:v>1504.0</c:v>
                </c:pt>
                <c:pt idx="504">
                  <c:v>1505.0</c:v>
                </c:pt>
                <c:pt idx="505">
                  <c:v>1506.0</c:v>
                </c:pt>
                <c:pt idx="506">
                  <c:v>1507.0</c:v>
                </c:pt>
                <c:pt idx="507">
                  <c:v>1508.0</c:v>
                </c:pt>
                <c:pt idx="508">
                  <c:v>1509.0</c:v>
                </c:pt>
                <c:pt idx="509">
                  <c:v>1510.0</c:v>
                </c:pt>
                <c:pt idx="510">
                  <c:v>1511.0</c:v>
                </c:pt>
                <c:pt idx="511">
                  <c:v>1512.0</c:v>
                </c:pt>
                <c:pt idx="512">
                  <c:v>1513.0</c:v>
                </c:pt>
                <c:pt idx="513">
                  <c:v>1514.0</c:v>
                </c:pt>
                <c:pt idx="514">
                  <c:v>1515.0</c:v>
                </c:pt>
                <c:pt idx="515">
                  <c:v>1516.0</c:v>
                </c:pt>
                <c:pt idx="516">
                  <c:v>1517.0</c:v>
                </c:pt>
                <c:pt idx="517">
                  <c:v>1518.0</c:v>
                </c:pt>
                <c:pt idx="518">
                  <c:v>1519.0</c:v>
                </c:pt>
                <c:pt idx="519">
                  <c:v>1520.0</c:v>
                </c:pt>
                <c:pt idx="520">
                  <c:v>1521.0</c:v>
                </c:pt>
                <c:pt idx="521">
                  <c:v>1522.0</c:v>
                </c:pt>
                <c:pt idx="522">
                  <c:v>1523.0</c:v>
                </c:pt>
                <c:pt idx="523">
                  <c:v>1524.0</c:v>
                </c:pt>
                <c:pt idx="524">
                  <c:v>1525.0</c:v>
                </c:pt>
                <c:pt idx="525">
                  <c:v>1526.0</c:v>
                </c:pt>
                <c:pt idx="526">
                  <c:v>1527.0</c:v>
                </c:pt>
                <c:pt idx="527">
                  <c:v>1528.0</c:v>
                </c:pt>
                <c:pt idx="528">
                  <c:v>1529.0</c:v>
                </c:pt>
                <c:pt idx="529">
                  <c:v>1530.0</c:v>
                </c:pt>
                <c:pt idx="530">
                  <c:v>1531.0</c:v>
                </c:pt>
                <c:pt idx="531">
                  <c:v>1532.0</c:v>
                </c:pt>
                <c:pt idx="532">
                  <c:v>1533.0</c:v>
                </c:pt>
                <c:pt idx="533">
                  <c:v>1534.0</c:v>
                </c:pt>
                <c:pt idx="534">
                  <c:v>1535.0</c:v>
                </c:pt>
                <c:pt idx="535">
                  <c:v>1536.0</c:v>
                </c:pt>
                <c:pt idx="536">
                  <c:v>1537.0</c:v>
                </c:pt>
                <c:pt idx="537">
                  <c:v>1538.0</c:v>
                </c:pt>
                <c:pt idx="538">
                  <c:v>1539.0</c:v>
                </c:pt>
                <c:pt idx="539">
                  <c:v>1540.0</c:v>
                </c:pt>
                <c:pt idx="540">
                  <c:v>1541.0</c:v>
                </c:pt>
                <c:pt idx="541">
                  <c:v>1542.0</c:v>
                </c:pt>
                <c:pt idx="542">
                  <c:v>1543.0</c:v>
                </c:pt>
                <c:pt idx="543">
                  <c:v>1544.0</c:v>
                </c:pt>
                <c:pt idx="544">
                  <c:v>1545.0</c:v>
                </c:pt>
                <c:pt idx="545">
                  <c:v>1546.0</c:v>
                </c:pt>
                <c:pt idx="546">
                  <c:v>1547.0</c:v>
                </c:pt>
                <c:pt idx="547">
                  <c:v>1548.0</c:v>
                </c:pt>
                <c:pt idx="548">
                  <c:v>1549.0</c:v>
                </c:pt>
                <c:pt idx="549">
                  <c:v>1550.0</c:v>
                </c:pt>
                <c:pt idx="550">
                  <c:v>1551.0</c:v>
                </c:pt>
                <c:pt idx="551">
                  <c:v>1552.0</c:v>
                </c:pt>
                <c:pt idx="552">
                  <c:v>1553.0</c:v>
                </c:pt>
                <c:pt idx="553">
                  <c:v>1554.0</c:v>
                </c:pt>
                <c:pt idx="554">
                  <c:v>1555.0</c:v>
                </c:pt>
                <c:pt idx="555">
                  <c:v>1556.0</c:v>
                </c:pt>
                <c:pt idx="556">
                  <c:v>1557.0</c:v>
                </c:pt>
                <c:pt idx="557">
                  <c:v>1558.0</c:v>
                </c:pt>
                <c:pt idx="558">
                  <c:v>1559.0</c:v>
                </c:pt>
                <c:pt idx="559">
                  <c:v>1560.0</c:v>
                </c:pt>
                <c:pt idx="560">
                  <c:v>1561.0</c:v>
                </c:pt>
                <c:pt idx="561">
                  <c:v>1562.0</c:v>
                </c:pt>
                <c:pt idx="562">
                  <c:v>1563.0</c:v>
                </c:pt>
                <c:pt idx="563">
                  <c:v>1564.0</c:v>
                </c:pt>
                <c:pt idx="564">
                  <c:v>1565.0</c:v>
                </c:pt>
                <c:pt idx="565">
                  <c:v>1566.0</c:v>
                </c:pt>
                <c:pt idx="566">
                  <c:v>1567.0</c:v>
                </c:pt>
                <c:pt idx="567">
                  <c:v>1568.0</c:v>
                </c:pt>
                <c:pt idx="568">
                  <c:v>1569.0</c:v>
                </c:pt>
                <c:pt idx="569">
                  <c:v>1570.0</c:v>
                </c:pt>
                <c:pt idx="570">
                  <c:v>1571.0</c:v>
                </c:pt>
                <c:pt idx="571">
                  <c:v>1572.0</c:v>
                </c:pt>
                <c:pt idx="572">
                  <c:v>1573.0</c:v>
                </c:pt>
                <c:pt idx="573">
                  <c:v>1574.0</c:v>
                </c:pt>
                <c:pt idx="574">
                  <c:v>1575.0</c:v>
                </c:pt>
                <c:pt idx="575">
                  <c:v>1576.0</c:v>
                </c:pt>
                <c:pt idx="576">
                  <c:v>1577.0</c:v>
                </c:pt>
                <c:pt idx="577">
                  <c:v>1578.0</c:v>
                </c:pt>
                <c:pt idx="578">
                  <c:v>1579.0</c:v>
                </c:pt>
                <c:pt idx="579">
                  <c:v>1580.0</c:v>
                </c:pt>
                <c:pt idx="580">
                  <c:v>1581.0</c:v>
                </c:pt>
                <c:pt idx="581">
                  <c:v>1582.0</c:v>
                </c:pt>
                <c:pt idx="582">
                  <c:v>1583.0</c:v>
                </c:pt>
                <c:pt idx="583">
                  <c:v>1584.0</c:v>
                </c:pt>
                <c:pt idx="584">
                  <c:v>1585.0</c:v>
                </c:pt>
                <c:pt idx="585">
                  <c:v>1586.0</c:v>
                </c:pt>
                <c:pt idx="586">
                  <c:v>1587.0</c:v>
                </c:pt>
                <c:pt idx="587">
                  <c:v>1588.0</c:v>
                </c:pt>
                <c:pt idx="588">
                  <c:v>1589.0</c:v>
                </c:pt>
                <c:pt idx="589">
                  <c:v>1590.0</c:v>
                </c:pt>
                <c:pt idx="590">
                  <c:v>1591.0</c:v>
                </c:pt>
                <c:pt idx="591">
                  <c:v>1592.0</c:v>
                </c:pt>
                <c:pt idx="592">
                  <c:v>1593.0</c:v>
                </c:pt>
                <c:pt idx="593">
                  <c:v>1594.0</c:v>
                </c:pt>
                <c:pt idx="594">
                  <c:v>1595.0</c:v>
                </c:pt>
                <c:pt idx="595">
                  <c:v>1596.0</c:v>
                </c:pt>
                <c:pt idx="596">
                  <c:v>1597.0</c:v>
                </c:pt>
                <c:pt idx="597">
                  <c:v>1598.0</c:v>
                </c:pt>
                <c:pt idx="598">
                  <c:v>1599.0</c:v>
                </c:pt>
                <c:pt idx="599">
                  <c:v>1600.0</c:v>
                </c:pt>
                <c:pt idx="600">
                  <c:v>1601.0</c:v>
                </c:pt>
                <c:pt idx="601">
                  <c:v>1602.0</c:v>
                </c:pt>
                <c:pt idx="602">
                  <c:v>1603.0</c:v>
                </c:pt>
                <c:pt idx="603">
                  <c:v>1604.0</c:v>
                </c:pt>
                <c:pt idx="604">
                  <c:v>1605.0</c:v>
                </c:pt>
                <c:pt idx="605">
                  <c:v>1606.0</c:v>
                </c:pt>
                <c:pt idx="606">
                  <c:v>1607.0</c:v>
                </c:pt>
                <c:pt idx="607">
                  <c:v>1608.0</c:v>
                </c:pt>
                <c:pt idx="608">
                  <c:v>1609.0</c:v>
                </c:pt>
                <c:pt idx="609">
                  <c:v>1610.0</c:v>
                </c:pt>
                <c:pt idx="610">
                  <c:v>1611.0</c:v>
                </c:pt>
                <c:pt idx="611">
                  <c:v>1612.0</c:v>
                </c:pt>
                <c:pt idx="612">
                  <c:v>1613.0</c:v>
                </c:pt>
                <c:pt idx="613">
                  <c:v>1614.0</c:v>
                </c:pt>
                <c:pt idx="614">
                  <c:v>1615.0</c:v>
                </c:pt>
                <c:pt idx="615">
                  <c:v>1616.0</c:v>
                </c:pt>
                <c:pt idx="616">
                  <c:v>1617.0</c:v>
                </c:pt>
                <c:pt idx="617">
                  <c:v>1618.0</c:v>
                </c:pt>
                <c:pt idx="618">
                  <c:v>1619.0</c:v>
                </c:pt>
                <c:pt idx="619">
                  <c:v>1620.0</c:v>
                </c:pt>
                <c:pt idx="620">
                  <c:v>1621.0</c:v>
                </c:pt>
                <c:pt idx="621">
                  <c:v>1622.0</c:v>
                </c:pt>
                <c:pt idx="622">
                  <c:v>1623.0</c:v>
                </c:pt>
                <c:pt idx="623">
                  <c:v>1624.0</c:v>
                </c:pt>
                <c:pt idx="624">
                  <c:v>1625.0</c:v>
                </c:pt>
                <c:pt idx="625">
                  <c:v>1626.0</c:v>
                </c:pt>
                <c:pt idx="626">
                  <c:v>1627.0</c:v>
                </c:pt>
                <c:pt idx="627">
                  <c:v>1628.0</c:v>
                </c:pt>
                <c:pt idx="628">
                  <c:v>1629.0</c:v>
                </c:pt>
                <c:pt idx="629">
                  <c:v>1630.0</c:v>
                </c:pt>
                <c:pt idx="630">
                  <c:v>1631.0</c:v>
                </c:pt>
                <c:pt idx="631">
                  <c:v>1632.0</c:v>
                </c:pt>
                <c:pt idx="632">
                  <c:v>1633.0</c:v>
                </c:pt>
                <c:pt idx="633">
                  <c:v>1634.0</c:v>
                </c:pt>
                <c:pt idx="634">
                  <c:v>1635.0</c:v>
                </c:pt>
                <c:pt idx="635">
                  <c:v>1636.0</c:v>
                </c:pt>
                <c:pt idx="636">
                  <c:v>1637.0</c:v>
                </c:pt>
                <c:pt idx="637">
                  <c:v>1638.0</c:v>
                </c:pt>
                <c:pt idx="638">
                  <c:v>1639.0</c:v>
                </c:pt>
                <c:pt idx="639">
                  <c:v>1640.0</c:v>
                </c:pt>
                <c:pt idx="640">
                  <c:v>1641.0</c:v>
                </c:pt>
                <c:pt idx="641">
                  <c:v>1642.0</c:v>
                </c:pt>
                <c:pt idx="642">
                  <c:v>1643.0</c:v>
                </c:pt>
                <c:pt idx="643">
                  <c:v>1644.0</c:v>
                </c:pt>
                <c:pt idx="644">
                  <c:v>1645.0</c:v>
                </c:pt>
                <c:pt idx="645">
                  <c:v>1646.0</c:v>
                </c:pt>
                <c:pt idx="646">
                  <c:v>1647.0</c:v>
                </c:pt>
                <c:pt idx="647">
                  <c:v>1648.0</c:v>
                </c:pt>
                <c:pt idx="648">
                  <c:v>1649.0</c:v>
                </c:pt>
                <c:pt idx="649">
                  <c:v>1650.0</c:v>
                </c:pt>
                <c:pt idx="650">
                  <c:v>1651.0</c:v>
                </c:pt>
                <c:pt idx="651">
                  <c:v>1652.0</c:v>
                </c:pt>
                <c:pt idx="652">
                  <c:v>1653.0</c:v>
                </c:pt>
                <c:pt idx="653">
                  <c:v>1654.0</c:v>
                </c:pt>
                <c:pt idx="654">
                  <c:v>1655.0</c:v>
                </c:pt>
                <c:pt idx="655">
                  <c:v>1656.0</c:v>
                </c:pt>
                <c:pt idx="656">
                  <c:v>1657.0</c:v>
                </c:pt>
                <c:pt idx="657">
                  <c:v>1658.0</c:v>
                </c:pt>
                <c:pt idx="658">
                  <c:v>1659.0</c:v>
                </c:pt>
                <c:pt idx="659">
                  <c:v>1660.0</c:v>
                </c:pt>
                <c:pt idx="660">
                  <c:v>1661.0</c:v>
                </c:pt>
                <c:pt idx="661">
                  <c:v>1662.0</c:v>
                </c:pt>
                <c:pt idx="662">
                  <c:v>1663.0</c:v>
                </c:pt>
                <c:pt idx="663">
                  <c:v>1664.0</c:v>
                </c:pt>
                <c:pt idx="664">
                  <c:v>1665.0</c:v>
                </c:pt>
                <c:pt idx="665">
                  <c:v>1666.0</c:v>
                </c:pt>
                <c:pt idx="666">
                  <c:v>1667.0</c:v>
                </c:pt>
                <c:pt idx="667">
                  <c:v>1668.0</c:v>
                </c:pt>
                <c:pt idx="668">
                  <c:v>1669.0</c:v>
                </c:pt>
                <c:pt idx="669">
                  <c:v>1670.0</c:v>
                </c:pt>
                <c:pt idx="670">
                  <c:v>1671.0</c:v>
                </c:pt>
                <c:pt idx="671">
                  <c:v>1672.0</c:v>
                </c:pt>
                <c:pt idx="672">
                  <c:v>1673.0</c:v>
                </c:pt>
                <c:pt idx="673">
                  <c:v>1674.0</c:v>
                </c:pt>
                <c:pt idx="674">
                  <c:v>1675.0</c:v>
                </c:pt>
                <c:pt idx="675">
                  <c:v>1676.0</c:v>
                </c:pt>
                <c:pt idx="676">
                  <c:v>1677.0</c:v>
                </c:pt>
                <c:pt idx="677">
                  <c:v>1678.0</c:v>
                </c:pt>
                <c:pt idx="678">
                  <c:v>1679.0</c:v>
                </c:pt>
                <c:pt idx="679">
                  <c:v>1680.0</c:v>
                </c:pt>
                <c:pt idx="680">
                  <c:v>1681.0</c:v>
                </c:pt>
                <c:pt idx="681">
                  <c:v>1682.0</c:v>
                </c:pt>
                <c:pt idx="682">
                  <c:v>1683.0</c:v>
                </c:pt>
                <c:pt idx="683">
                  <c:v>1684.0</c:v>
                </c:pt>
                <c:pt idx="684">
                  <c:v>1685.0</c:v>
                </c:pt>
                <c:pt idx="685">
                  <c:v>1686.0</c:v>
                </c:pt>
                <c:pt idx="686">
                  <c:v>1687.0</c:v>
                </c:pt>
                <c:pt idx="687">
                  <c:v>1688.0</c:v>
                </c:pt>
                <c:pt idx="688">
                  <c:v>1689.0</c:v>
                </c:pt>
                <c:pt idx="689">
                  <c:v>1690.0</c:v>
                </c:pt>
                <c:pt idx="690">
                  <c:v>1691.0</c:v>
                </c:pt>
                <c:pt idx="691">
                  <c:v>1692.0</c:v>
                </c:pt>
                <c:pt idx="692">
                  <c:v>1693.0</c:v>
                </c:pt>
                <c:pt idx="693">
                  <c:v>1694.0</c:v>
                </c:pt>
                <c:pt idx="694">
                  <c:v>1695.0</c:v>
                </c:pt>
                <c:pt idx="695">
                  <c:v>1696.0</c:v>
                </c:pt>
                <c:pt idx="696">
                  <c:v>1697.0</c:v>
                </c:pt>
                <c:pt idx="697">
                  <c:v>1698.0</c:v>
                </c:pt>
                <c:pt idx="698">
                  <c:v>1699.0</c:v>
                </c:pt>
                <c:pt idx="699">
                  <c:v>1700.0</c:v>
                </c:pt>
                <c:pt idx="700">
                  <c:v>1701.0</c:v>
                </c:pt>
                <c:pt idx="701">
                  <c:v>1702.0</c:v>
                </c:pt>
                <c:pt idx="702">
                  <c:v>1703.0</c:v>
                </c:pt>
                <c:pt idx="703">
                  <c:v>1704.0</c:v>
                </c:pt>
                <c:pt idx="704">
                  <c:v>1705.0</c:v>
                </c:pt>
                <c:pt idx="705">
                  <c:v>1706.0</c:v>
                </c:pt>
                <c:pt idx="706">
                  <c:v>1707.0</c:v>
                </c:pt>
                <c:pt idx="707">
                  <c:v>1708.0</c:v>
                </c:pt>
                <c:pt idx="708">
                  <c:v>1709.0</c:v>
                </c:pt>
                <c:pt idx="709">
                  <c:v>1710.0</c:v>
                </c:pt>
                <c:pt idx="710">
                  <c:v>1711.0</c:v>
                </c:pt>
                <c:pt idx="711">
                  <c:v>1712.0</c:v>
                </c:pt>
                <c:pt idx="712">
                  <c:v>1713.0</c:v>
                </c:pt>
                <c:pt idx="713">
                  <c:v>1714.0</c:v>
                </c:pt>
                <c:pt idx="714">
                  <c:v>1715.0</c:v>
                </c:pt>
                <c:pt idx="715">
                  <c:v>1716.0</c:v>
                </c:pt>
                <c:pt idx="716">
                  <c:v>1717.0</c:v>
                </c:pt>
                <c:pt idx="717">
                  <c:v>1718.0</c:v>
                </c:pt>
                <c:pt idx="718">
                  <c:v>1719.0</c:v>
                </c:pt>
                <c:pt idx="719">
                  <c:v>1720.0</c:v>
                </c:pt>
                <c:pt idx="720">
                  <c:v>1721.0</c:v>
                </c:pt>
                <c:pt idx="721">
                  <c:v>1722.0</c:v>
                </c:pt>
                <c:pt idx="722">
                  <c:v>1723.0</c:v>
                </c:pt>
                <c:pt idx="723">
                  <c:v>1724.0</c:v>
                </c:pt>
                <c:pt idx="724">
                  <c:v>1725.0</c:v>
                </c:pt>
                <c:pt idx="725">
                  <c:v>1726.0</c:v>
                </c:pt>
                <c:pt idx="726">
                  <c:v>1727.0</c:v>
                </c:pt>
                <c:pt idx="727">
                  <c:v>1728.0</c:v>
                </c:pt>
                <c:pt idx="728">
                  <c:v>1729.0</c:v>
                </c:pt>
                <c:pt idx="729">
                  <c:v>1730.0</c:v>
                </c:pt>
                <c:pt idx="730">
                  <c:v>1731.0</c:v>
                </c:pt>
                <c:pt idx="731">
                  <c:v>1732.0</c:v>
                </c:pt>
                <c:pt idx="732">
                  <c:v>1733.0</c:v>
                </c:pt>
                <c:pt idx="733">
                  <c:v>1734.0</c:v>
                </c:pt>
                <c:pt idx="734">
                  <c:v>1735.0</c:v>
                </c:pt>
                <c:pt idx="735">
                  <c:v>1736.0</c:v>
                </c:pt>
                <c:pt idx="736">
                  <c:v>1737.0</c:v>
                </c:pt>
                <c:pt idx="737">
                  <c:v>1738.0</c:v>
                </c:pt>
                <c:pt idx="738">
                  <c:v>1739.0</c:v>
                </c:pt>
                <c:pt idx="739">
                  <c:v>1740.0</c:v>
                </c:pt>
                <c:pt idx="740">
                  <c:v>1741.0</c:v>
                </c:pt>
                <c:pt idx="741">
                  <c:v>1742.0</c:v>
                </c:pt>
                <c:pt idx="742">
                  <c:v>1743.0</c:v>
                </c:pt>
                <c:pt idx="743">
                  <c:v>1744.0</c:v>
                </c:pt>
                <c:pt idx="744">
                  <c:v>1745.0</c:v>
                </c:pt>
                <c:pt idx="745">
                  <c:v>1746.0</c:v>
                </c:pt>
                <c:pt idx="746">
                  <c:v>1747.0</c:v>
                </c:pt>
                <c:pt idx="747">
                  <c:v>1748.0</c:v>
                </c:pt>
                <c:pt idx="748">
                  <c:v>1749.0</c:v>
                </c:pt>
                <c:pt idx="749">
                  <c:v>1750.0</c:v>
                </c:pt>
                <c:pt idx="750">
                  <c:v>1751.0</c:v>
                </c:pt>
                <c:pt idx="751">
                  <c:v>1752.0</c:v>
                </c:pt>
                <c:pt idx="752">
                  <c:v>1753.0</c:v>
                </c:pt>
                <c:pt idx="753">
                  <c:v>1754.0</c:v>
                </c:pt>
                <c:pt idx="754">
                  <c:v>1755.0</c:v>
                </c:pt>
                <c:pt idx="755">
                  <c:v>1756.0</c:v>
                </c:pt>
                <c:pt idx="756">
                  <c:v>1757.0</c:v>
                </c:pt>
                <c:pt idx="757">
                  <c:v>1758.0</c:v>
                </c:pt>
                <c:pt idx="758">
                  <c:v>1759.0</c:v>
                </c:pt>
                <c:pt idx="759">
                  <c:v>1760.0</c:v>
                </c:pt>
                <c:pt idx="760">
                  <c:v>1761.0</c:v>
                </c:pt>
                <c:pt idx="761">
                  <c:v>1762.0</c:v>
                </c:pt>
                <c:pt idx="762">
                  <c:v>1763.0</c:v>
                </c:pt>
                <c:pt idx="763">
                  <c:v>1764.0</c:v>
                </c:pt>
                <c:pt idx="764">
                  <c:v>1765.0</c:v>
                </c:pt>
                <c:pt idx="765">
                  <c:v>1766.0</c:v>
                </c:pt>
                <c:pt idx="766">
                  <c:v>1767.0</c:v>
                </c:pt>
                <c:pt idx="767">
                  <c:v>1768.0</c:v>
                </c:pt>
                <c:pt idx="768">
                  <c:v>1769.0</c:v>
                </c:pt>
                <c:pt idx="769">
                  <c:v>1770.0</c:v>
                </c:pt>
                <c:pt idx="770">
                  <c:v>1771.0</c:v>
                </c:pt>
                <c:pt idx="771">
                  <c:v>1772.0</c:v>
                </c:pt>
                <c:pt idx="772">
                  <c:v>1773.0</c:v>
                </c:pt>
                <c:pt idx="773">
                  <c:v>1774.0</c:v>
                </c:pt>
                <c:pt idx="774">
                  <c:v>1775.0</c:v>
                </c:pt>
                <c:pt idx="775">
                  <c:v>1776.0</c:v>
                </c:pt>
                <c:pt idx="776">
                  <c:v>1777.0</c:v>
                </c:pt>
                <c:pt idx="777">
                  <c:v>1778.0</c:v>
                </c:pt>
                <c:pt idx="778">
                  <c:v>1779.0</c:v>
                </c:pt>
                <c:pt idx="779">
                  <c:v>1780.0</c:v>
                </c:pt>
                <c:pt idx="780">
                  <c:v>1781.0</c:v>
                </c:pt>
                <c:pt idx="781">
                  <c:v>1782.0</c:v>
                </c:pt>
                <c:pt idx="782">
                  <c:v>1783.0</c:v>
                </c:pt>
                <c:pt idx="783">
                  <c:v>1784.0</c:v>
                </c:pt>
                <c:pt idx="784">
                  <c:v>1785.0</c:v>
                </c:pt>
                <c:pt idx="785">
                  <c:v>1786.0</c:v>
                </c:pt>
                <c:pt idx="786">
                  <c:v>1787.0</c:v>
                </c:pt>
                <c:pt idx="787">
                  <c:v>1788.0</c:v>
                </c:pt>
                <c:pt idx="788">
                  <c:v>1789.0</c:v>
                </c:pt>
                <c:pt idx="789">
                  <c:v>1790.0</c:v>
                </c:pt>
                <c:pt idx="790">
                  <c:v>1791.0</c:v>
                </c:pt>
                <c:pt idx="791">
                  <c:v>1792.0</c:v>
                </c:pt>
                <c:pt idx="792">
                  <c:v>1793.0</c:v>
                </c:pt>
                <c:pt idx="793">
                  <c:v>1794.0</c:v>
                </c:pt>
                <c:pt idx="794">
                  <c:v>1795.0</c:v>
                </c:pt>
                <c:pt idx="795">
                  <c:v>1796.0</c:v>
                </c:pt>
                <c:pt idx="796">
                  <c:v>1797.0</c:v>
                </c:pt>
                <c:pt idx="797">
                  <c:v>1798.0</c:v>
                </c:pt>
                <c:pt idx="798">
                  <c:v>1799.0</c:v>
                </c:pt>
                <c:pt idx="799">
                  <c:v>1800.0</c:v>
                </c:pt>
                <c:pt idx="800">
                  <c:v>1801.0</c:v>
                </c:pt>
                <c:pt idx="801">
                  <c:v>1802.0</c:v>
                </c:pt>
                <c:pt idx="802">
                  <c:v>1803.0</c:v>
                </c:pt>
                <c:pt idx="803">
                  <c:v>1804.0</c:v>
                </c:pt>
                <c:pt idx="804">
                  <c:v>1805.0</c:v>
                </c:pt>
                <c:pt idx="805">
                  <c:v>1806.0</c:v>
                </c:pt>
                <c:pt idx="806">
                  <c:v>1807.0</c:v>
                </c:pt>
                <c:pt idx="807">
                  <c:v>1808.0</c:v>
                </c:pt>
                <c:pt idx="808">
                  <c:v>1809.0</c:v>
                </c:pt>
                <c:pt idx="809">
                  <c:v>1810.0</c:v>
                </c:pt>
                <c:pt idx="810">
                  <c:v>1811.0</c:v>
                </c:pt>
                <c:pt idx="811">
                  <c:v>1812.0</c:v>
                </c:pt>
                <c:pt idx="812">
                  <c:v>1813.0</c:v>
                </c:pt>
                <c:pt idx="813">
                  <c:v>1814.0</c:v>
                </c:pt>
                <c:pt idx="814">
                  <c:v>1815.0</c:v>
                </c:pt>
                <c:pt idx="815">
                  <c:v>1816.0</c:v>
                </c:pt>
                <c:pt idx="816">
                  <c:v>1817.0</c:v>
                </c:pt>
                <c:pt idx="817">
                  <c:v>1818.0</c:v>
                </c:pt>
                <c:pt idx="818">
                  <c:v>1819.0</c:v>
                </c:pt>
                <c:pt idx="819">
                  <c:v>1820.0</c:v>
                </c:pt>
                <c:pt idx="820">
                  <c:v>1821.0</c:v>
                </c:pt>
                <c:pt idx="821">
                  <c:v>1822.0</c:v>
                </c:pt>
                <c:pt idx="822">
                  <c:v>1823.0</c:v>
                </c:pt>
                <c:pt idx="823">
                  <c:v>1824.0</c:v>
                </c:pt>
                <c:pt idx="824">
                  <c:v>1825.0</c:v>
                </c:pt>
                <c:pt idx="825">
                  <c:v>1826.0</c:v>
                </c:pt>
                <c:pt idx="826">
                  <c:v>1827.0</c:v>
                </c:pt>
                <c:pt idx="827">
                  <c:v>1828.0</c:v>
                </c:pt>
                <c:pt idx="828">
                  <c:v>1829.0</c:v>
                </c:pt>
                <c:pt idx="829">
                  <c:v>1830.0</c:v>
                </c:pt>
                <c:pt idx="830">
                  <c:v>1831.0</c:v>
                </c:pt>
                <c:pt idx="831">
                  <c:v>1832.0</c:v>
                </c:pt>
                <c:pt idx="832">
                  <c:v>1833.0</c:v>
                </c:pt>
                <c:pt idx="833">
                  <c:v>1834.0</c:v>
                </c:pt>
                <c:pt idx="834">
                  <c:v>1835.0</c:v>
                </c:pt>
                <c:pt idx="835">
                  <c:v>1836.0</c:v>
                </c:pt>
                <c:pt idx="836">
                  <c:v>1837.0</c:v>
                </c:pt>
                <c:pt idx="837">
                  <c:v>1838.0</c:v>
                </c:pt>
                <c:pt idx="838">
                  <c:v>1839.0</c:v>
                </c:pt>
                <c:pt idx="839">
                  <c:v>1840.0</c:v>
                </c:pt>
                <c:pt idx="840">
                  <c:v>1841.0</c:v>
                </c:pt>
                <c:pt idx="841">
                  <c:v>1842.0</c:v>
                </c:pt>
                <c:pt idx="842">
                  <c:v>1843.0</c:v>
                </c:pt>
                <c:pt idx="843">
                  <c:v>1844.0</c:v>
                </c:pt>
                <c:pt idx="844">
                  <c:v>1845.0</c:v>
                </c:pt>
                <c:pt idx="845">
                  <c:v>1846.0</c:v>
                </c:pt>
                <c:pt idx="846">
                  <c:v>1847.0</c:v>
                </c:pt>
                <c:pt idx="847">
                  <c:v>1848.0</c:v>
                </c:pt>
                <c:pt idx="848">
                  <c:v>1849.0</c:v>
                </c:pt>
                <c:pt idx="849">
                  <c:v>1850.0</c:v>
                </c:pt>
                <c:pt idx="850">
                  <c:v>1851.0</c:v>
                </c:pt>
                <c:pt idx="851">
                  <c:v>1852.0</c:v>
                </c:pt>
                <c:pt idx="852">
                  <c:v>1853.0</c:v>
                </c:pt>
                <c:pt idx="853">
                  <c:v>1854.0</c:v>
                </c:pt>
                <c:pt idx="854">
                  <c:v>1855.0</c:v>
                </c:pt>
                <c:pt idx="855">
                  <c:v>1856.0</c:v>
                </c:pt>
                <c:pt idx="856">
                  <c:v>1857.0</c:v>
                </c:pt>
                <c:pt idx="857">
                  <c:v>1858.0</c:v>
                </c:pt>
                <c:pt idx="858">
                  <c:v>1859.0</c:v>
                </c:pt>
                <c:pt idx="859">
                  <c:v>1860.0</c:v>
                </c:pt>
                <c:pt idx="860">
                  <c:v>1861.0</c:v>
                </c:pt>
                <c:pt idx="861">
                  <c:v>1862.0</c:v>
                </c:pt>
                <c:pt idx="862">
                  <c:v>1863.0</c:v>
                </c:pt>
                <c:pt idx="863">
                  <c:v>1864.0</c:v>
                </c:pt>
                <c:pt idx="864">
                  <c:v>1865.0</c:v>
                </c:pt>
                <c:pt idx="865">
                  <c:v>1866.0</c:v>
                </c:pt>
                <c:pt idx="866">
                  <c:v>1867.0</c:v>
                </c:pt>
                <c:pt idx="867">
                  <c:v>1868.0</c:v>
                </c:pt>
                <c:pt idx="868">
                  <c:v>1869.0</c:v>
                </c:pt>
                <c:pt idx="869">
                  <c:v>1870.0</c:v>
                </c:pt>
                <c:pt idx="870">
                  <c:v>1871.0</c:v>
                </c:pt>
                <c:pt idx="871">
                  <c:v>1872.0</c:v>
                </c:pt>
                <c:pt idx="872">
                  <c:v>1873.0</c:v>
                </c:pt>
                <c:pt idx="873">
                  <c:v>1874.0</c:v>
                </c:pt>
                <c:pt idx="874">
                  <c:v>1875.0</c:v>
                </c:pt>
                <c:pt idx="875">
                  <c:v>1876.0</c:v>
                </c:pt>
                <c:pt idx="876">
                  <c:v>1877.0</c:v>
                </c:pt>
                <c:pt idx="877">
                  <c:v>1878.0</c:v>
                </c:pt>
                <c:pt idx="878">
                  <c:v>1879.0</c:v>
                </c:pt>
                <c:pt idx="879">
                  <c:v>1880.0</c:v>
                </c:pt>
                <c:pt idx="880">
                  <c:v>1881.0</c:v>
                </c:pt>
                <c:pt idx="881">
                  <c:v>1882.0</c:v>
                </c:pt>
                <c:pt idx="882">
                  <c:v>1883.0</c:v>
                </c:pt>
                <c:pt idx="883">
                  <c:v>1884.0</c:v>
                </c:pt>
                <c:pt idx="884">
                  <c:v>1885.0</c:v>
                </c:pt>
                <c:pt idx="885">
                  <c:v>1886.0</c:v>
                </c:pt>
                <c:pt idx="886">
                  <c:v>1887.0</c:v>
                </c:pt>
                <c:pt idx="887">
                  <c:v>1888.0</c:v>
                </c:pt>
                <c:pt idx="888">
                  <c:v>1889.0</c:v>
                </c:pt>
                <c:pt idx="889">
                  <c:v>1890.0</c:v>
                </c:pt>
                <c:pt idx="890">
                  <c:v>1891.0</c:v>
                </c:pt>
                <c:pt idx="891">
                  <c:v>1892.0</c:v>
                </c:pt>
                <c:pt idx="892">
                  <c:v>1893.0</c:v>
                </c:pt>
                <c:pt idx="893">
                  <c:v>1894.0</c:v>
                </c:pt>
                <c:pt idx="894">
                  <c:v>1895.0</c:v>
                </c:pt>
                <c:pt idx="895">
                  <c:v>1896.0</c:v>
                </c:pt>
                <c:pt idx="896">
                  <c:v>1897.0</c:v>
                </c:pt>
                <c:pt idx="897">
                  <c:v>1898.0</c:v>
                </c:pt>
                <c:pt idx="898">
                  <c:v>1899.0</c:v>
                </c:pt>
                <c:pt idx="899">
                  <c:v>1900.0</c:v>
                </c:pt>
                <c:pt idx="900">
                  <c:v>1901.0</c:v>
                </c:pt>
                <c:pt idx="901">
                  <c:v>1902.0</c:v>
                </c:pt>
                <c:pt idx="902">
                  <c:v>1903.0</c:v>
                </c:pt>
                <c:pt idx="903">
                  <c:v>1904.0</c:v>
                </c:pt>
                <c:pt idx="904">
                  <c:v>1905.0</c:v>
                </c:pt>
                <c:pt idx="905">
                  <c:v>1906.0</c:v>
                </c:pt>
                <c:pt idx="906">
                  <c:v>1907.0</c:v>
                </c:pt>
                <c:pt idx="907">
                  <c:v>1908.0</c:v>
                </c:pt>
                <c:pt idx="908">
                  <c:v>1909.0</c:v>
                </c:pt>
                <c:pt idx="909">
                  <c:v>1910.0</c:v>
                </c:pt>
                <c:pt idx="910">
                  <c:v>1911.0</c:v>
                </c:pt>
                <c:pt idx="911">
                  <c:v>1912.0</c:v>
                </c:pt>
                <c:pt idx="912">
                  <c:v>1913.0</c:v>
                </c:pt>
                <c:pt idx="913">
                  <c:v>1914.0</c:v>
                </c:pt>
                <c:pt idx="914">
                  <c:v>1915.0</c:v>
                </c:pt>
                <c:pt idx="915">
                  <c:v>1916.0</c:v>
                </c:pt>
                <c:pt idx="916">
                  <c:v>1917.0</c:v>
                </c:pt>
                <c:pt idx="917">
                  <c:v>1918.0</c:v>
                </c:pt>
                <c:pt idx="918">
                  <c:v>1919.0</c:v>
                </c:pt>
                <c:pt idx="919">
                  <c:v>1920.0</c:v>
                </c:pt>
                <c:pt idx="920">
                  <c:v>1921.0</c:v>
                </c:pt>
                <c:pt idx="921">
                  <c:v>1922.0</c:v>
                </c:pt>
                <c:pt idx="922">
                  <c:v>1923.0</c:v>
                </c:pt>
                <c:pt idx="923">
                  <c:v>1924.0</c:v>
                </c:pt>
                <c:pt idx="924">
                  <c:v>1925.0</c:v>
                </c:pt>
                <c:pt idx="925">
                  <c:v>1926.0</c:v>
                </c:pt>
                <c:pt idx="926">
                  <c:v>1927.0</c:v>
                </c:pt>
                <c:pt idx="927">
                  <c:v>1928.0</c:v>
                </c:pt>
                <c:pt idx="928">
                  <c:v>1929.0</c:v>
                </c:pt>
                <c:pt idx="929">
                  <c:v>1930.0</c:v>
                </c:pt>
                <c:pt idx="930">
                  <c:v>1931.0</c:v>
                </c:pt>
                <c:pt idx="931">
                  <c:v>1932.0</c:v>
                </c:pt>
                <c:pt idx="932">
                  <c:v>1933.0</c:v>
                </c:pt>
                <c:pt idx="933">
                  <c:v>1934.0</c:v>
                </c:pt>
                <c:pt idx="934">
                  <c:v>1935.0</c:v>
                </c:pt>
                <c:pt idx="935">
                  <c:v>1936.0</c:v>
                </c:pt>
                <c:pt idx="936">
                  <c:v>1937.0</c:v>
                </c:pt>
                <c:pt idx="937">
                  <c:v>1938.0</c:v>
                </c:pt>
                <c:pt idx="938">
                  <c:v>1939.0</c:v>
                </c:pt>
                <c:pt idx="939">
                  <c:v>1940.0</c:v>
                </c:pt>
                <c:pt idx="940">
                  <c:v>1941.0</c:v>
                </c:pt>
                <c:pt idx="941">
                  <c:v>1942.0</c:v>
                </c:pt>
                <c:pt idx="942">
                  <c:v>1943.0</c:v>
                </c:pt>
                <c:pt idx="943">
                  <c:v>1944.0</c:v>
                </c:pt>
                <c:pt idx="944">
                  <c:v>1945.0</c:v>
                </c:pt>
                <c:pt idx="945">
                  <c:v>1946.0</c:v>
                </c:pt>
                <c:pt idx="946">
                  <c:v>1947.0</c:v>
                </c:pt>
                <c:pt idx="947">
                  <c:v>1948.0</c:v>
                </c:pt>
                <c:pt idx="948">
                  <c:v>1949.0</c:v>
                </c:pt>
                <c:pt idx="949">
                  <c:v>1950.0</c:v>
                </c:pt>
                <c:pt idx="950">
                  <c:v>1951.0</c:v>
                </c:pt>
                <c:pt idx="951">
                  <c:v>1952.0</c:v>
                </c:pt>
                <c:pt idx="952">
                  <c:v>1953.0</c:v>
                </c:pt>
                <c:pt idx="953">
                  <c:v>1954.0</c:v>
                </c:pt>
                <c:pt idx="954">
                  <c:v>1955.0</c:v>
                </c:pt>
                <c:pt idx="955">
                  <c:v>1956.0</c:v>
                </c:pt>
                <c:pt idx="956">
                  <c:v>1957.0</c:v>
                </c:pt>
                <c:pt idx="957">
                  <c:v>1958.0</c:v>
                </c:pt>
                <c:pt idx="958">
                  <c:v>1959.0</c:v>
                </c:pt>
                <c:pt idx="959">
                  <c:v>1960.0</c:v>
                </c:pt>
                <c:pt idx="960">
                  <c:v>1961.0</c:v>
                </c:pt>
                <c:pt idx="961">
                  <c:v>1962.0</c:v>
                </c:pt>
                <c:pt idx="962">
                  <c:v>1963.0</c:v>
                </c:pt>
                <c:pt idx="963">
                  <c:v>1964.0</c:v>
                </c:pt>
                <c:pt idx="964">
                  <c:v>1965.0</c:v>
                </c:pt>
                <c:pt idx="965">
                  <c:v>1966.0</c:v>
                </c:pt>
                <c:pt idx="966">
                  <c:v>1967.0</c:v>
                </c:pt>
                <c:pt idx="967">
                  <c:v>1968.0</c:v>
                </c:pt>
                <c:pt idx="968">
                  <c:v>1969.0</c:v>
                </c:pt>
                <c:pt idx="969">
                  <c:v>1970.0</c:v>
                </c:pt>
                <c:pt idx="970">
                  <c:v>1971.0</c:v>
                </c:pt>
                <c:pt idx="971">
                  <c:v>1972.0</c:v>
                </c:pt>
                <c:pt idx="972">
                  <c:v>1973.0</c:v>
                </c:pt>
                <c:pt idx="973">
                  <c:v>1974.0</c:v>
                </c:pt>
                <c:pt idx="974">
                  <c:v>1975.0</c:v>
                </c:pt>
                <c:pt idx="975">
                  <c:v>1976.0</c:v>
                </c:pt>
                <c:pt idx="976">
                  <c:v>1977.0</c:v>
                </c:pt>
                <c:pt idx="977">
                  <c:v>1978.0</c:v>
                </c:pt>
                <c:pt idx="978">
                  <c:v>1979.0</c:v>
                </c:pt>
                <c:pt idx="979">
                  <c:v>1980.0</c:v>
                </c:pt>
                <c:pt idx="980">
                  <c:v>1981.0</c:v>
                </c:pt>
                <c:pt idx="981">
                  <c:v>1982.0</c:v>
                </c:pt>
                <c:pt idx="982">
                  <c:v>1983.0</c:v>
                </c:pt>
                <c:pt idx="983">
                  <c:v>1984.0</c:v>
                </c:pt>
                <c:pt idx="984">
                  <c:v>1985.0</c:v>
                </c:pt>
                <c:pt idx="985">
                  <c:v>1986.0</c:v>
                </c:pt>
                <c:pt idx="986">
                  <c:v>1987.0</c:v>
                </c:pt>
                <c:pt idx="987">
                  <c:v>1988.0</c:v>
                </c:pt>
                <c:pt idx="988">
                  <c:v>1989.0</c:v>
                </c:pt>
                <c:pt idx="989">
                  <c:v>1990.0</c:v>
                </c:pt>
                <c:pt idx="990">
                  <c:v>1991.0</c:v>
                </c:pt>
                <c:pt idx="991">
                  <c:v>1992.0</c:v>
                </c:pt>
                <c:pt idx="992">
                  <c:v>1993.0</c:v>
                </c:pt>
                <c:pt idx="993">
                  <c:v>1994.0</c:v>
                </c:pt>
                <c:pt idx="994">
                  <c:v>1995.0</c:v>
                </c:pt>
                <c:pt idx="995">
                  <c:v>1996.0</c:v>
                </c:pt>
                <c:pt idx="996">
                  <c:v>1997.0</c:v>
                </c:pt>
                <c:pt idx="997">
                  <c:v>1998.0</c:v>
                </c:pt>
                <c:pt idx="998">
                  <c:v>1999.0</c:v>
                </c:pt>
                <c:pt idx="999">
                  <c:v>2000.0</c:v>
                </c:pt>
                <c:pt idx="1000">
                  <c:v>2001.0</c:v>
                </c:pt>
                <c:pt idx="1001">
                  <c:v>2002.0</c:v>
                </c:pt>
                <c:pt idx="1002">
                  <c:v>2003.0</c:v>
                </c:pt>
                <c:pt idx="1003">
                  <c:v>2004.0</c:v>
                </c:pt>
                <c:pt idx="1004">
                  <c:v>2005.0</c:v>
                </c:pt>
                <c:pt idx="1005">
                  <c:v>2006.0</c:v>
                </c:pt>
                <c:pt idx="1006">
                  <c:v>2007.0</c:v>
                </c:pt>
                <c:pt idx="1007">
                  <c:v>2008.0</c:v>
                </c:pt>
                <c:pt idx="1008">
                  <c:v>2009.0</c:v>
                </c:pt>
                <c:pt idx="1009">
                  <c:v>2010.0</c:v>
                </c:pt>
                <c:pt idx="1010">
                  <c:v>2011.0</c:v>
                </c:pt>
                <c:pt idx="1011">
                  <c:v>2012.0</c:v>
                </c:pt>
                <c:pt idx="1012">
                  <c:v>2013.0</c:v>
                </c:pt>
                <c:pt idx="1013">
                  <c:v>2014.0</c:v>
                </c:pt>
                <c:pt idx="1014">
                  <c:v>2015.0</c:v>
                </c:pt>
                <c:pt idx="1015">
                  <c:v>2016.0</c:v>
                </c:pt>
                <c:pt idx="1016">
                  <c:v>2017.0</c:v>
                </c:pt>
                <c:pt idx="1017">
                  <c:v>2018.0</c:v>
                </c:pt>
                <c:pt idx="1018">
                  <c:v>2019.0</c:v>
                </c:pt>
                <c:pt idx="1019">
                  <c:v>2020.0</c:v>
                </c:pt>
                <c:pt idx="1020">
                  <c:v>2021.0</c:v>
                </c:pt>
                <c:pt idx="1021">
                  <c:v>2022.0</c:v>
                </c:pt>
                <c:pt idx="1022">
                  <c:v>2023.0</c:v>
                </c:pt>
                <c:pt idx="1023">
                  <c:v>2024.0</c:v>
                </c:pt>
                <c:pt idx="1024">
                  <c:v>2025.0</c:v>
                </c:pt>
                <c:pt idx="1025">
                  <c:v>2026.0</c:v>
                </c:pt>
                <c:pt idx="1026">
                  <c:v>2027.0</c:v>
                </c:pt>
                <c:pt idx="1027">
                  <c:v>2028.0</c:v>
                </c:pt>
                <c:pt idx="1028">
                  <c:v>2029.0</c:v>
                </c:pt>
                <c:pt idx="1029">
                  <c:v>2030.0</c:v>
                </c:pt>
                <c:pt idx="1030">
                  <c:v>2031.0</c:v>
                </c:pt>
                <c:pt idx="1031">
                  <c:v>2032.0</c:v>
                </c:pt>
                <c:pt idx="1032">
                  <c:v>2033.0</c:v>
                </c:pt>
                <c:pt idx="1033">
                  <c:v>2034.0</c:v>
                </c:pt>
                <c:pt idx="1034">
                  <c:v>2035.0</c:v>
                </c:pt>
                <c:pt idx="1035">
                  <c:v>2036.0</c:v>
                </c:pt>
                <c:pt idx="1036">
                  <c:v>2037.0</c:v>
                </c:pt>
                <c:pt idx="1037">
                  <c:v>2038.0</c:v>
                </c:pt>
                <c:pt idx="1038">
                  <c:v>2039.0</c:v>
                </c:pt>
                <c:pt idx="1039">
                  <c:v>2040.0</c:v>
                </c:pt>
                <c:pt idx="1040">
                  <c:v>2041.0</c:v>
                </c:pt>
                <c:pt idx="1041">
                  <c:v>2042.0</c:v>
                </c:pt>
                <c:pt idx="1042">
                  <c:v>2043.0</c:v>
                </c:pt>
                <c:pt idx="1043">
                  <c:v>2044.0</c:v>
                </c:pt>
                <c:pt idx="1044">
                  <c:v>2045.0</c:v>
                </c:pt>
                <c:pt idx="1045">
                  <c:v>2046.0</c:v>
                </c:pt>
                <c:pt idx="1046">
                  <c:v>2047.0</c:v>
                </c:pt>
                <c:pt idx="1047">
                  <c:v>2048.0</c:v>
                </c:pt>
                <c:pt idx="1048">
                  <c:v>2049.0</c:v>
                </c:pt>
                <c:pt idx="1049">
                  <c:v>2050.0</c:v>
                </c:pt>
                <c:pt idx="1050">
                  <c:v>2051.0</c:v>
                </c:pt>
                <c:pt idx="1051">
                  <c:v>2052.0</c:v>
                </c:pt>
                <c:pt idx="1052">
                  <c:v>2053.0</c:v>
                </c:pt>
                <c:pt idx="1053">
                  <c:v>2054.0</c:v>
                </c:pt>
                <c:pt idx="1054">
                  <c:v>2055.0</c:v>
                </c:pt>
                <c:pt idx="1055">
                  <c:v>2056.0</c:v>
                </c:pt>
                <c:pt idx="1056">
                  <c:v>2057.0</c:v>
                </c:pt>
                <c:pt idx="1057">
                  <c:v>2058.0</c:v>
                </c:pt>
                <c:pt idx="1058">
                  <c:v>2059.0</c:v>
                </c:pt>
                <c:pt idx="1059">
                  <c:v>2060.0</c:v>
                </c:pt>
                <c:pt idx="1060">
                  <c:v>2061.0</c:v>
                </c:pt>
                <c:pt idx="1061">
                  <c:v>2062.0</c:v>
                </c:pt>
                <c:pt idx="1062">
                  <c:v>2063.0</c:v>
                </c:pt>
                <c:pt idx="1063">
                  <c:v>2064.0</c:v>
                </c:pt>
                <c:pt idx="1064">
                  <c:v>2065.0</c:v>
                </c:pt>
                <c:pt idx="1065">
                  <c:v>2066.0</c:v>
                </c:pt>
                <c:pt idx="1066">
                  <c:v>2067.0</c:v>
                </c:pt>
                <c:pt idx="1067">
                  <c:v>2068.0</c:v>
                </c:pt>
                <c:pt idx="1068">
                  <c:v>2069.0</c:v>
                </c:pt>
                <c:pt idx="1069">
                  <c:v>2070.0</c:v>
                </c:pt>
                <c:pt idx="1070">
                  <c:v>2071.0</c:v>
                </c:pt>
                <c:pt idx="1071">
                  <c:v>2072.0</c:v>
                </c:pt>
                <c:pt idx="1072">
                  <c:v>2073.0</c:v>
                </c:pt>
                <c:pt idx="1073">
                  <c:v>2074.0</c:v>
                </c:pt>
                <c:pt idx="1074">
                  <c:v>2075.0</c:v>
                </c:pt>
                <c:pt idx="1075">
                  <c:v>2076.0</c:v>
                </c:pt>
                <c:pt idx="1076">
                  <c:v>2077.0</c:v>
                </c:pt>
                <c:pt idx="1077">
                  <c:v>2078.0</c:v>
                </c:pt>
                <c:pt idx="1078">
                  <c:v>2079.0</c:v>
                </c:pt>
                <c:pt idx="1079">
                  <c:v>2080.0</c:v>
                </c:pt>
                <c:pt idx="1080">
                  <c:v>2081.0</c:v>
                </c:pt>
                <c:pt idx="1081">
                  <c:v>2082.0</c:v>
                </c:pt>
                <c:pt idx="1082">
                  <c:v>2083.0</c:v>
                </c:pt>
                <c:pt idx="1083">
                  <c:v>2084.0</c:v>
                </c:pt>
                <c:pt idx="1084">
                  <c:v>2085.0</c:v>
                </c:pt>
                <c:pt idx="1085">
                  <c:v>2086.0</c:v>
                </c:pt>
                <c:pt idx="1086">
                  <c:v>2087.0</c:v>
                </c:pt>
                <c:pt idx="1087">
                  <c:v>2088.0</c:v>
                </c:pt>
                <c:pt idx="1088">
                  <c:v>2089.0</c:v>
                </c:pt>
                <c:pt idx="1089">
                  <c:v>2090.0</c:v>
                </c:pt>
                <c:pt idx="1090">
                  <c:v>2091.0</c:v>
                </c:pt>
                <c:pt idx="1091">
                  <c:v>2092.0</c:v>
                </c:pt>
                <c:pt idx="1092">
                  <c:v>2093.0</c:v>
                </c:pt>
                <c:pt idx="1093">
                  <c:v>2094.0</c:v>
                </c:pt>
                <c:pt idx="1094">
                  <c:v>2095.0</c:v>
                </c:pt>
                <c:pt idx="1095">
                  <c:v>2096.0</c:v>
                </c:pt>
                <c:pt idx="1096">
                  <c:v>2097.0</c:v>
                </c:pt>
                <c:pt idx="1097">
                  <c:v>2098.0</c:v>
                </c:pt>
                <c:pt idx="1098">
                  <c:v>2099.0</c:v>
                </c:pt>
                <c:pt idx="1099">
                  <c:v>2100.0</c:v>
                </c:pt>
                <c:pt idx="1100">
                  <c:v>2101.0</c:v>
                </c:pt>
                <c:pt idx="1101">
                  <c:v>2102.0</c:v>
                </c:pt>
                <c:pt idx="1102">
                  <c:v>2103.0</c:v>
                </c:pt>
                <c:pt idx="1103">
                  <c:v>2104.0</c:v>
                </c:pt>
                <c:pt idx="1104">
                  <c:v>2105.0</c:v>
                </c:pt>
                <c:pt idx="1105">
                  <c:v>2106.0</c:v>
                </c:pt>
                <c:pt idx="1106">
                  <c:v>2107.0</c:v>
                </c:pt>
                <c:pt idx="1107">
                  <c:v>2108.0</c:v>
                </c:pt>
                <c:pt idx="1108">
                  <c:v>2109.0</c:v>
                </c:pt>
                <c:pt idx="1109">
                  <c:v>2110.0</c:v>
                </c:pt>
                <c:pt idx="1110">
                  <c:v>2111.0</c:v>
                </c:pt>
                <c:pt idx="1111">
                  <c:v>2112.0</c:v>
                </c:pt>
                <c:pt idx="1112">
                  <c:v>2113.0</c:v>
                </c:pt>
                <c:pt idx="1113">
                  <c:v>2114.0</c:v>
                </c:pt>
                <c:pt idx="1114">
                  <c:v>2115.0</c:v>
                </c:pt>
                <c:pt idx="1115">
                  <c:v>2116.0</c:v>
                </c:pt>
                <c:pt idx="1116">
                  <c:v>2117.0</c:v>
                </c:pt>
                <c:pt idx="1117">
                  <c:v>2118.0</c:v>
                </c:pt>
                <c:pt idx="1118">
                  <c:v>2119.0</c:v>
                </c:pt>
                <c:pt idx="1119">
                  <c:v>2120.0</c:v>
                </c:pt>
                <c:pt idx="1120">
                  <c:v>2121.0</c:v>
                </c:pt>
                <c:pt idx="1121">
                  <c:v>2122.0</c:v>
                </c:pt>
                <c:pt idx="1122">
                  <c:v>2123.0</c:v>
                </c:pt>
                <c:pt idx="1123">
                  <c:v>2124.0</c:v>
                </c:pt>
                <c:pt idx="1124">
                  <c:v>2125.0</c:v>
                </c:pt>
                <c:pt idx="1125">
                  <c:v>2126.0</c:v>
                </c:pt>
                <c:pt idx="1126">
                  <c:v>2127.0</c:v>
                </c:pt>
                <c:pt idx="1127">
                  <c:v>2128.0</c:v>
                </c:pt>
                <c:pt idx="1128">
                  <c:v>2129.0</c:v>
                </c:pt>
                <c:pt idx="1129">
                  <c:v>2130.0</c:v>
                </c:pt>
                <c:pt idx="1130">
                  <c:v>2131.0</c:v>
                </c:pt>
                <c:pt idx="1131">
                  <c:v>2132.0</c:v>
                </c:pt>
                <c:pt idx="1132">
                  <c:v>2133.0</c:v>
                </c:pt>
                <c:pt idx="1133">
                  <c:v>2134.0</c:v>
                </c:pt>
                <c:pt idx="1134">
                  <c:v>2135.0</c:v>
                </c:pt>
                <c:pt idx="1135">
                  <c:v>2136.0</c:v>
                </c:pt>
                <c:pt idx="1136">
                  <c:v>2137.0</c:v>
                </c:pt>
                <c:pt idx="1137">
                  <c:v>2138.0</c:v>
                </c:pt>
                <c:pt idx="1138">
                  <c:v>2139.0</c:v>
                </c:pt>
                <c:pt idx="1139">
                  <c:v>2140.0</c:v>
                </c:pt>
                <c:pt idx="1140">
                  <c:v>2141.0</c:v>
                </c:pt>
                <c:pt idx="1141">
                  <c:v>2142.0</c:v>
                </c:pt>
                <c:pt idx="1142">
                  <c:v>2143.0</c:v>
                </c:pt>
                <c:pt idx="1143">
                  <c:v>2144.0</c:v>
                </c:pt>
                <c:pt idx="1144">
                  <c:v>2145.0</c:v>
                </c:pt>
                <c:pt idx="1145">
                  <c:v>2146.0</c:v>
                </c:pt>
                <c:pt idx="1146">
                  <c:v>2147.0</c:v>
                </c:pt>
                <c:pt idx="1147">
                  <c:v>2148.0</c:v>
                </c:pt>
                <c:pt idx="1148">
                  <c:v>2149.0</c:v>
                </c:pt>
                <c:pt idx="1149">
                  <c:v>2150.0</c:v>
                </c:pt>
                <c:pt idx="1150">
                  <c:v>2151.0</c:v>
                </c:pt>
                <c:pt idx="1151">
                  <c:v>2152.0</c:v>
                </c:pt>
                <c:pt idx="1152">
                  <c:v>2153.0</c:v>
                </c:pt>
                <c:pt idx="1153">
                  <c:v>2154.0</c:v>
                </c:pt>
                <c:pt idx="1154">
                  <c:v>2155.0</c:v>
                </c:pt>
                <c:pt idx="1155">
                  <c:v>2156.0</c:v>
                </c:pt>
                <c:pt idx="1156">
                  <c:v>2157.0</c:v>
                </c:pt>
                <c:pt idx="1157">
                  <c:v>2158.0</c:v>
                </c:pt>
                <c:pt idx="1158">
                  <c:v>2159.0</c:v>
                </c:pt>
                <c:pt idx="1159">
                  <c:v>2160.0</c:v>
                </c:pt>
                <c:pt idx="1160">
                  <c:v>2161.0</c:v>
                </c:pt>
                <c:pt idx="1161">
                  <c:v>2162.0</c:v>
                </c:pt>
                <c:pt idx="1162">
                  <c:v>2163.0</c:v>
                </c:pt>
                <c:pt idx="1163">
                  <c:v>2164.0</c:v>
                </c:pt>
                <c:pt idx="1164">
                  <c:v>2165.0</c:v>
                </c:pt>
                <c:pt idx="1165">
                  <c:v>2166.0</c:v>
                </c:pt>
                <c:pt idx="1166">
                  <c:v>2167.0</c:v>
                </c:pt>
                <c:pt idx="1167">
                  <c:v>2168.0</c:v>
                </c:pt>
                <c:pt idx="1168">
                  <c:v>2169.0</c:v>
                </c:pt>
                <c:pt idx="1169">
                  <c:v>2170.0</c:v>
                </c:pt>
                <c:pt idx="1170">
                  <c:v>2171.0</c:v>
                </c:pt>
                <c:pt idx="1171">
                  <c:v>2172.0</c:v>
                </c:pt>
                <c:pt idx="1172">
                  <c:v>2173.0</c:v>
                </c:pt>
                <c:pt idx="1173">
                  <c:v>2174.0</c:v>
                </c:pt>
                <c:pt idx="1174">
                  <c:v>2175.0</c:v>
                </c:pt>
                <c:pt idx="1175">
                  <c:v>2176.0</c:v>
                </c:pt>
                <c:pt idx="1176">
                  <c:v>2177.0</c:v>
                </c:pt>
                <c:pt idx="1177">
                  <c:v>2178.0</c:v>
                </c:pt>
                <c:pt idx="1178">
                  <c:v>2179.0</c:v>
                </c:pt>
                <c:pt idx="1179">
                  <c:v>2180.0</c:v>
                </c:pt>
                <c:pt idx="1180">
                  <c:v>2181.0</c:v>
                </c:pt>
                <c:pt idx="1181">
                  <c:v>2182.0</c:v>
                </c:pt>
                <c:pt idx="1182">
                  <c:v>2183.0</c:v>
                </c:pt>
                <c:pt idx="1183">
                  <c:v>2184.0</c:v>
                </c:pt>
                <c:pt idx="1184">
                  <c:v>2185.0</c:v>
                </c:pt>
                <c:pt idx="1185">
                  <c:v>2186.0</c:v>
                </c:pt>
                <c:pt idx="1186">
                  <c:v>2187.0</c:v>
                </c:pt>
                <c:pt idx="1187">
                  <c:v>2188.0</c:v>
                </c:pt>
                <c:pt idx="1188">
                  <c:v>2189.0</c:v>
                </c:pt>
                <c:pt idx="1189">
                  <c:v>2190.0</c:v>
                </c:pt>
                <c:pt idx="1190">
                  <c:v>2191.0</c:v>
                </c:pt>
                <c:pt idx="1191">
                  <c:v>2192.0</c:v>
                </c:pt>
                <c:pt idx="1192">
                  <c:v>2193.0</c:v>
                </c:pt>
                <c:pt idx="1193">
                  <c:v>2194.0</c:v>
                </c:pt>
                <c:pt idx="1194">
                  <c:v>2195.0</c:v>
                </c:pt>
                <c:pt idx="1195">
                  <c:v>2196.0</c:v>
                </c:pt>
                <c:pt idx="1196">
                  <c:v>2197.0</c:v>
                </c:pt>
                <c:pt idx="1197">
                  <c:v>2198.0</c:v>
                </c:pt>
                <c:pt idx="1198">
                  <c:v>2199.0</c:v>
                </c:pt>
                <c:pt idx="1199">
                  <c:v>2200.0</c:v>
                </c:pt>
                <c:pt idx="1200">
                  <c:v>2201.0</c:v>
                </c:pt>
                <c:pt idx="1201">
                  <c:v>2202.0</c:v>
                </c:pt>
                <c:pt idx="1202">
                  <c:v>2203.0</c:v>
                </c:pt>
                <c:pt idx="1203">
                  <c:v>2204.0</c:v>
                </c:pt>
                <c:pt idx="1204">
                  <c:v>2205.0</c:v>
                </c:pt>
                <c:pt idx="1205">
                  <c:v>2206.0</c:v>
                </c:pt>
                <c:pt idx="1206">
                  <c:v>2207.0</c:v>
                </c:pt>
                <c:pt idx="1207">
                  <c:v>2208.0</c:v>
                </c:pt>
                <c:pt idx="1208">
                  <c:v>2209.0</c:v>
                </c:pt>
                <c:pt idx="1209">
                  <c:v>2210.0</c:v>
                </c:pt>
                <c:pt idx="1210">
                  <c:v>2211.0</c:v>
                </c:pt>
                <c:pt idx="1211">
                  <c:v>2212.0</c:v>
                </c:pt>
                <c:pt idx="1212">
                  <c:v>2213.0</c:v>
                </c:pt>
                <c:pt idx="1213">
                  <c:v>2214.0</c:v>
                </c:pt>
                <c:pt idx="1214">
                  <c:v>2215.0</c:v>
                </c:pt>
                <c:pt idx="1215">
                  <c:v>2216.0</c:v>
                </c:pt>
                <c:pt idx="1216">
                  <c:v>2217.0</c:v>
                </c:pt>
                <c:pt idx="1217">
                  <c:v>2218.0</c:v>
                </c:pt>
                <c:pt idx="1218">
                  <c:v>2219.0</c:v>
                </c:pt>
                <c:pt idx="1219">
                  <c:v>2220.0</c:v>
                </c:pt>
                <c:pt idx="1220">
                  <c:v>2221.0</c:v>
                </c:pt>
                <c:pt idx="1221">
                  <c:v>2222.0</c:v>
                </c:pt>
                <c:pt idx="1222">
                  <c:v>2223.0</c:v>
                </c:pt>
                <c:pt idx="1223">
                  <c:v>2224.0</c:v>
                </c:pt>
                <c:pt idx="1224">
                  <c:v>2225.0</c:v>
                </c:pt>
                <c:pt idx="1225">
                  <c:v>2226.0</c:v>
                </c:pt>
                <c:pt idx="1226">
                  <c:v>2227.0</c:v>
                </c:pt>
                <c:pt idx="1227">
                  <c:v>2228.0</c:v>
                </c:pt>
                <c:pt idx="1228">
                  <c:v>2229.0</c:v>
                </c:pt>
                <c:pt idx="1229">
                  <c:v>2230.0</c:v>
                </c:pt>
                <c:pt idx="1230">
                  <c:v>2231.0</c:v>
                </c:pt>
                <c:pt idx="1231">
                  <c:v>2232.0</c:v>
                </c:pt>
                <c:pt idx="1232">
                  <c:v>2233.0</c:v>
                </c:pt>
                <c:pt idx="1233">
                  <c:v>2234.0</c:v>
                </c:pt>
                <c:pt idx="1234">
                  <c:v>2235.0</c:v>
                </c:pt>
                <c:pt idx="1235">
                  <c:v>2236.0</c:v>
                </c:pt>
                <c:pt idx="1236">
                  <c:v>2237.0</c:v>
                </c:pt>
                <c:pt idx="1237">
                  <c:v>2238.0</c:v>
                </c:pt>
                <c:pt idx="1238">
                  <c:v>2239.0</c:v>
                </c:pt>
                <c:pt idx="1239">
                  <c:v>2240.0</c:v>
                </c:pt>
                <c:pt idx="1240">
                  <c:v>2241.0</c:v>
                </c:pt>
                <c:pt idx="1241">
                  <c:v>2242.0</c:v>
                </c:pt>
                <c:pt idx="1242">
                  <c:v>2243.0</c:v>
                </c:pt>
                <c:pt idx="1243">
                  <c:v>2244.0</c:v>
                </c:pt>
                <c:pt idx="1244">
                  <c:v>2245.0</c:v>
                </c:pt>
                <c:pt idx="1245">
                  <c:v>2246.0</c:v>
                </c:pt>
                <c:pt idx="1246">
                  <c:v>2247.0</c:v>
                </c:pt>
                <c:pt idx="1247">
                  <c:v>2248.0</c:v>
                </c:pt>
                <c:pt idx="1248">
                  <c:v>2249.0</c:v>
                </c:pt>
                <c:pt idx="1249">
                  <c:v>2250.0</c:v>
                </c:pt>
                <c:pt idx="1250">
                  <c:v>2251.0</c:v>
                </c:pt>
                <c:pt idx="1251">
                  <c:v>2252.0</c:v>
                </c:pt>
                <c:pt idx="1252">
                  <c:v>2253.0</c:v>
                </c:pt>
                <c:pt idx="1253">
                  <c:v>2254.0</c:v>
                </c:pt>
                <c:pt idx="1254">
                  <c:v>2255.0</c:v>
                </c:pt>
                <c:pt idx="1255">
                  <c:v>2256.0</c:v>
                </c:pt>
                <c:pt idx="1256">
                  <c:v>2257.0</c:v>
                </c:pt>
                <c:pt idx="1257">
                  <c:v>2258.0</c:v>
                </c:pt>
                <c:pt idx="1258">
                  <c:v>2259.0</c:v>
                </c:pt>
                <c:pt idx="1259">
                  <c:v>2260.0</c:v>
                </c:pt>
                <c:pt idx="1260">
                  <c:v>2261.0</c:v>
                </c:pt>
                <c:pt idx="1261">
                  <c:v>2262.0</c:v>
                </c:pt>
                <c:pt idx="1262">
                  <c:v>2263.0</c:v>
                </c:pt>
                <c:pt idx="1263">
                  <c:v>2264.0</c:v>
                </c:pt>
                <c:pt idx="1264">
                  <c:v>2265.0</c:v>
                </c:pt>
                <c:pt idx="1265">
                  <c:v>2266.0</c:v>
                </c:pt>
                <c:pt idx="1266">
                  <c:v>2267.0</c:v>
                </c:pt>
                <c:pt idx="1267">
                  <c:v>2268.0</c:v>
                </c:pt>
                <c:pt idx="1268">
                  <c:v>2269.0</c:v>
                </c:pt>
                <c:pt idx="1269">
                  <c:v>2270.0</c:v>
                </c:pt>
                <c:pt idx="1270">
                  <c:v>2271.0</c:v>
                </c:pt>
                <c:pt idx="1271">
                  <c:v>2272.0</c:v>
                </c:pt>
                <c:pt idx="1272">
                  <c:v>2273.0</c:v>
                </c:pt>
                <c:pt idx="1273">
                  <c:v>2274.0</c:v>
                </c:pt>
                <c:pt idx="1274">
                  <c:v>2275.0</c:v>
                </c:pt>
                <c:pt idx="1275">
                  <c:v>2276.0</c:v>
                </c:pt>
                <c:pt idx="1276">
                  <c:v>2277.0</c:v>
                </c:pt>
                <c:pt idx="1277">
                  <c:v>2278.0</c:v>
                </c:pt>
                <c:pt idx="1278">
                  <c:v>2279.0</c:v>
                </c:pt>
                <c:pt idx="1279">
                  <c:v>2280.0</c:v>
                </c:pt>
                <c:pt idx="1280">
                  <c:v>2281.0</c:v>
                </c:pt>
                <c:pt idx="1281">
                  <c:v>2282.0</c:v>
                </c:pt>
                <c:pt idx="1282">
                  <c:v>2283.0</c:v>
                </c:pt>
                <c:pt idx="1283">
                  <c:v>2284.0</c:v>
                </c:pt>
                <c:pt idx="1284">
                  <c:v>2285.0</c:v>
                </c:pt>
                <c:pt idx="1285">
                  <c:v>2286.0</c:v>
                </c:pt>
                <c:pt idx="1286">
                  <c:v>2287.0</c:v>
                </c:pt>
                <c:pt idx="1287">
                  <c:v>2288.0</c:v>
                </c:pt>
                <c:pt idx="1288">
                  <c:v>2289.0</c:v>
                </c:pt>
                <c:pt idx="1289">
                  <c:v>2290.0</c:v>
                </c:pt>
                <c:pt idx="1290">
                  <c:v>2291.0</c:v>
                </c:pt>
                <c:pt idx="1291">
                  <c:v>2292.0</c:v>
                </c:pt>
                <c:pt idx="1292">
                  <c:v>2293.0</c:v>
                </c:pt>
                <c:pt idx="1293">
                  <c:v>2294.0</c:v>
                </c:pt>
                <c:pt idx="1294">
                  <c:v>2295.0</c:v>
                </c:pt>
                <c:pt idx="1295">
                  <c:v>2296.0</c:v>
                </c:pt>
                <c:pt idx="1296">
                  <c:v>2297.0</c:v>
                </c:pt>
                <c:pt idx="1297">
                  <c:v>2298.0</c:v>
                </c:pt>
                <c:pt idx="1298">
                  <c:v>2299.0</c:v>
                </c:pt>
                <c:pt idx="1299">
                  <c:v>2300.0</c:v>
                </c:pt>
                <c:pt idx="1300">
                  <c:v>2301.0</c:v>
                </c:pt>
                <c:pt idx="1301">
                  <c:v>2302.0</c:v>
                </c:pt>
                <c:pt idx="1302">
                  <c:v>2303.0</c:v>
                </c:pt>
                <c:pt idx="1303">
                  <c:v>2304.0</c:v>
                </c:pt>
                <c:pt idx="1304">
                  <c:v>2305.0</c:v>
                </c:pt>
                <c:pt idx="1305">
                  <c:v>2306.0</c:v>
                </c:pt>
                <c:pt idx="1306">
                  <c:v>2307.0</c:v>
                </c:pt>
                <c:pt idx="1307">
                  <c:v>2308.0</c:v>
                </c:pt>
                <c:pt idx="1308">
                  <c:v>2309.0</c:v>
                </c:pt>
                <c:pt idx="1309">
                  <c:v>2310.0</c:v>
                </c:pt>
                <c:pt idx="1310">
                  <c:v>2311.0</c:v>
                </c:pt>
                <c:pt idx="1311">
                  <c:v>2312.0</c:v>
                </c:pt>
                <c:pt idx="1312">
                  <c:v>2313.0</c:v>
                </c:pt>
                <c:pt idx="1313">
                  <c:v>2314.0</c:v>
                </c:pt>
                <c:pt idx="1314">
                  <c:v>2315.0</c:v>
                </c:pt>
                <c:pt idx="1315">
                  <c:v>2316.0</c:v>
                </c:pt>
                <c:pt idx="1316">
                  <c:v>2317.0</c:v>
                </c:pt>
                <c:pt idx="1317">
                  <c:v>2318.0</c:v>
                </c:pt>
                <c:pt idx="1318">
                  <c:v>2319.0</c:v>
                </c:pt>
                <c:pt idx="1319">
                  <c:v>2320.0</c:v>
                </c:pt>
                <c:pt idx="1320">
                  <c:v>2321.0</c:v>
                </c:pt>
                <c:pt idx="1321">
                  <c:v>2322.0</c:v>
                </c:pt>
                <c:pt idx="1322">
                  <c:v>2323.0</c:v>
                </c:pt>
                <c:pt idx="1323">
                  <c:v>2324.0</c:v>
                </c:pt>
                <c:pt idx="1324">
                  <c:v>2325.0</c:v>
                </c:pt>
                <c:pt idx="1325">
                  <c:v>2326.0</c:v>
                </c:pt>
                <c:pt idx="1326">
                  <c:v>2327.0</c:v>
                </c:pt>
                <c:pt idx="1327">
                  <c:v>2328.0</c:v>
                </c:pt>
                <c:pt idx="1328">
                  <c:v>2329.0</c:v>
                </c:pt>
                <c:pt idx="1329">
                  <c:v>2330.0</c:v>
                </c:pt>
                <c:pt idx="1330">
                  <c:v>2331.0</c:v>
                </c:pt>
                <c:pt idx="1331">
                  <c:v>2332.0</c:v>
                </c:pt>
                <c:pt idx="1332">
                  <c:v>2333.0</c:v>
                </c:pt>
                <c:pt idx="1333">
                  <c:v>2334.0</c:v>
                </c:pt>
                <c:pt idx="1334">
                  <c:v>2335.0</c:v>
                </c:pt>
                <c:pt idx="1335">
                  <c:v>2336.0</c:v>
                </c:pt>
                <c:pt idx="1336">
                  <c:v>2337.0</c:v>
                </c:pt>
                <c:pt idx="1337">
                  <c:v>2338.0</c:v>
                </c:pt>
                <c:pt idx="1338">
                  <c:v>2339.0</c:v>
                </c:pt>
                <c:pt idx="1339">
                  <c:v>2340.0</c:v>
                </c:pt>
                <c:pt idx="1340">
                  <c:v>2341.0</c:v>
                </c:pt>
                <c:pt idx="1341">
                  <c:v>2342.0</c:v>
                </c:pt>
                <c:pt idx="1342">
                  <c:v>2343.0</c:v>
                </c:pt>
                <c:pt idx="1343">
                  <c:v>2344.0</c:v>
                </c:pt>
                <c:pt idx="1344">
                  <c:v>2345.0</c:v>
                </c:pt>
                <c:pt idx="1345">
                  <c:v>2346.0</c:v>
                </c:pt>
                <c:pt idx="1346">
                  <c:v>2347.0</c:v>
                </c:pt>
                <c:pt idx="1347">
                  <c:v>2348.0</c:v>
                </c:pt>
                <c:pt idx="1348">
                  <c:v>2349.0</c:v>
                </c:pt>
                <c:pt idx="1349">
                  <c:v>2350.0</c:v>
                </c:pt>
                <c:pt idx="1350">
                  <c:v>2351.0</c:v>
                </c:pt>
                <c:pt idx="1351">
                  <c:v>2352.0</c:v>
                </c:pt>
                <c:pt idx="1352">
                  <c:v>2353.0</c:v>
                </c:pt>
                <c:pt idx="1353">
                  <c:v>2354.0</c:v>
                </c:pt>
                <c:pt idx="1354">
                  <c:v>2355.0</c:v>
                </c:pt>
                <c:pt idx="1355">
                  <c:v>2356.0</c:v>
                </c:pt>
                <c:pt idx="1356">
                  <c:v>2357.0</c:v>
                </c:pt>
                <c:pt idx="1357">
                  <c:v>2358.0</c:v>
                </c:pt>
                <c:pt idx="1358">
                  <c:v>2359.0</c:v>
                </c:pt>
                <c:pt idx="1359">
                  <c:v>2360.0</c:v>
                </c:pt>
                <c:pt idx="1360">
                  <c:v>2361.0</c:v>
                </c:pt>
                <c:pt idx="1361">
                  <c:v>2362.0</c:v>
                </c:pt>
                <c:pt idx="1362">
                  <c:v>2363.0</c:v>
                </c:pt>
                <c:pt idx="1363">
                  <c:v>2364.0</c:v>
                </c:pt>
                <c:pt idx="1364">
                  <c:v>2365.0</c:v>
                </c:pt>
                <c:pt idx="1365">
                  <c:v>2366.0</c:v>
                </c:pt>
                <c:pt idx="1366">
                  <c:v>2367.0</c:v>
                </c:pt>
                <c:pt idx="1367">
                  <c:v>2368.0</c:v>
                </c:pt>
                <c:pt idx="1368">
                  <c:v>2369.0</c:v>
                </c:pt>
                <c:pt idx="1369">
                  <c:v>2370.0</c:v>
                </c:pt>
                <c:pt idx="1370">
                  <c:v>2371.0</c:v>
                </c:pt>
                <c:pt idx="1371">
                  <c:v>2372.0</c:v>
                </c:pt>
                <c:pt idx="1372">
                  <c:v>2373.0</c:v>
                </c:pt>
                <c:pt idx="1373">
                  <c:v>2374.0</c:v>
                </c:pt>
                <c:pt idx="1374">
                  <c:v>2375.0</c:v>
                </c:pt>
                <c:pt idx="1375">
                  <c:v>2376.0</c:v>
                </c:pt>
                <c:pt idx="1376">
                  <c:v>2377.0</c:v>
                </c:pt>
                <c:pt idx="1377">
                  <c:v>2378.0</c:v>
                </c:pt>
                <c:pt idx="1378">
                  <c:v>2379.0</c:v>
                </c:pt>
                <c:pt idx="1379">
                  <c:v>2380.0</c:v>
                </c:pt>
                <c:pt idx="1380">
                  <c:v>2381.0</c:v>
                </c:pt>
                <c:pt idx="1381">
                  <c:v>2382.0</c:v>
                </c:pt>
                <c:pt idx="1382">
                  <c:v>2383.0</c:v>
                </c:pt>
                <c:pt idx="1383">
                  <c:v>2384.0</c:v>
                </c:pt>
                <c:pt idx="1384">
                  <c:v>2385.0</c:v>
                </c:pt>
                <c:pt idx="1385">
                  <c:v>2386.0</c:v>
                </c:pt>
                <c:pt idx="1386">
                  <c:v>2387.0</c:v>
                </c:pt>
                <c:pt idx="1387">
                  <c:v>2388.0</c:v>
                </c:pt>
                <c:pt idx="1388">
                  <c:v>2389.0</c:v>
                </c:pt>
                <c:pt idx="1389">
                  <c:v>2390.0</c:v>
                </c:pt>
                <c:pt idx="1390">
                  <c:v>2391.0</c:v>
                </c:pt>
                <c:pt idx="1391">
                  <c:v>2392.0</c:v>
                </c:pt>
                <c:pt idx="1392">
                  <c:v>2393.0</c:v>
                </c:pt>
                <c:pt idx="1393">
                  <c:v>2394.0</c:v>
                </c:pt>
                <c:pt idx="1394">
                  <c:v>2395.0</c:v>
                </c:pt>
                <c:pt idx="1395">
                  <c:v>2396.0</c:v>
                </c:pt>
                <c:pt idx="1396">
                  <c:v>2397.0</c:v>
                </c:pt>
                <c:pt idx="1397">
                  <c:v>2398.0</c:v>
                </c:pt>
                <c:pt idx="1398">
                  <c:v>2399.0</c:v>
                </c:pt>
                <c:pt idx="1399">
                  <c:v>2400.0</c:v>
                </c:pt>
                <c:pt idx="1400">
                  <c:v>2401.0</c:v>
                </c:pt>
                <c:pt idx="1401">
                  <c:v>2402.0</c:v>
                </c:pt>
                <c:pt idx="1402">
                  <c:v>2403.0</c:v>
                </c:pt>
                <c:pt idx="1403">
                  <c:v>2404.0</c:v>
                </c:pt>
                <c:pt idx="1404">
                  <c:v>2405.0</c:v>
                </c:pt>
                <c:pt idx="1405">
                  <c:v>2406.0</c:v>
                </c:pt>
                <c:pt idx="1406">
                  <c:v>2407.0</c:v>
                </c:pt>
                <c:pt idx="1407">
                  <c:v>2408.0</c:v>
                </c:pt>
                <c:pt idx="1408">
                  <c:v>2409.0</c:v>
                </c:pt>
                <c:pt idx="1409">
                  <c:v>2410.0</c:v>
                </c:pt>
                <c:pt idx="1410">
                  <c:v>2411.0</c:v>
                </c:pt>
                <c:pt idx="1411">
                  <c:v>2412.0</c:v>
                </c:pt>
                <c:pt idx="1412">
                  <c:v>2413.0</c:v>
                </c:pt>
                <c:pt idx="1413">
                  <c:v>2414.0</c:v>
                </c:pt>
                <c:pt idx="1414">
                  <c:v>2415.0</c:v>
                </c:pt>
                <c:pt idx="1415">
                  <c:v>2416.0</c:v>
                </c:pt>
                <c:pt idx="1416">
                  <c:v>2417.0</c:v>
                </c:pt>
                <c:pt idx="1417">
                  <c:v>2418.0</c:v>
                </c:pt>
                <c:pt idx="1418">
                  <c:v>2419.0</c:v>
                </c:pt>
                <c:pt idx="1419">
                  <c:v>2420.0</c:v>
                </c:pt>
                <c:pt idx="1420">
                  <c:v>2421.0</c:v>
                </c:pt>
                <c:pt idx="1421">
                  <c:v>2422.0</c:v>
                </c:pt>
                <c:pt idx="1422">
                  <c:v>2423.0</c:v>
                </c:pt>
                <c:pt idx="1423">
                  <c:v>2424.0</c:v>
                </c:pt>
                <c:pt idx="1424">
                  <c:v>2425.0</c:v>
                </c:pt>
                <c:pt idx="1425">
                  <c:v>2426.0</c:v>
                </c:pt>
                <c:pt idx="1426">
                  <c:v>2427.0</c:v>
                </c:pt>
                <c:pt idx="1427">
                  <c:v>2428.0</c:v>
                </c:pt>
                <c:pt idx="1428">
                  <c:v>2429.0</c:v>
                </c:pt>
                <c:pt idx="1429">
                  <c:v>2430.0</c:v>
                </c:pt>
                <c:pt idx="1430">
                  <c:v>2431.0</c:v>
                </c:pt>
                <c:pt idx="1431">
                  <c:v>2432.0</c:v>
                </c:pt>
                <c:pt idx="1432">
                  <c:v>2433.0</c:v>
                </c:pt>
                <c:pt idx="1433">
                  <c:v>2434.0</c:v>
                </c:pt>
                <c:pt idx="1434">
                  <c:v>2435.0</c:v>
                </c:pt>
                <c:pt idx="1435">
                  <c:v>2436.0</c:v>
                </c:pt>
                <c:pt idx="1436">
                  <c:v>2437.0</c:v>
                </c:pt>
                <c:pt idx="1437">
                  <c:v>2438.0</c:v>
                </c:pt>
                <c:pt idx="1438">
                  <c:v>2439.0</c:v>
                </c:pt>
                <c:pt idx="1439">
                  <c:v>2440.0</c:v>
                </c:pt>
                <c:pt idx="1440">
                  <c:v>2441.0</c:v>
                </c:pt>
                <c:pt idx="1441">
                  <c:v>2442.0</c:v>
                </c:pt>
                <c:pt idx="1442">
                  <c:v>2443.0</c:v>
                </c:pt>
                <c:pt idx="1443">
                  <c:v>2444.0</c:v>
                </c:pt>
                <c:pt idx="1444">
                  <c:v>2445.0</c:v>
                </c:pt>
                <c:pt idx="1445">
                  <c:v>2446.0</c:v>
                </c:pt>
                <c:pt idx="1446">
                  <c:v>2447.0</c:v>
                </c:pt>
                <c:pt idx="1447">
                  <c:v>2448.0</c:v>
                </c:pt>
                <c:pt idx="1448">
                  <c:v>2449.0</c:v>
                </c:pt>
                <c:pt idx="1449">
                  <c:v>2450.0</c:v>
                </c:pt>
                <c:pt idx="1450">
                  <c:v>2451.0</c:v>
                </c:pt>
                <c:pt idx="1451">
                  <c:v>2452.0</c:v>
                </c:pt>
                <c:pt idx="1452">
                  <c:v>2453.0</c:v>
                </c:pt>
                <c:pt idx="1453">
                  <c:v>2454.0</c:v>
                </c:pt>
                <c:pt idx="1454">
                  <c:v>2455.0</c:v>
                </c:pt>
                <c:pt idx="1455">
                  <c:v>2456.0</c:v>
                </c:pt>
                <c:pt idx="1456">
                  <c:v>2457.0</c:v>
                </c:pt>
                <c:pt idx="1457">
                  <c:v>2458.0</c:v>
                </c:pt>
                <c:pt idx="1458">
                  <c:v>2459.0</c:v>
                </c:pt>
                <c:pt idx="1459">
                  <c:v>2460.0</c:v>
                </c:pt>
                <c:pt idx="1460">
                  <c:v>2461.0</c:v>
                </c:pt>
                <c:pt idx="1461">
                  <c:v>2462.0</c:v>
                </c:pt>
                <c:pt idx="1462">
                  <c:v>2463.0</c:v>
                </c:pt>
                <c:pt idx="1463">
                  <c:v>2464.0</c:v>
                </c:pt>
                <c:pt idx="1464">
                  <c:v>2465.0</c:v>
                </c:pt>
                <c:pt idx="1465">
                  <c:v>2466.0</c:v>
                </c:pt>
                <c:pt idx="1466">
                  <c:v>2467.0</c:v>
                </c:pt>
                <c:pt idx="1467">
                  <c:v>2468.0</c:v>
                </c:pt>
                <c:pt idx="1468">
                  <c:v>2469.0</c:v>
                </c:pt>
                <c:pt idx="1469">
                  <c:v>2470.0</c:v>
                </c:pt>
                <c:pt idx="1470">
                  <c:v>2471.0</c:v>
                </c:pt>
                <c:pt idx="1471">
                  <c:v>2472.0</c:v>
                </c:pt>
                <c:pt idx="1472">
                  <c:v>2473.0</c:v>
                </c:pt>
                <c:pt idx="1473">
                  <c:v>2474.0</c:v>
                </c:pt>
                <c:pt idx="1474">
                  <c:v>2475.0</c:v>
                </c:pt>
                <c:pt idx="1475">
                  <c:v>2476.0</c:v>
                </c:pt>
                <c:pt idx="1476">
                  <c:v>2477.0</c:v>
                </c:pt>
                <c:pt idx="1477">
                  <c:v>2478.0</c:v>
                </c:pt>
                <c:pt idx="1478">
                  <c:v>2479.0</c:v>
                </c:pt>
                <c:pt idx="1479">
                  <c:v>2480.0</c:v>
                </c:pt>
                <c:pt idx="1480">
                  <c:v>2481.0</c:v>
                </c:pt>
                <c:pt idx="1481">
                  <c:v>2482.0</c:v>
                </c:pt>
                <c:pt idx="1482">
                  <c:v>2483.0</c:v>
                </c:pt>
                <c:pt idx="1483">
                  <c:v>2484.0</c:v>
                </c:pt>
                <c:pt idx="1484">
                  <c:v>2485.0</c:v>
                </c:pt>
                <c:pt idx="1485">
                  <c:v>2486.0</c:v>
                </c:pt>
                <c:pt idx="1486">
                  <c:v>2487.0</c:v>
                </c:pt>
                <c:pt idx="1487">
                  <c:v>2488.0</c:v>
                </c:pt>
                <c:pt idx="1488">
                  <c:v>2489.0</c:v>
                </c:pt>
                <c:pt idx="1489">
                  <c:v>2490.0</c:v>
                </c:pt>
                <c:pt idx="1490">
                  <c:v>2491.0</c:v>
                </c:pt>
                <c:pt idx="1491">
                  <c:v>2492.0</c:v>
                </c:pt>
                <c:pt idx="1492">
                  <c:v>2493.0</c:v>
                </c:pt>
                <c:pt idx="1493">
                  <c:v>2494.0</c:v>
                </c:pt>
                <c:pt idx="1494">
                  <c:v>2495.0</c:v>
                </c:pt>
                <c:pt idx="1495">
                  <c:v>2496.0</c:v>
                </c:pt>
                <c:pt idx="1496">
                  <c:v>2497.0</c:v>
                </c:pt>
                <c:pt idx="1497">
                  <c:v>2498.0</c:v>
                </c:pt>
                <c:pt idx="1498">
                  <c:v>2499.0</c:v>
                </c:pt>
                <c:pt idx="1499">
                  <c:v>2500.0</c:v>
                </c:pt>
                <c:pt idx="1500">
                  <c:v>2501.0</c:v>
                </c:pt>
                <c:pt idx="1501">
                  <c:v>2502.0</c:v>
                </c:pt>
                <c:pt idx="1502">
                  <c:v>2503.0</c:v>
                </c:pt>
                <c:pt idx="1503">
                  <c:v>2504.0</c:v>
                </c:pt>
                <c:pt idx="1504">
                  <c:v>2505.0</c:v>
                </c:pt>
                <c:pt idx="1505">
                  <c:v>2506.0</c:v>
                </c:pt>
                <c:pt idx="1506">
                  <c:v>2507.0</c:v>
                </c:pt>
                <c:pt idx="1507">
                  <c:v>2508.0</c:v>
                </c:pt>
                <c:pt idx="1508">
                  <c:v>2509.0</c:v>
                </c:pt>
                <c:pt idx="1509">
                  <c:v>2510.0</c:v>
                </c:pt>
                <c:pt idx="1510">
                  <c:v>2511.0</c:v>
                </c:pt>
                <c:pt idx="1511">
                  <c:v>2512.0</c:v>
                </c:pt>
                <c:pt idx="1512">
                  <c:v>2513.0</c:v>
                </c:pt>
                <c:pt idx="1513">
                  <c:v>2514.0</c:v>
                </c:pt>
                <c:pt idx="1514">
                  <c:v>2515.0</c:v>
                </c:pt>
                <c:pt idx="1515">
                  <c:v>2516.0</c:v>
                </c:pt>
                <c:pt idx="1516">
                  <c:v>2517.0</c:v>
                </c:pt>
                <c:pt idx="1517">
                  <c:v>2518.0</c:v>
                </c:pt>
                <c:pt idx="1518">
                  <c:v>2519.0</c:v>
                </c:pt>
                <c:pt idx="1519">
                  <c:v>2520.0</c:v>
                </c:pt>
                <c:pt idx="1520">
                  <c:v>2521.0</c:v>
                </c:pt>
                <c:pt idx="1521">
                  <c:v>2522.0</c:v>
                </c:pt>
                <c:pt idx="1522">
                  <c:v>2523.0</c:v>
                </c:pt>
                <c:pt idx="1523">
                  <c:v>2524.0</c:v>
                </c:pt>
                <c:pt idx="1524">
                  <c:v>2525.0</c:v>
                </c:pt>
                <c:pt idx="1525">
                  <c:v>2526.0</c:v>
                </c:pt>
                <c:pt idx="1526">
                  <c:v>2527.0</c:v>
                </c:pt>
                <c:pt idx="1527">
                  <c:v>2528.0</c:v>
                </c:pt>
                <c:pt idx="1528">
                  <c:v>2529.0</c:v>
                </c:pt>
                <c:pt idx="1529">
                  <c:v>2530.0</c:v>
                </c:pt>
                <c:pt idx="1530">
                  <c:v>2531.0</c:v>
                </c:pt>
                <c:pt idx="1531">
                  <c:v>2532.0</c:v>
                </c:pt>
                <c:pt idx="1532">
                  <c:v>2533.0</c:v>
                </c:pt>
                <c:pt idx="1533">
                  <c:v>2534.0</c:v>
                </c:pt>
                <c:pt idx="1534">
                  <c:v>2535.0</c:v>
                </c:pt>
                <c:pt idx="1535">
                  <c:v>2536.0</c:v>
                </c:pt>
                <c:pt idx="1536">
                  <c:v>2537.0</c:v>
                </c:pt>
                <c:pt idx="1537">
                  <c:v>2538.0</c:v>
                </c:pt>
                <c:pt idx="1538">
                  <c:v>2539.0</c:v>
                </c:pt>
                <c:pt idx="1539">
                  <c:v>2540.0</c:v>
                </c:pt>
                <c:pt idx="1540">
                  <c:v>2541.0</c:v>
                </c:pt>
                <c:pt idx="1541">
                  <c:v>2542.0</c:v>
                </c:pt>
                <c:pt idx="1542">
                  <c:v>2543.0</c:v>
                </c:pt>
                <c:pt idx="1543">
                  <c:v>2544.0</c:v>
                </c:pt>
                <c:pt idx="1544">
                  <c:v>2545.0</c:v>
                </c:pt>
                <c:pt idx="1545">
                  <c:v>2546.0</c:v>
                </c:pt>
                <c:pt idx="1546">
                  <c:v>2547.0</c:v>
                </c:pt>
                <c:pt idx="1547">
                  <c:v>2548.0</c:v>
                </c:pt>
                <c:pt idx="1548">
                  <c:v>2549.0</c:v>
                </c:pt>
                <c:pt idx="1549">
                  <c:v>2550.0</c:v>
                </c:pt>
                <c:pt idx="1550">
                  <c:v>2551.0</c:v>
                </c:pt>
                <c:pt idx="1551">
                  <c:v>2552.0</c:v>
                </c:pt>
                <c:pt idx="1552">
                  <c:v>2553.0</c:v>
                </c:pt>
                <c:pt idx="1553">
                  <c:v>2554.0</c:v>
                </c:pt>
                <c:pt idx="1554">
                  <c:v>2555.0</c:v>
                </c:pt>
                <c:pt idx="1555">
                  <c:v>2556.0</c:v>
                </c:pt>
                <c:pt idx="1556">
                  <c:v>2557.0</c:v>
                </c:pt>
                <c:pt idx="1557">
                  <c:v>2558.0</c:v>
                </c:pt>
                <c:pt idx="1558">
                  <c:v>2559.0</c:v>
                </c:pt>
                <c:pt idx="1559">
                  <c:v>2560.0</c:v>
                </c:pt>
                <c:pt idx="1560">
                  <c:v>2561.0</c:v>
                </c:pt>
                <c:pt idx="1561">
                  <c:v>2562.0</c:v>
                </c:pt>
                <c:pt idx="1562">
                  <c:v>2563.0</c:v>
                </c:pt>
                <c:pt idx="1563">
                  <c:v>2564.0</c:v>
                </c:pt>
                <c:pt idx="1564">
                  <c:v>2565.0</c:v>
                </c:pt>
                <c:pt idx="1565">
                  <c:v>2566.0</c:v>
                </c:pt>
                <c:pt idx="1566">
                  <c:v>2567.0</c:v>
                </c:pt>
                <c:pt idx="1567">
                  <c:v>2568.0</c:v>
                </c:pt>
                <c:pt idx="1568">
                  <c:v>2569.0</c:v>
                </c:pt>
                <c:pt idx="1569">
                  <c:v>2570.0</c:v>
                </c:pt>
                <c:pt idx="1570">
                  <c:v>2571.0</c:v>
                </c:pt>
                <c:pt idx="1571">
                  <c:v>2572.0</c:v>
                </c:pt>
                <c:pt idx="1572">
                  <c:v>2573.0</c:v>
                </c:pt>
                <c:pt idx="1573">
                  <c:v>2574.0</c:v>
                </c:pt>
                <c:pt idx="1574">
                  <c:v>2575.0</c:v>
                </c:pt>
                <c:pt idx="1575">
                  <c:v>2576.0</c:v>
                </c:pt>
                <c:pt idx="1576">
                  <c:v>2577.0</c:v>
                </c:pt>
                <c:pt idx="1577">
                  <c:v>2578.0</c:v>
                </c:pt>
                <c:pt idx="1578">
                  <c:v>2579.0</c:v>
                </c:pt>
                <c:pt idx="1579">
                  <c:v>2580.0</c:v>
                </c:pt>
                <c:pt idx="1580">
                  <c:v>2581.0</c:v>
                </c:pt>
                <c:pt idx="1581">
                  <c:v>2582.0</c:v>
                </c:pt>
                <c:pt idx="1582">
                  <c:v>2583.0</c:v>
                </c:pt>
                <c:pt idx="1583">
                  <c:v>2584.0</c:v>
                </c:pt>
                <c:pt idx="1584">
                  <c:v>2585.0</c:v>
                </c:pt>
                <c:pt idx="1585">
                  <c:v>2586.0</c:v>
                </c:pt>
                <c:pt idx="1586">
                  <c:v>2587.0</c:v>
                </c:pt>
                <c:pt idx="1587">
                  <c:v>2588.0</c:v>
                </c:pt>
                <c:pt idx="1588">
                  <c:v>2589.0</c:v>
                </c:pt>
                <c:pt idx="1589">
                  <c:v>2590.0</c:v>
                </c:pt>
                <c:pt idx="1590">
                  <c:v>2591.0</c:v>
                </c:pt>
                <c:pt idx="1591">
                  <c:v>2592.0</c:v>
                </c:pt>
                <c:pt idx="1592">
                  <c:v>2593.0</c:v>
                </c:pt>
                <c:pt idx="1593">
                  <c:v>2594.0</c:v>
                </c:pt>
                <c:pt idx="1594">
                  <c:v>2595.0</c:v>
                </c:pt>
                <c:pt idx="1595">
                  <c:v>2596.0</c:v>
                </c:pt>
                <c:pt idx="1596">
                  <c:v>2597.0</c:v>
                </c:pt>
                <c:pt idx="1597">
                  <c:v>2598.0</c:v>
                </c:pt>
                <c:pt idx="1598">
                  <c:v>2599.0</c:v>
                </c:pt>
                <c:pt idx="1599">
                  <c:v>2600.0</c:v>
                </c:pt>
                <c:pt idx="1600">
                  <c:v>2601.0</c:v>
                </c:pt>
                <c:pt idx="1601">
                  <c:v>2602.0</c:v>
                </c:pt>
                <c:pt idx="1602">
                  <c:v>2603.0</c:v>
                </c:pt>
                <c:pt idx="1603">
                  <c:v>2604.0</c:v>
                </c:pt>
                <c:pt idx="1604">
                  <c:v>2605.0</c:v>
                </c:pt>
                <c:pt idx="1605">
                  <c:v>2606.0</c:v>
                </c:pt>
                <c:pt idx="1606">
                  <c:v>2607.0</c:v>
                </c:pt>
                <c:pt idx="1607">
                  <c:v>2608.0</c:v>
                </c:pt>
                <c:pt idx="1608">
                  <c:v>2609.0</c:v>
                </c:pt>
                <c:pt idx="1609">
                  <c:v>2610.0</c:v>
                </c:pt>
                <c:pt idx="1610">
                  <c:v>2611.0</c:v>
                </c:pt>
                <c:pt idx="1611">
                  <c:v>2612.0</c:v>
                </c:pt>
                <c:pt idx="1612">
                  <c:v>2613.0</c:v>
                </c:pt>
                <c:pt idx="1613">
                  <c:v>2614.0</c:v>
                </c:pt>
                <c:pt idx="1614">
                  <c:v>2615.0</c:v>
                </c:pt>
                <c:pt idx="1615">
                  <c:v>2616.0</c:v>
                </c:pt>
                <c:pt idx="1616">
                  <c:v>2617.0</c:v>
                </c:pt>
                <c:pt idx="1617">
                  <c:v>2618.0</c:v>
                </c:pt>
                <c:pt idx="1618">
                  <c:v>2619.0</c:v>
                </c:pt>
                <c:pt idx="1619">
                  <c:v>2620.0</c:v>
                </c:pt>
                <c:pt idx="1620">
                  <c:v>2621.0</c:v>
                </c:pt>
                <c:pt idx="1621">
                  <c:v>2622.0</c:v>
                </c:pt>
                <c:pt idx="1622">
                  <c:v>2623.0</c:v>
                </c:pt>
                <c:pt idx="1623">
                  <c:v>2624.0</c:v>
                </c:pt>
                <c:pt idx="1624">
                  <c:v>2625.0</c:v>
                </c:pt>
                <c:pt idx="1625">
                  <c:v>2626.0</c:v>
                </c:pt>
                <c:pt idx="1626">
                  <c:v>2627.0</c:v>
                </c:pt>
                <c:pt idx="1627">
                  <c:v>2628.0</c:v>
                </c:pt>
                <c:pt idx="1628">
                  <c:v>2629.0</c:v>
                </c:pt>
                <c:pt idx="1629">
                  <c:v>2630.0</c:v>
                </c:pt>
                <c:pt idx="1630">
                  <c:v>2631.0</c:v>
                </c:pt>
                <c:pt idx="1631">
                  <c:v>2632.0</c:v>
                </c:pt>
                <c:pt idx="1632">
                  <c:v>2633.0</c:v>
                </c:pt>
                <c:pt idx="1633">
                  <c:v>2634.0</c:v>
                </c:pt>
                <c:pt idx="1634">
                  <c:v>2635.0</c:v>
                </c:pt>
                <c:pt idx="1635">
                  <c:v>2636.0</c:v>
                </c:pt>
                <c:pt idx="1636">
                  <c:v>2637.0</c:v>
                </c:pt>
                <c:pt idx="1637">
                  <c:v>2638.0</c:v>
                </c:pt>
                <c:pt idx="1638">
                  <c:v>2639.0</c:v>
                </c:pt>
                <c:pt idx="1639">
                  <c:v>2640.0</c:v>
                </c:pt>
                <c:pt idx="1640">
                  <c:v>2641.0</c:v>
                </c:pt>
                <c:pt idx="1641">
                  <c:v>2642.0</c:v>
                </c:pt>
                <c:pt idx="1642">
                  <c:v>2643.0</c:v>
                </c:pt>
                <c:pt idx="1643">
                  <c:v>2644.0</c:v>
                </c:pt>
                <c:pt idx="1644">
                  <c:v>2645.0</c:v>
                </c:pt>
                <c:pt idx="1645">
                  <c:v>2646.0</c:v>
                </c:pt>
                <c:pt idx="1646">
                  <c:v>2647.0</c:v>
                </c:pt>
                <c:pt idx="1647">
                  <c:v>2648.0</c:v>
                </c:pt>
                <c:pt idx="1648">
                  <c:v>2649.0</c:v>
                </c:pt>
                <c:pt idx="1649">
                  <c:v>2650.0</c:v>
                </c:pt>
                <c:pt idx="1650">
                  <c:v>2651.0</c:v>
                </c:pt>
                <c:pt idx="1651">
                  <c:v>2652.0</c:v>
                </c:pt>
                <c:pt idx="1652">
                  <c:v>2653.0</c:v>
                </c:pt>
                <c:pt idx="1653">
                  <c:v>2654.0</c:v>
                </c:pt>
                <c:pt idx="1654">
                  <c:v>2655.0</c:v>
                </c:pt>
                <c:pt idx="1655">
                  <c:v>2656.0</c:v>
                </c:pt>
                <c:pt idx="1656">
                  <c:v>2657.0</c:v>
                </c:pt>
                <c:pt idx="1657">
                  <c:v>2658.0</c:v>
                </c:pt>
                <c:pt idx="1658">
                  <c:v>2659.0</c:v>
                </c:pt>
                <c:pt idx="1659">
                  <c:v>2660.0</c:v>
                </c:pt>
                <c:pt idx="1660">
                  <c:v>2661.0</c:v>
                </c:pt>
                <c:pt idx="1661">
                  <c:v>2662.0</c:v>
                </c:pt>
                <c:pt idx="1662">
                  <c:v>2663.0</c:v>
                </c:pt>
                <c:pt idx="1663">
                  <c:v>2664.0</c:v>
                </c:pt>
                <c:pt idx="1664">
                  <c:v>2665.0</c:v>
                </c:pt>
                <c:pt idx="1665">
                  <c:v>2666.0</c:v>
                </c:pt>
                <c:pt idx="1666">
                  <c:v>2667.0</c:v>
                </c:pt>
                <c:pt idx="1667">
                  <c:v>2668.0</c:v>
                </c:pt>
                <c:pt idx="1668">
                  <c:v>2669.0</c:v>
                </c:pt>
                <c:pt idx="1669">
                  <c:v>2670.0</c:v>
                </c:pt>
                <c:pt idx="1670">
                  <c:v>2671.0</c:v>
                </c:pt>
                <c:pt idx="1671">
                  <c:v>2672.0</c:v>
                </c:pt>
                <c:pt idx="1672">
                  <c:v>2673.0</c:v>
                </c:pt>
                <c:pt idx="1673">
                  <c:v>2674.0</c:v>
                </c:pt>
                <c:pt idx="1674">
                  <c:v>2675.0</c:v>
                </c:pt>
                <c:pt idx="1675">
                  <c:v>2676.0</c:v>
                </c:pt>
                <c:pt idx="1676">
                  <c:v>2677.0</c:v>
                </c:pt>
                <c:pt idx="1677">
                  <c:v>2678.0</c:v>
                </c:pt>
                <c:pt idx="1678">
                  <c:v>2679.0</c:v>
                </c:pt>
                <c:pt idx="1679">
                  <c:v>2680.0</c:v>
                </c:pt>
                <c:pt idx="1680">
                  <c:v>2681.0</c:v>
                </c:pt>
                <c:pt idx="1681">
                  <c:v>2682.0</c:v>
                </c:pt>
                <c:pt idx="1682">
                  <c:v>2683.0</c:v>
                </c:pt>
                <c:pt idx="1683">
                  <c:v>2684.0</c:v>
                </c:pt>
                <c:pt idx="1684">
                  <c:v>2685.0</c:v>
                </c:pt>
                <c:pt idx="1685">
                  <c:v>2686.0</c:v>
                </c:pt>
                <c:pt idx="1686">
                  <c:v>2687.0</c:v>
                </c:pt>
                <c:pt idx="1687">
                  <c:v>2688.0</c:v>
                </c:pt>
                <c:pt idx="1688">
                  <c:v>2689.0</c:v>
                </c:pt>
                <c:pt idx="1689">
                  <c:v>2690.0</c:v>
                </c:pt>
                <c:pt idx="1690">
                  <c:v>2691.0</c:v>
                </c:pt>
                <c:pt idx="1691">
                  <c:v>2692.0</c:v>
                </c:pt>
                <c:pt idx="1692">
                  <c:v>2693.0</c:v>
                </c:pt>
                <c:pt idx="1693">
                  <c:v>2694.0</c:v>
                </c:pt>
                <c:pt idx="1694">
                  <c:v>2695.0</c:v>
                </c:pt>
                <c:pt idx="1695">
                  <c:v>2696.0</c:v>
                </c:pt>
                <c:pt idx="1696">
                  <c:v>2697.0</c:v>
                </c:pt>
                <c:pt idx="1697">
                  <c:v>2698.0</c:v>
                </c:pt>
                <c:pt idx="1698">
                  <c:v>2699.0</c:v>
                </c:pt>
                <c:pt idx="1699">
                  <c:v>2700.0</c:v>
                </c:pt>
                <c:pt idx="1700">
                  <c:v>2701.0</c:v>
                </c:pt>
                <c:pt idx="1701">
                  <c:v>2702.0</c:v>
                </c:pt>
                <c:pt idx="1702">
                  <c:v>2703.0</c:v>
                </c:pt>
                <c:pt idx="1703">
                  <c:v>2704.0</c:v>
                </c:pt>
                <c:pt idx="1704">
                  <c:v>2705.0</c:v>
                </c:pt>
                <c:pt idx="1705">
                  <c:v>2706.0</c:v>
                </c:pt>
                <c:pt idx="1706">
                  <c:v>2707.0</c:v>
                </c:pt>
                <c:pt idx="1707">
                  <c:v>2708.0</c:v>
                </c:pt>
                <c:pt idx="1708">
                  <c:v>2709.0</c:v>
                </c:pt>
                <c:pt idx="1709">
                  <c:v>2710.0</c:v>
                </c:pt>
                <c:pt idx="1710">
                  <c:v>2711.0</c:v>
                </c:pt>
                <c:pt idx="1711">
                  <c:v>2712.0</c:v>
                </c:pt>
                <c:pt idx="1712">
                  <c:v>2713.0</c:v>
                </c:pt>
                <c:pt idx="1713">
                  <c:v>2714.0</c:v>
                </c:pt>
                <c:pt idx="1714">
                  <c:v>2715.0</c:v>
                </c:pt>
                <c:pt idx="1715">
                  <c:v>2716.0</c:v>
                </c:pt>
                <c:pt idx="1716">
                  <c:v>2717.0</c:v>
                </c:pt>
                <c:pt idx="1717">
                  <c:v>2718.0</c:v>
                </c:pt>
                <c:pt idx="1718">
                  <c:v>2719.0</c:v>
                </c:pt>
                <c:pt idx="1719">
                  <c:v>2720.0</c:v>
                </c:pt>
                <c:pt idx="1720">
                  <c:v>2721.0</c:v>
                </c:pt>
                <c:pt idx="1721">
                  <c:v>2722.0</c:v>
                </c:pt>
                <c:pt idx="1722">
                  <c:v>2723.0</c:v>
                </c:pt>
                <c:pt idx="1723">
                  <c:v>2724.0</c:v>
                </c:pt>
                <c:pt idx="1724">
                  <c:v>2725.0</c:v>
                </c:pt>
                <c:pt idx="1725">
                  <c:v>2726.0</c:v>
                </c:pt>
                <c:pt idx="1726">
                  <c:v>2727.0</c:v>
                </c:pt>
                <c:pt idx="1727">
                  <c:v>2728.0</c:v>
                </c:pt>
                <c:pt idx="1728">
                  <c:v>2729.0</c:v>
                </c:pt>
                <c:pt idx="1729">
                  <c:v>2730.0</c:v>
                </c:pt>
                <c:pt idx="1730">
                  <c:v>2731.0</c:v>
                </c:pt>
                <c:pt idx="1731">
                  <c:v>2732.0</c:v>
                </c:pt>
                <c:pt idx="1732">
                  <c:v>2733.0</c:v>
                </c:pt>
                <c:pt idx="1733">
                  <c:v>2734.0</c:v>
                </c:pt>
                <c:pt idx="1734">
                  <c:v>2735.0</c:v>
                </c:pt>
                <c:pt idx="1735">
                  <c:v>2736.0</c:v>
                </c:pt>
                <c:pt idx="1736">
                  <c:v>2737.0</c:v>
                </c:pt>
                <c:pt idx="1737">
                  <c:v>2738.0</c:v>
                </c:pt>
                <c:pt idx="1738">
                  <c:v>2739.0</c:v>
                </c:pt>
                <c:pt idx="1739">
                  <c:v>2740.0</c:v>
                </c:pt>
                <c:pt idx="1740">
                  <c:v>2741.0</c:v>
                </c:pt>
                <c:pt idx="1741">
                  <c:v>2742.0</c:v>
                </c:pt>
                <c:pt idx="1742">
                  <c:v>2743.0</c:v>
                </c:pt>
                <c:pt idx="1743">
                  <c:v>2744.0</c:v>
                </c:pt>
                <c:pt idx="1744">
                  <c:v>2745.0</c:v>
                </c:pt>
                <c:pt idx="1745">
                  <c:v>2746.0</c:v>
                </c:pt>
                <c:pt idx="1746">
                  <c:v>2747.0</c:v>
                </c:pt>
                <c:pt idx="1747">
                  <c:v>2748.0</c:v>
                </c:pt>
                <c:pt idx="1748">
                  <c:v>2749.0</c:v>
                </c:pt>
                <c:pt idx="1749">
                  <c:v>2750.0</c:v>
                </c:pt>
                <c:pt idx="1750">
                  <c:v>2751.0</c:v>
                </c:pt>
                <c:pt idx="1751">
                  <c:v>2752.0</c:v>
                </c:pt>
                <c:pt idx="1752">
                  <c:v>2753.0</c:v>
                </c:pt>
                <c:pt idx="1753">
                  <c:v>2754.0</c:v>
                </c:pt>
                <c:pt idx="1754">
                  <c:v>2755.0</c:v>
                </c:pt>
                <c:pt idx="1755">
                  <c:v>2756.0</c:v>
                </c:pt>
                <c:pt idx="1756">
                  <c:v>2757.0</c:v>
                </c:pt>
                <c:pt idx="1757">
                  <c:v>2758.0</c:v>
                </c:pt>
                <c:pt idx="1758">
                  <c:v>2759.0</c:v>
                </c:pt>
                <c:pt idx="1759">
                  <c:v>2760.0</c:v>
                </c:pt>
                <c:pt idx="1760">
                  <c:v>2761.0</c:v>
                </c:pt>
                <c:pt idx="1761">
                  <c:v>2762.0</c:v>
                </c:pt>
                <c:pt idx="1762">
                  <c:v>2763.0</c:v>
                </c:pt>
                <c:pt idx="1763">
                  <c:v>2764.0</c:v>
                </c:pt>
                <c:pt idx="1764">
                  <c:v>2765.0</c:v>
                </c:pt>
                <c:pt idx="1765">
                  <c:v>2766.0</c:v>
                </c:pt>
                <c:pt idx="1766">
                  <c:v>2767.0</c:v>
                </c:pt>
                <c:pt idx="1767">
                  <c:v>2768.0</c:v>
                </c:pt>
                <c:pt idx="1768">
                  <c:v>2769.0</c:v>
                </c:pt>
                <c:pt idx="1769">
                  <c:v>2770.0</c:v>
                </c:pt>
                <c:pt idx="1770">
                  <c:v>2771.0</c:v>
                </c:pt>
                <c:pt idx="1771">
                  <c:v>2772.0</c:v>
                </c:pt>
                <c:pt idx="1772">
                  <c:v>2773.0</c:v>
                </c:pt>
                <c:pt idx="1773">
                  <c:v>2774.0</c:v>
                </c:pt>
                <c:pt idx="1774">
                  <c:v>2775.0</c:v>
                </c:pt>
                <c:pt idx="1775">
                  <c:v>2776.0</c:v>
                </c:pt>
                <c:pt idx="1776">
                  <c:v>2777.0</c:v>
                </c:pt>
                <c:pt idx="1777">
                  <c:v>2778.0</c:v>
                </c:pt>
                <c:pt idx="1778">
                  <c:v>2779.0</c:v>
                </c:pt>
                <c:pt idx="1779">
                  <c:v>2780.0</c:v>
                </c:pt>
                <c:pt idx="1780">
                  <c:v>2781.0</c:v>
                </c:pt>
                <c:pt idx="1781">
                  <c:v>2782.0</c:v>
                </c:pt>
                <c:pt idx="1782">
                  <c:v>2783.0</c:v>
                </c:pt>
                <c:pt idx="1783">
                  <c:v>2784.0</c:v>
                </c:pt>
                <c:pt idx="1784">
                  <c:v>2785.0</c:v>
                </c:pt>
                <c:pt idx="1785">
                  <c:v>2786.0</c:v>
                </c:pt>
                <c:pt idx="1786">
                  <c:v>2787.0</c:v>
                </c:pt>
                <c:pt idx="1787">
                  <c:v>2788.0</c:v>
                </c:pt>
                <c:pt idx="1788">
                  <c:v>2789.0</c:v>
                </c:pt>
                <c:pt idx="1789">
                  <c:v>2790.0</c:v>
                </c:pt>
                <c:pt idx="1790">
                  <c:v>2791.0</c:v>
                </c:pt>
                <c:pt idx="1791">
                  <c:v>2792.0</c:v>
                </c:pt>
                <c:pt idx="1792">
                  <c:v>2793.0</c:v>
                </c:pt>
                <c:pt idx="1793">
                  <c:v>2794.0</c:v>
                </c:pt>
                <c:pt idx="1794">
                  <c:v>2795.0</c:v>
                </c:pt>
                <c:pt idx="1795">
                  <c:v>2796.0</c:v>
                </c:pt>
                <c:pt idx="1796">
                  <c:v>2797.0</c:v>
                </c:pt>
                <c:pt idx="1797">
                  <c:v>2798.0</c:v>
                </c:pt>
                <c:pt idx="1798">
                  <c:v>2799.0</c:v>
                </c:pt>
                <c:pt idx="1799">
                  <c:v>2800.0</c:v>
                </c:pt>
                <c:pt idx="1800">
                  <c:v>2801.0</c:v>
                </c:pt>
                <c:pt idx="1801">
                  <c:v>2802.0</c:v>
                </c:pt>
                <c:pt idx="1802">
                  <c:v>2803.0</c:v>
                </c:pt>
                <c:pt idx="1803">
                  <c:v>2804.0</c:v>
                </c:pt>
                <c:pt idx="1804">
                  <c:v>2805.0</c:v>
                </c:pt>
                <c:pt idx="1805">
                  <c:v>2806.0</c:v>
                </c:pt>
                <c:pt idx="1806">
                  <c:v>2807.0</c:v>
                </c:pt>
                <c:pt idx="1807">
                  <c:v>2808.0</c:v>
                </c:pt>
                <c:pt idx="1808">
                  <c:v>2809.0</c:v>
                </c:pt>
                <c:pt idx="1809">
                  <c:v>2810.0</c:v>
                </c:pt>
                <c:pt idx="1810">
                  <c:v>2811.0</c:v>
                </c:pt>
                <c:pt idx="1811">
                  <c:v>2812.0</c:v>
                </c:pt>
                <c:pt idx="1812">
                  <c:v>2813.0</c:v>
                </c:pt>
                <c:pt idx="1813">
                  <c:v>2814.0</c:v>
                </c:pt>
                <c:pt idx="1814">
                  <c:v>2815.0</c:v>
                </c:pt>
                <c:pt idx="1815">
                  <c:v>2816.0</c:v>
                </c:pt>
                <c:pt idx="1816">
                  <c:v>2817.0</c:v>
                </c:pt>
                <c:pt idx="1817">
                  <c:v>2818.0</c:v>
                </c:pt>
                <c:pt idx="1818">
                  <c:v>2819.0</c:v>
                </c:pt>
                <c:pt idx="1819">
                  <c:v>2820.0</c:v>
                </c:pt>
                <c:pt idx="1820">
                  <c:v>2821.0</c:v>
                </c:pt>
                <c:pt idx="1821">
                  <c:v>2822.0</c:v>
                </c:pt>
                <c:pt idx="1822">
                  <c:v>2823.0</c:v>
                </c:pt>
                <c:pt idx="1823">
                  <c:v>2824.0</c:v>
                </c:pt>
                <c:pt idx="1824">
                  <c:v>2825.0</c:v>
                </c:pt>
                <c:pt idx="1825">
                  <c:v>2826.0</c:v>
                </c:pt>
                <c:pt idx="1826">
                  <c:v>2827.0</c:v>
                </c:pt>
                <c:pt idx="1827">
                  <c:v>2828.0</c:v>
                </c:pt>
                <c:pt idx="1828">
                  <c:v>2829.0</c:v>
                </c:pt>
                <c:pt idx="1829">
                  <c:v>2830.0</c:v>
                </c:pt>
                <c:pt idx="1830">
                  <c:v>2831.0</c:v>
                </c:pt>
                <c:pt idx="1831">
                  <c:v>2832.0</c:v>
                </c:pt>
                <c:pt idx="1832">
                  <c:v>2833.0</c:v>
                </c:pt>
                <c:pt idx="1833">
                  <c:v>2834.0</c:v>
                </c:pt>
                <c:pt idx="1834">
                  <c:v>2835.0</c:v>
                </c:pt>
                <c:pt idx="1835">
                  <c:v>2836.0</c:v>
                </c:pt>
                <c:pt idx="1836">
                  <c:v>2837.0</c:v>
                </c:pt>
                <c:pt idx="1837">
                  <c:v>2838.0</c:v>
                </c:pt>
                <c:pt idx="1838">
                  <c:v>2839.0</c:v>
                </c:pt>
                <c:pt idx="1839">
                  <c:v>2840.0</c:v>
                </c:pt>
                <c:pt idx="1840">
                  <c:v>2841.0</c:v>
                </c:pt>
                <c:pt idx="1841">
                  <c:v>2842.0</c:v>
                </c:pt>
                <c:pt idx="1842">
                  <c:v>2843.0</c:v>
                </c:pt>
                <c:pt idx="1843">
                  <c:v>2844.0</c:v>
                </c:pt>
                <c:pt idx="1844">
                  <c:v>2845.0</c:v>
                </c:pt>
                <c:pt idx="1845">
                  <c:v>2846.0</c:v>
                </c:pt>
                <c:pt idx="1846">
                  <c:v>2847.0</c:v>
                </c:pt>
                <c:pt idx="1847">
                  <c:v>2848.0</c:v>
                </c:pt>
                <c:pt idx="1848">
                  <c:v>2849.0</c:v>
                </c:pt>
                <c:pt idx="1849">
                  <c:v>2850.0</c:v>
                </c:pt>
                <c:pt idx="1850">
                  <c:v>2851.0</c:v>
                </c:pt>
                <c:pt idx="1851">
                  <c:v>2852.0</c:v>
                </c:pt>
                <c:pt idx="1852">
                  <c:v>2853.0</c:v>
                </c:pt>
                <c:pt idx="1853">
                  <c:v>2854.0</c:v>
                </c:pt>
                <c:pt idx="1854">
                  <c:v>2855.0</c:v>
                </c:pt>
                <c:pt idx="1855">
                  <c:v>2856.0</c:v>
                </c:pt>
                <c:pt idx="1856">
                  <c:v>2857.0</c:v>
                </c:pt>
                <c:pt idx="1857">
                  <c:v>2858.0</c:v>
                </c:pt>
                <c:pt idx="1858">
                  <c:v>2859.0</c:v>
                </c:pt>
                <c:pt idx="1859">
                  <c:v>2860.0</c:v>
                </c:pt>
                <c:pt idx="1860">
                  <c:v>2861.0</c:v>
                </c:pt>
                <c:pt idx="1861">
                  <c:v>2862.0</c:v>
                </c:pt>
                <c:pt idx="1862">
                  <c:v>2863.0</c:v>
                </c:pt>
                <c:pt idx="1863">
                  <c:v>2864.0</c:v>
                </c:pt>
                <c:pt idx="1864">
                  <c:v>2865.0</c:v>
                </c:pt>
                <c:pt idx="1865">
                  <c:v>2866.0</c:v>
                </c:pt>
                <c:pt idx="1866">
                  <c:v>2867.0</c:v>
                </c:pt>
                <c:pt idx="1867">
                  <c:v>2868.0</c:v>
                </c:pt>
                <c:pt idx="1868">
                  <c:v>2869.0</c:v>
                </c:pt>
                <c:pt idx="1869">
                  <c:v>2870.0</c:v>
                </c:pt>
                <c:pt idx="1870">
                  <c:v>2871.0</c:v>
                </c:pt>
                <c:pt idx="1871">
                  <c:v>2872.0</c:v>
                </c:pt>
                <c:pt idx="1872">
                  <c:v>2873.0</c:v>
                </c:pt>
                <c:pt idx="1873">
                  <c:v>2874.0</c:v>
                </c:pt>
                <c:pt idx="1874">
                  <c:v>2875.0</c:v>
                </c:pt>
                <c:pt idx="1875">
                  <c:v>2876.0</c:v>
                </c:pt>
                <c:pt idx="1876">
                  <c:v>2877.0</c:v>
                </c:pt>
                <c:pt idx="1877">
                  <c:v>2878.0</c:v>
                </c:pt>
                <c:pt idx="1878">
                  <c:v>2879.0</c:v>
                </c:pt>
                <c:pt idx="1879">
                  <c:v>2880.0</c:v>
                </c:pt>
                <c:pt idx="1880">
                  <c:v>2881.0</c:v>
                </c:pt>
                <c:pt idx="1881">
                  <c:v>2882.0</c:v>
                </c:pt>
                <c:pt idx="1882">
                  <c:v>2883.0</c:v>
                </c:pt>
                <c:pt idx="1883">
                  <c:v>2884.0</c:v>
                </c:pt>
                <c:pt idx="1884">
                  <c:v>2885.0</c:v>
                </c:pt>
                <c:pt idx="1885">
                  <c:v>2886.0</c:v>
                </c:pt>
                <c:pt idx="1886">
                  <c:v>2887.0</c:v>
                </c:pt>
                <c:pt idx="1887">
                  <c:v>2888.0</c:v>
                </c:pt>
                <c:pt idx="1888">
                  <c:v>2889.0</c:v>
                </c:pt>
                <c:pt idx="1889">
                  <c:v>2890.0</c:v>
                </c:pt>
                <c:pt idx="1890">
                  <c:v>2891.0</c:v>
                </c:pt>
                <c:pt idx="1891">
                  <c:v>2892.0</c:v>
                </c:pt>
                <c:pt idx="1892">
                  <c:v>2893.0</c:v>
                </c:pt>
                <c:pt idx="1893">
                  <c:v>2894.0</c:v>
                </c:pt>
                <c:pt idx="1894">
                  <c:v>2895.0</c:v>
                </c:pt>
                <c:pt idx="1895">
                  <c:v>2896.0</c:v>
                </c:pt>
                <c:pt idx="1896">
                  <c:v>2897.0</c:v>
                </c:pt>
                <c:pt idx="1897">
                  <c:v>2898.0</c:v>
                </c:pt>
                <c:pt idx="1898">
                  <c:v>2899.0</c:v>
                </c:pt>
                <c:pt idx="1899">
                  <c:v>2900.0</c:v>
                </c:pt>
                <c:pt idx="1900">
                  <c:v>2901.0</c:v>
                </c:pt>
                <c:pt idx="1901">
                  <c:v>2902.0</c:v>
                </c:pt>
                <c:pt idx="1902">
                  <c:v>2903.0</c:v>
                </c:pt>
                <c:pt idx="1903">
                  <c:v>2904.0</c:v>
                </c:pt>
                <c:pt idx="1904">
                  <c:v>2905.0</c:v>
                </c:pt>
                <c:pt idx="1905">
                  <c:v>2906.0</c:v>
                </c:pt>
                <c:pt idx="1906">
                  <c:v>2907.0</c:v>
                </c:pt>
                <c:pt idx="1907">
                  <c:v>2908.0</c:v>
                </c:pt>
                <c:pt idx="1908">
                  <c:v>2909.0</c:v>
                </c:pt>
                <c:pt idx="1909">
                  <c:v>2910.0</c:v>
                </c:pt>
                <c:pt idx="1910">
                  <c:v>2911.0</c:v>
                </c:pt>
                <c:pt idx="1911">
                  <c:v>2912.0</c:v>
                </c:pt>
                <c:pt idx="1912">
                  <c:v>2913.0</c:v>
                </c:pt>
                <c:pt idx="1913">
                  <c:v>2914.0</c:v>
                </c:pt>
                <c:pt idx="1914">
                  <c:v>2915.0</c:v>
                </c:pt>
                <c:pt idx="1915">
                  <c:v>2916.0</c:v>
                </c:pt>
                <c:pt idx="1916">
                  <c:v>2917.0</c:v>
                </c:pt>
                <c:pt idx="1917">
                  <c:v>2918.0</c:v>
                </c:pt>
                <c:pt idx="1918">
                  <c:v>2919.0</c:v>
                </c:pt>
                <c:pt idx="1919">
                  <c:v>2920.0</c:v>
                </c:pt>
                <c:pt idx="1920">
                  <c:v>2921.0</c:v>
                </c:pt>
                <c:pt idx="1921">
                  <c:v>2922.0</c:v>
                </c:pt>
                <c:pt idx="1922">
                  <c:v>2923.0</c:v>
                </c:pt>
                <c:pt idx="1923">
                  <c:v>2924.0</c:v>
                </c:pt>
                <c:pt idx="1924">
                  <c:v>2925.0</c:v>
                </c:pt>
                <c:pt idx="1925">
                  <c:v>2926.0</c:v>
                </c:pt>
                <c:pt idx="1926">
                  <c:v>2927.0</c:v>
                </c:pt>
                <c:pt idx="1927">
                  <c:v>2928.0</c:v>
                </c:pt>
                <c:pt idx="1928">
                  <c:v>2929.0</c:v>
                </c:pt>
                <c:pt idx="1929">
                  <c:v>2930.0</c:v>
                </c:pt>
                <c:pt idx="1930">
                  <c:v>2931.0</c:v>
                </c:pt>
                <c:pt idx="1931">
                  <c:v>2932.0</c:v>
                </c:pt>
                <c:pt idx="1932">
                  <c:v>2933.0</c:v>
                </c:pt>
                <c:pt idx="1933">
                  <c:v>2934.0</c:v>
                </c:pt>
                <c:pt idx="1934">
                  <c:v>2935.0</c:v>
                </c:pt>
                <c:pt idx="1935">
                  <c:v>2936.0</c:v>
                </c:pt>
                <c:pt idx="1936">
                  <c:v>2937.0</c:v>
                </c:pt>
                <c:pt idx="1937">
                  <c:v>2938.0</c:v>
                </c:pt>
                <c:pt idx="1938">
                  <c:v>2939.0</c:v>
                </c:pt>
                <c:pt idx="1939">
                  <c:v>2940.0</c:v>
                </c:pt>
                <c:pt idx="1940">
                  <c:v>2941.0</c:v>
                </c:pt>
                <c:pt idx="1941">
                  <c:v>2942.0</c:v>
                </c:pt>
                <c:pt idx="1942">
                  <c:v>2943.0</c:v>
                </c:pt>
                <c:pt idx="1943">
                  <c:v>2944.0</c:v>
                </c:pt>
                <c:pt idx="1944">
                  <c:v>2945.0</c:v>
                </c:pt>
                <c:pt idx="1945">
                  <c:v>2946.0</c:v>
                </c:pt>
                <c:pt idx="1946">
                  <c:v>2947.0</c:v>
                </c:pt>
                <c:pt idx="1947">
                  <c:v>2948.0</c:v>
                </c:pt>
                <c:pt idx="1948">
                  <c:v>2949.0</c:v>
                </c:pt>
                <c:pt idx="1949">
                  <c:v>2950.0</c:v>
                </c:pt>
                <c:pt idx="1950">
                  <c:v>2951.0</c:v>
                </c:pt>
                <c:pt idx="1951">
                  <c:v>2952.0</c:v>
                </c:pt>
                <c:pt idx="1952">
                  <c:v>2953.0</c:v>
                </c:pt>
                <c:pt idx="1953">
                  <c:v>2954.0</c:v>
                </c:pt>
                <c:pt idx="1954">
                  <c:v>2955.0</c:v>
                </c:pt>
                <c:pt idx="1955">
                  <c:v>2956.0</c:v>
                </c:pt>
                <c:pt idx="1956">
                  <c:v>2957.0</c:v>
                </c:pt>
                <c:pt idx="1957">
                  <c:v>2958.0</c:v>
                </c:pt>
                <c:pt idx="1958">
                  <c:v>2959.0</c:v>
                </c:pt>
                <c:pt idx="1959">
                  <c:v>2960.0</c:v>
                </c:pt>
                <c:pt idx="1960">
                  <c:v>2961.0</c:v>
                </c:pt>
                <c:pt idx="1961">
                  <c:v>2962.0</c:v>
                </c:pt>
                <c:pt idx="1962">
                  <c:v>2963.0</c:v>
                </c:pt>
                <c:pt idx="1963">
                  <c:v>2964.0</c:v>
                </c:pt>
                <c:pt idx="1964">
                  <c:v>2965.0</c:v>
                </c:pt>
                <c:pt idx="1965">
                  <c:v>2966.0</c:v>
                </c:pt>
                <c:pt idx="1966">
                  <c:v>2967.0</c:v>
                </c:pt>
                <c:pt idx="1967">
                  <c:v>2968.0</c:v>
                </c:pt>
                <c:pt idx="1968">
                  <c:v>2969.0</c:v>
                </c:pt>
                <c:pt idx="1969">
                  <c:v>2970.0</c:v>
                </c:pt>
                <c:pt idx="1970">
                  <c:v>2971.0</c:v>
                </c:pt>
                <c:pt idx="1971">
                  <c:v>2972.0</c:v>
                </c:pt>
                <c:pt idx="1972">
                  <c:v>2973.0</c:v>
                </c:pt>
                <c:pt idx="1973">
                  <c:v>2974.0</c:v>
                </c:pt>
                <c:pt idx="1974">
                  <c:v>2975.0</c:v>
                </c:pt>
                <c:pt idx="1975">
                  <c:v>2976.0</c:v>
                </c:pt>
                <c:pt idx="1976">
                  <c:v>2977.0</c:v>
                </c:pt>
                <c:pt idx="1977">
                  <c:v>2978.0</c:v>
                </c:pt>
                <c:pt idx="1978">
                  <c:v>2979.0</c:v>
                </c:pt>
                <c:pt idx="1979">
                  <c:v>2980.0</c:v>
                </c:pt>
                <c:pt idx="1980">
                  <c:v>2981.0</c:v>
                </c:pt>
                <c:pt idx="1981">
                  <c:v>2982.0</c:v>
                </c:pt>
                <c:pt idx="1982">
                  <c:v>2983.0</c:v>
                </c:pt>
                <c:pt idx="1983">
                  <c:v>2984.0</c:v>
                </c:pt>
                <c:pt idx="1984">
                  <c:v>2985.0</c:v>
                </c:pt>
                <c:pt idx="1985">
                  <c:v>2986.0</c:v>
                </c:pt>
                <c:pt idx="1986">
                  <c:v>2987.0</c:v>
                </c:pt>
                <c:pt idx="1987">
                  <c:v>2988.0</c:v>
                </c:pt>
                <c:pt idx="1988">
                  <c:v>2989.0</c:v>
                </c:pt>
                <c:pt idx="1989">
                  <c:v>2990.0</c:v>
                </c:pt>
                <c:pt idx="1990">
                  <c:v>2991.0</c:v>
                </c:pt>
                <c:pt idx="1991">
                  <c:v>2992.0</c:v>
                </c:pt>
                <c:pt idx="1992">
                  <c:v>2993.0</c:v>
                </c:pt>
                <c:pt idx="1993">
                  <c:v>2994.0</c:v>
                </c:pt>
                <c:pt idx="1994">
                  <c:v>2995.0</c:v>
                </c:pt>
                <c:pt idx="1995">
                  <c:v>2996.0</c:v>
                </c:pt>
                <c:pt idx="1996">
                  <c:v>2997.0</c:v>
                </c:pt>
                <c:pt idx="1997">
                  <c:v>2998.0</c:v>
                </c:pt>
                <c:pt idx="1998">
                  <c:v>2999.0</c:v>
                </c:pt>
                <c:pt idx="1999">
                  <c:v>3000.0</c:v>
                </c:pt>
                <c:pt idx="2000">
                  <c:v>3001.0</c:v>
                </c:pt>
                <c:pt idx="2001">
                  <c:v>3002.0</c:v>
                </c:pt>
                <c:pt idx="2002">
                  <c:v>3003.0</c:v>
                </c:pt>
                <c:pt idx="2003">
                  <c:v>3004.0</c:v>
                </c:pt>
                <c:pt idx="2004">
                  <c:v>3005.0</c:v>
                </c:pt>
                <c:pt idx="2005">
                  <c:v>3006.0</c:v>
                </c:pt>
                <c:pt idx="2006">
                  <c:v>3007.0</c:v>
                </c:pt>
                <c:pt idx="2007">
                  <c:v>3008.0</c:v>
                </c:pt>
                <c:pt idx="2008">
                  <c:v>3009.0</c:v>
                </c:pt>
                <c:pt idx="2009">
                  <c:v>3010.0</c:v>
                </c:pt>
                <c:pt idx="2010">
                  <c:v>3011.0</c:v>
                </c:pt>
                <c:pt idx="2011">
                  <c:v>3012.0</c:v>
                </c:pt>
                <c:pt idx="2012">
                  <c:v>3013.0</c:v>
                </c:pt>
                <c:pt idx="2013">
                  <c:v>3014.0</c:v>
                </c:pt>
                <c:pt idx="2014">
                  <c:v>3015.0</c:v>
                </c:pt>
                <c:pt idx="2015">
                  <c:v>3016.0</c:v>
                </c:pt>
                <c:pt idx="2016">
                  <c:v>3017.0</c:v>
                </c:pt>
                <c:pt idx="2017">
                  <c:v>3018.0</c:v>
                </c:pt>
                <c:pt idx="2018">
                  <c:v>3019.0</c:v>
                </c:pt>
                <c:pt idx="2019">
                  <c:v>3020.0</c:v>
                </c:pt>
                <c:pt idx="2020">
                  <c:v>3021.0</c:v>
                </c:pt>
                <c:pt idx="2021">
                  <c:v>3022.0</c:v>
                </c:pt>
                <c:pt idx="2022">
                  <c:v>3023.0</c:v>
                </c:pt>
                <c:pt idx="2023">
                  <c:v>3024.0</c:v>
                </c:pt>
                <c:pt idx="2024">
                  <c:v>3025.0</c:v>
                </c:pt>
                <c:pt idx="2025">
                  <c:v>3026.0</c:v>
                </c:pt>
                <c:pt idx="2026">
                  <c:v>3027.0</c:v>
                </c:pt>
                <c:pt idx="2027">
                  <c:v>3028.0</c:v>
                </c:pt>
                <c:pt idx="2028">
                  <c:v>3029.0</c:v>
                </c:pt>
                <c:pt idx="2029">
                  <c:v>3030.0</c:v>
                </c:pt>
                <c:pt idx="2030">
                  <c:v>3031.0</c:v>
                </c:pt>
                <c:pt idx="2031">
                  <c:v>3032.0</c:v>
                </c:pt>
                <c:pt idx="2032">
                  <c:v>3033.0</c:v>
                </c:pt>
                <c:pt idx="2033">
                  <c:v>3034.0</c:v>
                </c:pt>
                <c:pt idx="2034">
                  <c:v>3035.0</c:v>
                </c:pt>
                <c:pt idx="2035">
                  <c:v>3036.0</c:v>
                </c:pt>
                <c:pt idx="2036">
                  <c:v>3037.0</c:v>
                </c:pt>
                <c:pt idx="2037">
                  <c:v>3038.0</c:v>
                </c:pt>
                <c:pt idx="2038">
                  <c:v>3039.0</c:v>
                </c:pt>
                <c:pt idx="2039">
                  <c:v>3040.0</c:v>
                </c:pt>
                <c:pt idx="2040">
                  <c:v>3041.0</c:v>
                </c:pt>
                <c:pt idx="2041">
                  <c:v>3042.0</c:v>
                </c:pt>
                <c:pt idx="2042">
                  <c:v>3043.0</c:v>
                </c:pt>
                <c:pt idx="2043">
                  <c:v>3044.0</c:v>
                </c:pt>
                <c:pt idx="2044">
                  <c:v>3045.0</c:v>
                </c:pt>
                <c:pt idx="2045">
                  <c:v>3046.0</c:v>
                </c:pt>
                <c:pt idx="2046">
                  <c:v>3047.0</c:v>
                </c:pt>
                <c:pt idx="2047">
                  <c:v>3048.0</c:v>
                </c:pt>
                <c:pt idx="2048">
                  <c:v>3049.0</c:v>
                </c:pt>
                <c:pt idx="2049">
                  <c:v>3050.0</c:v>
                </c:pt>
                <c:pt idx="2050">
                  <c:v>3051.0</c:v>
                </c:pt>
                <c:pt idx="2051">
                  <c:v>3052.0</c:v>
                </c:pt>
                <c:pt idx="2052">
                  <c:v>3053.0</c:v>
                </c:pt>
                <c:pt idx="2053">
                  <c:v>3054.0</c:v>
                </c:pt>
                <c:pt idx="2054">
                  <c:v>3055.0</c:v>
                </c:pt>
                <c:pt idx="2055">
                  <c:v>3056.0</c:v>
                </c:pt>
                <c:pt idx="2056">
                  <c:v>3057.0</c:v>
                </c:pt>
                <c:pt idx="2057">
                  <c:v>3058.0</c:v>
                </c:pt>
                <c:pt idx="2058">
                  <c:v>3059.0</c:v>
                </c:pt>
                <c:pt idx="2059">
                  <c:v>3060.0</c:v>
                </c:pt>
                <c:pt idx="2060">
                  <c:v>3061.0</c:v>
                </c:pt>
                <c:pt idx="2061">
                  <c:v>3062.0</c:v>
                </c:pt>
                <c:pt idx="2062">
                  <c:v>3063.0</c:v>
                </c:pt>
                <c:pt idx="2063">
                  <c:v>3064.0</c:v>
                </c:pt>
                <c:pt idx="2064">
                  <c:v>3065.0</c:v>
                </c:pt>
                <c:pt idx="2065">
                  <c:v>3066.0</c:v>
                </c:pt>
                <c:pt idx="2066">
                  <c:v>3067.0</c:v>
                </c:pt>
                <c:pt idx="2067">
                  <c:v>3068.0</c:v>
                </c:pt>
                <c:pt idx="2068">
                  <c:v>3069.0</c:v>
                </c:pt>
                <c:pt idx="2069">
                  <c:v>3070.0</c:v>
                </c:pt>
                <c:pt idx="2070">
                  <c:v>3071.0</c:v>
                </c:pt>
                <c:pt idx="2071">
                  <c:v>3072.0</c:v>
                </c:pt>
                <c:pt idx="2072">
                  <c:v>3073.0</c:v>
                </c:pt>
                <c:pt idx="2073">
                  <c:v>3074.0</c:v>
                </c:pt>
                <c:pt idx="2074">
                  <c:v>3075.0</c:v>
                </c:pt>
                <c:pt idx="2075">
                  <c:v>3076.0</c:v>
                </c:pt>
                <c:pt idx="2076">
                  <c:v>3077.0</c:v>
                </c:pt>
                <c:pt idx="2077">
                  <c:v>3078.0</c:v>
                </c:pt>
                <c:pt idx="2078">
                  <c:v>3079.0</c:v>
                </c:pt>
                <c:pt idx="2079">
                  <c:v>3080.0</c:v>
                </c:pt>
                <c:pt idx="2080">
                  <c:v>3081.0</c:v>
                </c:pt>
                <c:pt idx="2081">
                  <c:v>3082.0</c:v>
                </c:pt>
                <c:pt idx="2082">
                  <c:v>3083.0</c:v>
                </c:pt>
                <c:pt idx="2083">
                  <c:v>3084.0</c:v>
                </c:pt>
                <c:pt idx="2084">
                  <c:v>3085.0</c:v>
                </c:pt>
                <c:pt idx="2085">
                  <c:v>3086.0</c:v>
                </c:pt>
                <c:pt idx="2086">
                  <c:v>3087.0</c:v>
                </c:pt>
                <c:pt idx="2087">
                  <c:v>3088.0</c:v>
                </c:pt>
                <c:pt idx="2088">
                  <c:v>3089.0</c:v>
                </c:pt>
                <c:pt idx="2089">
                  <c:v>3090.0</c:v>
                </c:pt>
                <c:pt idx="2090">
                  <c:v>3091.0</c:v>
                </c:pt>
                <c:pt idx="2091">
                  <c:v>3092.0</c:v>
                </c:pt>
                <c:pt idx="2092">
                  <c:v>3093.0</c:v>
                </c:pt>
                <c:pt idx="2093">
                  <c:v>3094.0</c:v>
                </c:pt>
                <c:pt idx="2094">
                  <c:v>3095.0</c:v>
                </c:pt>
                <c:pt idx="2095">
                  <c:v>3096.0</c:v>
                </c:pt>
                <c:pt idx="2096">
                  <c:v>3097.0</c:v>
                </c:pt>
                <c:pt idx="2097">
                  <c:v>3098.0</c:v>
                </c:pt>
                <c:pt idx="2098">
                  <c:v>3099.0</c:v>
                </c:pt>
                <c:pt idx="2099">
                  <c:v>3100.0</c:v>
                </c:pt>
                <c:pt idx="2100">
                  <c:v>3101.0</c:v>
                </c:pt>
                <c:pt idx="2101">
                  <c:v>3102.0</c:v>
                </c:pt>
                <c:pt idx="2102">
                  <c:v>3103.0</c:v>
                </c:pt>
                <c:pt idx="2103">
                  <c:v>3104.0</c:v>
                </c:pt>
                <c:pt idx="2104">
                  <c:v>3105.0</c:v>
                </c:pt>
                <c:pt idx="2105">
                  <c:v>3106.0</c:v>
                </c:pt>
                <c:pt idx="2106">
                  <c:v>3107.0</c:v>
                </c:pt>
                <c:pt idx="2107">
                  <c:v>3108.0</c:v>
                </c:pt>
                <c:pt idx="2108">
                  <c:v>3109.0</c:v>
                </c:pt>
                <c:pt idx="2109">
                  <c:v>3110.0</c:v>
                </c:pt>
                <c:pt idx="2110">
                  <c:v>3111.0</c:v>
                </c:pt>
                <c:pt idx="2111">
                  <c:v>3112.0</c:v>
                </c:pt>
                <c:pt idx="2112">
                  <c:v>3113.0</c:v>
                </c:pt>
                <c:pt idx="2113">
                  <c:v>3114.0</c:v>
                </c:pt>
                <c:pt idx="2114">
                  <c:v>3115.0</c:v>
                </c:pt>
                <c:pt idx="2115">
                  <c:v>3116.0</c:v>
                </c:pt>
                <c:pt idx="2116">
                  <c:v>3117.0</c:v>
                </c:pt>
                <c:pt idx="2117">
                  <c:v>3118.0</c:v>
                </c:pt>
                <c:pt idx="2118">
                  <c:v>3119.0</c:v>
                </c:pt>
                <c:pt idx="2119">
                  <c:v>3120.0</c:v>
                </c:pt>
                <c:pt idx="2120">
                  <c:v>3121.0</c:v>
                </c:pt>
                <c:pt idx="2121">
                  <c:v>3122.0</c:v>
                </c:pt>
                <c:pt idx="2122">
                  <c:v>3123.0</c:v>
                </c:pt>
                <c:pt idx="2123">
                  <c:v>3124.0</c:v>
                </c:pt>
                <c:pt idx="2124">
                  <c:v>3125.0</c:v>
                </c:pt>
                <c:pt idx="2125">
                  <c:v>3126.0</c:v>
                </c:pt>
                <c:pt idx="2126">
                  <c:v>3127.0</c:v>
                </c:pt>
                <c:pt idx="2127">
                  <c:v>3128.0</c:v>
                </c:pt>
                <c:pt idx="2128">
                  <c:v>3129.0</c:v>
                </c:pt>
                <c:pt idx="2129">
                  <c:v>3130.0</c:v>
                </c:pt>
                <c:pt idx="2130">
                  <c:v>3131.0</c:v>
                </c:pt>
                <c:pt idx="2131">
                  <c:v>3132.0</c:v>
                </c:pt>
                <c:pt idx="2132">
                  <c:v>3133.0</c:v>
                </c:pt>
                <c:pt idx="2133">
                  <c:v>3134.0</c:v>
                </c:pt>
                <c:pt idx="2134">
                  <c:v>3135.0</c:v>
                </c:pt>
                <c:pt idx="2135">
                  <c:v>3136.0</c:v>
                </c:pt>
                <c:pt idx="2136">
                  <c:v>3137.0</c:v>
                </c:pt>
                <c:pt idx="2137">
                  <c:v>3138.0</c:v>
                </c:pt>
                <c:pt idx="2138">
                  <c:v>3139.0</c:v>
                </c:pt>
                <c:pt idx="2139">
                  <c:v>3140.0</c:v>
                </c:pt>
                <c:pt idx="2140">
                  <c:v>3141.0</c:v>
                </c:pt>
                <c:pt idx="2141">
                  <c:v>3142.0</c:v>
                </c:pt>
                <c:pt idx="2142">
                  <c:v>3143.0</c:v>
                </c:pt>
                <c:pt idx="2143">
                  <c:v>3144.0</c:v>
                </c:pt>
                <c:pt idx="2144">
                  <c:v>3145.0</c:v>
                </c:pt>
                <c:pt idx="2145">
                  <c:v>3146.0</c:v>
                </c:pt>
                <c:pt idx="2146">
                  <c:v>3147.0</c:v>
                </c:pt>
                <c:pt idx="2147">
                  <c:v>3148.0</c:v>
                </c:pt>
                <c:pt idx="2148">
                  <c:v>3149.0</c:v>
                </c:pt>
                <c:pt idx="2149">
                  <c:v>3150.0</c:v>
                </c:pt>
                <c:pt idx="2150">
                  <c:v>3151.0</c:v>
                </c:pt>
                <c:pt idx="2151">
                  <c:v>3152.0</c:v>
                </c:pt>
                <c:pt idx="2152">
                  <c:v>3153.0</c:v>
                </c:pt>
                <c:pt idx="2153">
                  <c:v>3154.0</c:v>
                </c:pt>
                <c:pt idx="2154">
                  <c:v>3155.0</c:v>
                </c:pt>
                <c:pt idx="2155">
                  <c:v>3156.0</c:v>
                </c:pt>
                <c:pt idx="2156">
                  <c:v>3157.0</c:v>
                </c:pt>
                <c:pt idx="2157">
                  <c:v>3158.0</c:v>
                </c:pt>
                <c:pt idx="2158">
                  <c:v>3159.0</c:v>
                </c:pt>
                <c:pt idx="2159">
                  <c:v>3160.0</c:v>
                </c:pt>
                <c:pt idx="2160">
                  <c:v>3161.0</c:v>
                </c:pt>
                <c:pt idx="2161">
                  <c:v>3162.0</c:v>
                </c:pt>
                <c:pt idx="2162">
                  <c:v>3163.0</c:v>
                </c:pt>
                <c:pt idx="2163">
                  <c:v>3164.0</c:v>
                </c:pt>
                <c:pt idx="2164">
                  <c:v>3165.0</c:v>
                </c:pt>
                <c:pt idx="2165">
                  <c:v>3166.0</c:v>
                </c:pt>
                <c:pt idx="2166">
                  <c:v>3167.0</c:v>
                </c:pt>
                <c:pt idx="2167">
                  <c:v>3168.0</c:v>
                </c:pt>
                <c:pt idx="2168">
                  <c:v>3169.0</c:v>
                </c:pt>
                <c:pt idx="2169">
                  <c:v>3170.0</c:v>
                </c:pt>
                <c:pt idx="2170">
                  <c:v>3171.0</c:v>
                </c:pt>
                <c:pt idx="2171">
                  <c:v>3172.0</c:v>
                </c:pt>
                <c:pt idx="2172">
                  <c:v>3173.0</c:v>
                </c:pt>
                <c:pt idx="2173">
                  <c:v>3174.0</c:v>
                </c:pt>
                <c:pt idx="2174">
                  <c:v>3175.0</c:v>
                </c:pt>
                <c:pt idx="2175">
                  <c:v>3176.0</c:v>
                </c:pt>
                <c:pt idx="2176">
                  <c:v>3177.0</c:v>
                </c:pt>
                <c:pt idx="2177">
                  <c:v>3178.0</c:v>
                </c:pt>
                <c:pt idx="2178">
                  <c:v>3179.0</c:v>
                </c:pt>
                <c:pt idx="2179">
                  <c:v>3180.0</c:v>
                </c:pt>
                <c:pt idx="2180">
                  <c:v>3181.0</c:v>
                </c:pt>
                <c:pt idx="2181">
                  <c:v>3182.0</c:v>
                </c:pt>
                <c:pt idx="2182">
                  <c:v>3183.0</c:v>
                </c:pt>
                <c:pt idx="2183">
                  <c:v>3184.0</c:v>
                </c:pt>
                <c:pt idx="2184">
                  <c:v>3185.0</c:v>
                </c:pt>
                <c:pt idx="2185">
                  <c:v>3186.0</c:v>
                </c:pt>
                <c:pt idx="2186">
                  <c:v>3187.0</c:v>
                </c:pt>
                <c:pt idx="2187">
                  <c:v>3188.0</c:v>
                </c:pt>
                <c:pt idx="2188">
                  <c:v>3189.0</c:v>
                </c:pt>
                <c:pt idx="2189">
                  <c:v>3190.0</c:v>
                </c:pt>
                <c:pt idx="2190">
                  <c:v>3191.0</c:v>
                </c:pt>
                <c:pt idx="2191">
                  <c:v>3192.0</c:v>
                </c:pt>
                <c:pt idx="2192">
                  <c:v>3193.0</c:v>
                </c:pt>
                <c:pt idx="2193">
                  <c:v>3194.0</c:v>
                </c:pt>
                <c:pt idx="2194">
                  <c:v>3195.0</c:v>
                </c:pt>
                <c:pt idx="2195">
                  <c:v>3196.0</c:v>
                </c:pt>
                <c:pt idx="2196">
                  <c:v>3197.0</c:v>
                </c:pt>
                <c:pt idx="2197">
                  <c:v>3198.0</c:v>
                </c:pt>
                <c:pt idx="2198">
                  <c:v>3199.0</c:v>
                </c:pt>
                <c:pt idx="2199">
                  <c:v>3200.0</c:v>
                </c:pt>
                <c:pt idx="2200">
                  <c:v>3201.0</c:v>
                </c:pt>
                <c:pt idx="2201">
                  <c:v>3202.0</c:v>
                </c:pt>
                <c:pt idx="2202">
                  <c:v>3203.0</c:v>
                </c:pt>
                <c:pt idx="2203">
                  <c:v>3204.0</c:v>
                </c:pt>
                <c:pt idx="2204">
                  <c:v>3205.0</c:v>
                </c:pt>
                <c:pt idx="2205">
                  <c:v>3206.0</c:v>
                </c:pt>
                <c:pt idx="2206">
                  <c:v>3207.0</c:v>
                </c:pt>
                <c:pt idx="2207">
                  <c:v>3208.0</c:v>
                </c:pt>
                <c:pt idx="2208">
                  <c:v>3209.0</c:v>
                </c:pt>
                <c:pt idx="2209">
                  <c:v>3210.0</c:v>
                </c:pt>
                <c:pt idx="2210">
                  <c:v>3211.0</c:v>
                </c:pt>
                <c:pt idx="2211">
                  <c:v>3212.0</c:v>
                </c:pt>
                <c:pt idx="2212">
                  <c:v>3213.0</c:v>
                </c:pt>
                <c:pt idx="2213">
                  <c:v>3214.0</c:v>
                </c:pt>
                <c:pt idx="2214">
                  <c:v>3215.0</c:v>
                </c:pt>
                <c:pt idx="2215">
                  <c:v>3216.0</c:v>
                </c:pt>
                <c:pt idx="2216">
                  <c:v>3217.0</c:v>
                </c:pt>
                <c:pt idx="2217">
                  <c:v>3218.0</c:v>
                </c:pt>
                <c:pt idx="2218">
                  <c:v>3219.0</c:v>
                </c:pt>
                <c:pt idx="2219">
                  <c:v>3220.0</c:v>
                </c:pt>
                <c:pt idx="2220">
                  <c:v>3221.0</c:v>
                </c:pt>
                <c:pt idx="2221">
                  <c:v>3222.0</c:v>
                </c:pt>
                <c:pt idx="2222">
                  <c:v>3223.0</c:v>
                </c:pt>
                <c:pt idx="2223">
                  <c:v>3224.0</c:v>
                </c:pt>
                <c:pt idx="2224">
                  <c:v>3225.0</c:v>
                </c:pt>
                <c:pt idx="2225">
                  <c:v>3226.0</c:v>
                </c:pt>
                <c:pt idx="2226">
                  <c:v>3227.0</c:v>
                </c:pt>
                <c:pt idx="2227">
                  <c:v>3228.0</c:v>
                </c:pt>
                <c:pt idx="2228">
                  <c:v>3229.0</c:v>
                </c:pt>
                <c:pt idx="2229">
                  <c:v>3230.0</c:v>
                </c:pt>
                <c:pt idx="2230">
                  <c:v>3231.0</c:v>
                </c:pt>
                <c:pt idx="2231">
                  <c:v>3232.0</c:v>
                </c:pt>
                <c:pt idx="2232">
                  <c:v>3233.0</c:v>
                </c:pt>
                <c:pt idx="2233">
                  <c:v>3234.0</c:v>
                </c:pt>
                <c:pt idx="2234">
                  <c:v>3235.0</c:v>
                </c:pt>
                <c:pt idx="2235">
                  <c:v>3236.0</c:v>
                </c:pt>
                <c:pt idx="2236">
                  <c:v>3237.0</c:v>
                </c:pt>
                <c:pt idx="2237">
                  <c:v>3238.0</c:v>
                </c:pt>
                <c:pt idx="2238">
                  <c:v>3239.0</c:v>
                </c:pt>
                <c:pt idx="2239">
                  <c:v>3240.0</c:v>
                </c:pt>
                <c:pt idx="2240">
                  <c:v>3241.0</c:v>
                </c:pt>
                <c:pt idx="2241">
                  <c:v>3242.0</c:v>
                </c:pt>
                <c:pt idx="2242">
                  <c:v>3243.0</c:v>
                </c:pt>
                <c:pt idx="2243">
                  <c:v>3244.0</c:v>
                </c:pt>
                <c:pt idx="2244">
                  <c:v>3245.0</c:v>
                </c:pt>
                <c:pt idx="2245">
                  <c:v>3246.0</c:v>
                </c:pt>
                <c:pt idx="2246">
                  <c:v>3247.0</c:v>
                </c:pt>
                <c:pt idx="2247">
                  <c:v>3248.0</c:v>
                </c:pt>
                <c:pt idx="2248">
                  <c:v>3249.0</c:v>
                </c:pt>
                <c:pt idx="2249">
                  <c:v>3250.0</c:v>
                </c:pt>
                <c:pt idx="2250">
                  <c:v>3251.0</c:v>
                </c:pt>
                <c:pt idx="2251">
                  <c:v>3252.0</c:v>
                </c:pt>
                <c:pt idx="2252">
                  <c:v>3253.0</c:v>
                </c:pt>
                <c:pt idx="2253">
                  <c:v>3254.0</c:v>
                </c:pt>
                <c:pt idx="2254">
                  <c:v>3255.0</c:v>
                </c:pt>
                <c:pt idx="2255">
                  <c:v>3256.0</c:v>
                </c:pt>
                <c:pt idx="2256">
                  <c:v>3257.0</c:v>
                </c:pt>
                <c:pt idx="2257">
                  <c:v>3258.0</c:v>
                </c:pt>
                <c:pt idx="2258">
                  <c:v>3259.0</c:v>
                </c:pt>
                <c:pt idx="2259">
                  <c:v>3260.0</c:v>
                </c:pt>
                <c:pt idx="2260">
                  <c:v>3261.0</c:v>
                </c:pt>
                <c:pt idx="2261">
                  <c:v>3262.0</c:v>
                </c:pt>
                <c:pt idx="2262">
                  <c:v>3263.0</c:v>
                </c:pt>
                <c:pt idx="2263">
                  <c:v>3264.0</c:v>
                </c:pt>
                <c:pt idx="2264">
                  <c:v>3265.0</c:v>
                </c:pt>
                <c:pt idx="2265">
                  <c:v>3266.0</c:v>
                </c:pt>
                <c:pt idx="2266">
                  <c:v>3267.0</c:v>
                </c:pt>
                <c:pt idx="2267">
                  <c:v>3268.0</c:v>
                </c:pt>
                <c:pt idx="2268">
                  <c:v>3269.0</c:v>
                </c:pt>
                <c:pt idx="2269">
                  <c:v>3270.0</c:v>
                </c:pt>
                <c:pt idx="2270">
                  <c:v>3271.0</c:v>
                </c:pt>
                <c:pt idx="2271">
                  <c:v>3272.0</c:v>
                </c:pt>
                <c:pt idx="2272">
                  <c:v>3273.0</c:v>
                </c:pt>
                <c:pt idx="2273">
                  <c:v>3274.0</c:v>
                </c:pt>
                <c:pt idx="2274">
                  <c:v>3275.0</c:v>
                </c:pt>
                <c:pt idx="2275">
                  <c:v>3276.0</c:v>
                </c:pt>
                <c:pt idx="2276">
                  <c:v>3277.0</c:v>
                </c:pt>
                <c:pt idx="2277">
                  <c:v>3278.0</c:v>
                </c:pt>
                <c:pt idx="2278">
                  <c:v>3279.0</c:v>
                </c:pt>
                <c:pt idx="2279">
                  <c:v>3280.0</c:v>
                </c:pt>
                <c:pt idx="2280">
                  <c:v>3281.0</c:v>
                </c:pt>
                <c:pt idx="2281">
                  <c:v>3282.0</c:v>
                </c:pt>
                <c:pt idx="2282">
                  <c:v>3283.0</c:v>
                </c:pt>
                <c:pt idx="2283">
                  <c:v>3284.0</c:v>
                </c:pt>
                <c:pt idx="2284">
                  <c:v>3285.0</c:v>
                </c:pt>
                <c:pt idx="2285">
                  <c:v>3286.0</c:v>
                </c:pt>
                <c:pt idx="2286">
                  <c:v>3287.0</c:v>
                </c:pt>
                <c:pt idx="2287">
                  <c:v>3288.0</c:v>
                </c:pt>
                <c:pt idx="2288">
                  <c:v>3289.0</c:v>
                </c:pt>
                <c:pt idx="2289">
                  <c:v>3290.0</c:v>
                </c:pt>
                <c:pt idx="2290">
                  <c:v>3291.0</c:v>
                </c:pt>
                <c:pt idx="2291">
                  <c:v>3292.0</c:v>
                </c:pt>
                <c:pt idx="2292">
                  <c:v>3293.0</c:v>
                </c:pt>
                <c:pt idx="2293">
                  <c:v>3294.0</c:v>
                </c:pt>
                <c:pt idx="2294">
                  <c:v>3295.0</c:v>
                </c:pt>
                <c:pt idx="2295">
                  <c:v>3296.0</c:v>
                </c:pt>
                <c:pt idx="2296">
                  <c:v>3297.0</c:v>
                </c:pt>
                <c:pt idx="2297">
                  <c:v>3298.0</c:v>
                </c:pt>
                <c:pt idx="2298">
                  <c:v>3299.0</c:v>
                </c:pt>
                <c:pt idx="2299">
                  <c:v>3300.0</c:v>
                </c:pt>
                <c:pt idx="2300">
                  <c:v>3301.0</c:v>
                </c:pt>
                <c:pt idx="2301">
                  <c:v>3302.0</c:v>
                </c:pt>
                <c:pt idx="2302">
                  <c:v>3303.0</c:v>
                </c:pt>
                <c:pt idx="2303">
                  <c:v>3304.0</c:v>
                </c:pt>
                <c:pt idx="2304">
                  <c:v>3305.0</c:v>
                </c:pt>
                <c:pt idx="2305">
                  <c:v>3306.0</c:v>
                </c:pt>
                <c:pt idx="2306">
                  <c:v>3307.0</c:v>
                </c:pt>
                <c:pt idx="2307">
                  <c:v>3308.0</c:v>
                </c:pt>
                <c:pt idx="2308">
                  <c:v>3309.0</c:v>
                </c:pt>
                <c:pt idx="2309">
                  <c:v>3310.0</c:v>
                </c:pt>
                <c:pt idx="2310">
                  <c:v>3311.0</c:v>
                </c:pt>
                <c:pt idx="2311">
                  <c:v>3312.0</c:v>
                </c:pt>
                <c:pt idx="2312">
                  <c:v>3313.0</c:v>
                </c:pt>
                <c:pt idx="2313">
                  <c:v>3314.0</c:v>
                </c:pt>
                <c:pt idx="2314">
                  <c:v>3315.0</c:v>
                </c:pt>
                <c:pt idx="2315">
                  <c:v>3316.0</c:v>
                </c:pt>
                <c:pt idx="2316">
                  <c:v>3317.0</c:v>
                </c:pt>
                <c:pt idx="2317">
                  <c:v>3318.0</c:v>
                </c:pt>
                <c:pt idx="2318">
                  <c:v>3319.0</c:v>
                </c:pt>
                <c:pt idx="2319">
                  <c:v>3320.0</c:v>
                </c:pt>
                <c:pt idx="2320">
                  <c:v>3321.0</c:v>
                </c:pt>
                <c:pt idx="2321">
                  <c:v>3322.0</c:v>
                </c:pt>
                <c:pt idx="2322">
                  <c:v>3323.0</c:v>
                </c:pt>
                <c:pt idx="2323">
                  <c:v>3324.0</c:v>
                </c:pt>
                <c:pt idx="2324">
                  <c:v>3325.0</c:v>
                </c:pt>
                <c:pt idx="2325">
                  <c:v>3326.0</c:v>
                </c:pt>
                <c:pt idx="2326">
                  <c:v>3327.0</c:v>
                </c:pt>
                <c:pt idx="2327">
                  <c:v>3328.0</c:v>
                </c:pt>
                <c:pt idx="2328">
                  <c:v>3329.0</c:v>
                </c:pt>
                <c:pt idx="2329">
                  <c:v>3330.0</c:v>
                </c:pt>
                <c:pt idx="2330">
                  <c:v>3331.0</c:v>
                </c:pt>
                <c:pt idx="2331">
                  <c:v>3332.0</c:v>
                </c:pt>
                <c:pt idx="2332">
                  <c:v>3333.0</c:v>
                </c:pt>
                <c:pt idx="2333">
                  <c:v>3334.0</c:v>
                </c:pt>
                <c:pt idx="2334">
                  <c:v>3335.0</c:v>
                </c:pt>
                <c:pt idx="2335">
                  <c:v>3336.0</c:v>
                </c:pt>
                <c:pt idx="2336">
                  <c:v>3337.0</c:v>
                </c:pt>
                <c:pt idx="2337">
                  <c:v>3338.0</c:v>
                </c:pt>
                <c:pt idx="2338">
                  <c:v>3339.0</c:v>
                </c:pt>
                <c:pt idx="2339">
                  <c:v>3340.0</c:v>
                </c:pt>
                <c:pt idx="2340">
                  <c:v>3341.0</c:v>
                </c:pt>
                <c:pt idx="2341">
                  <c:v>3342.0</c:v>
                </c:pt>
                <c:pt idx="2342">
                  <c:v>3343.0</c:v>
                </c:pt>
                <c:pt idx="2343">
                  <c:v>3344.0</c:v>
                </c:pt>
                <c:pt idx="2344">
                  <c:v>3345.0</c:v>
                </c:pt>
                <c:pt idx="2345">
                  <c:v>3346.0</c:v>
                </c:pt>
                <c:pt idx="2346">
                  <c:v>3347.0</c:v>
                </c:pt>
                <c:pt idx="2347">
                  <c:v>3348.0</c:v>
                </c:pt>
                <c:pt idx="2348">
                  <c:v>3349.0</c:v>
                </c:pt>
                <c:pt idx="2349">
                  <c:v>3350.0</c:v>
                </c:pt>
                <c:pt idx="2350">
                  <c:v>3351.0</c:v>
                </c:pt>
                <c:pt idx="2351">
                  <c:v>3352.0</c:v>
                </c:pt>
                <c:pt idx="2352">
                  <c:v>3353.0</c:v>
                </c:pt>
                <c:pt idx="2353">
                  <c:v>3354.0</c:v>
                </c:pt>
                <c:pt idx="2354">
                  <c:v>3355.0</c:v>
                </c:pt>
                <c:pt idx="2355">
                  <c:v>3356.0</c:v>
                </c:pt>
                <c:pt idx="2356">
                  <c:v>3357.0</c:v>
                </c:pt>
                <c:pt idx="2357">
                  <c:v>3358.0</c:v>
                </c:pt>
                <c:pt idx="2358">
                  <c:v>3359.0</c:v>
                </c:pt>
                <c:pt idx="2359">
                  <c:v>3360.0</c:v>
                </c:pt>
                <c:pt idx="2360">
                  <c:v>3361.0</c:v>
                </c:pt>
                <c:pt idx="2361">
                  <c:v>3363.0</c:v>
                </c:pt>
                <c:pt idx="2362">
                  <c:v>3364.0</c:v>
                </c:pt>
                <c:pt idx="2363">
                  <c:v>3365.0</c:v>
                </c:pt>
                <c:pt idx="2364">
                  <c:v>3366.0</c:v>
                </c:pt>
                <c:pt idx="2365">
                  <c:v>3367.0</c:v>
                </c:pt>
                <c:pt idx="2366">
                  <c:v>3368.0</c:v>
                </c:pt>
                <c:pt idx="2367">
                  <c:v>3369.0</c:v>
                </c:pt>
                <c:pt idx="2368">
                  <c:v>3370.0</c:v>
                </c:pt>
                <c:pt idx="2369">
                  <c:v>3371.0</c:v>
                </c:pt>
                <c:pt idx="2370">
                  <c:v>3372.0</c:v>
                </c:pt>
                <c:pt idx="2371">
                  <c:v>3373.0</c:v>
                </c:pt>
                <c:pt idx="2372">
                  <c:v>3374.0</c:v>
                </c:pt>
                <c:pt idx="2373">
                  <c:v>3375.0</c:v>
                </c:pt>
                <c:pt idx="2374">
                  <c:v>3376.0</c:v>
                </c:pt>
                <c:pt idx="2375">
                  <c:v>3377.0</c:v>
                </c:pt>
                <c:pt idx="2376">
                  <c:v>3378.0</c:v>
                </c:pt>
                <c:pt idx="2377">
                  <c:v>3379.0</c:v>
                </c:pt>
                <c:pt idx="2378">
                  <c:v>3380.0</c:v>
                </c:pt>
                <c:pt idx="2379">
                  <c:v>3381.0</c:v>
                </c:pt>
                <c:pt idx="2380">
                  <c:v>3382.0</c:v>
                </c:pt>
                <c:pt idx="2381">
                  <c:v>3383.0</c:v>
                </c:pt>
                <c:pt idx="2382">
                  <c:v>3384.0</c:v>
                </c:pt>
                <c:pt idx="2383">
                  <c:v>3385.0</c:v>
                </c:pt>
                <c:pt idx="2384">
                  <c:v>3386.0</c:v>
                </c:pt>
                <c:pt idx="2385">
                  <c:v>3387.0</c:v>
                </c:pt>
                <c:pt idx="2386">
                  <c:v>3388.0</c:v>
                </c:pt>
                <c:pt idx="2387">
                  <c:v>3389.0</c:v>
                </c:pt>
                <c:pt idx="2388">
                  <c:v>3390.0</c:v>
                </c:pt>
                <c:pt idx="2389">
                  <c:v>3391.0</c:v>
                </c:pt>
                <c:pt idx="2390">
                  <c:v>3392.0</c:v>
                </c:pt>
                <c:pt idx="2391">
                  <c:v>3393.0</c:v>
                </c:pt>
                <c:pt idx="2392">
                  <c:v>3394.0</c:v>
                </c:pt>
                <c:pt idx="2393">
                  <c:v>3395.0</c:v>
                </c:pt>
                <c:pt idx="2394">
                  <c:v>3396.0</c:v>
                </c:pt>
                <c:pt idx="2395">
                  <c:v>3397.0</c:v>
                </c:pt>
                <c:pt idx="2396">
                  <c:v>3398.0</c:v>
                </c:pt>
                <c:pt idx="2397">
                  <c:v>3399.0</c:v>
                </c:pt>
                <c:pt idx="2398">
                  <c:v>3400.0</c:v>
                </c:pt>
                <c:pt idx="2399">
                  <c:v>3401.0</c:v>
                </c:pt>
                <c:pt idx="2400">
                  <c:v>3402.0</c:v>
                </c:pt>
                <c:pt idx="2401">
                  <c:v>3403.0</c:v>
                </c:pt>
                <c:pt idx="2402">
                  <c:v>3404.0</c:v>
                </c:pt>
                <c:pt idx="2403">
                  <c:v>3405.0</c:v>
                </c:pt>
                <c:pt idx="2404">
                  <c:v>3406.0</c:v>
                </c:pt>
                <c:pt idx="2405">
                  <c:v>3407.0</c:v>
                </c:pt>
                <c:pt idx="2406">
                  <c:v>3408.0</c:v>
                </c:pt>
                <c:pt idx="2407">
                  <c:v>3409.0</c:v>
                </c:pt>
                <c:pt idx="2408">
                  <c:v>3410.0</c:v>
                </c:pt>
                <c:pt idx="2409">
                  <c:v>3411.0</c:v>
                </c:pt>
                <c:pt idx="2410">
                  <c:v>3412.0</c:v>
                </c:pt>
                <c:pt idx="2411">
                  <c:v>3413.0</c:v>
                </c:pt>
                <c:pt idx="2412">
                  <c:v>3414.0</c:v>
                </c:pt>
                <c:pt idx="2413">
                  <c:v>3415.0</c:v>
                </c:pt>
                <c:pt idx="2414">
                  <c:v>3416.0</c:v>
                </c:pt>
                <c:pt idx="2415">
                  <c:v>3417.0</c:v>
                </c:pt>
                <c:pt idx="2416">
                  <c:v>3418.0</c:v>
                </c:pt>
                <c:pt idx="2417">
                  <c:v>3419.0</c:v>
                </c:pt>
                <c:pt idx="2418">
                  <c:v>3420.0</c:v>
                </c:pt>
                <c:pt idx="2419">
                  <c:v>3421.0</c:v>
                </c:pt>
                <c:pt idx="2420">
                  <c:v>3422.0</c:v>
                </c:pt>
                <c:pt idx="2421">
                  <c:v>3423.0</c:v>
                </c:pt>
                <c:pt idx="2422">
                  <c:v>3424.0</c:v>
                </c:pt>
                <c:pt idx="2423">
                  <c:v>3425.0</c:v>
                </c:pt>
                <c:pt idx="2424">
                  <c:v>3426.0</c:v>
                </c:pt>
                <c:pt idx="2425">
                  <c:v>3427.0</c:v>
                </c:pt>
                <c:pt idx="2426">
                  <c:v>3428.0</c:v>
                </c:pt>
                <c:pt idx="2427">
                  <c:v>3429.0</c:v>
                </c:pt>
                <c:pt idx="2428">
                  <c:v>3430.0</c:v>
                </c:pt>
                <c:pt idx="2429">
                  <c:v>3431.0</c:v>
                </c:pt>
                <c:pt idx="2430">
                  <c:v>3432.0</c:v>
                </c:pt>
                <c:pt idx="2431">
                  <c:v>3433.0</c:v>
                </c:pt>
                <c:pt idx="2432">
                  <c:v>3434.0</c:v>
                </c:pt>
                <c:pt idx="2433">
                  <c:v>3435.0</c:v>
                </c:pt>
                <c:pt idx="2434">
                  <c:v>3436.0</c:v>
                </c:pt>
                <c:pt idx="2435">
                  <c:v>3437.0</c:v>
                </c:pt>
                <c:pt idx="2436">
                  <c:v>3438.0</c:v>
                </c:pt>
                <c:pt idx="2437">
                  <c:v>3439.0</c:v>
                </c:pt>
                <c:pt idx="2438">
                  <c:v>3440.0</c:v>
                </c:pt>
                <c:pt idx="2439">
                  <c:v>3441.0</c:v>
                </c:pt>
                <c:pt idx="2440">
                  <c:v>3442.0</c:v>
                </c:pt>
                <c:pt idx="2441">
                  <c:v>3443.0</c:v>
                </c:pt>
                <c:pt idx="2442">
                  <c:v>3444.0</c:v>
                </c:pt>
                <c:pt idx="2443">
                  <c:v>3445.0</c:v>
                </c:pt>
                <c:pt idx="2444">
                  <c:v>3446.0</c:v>
                </c:pt>
                <c:pt idx="2445">
                  <c:v>3447.0</c:v>
                </c:pt>
                <c:pt idx="2446">
                  <c:v>3448.0</c:v>
                </c:pt>
                <c:pt idx="2447">
                  <c:v>3449.0</c:v>
                </c:pt>
                <c:pt idx="2448">
                  <c:v>3450.0</c:v>
                </c:pt>
                <c:pt idx="2449">
                  <c:v>3451.0</c:v>
                </c:pt>
                <c:pt idx="2450">
                  <c:v>3452.0</c:v>
                </c:pt>
                <c:pt idx="2451">
                  <c:v>3453.0</c:v>
                </c:pt>
                <c:pt idx="2452">
                  <c:v>3454.0</c:v>
                </c:pt>
                <c:pt idx="2453">
                  <c:v>3455.0</c:v>
                </c:pt>
                <c:pt idx="2454">
                  <c:v>3456.0</c:v>
                </c:pt>
                <c:pt idx="2455">
                  <c:v>3457.0</c:v>
                </c:pt>
                <c:pt idx="2456">
                  <c:v>3458.0</c:v>
                </c:pt>
                <c:pt idx="2457">
                  <c:v>3459.0</c:v>
                </c:pt>
                <c:pt idx="2458">
                  <c:v>3460.0</c:v>
                </c:pt>
                <c:pt idx="2459">
                  <c:v>3461.0</c:v>
                </c:pt>
                <c:pt idx="2460">
                  <c:v>3462.0</c:v>
                </c:pt>
                <c:pt idx="2461">
                  <c:v>3463.0</c:v>
                </c:pt>
                <c:pt idx="2462">
                  <c:v>3464.0</c:v>
                </c:pt>
                <c:pt idx="2463">
                  <c:v>3465.0</c:v>
                </c:pt>
                <c:pt idx="2464">
                  <c:v>3466.0</c:v>
                </c:pt>
                <c:pt idx="2465">
                  <c:v>3467.0</c:v>
                </c:pt>
                <c:pt idx="2466">
                  <c:v>3468.0</c:v>
                </c:pt>
                <c:pt idx="2467">
                  <c:v>3469.0</c:v>
                </c:pt>
                <c:pt idx="2468">
                  <c:v>3470.0</c:v>
                </c:pt>
                <c:pt idx="2469">
                  <c:v>3471.0</c:v>
                </c:pt>
                <c:pt idx="2470">
                  <c:v>3472.0</c:v>
                </c:pt>
                <c:pt idx="2471">
                  <c:v>3473.0</c:v>
                </c:pt>
                <c:pt idx="2472">
                  <c:v>3474.0</c:v>
                </c:pt>
                <c:pt idx="2473">
                  <c:v>3475.0</c:v>
                </c:pt>
                <c:pt idx="2474">
                  <c:v>3476.0</c:v>
                </c:pt>
                <c:pt idx="2475">
                  <c:v>3477.0</c:v>
                </c:pt>
                <c:pt idx="2476">
                  <c:v>3478.0</c:v>
                </c:pt>
                <c:pt idx="2477">
                  <c:v>3479.0</c:v>
                </c:pt>
                <c:pt idx="2478">
                  <c:v>3480.0</c:v>
                </c:pt>
                <c:pt idx="2479">
                  <c:v>3481.0</c:v>
                </c:pt>
                <c:pt idx="2480">
                  <c:v>3482.0</c:v>
                </c:pt>
                <c:pt idx="2481">
                  <c:v>3483.0</c:v>
                </c:pt>
                <c:pt idx="2482">
                  <c:v>3484.0</c:v>
                </c:pt>
                <c:pt idx="2483">
                  <c:v>3485.0</c:v>
                </c:pt>
                <c:pt idx="2484">
                  <c:v>3486.0</c:v>
                </c:pt>
                <c:pt idx="2485">
                  <c:v>3487.0</c:v>
                </c:pt>
                <c:pt idx="2486">
                  <c:v>3488.0</c:v>
                </c:pt>
                <c:pt idx="2487">
                  <c:v>3489.0</c:v>
                </c:pt>
                <c:pt idx="2488">
                  <c:v>3490.0</c:v>
                </c:pt>
                <c:pt idx="2489">
                  <c:v>3491.0</c:v>
                </c:pt>
                <c:pt idx="2490">
                  <c:v>3492.0</c:v>
                </c:pt>
                <c:pt idx="2491">
                  <c:v>3493.0</c:v>
                </c:pt>
                <c:pt idx="2492">
                  <c:v>3494.0</c:v>
                </c:pt>
                <c:pt idx="2493">
                  <c:v>3495.0</c:v>
                </c:pt>
                <c:pt idx="2494">
                  <c:v>3496.0</c:v>
                </c:pt>
                <c:pt idx="2495">
                  <c:v>3497.0</c:v>
                </c:pt>
                <c:pt idx="2496">
                  <c:v>3498.0</c:v>
                </c:pt>
                <c:pt idx="2497">
                  <c:v>3499.0</c:v>
                </c:pt>
                <c:pt idx="2498">
                  <c:v>3500.0</c:v>
                </c:pt>
                <c:pt idx="2499">
                  <c:v>3501.0</c:v>
                </c:pt>
                <c:pt idx="2500">
                  <c:v>3502.0</c:v>
                </c:pt>
                <c:pt idx="2501">
                  <c:v>3503.0</c:v>
                </c:pt>
                <c:pt idx="2502">
                  <c:v>3504.0</c:v>
                </c:pt>
                <c:pt idx="2503">
                  <c:v>3505.0</c:v>
                </c:pt>
                <c:pt idx="2504">
                  <c:v>3506.0</c:v>
                </c:pt>
                <c:pt idx="2505">
                  <c:v>3507.0</c:v>
                </c:pt>
                <c:pt idx="2506">
                  <c:v>3508.0</c:v>
                </c:pt>
                <c:pt idx="2507">
                  <c:v>3509.0</c:v>
                </c:pt>
                <c:pt idx="2508">
                  <c:v>3510.0</c:v>
                </c:pt>
                <c:pt idx="2509">
                  <c:v>3511.0</c:v>
                </c:pt>
                <c:pt idx="2510">
                  <c:v>3512.0</c:v>
                </c:pt>
                <c:pt idx="2511">
                  <c:v>3513.0</c:v>
                </c:pt>
                <c:pt idx="2512">
                  <c:v>3514.0</c:v>
                </c:pt>
                <c:pt idx="2513">
                  <c:v>3515.0</c:v>
                </c:pt>
                <c:pt idx="2514">
                  <c:v>3516.0</c:v>
                </c:pt>
                <c:pt idx="2515">
                  <c:v>3517.0</c:v>
                </c:pt>
                <c:pt idx="2516">
                  <c:v>3518.0</c:v>
                </c:pt>
                <c:pt idx="2517">
                  <c:v>3519.0</c:v>
                </c:pt>
                <c:pt idx="2518">
                  <c:v>3520.0</c:v>
                </c:pt>
                <c:pt idx="2519">
                  <c:v>3521.0</c:v>
                </c:pt>
                <c:pt idx="2520">
                  <c:v>3522.0</c:v>
                </c:pt>
                <c:pt idx="2521">
                  <c:v>3523.0</c:v>
                </c:pt>
                <c:pt idx="2522">
                  <c:v>3524.0</c:v>
                </c:pt>
                <c:pt idx="2523">
                  <c:v>3525.0</c:v>
                </c:pt>
                <c:pt idx="2524">
                  <c:v>3526.0</c:v>
                </c:pt>
                <c:pt idx="2525">
                  <c:v>3527.0</c:v>
                </c:pt>
                <c:pt idx="2526">
                  <c:v>3528.0</c:v>
                </c:pt>
                <c:pt idx="2527">
                  <c:v>3529.0</c:v>
                </c:pt>
                <c:pt idx="2528">
                  <c:v>3530.0</c:v>
                </c:pt>
                <c:pt idx="2529">
                  <c:v>3531.0</c:v>
                </c:pt>
                <c:pt idx="2530">
                  <c:v>3532.0</c:v>
                </c:pt>
                <c:pt idx="2531">
                  <c:v>3533.0</c:v>
                </c:pt>
                <c:pt idx="2532">
                  <c:v>3534.0</c:v>
                </c:pt>
                <c:pt idx="2533">
                  <c:v>3535.0</c:v>
                </c:pt>
                <c:pt idx="2534">
                  <c:v>3536.0</c:v>
                </c:pt>
                <c:pt idx="2535">
                  <c:v>3537.0</c:v>
                </c:pt>
                <c:pt idx="2536">
                  <c:v>3538.0</c:v>
                </c:pt>
                <c:pt idx="2537">
                  <c:v>3539.0</c:v>
                </c:pt>
                <c:pt idx="2538">
                  <c:v>3540.0</c:v>
                </c:pt>
                <c:pt idx="2539">
                  <c:v>3541.0</c:v>
                </c:pt>
                <c:pt idx="2540">
                  <c:v>3542.0</c:v>
                </c:pt>
                <c:pt idx="2541">
                  <c:v>3543.0</c:v>
                </c:pt>
                <c:pt idx="2542">
                  <c:v>3544.0</c:v>
                </c:pt>
                <c:pt idx="2543">
                  <c:v>3545.0</c:v>
                </c:pt>
                <c:pt idx="2544">
                  <c:v>3546.0</c:v>
                </c:pt>
                <c:pt idx="2545">
                  <c:v>3547.0</c:v>
                </c:pt>
                <c:pt idx="2546">
                  <c:v>3548.0</c:v>
                </c:pt>
                <c:pt idx="2547">
                  <c:v>3549.0</c:v>
                </c:pt>
                <c:pt idx="2548">
                  <c:v>3550.0</c:v>
                </c:pt>
                <c:pt idx="2549">
                  <c:v>3551.0</c:v>
                </c:pt>
                <c:pt idx="2550">
                  <c:v>3552.0</c:v>
                </c:pt>
                <c:pt idx="2551">
                  <c:v>3553.0</c:v>
                </c:pt>
                <c:pt idx="2552">
                  <c:v>3554.0</c:v>
                </c:pt>
                <c:pt idx="2553">
                  <c:v>3555.0</c:v>
                </c:pt>
                <c:pt idx="2554">
                  <c:v>3556.0</c:v>
                </c:pt>
                <c:pt idx="2555">
                  <c:v>3557.0</c:v>
                </c:pt>
                <c:pt idx="2556">
                  <c:v>3558.0</c:v>
                </c:pt>
                <c:pt idx="2557">
                  <c:v>3559.0</c:v>
                </c:pt>
                <c:pt idx="2558">
                  <c:v>3560.0</c:v>
                </c:pt>
                <c:pt idx="2559">
                  <c:v>3561.0</c:v>
                </c:pt>
                <c:pt idx="2560">
                  <c:v>3562.0</c:v>
                </c:pt>
                <c:pt idx="2561">
                  <c:v>3563.0</c:v>
                </c:pt>
                <c:pt idx="2562">
                  <c:v>3564.0</c:v>
                </c:pt>
                <c:pt idx="2563">
                  <c:v>3565.0</c:v>
                </c:pt>
                <c:pt idx="2564">
                  <c:v>3566.0</c:v>
                </c:pt>
                <c:pt idx="2565">
                  <c:v>3567.0</c:v>
                </c:pt>
                <c:pt idx="2566">
                  <c:v>3568.0</c:v>
                </c:pt>
                <c:pt idx="2567">
                  <c:v>3569.0</c:v>
                </c:pt>
                <c:pt idx="2568">
                  <c:v>3570.0</c:v>
                </c:pt>
                <c:pt idx="2569">
                  <c:v>3571.0</c:v>
                </c:pt>
                <c:pt idx="2570">
                  <c:v>3572.0</c:v>
                </c:pt>
                <c:pt idx="2571">
                  <c:v>3573.0</c:v>
                </c:pt>
                <c:pt idx="2572">
                  <c:v>3574.0</c:v>
                </c:pt>
                <c:pt idx="2573">
                  <c:v>3575.0</c:v>
                </c:pt>
                <c:pt idx="2574">
                  <c:v>3576.0</c:v>
                </c:pt>
                <c:pt idx="2575">
                  <c:v>3577.0</c:v>
                </c:pt>
                <c:pt idx="2576">
                  <c:v>3578.0</c:v>
                </c:pt>
                <c:pt idx="2577">
                  <c:v>3579.0</c:v>
                </c:pt>
                <c:pt idx="2578">
                  <c:v>3580.0</c:v>
                </c:pt>
                <c:pt idx="2579">
                  <c:v>3581.0</c:v>
                </c:pt>
                <c:pt idx="2580">
                  <c:v>3582.0</c:v>
                </c:pt>
                <c:pt idx="2581">
                  <c:v>3583.0</c:v>
                </c:pt>
                <c:pt idx="2582">
                  <c:v>3584.0</c:v>
                </c:pt>
                <c:pt idx="2583">
                  <c:v>3585.0</c:v>
                </c:pt>
                <c:pt idx="2584">
                  <c:v>3586.0</c:v>
                </c:pt>
                <c:pt idx="2585">
                  <c:v>3587.0</c:v>
                </c:pt>
                <c:pt idx="2586">
                  <c:v>3588.0</c:v>
                </c:pt>
                <c:pt idx="2587">
                  <c:v>3589.0</c:v>
                </c:pt>
                <c:pt idx="2588">
                  <c:v>3590.0</c:v>
                </c:pt>
                <c:pt idx="2589">
                  <c:v>3591.0</c:v>
                </c:pt>
                <c:pt idx="2590">
                  <c:v>3592.0</c:v>
                </c:pt>
                <c:pt idx="2591">
                  <c:v>3593.0</c:v>
                </c:pt>
                <c:pt idx="2592">
                  <c:v>3594.0</c:v>
                </c:pt>
                <c:pt idx="2593">
                  <c:v>3595.0</c:v>
                </c:pt>
                <c:pt idx="2594">
                  <c:v>3596.0</c:v>
                </c:pt>
                <c:pt idx="2595">
                  <c:v>3597.0</c:v>
                </c:pt>
                <c:pt idx="2596">
                  <c:v>3599.0</c:v>
                </c:pt>
                <c:pt idx="2597">
                  <c:v>3600.0</c:v>
                </c:pt>
                <c:pt idx="2598">
                  <c:v>3601.0</c:v>
                </c:pt>
                <c:pt idx="2599">
                  <c:v>3602.0</c:v>
                </c:pt>
                <c:pt idx="2600">
                  <c:v>3603.0</c:v>
                </c:pt>
                <c:pt idx="2601">
                  <c:v>3604.0</c:v>
                </c:pt>
                <c:pt idx="2602">
                  <c:v>3605.0</c:v>
                </c:pt>
                <c:pt idx="2603">
                  <c:v>3606.0</c:v>
                </c:pt>
                <c:pt idx="2604">
                  <c:v>3607.0</c:v>
                </c:pt>
                <c:pt idx="2605">
                  <c:v>3608.0</c:v>
                </c:pt>
                <c:pt idx="2606">
                  <c:v>3609.0</c:v>
                </c:pt>
                <c:pt idx="2607">
                  <c:v>3610.0</c:v>
                </c:pt>
                <c:pt idx="2608">
                  <c:v>3611.0</c:v>
                </c:pt>
                <c:pt idx="2609">
                  <c:v>3612.0</c:v>
                </c:pt>
                <c:pt idx="2610">
                  <c:v>3613.0</c:v>
                </c:pt>
                <c:pt idx="2611">
                  <c:v>3614.0</c:v>
                </c:pt>
                <c:pt idx="2612">
                  <c:v>3615.0</c:v>
                </c:pt>
                <c:pt idx="2613">
                  <c:v>3616.0</c:v>
                </c:pt>
                <c:pt idx="2614">
                  <c:v>3617.0</c:v>
                </c:pt>
                <c:pt idx="2615">
                  <c:v>3618.0</c:v>
                </c:pt>
                <c:pt idx="2616">
                  <c:v>3619.0</c:v>
                </c:pt>
                <c:pt idx="2617">
                  <c:v>3620.0</c:v>
                </c:pt>
                <c:pt idx="2618">
                  <c:v>3621.0</c:v>
                </c:pt>
                <c:pt idx="2619">
                  <c:v>3622.0</c:v>
                </c:pt>
                <c:pt idx="2620">
                  <c:v>3623.0</c:v>
                </c:pt>
                <c:pt idx="2621">
                  <c:v>3624.0</c:v>
                </c:pt>
                <c:pt idx="2622">
                  <c:v>3625.0</c:v>
                </c:pt>
                <c:pt idx="2623">
                  <c:v>3626.0</c:v>
                </c:pt>
                <c:pt idx="2624">
                  <c:v>3627.0</c:v>
                </c:pt>
                <c:pt idx="2625">
                  <c:v>3628.0</c:v>
                </c:pt>
                <c:pt idx="2626">
                  <c:v>3629.0</c:v>
                </c:pt>
                <c:pt idx="2627">
                  <c:v>3630.0</c:v>
                </c:pt>
                <c:pt idx="2628">
                  <c:v>3631.0</c:v>
                </c:pt>
                <c:pt idx="2629">
                  <c:v>3632.0</c:v>
                </c:pt>
                <c:pt idx="2630">
                  <c:v>3634.0</c:v>
                </c:pt>
                <c:pt idx="2631">
                  <c:v>3635.0</c:v>
                </c:pt>
                <c:pt idx="2632">
                  <c:v>3636.0</c:v>
                </c:pt>
                <c:pt idx="2633">
                  <c:v>3637.0</c:v>
                </c:pt>
                <c:pt idx="2634">
                  <c:v>3638.0</c:v>
                </c:pt>
                <c:pt idx="2635">
                  <c:v>3639.0</c:v>
                </c:pt>
                <c:pt idx="2636">
                  <c:v>3640.0</c:v>
                </c:pt>
                <c:pt idx="2637">
                  <c:v>3641.0</c:v>
                </c:pt>
                <c:pt idx="2638">
                  <c:v>3642.0</c:v>
                </c:pt>
                <c:pt idx="2639">
                  <c:v>3643.0</c:v>
                </c:pt>
                <c:pt idx="2640">
                  <c:v>3644.0</c:v>
                </c:pt>
                <c:pt idx="2641">
                  <c:v>3645.0</c:v>
                </c:pt>
                <c:pt idx="2642">
                  <c:v>3646.0</c:v>
                </c:pt>
                <c:pt idx="2643">
                  <c:v>3647.0</c:v>
                </c:pt>
                <c:pt idx="2644">
                  <c:v>3648.0</c:v>
                </c:pt>
                <c:pt idx="2645">
                  <c:v>3649.0</c:v>
                </c:pt>
                <c:pt idx="2646">
                  <c:v>3650.0</c:v>
                </c:pt>
                <c:pt idx="2647">
                  <c:v>3651.0</c:v>
                </c:pt>
                <c:pt idx="2648">
                  <c:v>3652.0</c:v>
                </c:pt>
                <c:pt idx="2649">
                  <c:v>3653.0</c:v>
                </c:pt>
                <c:pt idx="2650">
                  <c:v>3654.0</c:v>
                </c:pt>
                <c:pt idx="2651">
                  <c:v>3655.0</c:v>
                </c:pt>
                <c:pt idx="2652">
                  <c:v>3656.0</c:v>
                </c:pt>
                <c:pt idx="2653">
                  <c:v>3657.0</c:v>
                </c:pt>
                <c:pt idx="2654">
                  <c:v>3658.0</c:v>
                </c:pt>
                <c:pt idx="2655">
                  <c:v>3659.0</c:v>
                </c:pt>
                <c:pt idx="2656">
                  <c:v>3660.0</c:v>
                </c:pt>
                <c:pt idx="2657">
                  <c:v>3661.0</c:v>
                </c:pt>
                <c:pt idx="2658">
                  <c:v>3662.0</c:v>
                </c:pt>
                <c:pt idx="2659">
                  <c:v>3663.0</c:v>
                </c:pt>
                <c:pt idx="2660">
                  <c:v>3664.0</c:v>
                </c:pt>
                <c:pt idx="2661">
                  <c:v>3665.0</c:v>
                </c:pt>
                <c:pt idx="2662">
                  <c:v>3666.0</c:v>
                </c:pt>
                <c:pt idx="2663">
                  <c:v>3667.0</c:v>
                </c:pt>
                <c:pt idx="2664">
                  <c:v>3668.0</c:v>
                </c:pt>
                <c:pt idx="2665">
                  <c:v>3669.0</c:v>
                </c:pt>
                <c:pt idx="2666">
                  <c:v>3670.0</c:v>
                </c:pt>
                <c:pt idx="2667">
                  <c:v>3671.0</c:v>
                </c:pt>
                <c:pt idx="2668">
                  <c:v>3672.0</c:v>
                </c:pt>
                <c:pt idx="2669">
                  <c:v>3673.0</c:v>
                </c:pt>
                <c:pt idx="2670">
                  <c:v>3674.0</c:v>
                </c:pt>
                <c:pt idx="2671">
                  <c:v>3675.0</c:v>
                </c:pt>
                <c:pt idx="2672">
                  <c:v>3676.0</c:v>
                </c:pt>
                <c:pt idx="2673">
                  <c:v>3677.0</c:v>
                </c:pt>
                <c:pt idx="2674">
                  <c:v>3678.0</c:v>
                </c:pt>
                <c:pt idx="2675">
                  <c:v>3679.0</c:v>
                </c:pt>
                <c:pt idx="2676">
                  <c:v>3680.0</c:v>
                </c:pt>
                <c:pt idx="2677">
                  <c:v>3681.0</c:v>
                </c:pt>
                <c:pt idx="2678">
                  <c:v>3682.0</c:v>
                </c:pt>
                <c:pt idx="2679">
                  <c:v>3683.0</c:v>
                </c:pt>
                <c:pt idx="2680">
                  <c:v>3684.0</c:v>
                </c:pt>
                <c:pt idx="2681">
                  <c:v>3685.0</c:v>
                </c:pt>
                <c:pt idx="2682">
                  <c:v>3686.0</c:v>
                </c:pt>
                <c:pt idx="2683">
                  <c:v>3687.0</c:v>
                </c:pt>
                <c:pt idx="2684">
                  <c:v>3688.0</c:v>
                </c:pt>
                <c:pt idx="2685">
                  <c:v>3689.0</c:v>
                </c:pt>
                <c:pt idx="2686">
                  <c:v>3690.0</c:v>
                </c:pt>
                <c:pt idx="2687">
                  <c:v>3691.0</c:v>
                </c:pt>
                <c:pt idx="2688">
                  <c:v>3692.0</c:v>
                </c:pt>
                <c:pt idx="2689">
                  <c:v>3693.0</c:v>
                </c:pt>
                <c:pt idx="2690">
                  <c:v>3694.0</c:v>
                </c:pt>
                <c:pt idx="2691">
                  <c:v>3695.0</c:v>
                </c:pt>
                <c:pt idx="2692">
                  <c:v>3696.0</c:v>
                </c:pt>
                <c:pt idx="2693">
                  <c:v>3697.0</c:v>
                </c:pt>
                <c:pt idx="2694">
                  <c:v>3698.0</c:v>
                </c:pt>
                <c:pt idx="2695">
                  <c:v>3699.0</c:v>
                </c:pt>
                <c:pt idx="2696">
                  <c:v>3700.0</c:v>
                </c:pt>
                <c:pt idx="2697">
                  <c:v>3701.0</c:v>
                </c:pt>
                <c:pt idx="2698">
                  <c:v>3702.0</c:v>
                </c:pt>
                <c:pt idx="2699">
                  <c:v>3703.0</c:v>
                </c:pt>
                <c:pt idx="2700">
                  <c:v>3704.0</c:v>
                </c:pt>
                <c:pt idx="2701">
                  <c:v>3705.0</c:v>
                </c:pt>
                <c:pt idx="2702">
                  <c:v>3706.0</c:v>
                </c:pt>
                <c:pt idx="2703">
                  <c:v>3707.0</c:v>
                </c:pt>
                <c:pt idx="2704">
                  <c:v>3708.0</c:v>
                </c:pt>
                <c:pt idx="2705">
                  <c:v>3709.0</c:v>
                </c:pt>
                <c:pt idx="2706">
                  <c:v>3710.0</c:v>
                </c:pt>
                <c:pt idx="2707">
                  <c:v>3711.0</c:v>
                </c:pt>
                <c:pt idx="2708">
                  <c:v>3713.0</c:v>
                </c:pt>
                <c:pt idx="2709">
                  <c:v>3714.0</c:v>
                </c:pt>
                <c:pt idx="2710">
                  <c:v>3715.0</c:v>
                </c:pt>
                <c:pt idx="2711">
                  <c:v>3716.0</c:v>
                </c:pt>
                <c:pt idx="2712">
                  <c:v>3717.0</c:v>
                </c:pt>
                <c:pt idx="2713">
                  <c:v>3718.0</c:v>
                </c:pt>
                <c:pt idx="2714">
                  <c:v>3720.0</c:v>
                </c:pt>
                <c:pt idx="2715">
                  <c:v>3721.0</c:v>
                </c:pt>
                <c:pt idx="2716">
                  <c:v>3722.0</c:v>
                </c:pt>
                <c:pt idx="2717">
                  <c:v>3723.0</c:v>
                </c:pt>
                <c:pt idx="2718">
                  <c:v>3724.0</c:v>
                </c:pt>
                <c:pt idx="2719">
                  <c:v>3725.0</c:v>
                </c:pt>
                <c:pt idx="2720">
                  <c:v>3726.0</c:v>
                </c:pt>
                <c:pt idx="2721">
                  <c:v>3727.0</c:v>
                </c:pt>
                <c:pt idx="2722">
                  <c:v>3728.0</c:v>
                </c:pt>
                <c:pt idx="2723">
                  <c:v>3729.0</c:v>
                </c:pt>
                <c:pt idx="2724">
                  <c:v>3730.0</c:v>
                </c:pt>
                <c:pt idx="2725">
                  <c:v>3731.0</c:v>
                </c:pt>
                <c:pt idx="2726">
                  <c:v>3732.0</c:v>
                </c:pt>
                <c:pt idx="2727">
                  <c:v>3733.0</c:v>
                </c:pt>
                <c:pt idx="2728">
                  <c:v>3734.0</c:v>
                </c:pt>
                <c:pt idx="2729">
                  <c:v>3735.0</c:v>
                </c:pt>
                <c:pt idx="2730">
                  <c:v>3736.0</c:v>
                </c:pt>
                <c:pt idx="2731">
                  <c:v>3737.0</c:v>
                </c:pt>
                <c:pt idx="2732">
                  <c:v>3738.0</c:v>
                </c:pt>
                <c:pt idx="2733">
                  <c:v>3739.0</c:v>
                </c:pt>
                <c:pt idx="2734">
                  <c:v>3740.0</c:v>
                </c:pt>
                <c:pt idx="2735">
                  <c:v>3741.0</c:v>
                </c:pt>
                <c:pt idx="2736">
                  <c:v>3742.0</c:v>
                </c:pt>
                <c:pt idx="2737">
                  <c:v>3743.0</c:v>
                </c:pt>
                <c:pt idx="2738">
                  <c:v>3744.0</c:v>
                </c:pt>
                <c:pt idx="2739">
                  <c:v>3745.0</c:v>
                </c:pt>
                <c:pt idx="2740">
                  <c:v>3746.0</c:v>
                </c:pt>
                <c:pt idx="2741">
                  <c:v>3747.0</c:v>
                </c:pt>
                <c:pt idx="2742">
                  <c:v>3748.0</c:v>
                </c:pt>
                <c:pt idx="2743">
                  <c:v>3749.0</c:v>
                </c:pt>
                <c:pt idx="2744">
                  <c:v>3751.0</c:v>
                </c:pt>
                <c:pt idx="2745">
                  <c:v>3752.0</c:v>
                </c:pt>
                <c:pt idx="2746">
                  <c:v>3753.0</c:v>
                </c:pt>
                <c:pt idx="2747">
                  <c:v>3754.0</c:v>
                </c:pt>
                <c:pt idx="2748">
                  <c:v>3755.0</c:v>
                </c:pt>
                <c:pt idx="2749">
                  <c:v>3756.0</c:v>
                </c:pt>
                <c:pt idx="2750">
                  <c:v>3757.0</c:v>
                </c:pt>
                <c:pt idx="2751">
                  <c:v>3758.0</c:v>
                </c:pt>
                <c:pt idx="2752">
                  <c:v>3759.0</c:v>
                </c:pt>
                <c:pt idx="2753">
                  <c:v>3760.0</c:v>
                </c:pt>
                <c:pt idx="2754">
                  <c:v>3761.0</c:v>
                </c:pt>
                <c:pt idx="2755">
                  <c:v>3762.0</c:v>
                </c:pt>
                <c:pt idx="2756">
                  <c:v>3763.0</c:v>
                </c:pt>
                <c:pt idx="2757">
                  <c:v>3764.0</c:v>
                </c:pt>
                <c:pt idx="2758">
                  <c:v>3766.0</c:v>
                </c:pt>
                <c:pt idx="2759">
                  <c:v>3767.0</c:v>
                </c:pt>
                <c:pt idx="2760">
                  <c:v>3768.0</c:v>
                </c:pt>
                <c:pt idx="2761">
                  <c:v>3769.0</c:v>
                </c:pt>
                <c:pt idx="2762">
                  <c:v>3770.0</c:v>
                </c:pt>
                <c:pt idx="2763">
                  <c:v>3771.0</c:v>
                </c:pt>
                <c:pt idx="2764">
                  <c:v>3772.0</c:v>
                </c:pt>
                <c:pt idx="2765">
                  <c:v>3773.0</c:v>
                </c:pt>
                <c:pt idx="2766">
                  <c:v>3774.0</c:v>
                </c:pt>
                <c:pt idx="2767">
                  <c:v>3775.0</c:v>
                </c:pt>
                <c:pt idx="2768">
                  <c:v>3776.0</c:v>
                </c:pt>
                <c:pt idx="2769">
                  <c:v>3777.0</c:v>
                </c:pt>
                <c:pt idx="2770">
                  <c:v>3778.0</c:v>
                </c:pt>
                <c:pt idx="2771">
                  <c:v>3779.0</c:v>
                </c:pt>
                <c:pt idx="2772">
                  <c:v>3780.0</c:v>
                </c:pt>
                <c:pt idx="2773">
                  <c:v>3781.0</c:v>
                </c:pt>
                <c:pt idx="2774">
                  <c:v>3782.0</c:v>
                </c:pt>
                <c:pt idx="2775">
                  <c:v>3783.0</c:v>
                </c:pt>
                <c:pt idx="2776">
                  <c:v>3784.0</c:v>
                </c:pt>
                <c:pt idx="2777">
                  <c:v>3785.0</c:v>
                </c:pt>
                <c:pt idx="2778">
                  <c:v>3786.0</c:v>
                </c:pt>
                <c:pt idx="2779">
                  <c:v>3787.0</c:v>
                </c:pt>
                <c:pt idx="2780">
                  <c:v>3788.0</c:v>
                </c:pt>
                <c:pt idx="2781">
                  <c:v>3789.0</c:v>
                </c:pt>
                <c:pt idx="2782">
                  <c:v>3790.0</c:v>
                </c:pt>
                <c:pt idx="2783">
                  <c:v>3791.0</c:v>
                </c:pt>
                <c:pt idx="2784">
                  <c:v>3792.0</c:v>
                </c:pt>
                <c:pt idx="2785">
                  <c:v>3793.0</c:v>
                </c:pt>
                <c:pt idx="2786">
                  <c:v>3794.0</c:v>
                </c:pt>
                <c:pt idx="2787">
                  <c:v>3796.0</c:v>
                </c:pt>
                <c:pt idx="2788">
                  <c:v>3797.0</c:v>
                </c:pt>
                <c:pt idx="2789">
                  <c:v>3799.0</c:v>
                </c:pt>
                <c:pt idx="2790">
                  <c:v>3800.0</c:v>
                </c:pt>
                <c:pt idx="2791">
                  <c:v>3801.0</c:v>
                </c:pt>
                <c:pt idx="2792">
                  <c:v>3802.0</c:v>
                </c:pt>
                <c:pt idx="2793">
                  <c:v>3803.0</c:v>
                </c:pt>
                <c:pt idx="2794">
                  <c:v>3804.0</c:v>
                </c:pt>
                <c:pt idx="2795">
                  <c:v>3805.0</c:v>
                </c:pt>
                <c:pt idx="2796">
                  <c:v>3806.0</c:v>
                </c:pt>
                <c:pt idx="2797">
                  <c:v>3807.0</c:v>
                </c:pt>
                <c:pt idx="2798">
                  <c:v>3808.0</c:v>
                </c:pt>
                <c:pt idx="2799">
                  <c:v>3809.0</c:v>
                </c:pt>
                <c:pt idx="2800">
                  <c:v>3810.0</c:v>
                </c:pt>
                <c:pt idx="2801">
                  <c:v>3811.0</c:v>
                </c:pt>
                <c:pt idx="2802">
                  <c:v>3812.0</c:v>
                </c:pt>
                <c:pt idx="2803">
                  <c:v>3813.0</c:v>
                </c:pt>
                <c:pt idx="2804">
                  <c:v>3814.0</c:v>
                </c:pt>
                <c:pt idx="2805">
                  <c:v>3815.0</c:v>
                </c:pt>
                <c:pt idx="2806">
                  <c:v>3816.0</c:v>
                </c:pt>
                <c:pt idx="2807">
                  <c:v>3817.0</c:v>
                </c:pt>
                <c:pt idx="2808">
                  <c:v>3818.0</c:v>
                </c:pt>
                <c:pt idx="2809">
                  <c:v>3819.0</c:v>
                </c:pt>
                <c:pt idx="2810">
                  <c:v>3820.0</c:v>
                </c:pt>
                <c:pt idx="2811">
                  <c:v>3821.0</c:v>
                </c:pt>
                <c:pt idx="2812">
                  <c:v>3822.0</c:v>
                </c:pt>
                <c:pt idx="2813">
                  <c:v>3823.0</c:v>
                </c:pt>
                <c:pt idx="2814">
                  <c:v>3824.0</c:v>
                </c:pt>
                <c:pt idx="2815">
                  <c:v>3825.0</c:v>
                </c:pt>
                <c:pt idx="2816">
                  <c:v>3826.0</c:v>
                </c:pt>
                <c:pt idx="2817">
                  <c:v>3827.0</c:v>
                </c:pt>
                <c:pt idx="2818">
                  <c:v>3829.0</c:v>
                </c:pt>
                <c:pt idx="2819">
                  <c:v>3830.0</c:v>
                </c:pt>
                <c:pt idx="2820">
                  <c:v>3831.0</c:v>
                </c:pt>
                <c:pt idx="2821">
                  <c:v>3832.0</c:v>
                </c:pt>
                <c:pt idx="2822">
                  <c:v>3833.0</c:v>
                </c:pt>
                <c:pt idx="2823">
                  <c:v>3834.0</c:v>
                </c:pt>
                <c:pt idx="2824">
                  <c:v>3835.0</c:v>
                </c:pt>
                <c:pt idx="2825">
                  <c:v>3836.0</c:v>
                </c:pt>
                <c:pt idx="2826">
                  <c:v>3837.0</c:v>
                </c:pt>
                <c:pt idx="2827">
                  <c:v>3838.0</c:v>
                </c:pt>
                <c:pt idx="2828">
                  <c:v>3839.0</c:v>
                </c:pt>
                <c:pt idx="2829">
                  <c:v>3841.0</c:v>
                </c:pt>
                <c:pt idx="2830">
                  <c:v>3844.0</c:v>
                </c:pt>
                <c:pt idx="2831">
                  <c:v>3845.0</c:v>
                </c:pt>
                <c:pt idx="2832">
                  <c:v>3846.0</c:v>
                </c:pt>
                <c:pt idx="2833">
                  <c:v>3847.0</c:v>
                </c:pt>
                <c:pt idx="2834">
                  <c:v>3848.0</c:v>
                </c:pt>
                <c:pt idx="2835">
                  <c:v>3849.0</c:v>
                </c:pt>
                <c:pt idx="2836">
                  <c:v>3850.0</c:v>
                </c:pt>
                <c:pt idx="2837">
                  <c:v>3851.0</c:v>
                </c:pt>
                <c:pt idx="2838">
                  <c:v>3852.0</c:v>
                </c:pt>
                <c:pt idx="2839">
                  <c:v>3853.0</c:v>
                </c:pt>
                <c:pt idx="2840">
                  <c:v>3854.0</c:v>
                </c:pt>
                <c:pt idx="2841">
                  <c:v>3855.0</c:v>
                </c:pt>
                <c:pt idx="2842">
                  <c:v>3856.0</c:v>
                </c:pt>
                <c:pt idx="2843">
                  <c:v>3857.0</c:v>
                </c:pt>
                <c:pt idx="2844">
                  <c:v>3858.0</c:v>
                </c:pt>
                <c:pt idx="2845">
                  <c:v>3859.0</c:v>
                </c:pt>
                <c:pt idx="2846">
                  <c:v>3860.0</c:v>
                </c:pt>
                <c:pt idx="2847">
                  <c:v>3861.0</c:v>
                </c:pt>
                <c:pt idx="2848">
                  <c:v>3862.0</c:v>
                </c:pt>
                <c:pt idx="2849">
                  <c:v>3863.0</c:v>
                </c:pt>
                <c:pt idx="2850">
                  <c:v>3864.0</c:v>
                </c:pt>
                <c:pt idx="2851">
                  <c:v>3865.0</c:v>
                </c:pt>
                <c:pt idx="2852">
                  <c:v>3866.0</c:v>
                </c:pt>
                <c:pt idx="2853">
                  <c:v>3867.0</c:v>
                </c:pt>
                <c:pt idx="2854">
                  <c:v>3868.0</c:v>
                </c:pt>
                <c:pt idx="2855">
                  <c:v>3869.0</c:v>
                </c:pt>
                <c:pt idx="2856">
                  <c:v>3870.0</c:v>
                </c:pt>
                <c:pt idx="2857">
                  <c:v>3871.0</c:v>
                </c:pt>
                <c:pt idx="2858">
                  <c:v>3872.0</c:v>
                </c:pt>
                <c:pt idx="2859">
                  <c:v>3873.0</c:v>
                </c:pt>
                <c:pt idx="2860">
                  <c:v>3874.0</c:v>
                </c:pt>
                <c:pt idx="2861">
                  <c:v>3875.0</c:v>
                </c:pt>
                <c:pt idx="2862">
                  <c:v>3876.0</c:v>
                </c:pt>
                <c:pt idx="2863">
                  <c:v>3877.0</c:v>
                </c:pt>
                <c:pt idx="2864">
                  <c:v>3879.0</c:v>
                </c:pt>
                <c:pt idx="2865">
                  <c:v>3880.0</c:v>
                </c:pt>
                <c:pt idx="2866">
                  <c:v>3881.0</c:v>
                </c:pt>
                <c:pt idx="2867">
                  <c:v>3882.0</c:v>
                </c:pt>
                <c:pt idx="2868">
                  <c:v>3883.0</c:v>
                </c:pt>
                <c:pt idx="2869">
                  <c:v>3884.0</c:v>
                </c:pt>
                <c:pt idx="2870">
                  <c:v>3885.0</c:v>
                </c:pt>
                <c:pt idx="2871">
                  <c:v>3886.0</c:v>
                </c:pt>
                <c:pt idx="2872">
                  <c:v>3887.0</c:v>
                </c:pt>
                <c:pt idx="2873">
                  <c:v>3888.0</c:v>
                </c:pt>
                <c:pt idx="2874">
                  <c:v>3890.0</c:v>
                </c:pt>
                <c:pt idx="2875">
                  <c:v>3891.0</c:v>
                </c:pt>
                <c:pt idx="2876">
                  <c:v>3892.0</c:v>
                </c:pt>
                <c:pt idx="2877">
                  <c:v>3893.0</c:v>
                </c:pt>
                <c:pt idx="2878">
                  <c:v>3894.0</c:v>
                </c:pt>
                <c:pt idx="2879">
                  <c:v>3895.0</c:v>
                </c:pt>
                <c:pt idx="2880">
                  <c:v>3896.0</c:v>
                </c:pt>
                <c:pt idx="2881">
                  <c:v>3897.0</c:v>
                </c:pt>
                <c:pt idx="2882">
                  <c:v>3898.0</c:v>
                </c:pt>
                <c:pt idx="2883">
                  <c:v>3899.0</c:v>
                </c:pt>
                <c:pt idx="2884">
                  <c:v>3900.0</c:v>
                </c:pt>
                <c:pt idx="2885">
                  <c:v>3902.0</c:v>
                </c:pt>
                <c:pt idx="2886">
                  <c:v>3905.0</c:v>
                </c:pt>
                <c:pt idx="2887">
                  <c:v>3906.0</c:v>
                </c:pt>
                <c:pt idx="2888">
                  <c:v>3907.0</c:v>
                </c:pt>
                <c:pt idx="2889">
                  <c:v>3908.0</c:v>
                </c:pt>
                <c:pt idx="2890">
                  <c:v>3909.0</c:v>
                </c:pt>
                <c:pt idx="2891">
                  <c:v>3911.0</c:v>
                </c:pt>
                <c:pt idx="2892">
                  <c:v>3912.0</c:v>
                </c:pt>
                <c:pt idx="2893">
                  <c:v>3913.0</c:v>
                </c:pt>
                <c:pt idx="2894">
                  <c:v>3914.0</c:v>
                </c:pt>
                <c:pt idx="2895">
                  <c:v>3915.0</c:v>
                </c:pt>
                <c:pt idx="2896">
                  <c:v>3916.0</c:v>
                </c:pt>
                <c:pt idx="2897">
                  <c:v>3917.0</c:v>
                </c:pt>
                <c:pt idx="2898">
                  <c:v>3918.0</c:v>
                </c:pt>
                <c:pt idx="2899">
                  <c:v>3919.0</c:v>
                </c:pt>
                <c:pt idx="2900">
                  <c:v>3921.0</c:v>
                </c:pt>
                <c:pt idx="2901">
                  <c:v>3922.0</c:v>
                </c:pt>
                <c:pt idx="2902">
                  <c:v>3923.0</c:v>
                </c:pt>
                <c:pt idx="2903">
                  <c:v>3925.0</c:v>
                </c:pt>
                <c:pt idx="2904">
                  <c:v>3926.0</c:v>
                </c:pt>
                <c:pt idx="2905">
                  <c:v>3927.0</c:v>
                </c:pt>
                <c:pt idx="2906">
                  <c:v>3929.0</c:v>
                </c:pt>
                <c:pt idx="2907">
                  <c:v>3930.0</c:v>
                </c:pt>
                <c:pt idx="2908">
                  <c:v>3931.0</c:v>
                </c:pt>
                <c:pt idx="2909">
                  <c:v>3932.0</c:v>
                </c:pt>
                <c:pt idx="2910">
                  <c:v>3934.0</c:v>
                </c:pt>
                <c:pt idx="2911">
                  <c:v>3935.0</c:v>
                </c:pt>
                <c:pt idx="2912">
                  <c:v>3936.0</c:v>
                </c:pt>
                <c:pt idx="2913">
                  <c:v>3937.0</c:v>
                </c:pt>
                <c:pt idx="2914">
                  <c:v>3938.0</c:v>
                </c:pt>
                <c:pt idx="2915">
                  <c:v>3939.0</c:v>
                </c:pt>
                <c:pt idx="2916">
                  <c:v>3940.0</c:v>
                </c:pt>
                <c:pt idx="2917">
                  <c:v>3941.0</c:v>
                </c:pt>
                <c:pt idx="2918">
                  <c:v>3942.0</c:v>
                </c:pt>
                <c:pt idx="2919">
                  <c:v>3943.0</c:v>
                </c:pt>
                <c:pt idx="2920">
                  <c:v>3944.0</c:v>
                </c:pt>
                <c:pt idx="2921">
                  <c:v>3945.0</c:v>
                </c:pt>
                <c:pt idx="2922">
                  <c:v>3947.0</c:v>
                </c:pt>
                <c:pt idx="2923">
                  <c:v>3948.0</c:v>
                </c:pt>
                <c:pt idx="2924">
                  <c:v>3950.0</c:v>
                </c:pt>
                <c:pt idx="2925">
                  <c:v>3951.0</c:v>
                </c:pt>
                <c:pt idx="2926">
                  <c:v>3952.0</c:v>
                </c:pt>
                <c:pt idx="2927">
                  <c:v>3953.0</c:v>
                </c:pt>
                <c:pt idx="2928">
                  <c:v>3954.0</c:v>
                </c:pt>
                <c:pt idx="2929">
                  <c:v>3955.0</c:v>
                </c:pt>
                <c:pt idx="2930">
                  <c:v>3956.0</c:v>
                </c:pt>
                <c:pt idx="2931">
                  <c:v>3957.0</c:v>
                </c:pt>
                <c:pt idx="2932">
                  <c:v>3958.0</c:v>
                </c:pt>
                <c:pt idx="2933">
                  <c:v>3959.0</c:v>
                </c:pt>
                <c:pt idx="2934">
                  <c:v>3960.0</c:v>
                </c:pt>
                <c:pt idx="2935">
                  <c:v>3961.0</c:v>
                </c:pt>
                <c:pt idx="2936">
                  <c:v>3962.0</c:v>
                </c:pt>
                <c:pt idx="2937">
                  <c:v>3963.0</c:v>
                </c:pt>
                <c:pt idx="2938">
                  <c:v>3964.0</c:v>
                </c:pt>
                <c:pt idx="2939">
                  <c:v>3965.0</c:v>
                </c:pt>
                <c:pt idx="2940">
                  <c:v>3966.0</c:v>
                </c:pt>
                <c:pt idx="2941">
                  <c:v>3967.0</c:v>
                </c:pt>
                <c:pt idx="2942">
                  <c:v>3968.0</c:v>
                </c:pt>
                <c:pt idx="2943">
                  <c:v>3969.0</c:v>
                </c:pt>
                <c:pt idx="2944">
                  <c:v>3970.0</c:v>
                </c:pt>
                <c:pt idx="2945">
                  <c:v>3971.0</c:v>
                </c:pt>
                <c:pt idx="2946">
                  <c:v>3972.0</c:v>
                </c:pt>
                <c:pt idx="2947">
                  <c:v>3973.0</c:v>
                </c:pt>
                <c:pt idx="2948">
                  <c:v>3974.0</c:v>
                </c:pt>
                <c:pt idx="2949">
                  <c:v>3975.0</c:v>
                </c:pt>
                <c:pt idx="2950">
                  <c:v>3976.0</c:v>
                </c:pt>
                <c:pt idx="2951">
                  <c:v>3977.0</c:v>
                </c:pt>
                <c:pt idx="2952">
                  <c:v>3978.0</c:v>
                </c:pt>
                <c:pt idx="2953">
                  <c:v>3979.0</c:v>
                </c:pt>
                <c:pt idx="2954">
                  <c:v>3981.0</c:v>
                </c:pt>
                <c:pt idx="2955">
                  <c:v>3982.0</c:v>
                </c:pt>
                <c:pt idx="2956">
                  <c:v>3983.0</c:v>
                </c:pt>
                <c:pt idx="2957">
                  <c:v>3984.0</c:v>
                </c:pt>
                <c:pt idx="2958">
                  <c:v>3985.0</c:v>
                </c:pt>
                <c:pt idx="2959">
                  <c:v>3986.0</c:v>
                </c:pt>
                <c:pt idx="2960">
                  <c:v>3987.0</c:v>
                </c:pt>
                <c:pt idx="2961">
                  <c:v>3988.0</c:v>
                </c:pt>
                <c:pt idx="2962">
                  <c:v>3990.0</c:v>
                </c:pt>
                <c:pt idx="2963">
                  <c:v>3993.0</c:v>
                </c:pt>
                <c:pt idx="2964">
                  <c:v>3995.0</c:v>
                </c:pt>
                <c:pt idx="2965">
                  <c:v>3996.0</c:v>
                </c:pt>
                <c:pt idx="2966">
                  <c:v>3997.0</c:v>
                </c:pt>
                <c:pt idx="2967">
                  <c:v>3999.0</c:v>
                </c:pt>
                <c:pt idx="2968">
                  <c:v>4000.0</c:v>
                </c:pt>
                <c:pt idx="2969">
                  <c:v>4001.0</c:v>
                </c:pt>
                <c:pt idx="2970">
                  <c:v>4002.0</c:v>
                </c:pt>
                <c:pt idx="2971">
                  <c:v>4003.0</c:v>
                </c:pt>
                <c:pt idx="2972">
                  <c:v>4004.0</c:v>
                </c:pt>
                <c:pt idx="2973">
                  <c:v>4006.0</c:v>
                </c:pt>
                <c:pt idx="2974">
                  <c:v>4007.0</c:v>
                </c:pt>
                <c:pt idx="2975">
                  <c:v>4008.0</c:v>
                </c:pt>
                <c:pt idx="2976">
                  <c:v>4009.0</c:v>
                </c:pt>
                <c:pt idx="2977">
                  <c:v>4010.0</c:v>
                </c:pt>
                <c:pt idx="2978">
                  <c:v>4012.0</c:v>
                </c:pt>
                <c:pt idx="2979">
                  <c:v>4013.0</c:v>
                </c:pt>
                <c:pt idx="2980">
                  <c:v>4014.0</c:v>
                </c:pt>
                <c:pt idx="2981">
                  <c:v>4015.0</c:v>
                </c:pt>
                <c:pt idx="2982">
                  <c:v>4016.0</c:v>
                </c:pt>
                <c:pt idx="2983">
                  <c:v>4017.0</c:v>
                </c:pt>
                <c:pt idx="2984">
                  <c:v>4018.0</c:v>
                </c:pt>
                <c:pt idx="2985">
                  <c:v>4019.0</c:v>
                </c:pt>
                <c:pt idx="2986">
                  <c:v>4020.0</c:v>
                </c:pt>
                <c:pt idx="2987">
                  <c:v>4022.0</c:v>
                </c:pt>
                <c:pt idx="2988">
                  <c:v>4023.0</c:v>
                </c:pt>
                <c:pt idx="2989">
                  <c:v>4024.0</c:v>
                </c:pt>
                <c:pt idx="2990">
                  <c:v>4025.0</c:v>
                </c:pt>
                <c:pt idx="2991">
                  <c:v>4026.0</c:v>
                </c:pt>
                <c:pt idx="2992">
                  <c:v>4027.0</c:v>
                </c:pt>
                <c:pt idx="2993">
                  <c:v>4028.0</c:v>
                </c:pt>
                <c:pt idx="2994">
                  <c:v>4029.0</c:v>
                </c:pt>
                <c:pt idx="2995">
                  <c:v>4030.0</c:v>
                </c:pt>
                <c:pt idx="2996">
                  <c:v>4031.0</c:v>
                </c:pt>
                <c:pt idx="2997">
                  <c:v>4032.0</c:v>
                </c:pt>
                <c:pt idx="2998">
                  <c:v>4033.0</c:v>
                </c:pt>
                <c:pt idx="2999">
                  <c:v>4034.0</c:v>
                </c:pt>
                <c:pt idx="3000">
                  <c:v>4035.0</c:v>
                </c:pt>
                <c:pt idx="3001">
                  <c:v>4036.0</c:v>
                </c:pt>
                <c:pt idx="3002">
                  <c:v>4037.0</c:v>
                </c:pt>
                <c:pt idx="3003">
                  <c:v>4038.0</c:v>
                </c:pt>
                <c:pt idx="3004">
                  <c:v>4039.0</c:v>
                </c:pt>
                <c:pt idx="3005">
                  <c:v>4042.0</c:v>
                </c:pt>
                <c:pt idx="3006">
                  <c:v>4043.0</c:v>
                </c:pt>
                <c:pt idx="3007">
                  <c:v>4044.0</c:v>
                </c:pt>
                <c:pt idx="3008">
                  <c:v>4045.0</c:v>
                </c:pt>
                <c:pt idx="3009">
                  <c:v>4046.0</c:v>
                </c:pt>
                <c:pt idx="3010">
                  <c:v>4048.0</c:v>
                </c:pt>
                <c:pt idx="3011">
                  <c:v>4049.0</c:v>
                </c:pt>
                <c:pt idx="3012">
                  <c:v>4051.0</c:v>
                </c:pt>
                <c:pt idx="3013">
                  <c:v>4052.0</c:v>
                </c:pt>
                <c:pt idx="3014">
                  <c:v>4053.0</c:v>
                </c:pt>
                <c:pt idx="3015">
                  <c:v>4054.0</c:v>
                </c:pt>
                <c:pt idx="3016">
                  <c:v>4055.0</c:v>
                </c:pt>
                <c:pt idx="3017">
                  <c:v>4056.0</c:v>
                </c:pt>
                <c:pt idx="3018">
                  <c:v>4058.0</c:v>
                </c:pt>
                <c:pt idx="3019">
                  <c:v>4060.0</c:v>
                </c:pt>
                <c:pt idx="3020">
                  <c:v>4061.0</c:v>
                </c:pt>
                <c:pt idx="3021">
                  <c:v>4062.0</c:v>
                </c:pt>
                <c:pt idx="3022">
                  <c:v>4063.0</c:v>
                </c:pt>
                <c:pt idx="3023">
                  <c:v>4064.0</c:v>
                </c:pt>
                <c:pt idx="3024">
                  <c:v>4065.0</c:v>
                </c:pt>
                <c:pt idx="3025">
                  <c:v>4066.0</c:v>
                </c:pt>
                <c:pt idx="3026">
                  <c:v>4067.0</c:v>
                </c:pt>
                <c:pt idx="3027">
                  <c:v>4068.0</c:v>
                </c:pt>
                <c:pt idx="3028">
                  <c:v>4069.0</c:v>
                </c:pt>
                <c:pt idx="3029">
                  <c:v>4070.0</c:v>
                </c:pt>
                <c:pt idx="3030">
                  <c:v>4072.0</c:v>
                </c:pt>
                <c:pt idx="3031">
                  <c:v>4073.0</c:v>
                </c:pt>
                <c:pt idx="3032">
                  <c:v>4076.0</c:v>
                </c:pt>
                <c:pt idx="3033">
                  <c:v>4079.0</c:v>
                </c:pt>
                <c:pt idx="3034">
                  <c:v>4080.0</c:v>
                </c:pt>
                <c:pt idx="3035">
                  <c:v>4081.0</c:v>
                </c:pt>
                <c:pt idx="3036">
                  <c:v>4082.0</c:v>
                </c:pt>
                <c:pt idx="3037">
                  <c:v>4083.0</c:v>
                </c:pt>
                <c:pt idx="3038">
                  <c:v>4084.0</c:v>
                </c:pt>
                <c:pt idx="3039">
                  <c:v>4085.0</c:v>
                </c:pt>
                <c:pt idx="3040">
                  <c:v>4086.0</c:v>
                </c:pt>
                <c:pt idx="3041">
                  <c:v>4089.0</c:v>
                </c:pt>
                <c:pt idx="3042">
                  <c:v>4090.0</c:v>
                </c:pt>
                <c:pt idx="3043">
                  <c:v>4092.0</c:v>
                </c:pt>
                <c:pt idx="3044">
                  <c:v>4093.0</c:v>
                </c:pt>
                <c:pt idx="3045">
                  <c:v>4094.0</c:v>
                </c:pt>
                <c:pt idx="3046">
                  <c:v>4095.0</c:v>
                </c:pt>
                <c:pt idx="3047">
                  <c:v>4096.0</c:v>
                </c:pt>
                <c:pt idx="3048">
                  <c:v>4097.0</c:v>
                </c:pt>
                <c:pt idx="3049">
                  <c:v>4099.0</c:v>
                </c:pt>
                <c:pt idx="3050">
                  <c:v>4102.0</c:v>
                </c:pt>
                <c:pt idx="3051">
                  <c:v>4103.0</c:v>
                </c:pt>
                <c:pt idx="3052">
                  <c:v>4104.0</c:v>
                </c:pt>
                <c:pt idx="3053">
                  <c:v>4105.0</c:v>
                </c:pt>
                <c:pt idx="3054">
                  <c:v>4106.0</c:v>
                </c:pt>
                <c:pt idx="3055">
                  <c:v>4107.0</c:v>
                </c:pt>
                <c:pt idx="3056">
                  <c:v>4108.0</c:v>
                </c:pt>
                <c:pt idx="3057">
                  <c:v>4109.0</c:v>
                </c:pt>
                <c:pt idx="3058">
                  <c:v>4110.0</c:v>
                </c:pt>
                <c:pt idx="3059">
                  <c:v>4111.0</c:v>
                </c:pt>
                <c:pt idx="3060">
                  <c:v>4112.0</c:v>
                </c:pt>
                <c:pt idx="3061">
                  <c:v>4113.0</c:v>
                </c:pt>
                <c:pt idx="3062">
                  <c:v>4115.0</c:v>
                </c:pt>
                <c:pt idx="3063">
                  <c:v>4116.0</c:v>
                </c:pt>
                <c:pt idx="3064">
                  <c:v>4118.0</c:v>
                </c:pt>
                <c:pt idx="3065">
                  <c:v>4121.0</c:v>
                </c:pt>
                <c:pt idx="3066">
                  <c:v>4122.0</c:v>
                </c:pt>
                <c:pt idx="3067">
                  <c:v>4124.0</c:v>
                </c:pt>
                <c:pt idx="3068">
                  <c:v>4128.0</c:v>
                </c:pt>
                <c:pt idx="3069">
                  <c:v>4129.0</c:v>
                </c:pt>
                <c:pt idx="3070">
                  <c:v>4130.0</c:v>
                </c:pt>
                <c:pt idx="3071">
                  <c:v>4131.0</c:v>
                </c:pt>
                <c:pt idx="3072">
                  <c:v>4132.0</c:v>
                </c:pt>
                <c:pt idx="3073">
                  <c:v>4133.0</c:v>
                </c:pt>
                <c:pt idx="3074">
                  <c:v>4135.0</c:v>
                </c:pt>
                <c:pt idx="3075">
                  <c:v>4136.0</c:v>
                </c:pt>
                <c:pt idx="3076">
                  <c:v>4137.0</c:v>
                </c:pt>
                <c:pt idx="3077">
                  <c:v>4138.0</c:v>
                </c:pt>
                <c:pt idx="3078">
                  <c:v>4139.0</c:v>
                </c:pt>
                <c:pt idx="3079">
                  <c:v>4140.0</c:v>
                </c:pt>
                <c:pt idx="3080">
                  <c:v>4141.0</c:v>
                </c:pt>
                <c:pt idx="3081">
                  <c:v>4142.0</c:v>
                </c:pt>
                <c:pt idx="3082">
                  <c:v>4143.0</c:v>
                </c:pt>
                <c:pt idx="3083">
                  <c:v>4144.0</c:v>
                </c:pt>
                <c:pt idx="3084">
                  <c:v>4146.0</c:v>
                </c:pt>
                <c:pt idx="3085">
                  <c:v>4148.0</c:v>
                </c:pt>
                <c:pt idx="3086">
                  <c:v>4149.0</c:v>
                </c:pt>
                <c:pt idx="3087">
                  <c:v>4153.0</c:v>
                </c:pt>
                <c:pt idx="3088">
                  <c:v>4154.0</c:v>
                </c:pt>
                <c:pt idx="3089">
                  <c:v>4155.0</c:v>
                </c:pt>
                <c:pt idx="3090">
                  <c:v>4156.0</c:v>
                </c:pt>
                <c:pt idx="3091">
                  <c:v>4158.0</c:v>
                </c:pt>
                <c:pt idx="3092">
                  <c:v>4159.0</c:v>
                </c:pt>
                <c:pt idx="3093">
                  <c:v>4160.0</c:v>
                </c:pt>
                <c:pt idx="3094">
                  <c:v>4161.0</c:v>
                </c:pt>
                <c:pt idx="3095">
                  <c:v>4163.0</c:v>
                </c:pt>
                <c:pt idx="3096">
                  <c:v>4164.0</c:v>
                </c:pt>
                <c:pt idx="3097">
                  <c:v>4165.0</c:v>
                </c:pt>
                <c:pt idx="3098">
                  <c:v>4167.0</c:v>
                </c:pt>
                <c:pt idx="3099">
                  <c:v>4168.0</c:v>
                </c:pt>
                <c:pt idx="3100">
                  <c:v>4169.0</c:v>
                </c:pt>
                <c:pt idx="3101">
                  <c:v>4170.0</c:v>
                </c:pt>
                <c:pt idx="3102">
                  <c:v>4171.0</c:v>
                </c:pt>
                <c:pt idx="3103">
                  <c:v>4173.0</c:v>
                </c:pt>
                <c:pt idx="3104">
                  <c:v>4174.0</c:v>
                </c:pt>
                <c:pt idx="3105">
                  <c:v>4175.0</c:v>
                </c:pt>
                <c:pt idx="3106">
                  <c:v>4176.0</c:v>
                </c:pt>
                <c:pt idx="3107">
                  <c:v>4177.0</c:v>
                </c:pt>
                <c:pt idx="3108">
                  <c:v>4178.0</c:v>
                </c:pt>
                <c:pt idx="3109">
                  <c:v>4179.0</c:v>
                </c:pt>
                <c:pt idx="3110">
                  <c:v>4180.0</c:v>
                </c:pt>
                <c:pt idx="3111">
                  <c:v>4182.0</c:v>
                </c:pt>
                <c:pt idx="3112">
                  <c:v>4183.0</c:v>
                </c:pt>
                <c:pt idx="3113">
                  <c:v>4184.0</c:v>
                </c:pt>
                <c:pt idx="3114">
                  <c:v>4185.0</c:v>
                </c:pt>
                <c:pt idx="3115">
                  <c:v>4186.0</c:v>
                </c:pt>
                <c:pt idx="3116">
                  <c:v>4191.0</c:v>
                </c:pt>
                <c:pt idx="3117">
                  <c:v>4193.0</c:v>
                </c:pt>
                <c:pt idx="3118">
                  <c:v>4194.0</c:v>
                </c:pt>
                <c:pt idx="3119">
                  <c:v>4195.0</c:v>
                </c:pt>
                <c:pt idx="3120">
                  <c:v>4196.0</c:v>
                </c:pt>
                <c:pt idx="3121">
                  <c:v>4197.0</c:v>
                </c:pt>
                <c:pt idx="3122">
                  <c:v>4199.0</c:v>
                </c:pt>
                <c:pt idx="3123">
                  <c:v>4201.0</c:v>
                </c:pt>
                <c:pt idx="3124">
                  <c:v>4202.0</c:v>
                </c:pt>
                <c:pt idx="3125">
                  <c:v>4206.0</c:v>
                </c:pt>
                <c:pt idx="3126">
                  <c:v>4208.0</c:v>
                </c:pt>
                <c:pt idx="3127">
                  <c:v>4209.0</c:v>
                </c:pt>
                <c:pt idx="3128">
                  <c:v>4210.0</c:v>
                </c:pt>
                <c:pt idx="3129">
                  <c:v>4212.0</c:v>
                </c:pt>
                <c:pt idx="3130">
                  <c:v>4213.0</c:v>
                </c:pt>
                <c:pt idx="3131">
                  <c:v>4215.0</c:v>
                </c:pt>
                <c:pt idx="3132">
                  <c:v>4216.0</c:v>
                </c:pt>
                <c:pt idx="3133">
                  <c:v>4218.0</c:v>
                </c:pt>
                <c:pt idx="3134">
                  <c:v>4219.0</c:v>
                </c:pt>
                <c:pt idx="3135">
                  <c:v>4220.0</c:v>
                </c:pt>
                <c:pt idx="3136">
                  <c:v>4221.0</c:v>
                </c:pt>
                <c:pt idx="3137">
                  <c:v>4223.0</c:v>
                </c:pt>
                <c:pt idx="3138">
                  <c:v>4225.0</c:v>
                </c:pt>
                <c:pt idx="3139">
                  <c:v>4227.0</c:v>
                </c:pt>
                <c:pt idx="3140">
                  <c:v>4228.0</c:v>
                </c:pt>
                <c:pt idx="3141">
                  <c:v>4230.0</c:v>
                </c:pt>
                <c:pt idx="3142">
                  <c:v>4231.0</c:v>
                </c:pt>
                <c:pt idx="3143">
                  <c:v>4232.0</c:v>
                </c:pt>
                <c:pt idx="3144">
                  <c:v>4233.0</c:v>
                </c:pt>
                <c:pt idx="3145">
                  <c:v>4234.0</c:v>
                </c:pt>
                <c:pt idx="3146">
                  <c:v>4236.0</c:v>
                </c:pt>
                <c:pt idx="3147">
                  <c:v>4237.0</c:v>
                </c:pt>
                <c:pt idx="3148">
                  <c:v>4238.0</c:v>
                </c:pt>
                <c:pt idx="3149">
                  <c:v>4239.0</c:v>
                </c:pt>
                <c:pt idx="3150">
                  <c:v>4240.0</c:v>
                </c:pt>
                <c:pt idx="3151">
                  <c:v>4241.0</c:v>
                </c:pt>
                <c:pt idx="3152">
                  <c:v>4244.0</c:v>
                </c:pt>
                <c:pt idx="3153">
                  <c:v>4245.0</c:v>
                </c:pt>
                <c:pt idx="3154">
                  <c:v>4247.0</c:v>
                </c:pt>
                <c:pt idx="3155">
                  <c:v>4249.0</c:v>
                </c:pt>
                <c:pt idx="3156">
                  <c:v>4251.0</c:v>
                </c:pt>
                <c:pt idx="3157">
                  <c:v>4253.0</c:v>
                </c:pt>
                <c:pt idx="3158">
                  <c:v>4254.0</c:v>
                </c:pt>
                <c:pt idx="3159">
                  <c:v>4258.0</c:v>
                </c:pt>
                <c:pt idx="3160">
                  <c:v>4259.0</c:v>
                </c:pt>
                <c:pt idx="3161">
                  <c:v>4260.0</c:v>
                </c:pt>
                <c:pt idx="3162">
                  <c:v>4261.0</c:v>
                </c:pt>
                <c:pt idx="3163">
                  <c:v>4262.0</c:v>
                </c:pt>
                <c:pt idx="3164">
                  <c:v>4263.0</c:v>
                </c:pt>
                <c:pt idx="3165">
                  <c:v>4264.0</c:v>
                </c:pt>
                <c:pt idx="3166">
                  <c:v>4266.0</c:v>
                </c:pt>
                <c:pt idx="3167">
                  <c:v>4267.0</c:v>
                </c:pt>
                <c:pt idx="3168">
                  <c:v>4270.0</c:v>
                </c:pt>
                <c:pt idx="3169">
                  <c:v>4272.0</c:v>
                </c:pt>
                <c:pt idx="3170">
                  <c:v>4273.0</c:v>
                </c:pt>
                <c:pt idx="3171">
                  <c:v>4274.0</c:v>
                </c:pt>
                <c:pt idx="3172">
                  <c:v>4276.0</c:v>
                </c:pt>
                <c:pt idx="3173">
                  <c:v>4279.0</c:v>
                </c:pt>
                <c:pt idx="3174">
                  <c:v>4280.0</c:v>
                </c:pt>
                <c:pt idx="3175">
                  <c:v>4281.0</c:v>
                </c:pt>
                <c:pt idx="3176">
                  <c:v>4282.0</c:v>
                </c:pt>
                <c:pt idx="3177">
                  <c:v>4283.0</c:v>
                </c:pt>
                <c:pt idx="3178">
                  <c:v>4285.0</c:v>
                </c:pt>
                <c:pt idx="3179">
                  <c:v>4287.0</c:v>
                </c:pt>
                <c:pt idx="3180">
                  <c:v>4289.0</c:v>
                </c:pt>
                <c:pt idx="3181">
                  <c:v>4291.0</c:v>
                </c:pt>
                <c:pt idx="3182">
                  <c:v>4294.0</c:v>
                </c:pt>
                <c:pt idx="3183">
                  <c:v>4295.0</c:v>
                </c:pt>
                <c:pt idx="3184">
                  <c:v>4296.0</c:v>
                </c:pt>
                <c:pt idx="3185">
                  <c:v>4297.0</c:v>
                </c:pt>
                <c:pt idx="3186">
                  <c:v>4298.0</c:v>
                </c:pt>
                <c:pt idx="3187">
                  <c:v>4299.0</c:v>
                </c:pt>
                <c:pt idx="3188">
                  <c:v>4300.0</c:v>
                </c:pt>
                <c:pt idx="3189">
                  <c:v>4305.0</c:v>
                </c:pt>
                <c:pt idx="3190">
                  <c:v>4306.0</c:v>
                </c:pt>
                <c:pt idx="3191">
                  <c:v>4309.0</c:v>
                </c:pt>
                <c:pt idx="3192">
                  <c:v>4310.0</c:v>
                </c:pt>
                <c:pt idx="3193">
                  <c:v>4311.0</c:v>
                </c:pt>
                <c:pt idx="3194">
                  <c:v>4313.0</c:v>
                </c:pt>
                <c:pt idx="3195">
                  <c:v>4315.0</c:v>
                </c:pt>
                <c:pt idx="3196">
                  <c:v>4316.0</c:v>
                </c:pt>
                <c:pt idx="3197">
                  <c:v>4317.0</c:v>
                </c:pt>
                <c:pt idx="3198">
                  <c:v>4321.0</c:v>
                </c:pt>
                <c:pt idx="3199">
                  <c:v>4322.0</c:v>
                </c:pt>
                <c:pt idx="3200">
                  <c:v>4324.0</c:v>
                </c:pt>
                <c:pt idx="3201">
                  <c:v>4326.0</c:v>
                </c:pt>
                <c:pt idx="3202">
                  <c:v>4328.0</c:v>
                </c:pt>
                <c:pt idx="3203">
                  <c:v>4329.0</c:v>
                </c:pt>
                <c:pt idx="3204">
                  <c:v>4330.0</c:v>
                </c:pt>
                <c:pt idx="3205">
                  <c:v>4334.0</c:v>
                </c:pt>
                <c:pt idx="3206">
                  <c:v>4336.0</c:v>
                </c:pt>
                <c:pt idx="3207">
                  <c:v>4337.0</c:v>
                </c:pt>
                <c:pt idx="3208">
                  <c:v>4338.0</c:v>
                </c:pt>
                <c:pt idx="3209">
                  <c:v>4340.0</c:v>
                </c:pt>
                <c:pt idx="3210">
                  <c:v>4341.0</c:v>
                </c:pt>
                <c:pt idx="3211">
                  <c:v>4343.0</c:v>
                </c:pt>
                <c:pt idx="3212">
                  <c:v>4344.0</c:v>
                </c:pt>
                <c:pt idx="3213">
                  <c:v>4345.0</c:v>
                </c:pt>
                <c:pt idx="3214">
                  <c:v>4346.0</c:v>
                </c:pt>
                <c:pt idx="3215">
                  <c:v>4347.0</c:v>
                </c:pt>
                <c:pt idx="3216">
                  <c:v>4348.0</c:v>
                </c:pt>
                <c:pt idx="3217">
                  <c:v>4349.0</c:v>
                </c:pt>
                <c:pt idx="3218">
                  <c:v>4350.0</c:v>
                </c:pt>
                <c:pt idx="3219">
                  <c:v>4351.0</c:v>
                </c:pt>
                <c:pt idx="3220">
                  <c:v>4354.0</c:v>
                </c:pt>
                <c:pt idx="3221">
                  <c:v>4359.0</c:v>
                </c:pt>
                <c:pt idx="3222">
                  <c:v>4360.0</c:v>
                </c:pt>
                <c:pt idx="3223">
                  <c:v>4361.0</c:v>
                </c:pt>
                <c:pt idx="3224">
                  <c:v>4363.0</c:v>
                </c:pt>
                <c:pt idx="3225">
                  <c:v>4366.0</c:v>
                </c:pt>
                <c:pt idx="3226">
                  <c:v>4367.0</c:v>
                </c:pt>
                <c:pt idx="3227">
                  <c:v>4369.0</c:v>
                </c:pt>
                <c:pt idx="3228">
                  <c:v>4370.0</c:v>
                </c:pt>
                <c:pt idx="3229">
                  <c:v>4371.0</c:v>
                </c:pt>
                <c:pt idx="3230">
                  <c:v>4372.0</c:v>
                </c:pt>
                <c:pt idx="3231">
                  <c:v>4374.0</c:v>
                </c:pt>
                <c:pt idx="3232">
                  <c:v>4376.0</c:v>
                </c:pt>
                <c:pt idx="3233">
                  <c:v>4377.0</c:v>
                </c:pt>
                <c:pt idx="3234">
                  <c:v>4379.0</c:v>
                </c:pt>
                <c:pt idx="3235">
                  <c:v>4382.0</c:v>
                </c:pt>
                <c:pt idx="3236">
                  <c:v>4384.0</c:v>
                </c:pt>
                <c:pt idx="3237">
                  <c:v>4385.0</c:v>
                </c:pt>
                <c:pt idx="3238">
                  <c:v>4387.0</c:v>
                </c:pt>
                <c:pt idx="3239">
                  <c:v>4391.0</c:v>
                </c:pt>
                <c:pt idx="3240">
                  <c:v>4393.0</c:v>
                </c:pt>
                <c:pt idx="3241">
                  <c:v>4394.0</c:v>
                </c:pt>
                <c:pt idx="3242">
                  <c:v>4396.0</c:v>
                </c:pt>
                <c:pt idx="3243">
                  <c:v>4399.0</c:v>
                </c:pt>
                <c:pt idx="3244">
                  <c:v>4401.0</c:v>
                </c:pt>
                <c:pt idx="3245">
                  <c:v>4402.0</c:v>
                </c:pt>
                <c:pt idx="3246">
                  <c:v>4403.0</c:v>
                </c:pt>
                <c:pt idx="3247">
                  <c:v>4406.0</c:v>
                </c:pt>
                <c:pt idx="3248">
                  <c:v>4407.0</c:v>
                </c:pt>
                <c:pt idx="3249">
                  <c:v>4408.0</c:v>
                </c:pt>
                <c:pt idx="3250">
                  <c:v>4409.0</c:v>
                </c:pt>
                <c:pt idx="3251">
                  <c:v>4413.0</c:v>
                </c:pt>
                <c:pt idx="3252">
                  <c:v>4415.0</c:v>
                </c:pt>
                <c:pt idx="3253">
                  <c:v>4418.0</c:v>
                </c:pt>
                <c:pt idx="3254">
                  <c:v>4419.0</c:v>
                </c:pt>
                <c:pt idx="3255">
                  <c:v>4420.0</c:v>
                </c:pt>
                <c:pt idx="3256">
                  <c:v>4422.0</c:v>
                </c:pt>
                <c:pt idx="3257">
                  <c:v>4423.0</c:v>
                </c:pt>
                <c:pt idx="3258">
                  <c:v>4424.0</c:v>
                </c:pt>
                <c:pt idx="3259">
                  <c:v>4425.0</c:v>
                </c:pt>
                <c:pt idx="3260">
                  <c:v>4426.0</c:v>
                </c:pt>
                <c:pt idx="3261">
                  <c:v>4427.0</c:v>
                </c:pt>
                <c:pt idx="3262">
                  <c:v>4429.0</c:v>
                </c:pt>
                <c:pt idx="3263">
                  <c:v>4436.0</c:v>
                </c:pt>
                <c:pt idx="3264">
                  <c:v>4438.0</c:v>
                </c:pt>
                <c:pt idx="3265">
                  <c:v>4440.0</c:v>
                </c:pt>
                <c:pt idx="3266">
                  <c:v>4441.0</c:v>
                </c:pt>
                <c:pt idx="3267">
                  <c:v>4442.0</c:v>
                </c:pt>
                <c:pt idx="3268">
                  <c:v>4443.0</c:v>
                </c:pt>
                <c:pt idx="3269">
                  <c:v>4444.0</c:v>
                </c:pt>
                <c:pt idx="3270">
                  <c:v>4445.0</c:v>
                </c:pt>
                <c:pt idx="3271">
                  <c:v>4446.0</c:v>
                </c:pt>
                <c:pt idx="3272">
                  <c:v>4447.0</c:v>
                </c:pt>
                <c:pt idx="3273">
                  <c:v>4448.0</c:v>
                </c:pt>
                <c:pt idx="3274">
                  <c:v>4449.0</c:v>
                </c:pt>
                <c:pt idx="3275">
                  <c:v>4450.0</c:v>
                </c:pt>
                <c:pt idx="3276">
                  <c:v>4451.0</c:v>
                </c:pt>
                <c:pt idx="3277">
                  <c:v>4452.0</c:v>
                </c:pt>
                <c:pt idx="3278">
                  <c:v>4453.0</c:v>
                </c:pt>
                <c:pt idx="3279">
                  <c:v>4455.0</c:v>
                </c:pt>
                <c:pt idx="3280">
                  <c:v>4460.0</c:v>
                </c:pt>
                <c:pt idx="3281">
                  <c:v>4462.0</c:v>
                </c:pt>
                <c:pt idx="3282">
                  <c:v>4463.0</c:v>
                </c:pt>
                <c:pt idx="3283">
                  <c:v>4464.0</c:v>
                </c:pt>
                <c:pt idx="3284">
                  <c:v>4465.0</c:v>
                </c:pt>
                <c:pt idx="3285">
                  <c:v>4466.0</c:v>
                </c:pt>
                <c:pt idx="3286">
                  <c:v>4467.0</c:v>
                </c:pt>
                <c:pt idx="3287">
                  <c:v>4469.0</c:v>
                </c:pt>
                <c:pt idx="3288">
                  <c:v>4470.0</c:v>
                </c:pt>
                <c:pt idx="3289">
                  <c:v>4471.0</c:v>
                </c:pt>
                <c:pt idx="3290">
                  <c:v>4472.0</c:v>
                </c:pt>
                <c:pt idx="3291">
                  <c:v>4475.0</c:v>
                </c:pt>
                <c:pt idx="3292">
                  <c:v>4477.0</c:v>
                </c:pt>
                <c:pt idx="3293">
                  <c:v>4478.0</c:v>
                </c:pt>
                <c:pt idx="3294">
                  <c:v>4480.0</c:v>
                </c:pt>
                <c:pt idx="3295">
                  <c:v>4484.0</c:v>
                </c:pt>
                <c:pt idx="3296">
                  <c:v>4485.0</c:v>
                </c:pt>
                <c:pt idx="3297">
                  <c:v>4486.0</c:v>
                </c:pt>
                <c:pt idx="3298">
                  <c:v>4489.0</c:v>
                </c:pt>
                <c:pt idx="3299">
                  <c:v>4490.0</c:v>
                </c:pt>
                <c:pt idx="3300">
                  <c:v>4491.0</c:v>
                </c:pt>
                <c:pt idx="3301">
                  <c:v>4492.0</c:v>
                </c:pt>
                <c:pt idx="3302">
                  <c:v>4494.0</c:v>
                </c:pt>
                <c:pt idx="3303">
                  <c:v>4498.0</c:v>
                </c:pt>
                <c:pt idx="3304">
                  <c:v>4499.0</c:v>
                </c:pt>
                <c:pt idx="3305">
                  <c:v>4501.0</c:v>
                </c:pt>
                <c:pt idx="3306">
                  <c:v>4505.0</c:v>
                </c:pt>
                <c:pt idx="3307">
                  <c:v>4509.0</c:v>
                </c:pt>
                <c:pt idx="3308">
                  <c:v>4510.0</c:v>
                </c:pt>
                <c:pt idx="3309">
                  <c:v>4512.0</c:v>
                </c:pt>
                <c:pt idx="3310">
                  <c:v>4513.0</c:v>
                </c:pt>
                <c:pt idx="3311">
                  <c:v>4517.0</c:v>
                </c:pt>
                <c:pt idx="3312">
                  <c:v>4518.0</c:v>
                </c:pt>
                <c:pt idx="3313">
                  <c:v>4521.0</c:v>
                </c:pt>
                <c:pt idx="3314">
                  <c:v>4523.0</c:v>
                </c:pt>
                <c:pt idx="3315">
                  <c:v>4527.0</c:v>
                </c:pt>
                <c:pt idx="3316">
                  <c:v>4529.0</c:v>
                </c:pt>
                <c:pt idx="3317">
                  <c:v>4531.0</c:v>
                </c:pt>
                <c:pt idx="3318">
                  <c:v>4532.0</c:v>
                </c:pt>
                <c:pt idx="3319">
                  <c:v>4534.0</c:v>
                </c:pt>
                <c:pt idx="3320">
                  <c:v>4535.0</c:v>
                </c:pt>
                <c:pt idx="3321">
                  <c:v>4537.0</c:v>
                </c:pt>
                <c:pt idx="3322">
                  <c:v>4538.0</c:v>
                </c:pt>
                <c:pt idx="3323">
                  <c:v>4539.0</c:v>
                </c:pt>
                <c:pt idx="3324">
                  <c:v>4541.0</c:v>
                </c:pt>
                <c:pt idx="3325">
                  <c:v>4542.0</c:v>
                </c:pt>
                <c:pt idx="3326">
                  <c:v>4546.0</c:v>
                </c:pt>
                <c:pt idx="3327">
                  <c:v>4550.0</c:v>
                </c:pt>
                <c:pt idx="3328">
                  <c:v>4552.0</c:v>
                </c:pt>
                <c:pt idx="3329">
                  <c:v>4553.0</c:v>
                </c:pt>
                <c:pt idx="3330">
                  <c:v>4557.0</c:v>
                </c:pt>
                <c:pt idx="3331">
                  <c:v>4558.0</c:v>
                </c:pt>
                <c:pt idx="3332">
                  <c:v>4559.0</c:v>
                </c:pt>
                <c:pt idx="3333">
                  <c:v>4560.0</c:v>
                </c:pt>
                <c:pt idx="3334">
                  <c:v>4561.0</c:v>
                </c:pt>
                <c:pt idx="3335">
                  <c:v>4565.0</c:v>
                </c:pt>
                <c:pt idx="3336">
                  <c:v>4566.0</c:v>
                </c:pt>
                <c:pt idx="3337">
                  <c:v>4568.0</c:v>
                </c:pt>
                <c:pt idx="3338">
                  <c:v>4572.0</c:v>
                </c:pt>
                <c:pt idx="3339">
                  <c:v>4573.0</c:v>
                </c:pt>
                <c:pt idx="3340">
                  <c:v>4577.0</c:v>
                </c:pt>
                <c:pt idx="3341">
                  <c:v>4581.0</c:v>
                </c:pt>
                <c:pt idx="3342">
                  <c:v>4584.0</c:v>
                </c:pt>
                <c:pt idx="3343">
                  <c:v>4585.0</c:v>
                </c:pt>
                <c:pt idx="3344">
                  <c:v>4587.0</c:v>
                </c:pt>
                <c:pt idx="3345">
                  <c:v>4588.0</c:v>
                </c:pt>
                <c:pt idx="3346">
                  <c:v>4589.0</c:v>
                </c:pt>
                <c:pt idx="3347">
                  <c:v>4590.0</c:v>
                </c:pt>
                <c:pt idx="3348">
                  <c:v>4597.0</c:v>
                </c:pt>
                <c:pt idx="3349">
                  <c:v>4599.0</c:v>
                </c:pt>
                <c:pt idx="3350">
                  <c:v>4601.0</c:v>
                </c:pt>
                <c:pt idx="3351">
                  <c:v>4603.0</c:v>
                </c:pt>
                <c:pt idx="3352">
                  <c:v>4604.0</c:v>
                </c:pt>
                <c:pt idx="3353">
                  <c:v>4607.0</c:v>
                </c:pt>
                <c:pt idx="3354">
                  <c:v>4611.0</c:v>
                </c:pt>
                <c:pt idx="3355">
                  <c:v>4618.0</c:v>
                </c:pt>
                <c:pt idx="3356">
                  <c:v>4625.0</c:v>
                </c:pt>
                <c:pt idx="3357">
                  <c:v>4629.0</c:v>
                </c:pt>
                <c:pt idx="3358">
                  <c:v>4631.0</c:v>
                </c:pt>
                <c:pt idx="3359">
                  <c:v>4632.0</c:v>
                </c:pt>
                <c:pt idx="3360">
                  <c:v>4635.0</c:v>
                </c:pt>
                <c:pt idx="3361">
                  <c:v>4638.0</c:v>
                </c:pt>
                <c:pt idx="3362">
                  <c:v>4648.0</c:v>
                </c:pt>
                <c:pt idx="3363">
                  <c:v>4654.0</c:v>
                </c:pt>
                <c:pt idx="3364">
                  <c:v>4656.0</c:v>
                </c:pt>
                <c:pt idx="3365">
                  <c:v>4658.0</c:v>
                </c:pt>
                <c:pt idx="3366">
                  <c:v>4659.0</c:v>
                </c:pt>
                <c:pt idx="3367">
                  <c:v>4660.0</c:v>
                </c:pt>
                <c:pt idx="3368">
                  <c:v>4665.0</c:v>
                </c:pt>
                <c:pt idx="3369">
                  <c:v>4666.0</c:v>
                </c:pt>
                <c:pt idx="3370">
                  <c:v>4668.0</c:v>
                </c:pt>
                <c:pt idx="3371">
                  <c:v>4670.0</c:v>
                </c:pt>
                <c:pt idx="3372">
                  <c:v>4671.0</c:v>
                </c:pt>
                <c:pt idx="3373">
                  <c:v>4672.0</c:v>
                </c:pt>
                <c:pt idx="3374">
                  <c:v>4676.0</c:v>
                </c:pt>
                <c:pt idx="3375">
                  <c:v>4682.0</c:v>
                </c:pt>
                <c:pt idx="3376">
                  <c:v>4686.0</c:v>
                </c:pt>
                <c:pt idx="3377">
                  <c:v>4687.0</c:v>
                </c:pt>
                <c:pt idx="3378">
                  <c:v>4688.0</c:v>
                </c:pt>
                <c:pt idx="3379">
                  <c:v>4689.0</c:v>
                </c:pt>
                <c:pt idx="3380">
                  <c:v>4691.0</c:v>
                </c:pt>
                <c:pt idx="3381">
                  <c:v>4693.0</c:v>
                </c:pt>
                <c:pt idx="3382">
                  <c:v>4697.0</c:v>
                </c:pt>
                <c:pt idx="3383">
                  <c:v>4703.0</c:v>
                </c:pt>
                <c:pt idx="3384">
                  <c:v>4704.0</c:v>
                </c:pt>
                <c:pt idx="3385">
                  <c:v>4707.0</c:v>
                </c:pt>
                <c:pt idx="3386">
                  <c:v>4709.0</c:v>
                </c:pt>
                <c:pt idx="3387">
                  <c:v>4711.0</c:v>
                </c:pt>
                <c:pt idx="3388">
                  <c:v>4719.0</c:v>
                </c:pt>
                <c:pt idx="3389">
                  <c:v>4720.0</c:v>
                </c:pt>
                <c:pt idx="3390">
                  <c:v>4723.0</c:v>
                </c:pt>
                <c:pt idx="3391">
                  <c:v>4726.0</c:v>
                </c:pt>
                <c:pt idx="3392">
                  <c:v>4727.0</c:v>
                </c:pt>
                <c:pt idx="3393">
                  <c:v>4730.0</c:v>
                </c:pt>
                <c:pt idx="3394">
                  <c:v>4731.0</c:v>
                </c:pt>
                <c:pt idx="3395">
                  <c:v>4735.0</c:v>
                </c:pt>
                <c:pt idx="3396">
                  <c:v>4739.0</c:v>
                </c:pt>
                <c:pt idx="3397">
                  <c:v>4741.0</c:v>
                </c:pt>
                <c:pt idx="3398">
                  <c:v>4742.0</c:v>
                </c:pt>
                <c:pt idx="3399">
                  <c:v>4743.0</c:v>
                </c:pt>
                <c:pt idx="3400">
                  <c:v>4745.0</c:v>
                </c:pt>
                <c:pt idx="3401">
                  <c:v>4748.0</c:v>
                </c:pt>
                <c:pt idx="3402">
                  <c:v>4751.0</c:v>
                </c:pt>
                <c:pt idx="3403">
                  <c:v>4752.0</c:v>
                </c:pt>
                <c:pt idx="3404">
                  <c:v>4753.0</c:v>
                </c:pt>
                <c:pt idx="3405">
                  <c:v>4756.0</c:v>
                </c:pt>
                <c:pt idx="3406">
                  <c:v>4757.0</c:v>
                </c:pt>
                <c:pt idx="3407">
                  <c:v>4761.0</c:v>
                </c:pt>
                <c:pt idx="3408">
                  <c:v>4762.0</c:v>
                </c:pt>
                <c:pt idx="3409">
                  <c:v>4771.0</c:v>
                </c:pt>
                <c:pt idx="3410">
                  <c:v>4773.0</c:v>
                </c:pt>
                <c:pt idx="3411">
                  <c:v>4775.0</c:v>
                </c:pt>
                <c:pt idx="3412">
                  <c:v>4783.0</c:v>
                </c:pt>
                <c:pt idx="3413">
                  <c:v>4784.0</c:v>
                </c:pt>
                <c:pt idx="3414">
                  <c:v>4787.0</c:v>
                </c:pt>
                <c:pt idx="3415">
                  <c:v>4799.0</c:v>
                </c:pt>
                <c:pt idx="3416">
                  <c:v>4803.0</c:v>
                </c:pt>
                <c:pt idx="3417">
                  <c:v>4811.0</c:v>
                </c:pt>
                <c:pt idx="3418">
                  <c:v>4812.0</c:v>
                </c:pt>
                <c:pt idx="3419">
                  <c:v>4814.0</c:v>
                </c:pt>
                <c:pt idx="3420">
                  <c:v>4818.0</c:v>
                </c:pt>
                <c:pt idx="3421">
                  <c:v>4819.0</c:v>
                </c:pt>
                <c:pt idx="3422">
                  <c:v>4826.0</c:v>
                </c:pt>
                <c:pt idx="3423">
                  <c:v>4827.0</c:v>
                </c:pt>
                <c:pt idx="3424">
                  <c:v>4834.0</c:v>
                </c:pt>
                <c:pt idx="3425">
                  <c:v>4835.0</c:v>
                </c:pt>
                <c:pt idx="3426">
                  <c:v>4836.0</c:v>
                </c:pt>
                <c:pt idx="3427">
                  <c:v>4837.0</c:v>
                </c:pt>
                <c:pt idx="3428">
                  <c:v>4846.0</c:v>
                </c:pt>
                <c:pt idx="3429">
                  <c:v>4851.0</c:v>
                </c:pt>
                <c:pt idx="3430">
                  <c:v>4852.0</c:v>
                </c:pt>
                <c:pt idx="3431">
                  <c:v>4854.0</c:v>
                </c:pt>
                <c:pt idx="3432">
                  <c:v>4857.0</c:v>
                </c:pt>
                <c:pt idx="3433">
                  <c:v>4859.0</c:v>
                </c:pt>
                <c:pt idx="3434">
                  <c:v>4869.0</c:v>
                </c:pt>
                <c:pt idx="3435">
                  <c:v>4871.0</c:v>
                </c:pt>
                <c:pt idx="3436">
                  <c:v>4872.0</c:v>
                </c:pt>
                <c:pt idx="3437">
                  <c:v>4875.0</c:v>
                </c:pt>
                <c:pt idx="3438">
                  <c:v>4881.0</c:v>
                </c:pt>
                <c:pt idx="3439">
                  <c:v>4888.0</c:v>
                </c:pt>
                <c:pt idx="3440">
                  <c:v>4889.0</c:v>
                </c:pt>
                <c:pt idx="3441">
                  <c:v>4895.0</c:v>
                </c:pt>
                <c:pt idx="3442">
                  <c:v>4897.0</c:v>
                </c:pt>
                <c:pt idx="3443">
                  <c:v>4899.0</c:v>
                </c:pt>
                <c:pt idx="3444">
                  <c:v>4900.0</c:v>
                </c:pt>
                <c:pt idx="3445">
                  <c:v>4905.0</c:v>
                </c:pt>
                <c:pt idx="3446">
                  <c:v>4906.0</c:v>
                </c:pt>
                <c:pt idx="3447">
                  <c:v>4908.0</c:v>
                </c:pt>
                <c:pt idx="3448">
                  <c:v>4909.0</c:v>
                </c:pt>
                <c:pt idx="3449">
                  <c:v>4912.0</c:v>
                </c:pt>
                <c:pt idx="3450">
                  <c:v>4918.0</c:v>
                </c:pt>
                <c:pt idx="3451">
                  <c:v>4921.0</c:v>
                </c:pt>
                <c:pt idx="3452">
                  <c:v>4925.0</c:v>
                </c:pt>
                <c:pt idx="3453">
                  <c:v>4926.0</c:v>
                </c:pt>
                <c:pt idx="3454">
                  <c:v>4928.0</c:v>
                </c:pt>
                <c:pt idx="3455">
                  <c:v>4929.0</c:v>
                </c:pt>
                <c:pt idx="3456">
                  <c:v>4931.0</c:v>
                </c:pt>
                <c:pt idx="3457">
                  <c:v>4932.0</c:v>
                </c:pt>
                <c:pt idx="3458">
                  <c:v>4934.0</c:v>
                </c:pt>
                <c:pt idx="3459">
                  <c:v>4939.0</c:v>
                </c:pt>
                <c:pt idx="3460">
                  <c:v>4946.0</c:v>
                </c:pt>
                <c:pt idx="3461">
                  <c:v>4947.0</c:v>
                </c:pt>
                <c:pt idx="3462">
                  <c:v>4955.0</c:v>
                </c:pt>
                <c:pt idx="3463">
                  <c:v>4957.0</c:v>
                </c:pt>
                <c:pt idx="3464">
                  <c:v>4964.0</c:v>
                </c:pt>
                <c:pt idx="3465">
                  <c:v>4967.0</c:v>
                </c:pt>
                <c:pt idx="3466">
                  <c:v>4977.0</c:v>
                </c:pt>
                <c:pt idx="3467">
                  <c:v>4982.0</c:v>
                </c:pt>
                <c:pt idx="3468">
                  <c:v>4986.0</c:v>
                </c:pt>
                <c:pt idx="3469">
                  <c:v>4989.0</c:v>
                </c:pt>
                <c:pt idx="3470">
                  <c:v>4991.0</c:v>
                </c:pt>
                <c:pt idx="3471">
                  <c:v>5008.0</c:v>
                </c:pt>
                <c:pt idx="3472">
                  <c:v>5011.0</c:v>
                </c:pt>
                <c:pt idx="3473">
                  <c:v>5014.0</c:v>
                </c:pt>
                <c:pt idx="3474">
                  <c:v>5022.0</c:v>
                </c:pt>
                <c:pt idx="3475">
                  <c:v>5026.0</c:v>
                </c:pt>
                <c:pt idx="3476">
                  <c:v>5030.0</c:v>
                </c:pt>
                <c:pt idx="3477">
                  <c:v>5034.0</c:v>
                </c:pt>
                <c:pt idx="3478">
                  <c:v>5035.0</c:v>
                </c:pt>
                <c:pt idx="3479">
                  <c:v>5046.0</c:v>
                </c:pt>
                <c:pt idx="3480">
                  <c:v>5050.0</c:v>
                </c:pt>
                <c:pt idx="3481">
                  <c:v>5057.0</c:v>
                </c:pt>
                <c:pt idx="3482">
                  <c:v>5071.0</c:v>
                </c:pt>
                <c:pt idx="3483">
                  <c:v>5081.0</c:v>
                </c:pt>
                <c:pt idx="3484">
                  <c:v>5083.0</c:v>
                </c:pt>
                <c:pt idx="3485">
                  <c:v>5085.0</c:v>
                </c:pt>
                <c:pt idx="3486">
                  <c:v>5089.0</c:v>
                </c:pt>
                <c:pt idx="3487">
                  <c:v>5095.0</c:v>
                </c:pt>
                <c:pt idx="3488">
                  <c:v>5100.0</c:v>
                </c:pt>
                <c:pt idx="3489">
                  <c:v>5103.0</c:v>
                </c:pt>
                <c:pt idx="3490">
                  <c:v>5109.0</c:v>
                </c:pt>
                <c:pt idx="3491">
                  <c:v>5112.0</c:v>
                </c:pt>
                <c:pt idx="3492">
                  <c:v>5124.0</c:v>
                </c:pt>
                <c:pt idx="3493">
                  <c:v>5128.0</c:v>
                </c:pt>
                <c:pt idx="3494">
                  <c:v>5130.0</c:v>
                </c:pt>
                <c:pt idx="3495">
                  <c:v>5144.0</c:v>
                </c:pt>
                <c:pt idx="3496">
                  <c:v>5146.0</c:v>
                </c:pt>
                <c:pt idx="3497">
                  <c:v>5158.0</c:v>
                </c:pt>
                <c:pt idx="3498">
                  <c:v>5160.0</c:v>
                </c:pt>
                <c:pt idx="3499">
                  <c:v>5163.0</c:v>
                </c:pt>
                <c:pt idx="3500">
                  <c:v>5169.0</c:v>
                </c:pt>
                <c:pt idx="3501">
                  <c:v>5170.0</c:v>
                </c:pt>
                <c:pt idx="3502">
                  <c:v>5176.0</c:v>
                </c:pt>
                <c:pt idx="3503">
                  <c:v>5178.0</c:v>
                </c:pt>
                <c:pt idx="3504">
                  <c:v>5190.0</c:v>
                </c:pt>
                <c:pt idx="3505">
                  <c:v>5191.0</c:v>
                </c:pt>
                <c:pt idx="3506">
                  <c:v>5195.0</c:v>
                </c:pt>
                <c:pt idx="3507">
                  <c:v>5199.0</c:v>
                </c:pt>
                <c:pt idx="3508">
                  <c:v>5212.0</c:v>
                </c:pt>
                <c:pt idx="3509">
                  <c:v>5229.0</c:v>
                </c:pt>
                <c:pt idx="3510">
                  <c:v>5241.0</c:v>
                </c:pt>
                <c:pt idx="3511">
                  <c:v>5249.0</c:v>
                </c:pt>
                <c:pt idx="3512">
                  <c:v>5256.0</c:v>
                </c:pt>
                <c:pt idx="3513">
                  <c:v>5262.0</c:v>
                </c:pt>
                <c:pt idx="3514">
                  <c:v>5267.0</c:v>
                </c:pt>
                <c:pt idx="3515">
                  <c:v>5268.0</c:v>
                </c:pt>
                <c:pt idx="3516">
                  <c:v>5274.0</c:v>
                </c:pt>
                <c:pt idx="3517">
                  <c:v>5275.0</c:v>
                </c:pt>
                <c:pt idx="3518">
                  <c:v>5296.0</c:v>
                </c:pt>
                <c:pt idx="3519">
                  <c:v>5300.0</c:v>
                </c:pt>
                <c:pt idx="3520">
                  <c:v>5303.0</c:v>
                </c:pt>
                <c:pt idx="3521">
                  <c:v>5305.0</c:v>
                </c:pt>
                <c:pt idx="3522">
                  <c:v>5309.0</c:v>
                </c:pt>
                <c:pt idx="3523">
                  <c:v>5314.0</c:v>
                </c:pt>
                <c:pt idx="3524">
                  <c:v>5316.0</c:v>
                </c:pt>
                <c:pt idx="3525">
                  <c:v>5318.0</c:v>
                </c:pt>
                <c:pt idx="3526">
                  <c:v>5319.0</c:v>
                </c:pt>
                <c:pt idx="3527">
                  <c:v>5329.0</c:v>
                </c:pt>
                <c:pt idx="3528">
                  <c:v>5330.0</c:v>
                </c:pt>
                <c:pt idx="3529">
                  <c:v>5341.0</c:v>
                </c:pt>
                <c:pt idx="3530">
                  <c:v>5343.0</c:v>
                </c:pt>
                <c:pt idx="3531">
                  <c:v>5349.0</c:v>
                </c:pt>
                <c:pt idx="3532">
                  <c:v>5353.0</c:v>
                </c:pt>
                <c:pt idx="3533">
                  <c:v>5357.0</c:v>
                </c:pt>
                <c:pt idx="3534">
                  <c:v>5358.0</c:v>
                </c:pt>
                <c:pt idx="3535">
                  <c:v>5371.0</c:v>
                </c:pt>
                <c:pt idx="3536">
                  <c:v>5376.0</c:v>
                </c:pt>
                <c:pt idx="3537">
                  <c:v>5378.0</c:v>
                </c:pt>
                <c:pt idx="3538">
                  <c:v>5380.0</c:v>
                </c:pt>
                <c:pt idx="3539">
                  <c:v>5397.0</c:v>
                </c:pt>
                <c:pt idx="3540">
                  <c:v>5406.0</c:v>
                </c:pt>
                <c:pt idx="3541">
                  <c:v>5416.0</c:v>
                </c:pt>
                <c:pt idx="3542">
                  <c:v>5421.0</c:v>
                </c:pt>
                <c:pt idx="3543">
                  <c:v>5424.0</c:v>
                </c:pt>
                <c:pt idx="3544">
                  <c:v>5428.0</c:v>
                </c:pt>
                <c:pt idx="3545">
                  <c:v>5433.0</c:v>
                </c:pt>
                <c:pt idx="3546">
                  <c:v>5439.0</c:v>
                </c:pt>
                <c:pt idx="3547">
                  <c:v>5442.0</c:v>
                </c:pt>
                <c:pt idx="3548">
                  <c:v>5456.0</c:v>
                </c:pt>
                <c:pt idx="3549">
                  <c:v>5459.0</c:v>
                </c:pt>
                <c:pt idx="3550">
                  <c:v>5464.0</c:v>
                </c:pt>
                <c:pt idx="3551">
                  <c:v>5472.0</c:v>
                </c:pt>
                <c:pt idx="3552">
                  <c:v>5478.0</c:v>
                </c:pt>
                <c:pt idx="3553">
                  <c:v>5482.0</c:v>
                </c:pt>
                <c:pt idx="3554">
                  <c:v>5517.0</c:v>
                </c:pt>
                <c:pt idx="3555">
                  <c:v>5527.0</c:v>
                </c:pt>
                <c:pt idx="3556">
                  <c:v>5531.0</c:v>
                </c:pt>
                <c:pt idx="3557">
                  <c:v>5533.0</c:v>
                </c:pt>
                <c:pt idx="3558">
                  <c:v>5558.0</c:v>
                </c:pt>
                <c:pt idx="3559">
                  <c:v>5559.0</c:v>
                </c:pt>
                <c:pt idx="3560">
                  <c:v>5567.0</c:v>
                </c:pt>
                <c:pt idx="3561">
                  <c:v>5576.0</c:v>
                </c:pt>
                <c:pt idx="3562">
                  <c:v>5579.0</c:v>
                </c:pt>
                <c:pt idx="3563">
                  <c:v>5586.0</c:v>
                </c:pt>
                <c:pt idx="3564">
                  <c:v>5591.0</c:v>
                </c:pt>
                <c:pt idx="3565">
                  <c:v>5622.0</c:v>
                </c:pt>
                <c:pt idx="3566">
                  <c:v>5634.0</c:v>
                </c:pt>
                <c:pt idx="3567">
                  <c:v>5650.0</c:v>
                </c:pt>
                <c:pt idx="3568">
                  <c:v>5652.0</c:v>
                </c:pt>
                <c:pt idx="3569">
                  <c:v>5654.0</c:v>
                </c:pt>
                <c:pt idx="3570">
                  <c:v>5670.0</c:v>
                </c:pt>
                <c:pt idx="3571">
                  <c:v>5671.0</c:v>
                </c:pt>
                <c:pt idx="3572">
                  <c:v>5711.0</c:v>
                </c:pt>
                <c:pt idx="3573">
                  <c:v>5713.0</c:v>
                </c:pt>
                <c:pt idx="3574">
                  <c:v>5739.0</c:v>
                </c:pt>
                <c:pt idx="3575">
                  <c:v>5744.0</c:v>
                </c:pt>
                <c:pt idx="3576">
                  <c:v>5745.0</c:v>
                </c:pt>
                <c:pt idx="3577">
                  <c:v>5754.0</c:v>
                </c:pt>
                <c:pt idx="3578">
                  <c:v>5761.0</c:v>
                </c:pt>
                <c:pt idx="3579">
                  <c:v>5766.0</c:v>
                </c:pt>
                <c:pt idx="3580">
                  <c:v>5800.0</c:v>
                </c:pt>
                <c:pt idx="3581">
                  <c:v>5804.0</c:v>
                </c:pt>
                <c:pt idx="3582">
                  <c:v>5808.0</c:v>
                </c:pt>
                <c:pt idx="3583">
                  <c:v>5811.0</c:v>
                </c:pt>
                <c:pt idx="3584">
                  <c:v>5823.0</c:v>
                </c:pt>
                <c:pt idx="3585">
                  <c:v>5842.0</c:v>
                </c:pt>
                <c:pt idx="3586">
                  <c:v>5850.0</c:v>
                </c:pt>
                <c:pt idx="3587">
                  <c:v>5885.0</c:v>
                </c:pt>
                <c:pt idx="3588">
                  <c:v>5898.0</c:v>
                </c:pt>
                <c:pt idx="3589">
                  <c:v>5937.0</c:v>
                </c:pt>
                <c:pt idx="3590">
                  <c:v>5952.0</c:v>
                </c:pt>
                <c:pt idx="3591">
                  <c:v>5962.0</c:v>
                </c:pt>
                <c:pt idx="3592">
                  <c:v>6031.0</c:v>
                </c:pt>
                <c:pt idx="3593">
                  <c:v>6063.0</c:v>
                </c:pt>
                <c:pt idx="3594">
                  <c:v>6208.0</c:v>
                </c:pt>
                <c:pt idx="3595">
                  <c:v>6253.0</c:v>
                </c:pt>
                <c:pt idx="3596">
                  <c:v>6297.0</c:v>
                </c:pt>
                <c:pt idx="3597">
                  <c:v>6424.0</c:v>
                </c:pt>
                <c:pt idx="3598">
                  <c:v>6476.0</c:v>
                </c:pt>
                <c:pt idx="3599">
                  <c:v>6629.0</c:v>
                </c:pt>
                <c:pt idx="3600">
                  <c:v>6633.0</c:v>
                </c:pt>
                <c:pt idx="3601">
                  <c:v>6636.0</c:v>
                </c:pt>
                <c:pt idx="3602">
                  <c:v>6814.0</c:v>
                </c:pt>
                <c:pt idx="3603">
                  <c:v>6910.0</c:v>
                </c:pt>
              </c:numCache>
            </c:numRef>
          </c:xVal>
          <c:yVal>
            <c:numRef>
              <c:f>'2min-dist'!$AB:$AB</c:f>
              <c:numCache>
                <c:formatCode>0.00E+00</c:formatCode>
                <c:ptCount val="1048576"/>
                <c:pt idx="0">
                  <c:v>0.000579466890460776</c:v>
                </c:pt>
                <c:pt idx="1">
                  <c:v>0.000899172761059824</c:v>
                </c:pt>
                <c:pt idx="2">
                  <c:v>0.000799264676497622</c:v>
                </c:pt>
                <c:pt idx="3">
                  <c:v>0.000499540422811013</c:v>
                </c:pt>
                <c:pt idx="4">
                  <c:v>0.000599448507373216</c:v>
                </c:pt>
                <c:pt idx="5">
                  <c:v>0.000599448507373216</c:v>
                </c:pt>
                <c:pt idx="6">
                  <c:v>0.000639411741198097</c:v>
                </c:pt>
                <c:pt idx="7">
                  <c:v>0.000699356591935419</c:v>
                </c:pt>
                <c:pt idx="8">
                  <c:v>0.00037965072133637</c:v>
                </c:pt>
                <c:pt idx="9">
                  <c:v>0.000619430124285657</c:v>
                </c:pt>
                <c:pt idx="10">
                  <c:v>0.000859209527234943</c:v>
                </c:pt>
                <c:pt idx="11">
                  <c:v>0.000539503656635895</c:v>
                </c:pt>
                <c:pt idx="12">
                  <c:v>0.0007393198257603</c:v>
                </c:pt>
                <c:pt idx="13">
                  <c:v>0.000819246293410062</c:v>
                </c:pt>
                <c:pt idx="14">
                  <c:v>0.000819246293410062</c:v>
                </c:pt>
                <c:pt idx="15">
                  <c:v>0.000619430124285657</c:v>
                </c:pt>
                <c:pt idx="16">
                  <c:v>0.000579466890460776</c:v>
                </c:pt>
                <c:pt idx="17">
                  <c:v>0.000339687487511489</c:v>
                </c:pt>
                <c:pt idx="18">
                  <c:v>0.000519522039723454</c:v>
                </c:pt>
                <c:pt idx="19">
                  <c:v>0.000899172761059824</c:v>
                </c:pt>
                <c:pt idx="20">
                  <c:v>0.000839227910322503</c:v>
                </c:pt>
                <c:pt idx="21">
                  <c:v>0.000599448507373216</c:v>
                </c:pt>
                <c:pt idx="22">
                  <c:v>0.0007393198257603</c:v>
                </c:pt>
                <c:pt idx="23">
                  <c:v>0.000679374975022978</c:v>
                </c:pt>
                <c:pt idx="24">
                  <c:v>0.0007393198257603</c:v>
                </c:pt>
                <c:pt idx="25">
                  <c:v>0.000699356591935419</c:v>
                </c:pt>
                <c:pt idx="26">
                  <c:v>0.000639411741198097</c:v>
                </c:pt>
                <c:pt idx="27">
                  <c:v>0.000479558805898573</c:v>
                </c:pt>
                <c:pt idx="28">
                  <c:v>0.000719338208847859</c:v>
                </c:pt>
                <c:pt idx="29">
                  <c:v>0.000559485273548335</c:v>
                </c:pt>
                <c:pt idx="30">
                  <c:v>0.000659393358110538</c:v>
                </c:pt>
                <c:pt idx="31">
                  <c:v>0.000579466890460776</c:v>
                </c:pt>
                <c:pt idx="32">
                  <c:v>0.000959117611797146</c:v>
                </c:pt>
                <c:pt idx="33">
                  <c:v>0.000679374975022978</c:v>
                </c:pt>
                <c:pt idx="34">
                  <c:v>0.000599448507373216</c:v>
                </c:pt>
                <c:pt idx="35">
                  <c:v>0.0007393198257603</c:v>
                </c:pt>
                <c:pt idx="36">
                  <c:v>0.000759301442672741</c:v>
                </c:pt>
                <c:pt idx="37">
                  <c:v>0.000619430124285657</c:v>
                </c:pt>
                <c:pt idx="38">
                  <c:v>0.000519522039723454</c:v>
                </c:pt>
                <c:pt idx="39">
                  <c:v>0.000639411741198097</c:v>
                </c:pt>
                <c:pt idx="40">
                  <c:v>0.000539503656635895</c:v>
                </c:pt>
                <c:pt idx="41">
                  <c:v>0.000539503656635895</c:v>
                </c:pt>
                <c:pt idx="42">
                  <c:v>0.000679374975022978</c:v>
                </c:pt>
                <c:pt idx="43">
                  <c:v>0.000719338208847859</c:v>
                </c:pt>
                <c:pt idx="44">
                  <c:v>0.000879191144147384</c:v>
                </c:pt>
                <c:pt idx="45">
                  <c:v>0.000799264676497622</c:v>
                </c:pt>
                <c:pt idx="46">
                  <c:v>0.000459577188986132</c:v>
                </c:pt>
                <c:pt idx="47">
                  <c:v>0.000779283059585181</c:v>
                </c:pt>
                <c:pt idx="48">
                  <c:v>0.000559485273548335</c:v>
                </c:pt>
                <c:pt idx="49">
                  <c:v>0.000679374975022978</c:v>
                </c:pt>
                <c:pt idx="50">
                  <c:v>0.000659393358110538</c:v>
                </c:pt>
                <c:pt idx="51">
                  <c:v>0.000559485273548335</c:v>
                </c:pt>
                <c:pt idx="52">
                  <c:v>0.000879191144147384</c:v>
                </c:pt>
                <c:pt idx="53">
                  <c:v>0.0007393198257603</c:v>
                </c:pt>
                <c:pt idx="54">
                  <c:v>0.000759301442672741</c:v>
                </c:pt>
                <c:pt idx="55">
                  <c:v>0.000539503656635895</c:v>
                </c:pt>
                <c:pt idx="56">
                  <c:v>0.000699356591935419</c:v>
                </c:pt>
                <c:pt idx="57">
                  <c:v>0.000759301442672741</c:v>
                </c:pt>
                <c:pt idx="58">
                  <c:v>0.000779283059585181</c:v>
                </c:pt>
                <c:pt idx="59">
                  <c:v>0.000439595572073692</c:v>
                </c:pt>
                <c:pt idx="60">
                  <c:v>0.000619430124285657</c:v>
                </c:pt>
                <c:pt idx="61">
                  <c:v>0.000859209527234943</c:v>
                </c:pt>
                <c:pt idx="62">
                  <c:v>0.000599448507373216</c:v>
                </c:pt>
                <c:pt idx="63">
                  <c:v>0.000599448507373216</c:v>
                </c:pt>
                <c:pt idx="64">
                  <c:v>0.000759301442672741</c:v>
                </c:pt>
                <c:pt idx="65">
                  <c:v>0.000779283059585181</c:v>
                </c:pt>
                <c:pt idx="66">
                  <c:v>0.000679374975022978</c:v>
                </c:pt>
                <c:pt idx="67">
                  <c:v>0.000699356591935419</c:v>
                </c:pt>
                <c:pt idx="68">
                  <c:v>0.000719338208847859</c:v>
                </c:pt>
                <c:pt idx="69">
                  <c:v>0.000919154377972265</c:v>
                </c:pt>
                <c:pt idx="70">
                  <c:v>0.000519522039723454</c:v>
                </c:pt>
                <c:pt idx="71">
                  <c:v>0.000639411741198097</c:v>
                </c:pt>
                <c:pt idx="72">
                  <c:v>0.000579466890460776</c:v>
                </c:pt>
                <c:pt idx="73">
                  <c:v>0.000839227910322503</c:v>
                </c:pt>
                <c:pt idx="74">
                  <c:v>0.000799264676497622</c:v>
                </c:pt>
                <c:pt idx="75">
                  <c:v>0.000719338208847859</c:v>
                </c:pt>
                <c:pt idx="76">
                  <c:v>0.000619430124285657</c:v>
                </c:pt>
                <c:pt idx="77">
                  <c:v>0.000919154377972265</c:v>
                </c:pt>
                <c:pt idx="78">
                  <c:v>0.000419613955161251</c:v>
                </c:pt>
                <c:pt idx="79">
                  <c:v>0.000719338208847859</c:v>
                </c:pt>
                <c:pt idx="80">
                  <c:v>0.000579466890460776</c:v>
                </c:pt>
                <c:pt idx="81">
                  <c:v>0.000679374975022978</c:v>
                </c:pt>
                <c:pt idx="82">
                  <c:v>0.000519522039723454</c:v>
                </c:pt>
                <c:pt idx="83">
                  <c:v>0.000919154377972265</c:v>
                </c:pt>
                <c:pt idx="84">
                  <c:v>0.000719338208847859</c:v>
                </c:pt>
                <c:pt idx="85">
                  <c:v>0.000619430124285657</c:v>
                </c:pt>
                <c:pt idx="86">
                  <c:v>0.000659393358110538</c:v>
                </c:pt>
                <c:pt idx="87">
                  <c:v>0.000659393358110538</c:v>
                </c:pt>
                <c:pt idx="88">
                  <c:v>0.000719338208847859</c:v>
                </c:pt>
                <c:pt idx="89">
                  <c:v>0.000499540422811013</c:v>
                </c:pt>
                <c:pt idx="90">
                  <c:v>0.000539503656635895</c:v>
                </c:pt>
                <c:pt idx="91">
                  <c:v>0.000679374975022978</c:v>
                </c:pt>
                <c:pt idx="92">
                  <c:v>0.000479558805898573</c:v>
                </c:pt>
                <c:pt idx="93">
                  <c:v>0.000519522039723454</c:v>
                </c:pt>
                <c:pt idx="94">
                  <c:v>0.000519522039723454</c:v>
                </c:pt>
                <c:pt idx="95">
                  <c:v>0.000619430124285657</c:v>
                </c:pt>
                <c:pt idx="96">
                  <c:v>0.000619430124285657</c:v>
                </c:pt>
                <c:pt idx="97">
                  <c:v>0.000679374975022978</c:v>
                </c:pt>
                <c:pt idx="98">
                  <c:v>0.000619430124285657</c:v>
                </c:pt>
                <c:pt idx="99">
                  <c:v>0.000719338208847859</c:v>
                </c:pt>
                <c:pt idx="100">
                  <c:v>0.000719338208847859</c:v>
                </c:pt>
                <c:pt idx="101">
                  <c:v>0.000699356591935419</c:v>
                </c:pt>
                <c:pt idx="102">
                  <c:v>0.000519522039723454</c:v>
                </c:pt>
                <c:pt idx="103">
                  <c:v>0.000659393358110538</c:v>
                </c:pt>
                <c:pt idx="104">
                  <c:v>0.000519522039723454</c:v>
                </c:pt>
                <c:pt idx="105">
                  <c:v>0.000759301442672741</c:v>
                </c:pt>
                <c:pt idx="106">
                  <c:v>0.000799264676497622</c:v>
                </c:pt>
                <c:pt idx="107">
                  <c:v>0.000619430124285657</c:v>
                </c:pt>
                <c:pt idx="108">
                  <c:v>0.000479558805898573</c:v>
                </c:pt>
                <c:pt idx="109">
                  <c:v>0.000719338208847859</c:v>
                </c:pt>
                <c:pt idx="110">
                  <c:v>0.000699356591935419</c:v>
                </c:pt>
                <c:pt idx="111">
                  <c:v>0.0007393198257603</c:v>
                </c:pt>
                <c:pt idx="112">
                  <c:v>0.000579466890460776</c:v>
                </c:pt>
                <c:pt idx="113">
                  <c:v>0.000699356591935419</c:v>
                </c:pt>
                <c:pt idx="114">
                  <c:v>0.000499540422811013</c:v>
                </c:pt>
                <c:pt idx="115">
                  <c:v>0.000659393358110538</c:v>
                </c:pt>
                <c:pt idx="116">
                  <c:v>0.000619430124285657</c:v>
                </c:pt>
                <c:pt idx="117">
                  <c:v>0.000479558805898573</c:v>
                </c:pt>
                <c:pt idx="118">
                  <c:v>0.000779283059585181</c:v>
                </c:pt>
                <c:pt idx="119">
                  <c:v>0.000719338208847859</c:v>
                </c:pt>
                <c:pt idx="120">
                  <c:v>0.000599448507373216</c:v>
                </c:pt>
                <c:pt idx="121">
                  <c:v>0.0007393198257603</c:v>
                </c:pt>
                <c:pt idx="122">
                  <c:v>0.000579466890460776</c:v>
                </c:pt>
                <c:pt idx="123">
                  <c:v>0.000519522039723454</c:v>
                </c:pt>
                <c:pt idx="124">
                  <c:v>0.000579466890460776</c:v>
                </c:pt>
                <c:pt idx="125">
                  <c:v>0.000579466890460776</c:v>
                </c:pt>
                <c:pt idx="126">
                  <c:v>0.000679374975022978</c:v>
                </c:pt>
                <c:pt idx="127">
                  <c:v>0.000699356591935419</c:v>
                </c:pt>
                <c:pt idx="128">
                  <c:v>0.000499540422811013</c:v>
                </c:pt>
                <c:pt idx="129">
                  <c:v>0.000559485273548335</c:v>
                </c:pt>
                <c:pt idx="130">
                  <c:v>0.000559485273548335</c:v>
                </c:pt>
                <c:pt idx="131">
                  <c:v>0.000479558805898573</c:v>
                </c:pt>
                <c:pt idx="132">
                  <c:v>0.0007393198257603</c:v>
                </c:pt>
                <c:pt idx="133">
                  <c:v>0.000579466890460776</c:v>
                </c:pt>
                <c:pt idx="134">
                  <c:v>0.000679374975022978</c:v>
                </c:pt>
                <c:pt idx="135">
                  <c:v>0.000659393358110538</c:v>
                </c:pt>
                <c:pt idx="136">
                  <c:v>0.000599448507373216</c:v>
                </c:pt>
                <c:pt idx="137">
                  <c:v>0.000959117611797146</c:v>
                </c:pt>
                <c:pt idx="138">
                  <c:v>0.000459577188986132</c:v>
                </c:pt>
                <c:pt idx="139">
                  <c:v>0.000439595572073692</c:v>
                </c:pt>
                <c:pt idx="140">
                  <c:v>0.000499540422811013</c:v>
                </c:pt>
                <c:pt idx="141">
                  <c:v>0.000639411741198097</c:v>
                </c:pt>
                <c:pt idx="142">
                  <c:v>0.000619430124285657</c:v>
                </c:pt>
                <c:pt idx="143">
                  <c:v>0.000619430124285657</c:v>
                </c:pt>
                <c:pt idx="144">
                  <c:v>0.000539503656635895</c:v>
                </c:pt>
                <c:pt idx="145">
                  <c:v>0.000719338208847859</c:v>
                </c:pt>
                <c:pt idx="146">
                  <c:v>0.000539503656635895</c:v>
                </c:pt>
                <c:pt idx="147">
                  <c:v>0.000579466890460776</c:v>
                </c:pt>
                <c:pt idx="148">
                  <c:v>0.000579466890460776</c:v>
                </c:pt>
                <c:pt idx="149">
                  <c:v>0.000539503656635895</c:v>
                </c:pt>
                <c:pt idx="150">
                  <c:v>0.000619430124285657</c:v>
                </c:pt>
                <c:pt idx="151">
                  <c:v>0.000479558805898573</c:v>
                </c:pt>
                <c:pt idx="152">
                  <c:v>0.0007393198257603</c:v>
                </c:pt>
                <c:pt idx="153">
                  <c:v>0.000479558805898573</c:v>
                </c:pt>
                <c:pt idx="154">
                  <c:v>0.000699356591935419</c:v>
                </c:pt>
                <c:pt idx="155">
                  <c:v>0.000759301442672741</c:v>
                </c:pt>
                <c:pt idx="156">
                  <c:v>0.000559485273548335</c:v>
                </c:pt>
                <c:pt idx="157">
                  <c:v>0.000899172761059824</c:v>
                </c:pt>
                <c:pt idx="158">
                  <c:v>0.000679374975022978</c:v>
                </c:pt>
                <c:pt idx="159">
                  <c:v>0.000579466890460776</c:v>
                </c:pt>
                <c:pt idx="160">
                  <c:v>0.000659393358110538</c:v>
                </c:pt>
                <c:pt idx="161">
                  <c:v>0.000579466890460776</c:v>
                </c:pt>
                <c:pt idx="162">
                  <c:v>0.000599448507373216</c:v>
                </c:pt>
                <c:pt idx="163">
                  <c:v>0.000579466890460776</c:v>
                </c:pt>
                <c:pt idx="164">
                  <c:v>0.000679374975022978</c:v>
                </c:pt>
                <c:pt idx="165">
                  <c:v>0.000599448507373216</c:v>
                </c:pt>
                <c:pt idx="166">
                  <c:v>0.000679374975022978</c:v>
                </c:pt>
                <c:pt idx="167">
                  <c:v>0.000659393358110538</c:v>
                </c:pt>
                <c:pt idx="168">
                  <c:v>0.000679374975022978</c:v>
                </c:pt>
                <c:pt idx="169">
                  <c:v>0.000579466890460776</c:v>
                </c:pt>
                <c:pt idx="170">
                  <c:v>0.0007393198257603</c:v>
                </c:pt>
                <c:pt idx="171">
                  <c:v>0.000539503656635895</c:v>
                </c:pt>
                <c:pt idx="172">
                  <c:v>0.000759301442672741</c:v>
                </c:pt>
                <c:pt idx="173">
                  <c:v>0.000659393358110538</c:v>
                </c:pt>
                <c:pt idx="174">
                  <c:v>0.000799264676497622</c:v>
                </c:pt>
                <c:pt idx="175">
                  <c:v>0.000839227910322503</c:v>
                </c:pt>
                <c:pt idx="176">
                  <c:v>0.000539503656635895</c:v>
                </c:pt>
                <c:pt idx="177">
                  <c:v>0.000699356591935419</c:v>
                </c:pt>
                <c:pt idx="178">
                  <c:v>0.000319705870599048</c:v>
                </c:pt>
                <c:pt idx="179">
                  <c:v>0.000399632338248811</c:v>
                </c:pt>
                <c:pt idx="180">
                  <c:v>0.000579466890460776</c:v>
                </c:pt>
                <c:pt idx="181">
                  <c:v>0.000859209527234943</c:v>
                </c:pt>
                <c:pt idx="182">
                  <c:v>0.000559485273548335</c:v>
                </c:pt>
                <c:pt idx="183">
                  <c:v>0.000539503656635895</c:v>
                </c:pt>
                <c:pt idx="184">
                  <c:v>0.000779283059585181</c:v>
                </c:pt>
                <c:pt idx="185">
                  <c:v>0.000559485273548335</c:v>
                </c:pt>
                <c:pt idx="186">
                  <c:v>0.000699356591935419</c:v>
                </c:pt>
                <c:pt idx="187">
                  <c:v>0.000639411741198097</c:v>
                </c:pt>
                <c:pt idx="188">
                  <c:v>0.000639411741198097</c:v>
                </c:pt>
                <c:pt idx="189">
                  <c:v>0.000579466890460776</c:v>
                </c:pt>
                <c:pt idx="190">
                  <c:v>0.0007393198257603</c:v>
                </c:pt>
                <c:pt idx="191">
                  <c:v>0.000799264676497622</c:v>
                </c:pt>
                <c:pt idx="192">
                  <c:v>0.000559485273548335</c:v>
                </c:pt>
                <c:pt idx="193">
                  <c:v>0.000479558805898573</c:v>
                </c:pt>
                <c:pt idx="194">
                  <c:v>0.000659393358110538</c:v>
                </c:pt>
                <c:pt idx="195">
                  <c:v>0.000659393358110538</c:v>
                </c:pt>
                <c:pt idx="196">
                  <c:v>0.000439595572073692</c:v>
                </c:pt>
                <c:pt idx="197">
                  <c:v>0.000759301442672741</c:v>
                </c:pt>
                <c:pt idx="198">
                  <c:v>0.000759301442672741</c:v>
                </c:pt>
                <c:pt idx="199">
                  <c:v>0.000679374975022978</c:v>
                </c:pt>
                <c:pt idx="200">
                  <c:v>0.000699356591935419</c:v>
                </c:pt>
                <c:pt idx="201">
                  <c:v>0.000679374975022978</c:v>
                </c:pt>
                <c:pt idx="202">
                  <c:v>0.000559485273548335</c:v>
                </c:pt>
                <c:pt idx="203">
                  <c:v>0.000399632338248811</c:v>
                </c:pt>
                <c:pt idx="204">
                  <c:v>0.000799264676497622</c:v>
                </c:pt>
                <c:pt idx="205">
                  <c:v>0.000639411741198097</c:v>
                </c:pt>
                <c:pt idx="206">
                  <c:v>0.000519522039723454</c:v>
                </c:pt>
                <c:pt idx="207">
                  <c:v>0.000619430124285657</c:v>
                </c:pt>
                <c:pt idx="208">
                  <c:v>0.000599448507373216</c:v>
                </c:pt>
                <c:pt idx="209">
                  <c:v>0.000839227910322503</c:v>
                </c:pt>
                <c:pt idx="210">
                  <c:v>0.000639411741198097</c:v>
                </c:pt>
                <c:pt idx="211">
                  <c:v>0.000679374975022978</c:v>
                </c:pt>
                <c:pt idx="212">
                  <c:v>0.000639411741198097</c:v>
                </c:pt>
                <c:pt idx="213">
                  <c:v>0.000479558805898573</c:v>
                </c:pt>
                <c:pt idx="214">
                  <c:v>0.000459577188986132</c:v>
                </c:pt>
                <c:pt idx="215">
                  <c:v>0.000579466890460776</c:v>
                </c:pt>
                <c:pt idx="216">
                  <c:v>0.000519522039723454</c:v>
                </c:pt>
                <c:pt idx="217">
                  <c:v>0.000479558805898573</c:v>
                </c:pt>
                <c:pt idx="218">
                  <c:v>0.000499540422811013</c:v>
                </c:pt>
                <c:pt idx="219">
                  <c:v>0.000799264676497622</c:v>
                </c:pt>
                <c:pt idx="220">
                  <c:v>0.000779283059585181</c:v>
                </c:pt>
                <c:pt idx="221">
                  <c:v>0.000819246293410062</c:v>
                </c:pt>
                <c:pt idx="222">
                  <c:v>0.000639411741198097</c:v>
                </c:pt>
                <c:pt idx="223">
                  <c:v>0.0007393198257603</c:v>
                </c:pt>
                <c:pt idx="224">
                  <c:v>0.000679374975022978</c:v>
                </c:pt>
                <c:pt idx="225">
                  <c:v>0.000719338208847859</c:v>
                </c:pt>
                <c:pt idx="226">
                  <c:v>0.000719338208847859</c:v>
                </c:pt>
                <c:pt idx="227">
                  <c:v>0.000639411741198097</c:v>
                </c:pt>
                <c:pt idx="228">
                  <c:v>0.000639411741198097</c:v>
                </c:pt>
                <c:pt idx="229">
                  <c:v>0.000519522039723454</c:v>
                </c:pt>
                <c:pt idx="230">
                  <c:v>0.000799264676497622</c:v>
                </c:pt>
                <c:pt idx="231">
                  <c:v>0.000799264676497622</c:v>
                </c:pt>
                <c:pt idx="232">
                  <c:v>0.000659393358110538</c:v>
                </c:pt>
                <c:pt idx="233">
                  <c:v>0.000639411741198097</c:v>
                </c:pt>
                <c:pt idx="234">
                  <c:v>0.000539503656635895</c:v>
                </c:pt>
                <c:pt idx="235">
                  <c:v>0.000519522039723454</c:v>
                </c:pt>
                <c:pt idx="236">
                  <c:v>0.000579466890460776</c:v>
                </c:pt>
                <c:pt idx="237">
                  <c:v>0.000519522039723454</c:v>
                </c:pt>
                <c:pt idx="238">
                  <c:v>0.000459577188986132</c:v>
                </c:pt>
                <c:pt idx="239">
                  <c:v>0.000539503656635895</c:v>
                </c:pt>
                <c:pt idx="240">
                  <c:v>0.000639411741198097</c:v>
                </c:pt>
                <c:pt idx="241">
                  <c:v>0.000479558805898573</c:v>
                </c:pt>
                <c:pt idx="242">
                  <c:v>0.000619430124285657</c:v>
                </c:pt>
                <c:pt idx="243">
                  <c:v>0.000539503656635895</c:v>
                </c:pt>
                <c:pt idx="244">
                  <c:v>0.000579466890460776</c:v>
                </c:pt>
                <c:pt idx="245">
                  <c:v>0.0007393198257603</c:v>
                </c:pt>
                <c:pt idx="246">
                  <c:v>0.000599448507373216</c:v>
                </c:pt>
                <c:pt idx="247">
                  <c:v>0.000699356591935419</c:v>
                </c:pt>
                <c:pt idx="248">
                  <c:v>0.000559485273548335</c:v>
                </c:pt>
                <c:pt idx="249">
                  <c:v>0.000439595572073692</c:v>
                </c:pt>
                <c:pt idx="250">
                  <c:v>0.000419613955161251</c:v>
                </c:pt>
                <c:pt idx="251">
                  <c:v>0.000579466890460776</c:v>
                </c:pt>
                <c:pt idx="252">
                  <c:v>0.000459577188986132</c:v>
                </c:pt>
                <c:pt idx="253">
                  <c:v>0.000719338208847859</c:v>
                </c:pt>
                <c:pt idx="254">
                  <c:v>0.000659393358110538</c:v>
                </c:pt>
                <c:pt idx="255">
                  <c:v>0.000579466890460776</c:v>
                </c:pt>
                <c:pt idx="256">
                  <c:v>0.000519522039723454</c:v>
                </c:pt>
                <c:pt idx="257">
                  <c:v>0.000719338208847859</c:v>
                </c:pt>
                <c:pt idx="258">
                  <c:v>0.0007393198257603</c:v>
                </c:pt>
                <c:pt idx="259">
                  <c:v>0.000959117611797146</c:v>
                </c:pt>
                <c:pt idx="260">
                  <c:v>0.000719338208847859</c:v>
                </c:pt>
                <c:pt idx="261">
                  <c:v>0.000779283059585181</c:v>
                </c:pt>
                <c:pt idx="262">
                  <c:v>0.000419613955161251</c:v>
                </c:pt>
                <c:pt idx="263">
                  <c:v>0.000579466890460776</c:v>
                </c:pt>
                <c:pt idx="264">
                  <c:v>0.000619430124285657</c:v>
                </c:pt>
                <c:pt idx="265">
                  <c:v>0.000539503656635895</c:v>
                </c:pt>
                <c:pt idx="266">
                  <c:v>0.000759301442672741</c:v>
                </c:pt>
                <c:pt idx="267">
                  <c:v>0.000619430124285657</c:v>
                </c:pt>
                <c:pt idx="268">
                  <c:v>0.000539503656635895</c:v>
                </c:pt>
                <c:pt idx="269">
                  <c:v>0.000499540422811013</c:v>
                </c:pt>
                <c:pt idx="270">
                  <c:v>0.000559485273548335</c:v>
                </c:pt>
                <c:pt idx="271">
                  <c:v>0.000779283059585181</c:v>
                </c:pt>
                <c:pt idx="272">
                  <c:v>0.0007393198257603</c:v>
                </c:pt>
                <c:pt idx="273">
                  <c:v>0.000479558805898573</c:v>
                </c:pt>
                <c:pt idx="274">
                  <c:v>0.000659393358110538</c:v>
                </c:pt>
                <c:pt idx="275">
                  <c:v>0.000559485273548335</c:v>
                </c:pt>
                <c:pt idx="276">
                  <c:v>0.000599448507373216</c:v>
                </c:pt>
                <c:pt idx="277">
                  <c:v>0.000559485273548335</c:v>
                </c:pt>
                <c:pt idx="278">
                  <c:v>0.000619430124285657</c:v>
                </c:pt>
                <c:pt idx="279">
                  <c:v>0.000619430124285657</c:v>
                </c:pt>
                <c:pt idx="280">
                  <c:v>0.000439595572073692</c:v>
                </c:pt>
                <c:pt idx="281">
                  <c:v>0.000699356591935419</c:v>
                </c:pt>
                <c:pt idx="282">
                  <c:v>0.000499540422811013</c:v>
                </c:pt>
                <c:pt idx="283">
                  <c:v>0.000819246293410062</c:v>
                </c:pt>
                <c:pt idx="284">
                  <c:v>0.000679374975022978</c:v>
                </c:pt>
                <c:pt idx="285">
                  <c:v>0.000779283059585181</c:v>
                </c:pt>
                <c:pt idx="286">
                  <c:v>0.000619430124285657</c:v>
                </c:pt>
                <c:pt idx="287">
                  <c:v>0.000559485273548335</c:v>
                </c:pt>
                <c:pt idx="288">
                  <c:v>0.000619430124285657</c:v>
                </c:pt>
                <c:pt idx="289">
                  <c:v>0.000459577188986132</c:v>
                </c:pt>
                <c:pt idx="290">
                  <c:v>0.000499540422811013</c:v>
                </c:pt>
                <c:pt idx="291">
                  <c:v>0.000519522039723454</c:v>
                </c:pt>
                <c:pt idx="292">
                  <c:v>0.000519522039723454</c:v>
                </c:pt>
                <c:pt idx="293">
                  <c:v>0.000519522039723454</c:v>
                </c:pt>
                <c:pt idx="294">
                  <c:v>0.000679374975022978</c:v>
                </c:pt>
                <c:pt idx="295">
                  <c:v>0.000619430124285657</c:v>
                </c:pt>
                <c:pt idx="296">
                  <c:v>0.000599448507373216</c:v>
                </c:pt>
                <c:pt idx="297">
                  <c:v>0.000679374975022978</c:v>
                </c:pt>
                <c:pt idx="298">
                  <c:v>0.000499540422811013</c:v>
                </c:pt>
                <c:pt idx="299">
                  <c:v>0.000499540422811013</c:v>
                </c:pt>
                <c:pt idx="300">
                  <c:v>0.000559485273548335</c:v>
                </c:pt>
                <c:pt idx="301">
                  <c:v>0.000699356591935419</c:v>
                </c:pt>
                <c:pt idx="302">
                  <c:v>0.000639411741198097</c:v>
                </c:pt>
                <c:pt idx="303">
                  <c:v>0.0007393198257603</c:v>
                </c:pt>
                <c:pt idx="304">
                  <c:v>0.0007393198257603</c:v>
                </c:pt>
                <c:pt idx="305">
                  <c:v>0.000639411741198097</c:v>
                </c:pt>
                <c:pt idx="306">
                  <c:v>0.000679374975022978</c:v>
                </c:pt>
                <c:pt idx="307">
                  <c:v>0.000539503656635895</c:v>
                </c:pt>
                <c:pt idx="308">
                  <c:v>0.0007393198257603</c:v>
                </c:pt>
                <c:pt idx="309">
                  <c:v>0.000659393358110538</c:v>
                </c:pt>
                <c:pt idx="310">
                  <c:v>0.000499540422811013</c:v>
                </c:pt>
                <c:pt idx="311">
                  <c:v>0.000499540422811013</c:v>
                </c:pt>
                <c:pt idx="312">
                  <c:v>0.000459577188986132</c:v>
                </c:pt>
                <c:pt idx="313">
                  <c:v>0.000639411741198097</c:v>
                </c:pt>
                <c:pt idx="314">
                  <c:v>0.000819246293410062</c:v>
                </c:pt>
                <c:pt idx="315">
                  <c:v>0.000859209527234943</c:v>
                </c:pt>
                <c:pt idx="316">
                  <c:v>0.000599448507373216</c:v>
                </c:pt>
                <c:pt idx="317">
                  <c:v>0.000639411741198097</c:v>
                </c:pt>
                <c:pt idx="318">
                  <c:v>0.000599448507373216</c:v>
                </c:pt>
                <c:pt idx="319">
                  <c:v>0.000619430124285657</c:v>
                </c:pt>
                <c:pt idx="320">
                  <c:v>0.000599448507373216</c:v>
                </c:pt>
                <c:pt idx="321">
                  <c:v>0.000599448507373216</c:v>
                </c:pt>
                <c:pt idx="322">
                  <c:v>0.000539503656635895</c:v>
                </c:pt>
                <c:pt idx="323">
                  <c:v>0.000559485273548335</c:v>
                </c:pt>
                <c:pt idx="324">
                  <c:v>0.000579466890460776</c:v>
                </c:pt>
                <c:pt idx="325">
                  <c:v>0.000619430124285657</c:v>
                </c:pt>
                <c:pt idx="326">
                  <c:v>0.000399632338248811</c:v>
                </c:pt>
                <c:pt idx="327">
                  <c:v>0.000579466890460776</c:v>
                </c:pt>
                <c:pt idx="328">
                  <c:v>0.000599448507373216</c:v>
                </c:pt>
                <c:pt idx="329">
                  <c:v>0.000619430124285657</c:v>
                </c:pt>
                <c:pt idx="330">
                  <c:v>0.000719338208847859</c:v>
                </c:pt>
                <c:pt idx="331">
                  <c:v>0.000539503656635895</c:v>
                </c:pt>
                <c:pt idx="332">
                  <c:v>0.000799264676497622</c:v>
                </c:pt>
                <c:pt idx="333">
                  <c:v>0.000579466890460776</c:v>
                </c:pt>
                <c:pt idx="334">
                  <c:v>0.000719338208847859</c:v>
                </c:pt>
                <c:pt idx="335">
                  <c:v>0.000499540422811013</c:v>
                </c:pt>
                <c:pt idx="336">
                  <c:v>0.000639411741198097</c:v>
                </c:pt>
                <c:pt idx="337">
                  <c:v>0.000619430124285657</c:v>
                </c:pt>
                <c:pt idx="338">
                  <c:v>0.000699356591935419</c:v>
                </c:pt>
                <c:pt idx="339">
                  <c:v>0.000659393358110538</c:v>
                </c:pt>
                <c:pt idx="340">
                  <c:v>0.000699356591935419</c:v>
                </c:pt>
                <c:pt idx="341">
                  <c:v>0.000659393358110538</c:v>
                </c:pt>
                <c:pt idx="342">
                  <c:v>0.000699356591935419</c:v>
                </c:pt>
                <c:pt idx="343">
                  <c:v>0.000499540422811013</c:v>
                </c:pt>
                <c:pt idx="344">
                  <c:v>0.000519522039723454</c:v>
                </c:pt>
                <c:pt idx="345">
                  <c:v>0.000679374975022978</c:v>
                </c:pt>
                <c:pt idx="346">
                  <c:v>0.000579466890460776</c:v>
                </c:pt>
                <c:pt idx="347">
                  <c:v>0.000759301442672741</c:v>
                </c:pt>
                <c:pt idx="348">
                  <c:v>0.000659393358110538</c:v>
                </c:pt>
                <c:pt idx="349">
                  <c:v>0.000539503656635895</c:v>
                </c:pt>
                <c:pt idx="350">
                  <c:v>0.000699356591935419</c:v>
                </c:pt>
                <c:pt idx="351">
                  <c:v>0.000579466890460776</c:v>
                </c:pt>
                <c:pt idx="352">
                  <c:v>0.000459577188986132</c:v>
                </c:pt>
                <c:pt idx="353">
                  <c:v>0.000519522039723454</c:v>
                </c:pt>
                <c:pt idx="354">
                  <c:v>0.000519522039723454</c:v>
                </c:pt>
                <c:pt idx="355">
                  <c:v>0.000559485273548335</c:v>
                </c:pt>
                <c:pt idx="356">
                  <c:v>0.00037965072133637</c:v>
                </c:pt>
                <c:pt idx="357">
                  <c:v>0.000579466890460776</c:v>
                </c:pt>
                <c:pt idx="358">
                  <c:v>0.000559485273548335</c:v>
                </c:pt>
                <c:pt idx="359">
                  <c:v>0.000479558805898573</c:v>
                </c:pt>
                <c:pt idx="360">
                  <c:v>0.000499540422811013</c:v>
                </c:pt>
                <c:pt idx="361">
                  <c:v>0.000619430124285657</c:v>
                </c:pt>
                <c:pt idx="362">
                  <c:v>0.000539503656635895</c:v>
                </c:pt>
                <c:pt idx="363">
                  <c:v>0.000719338208847859</c:v>
                </c:pt>
                <c:pt idx="364">
                  <c:v>0.000699356591935419</c:v>
                </c:pt>
                <c:pt idx="365">
                  <c:v>0.000599448507373216</c:v>
                </c:pt>
                <c:pt idx="366">
                  <c:v>0.000639411741198097</c:v>
                </c:pt>
                <c:pt idx="367">
                  <c:v>0.000599448507373216</c:v>
                </c:pt>
                <c:pt idx="368">
                  <c:v>0.000679374975022978</c:v>
                </c:pt>
                <c:pt idx="369">
                  <c:v>0.000579466890460776</c:v>
                </c:pt>
                <c:pt idx="370">
                  <c:v>0.000599448507373216</c:v>
                </c:pt>
                <c:pt idx="371">
                  <c:v>0.000659393358110538</c:v>
                </c:pt>
                <c:pt idx="372">
                  <c:v>0.000699356591935419</c:v>
                </c:pt>
                <c:pt idx="373">
                  <c:v>0.0007393198257603</c:v>
                </c:pt>
                <c:pt idx="374">
                  <c:v>0.000699356591935419</c:v>
                </c:pt>
                <c:pt idx="375">
                  <c:v>0.000559485273548335</c:v>
                </c:pt>
                <c:pt idx="376">
                  <c:v>0.000399632338248811</c:v>
                </c:pt>
                <c:pt idx="377">
                  <c:v>0.000679374975022978</c:v>
                </c:pt>
                <c:pt idx="378">
                  <c:v>0.000699356591935419</c:v>
                </c:pt>
                <c:pt idx="379">
                  <c:v>0.000619430124285657</c:v>
                </c:pt>
                <c:pt idx="380">
                  <c:v>0.000479558805898573</c:v>
                </c:pt>
                <c:pt idx="381">
                  <c:v>0.000419613955161251</c:v>
                </c:pt>
                <c:pt idx="382">
                  <c:v>0.000419613955161251</c:v>
                </c:pt>
                <c:pt idx="383">
                  <c:v>0.000559485273548335</c:v>
                </c:pt>
                <c:pt idx="384">
                  <c:v>0.000579466890460776</c:v>
                </c:pt>
                <c:pt idx="385">
                  <c:v>0.000479558805898573</c:v>
                </c:pt>
                <c:pt idx="386">
                  <c:v>0.00037965072133637</c:v>
                </c:pt>
                <c:pt idx="387">
                  <c:v>0.000799264676497622</c:v>
                </c:pt>
                <c:pt idx="388">
                  <c:v>0.000699356591935419</c:v>
                </c:pt>
                <c:pt idx="389">
                  <c:v>0.000659393358110538</c:v>
                </c:pt>
                <c:pt idx="390">
                  <c:v>0.000539503656635895</c:v>
                </c:pt>
                <c:pt idx="391">
                  <c:v>0.000579466890460776</c:v>
                </c:pt>
                <c:pt idx="392">
                  <c:v>0.000499540422811013</c:v>
                </c:pt>
                <c:pt idx="393">
                  <c:v>0.000579466890460776</c:v>
                </c:pt>
                <c:pt idx="394">
                  <c:v>0.000659393358110538</c:v>
                </c:pt>
                <c:pt idx="395">
                  <c:v>0.000579466890460776</c:v>
                </c:pt>
                <c:pt idx="396">
                  <c:v>0.000639411741198097</c:v>
                </c:pt>
                <c:pt idx="397">
                  <c:v>0.000439595572073692</c:v>
                </c:pt>
                <c:pt idx="398">
                  <c:v>0.000599448507373216</c:v>
                </c:pt>
                <c:pt idx="399">
                  <c:v>0.000599448507373216</c:v>
                </c:pt>
                <c:pt idx="400">
                  <c:v>0.000359669104423929</c:v>
                </c:pt>
                <c:pt idx="401">
                  <c:v>0.000459577188986132</c:v>
                </c:pt>
                <c:pt idx="402">
                  <c:v>0.000539503656635895</c:v>
                </c:pt>
                <c:pt idx="403">
                  <c:v>0.000519522039723454</c:v>
                </c:pt>
                <c:pt idx="404">
                  <c:v>0.000599448507373216</c:v>
                </c:pt>
                <c:pt idx="405">
                  <c:v>0.000479558805898573</c:v>
                </c:pt>
                <c:pt idx="406">
                  <c:v>0.000519522039723454</c:v>
                </c:pt>
                <c:pt idx="407">
                  <c:v>0.000519522039723454</c:v>
                </c:pt>
                <c:pt idx="408">
                  <c:v>0.0007393198257603</c:v>
                </c:pt>
                <c:pt idx="409">
                  <c:v>0.000639411741198097</c:v>
                </c:pt>
                <c:pt idx="410">
                  <c:v>0.000499540422811013</c:v>
                </c:pt>
                <c:pt idx="411">
                  <c:v>0.000699356591935419</c:v>
                </c:pt>
                <c:pt idx="412">
                  <c:v>0.000599448507373216</c:v>
                </c:pt>
                <c:pt idx="413">
                  <c:v>0.000399632338248811</c:v>
                </c:pt>
                <c:pt idx="414">
                  <c:v>0.000559485273548335</c:v>
                </c:pt>
                <c:pt idx="415">
                  <c:v>0.000679374975022978</c:v>
                </c:pt>
                <c:pt idx="416">
                  <c:v>0.000619430124285657</c:v>
                </c:pt>
                <c:pt idx="417">
                  <c:v>0.000539503656635895</c:v>
                </c:pt>
                <c:pt idx="418">
                  <c:v>0.000779283059585181</c:v>
                </c:pt>
                <c:pt idx="419">
                  <c:v>0.000439595572073692</c:v>
                </c:pt>
                <c:pt idx="420">
                  <c:v>0.000279742636774167</c:v>
                </c:pt>
                <c:pt idx="421">
                  <c:v>0.0007393198257603</c:v>
                </c:pt>
                <c:pt idx="422">
                  <c:v>0.000659393358110538</c:v>
                </c:pt>
                <c:pt idx="423">
                  <c:v>0.000659393358110538</c:v>
                </c:pt>
                <c:pt idx="424">
                  <c:v>0.000719338208847859</c:v>
                </c:pt>
                <c:pt idx="425">
                  <c:v>0.000559485273548335</c:v>
                </c:pt>
                <c:pt idx="426">
                  <c:v>0.000759301442672741</c:v>
                </c:pt>
                <c:pt idx="427">
                  <c:v>0.000679374975022978</c:v>
                </c:pt>
                <c:pt idx="428">
                  <c:v>0.000799264676497622</c:v>
                </c:pt>
                <c:pt idx="429">
                  <c:v>0.000499540422811013</c:v>
                </c:pt>
                <c:pt idx="430">
                  <c:v>0.000539503656635895</c:v>
                </c:pt>
                <c:pt idx="431">
                  <c:v>0.000679374975022978</c:v>
                </c:pt>
                <c:pt idx="432">
                  <c:v>0.000539503656635895</c:v>
                </c:pt>
                <c:pt idx="433">
                  <c:v>0.000719338208847859</c:v>
                </c:pt>
                <c:pt idx="434">
                  <c:v>0.000579466890460776</c:v>
                </c:pt>
                <c:pt idx="435">
                  <c:v>0.000679374975022978</c:v>
                </c:pt>
                <c:pt idx="436">
                  <c:v>0.000499540422811013</c:v>
                </c:pt>
                <c:pt idx="437">
                  <c:v>0.000459577188986132</c:v>
                </c:pt>
                <c:pt idx="438">
                  <c:v>0.0007393198257603</c:v>
                </c:pt>
                <c:pt idx="439">
                  <c:v>0.000679374975022978</c:v>
                </c:pt>
                <c:pt idx="440">
                  <c:v>0.000539503656635895</c:v>
                </c:pt>
                <c:pt idx="441">
                  <c:v>0.000559485273548335</c:v>
                </c:pt>
                <c:pt idx="442">
                  <c:v>0.000539503656635895</c:v>
                </c:pt>
                <c:pt idx="443">
                  <c:v>0.0007393198257603</c:v>
                </c:pt>
                <c:pt idx="444">
                  <c:v>0.000559485273548335</c:v>
                </c:pt>
                <c:pt idx="445">
                  <c:v>0.000559485273548335</c:v>
                </c:pt>
                <c:pt idx="446">
                  <c:v>0.000519522039723454</c:v>
                </c:pt>
                <c:pt idx="447">
                  <c:v>0.0007393198257603</c:v>
                </c:pt>
                <c:pt idx="448">
                  <c:v>0.000679374975022978</c:v>
                </c:pt>
                <c:pt idx="449">
                  <c:v>0.000659393358110538</c:v>
                </c:pt>
                <c:pt idx="450">
                  <c:v>0.000539503656635895</c:v>
                </c:pt>
                <c:pt idx="451">
                  <c:v>0.000659393358110538</c:v>
                </c:pt>
                <c:pt idx="452">
                  <c:v>0.000599448507373216</c:v>
                </c:pt>
                <c:pt idx="453">
                  <c:v>0.000539503656635895</c:v>
                </c:pt>
                <c:pt idx="454">
                  <c:v>0.000539503656635895</c:v>
                </c:pt>
                <c:pt idx="455">
                  <c:v>0.000719338208847859</c:v>
                </c:pt>
                <c:pt idx="456">
                  <c:v>0.000519522039723454</c:v>
                </c:pt>
                <c:pt idx="457">
                  <c:v>0.000479558805898573</c:v>
                </c:pt>
                <c:pt idx="458">
                  <c:v>0.000559485273548335</c:v>
                </c:pt>
                <c:pt idx="459">
                  <c:v>0.000599448507373216</c:v>
                </c:pt>
                <c:pt idx="460">
                  <c:v>0.000599448507373216</c:v>
                </c:pt>
                <c:pt idx="461">
                  <c:v>0.000699356591935419</c:v>
                </c:pt>
                <c:pt idx="462">
                  <c:v>0.000439595572073692</c:v>
                </c:pt>
                <c:pt idx="463">
                  <c:v>0.000799264676497622</c:v>
                </c:pt>
                <c:pt idx="464">
                  <c:v>0.000759301442672741</c:v>
                </c:pt>
                <c:pt idx="465">
                  <c:v>0.000519522039723454</c:v>
                </c:pt>
                <c:pt idx="466">
                  <c:v>0.000539503656635895</c:v>
                </c:pt>
                <c:pt idx="467">
                  <c:v>0.000419613955161251</c:v>
                </c:pt>
                <c:pt idx="468">
                  <c:v>0.000719338208847859</c:v>
                </c:pt>
                <c:pt idx="469">
                  <c:v>0.000479558805898573</c:v>
                </c:pt>
                <c:pt idx="470">
                  <c:v>0.000639411741198097</c:v>
                </c:pt>
                <c:pt idx="471">
                  <c:v>0.000699356591935419</c:v>
                </c:pt>
                <c:pt idx="472">
                  <c:v>0.000679374975022978</c:v>
                </c:pt>
                <c:pt idx="473">
                  <c:v>0.000519522039723454</c:v>
                </c:pt>
                <c:pt idx="474">
                  <c:v>0.000639411741198097</c:v>
                </c:pt>
                <c:pt idx="475">
                  <c:v>0.000559485273548335</c:v>
                </c:pt>
                <c:pt idx="476">
                  <c:v>0.000539503656635895</c:v>
                </c:pt>
                <c:pt idx="477">
                  <c:v>0.000639411741198097</c:v>
                </c:pt>
                <c:pt idx="478">
                  <c:v>0.000659393358110538</c:v>
                </c:pt>
                <c:pt idx="479">
                  <c:v>0.000599448507373216</c:v>
                </c:pt>
                <c:pt idx="480">
                  <c:v>0.00037965072133637</c:v>
                </c:pt>
                <c:pt idx="481">
                  <c:v>0.000679374975022978</c:v>
                </c:pt>
                <c:pt idx="482">
                  <c:v>0.000599448507373216</c:v>
                </c:pt>
                <c:pt idx="483">
                  <c:v>0.000679374975022978</c:v>
                </c:pt>
                <c:pt idx="484">
                  <c:v>0.000619430124285657</c:v>
                </c:pt>
                <c:pt idx="485">
                  <c:v>0.000759301442672741</c:v>
                </c:pt>
                <c:pt idx="486">
                  <c:v>0.000619430124285657</c:v>
                </c:pt>
                <c:pt idx="487">
                  <c:v>0.000559485273548335</c:v>
                </c:pt>
                <c:pt idx="488">
                  <c:v>0.000679374975022978</c:v>
                </c:pt>
                <c:pt idx="489">
                  <c:v>0.000439595572073692</c:v>
                </c:pt>
                <c:pt idx="490">
                  <c:v>0.000439595572073692</c:v>
                </c:pt>
                <c:pt idx="491">
                  <c:v>0.000559485273548335</c:v>
                </c:pt>
                <c:pt idx="492">
                  <c:v>0.000639411741198097</c:v>
                </c:pt>
                <c:pt idx="493">
                  <c:v>0.000459577188986132</c:v>
                </c:pt>
                <c:pt idx="494">
                  <c:v>0.000439595572073692</c:v>
                </c:pt>
                <c:pt idx="495">
                  <c:v>0.000439595572073692</c:v>
                </c:pt>
                <c:pt idx="496">
                  <c:v>0.000479558805898573</c:v>
                </c:pt>
                <c:pt idx="497">
                  <c:v>0.000679374975022978</c:v>
                </c:pt>
                <c:pt idx="498">
                  <c:v>0.000519522039723454</c:v>
                </c:pt>
                <c:pt idx="499">
                  <c:v>0.000579466890460776</c:v>
                </c:pt>
                <c:pt idx="500">
                  <c:v>0.000339687487511489</c:v>
                </c:pt>
                <c:pt idx="501">
                  <c:v>0.000639411741198097</c:v>
                </c:pt>
                <c:pt idx="502">
                  <c:v>0.000419613955161251</c:v>
                </c:pt>
                <c:pt idx="503">
                  <c:v>0.000659393358110538</c:v>
                </c:pt>
                <c:pt idx="504">
                  <c:v>0.000619430124285657</c:v>
                </c:pt>
                <c:pt idx="505">
                  <c:v>0.000599448507373216</c:v>
                </c:pt>
                <c:pt idx="506">
                  <c:v>0.000639411741198097</c:v>
                </c:pt>
                <c:pt idx="507">
                  <c:v>0.000579466890460776</c:v>
                </c:pt>
                <c:pt idx="508">
                  <c:v>0.000419613955161251</c:v>
                </c:pt>
                <c:pt idx="509">
                  <c:v>0.000459577188986132</c:v>
                </c:pt>
                <c:pt idx="510">
                  <c:v>0.000519522039723454</c:v>
                </c:pt>
                <c:pt idx="511">
                  <c:v>0.0007393198257603</c:v>
                </c:pt>
                <c:pt idx="512">
                  <c:v>0.000559485273548335</c:v>
                </c:pt>
                <c:pt idx="513">
                  <c:v>0.000659393358110538</c:v>
                </c:pt>
                <c:pt idx="514">
                  <c:v>0.000579466890460776</c:v>
                </c:pt>
                <c:pt idx="515">
                  <c:v>0.000579466890460776</c:v>
                </c:pt>
                <c:pt idx="516">
                  <c:v>0.000459577188986132</c:v>
                </c:pt>
                <c:pt idx="517">
                  <c:v>0.000579466890460776</c:v>
                </c:pt>
                <c:pt idx="518">
                  <c:v>0.000679374975022978</c:v>
                </c:pt>
                <c:pt idx="519">
                  <c:v>0.00037965072133637</c:v>
                </c:pt>
                <c:pt idx="520">
                  <c:v>0.000619430124285657</c:v>
                </c:pt>
                <c:pt idx="521">
                  <c:v>0.000679374975022978</c:v>
                </c:pt>
                <c:pt idx="522">
                  <c:v>0.000559485273548335</c:v>
                </c:pt>
                <c:pt idx="523">
                  <c:v>0.000499540422811013</c:v>
                </c:pt>
                <c:pt idx="524">
                  <c:v>0.000679374975022978</c:v>
                </c:pt>
                <c:pt idx="525">
                  <c:v>0.000679374975022978</c:v>
                </c:pt>
                <c:pt idx="526">
                  <c:v>0.000519522039723454</c:v>
                </c:pt>
                <c:pt idx="527">
                  <c:v>0.000479558805898573</c:v>
                </c:pt>
                <c:pt idx="528">
                  <c:v>0.000459577188986132</c:v>
                </c:pt>
                <c:pt idx="529">
                  <c:v>0.000719338208847859</c:v>
                </c:pt>
                <c:pt idx="530">
                  <c:v>0.000699356591935419</c:v>
                </c:pt>
                <c:pt idx="531">
                  <c:v>0.00037965072133637</c:v>
                </c:pt>
                <c:pt idx="532">
                  <c:v>0.000559485273548335</c:v>
                </c:pt>
                <c:pt idx="533">
                  <c:v>0.000759301442672741</c:v>
                </c:pt>
                <c:pt idx="534">
                  <c:v>0.000559485273548335</c:v>
                </c:pt>
                <c:pt idx="535">
                  <c:v>0.000479558805898573</c:v>
                </c:pt>
                <c:pt idx="536">
                  <c:v>0.000499540422811013</c:v>
                </c:pt>
                <c:pt idx="537">
                  <c:v>0.000659393358110538</c:v>
                </c:pt>
                <c:pt idx="538">
                  <c:v>0.000559485273548335</c:v>
                </c:pt>
                <c:pt idx="539">
                  <c:v>0.000719338208847859</c:v>
                </c:pt>
                <c:pt idx="540">
                  <c:v>0.000439595572073692</c:v>
                </c:pt>
                <c:pt idx="541">
                  <c:v>0.000539503656635895</c:v>
                </c:pt>
                <c:pt idx="542">
                  <c:v>0.000639411741198097</c:v>
                </c:pt>
                <c:pt idx="543">
                  <c:v>0.000559485273548335</c:v>
                </c:pt>
                <c:pt idx="544">
                  <c:v>0.000639411741198097</c:v>
                </c:pt>
                <c:pt idx="545">
                  <c:v>0.000619430124285657</c:v>
                </c:pt>
                <c:pt idx="546">
                  <c:v>0.000419613955161251</c:v>
                </c:pt>
                <c:pt idx="547">
                  <c:v>0.000679374975022978</c:v>
                </c:pt>
                <c:pt idx="548">
                  <c:v>0.000459577188986132</c:v>
                </c:pt>
                <c:pt idx="549">
                  <c:v>0.000719338208847859</c:v>
                </c:pt>
                <c:pt idx="550">
                  <c:v>0.000659393358110538</c:v>
                </c:pt>
                <c:pt idx="551">
                  <c:v>0.000519522039723454</c:v>
                </c:pt>
                <c:pt idx="552">
                  <c:v>0.000539503656635895</c:v>
                </c:pt>
                <c:pt idx="553">
                  <c:v>0.000559485273548335</c:v>
                </c:pt>
                <c:pt idx="554">
                  <c:v>0.000559485273548335</c:v>
                </c:pt>
                <c:pt idx="555">
                  <c:v>0.000679374975022978</c:v>
                </c:pt>
                <c:pt idx="556">
                  <c:v>0.000539503656635895</c:v>
                </c:pt>
                <c:pt idx="557">
                  <c:v>0.000479558805898573</c:v>
                </c:pt>
                <c:pt idx="558">
                  <c:v>0.000559485273548335</c:v>
                </c:pt>
                <c:pt idx="559">
                  <c:v>0.000359669104423929</c:v>
                </c:pt>
                <c:pt idx="560">
                  <c:v>0.000619430124285657</c:v>
                </c:pt>
                <c:pt idx="561">
                  <c:v>0.000499540422811013</c:v>
                </c:pt>
                <c:pt idx="562">
                  <c:v>0.000579466890460776</c:v>
                </c:pt>
                <c:pt idx="563">
                  <c:v>0.000419613955161251</c:v>
                </c:pt>
                <c:pt idx="564">
                  <c:v>0.000659393358110538</c:v>
                </c:pt>
                <c:pt idx="565">
                  <c:v>0.000639411741198097</c:v>
                </c:pt>
                <c:pt idx="566">
                  <c:v>0.000619430124285657</c:v>
                </c:pt>
                <c:pt idx="567">
                  <c:v>0.000519522039723454</c:v>
                </c:pt>
                <c:pt idx="568">
                  <c:v>0.000499540422811013</c:v>
                </c:pt>
                <c:pt idx="569">
                  <c:v>0.000359669104423929</c:v>
                </c:pt>
                <c:pt idx="570">
                  <c:v>0.000579466890460776</c:v>
                </c:pt>
                <c:pt idx="571">
                  <c:v>0.000539503656635895</c:v>
                </c:pt>
                <c:pt idx="572">
                  <c:v>0.000659393358110538</c:v>
                </c:pt>
                <c:pt idx="573">
                  <c:v>0.000579466890460776</c:v>
                </c:pt>
                <c:pt idx="574">
                  <c:v>0.000539503656635895</c:v>
                </c:pt>
                <c:pt idx="575">
                  <c:v>0.000679374975022978</c:v>
                </c:pt>
                <c:pt idx="576">
                  <c:v>0.000559485273548335</c:v>
                </c:pt>
                <c:pt idx="577">
                  <c:v>0.000499540422811013</c:v>
                </c:pt>
                <c:pt idx="578">
                  <c:v>0.000659393358110538</c:v>
                </c:pt>
                <c:pt idx="579">
                  <c:v>0.000539503656635895</c:v>
                </c:pt>
                <c:pt idx="580">
                  <c:v>0.000559485273548335</c:v>
                </c:pt>
                <c:pt idx="581">
                  <c:v>0.000419613955161251</c:v>
                </c:pt>
                <c:pt idx="582">
                  <c:v>0.000399632338248811</c:v>
                </c:pt>
                <c:pt idx="583">
                  <c:v>0.000559485273548335</c:v>
                </c:pt>
                <c:pt idx="584">
                  <c:v>0.000539503656635895</c:v>
                </c:pt>
                <c:pt idx="585">
                  <c:v>0.0007393198257603</c:v>
                </c:pt>
                <c:pt idx="586">
                  <c:v>0.000679374975022978</c:v>
                </c:pt>
                <c:pt idx="587">
                  <c:v>0.000559485273548335</c:v>
                </c:pt>
                <c:pt idx="588">
                  <c:v>0.000619430124285657</c:v>
                </c:pt>
                <c:pt idx="589">
                  <c:v>0.000639411741198097</c:v>
                </c:pt>
                <c:pt idx="590">
                  <c:v>0.000539503656635895</c:v>
                </c:pt>
                <c:pt idx="591">
                  <c:v>0.000499540422811013</c:v>
                </c:pt>
                <c:pt idx="592">
                  <c:v>0.000539503656635895</c:v>
                </c:pt>
                <c:pt idx="593">
                  <c:v>0.000519522039723454</c:v>
                </c:pt>
                <c:pt idx="594">
                  <c:v>0.000419613955161251</c:v>
                </c:pt>
                <c:pt idx="595">
                  <c:v>0.000499540422811013</c:v>
                </c:pt>
                <c:pt idx="596">
                  <c:v>0.000579466890460776</c:v>
                </c:pt>
                <c:pt idx="597">
                  <c:v>0.000499540422811013</c:v>
                </c:pt>
                <c:pt idx="598">
                  <c:v>0.000539503656635895</c:v>
                </c:pt>
                <c:pt idx="599">
                  <c:v>0.000659393358110538</c:v>
                </c:pt>
                <c:pt idx="600">
                  <c:v>0.000459577188986132</c:v>
                </c:pt>
                <c:pt idx="601">
                  <c:v>0.000439595572073692</c:v>
                </c:pt>
                <c:pt idx="602">
                  <c:v>0.00037965072133637</c:v>
                </c:pt>
                <c:pt idx="603">
                  <c:v>0.000559485273548335</c:v>
                </c:pt>
                <c:pt idx="604">
                  <c:v>0.000559485273548335</c:v>
                </c:pt>
                <c:pt idx="605">
                  <c:v>0.000479558805898573</c:v>
                </c:pt>
                <c:pt idx="606">
                  <c:v>0.000519522039723454</c:v>
                </c:pt>
                <c:pt idx="607">
                  <c:v>0.000559485273548335</c:v>
                </c:pt>
                <c:pt idx="608">
                  <c:v>0.000559485273548335</c:v>
                </c:pt>
                <c:pt idx="609">
                  <c:v>0.000479558805898573</c:v>
                </c:pt>
                <c:pt idx="610">
                  <c:v>0.000499540422811013</c:v>
                </c:pt>
                <c:pt idx="611">
                  <c:v>0.000679374975022978</c:v>
                </c:pt>
                <c:pt idx="612">
                  <c:v>0.000499540422811013</c:v>
                </c:pt>
                <c:pt idx="613">
                  <c:v>0.000339687487511489</c:v>
                </c:pt>
                <c:pt idx="614">
                  <c:v>0.000619430124285657</c:v>
                </c:pt>
                <c:pt idx="615">
                  <c:v>0.000619430124285657</c:v>
                </c:pt>
                <c:pt idx="616">
                  <c:v>0.000659393358110538</c:v>
                </c:pt>
                <c:pt idx="617">
                  <c:v>0.000499540422811013</c:v>
                </c:pt>
                <c:pt idx="618">
                  <c:v>0.000719338208847859</c:v>
                </c:pt>
                <c:pt idx="619">
                  <c:v>0.000579466890460776</c:v>
                </c:pt>
                <c:pt idx="620">
                  <c:v>0.000659393358110538</c:v>
                </c:pt>
                <c:pt idx="621">
                  <c:v>0.000539503656635895</c:v>
                </c:pt>
                <c:pt idx="622">
                  <c:v>0.000599448507373216</c:v>
                </c:pt>
                <c:pt idx="623">
                  <c:v>0.000559485273548335</c:v>
                </c:pt>
                <c:pt idx="624">
                  <c:v>0.000699356591935419</c:v>
                </c:pt>
                <c:pt idx="625">
                  <c:v>0.000359669104423929</c:v>
                </c:pt>
                <c:pt idx="626">
                  <c:v>0.000399632338248811</c:v>
                </c:pt>
                <c:pt idx="627">
                  <c:v>0.000499540422811013</c:v>
                </c:pt>
                <c:pt idx="628">
                  <c:v>0.000759301442672741</c:v>
                </c:pt>
                <c:pt idx="629">
                  <c:v>0.000599448507373216</c:v>
                </c:pt>
                <c:pt idx="630">
                  <c:v>0.000559485273548335</c:v>
                </c:pt>
                <c:pt idx="631">
                  <c:v>0.000579466890460776</c:v>
                </c:pt>
                <c:pt idx="632">
                  <c:v>0.000679374975022978</c:v>
                </c:pt>
                <c:pt idx="633">
                  <c:v>0.000639411741198097</c:v>
                </c:pt>
                <c:pt idx="634">
                  <c:v>0.000319705870599048</c:v>
                </c:pt>
                <c:pt idx="635">
                  <c:v>0.000659393358110538</c:v>
                </c:pt>
                <c:pt idx="636">
                  <c:v>0.000499540422811013</c:v>
                </c:pt>
                <c:pt idx="637">
                  <c:v>0.000599448507373216</c:v>
                </c:pt>
                <c:pt idx="638">
                  <c:v>0.000559485273548335</c:v>
                </c:pt>
                <c:pt idx="639">
                  <c:v>0.000539503656635895</c:v>
                </c:pt>
                <c:pt idx="640">
                  <c:v>0.000479558805898573</c:v>
                </c:pt>
                <c:pt idx="641">
                  <c:v>0.000499540422811013</c:v>
                </c:pt>
                <c:pt idx="642">
                  <c:v>0.000359669104423929</c:v>
                </c:pt>
                <c:pt idx="643">
                  <c:v>0.000639411741198097</c:v>
                </c:pt>
                <c:pt idx="644">
                  <c:v>0.000599448507373216</c:v>
                </c:pt>
                <c:pt idx="645">
                  <c:v>0.000579466890460776</c:v>
                </c:pt>
                <c:pt idx="646">
                  <c:v>0.000559485273548335</c:v>
                </c:pt>
                <c:pt idx="647">
                  <c:v>0.000599448507373216</c:v>
                </c:pt>
                <c:pt idx="648">
                  <c:v>0.00037965072133637</c:v>
                </c:pt>
                <c:pt idx="649">
                  <c:v>0.000499540422811013</c:v>
                </c:pt>
                <c:pt idx="650">
                  <c:v>0.000599448507373216</c:v>
                </c:pt>
                <c:pt idx="651">
                  <c:v>0.000559485273548335</c:v>
                </c:pt>
                <c:pt idx="652">
                  <c:v>0.000579466890460776</c:v>
                </c:pt>
                <c:pt idx="653">
                  <c:v>0.000539503656635895</c:v>
                </c:pt>
                <c:pt idx="654">
                  <c:v>0.000499540422811013</c:v>
                </c:pt>
                <c:pt idx="655">
                  <c:v>0.000459577188986132</c:v>
                </c:pt>
                <c:pt idx="656">
                  <c:v>0.000419613955161251</c:v>
                </c:pt>
                <c:pt idx="657">
                  <c:v>0.000519522039723454</c:v>
                </c:pt>
                <c:pt idx="658">
                  <c:v>0.000519522039723454</c:v>
                </c:pt>
                <c:pt idx="659">
                  <c:v>0.000599448507373216</c:v>
                </c:pt>
                <c:pt idx="660">
                  <c:v>0.000679374975022978</c:v>
                </c:pt>
                <c:pt idx="661">
                  <c:v>0.000559485273548335</c:v>
                </c:pt>
                <c:pt idx="662">
                  <c:v>0.000659393358110538</c:v>
                </c:pt>
                <c:pt idx="663">
                  <c:v>0.000439595572073692</c:v>
                </c:pt>
                <c:pt idx="664">
                  <c:v>0.000679374975022978</c:v>
                </c:pt>
                <c:pt idx="665">
                  <c:v>0.000699356591935419</c:v>
                </c:pt>
                <c:pt idx="666">
                  <c:v>0.000479558805898573</c:v>
                </c:pt>
                <c:pt idx="667">
                  <c:v>0.000579466890460776</c:v>
                </c:pt>
                <c:pt idx="668">
                  <c:v>0.000479558805898573</c:v>
                </c:pt>
                <c:pt idx="669">
                  <c:v>0.000559485273548335</c:v>
                </c:pt>
                <c:pt idx="670">
                  <c:v>0.000579466890460776</c:v>
                </c:pt>
                <c:pt idx="671">
                  <c:v>0.000519522039723454</c:v>
                </c:pt>
                <c:pt idx="672">
                  <c:v>0.000639411741198097</c:v>
                </c:pt>
                <c:pt idx="673">
                  <c:v>0.000479558805898573</c:v>
                </c:pt>
                <c:pt idx="674">
                  <c:v>0.000339687487511489</c:v>
                </c:pt>
                <c:pt idx="675">
                  <c:v>0.000619430124285657</c:v>
                </c:pt>
                <c:pt idx="676">
                  <c:v>0.000439595572073692</c:v>
                </c:pt>
                <c:pt idx="677">
                  <c:v>0.000639411741198097</c:v>
                </c:pt>
                <c:pt idx="678">
                  <c:v>0.000539503656635895</c:v>
                </c:pt>
                <c:pt idx="679">
                  <c:v>0.00037965072133637</c:v>
                </c:pt>
                <c:pt idx="680">
                  <c:v>0.000479558805898573</c:v>
                </c:pt>
                <c:pt idx="681">
                  <c:v>0.000619430124285657</c:v>
                </c:pt>
                <c:pt idx="682">
                  <c:v>0.000399632338248811</c:v>
                </c:pt>
                <c:pt idx="683">
                  <c:v>0.000579466890460776</c:v>
                </c:pt>
                <c:pt idx="684">
                  <c:v>0.000419613955161251</c:v>
                </c:pt>
                <c:pt idx="685">
                  <c:v>0.000719338208847859</c:v>
                </c:pt>
                <c:pt idx="686">
                  <c:v>0.000459577188986132</c:v>
                </c:pt>
                <c:pt idx="687">
                  <c:v>0.000539503656635895</c:v>
                </c:pt>
                <c:pt idx="688">
                  <c:v>0.000579466890460776</c:v>
                </c:pt>
                <c:pt idx="689">
                  <c:v>0.000579466890460776</c:v>
                </c:pt>
                <c:pt idx="690">
                  <c:v>0.000539503656635895</c:v>
                </c:pt>
                <c:pt idx="691">
                  <c:v>0.000759301442672741</c:v>
                </c:pt>
                <c:pt idx="692">
                  <c:v>0.00037965072133637</c:v>
                </c:pt>
                <c:pt idx="693">
                  <c:v>0.000559485273548335</c:v>
                </c:pt>
                <c:pt idx="694">
                  <c:v>0.000719338208847859</c:v>
                </c:pt>
                <c:pt idx="695">
                  <c:v>0.000439595572073692</c:v>
                </c:pt>
                <c:pt idx="696">
                  <c:v>0.000619430124285657</c:v>
                </c:pt>
                <c:pt idx="697">
                  <c:v>0.000399632338248811</c:v>
                </c:pt>
                <c:pt idx="698">
                  <c:v>0.000519522039723454</c:v>
                </c:pt>
                <c:pt idx="699">
                  <c:v>0.000639411741198097</c:v>
                </c:pt>
                <c:pt idx="700">
                  <c:v>0.000519522039723454</c:v>
                </c:pt>
                <c:pt idx="701">
                  <c:v>0.000579466890460776</c:v>
                </c:pt>
                <c:pt idx="702">
                  <c:v>0.000659393358110538</c:v>
                </c:pt>
                <c:pt idx="703">
                  <c:v>0.000599448507373216</c:v>
                </c:pt>
                <c:pt idx="704">
                  <c:v>0.000599448507373216</c:v>
                </c:pt>
                <c:pt idx="705">
                  <c:v>0.000439595572073692</c:v>
                </c:pt>
                <c:pt idx="706">
                  <c:v>0.00037965072133637</c:v>
                </c:pt>
                <c:pt idx="707">
                  <c:v>0.0007393198257603</c:v>
                </c:pt>
                <c:pt idx="708">
                  <c:v>0.000679374975022978</c:v>
                </c:pt>
                <c:pt idx="709">
                  <c:v>0.000499540422811013</c:v>
                </c:pt>
                <c:pt idx="710">
                  <c:v>0.000539503656635895</c:v>
                </c:pt>
                <c:pt idx="711">
                  <c:v>0.000479558805898573</c:v>
                </c:pt>
                <c:pt idx="712">
                  <c:v>0.000559485273548335</c:v>
                </c:pt>
                <c:pt idx="713">
                  <c:v>0.000499540422811013</c:v>
                </c:pt>
                <c:pt idx="714">
                  <c:v>0.000479558805898573</c:v>
                </c:pt>
                <c:pt idx="715">
                  <c:v>0.000499540422811013</c:v>
                </c:pt>
                <c:pt idx="716">
                  <c:v>0.000679374975022978</c:v>
                </c:pt>
                <c:pt idx="717">
                  <c:v>0.000539503656635895</c:v>
                </c:pt>
                <c:pt idx="718">
                  <c:v>0.000799264676497622</c:v>
                </c:pt>
                <c:pt idx="719">
                  <c:v>0.000359669104423929</c:v>
                </c:pt>
                <c:pt idx="720">
                  <c:v>0.000679374975022978</c:v>
                </c:pt>
                <c:pt idx="721">
                  <c:v>0.000579466890460776</c:v>
                </c:pt>
                <c:pt idx="722">
                  <c:v>0.000659393358110538</c:v>
                </c:pt>
                <c:pt idx="723">
                  <c:v>0.000319705870599048</c:v>
                </c:pt>
                <c:pt idx="724">
                  <c:v>0.000759301442672741</c:v>
                </c:pt>
                <c:pt idx="725">
                  <c:v>0.000419613955161251</c:v>
                </c:pt>
                <c:pt idx="726">
                  <c:v>0.000419613955161251</c:v>
                </c:pt>
                <c:pt idx="727">
                  <c:v>0.000699356591935419</c:v>
                </c:pt>
                <c:pt idx="728">
                  <c:v>0.000559485273548335</c:v>
                </c:pt>
                <c:pt idx="729">
                  <c:v>0.000699356591935419</c:v>
                </c:pt>
                <c:pt idx="730">
                  <c:v>0.000499540422811013</c:v>
                </c:pt>
                <c:pt idx="731">
                  <c:v>0.000479558805898573</c:v>
                </c:pt>
                <c:pt idx="732">
                  <c:v>0.000599448507373216</c:v>
                </c:pt>
                <c:pt idx="733">
                  <c:v>0.000479558805898573</c:v>
                </c:pt>
                <c:pt idx="734">
                  <c:v>0.000279742636774167</c:v>
                </c:pt>
                <c:pt idx="735">
                  <c:v>0.000539503656635895</c:v>
                </c:pt>
                <c:pt idx="736">
                  <c:v>0.000699356591935419</c:v>
                </c:pt>
                <c:pt idx="737">
                  <c:v>0.000439595572073692</c:v>
                </c:pt>
                <c:pt idx="738">
                  <c:v>0.000459577188986132</c:v>
                </c:pt>
                <c:pt idx="739">
                  <c:v>0.000539503656635895</c:v>
                </c:pt>
                <c:pt idx="740">
                  <c:v>0.000619430124285657</c:v>
                </c:pt>
                <c:pt idx="741">
                  <c:v>0.00037965072133637</c:v>
                </c:pt>
                <c:pt idx="742">
                  <c:v>0.000619430124285657</c:v>
                </c:pt>
                <c:pt idx="743">
                  <c:v>0.000499540422811013</c:v>
                </c:pt>
                <c:pt idx="744">
                  <c:v>0.000619430124285657</c:v>
                </c:pt>
                <c:pt idx="745">
                  <c:v>0.000719338208847859</c:v>
                </c:pt>
                <c:pt idx="746">
                  <c:v>0.000599448507373216</c:v>
                </c:pt>
                <c:pt idx="747">
                  <c:v>0.000419613955161251</c:v>
                </c:pt>
                <c:pt idx="748">
                  <c:v>0.000579466890460776</c:v>
                </c:pt>
                <c:pt idx="749">
                  <c:v>0.000719338208847859</c:v>
                </c:pt>
                <c:pt idx="750">
                  <c:v>0.000559485273548335</c:v>
                </c:pt>
                <c:pt idx="751">
                  <c:v>0.000439595572073692</c:v>
                </c:pt>
                <c:pt idx="752">
                  <c:v>0.000499540422811013</c:v>
                </c:pt>
                <c:pt idx="753">
                  <c:v>0.000579466890460776</c:v>
                </c:pt>
                <c:pt idx="754">
                  <c:v>0.000599448507373216</c:v>
                </c:pt>
                <c:pt idx="755">
                  <c:v>0.000619430124285657</c:v>
                </c:pt>
                <c:pt idx="756">
                  <c:v>0.000499540422811013</c:v>
                </c:pt>
                <c:pt idx="757">
                  <c:v>0.000559485273548335</c:v>
                </c:pt>
                <c:pt idx="758">
                  <c:v>0.000519522039723454</c:v>
                </c:pt>
                <c:pt idx="759">
                  <c:v>0.000799264676497622</c:v>
                </c:pt>
                <c:pt idx="760">
                  <c:v>0.000479558805898573</c:v>
                </c:pt>
                <c:pt idx="761">
                  <c:v>0.000479558805898573</c:v>
                </c:pt>
                <c:pt idx="762">
                  <c:v>0.000619430124285657</c:v>
                </c:pt>
                <c:pt idx="763">
                  <c:v>0.000719338208847859</c:v>
                </c:pt>
                <c:pt idx="764">
                  <c:v>0.000679374975022978</c:v>
                </c:pt>
                <c:pt idx="765">
                  <c:v>0.000459577188986132</c:v>
                </c:pt>
                <c:pt idx="766">
                  <c:v>0.000359669104423929</c:v>
                </c:pt>
                <c:pt idx="767">
                  <c:v>0.000639411741198097</c:v>
                </c:pt>
                <c:pt idx="768">
                  <c:v>0.000639411741198097</c:v>
                </c:pt>
                <c:pt idx="769">
                  <c:v>0.000479558805898573</c:v>
                </c:pt>
                <c:pt idx="770">
                  <c:v>0.000539503656635895</c:v>
                </c:pt>
                <c:pt idx="771">
                  <c:v>0.0007393198257603</c:v>
                </c:pt>
                <c:pt idx="772">
                  <c:v>0.000559485273548335</c:v>
                </c:pt>
                <c:pt idx="773">
                  <c:v>0.000559485273548335</c:v>
                </c:pt>
                <c:pt idx="774">
                  <c:v>0.000599448507373216</c:v>
                </c:pt>
                <c:pt idx="775">
                  <c:v>0.000419613955161251</c:v>
                </c:pt>
                <c:pt idx="776">
                  <c:v>0.000399632338248811</c:v>
                </c:pt>
                <c:pt idx="777">
                  <c:v>0.000359669104423929</c:v>
                </c:pt>
                <c:pt idx="778">
                  <c:v>0.000499540422811013</c:v>
                </c:pt>
                <c:pt idx="779">
                  <c:v>0.000599448507373216</c:v>
                </c:pt>
                <c:pt idx="780">
                  <c:v>0.000539503656635895</c:v>
                </c:pt>
                <c:pt idx="781">
                  <c:v>0.000619430124285657</c:v>
                </c:pt>
                <c:pt idx="782">
                  <c:v>0.000719338208847859</c:v>
                </c:pt>
                <c:pt idx="783">
                  <c:v>0.000659393358110538</c:v>
                </c:pt>
                <c:pt idx="784">
                  <c:v>0.000639411741198097</c:v>
                </c:pt>
                <c:pt idx="785">
                  <c:v>0.000699356591935419</c:v>
                </c:pt>
                <c:pt idx="786">
                  <c:v>0.000319705870599048</c:v>
                </c:pt>
                <c:pt idx="787">
                  <c:v>0.000499540422811013</c:v>
                </c:pt>
                <c:pt idx="788">
                  <c:v>0.000499540422811013</c:v>
                </c:pt>
                <c:pt idx="789">
                  <c:v>0.000599448507373216</c:v>
                </c:pt>
                <c:pt idx="790">
                  <c:v>0.000499540422811013</c:v>
                </c:pt>
                <c:pt idx="791">
                  <c:v>0.000699356591935419</c:v>
                </c:pt>
                <c:pt idx="792">
                  <c:v>0.000639411741198097</c:v>
                </c:pt>
                <c:pt idx="793">
                  <c:v>0.000579466890460776</c:v>
                </c:pt>
                <c:pt idx="794">
                  <c:v>0.000639411741198097</c:v>
                </c:pt>
                <c:pt idx="795">
                  <c:v>0.00037965072133637</c:v>
                </c:pt>
                <c:pt idx="796">
                  <c:v>0.000539503656635895</c:v>
                </c:pt>
                <c:pt idx="797">
                  <c:v>0.000579466890460776</c:v>
                </c:pt>
                <c:pt idx="798">
                  <c:v>0.000499540422811013</c:v>
                </c:pt>
                <c:pt idx="799">
                  <c:v>0.000479558805898573</c:v>
                </c:pt>
                <c:pt idx="800">
                  <c:v>0.000719338208847859</c:v>
                </c:pt>
                <c:pt idx="801">
                  <c:v>0.000539503656635895</c:v>
                </c:pt>
                <c:pt idx="802">
                  <c:v>0.000579466890460776</c:v>
                </c:pt>
                <c:pt idx="803">
                  <c:v>0.000559485273548335</c:v>
                </c:pt>
                <c:pt idx="804">
                  <c:v>0.000699356591935419</c:v>
                </c:pt>
                <c:pt idx="805">
                  <c:v>0.000579466890460776</c:v>
                </c:pt>
                <c:pt idx="806">
                  <c:v>0.000539503656635895</c:v>
                </c:pt>
                <c:pt idx="807">
                  <c:v>0.000479558805898573</c:v>
                </c:pt>
                <c:pt idx="808">
                  <c:v>0.000579466890460776</c:v>
                </c:pt>
                <c:pt idx="809">
                  <c:v>0.000759301442672741</c:v>
                </c:pt>
                <c:pt idx="810">
                  <c:v>0.000599448507373216</c:v>
                </c:pt>
                <c:pt idx="811">
                  <c:v>0.000779283059585181</c:v>
                </c:pt>
                <c:pt idx="812">
                  <c:v>0.000479558805898573</c:v>
                </c:pt>
                <c:pt idx="813">
                  <c:v>0.000619430124285657</c:v>
                </c:pt>
                <c:pt idx="814">
                  <c:v>0.000579466890460776</c:v>
                </c:pt>
                <c:pt idx="815">
                  <c:v>0.000519522039723454</c:v>
                </c:pt>
                <c:pt idx="816">
                  <c:v>0.000459577188986132</c:v>
                </c:pt>
                <c:pt idx="817">
                  <c:v>0.000459577188986132</c:v>
                </c:pt>
                <c:pt idx="818">
                  <c:v>0.00037965072133637</c:v>
                </c:pt>
                <c:pt idx="819">
                  <c:v>0.000479558805898573</c:v>
                </c:pt>
                <c:pt idx="820">
                  <c:v>0.000599448507373216</c:v>
                </c:pt>
                <c:pt idx="821">
                  <c:v>0.000439595572073692</c:v>
                </c:pt>
                <c:pt idx="822">
                  <c:v>0.000619430124285657</c:v>
                </c:pt>
                <c:pt idx="823">
                  <c:v>0.00037965072133637</c:v>
                </c:pt>
                <c:pt idx="824">
                  <c:v>0.000479558805898573</c:v>
                </c:pt>
                <c:pt idx="825">
                  <c:v>0.000419613955161251</c:v>
                </c:pt>
                <c:pt idx="826">
                  <c:v>0.000599448507373216</c:v>
                </c:pt>
                <c:pt idx="827">
                  <c:v>0.000399632338248811</c:v>
                </c:pt>
                <c:pt idx="828">
                  <c:v>0.000579466890460776</c:v>
                </c:pt>
                <c:pt idx="829">
                  <c:v>0.000519522039723454</c:v>
                </c:pt>
                <c:pt idx="830">
                  <c:v>0.000579466890460776</c:v>
                </c:pt>
                <c:pt idx="831">
                  <c:v>0.000419613955161251</c:v>
                </c:pt>
                <c:pt idx="832">
                  <c:v>0.000499540422811013</c:v>
                </c:pt>
                <c:pt idx="833">
                  <c:v>0.000459577188986132</c:v>
                </c:pt>
                <c:pt idx="834">
                  <c:v>0.000559485273548335</c:v>
                </c:pt>
                <c:pt idx="835">
                  <c:v>0.000659393358110538</c:v>
                </c:pt>
                <c:pt idx="836">
                  <c:v>0.000439595572073692</c:v>
                </c:pt>
                <c:pt idx="837">
                  <c:v>0.000519522039723454</c:v>
                </c:pt>
                <c:pt idx="838">
                  <c:v>0.000479558805898573</c:v>
                </c:pt>
                <c:pt idx="839">
                  <c:v>0.000419613955161251</c:v>
                </c:pt>
                <c:pt idx="840">
                  <c:v>0.000419613955161251</c:v>
                </c:pt>
                <c:pt idx="841">
                  <c:v>0.000539503656635895</c:v>
                </c:pt>
                <c:pt idx="842">
                  <c:v>0.000439595572073692</c:v>
                </c:pt>
                <c:pt idx="843">
                  <c:v>0.00037965072133637</c:v>
                </c:pt>
                <c:pt idx="844">
                  <c:v>0.000479558805898573</c:v>
                </c:pt>
                <c:pt idx="845">
                  <c:v>0.000439595572073692</c:v>
                </c:pt>
                <c:pt idx="846">
                  <c:v>0.000659393358110538</c:v>
                </c:pt>
                <c:pt idx="847">
                  <c:v>0.000359669104423929</c:v>
                </c:pt>
                <c:pt idx="848">
                  <c:v>0.0007393198257603</c:v>
                </c:pt>
                <c:pt idx="849">
                  <c:v>0.000519522039723454</c:v>
                </c:pt>
                <c:pt idx="850">
                  <c:v>0.000659393358110538</c:v>
                </c:pt>
                <c:pt idx="851">
                  <c:v>0.000579466890460776</c:v>
                </c:pt>
                <c:pt idx="852">
                  <c:v>0.000479558805898573</c:v>
                </c:pt>
                <c:pt idx="853">
                  <c:v>0.000599448507373216</c:v>
                </c:pt>
                <c:pt idx="854">
                  <c:v>0.000619430124285657</c:v>
                </c:pt>
                <c:pt idx="855">
                  <c:v>0.000319705870599048</c:v>
                </c:pt>
                <c:pt idx="856">
                  <c:v>0.000459577188986132</c:v>
                </c:pt>
                <c:pt idx="857">
                  <c:v>0.000599448507373216</c:v>
                </c:pt>
                <c:pt idx="858">
                  <c:v>0.000639411741198097</c:v>
                </c:pt>
                <c:pt idx="859">
                  <c:v>0.000519522039723454</c:v>
                </c:pt>
                <c:pt idx="860">
                  <c:v>0.000439595572073692</c:v>
                </c:pt>
                <c:pt idx="861">
                  <c:v>0.000439595572073692</c:v>
                </c:pt>
                <c:pt idx="862">
                  <c:v>0.000599448507373216</c:v>
                </c:pt>
                <c:pt idx="863">
                  <c:v>0.000399632338248811</c:v>
                </c:pt>
                <c:pt idx="864">
                  <c:v>0.000479558805898573</c:v>
                </c:pt>
                <c:pt idx="865">
                  <c:v>0.000579466890460776</c:v>
                </c:pt>
                <c:pt idx="866">
                  <c:v>0.000399632338248811</c:v>
                </c:pt>
                <c:pt idx="867">
                  <c:v>0.000439595572073692</c:v>
                </c:pt>
                <c:pt idx="868">
                  <c:v>0.000539503656635895</c:v>
                </c:pt>
                <c:pt idx="869">
                  <c:v>0.000559485273548335</c:v>
                </c:pt>
                <c:pt idx="870">
                  <c:v>0.000359669104423929</c:v>
                </c:pt>
                <c:pt idx="871">
                  <c:v>0.000459577188986132</c:v>
                </c:pt>
                <c:pt idx="872">
                  <c:v>0.000419613955161251</c:v>
                </c:pt>
                <c:pt idx="873">
                  <c:v>0.000439595572073692</c:v>
                </c:pt>
                <c:pt idx="874">
                  <c:v>0.000579466890460776</c:v>
                </c:pt>
                <c:pt idx="875">
                  <c:v>0.000359669104423929</c:v>
                </c:pt>
                <c:pt idx="876">
                  <c:v>0.000539503656635895</c:v>
                </c:pt>
                <c:pt idx="877">
                  <c:v>0.000579466890460776</c:v>
                </c:pt>
                <c:pt idx="878">
                  <c:v>0.000499540422811013</c:v>
                </c:pt>
                <c:pt idx="879">
                  <c:v>0.000599448507373216</c:v>
                </c:pt>
                <c:pt idx="880">
                  <c:v>0.000659393358110538</c:v>
                </c:pt>
                <c:pt idx="881">
                  <c:v>0.000439595572073692</c:v>
                </c:pt>
                <c:pt idx="882">
                  <c:v>0.000479558805898573</c:v>
                </c:pt>
                <c:pt idx="883">
                  <c:v>0.000519522039723454</c:v>
                </c:pt>
                <c:pt idx="884">
                  <c:v>0.000439595572073692</c:v>
                </c:pt>
                <c:pt idx="885">
                  <c:v>0.00037965072133637</c:v>
                </c:pt>
                <c:pt idx="886">
                  <c:v>0.000499540422811013</c:v>
                </c:pt>
                <c:pt idx="887">
                  <c:v>0.000559485273548335</c:v>
                </c:pt>
                <c:pt idx="888">
                  <c:v>0.0007393198257603</c:v>
                </c:pt>
                <c:pt idx="889">
                  <c:v>0.000719338208847859</c:v>
                </c:pt>
                <c:pt idx="890">
                  <c:v>0.000639411741198097</c:v>
                </c:pt>
                <c:pt idx="891">
                  <c:v>0.000619430124285657</c:v>
                </c:pt>
                <c:pt idx="892">
                  <c:v>0.000619430124285657</c:v>
                </c:pt>
                <c:pt idx="893">
                  <c:v>0.000419613955161251</c:v>
                </c:pt>
                <c:pt idx="894">
                  <c:v>0.000579466890460776</c:v>
                </c:pt>
                <c:pt idx="895">
                  <c:v>0.000639411741198097</c:v>
                </c:pt>
                <c:pt idx="896">
                  <c:v>0.000599448507373216</c:v>
                </c:pt>
                <c:pt idx="897">
                  <c:v>0.000679374975022978</c:v>
                </c:pt>
                <c:pt idx="898">
                  <c:v>0.0007393198257603</c:v>
                </c:pt>
                <c:pt idx="899">
                  <c:v>0.000639411741198097</c:v>
                </c:pt>
                <c:pt idx="900">
                  <c:v>0.000279742636774167</c:v>
                </c:pt>
                <c:pt idx="901">
                  <c:v>0.000299724253686608</c:v>
                </c:pt>
                <c:pt idx="902">
                  <c:v>0.000619430124285657</c:v>
                </c:pt>
                <c:pt idx="903">
                  <c:v>0.000499540422811013</c:v>
                </c:pt>
                <c:pt idx="904">
                  <c:v>0.000579466890460776</c:v>
                </c:pt>
                <c:pt idx="905">
                  <c:v>0.000459577188986132</c:v>
                </c:pt>
                <c:pt idx="906">
                  <c:v>0.000519522039723454</c:v>
                </c:pt>
                <c:pt idx="907">
                  <c:v>0.000519522039723454</c:v>
                </c:pt>
                <c:pt idx="908">
                  <c:v>0.000459577188986132</c:v>
                </c:pt>
                <c:pt idx="909">
                  <c:v>0.000439595572073692</c:v>
                </c:pt>
                <c:pt idx="910">
                  <c:v>0.000439595572073692</c:v>
                </c:pt>
                <c:pt idx="911">
                  <c:v>0.000559485273548335</c:v>
                </c:pt>
                <c:pt idx="912">
                  <c:v>0.000459577188986132</c:v>
                </c:pt>
                <c:pt idx="913">
                  <c:v>0.000519522039723454</c:v>
                </c:pt>
                <c:pt idx="914">
                  <c:v>0.000559485273548335</c:v>
                </c:pt>
                <c:pt idx="915">
                  <c:v>0.00037965072133637</c:v>
                </c:pt>
                <c:pt idx="916">
                  <c:v>0.000359669104423929</c:v>
                </c:pt>
                <c:pt idx="917">
                  <c:v>0.000519522039723454</c:v>
                </c:pt>
                <c:pt idx="918">
                  <c:v>0.000659393358110538</c:v>
                </c:pt>
                <c:pt idx="919">
                  <c:v>0.000359669104423929</c:v>
                </c:pt>
                <c:pt idx="920">
                  <c:v>0.00037965072133637</c:v>
                </c:pt>
                <c:pt idx="921">
                  <c:v>0.000399632338248811</c:v>
                </c:pt>
                <c:pt idx="922">
                  <c:v>0.000559485273548335</c:v>
                </c:pt>
                <c:pt idx="923">
                  <c:v>0.000479558805898573</c:v>
                </c:pt>
                <c:pt idx="924">
                  <c:v>0.000359669104423929</c:v>
                </c:pt>
                <c:pt idx="925">
                  <c:v>0.000659393358110538</c:v>
                </c:pt>
                <c:pt idx="926">
                  <c:v>0.000399632338248811</c:v>
                </c:pt>
                <c:pt idx="927">
                  <c:v>0.000479558805898573</c:v>
                </c:pt>
                <c:pt idx="928">
                  <c:v>0.000419613955161251</c:v>
                </c:pt>
                <c:pt idx="929">
                  <c:v>0.000479558805898573</c:v>
                </c:pt>
                <c:pt idx="930">
                  <c:v>0.000419613955161251</c:v>
                </c:pt>
                <c:pt idx="931">
                  <c:v>0.000539503656635895</c:v>
                </c:pt>
                <c:pt idx="932">
                  <c:v>0.000479558805898573</c:v>
                </c:pt>
                <c:pt idx="933">
                  <c:v>0.000599448507373216</c:v>
                </c:pt>
                <c:pt idx="934">
                  <c:v>0.000399632338248811</c:v>
                </c:pt>
                <c:pt idx="935">
                  <c:v>0.000219797786036846</c:v>
                </c:pt>
                <c:pt idx="936">
                  <c:v>0.000519522039723454</c:v>
                </c:pt>
                <c:pt idx="937">
                  <c:v>0.000479558805898573</c:v>
                </c:pt>
                <c:pt idx="938">
                  <c:v>0.000559485273548335</c:v>
                </c:pt>
                <c:pt idx="939">
                  <c:v>0.000439595572073692</c:v>
                </c:pt>
                <c:pt idx="940">
                  <c:v>0.000559485273548335</c:v>
                </c:pt>
                <c:pt idx="941">
                  <c:v>0.000499540422811013</c:v>
                </c:pt>
                <c:pt idx="942">
                  <c:v>0.000459577188986132</c:v>
                </c:pt>
                <c:pt idx="943">
                  <c:v>0.000759301442672741</c:v>
                </c:pt>
                <c:pt idx="944">
                  <c:v>0.000639411741198097</c:v>
                </c:pt>
                <c:pt idx="945">
                  <c:v>0.000499540422811013</c:v>
                </c:pt>
                <c:pt idx="946">
                  <c:v>0.000539503656635895</c:v>
                </c:pt>
                <c:pt idx="947">
                  <c:v>0.000439595572073692</c:v>
                </c:pt>
                <c:pt idx="948">
                  <c:v>0.000299724253686608</c:v>
                </c:pt>
                <c:pt idx="949">
                  <c:v>0.000419613955161251</c:v>
                </c:pt>
                <c:pt idx="950">
                  <c:v>0.000399632338248811</c:v>
                </c:pt>
                <c:pt idx="951">
                  <c:v>0.000719338208847859</c:v>
                </c:pt>
                <c:pt idx="952">
                  <c:v>0.000399632338248811</c:v>
                </c:pt>
                <c:pt idx="953">
                  <c:v>0.000659393358110538</c:v>
                </c:pt>
                <c:pt idx="954">
                  <c:v>0.000539503656635895</c:v>
                </c:pt>
                <c:pt idx="955">
                  <c:v>0.000399632338248811</c:v>
                </c:pt>
                <c:pt idx="956">
                  <c:v>0.000559485273548335</c:v>
                </c:pt>
                <c:pt idx="957">
                  <c:v>0.000599448507373216</c:v>
                </c:pt>
                <c:pt idx="958">
                  <c:v>0.000479558805898573</c:v>
                </c:pt>
                <c:pt idx="959">
                  <c:v>0.000619430124285657</c:v>
                </c:pt>
                <c:pt idx="960">
                  <c:v>0.000599448507373216</c:v>
                </c:pt>
                <c:pt idx="961">
                  <c:v>0.000499540422811013</c:v>
                </c:pt>
                <c:pt idx="962">
                  <c:v>0.000419613955161251</c:v>
                </c:pt>
                <c:pt idx="963">
                  <c:v>0.000439595572073692</c:v>
                </c:pt>
                <c:pt idx="964">
                  <c:v>0.000579466890460776</c:v>
                </c:pt>
                <c:pt idx="965">
                  <c:v>0.000479558805898573</c:v>
                </c:pt>
                <c:pt idx="966">
                  <c:v>0.000659393358110538</c:v>
                </c:pt>
                <c:pt idx="967">
                  <c:v>0.000519522039723454</c:v>
                </c:pt>
                <c:pt idx="968">
                  <c:v>0.000559485273548335</c:v>
                </c:pt>
                <c:pt idx="969">
                  <c:v>0.000499540422811013</c:v>
                </c:pt>
                <c:pt idx="970">
                  <c:v>0.000439595572073692</c:v>
                </c:pt>
                <c:pt idx="971">
                  <c:v>0.000499540422811013</c:v>
                </c:pt>
                <c:pt idx="972">
                  <c:v>0.000419613955161251</c:v>
                </c:pt>
                <c:pt idx="973">
                  <c:v>0.000619430124285657</c:v>
                </c:pt>
                <c:pt idx="974">
                  <c:v>0.000579466890460776</c:v>
                </c:pt>
                <c:pt idx="975">
                  <c:v>0.000579466890460776</c:v>
                </c:pt>
                <c:pt idx="976">
                  <c:v>0.000599448507373216</c:v>
                </c:pt>
                <c:pt idx="977">
                  <c:v>0.000639411741198097</c:v>
                </c:pt>
                <c:pt idx="978">
                  <c:v>0.000259761019861727</c:v>
                </c:pt>
                <c:pt idx="979">
                  <c:v>0.000619430124285657</c:v>
                </c:pt>
                <c:pt idx="980">
                  <c:v>0.000419613955161251</c:v>
                </c:pt>
                <c:pt idx="981">
                  <c:v>0.000459577188986132</c:v>
                </c:pt>
                <c:pt idx="982">
                  <c:v>0.000639411741198097</c:v>
                </c:pt>
                <c:pt idx="983">
                  <c:v>0.000519522039723454</c:v>
                </c:pt>
                <c:pt idx="984">
                  <c:v>0.000419613955161251</c:v>
                </c:pt>
                <c:pt idx="985">
                  <c:v>0.000559485273548335</c:v>
                </c:pt>
                <c:pt idx="986">
                  <c:v>0.000399632338248811</c:v>
                </c:pt>
                <c:pt idx="987">
                  <c:v>0.000359669104423929</c:v>
                </c:pt>
                <c:pt idx="988">
                  <c:v>0.000439595572073692</c:v>
                </c:pt>
                <c:pt idx="989">
                  <c:v>0.000459577188986132</c:v>
                </c:pt>
                <c:pt idx="990">
                  <c:v>0.000499540422811013</c:v>
                </c:pt>
                <c:pt idx="991">
                  <c:v>0.000359669104423929</c:v>
                </c:pt>
                <c:pt idx="992">
                  <c:v>0.000439595572073692</c:v>
                </c:pt>
                <c:pt idx="993">
                  <c:v>0.000499540422811013</c:v>
                </c:pt>
                <c:pt idx="994">
                  <c:v>0.000439595572073692</c:v>
                </c:pt>
                <c:pt idx="995">
                  <c:v>0.000579466890460776</c:v>
                </c:pt>
                <c:pt idx="996">
                  <c:v>0.000239779402949286</c:v>
                </c:pt>
                <c:pt idx="997">
                  <c:v>0.000299724253686608</c:v>
                </c:pt>
                <c:pt idx="998">
                  <c:v>0.000419613955161251</c:v>
                </c:pt>
                <c:pt idx="999">
                  <c:v>0.000339687487511489</c:v>
                </c:pt>
                <c:pt idx="1000">
                  <c:v>0.00037965072133637</c:v>
                </c:pt>
                <c:pt idx="1001">
                  <c:v>0.000479558805898573</c:v>
                </c:pt>
                <c:pt idx="1002">
                  <c:v>0.000499540422811013</c:v>
                </c:pt>
                <c:pt idx="1003">
                  <c:v>0.000579466890460776</c:v>
                </c:pt>
                <c:pt idx="1004">
                  <c:v>0.000479558805898573</c:v>
                </c:pt>
                <c:pt idx="1005">
                  <c:v>0.000459577188986132</c:v>
                </c:pt>
                <c:pt idx="1006">
                  <c:v>0.000559485273548335</c:v>
                </c:pt>
                <c:pt idx="1007">
                  <c:v>0.000539503656635895</c:v>
                </c:pt>
                <c:pt idx="1008">
                  <c:v>0.000579466890460776</c:v>
                </c:pt>
                <c:pt idx="1009">
                  <c:v>0.000499540422811013</c:v>
                </c:pt>
                <c:pt idx="1010">
                  <c:v>0.000499540422811013</c:v>
                </c:pt>
                <c:pt idx="1011">
                  <c:v>0.000419613955161251</c:v>
                </c:pt>
                <c:pt idx="1012">
                  <c:v>0.000539503656635895</c:v>
                </c:pt>
                <c:pt idx="1013">
                  <c:v>0.000419613955161251</c:v>
                </c:pt>
                <c:pt idx="1014">
                  <c:v>0.000519522039723454</c:v>
                </c:pt>
                <c:pt idx="1015">
                  <c:v>0.000719338208847859</c:v>
                </c:pt>
                <c:pt idx="1016">
                  <c:v>0.000419613955161251</c:v>
                </c:pt>
                <c:pt idx="1017">
                  <c:v>0.000519522039723454</c:v>
                </c:pt>
                <c:pt idx="1018">
                  <c:v>0.000519522039723454</c:v>
                </c:pt>
                <c:pt idx="1019">
                  <c:v>0.000539503656635895</c:v>
                </c:pt>
                <c:pt idx="1020">
                  <c:v>0.000459577188986132</c:v>
                </c:pt>
                <c:pt idx="1021">
                  <c:v>0.000439595572073692</c:v>
                </c:pt>
                <c:pt idx="1022">
                  <c:v>0.000539503656635895</c:v>
                </c:pt>
                <c:pt idx="1023">
                  <c:v>0.000559485273548335</c:v>
                </c:pt>
                <c:pt idx="1024">
                  <c:v>0.00037965072133637</c:v>
                </c:pt>
                <c:pt idx="1025">
                  <c:v>0.000399632338248811</c:v>
                </c:pt>
                <c:pt idx="1026">
                  <c:v>0.000399632338248811</c:v>
                </c:pt>
                <c:pt idx="1027">
                  <c:v>0.000639411741198097</c:v>
                </c:pt>
                <c:pt idx="1028">
                  <c:v>0.000279742636774167</c:v>
                </c:pt>
                <c:pt idx="1029">
                  <c:v>0.000439595572073692</c:v>
                </c:pt>
                <c:pt idx="1030">
                  <c:v>0.000339687487511489</c:v>
                </c:pt>
                <c:pt idx="1031">
                  <c:v>0.000319705870599048</c:v>
                </c:pt>
                <c:pt idx="1032">
                  <c:v>0.000479558805898573</c:v>
                </c:pt>
                <c:pt idx="1033">
                  <c:v>0.000339687487511489</c:v>
                </c:pt>
                <c:pt idx="1034">
                  <c:v>0.000499540422811013</c:v>
                </c:pt>
                <c:pt idx="1035">
                  <c:v>0.000539503656635895</c:v>
                </c:pt>
                <c:pt idx="1036">
                  <c:v>0.000419613955161251</c:v>
                </c:pt>
                <c:pt idx="1037">
                  <c:v>0.000359669104423929</c:v>
                </c:pt>
                <c:pt idx="1038">
                  <c:v>0.000419613955161251</c:v>
                </c:pt>
                <c:pt idx="1039">
                  <c:v>0.000559485273548335</c:v>
                </c:pt>
                <c:pt idx="1040">
                  <c:v>0.000359669104423929</c:v>
                </c:pt>
                <c:pt idx="1041">
                  <c:v>0.000419613955161251</c:v>
                </c:pt>
                <c:pt idx="1042">
                  <c:v>0.000599448507373216</c:v>
                </c:pt>
                <c:pt idx="1043">
                  <c:v>0.000539503656635895</c:v>
                </c:pt>
                <c:pt idx="1044">
                  <c:v>0.000519522039723454</c:v>
                </c:pt>
                <c:pt idx="1045">
                  <c:v>0.000359669104423929</c:v>
                </c:pt>
                <c:pt idx="1046">
                  <c:v>0.000419613955161251</c:v>
                </c:pt>
                <c:pt idx="1047">
                  <c:v>0.000559485273548335</c:v>
                </c:pt>
                <c:pt idx="1048">
                  <c:v>0.000639411741198097</c:v>
                </c:pt>
                <c:pt idx="1049">
                  <c:v>0.000519522039723454</c:v>
                </c:pt>
                <c:pt idx="1050">
                  <c:v>0.000359669104423929</c:v>
                </c:pt>
                <c:pt idx="1051">
                  <c:v>0.000719338208847859</c:v>
                </c:pt>
                <c:pt idx="1052">
                  <c:v>0.000639411741198097</c:v>
                </c:pt>
                <c:pt idx="1053">
                  <c:v>0.000559485273548335</c:v>
                </c:pt>
                <c:pt idx="1054">
                  <c:v>0.000439595572073692</c:v>
                </c:pt>
                <c:pt idx="1055">
                  <c:v>0.000439595572073692</c:v>
                </c:pt>
                <c:pt idx="1056">
                  <c:v>0.000399632338248811</c:v>
                </c:pt>
                <c:pt idx="1057">
                  <c:v>0.000419613955161251</c:v>
                </c:pt>
                <c:pt idx="1058">
                  <c:v>0.000359669104423929</c:v>
                </c:pt>
                <c:pt idx="1059">
                  <c:v>0.000479558805898573</c:v>
                </c:pt>
                <c:pt idx="1060">
                  <c:v>0.000499540422811013</c:v>
                </c:pt>
                <c:pt idx="1061">
                  <c:v>0.000419613955161251</c:v>
                </c:pt>
                <c:pt idx="1062">
                  <c:v>0.000539503656635895</c:v>
                </c:pt>
                <c:pt idx="1063">
                  <c:v>0.000399632338248811</c:v>
                </c:pt>
                <c:pt idx="1064">
                  <c:v>0.000459577188986132</c:v>
                </c:pt>
                <c:pt idx="1065">
                  <c:v>0.000699356591935419</c:v>
                </c:pt>
                <c:pt idx="1066">
                  <c:v>0.00037965072133637</c:v>
                </c:pt>
                <c:pt idx="1067">
                  <c:v>0.000479558805898573</c:v>
                </c:pt>
                <c:pt idx="1068">
                  <c:v>0.000519522039723454</c:v>
                </c:pt>
                <c:pt idx="1069">
                  <c:v>0.000339687487511489</c:v>
                </c:pt>
                <c:pt idx="1070">
                  <c:v>0.000459577188986132</c:v>
                </c:pt>
                <c:pt idx="1071">
                  <c:v>0.000419613955161251</c:v>
                </c:pt>
                <c:pt idx="1072">
                  <c:v>0.000439595572073692</c:v>
                </c:pt>
                <c:pt idx="1073">
                  <c:v>0.000539503656635895</c:v>
                </c:pt>
                <c:pt idx="1074">
                  <c:v>0.00037965072133637</c:v>
                </c:pt>
                <c:pt idx="1075">
                  <c:v>0.000499540422811013</c:v>
                </c:pt>
                <c:pt idx="1076">
                  <c:v>0.000479558805898573</c:v>
                </c:pt>
                <c:pt idx="1077">
                  <c:v>0.000439595572073692</c:v>
                </c:pt>
                <c:pt idx="1078">
                  <c:v>0.000719338208847859</c:v>
                </c:pt>
                <c:pt idx="1079">
                  <c:v>0.00037965072133637</c:v>
                </c:pt>
                <c:pt idx="1080">
                  <c:v>0.00037965072133637</c:v>
                </c:pt>
                <c:pt idx="1081">
                  <c:v>0.000499540422811013</c:v>
                </c:pt>
                <c:pt idx="1082">
                  <c:v>0.000439595572073692</c:v>
                </c:pt>
                <c:pt idx="1083">
                  <c:v>0.000419613955161251</c:v>
                </c:pt>
                <c:pt idx="1084">
                  <c:v>0.000519522039723454</c:v>
                </c:pt>
                <c:pt idx="1085">
                  <c:v>0.000619430124285657</c:v>
                </c:pt>
                <c:pt idx="1086">
                  <c:v>0.000599448507373216</c:v>
                </c:pt>
                <c:pt idx="1087">
                  <c:v>0.000539503656635895</c:v>
                </c:pt>
                <c:pt idx="1088">
                  <c:v>0.000459577188986132</c:v>
                </c:pt>
                <c:pt idx="1089">
                  <c:v>0.000419613955161251</c:v>
                </c:pt>
                <c:pt idx="1090">
                  <c:v>0.000459577188986132</c:v>
                </c:pt>
                <c:pt idx="1091">
                  <c:v>0.000439595572073692</c:v>
                </c:pt>
                <c:pt idx="1092">
                  <c:v>0.000459577188986132</c:v>
                </c:pt>
                <c:pt idx="1093">
                  <c:v>0.000419613955161251</c:v>
                </c:pt>
                <c:pt idx="1094">
                  <c:v>0.000579466890460776</c:v>
                </c:pt>
                <c:pt idx="1095">
                  <c:v>0.000399632338248811</c:v>
                </c:pt>
                <c:pt idx="1096">
                  <c:v>0.000459577188986132</c:v>
                </c:pt>
                <c:pt idx="1097">
                  <c:v>0.000319705870599048</c:v>
                </c:pt>
                <c:pt idx="1098">
                  <c:v>0.000439595572073692</c:v>
                </c:pt>
                <c:pt idx="1099">
                  <c:v>0.000519522039723454</c:v>
                </c:pt>
                <c:pt idx="1100">
                  <c:v>0.000399632338248811</c:v>
                </c:pt>
                <c:pt idx="1101">
                  <c:v>0.000399632338248811</c:v>
                </c:pt>
                <c:pt idx="1102">
                  <c:v>0.000459577188986132</c:v>
                </c:pt>
                <c:pt idx="1103">
                  <c:v>0.000339687487511489</c:v>
                </c:pt>
                <c:pt idx="1104">
                  <c:v>0.000399632338248811</c:v>
                </c:pt>
                <c:pt idx="1105">
                  <c:v>0.000279742636774167</c:v>
                </c:pt>
                <c:pt idx="1106">
                  <c:v>0.000459577188986132</c:v>
                </c:pt>
                <c:pt idx="1107">
                  <c:v>0.000519522039723454</c:v>
                </c:pt>
                <c:pt idx="1108">
                  <c:v>0.000439595572073692</c:v>
                </c:pt>
                <c:pt idx="1109">
                  <c:v>0.000539503656635895</c:v>
                </c:pt>
                <c:pt idx="1110">
                  <c:v>0.000419613955161251</c:v>
                </c:pt>
                <c:pt idx="1111">
                  <c:v>0.000339687487511489</c:v>
                </c:pt>
                <c:pt idx="1112">
                  <c:v>0.000399632338248811</c:v>
                </c:pt>
                <c:pt idx="1113">
                  <c:v>0.000459577188986132</c:v>
                </c:pt>
                <c:pt idx="1114">
                  <c:v>0.000619430124285657</c:v>
                </c:pt>
                <c:pt idx="1115">
                  <c:v>0.000519522039723454</c:v>
                </c:pt>
                <c:pt idx="1116">
                  <c:v>0.000479558805898573</c:v>
                </c:pt>
                <c:pt idx="1117">
                  <c:v>0.000359669104423929</c:v>
                </c:pt>
                <c:pt idx="1118">
                  <c:v>0.000439595572073692</c:v>
                </c:pt>
                <c:pt idx="1119">
                  <c:v>0.000439595572073692</c:v>
                </c:pt>
                <c:pt idx="1120">
                  <c:v>0.000599448507373216</c:v>
                </c:pt>
                <c:pt idx="1121">
                  <c:v>0.000359669104423929</c:v>
                </c:pt>
                <c:pt idx="1122">
                  <c:v>0.000439595572073692</c:v>
                </c:pt>
                <c:pt idx="1123">
                  <c:v>0.000459577188986132</c:v>
                </c:pt>
                <c:pt idx="1124">
                  <c:v>0.000439595572073692</c:v>
                </c:pt>
                <c:pt idx="1125">
                  <c:v>0.000239779402949286</c:v>
                </c:pt>
                <c:pt idx="1126">
                  <c:v>0.000319705870599048</c:v>
                </c:pt>
                <c:pt idx="1127">
                  <c:v>0.000479558805898573</c:v>
                </c:pt>
                <c:pt idx="1128">
                  <c:v>0.000599448507373216</c:v>
                </c:pt>
                <c:pt idx="1129">
                  <c:v>0.000459577188986132</c:v>
                </c:pt>
                <c:pt idx="1130">
                  <c:v>0.000339687487511489</c:v>
                </c:pt>
                <c:pt idx="1131">
                  <c:v>0.000579466890460776</c:v>
                </c:pt>
                <c:pt idx="1132">
                  <c:v>0.000359669104423929</c:v>
                </c:pt>
                <c:pt idx="1133">
                  <c:v>0.000299724253686608</c:v>
                </c:pt>
                <c:pt idx="1134">
                  <c:v>0.000459577188986132</c:v>
                </c:pt>
                <c:pt idx="1135">
                  <c:v>0.000719338208847859</c:v>
                </c:pt>
                <c:pt idx="1136">
                  <c:v>0.000499540422811013</c:v>
                </c:pt>
                <c:pt idx="1137">
                  <c:v>0.000319705870599048</c:v>
                </c:pt>
                <c:pt idx="1138">
                  <c:v>0.000419613955161251</c:v>
                </c:pt>
                <c:pt idx="1139">
                  <c:v>0.000419613955161251</c:v>
                </c:pt>
                <c:pt idx="1140">
                  <c:v>0.000339687487511489</c:v>
                </c:pt>
                <c:pt idx="1141">
                  <c:v>0.000459577188986132</c:v>
                </c:pt>
                <c:pt idx="1142">
                  <c:v>0.000419613955161251</c:v>
                </c:pt>
                <c:pt idx="1143">
                  <c:v>0.000459577188986132</c:v>
                </c:pt>
                <c:pt idx="1144">
                  <c:v>0.000399632338248811</c:v>
                </c:pt>
                <c:pt idx="1145">
                  <c:v>0.000579466890460776</c:v>
                </c:pt>
                <c:pt idx="1146">
                  <c:v>0.000399632338248811</c:v>
                </c:pt>
                <c:pt idx="1147">
                  <c:v>0.000419613955161251</c:v>
                </c:pt>
                <c:pt idx="1148">
                  <c:v>0.000419613955161251</c:v>
                </c:pt>
                <c:pt idx="1149">
                  <c:v>0.000539503656635895</c:v>
                </c:pt>
                <c:pt idx="1150">
                  <c:v>0.000559485273548335</c:v>
                </c:pt>
                <c:pt idx="1151">
                  <c:v>0.000219797786036846</c:v>
                </c:pt>
                <c:pt idx="1152">
                  <c:v>0.00037965072133637</c:v>
                </c:pt>
                <c:pt idx="1153">
                  <c:v>0.000499540422811013</c:v>
                </c:pt>
                <c:pt idx="1154">
                  <c:v>0.000499540422811013</c:v>
                </c:pt>
                <c:pt idx="1155">
                  <c:v>0.000539503656635895</c:v>
                </c:pt>
                <c:pt idx="1156">
                  <c:v>0.00037965072133637</c:v>
                </c:pt>
                <c:pt idx="1157">
                  <c:v>0.000339687487511489</c:v>
                </c:pt>
                <c:pt idx="1158">
                  <c:v>0.000519522039723454</c:v>
                </c:pt>
                <c:pt idx="1159">
                  <c:v>0.000399632338248811</c:v>
                </c:pt>
                <c:pt idx="1160">
                  <c:v>0.000439595572073692</c:v>
                </c:pt>
                <c:pt idx="1161">
                  <c:v>0.000359669104423929</c:v>
                </c:pt>
                <c:pt idx="1162">
                  <c:v>0.000439595572073692</c:v>
                </c:pt>
                <c:pt idx="1163">
                  <c:v>0.000519522039723454</c:v>
                </c:pt>
                <c:pt idx="1164">
                  <c:v>0.000319705870599048</c:v>
                </c:pt>
                <c:pt idx="1165">
                  <c:v>0.000479558805898573</c:v>
                </c:pt>
                <c:pt idx="1166">
                  <c:v>0.000399632338248811</c:v>
                </c:pt>
                <c:pt idx="1167">
                  <c:v>0.000539503656635895</c:v>
                </c:pt>
                <c:pt idx="1168">
                  <c:v>0.000359669104423929</c:v>
                </c:pt>
                <c:pt idx="1169">
                  <c:v>0.000359669104423929</c:v>
                </c:pt>
                <c:pt idx="1170">
                  <c:v>0.000419613955161251</c:v>
                </c:pt>
                <c:pt idx="1171">
                  <c:v>0.000519522039723454</c:v>
                </c:pt>
                <c:pt idx="1172">
                  <c:v>0.000279742636774167</c:v>
                </c:pt>
                <c:pt idx="1173">
                  <c:v>0.00037965072133637</c:v>
                </c:pt>
                <c:pt idx="1174">
                  <c:v>0.000419613955161251</c:v>
                </c:pt>
                <c:pt idx="1175">
                  <c:v>0.000339687487511489</c:v>
                </c:pt>
                <c:pt idx="1176">
                  <c:v>0.000459577188986132</c:v>
                </c:pt>
                <c:pt idx="1177">
                  <c:v>0.000299724253686608</c:v>
                </c:pt>
                <c:pt idx="1178">
                  <c:v>0.000439595572073692</c:v>
                </c:pt>
                <c:pt idx="1179">
                  <c:v>0.000419613955161251</c:v>
                </c:pt>
                <c:pt idx="1180">
                  <c:v>0.000339687487511489</c:v>
                </c:pt>
                <c:pt idx="1181">
                  <c:v>0.000299724253686608</c:v>
                </c:pt>
                <c:pt idx="1182">
                  <c:v>0.000399632338248811</c:v>
                </c:pt>
                <c:pt idx="1183">
                  <c:v>0.000559485273548335</c:v>
                </c:pt>
                <c:pt idx="1184">
                  <c:v>0.000499540422811013</c:v>
                </c:pt>
                <c:pt idx="1185">
                  <c:v>0.000359669104423929</c:v>
                </c:pt>
                <c:pt idx="1186">
                  <c:v>0.000419613955161251</c:v>
                </c:pt>
                <c:pt idx="1187">
                  <c:v>0.000519522039723454</c:v>
                </c:pt>
                <c:pt idx="1188">
                  <c:v>0.000339687487511489</c:v>
                </c:pt>
                <c:pt idx="1189">
                  <c:v>0.000299724253686608</c:v>
                </c:pt>
                <c:pt idx="1190">
                  <c:v>0.00037965072133637</c:v>
                </c:pt>
                <c:pt idx="1191">
                  <c:v>0.000419613955161251</c:v>
                </c:pt>
                <c:pt idx="1192">
                  <c:v>0.000539503656635895</c:v>
                </c:pt>
                <c:pt idx="1193">
                  <c:v>0.000539503656635895</c:v>
                </c:pt>
                <c:pt idx="1194">
                  <c:v>0.000299724253686608</c:v>
                </c:pt>
                <c:pt idx="1195">
                  <c:v>0.000439595572073692</c:v>
                </c:pt>
                <c:pt idx="1196">
                  <c:v>0.000479558805898573</c:v>
                </c:pt>
                <c:pt idx="1197">
                  <c:v>0.000359669104423929</c:v>
                </c:pt>
                <c:pt idx="1198">
                  <c:v>0.000259761019861727</c:v>
                </c:pt>
                <c:pt idx="1199">
                  <c:v>0.000419613955161251</c:v>
                </c:pt>
                <c:pt idx="1200">
                  <c:v>0.000339687487511489</c:v>
                </c:pt>
                <c:pt idx="1201">
                  <c:v>0.000539503656635895</c:v>
                </c:pt>
                <c:pt idx="1202">
                  <c:v>0.000279742636774167</c:v>
                </c:pt>
                <c:pt idx="1203">
                  <c:v>0.000519522039723454</c:v>
                </c:pt>
                <c:pt idx="1204">
                  <c:v>0.000319705870599048</c:v>
                </c:pt>
                <c:pt idx="1205">
                  <c:v>0.000279742636774167</c:v>
                </c:pt>
                <c:pt idx="1206">
                  <c:v>0.000439595572073692</c:v>
                </c:pt>
                <c:pt idx="1207">
                  <c:v>0.00037965072133637</c:v>
                </c:pt>
                <c:pt idx="1208">
                  <c:v>0.000499540422811013</c:v>
                </c:pt>
                <c:pt idx="1209">
                  <c:v>0.000439595572073692</c:v>
                </c:pt>
                <c:pt idx="1210">
                  <c:v>0.000339687487511489</c:v>
                </c:pt>
                <c:pt idx="1211">
                  <c:v>0.000239779402949286</c:v>
                </c:pt>
                <c:pt idx="1212">
                  <c:v>0.000279742636774167</c:v>
                </c:pt>
                <c:pt idx="1213">
                  <c:v>0.000599448507373216</c:v>
                </c:pt>
                <c:pt idx="1214">
                  <c:v>0.000279742636774167</c:v>
                </c:pt>
                <c:pt idx="1215">
                  <c:v>0.00037965072133637</c:v>
                </c:pt>
                <c:pt idx="1216">
                  <c:v>0.000399632338248811</c:v>
                </c:pt>
                <c:pt idx="1217">
                  <c:v>0.00037965072133637</c:v>
                </c:pt>
                <c:pt idx="1218">
                  <c:v>0.000519522039723454</c:v>
                </c:pt>
                <c:pt idx="1219">
                  <c:v>0.000419613955161251</c:v>
                </c:pt>
                <c:pt idx="1220">
                  <c:v>0.000419613955161251</c:v>
                </c:pt>
                <c:pt idx="1221">
                  <c:v>0.000599448507373216</c:v>
                </c:pt>
                <c:pt idx="1222">
                  <c:v>0.000399632338248811</c:v>
                </c:pt>
                <c:pt idx="1223">
                  <c:v>0.000579466890460776</c:v>
                </c:pt>
                <c:pt idx="1224">
                  <c:v>0.000359669104423929</c:v>
                </c:pt>
                <c:pt idx="1225">
                  <c:v>0.000439595572073692</c:v>
                </c:pt>
                <c:pt idx="1226">
                  <c:v>0.000279742636774167</c:v>
                </c:pt>
                <c:pt idx="1227">
                  <c:v>0.000359669104423929</c:v>
                </c:pt>
                <c:pt idx="1228">
                  <c:v>0.000399632338248811</c:v>
                </c:pt>
                <c:pt idx="1229">
                  <c:v>0.000299724253686608</c:v>
                </c:pt>
                <c:pt idx="1230">
                  <c:v>0.000419613955161251</c:v>
                </c:pt>
                <c:pt idx="1231">
                  <c:v>0.000259761019861727</c:v>
                </c:pt>
                <c:pt idx="1232">
                  <c:v>0.000539503656635895</c:v>
                </c:pt>
                <c:pt idx="1233">
                  <c:v>0.000479558805898573</c:v>
                </c:pt>
                <c:pt idx="1234">
                  <c:v>0.000339687487511489</c:v>
                </c:pt>
                <c:pt idx="1235">
                  <c:v>0.000439595572073692</c:v>
                </c:pt>
                <c:pt idx="1236">
                  <c:v>0.000339687487511489</c:v>
                </c:pt>
                <c:pt idx="1237">
                  <c:v>0.000399632338248811</c:v>
                </c:pt>
                <c:pt idx="1238">
                  <c:v>0.000339687487511489</c:v>
                </c:pt>
                <c:pt idx="1239">
                  <c:v>0.000219797786036846</c:v>
                </c:pt>
                <c:pt idx="1240">
                  <c:v>0.000459577188986132</c:v>
                </c:pt>
                <c:pt idx="1241">
                  <c:v>0.000499540422811013</c:v>
                </c:pt>
                <c:pt idx="1242">
                  <c:v>0.000519522039723454</c:v>
                </c:pt>
                <c:pt idx="1243">
                  <c:v>0.00037965072133637</c:v>
                </c:pt>
                <c:pt idx="1244">
                  <c:v>0.000339687487511489</c:v>
                </c:pt>
                <c:pt idx="1245">
                  <c:v>0.000419613955161251</c:v>
                </c:pt>
                <c:pt idx="1246">
                  <c:v>0.000439595572073692</c:v>
                </c:pt>
                <c:pt idx="1247">
                  <c:v>0.00037965072133637</c:v>
                </c:pt>
                <c:pt idx="1248">
                  <c:v>0.000459577188986132</c:v>
                </c:pt>
                <c:pt idx="1249">
                  <c:v>0.000319705870599048</c:v>
                </c:pt>
                <c:pt idx="1250">
                  <c:v>0.000399632338248811</c:v>
                </c:pt>
                <c:pt idx="1251">
                  <c:v>0.000479558805898573</c:v>
                </c:pt>
                <c:pt idx="1252">
                  <c:v>0.000419613955161251</c:v>
                </c:pt>
                <c:pt idx="1253">
                  <c:v>0.000339687487511489</c:v>
                </c:pt>
                <c:pt idx="1254">
                  <c:v>0.000419613955161251</c:v>
                </c:pt>
                <c:pt idx="1255">
                  <c:v>0.000259761019861727</c:v>
                </c:pt>
                <c:pt idx="1256">
                  <c:v>0.000359669104423929</c:v>
                </c:pt>
                <c:pt idx="1257">
                  <c:v>0.000339687487511489</c:v>
                </c:pt>
                <c:pt idx="1258">
                  <c:v>0.000419613955161251</c:v>
                </c:pt>
                <c:pt idx="1259">
                  <c:v>0.000419613955161251</c:v>
                </c:pt>
                <c:pt idx="1260">
                  <c:v>0.000319705870599048</c:v>
                </c:pt>
                <c:pt idx="1261">
                  <c:v>0.000299724253686608</c:v>
                </c:pt>
                <c:pt idx="1262">
                  <c:v>0.000259761019861727</c:v>
                </c:pt>
                <c:pt idx="1263">
                  <c:v>0.000399632338248811</c:v>
                </c:pt>
                <c:pt idx="1264">
                  <c:v>0.000339687487511489</c:v>
                </c:pt>
                <c:pt idx="1265">
                  <c:v>0.00037965072133637</c:v>
                </c:pt>
                <c:pt idx="1266">
                  <c:v>0.000459577188986132</c:v>
                </c:pt>
                <c:pt idx="1267">
                  <c:v>0.000399632338248811</c:v>
                </c:pt>
                <c:pt idx="1268">
                  <c:v>0.000339687487511489</c:v>
                </c:pt>
                <c:pt idx="1269">
                  <c:v>0.000439595572073692</c:v>
                </c:pt>
                <c:pt idx="1270">
                  <c:v>0.000299724253686608</c:v>
                </c:pt>
                <c:pt idx="1271">
                  <c:v>0.000419613955161251</c:v>
                </c:pt>
                <c:pt idx="1272">
                  <c:v>0.000359669104423929</c:v>
                </c:pt>
                <c:pt idx="1273">
                  <c:v>0.000319705870599048</c:v>
                </c:pt>
                <c:pt idx="1274">
                  <c:v>0.000359669104423929</c:v>
                </c:pt>
                <c:pt idx="1275">
                  <c:v>0.000459577188986132</c:v>
                </c:pt>
                <c:pt idx="1276">
                  <c:v>0.000519522039723454</c:v>
                </c:pt>
                <c:pt idx="1277">
                  <c:v>0.000459577188986132</c:v>
                </c:pt>
                <c:pt idx="1278">
                  <c:v>0.000339687487511489</c:v>
                </c:pt>
                <c:pt idx="1279">
                  <c:v>0.000459577188986132</c:v>
                </c:pt>
                <c:pt idx="1280">
                  <c:v>0.000199816169124405</c:v>
                </c:pt>
                <c:pt idx="1281">
                  <c:v>0.000419613955161251</c:v>
                </c:pt>
                <c:pt idx="1282">
                  <c:v>0.000339687487511489</c:v>
                </c:pt>
                <c:pt idx="1283">
                  <c:v>0.000339687487511489</c:v>
                </c:pt>
                <c:pt idx="1284">
                  <c:v>0.000459577188986132</c:v>
                </c:pt>
                <c:pt idx="1285">
                  <c:v>0.000319705870599048</c:v>
                </c:pt>
                <c:pt idx="1286">
                  <c:v>0.000359669104423929</c:v>
                </c:pt>
                <c:pt idx="1287">
                  <c:v>0.000419613955161251</c:v>
                </c:pt>
                <c:pt idx="1288">
                  <c:v>0.000399632338248811</c:v>
                </c:pt>
                <c:pt idx="1289">
                  <c:v>0.000259761019861727</c:v>
                </c:pt>
                <c:pt idx="1290">
                  <c:v>0.000319705870599048</c:v>
                </c:pt>
                <c:pt idx="1291">
                  <c:v>0.000499540422811013</c:v>
                </c:pt>
                <c:pt idx="1292">
                  <c:v>0.000259761019861727</c:v>
                </c:pt>
                <c:pt idx="1293">
                  <c:v>0.000359669104423929</c:v>
                </c:pt>
                <c:pt idx="1294">
                  <c:v>0.000219797786036846</c:v>
                </c:pt>
                <c:pt idx="1295">
                  <c:v>0.000159852935299524</c:v>
                </c:pt>
                <c:pt idx="1296">
                  <c:v>0.000339687487511489</c:v>
                </c:pt>
                <c:pt idx="1297">
                  <c:v>0.000279742636774167</c:v>
                </c:pt>
                <c:pt idx="1298">
                  <c:v>0.000259761019861727</c:v>
                </c:pt>
                <c:pt idx="1299">
                  <c:v>0.000439595572073692</c:v>
                </c:pt>
                <c:pt idx="1300">
                  <c:v>0.000399632338248811</c:v>
                </c:pt>
                <c:pt idx="1301">
                  <c:v>0.000319705870599048</c:v>
                </c:pt>
                <c:pt idx="1302">
                  <c:v>0.000339687487511489</c:v>
                </c:pt>
                <c:pt idx="1303">
                  <c:v>0.000219797786036846</c:v>
                </c:pt>
                <c:pt idx="1304">
                  <c:v>0.000259761019861727</c:v>
                </c:pt>
                <c:pt idx="1305">
                  <c:v>0.000519522039723454</c:v>
                </c:pt>
                <c:pt idx="1306">
                  <c:v>0.000359669104423929</c:v>
                </c:pt>
                <c:pt idx="1307">
                  <c:v>0.000259761019861727</c:v>
                </c:pt>
                <c:pt idx="1308">
                  <c:v>0.000219797786036846</c:v>
                </c:pt>
                <c:pt idx="1309">
                  <c:v>0.00037965072133637</c:v>
                </c:pt>
                <c:pt idx="1310">
                  <c:v>0.000319705870599048</c:v>
                </c:pt>
                <c:pt idx="1311">
                  <c:v>0.000359669104423929</c:v>
                </c:pt>
                <c:pt idx="1312">
                  <c:v>0.000359669104423929</c:v>
                </c:pt>
                <c:pt idx="1313">
                  <c:v>0.000299724253686608</c:v>
                </c:pt>
                <c:pt idx="1314">
                  <c:v>0.000519522039723454</c:v>
                </c:pt>
                <c:pt idx="1315">
                  <c:v>0.00037965072133637</c:v>
                </c:pt>
                <c:pt idx="1316">
                  <c:v>0.000519522039723454</c:v>
                </c:pt>
                <c:pt idx="1317">
                  <c:v>0.000459577188986132</c:v>
                </c:pt>
                <c:pt idx="1318">
                  <c:v>0.000339687487511489</c:v>
                </c:pt>
                <c:pt idx="1319">
                  <c:v>0.00037965072133637</c:v>
                </c:pt>
                <c:pt idx="1320">
                  <c:v>0.000339687487511489</c:v>
                </c:pt>
                <c:pt idx="1321">
                  <c:v>0.000539503656635895</c:v>
                </c:pt>
                <c:pt idx="1322">
                  <c:v>0.000319705870599048</c:v>
                </c:pt>
                <c:pt idx="1323">
                  <c:v>0.000459577188986132</c:v>
                </c:pt>
                <c:pt idx="1324">
                  <c:v>0.000299724253686608</c:v>
                </c:pt>
                <c:pt idx="1325">
                  <c:v>0.000359669104423929</c:v>
                </c:pt>
                <c:pt idx="1326">
                  <c:v>0.000179834552211964</c:v>
                </c:pt>
                <c:pt idx="1327">
                  <c:v>0.000319705870599048</c:v>
                </c:pt>
                <c:pt idx="1328">
                  <c:v>0.000399632338248811</c:v>
                </c:pt>
                <c:pt idx="1329">
                  <c:v>0.000459577188986132</c:v>
                </c:pt>
                <c:pt idx="1330">
                  <c:v>0.000559485273548335</c:v>
                </c:pt>
                <c:pt idx="1331">
                  <c:v>0.000499540422811013</c:v>
                </c:pt>
                <c:pt idx="1332">
                  <c:v>0.000359669104423929</c:v>
                </c:pt>
                <c:pt idx="1333">
                  <c:v>0.000279742636774167</c:v>
                </c:pt>
                <c:pt idx="1334">
                  <c:v>0.000619430124285657</c:v>
                </c:pt>
                <c:pt idx="1335">
                  <c:v>0.000359669104423929</c:v>
                </c:pt>
                <c:pt idx="1336">
                  <c:v>0.00037965072133637</c:v>
                </c:pt>
                <c:pt idx="1337">
                  <c:v>0.000399632338248811</c:v>
                </c:pt>
                <c:pt idx="1338">
                  <c:v>0.000359669104423929</c:v>
                </c:pt>
                <c:pt idx="1339">
                  <c:v>0.000359669104423929</c:v>
                </c:pt>
                <c:pt idx="1340">
                  <c:v>0.000459577188986132</c:v>
                </c:pt>
                <c:pt idx="1341">
                  <c:v>0.000299724253686608</c:v>
                </c:pt>
                <c:pt idx="1342">
                  <c:v>0.000439595572073692</c:v>
                </c:pt>
                <c:pt idx="1343">
                  <c:v>0.000359669104423929</c:v>
                </c:pt>
                <c:pt idx="1344">
                  <c:v>0.000299724253686608</c:v>
                </c:pt>
                <c:pt idx="1345">
                  <c:v>0.000339687487511489</c:v>
                </c:pt>
                <c:pt idx="1346">
                  <c:v>0.000299724253686608</c:v>
                </c:pt>
                <c:pt idx="1347">
                  <c:v>0.000459577188986132</c:v>
                </c:pt>
                <c:pt idx="1348">
                  <c:v>0.000439595572073692</c:v>
                </c:pt>
                <c:pt idx="1349">
                  <c:v>0.000339687487511489</c:v>
                </c:pt>
                <c:pt idx="1350">
                  <c:v>0.000199816169124405</c:v>
                </c:pt>
                <c:pt idx="1351">
                  <c:v>0.000299724253686608</c:v>
                </c:pt>
                <c:pt idx="1352">
                  <c:v>0.000339687487511489</c:v>
                </c:pt>
                <c:pt idx="1353">
                  <c:v>0.000359669104423929</c:v>
                </c:pt>
                <c:pt idx="1354">
                  <c:v>0.000199816169124405</c:v>
                </c:pt>
                <c:pt idx="1355">
                  <c:v>0.000319705870599048</c:v>
                </c:pt>
                <c:pt idx="1356">
                  <c:v>0.000279742636774167</c:v>
                </c:pt>
                <c:pt idx="1357">
                  <c:v>0.000199816169124405</c:v>
                </c:pt>
                <c:pt idx="1358">
                  <c:v>0.000419613955161251</c:v>
                </c:pt>
                <c:pt idx="1359">
                  <c:v>0.000319705870599048</c:v>
                </c:pt>
                <c:pt idx="1360">
                  <c:v>0.000359669104423929</c:v>
                </c:pt>
                <c:pt idx="1361">
                  <c:v>0.000299724253686608</c:v>
                </c:pt>
                <c:pt idx="1362">
                  <c:v>0.000299724253686608</c:v>
                </c:pt>
                <c:pt idx="1363">
                  <c:v>0.000399632338248811</c:v>
                </c:pt>
                <c:pt idx="1364">
                  <c:v>0.000339687487511489</c:v>
                </c:pt>
                <c:pt idx="1365">
                  <c:v>0.000219797786036846</c:v>
                </c:pt>
                <c:pt idx="1366">
                  <c:v>0.000339687487511489</c:v>
                </c:pt>
                <c:pt idx="1367">
                  <c:v>0.00037965072133637</c:v>
                </c:pt>
                <c:pt idx="1368">
                  <c:v>0.000299724253686608</c:v>
                </c:pt>
                <c:pt idx="1369">
                  <c:v>0.000359669104423929</c:v>
                </c:pt>
                <c:pt idx="1370">
                  <c:v>0.000199816169124405</c:v>
                </c:pt>
                <c:pt idx="1371">
                  <c:v>0.000439595572073692</c:v>
                </c:pt>
                <c:pt idx="1372">
                  <c:v>0.000279742636774167</c:v>
                </c:pt>
                <c:pt idx="1373">
                  <c:v>0.000259761019861727</c:v>
                </c:pt>
                <c:pt idx="1374">
                  <c:v>0.000499540422811013</c:v>
                </c:pt>
                <c:pt idx="1375">
                  <c:v>0.000319705870599048</c:v>
                </c:pt>
                <c:pt idx="1376">
                  <c:v>0.000499540422811013</c:v>
                </c:pt>
                <c:pt idx="1377">
                  <c:v>0.00037965072133637</c:v>
                </c:pt>
                <c:pt idx="1378">
                  <c:v>0.00037965072133637</c:v>
                </c:pt>
                <c:pt idx="1379">
                  <c:v>0.000299724253686608</c:v>
                </c:pt>
                <c:pt idx="1380">
                  <c:v>0.000219797786036846</c:v>
                </c:pt>
                <c:pt idx="1381">
                  <c:v>0.00037965072133637</c:v>
                </c:pt>
                <c:pt idx="1382">
                  <c:v>0.000339687487511489</c:v>
                </c:pt>
                <c:pt idx="1383">
                  <c:v>0.000419613955161251</c:v>
                </c:pt>
                <c:pt idx="1384">
                  <c:v>0.000419613955161251</c:v>
                </c:pt>
                <c:pt idx="1385">
                  <c:v>0.000279742636774167</c:v>
                </c:pt>
                <c:pt idx="1386">
                  <c:v>0.000199816169124405</c:v>
                </c:pt>
                <c:pt idx="1387">
                  <c:v>0.000279742636774167</c:v>
                </c:pt>
                <c:pt idx="1388">
                  <c:v>0.000279742636774167</c:v>
                </c:pt>
                <c:pt idx="1389">
                  <c:v>0.000259761019861727</c:v>
                </c:pt>
                <c:pt idx="1390">
                  <c:v>0.000259761019861727</c:v>
                </c:pt>
                <c:pt idx="1391">
                  <c:v>0.000359669104423929</c:v>
                </c:pt>
                <c:pt idx="1392">
                  <c:v>0.000299724253686608</c:v>
                </c:pt>
                <c:pt idx="1393">
                  <c:v>0.000479558805898573</c:v>
                </c:pt>
                <c:pt idx="1394">
                  <c:v>0.000359669104423929</c:v>
                </c:pt>
                <c:pt idx="1395">
                  <c:v>0.000259761019861727</c:v>
                </c:pt>
                <c:pt idx="1396">
                  <c:v>0.000499540422811013</c:v>
                </c:pt>
                <c:pt idx="1397">
                  <c:v>0.000259761019861727</c:v>
                </c:pt>
                <c:pt idx="1398">
                  <c:v>0.000259761019861727</c:v>
                </c:pt>
                <c:pt idx="1399">
                  <c:v>0.000299724253686608</c:v>
                </c:pt>
                <c:pt idx="1400">
                  <c:v>0.000399632338248811</c:v>
                </c:pt>
                <c:pt idx="1401">
                  <c:v>0.000359669104423929</c:v>
                </c:pt>
                <c:pt idx="1402">
                  <c:v>0.000319705870599048</c:v>
                </c:pt>
                <c:pt idx="1403">
                  <c:v>0.00037965072133637</c:v>
                </c:pt>
                <c:pt idx="1404">
                  <c:v>0.00037965072133637</c:v>
                </c:pt>
                <c:pt idx="1405">
                  <c:v>0.000299724253686608</c:v>
                </c:pt>
                <c:pt idx="1406">
                  <c:v>0.000299724253686608</c:v>
                </c:pt>
                <c:pt idx="1407">
                  <c:v>0.000239779402949286</c:v>
                </c:pt>
                <c:pt idx="1408">
                  <c:v>0.000319705870599048</c:v>
                </c:pt>
                <c:pt idx="1409">
                  <c:v>0.000359669104423929</c:v>
                </c:pt>
                <c:pt idx="1410">
                  <c:v>0.000279742636774167</c:v>
                </c:pt>
                <c:pt idx="1411">
                  <c:v>0.000339687487511489</c:v>
                </c:pt>
                <c:pt idx="1412">
                  <c:v>0.000159852935299524</c:v>
                </c:pt>
                <c:pt idx="1413">
                  <c:v>0.000439595572073692</c:v>
                </c:pt>
                <c:pt idx="1414">
                  <c:v>0.000299724253686608</c:v>
                </c:pt>
                <c:pt idx="1415">
                  <c:v>0.000199816169124405</c:v>
                </c:pt>
                <c:pt idx="1416">
                  <c:v>0.000319705870599048</c:v>
                </c:pt>
                <c:pt idx="1417">
                  <c:v>0.000299724253686608</c:v>
                </c:pt>
                <c:pt idx="1418">
                  <c:v>0.000319705870599048</c:v>
                </c:pt>
                <c:pt idx="1419">
                  <c:v>0.000319705870599048</c:v>
                </c:pt>
                <c:pt idx="1420">
                  <c:v>0.000319705870599048</c:v>
                </c:pt>
                <c:pt idx="1421">
                  <c:v>0.000299724253686608</c:v>
                </c:pt>
                <c:pt idx="1422">
                  <c:v>0.000539503656635895</c:v>
                </c:pt>
                <c:pt idx="1423">
                  <c:v>0.000219797786036846</c:v>
                </c:pt>
                <c:pt idx="1424">
                  <c:v>0.000439595572073692</c:v>
                </c:pt>
                <c:pt idx="1425">
                  <c:v>0.000339687487511489</c:v>
                </c:pt>
                <c:pt idx="1426">
                  <c:v>0.000359669104423929</c:v>
                </c:pt>
                <c:pt idx="1427">
                  <c:v>0.000259761019861727</c:v>
                </c:pt>
                <c:pt idx="1428">
                  <c:v>0.000359669104423929</c:v>
                </c:pt>
                <c:pt idx="1429">
                  <c:v>0.000319705870599048</c:v>
                </c:pt>
                <c:pt idx="1430">
                  <c:v>0.000279742636774167</c:v>
                </c:pt>
                <c:pt idx="1431">
                  <c:v>0.000319705870599048</c:v>
                </c:pt>
                <c:pt idx="1432">
                  <c:v>0.000339687487511489</c:v>
                </c:pt>
                <c:pt idx="1433">
                  <c:v>0.000259761019861727</c:v>
                </c:pt>
                <c:pt idx="1434">
                  <c:v>0.000339687487511489</c:v>
                </c:pt>
                <c:pt idx="1435">
                  <c:v>0.000319705870599048</c:v>
                </c:pt>
                <c:pt idx="1436">
                  <c:v>0.000339687487511489</c:v>
                </c:pt>
                <c:pt idx="1437">
                  <c:v>0.000439595572073692</c:v>
                </c:pt>
                <c:pt idx="1438">
                  <c:v>0.000279742636774167</c:v>
                </c:pt>
                <c:pt idx="1439">
                  <c:v>0.000219797786036846</c:v>
                </c:pt>
                <c:pt idx="1440">
                  <c:v>0.000219797786036846</c:v>
                </c:pt>
                <c:pt idx="1441">
                  <c:v>0.000279742636774167</c:v>
                </c:pt>
                <c:pt idx="1442">
                  <c:v>0.00037965072133637</c:v>
                </c:pt>
                <c:pt idx="1443">
                  <c:v>0.000259761019861727</c:v>
                </c:pt>
                <c:pt idx="1444">
                  <c:v>0.000439595572073692</c:v>
                </c:pt>
                <c:pt idx="1445">
                  <c:v>0.000179834552211964</c:v>
                </c:pt>
                <c:pt idx="1446">
                  <c:v>0.000299724253686608</c:v>
                </c:pt>
                <c:pt idx="1447">
                  <c:v>0.000259761019861727</c:v>
                </c:pt>
                <c:pt idx="1448">
                  <c:v>0.000399632338248811</c:v>
                </c:pt>
                <c:pt idx="1449">
                  <c:v>0.000319705870599048</c:v>
                </c:pt>
                <c:pt idx="1450">
                  <c:v>0.00037965072133637</c:v>
                </c:pt>
                <c:pt idx="1451">
                  <c:v>0.000339687487511489</c:v>
                </c:pt>
                <c:pt idx="1452">
                  <c:v>0.000339687487511489</c:v>
                </c:pt>
                <c:pt idx="1453">
                  <c:v>0.000439595572073692</c:v>
                </c:pt>
                <c:pt idx="1454">
                  <c:v>0.000299724253686608</c:v>
                </c:pt>
                <c:pt idx="1455">
                  <c:v>0.000479558805898573</c:v>
                </c:pt>
                <c:pt idx="1456">
                  <c:v>0.000299724253686608</c:v>
                </c:pt>
                <c:pt idx="1457">
                  <c:v>0.000459577188986132</c:v>
                </c:pt>
                <c:pt idx="1458">
                  <c:v>0.000259761019861727</c:v>
                </c:pt>
                <c:pt idx="1459">
                  <c:v>0.000359669104423929</c:v>
                </c:pt>
                <c:pt idx="1460">
                  <c:v>0.00037965072133637</c:v>
                </c:pt>
                <c:pt idx="1461">
                  <c:v>0.000419613955161251</c:v>
                </c:pt>
                <c:pt idx="1462">
                  <c:v>0.000319705870599048</c:v>
                </c:pt>
                <c:pt idx="1463">
                  <c:v>0.000299724253686608</c:v>
                </c:pt>
                <c:pt idx="1464">
                  <c:v>0.000279742636774167</c:v>
                </c:pt>
                <c:pt idx="1465">
                  <c:v>0.000299724253686608</c:v>
                </c:pt>
                <c:pt idx="1466">
                  <c:v>0.000339687487511489</c:v>
                </c:pt>
                <c:pt idx="1467">
                  <c:v>0.000319705870599048</c:v>
                </c:pt>
                <c:pt idx="1468">
                  <c:v>0.000219797786036846</c:v>
                </c:pt>
                <c:pt idx="1469">
                  <c:v>0.000339687487511489</c:v>
                </c:pt>
                <c:pt idx="1470">
                  <c:v>0.000479558805898573</c:v>
                </c:pt>
                <c:pt idx="1471">
                  <c:v>0.000259761019861727</c:v>
                </c:pt>
                <c:pt idx="1472">
                  <c:v>0.000519522039723454</c:v>
                </c:pt>
                <c:pt idx="1473">
                  <c:v>0.000359669104423929</c:v>
                </c:pt>
                <c:pt idx="1474">
                  <c:v>0.000399632338248811</c:v>
                </c:pt>
                <c:pt idx="1475">
                  <c:v>0.000359669104423929</c:v>
                </c:pt>
                <c:pt idx="1476">
                  <c:v>0.000399632338248811</c:v>
                </c:pt>
                <c:pt idx="1477">
                  <c:v>0.000319705870599048</c:v>
                </c:pt>
                <c:pt idx="1478">
                  <c:v>0.000199816169124405</c:v>
                </c:pt>
                <c:pt idx="1479">
                  <c:v>0.000259761019861727</c:v>
                </c:pt>
                <c:pt idx="1480">
                  <c:v>0.00037965072133637</c:v>
                </c:pt>
                <c:pt idx="1481">
                  <c:v>0.000279742636774167</c:v>
                </c:pt>
                <c:pt idx="1482">
                  <c:v>0.000319705870599048</c:v>
                </c:pt>
                <c:pt idx="1483">
                  <c:v>0.000399632338248811</c:v>
                </c:pt>
                <c:pt idx="1484">
                  <c:v>0.000319705870599048</c:v>
                </c:pt>
                <c:pt idx="1485">
                  <c:v>0.000259761019861727</c:v>
                </c:pt>
                <c:pt idx="1486">
                  <c:v>0.000319705870599048</c:v>
                </c:pt>
                <c:pt idx="1487">
                  <c:v>0.000399632338248811</c:v>
                </c:pt>
                <c:pt idx="1488">
                  <c:v>0.000299724253686608</c:v>
                </c:pt>
                <c:pt idx="1489">
                  <c:v>0.000459577188986132</c:v>
                </c:pt>
                <c:pt idx="1490">
                  <c:v>0.000299724253686608</c:v>
                </c:pt>
                <c:pt idx="1491">
                  <c:v>0.000459577188986132</c:v>
                </c:pt>
                <c:pt idx="1492">
                  <c:v>0.000219797786036846</c:v>
                </c:pt>
                <c:pt idx="1493">
                  <c:v>0.000279742636774167</c:v>
                </c:pt>
                <c:pt idx="1494">
                  <c:v>0.00037965072133637</c:v>
                </c:pt>
                <c:pt idx="1495">
                  <c:v>0.000279742636774167</c:v>
                </c:pt>
                <c:pt idx="1496">
                  <c:v>0.000199816169124405</c:v>
                </c:pt>
                <c:pt idx="1497">
                  <c:v>0.000239779402949286</c:v>
                </c:pt>
                <c:pt idx="1498">
                  <c:v>0.000319705870599048</c:v>
                </c:pt>
                <c:pt idx="1499">
                  <c:v>0.000319705870599048</c:v>
                </c:pt>
                <c:pt idx="1500">
                  <c:v>0.000399632338248811</c:v>
                </c:pt>
                <c:pt idx="1501">
                  <c:v>0.000319705870599048</c:v>
                </c:pt>
                <c:pt idx="1502">
                  <c:v>0.000239779402949286</c:v>
                </c:pt>
                <c:pt idx="1503">
                  <c:v>0.000419613955161251</c:v>
                </c:pt>
                <c:pt idx="1504">
                  <c:v>0.000299724253686608</c:v>
                </c:pt>
                <c:pt idx="1505">
                  <c:v>0.000319705870599048</c:v>
                </c:pt>
                <c:pt idx="1506">
                  <c:v>0.000259761019861727</c:v>
                </c:pt>
                <c:pt idx="1507">
                  <c:v>0.000299724253686608</c:v>
                </c:pt>
                <c:pt idx="1508">
                  <c:v>0.000319705870599048</c:v>
                </c:pt>
                <c:pt idx="1509">
                  <c:v>0.000219797786036846</c:v>
                </c:pt>
                <c:pt idx="1510">
                  <c:v>0.000159852935299524</c:v>
                </c:pt>
                <c:pt idx="1511">
                  <c:v>0.000279742636774167</c:v>
                </c:pt>
                <c:pt idx="1512">
                  <c:v>0.000319705870599048</c:v>
                </c:pt>
                <c:pt idx="1513">
                  <c:v>0.000299724253686608</c:v>
                </c:pt>
                <c:pt idx="1514">
                  <c:v>0.000319705870599048</c:v>
                </c:pt>
                <c:pt idx="1515">
                  <c:v>0.00037965072133637</c:v>
                </c:pt>
                <c:pt idx="1516">
                  <c:v>0.000319705870599048</c:v>
                </c:pt>
                <c:pt idx="1517">
                  <c:v>0.000259761019861727</c:v>
                </c:pt>
                <c:pt idx="1518">
                  <c:v>0.00037965072133637</c:v>
                </c:pt>
                <c:pt idx="1519">
                  <c:v>0.000239779402949286</c:v>
                </c:pt>
                <c:pt idx="1520">
                  <c:v>0.000319705870599048</c:v>
                </c:pt>
                <c:pt idx="1521">
                  <c:v>0.000399632338248811</c:v>
                </c:pt>
                <c:pt idx="1522">
                  <c:v>0.000339687487511489</c:v>
                </c:pt>
                <c:pt idx="1523">
                  <c:v>0.000239779402949286</c:v>
                </c:pt>
                <c:pt idx="1524">
                  <c:v>0.000119889701474643</c:v>
                </c:pt>
                <c:pt idx="1525">
                  <c:v>0.000219797786036846</c:v>
                </c:pt>
                <c:pt idx="1526">
                  <c:v>0.000279742636774167</c:v>
                </c:pt>
                <c:pt idx="1527">
                  <c:v>0.000239779402949286</c:v>
                </c:pt>
                <c:pt idx="1528">
                  <c:v>0.000179834552211964</c:v>
                </c:pt>
                <c:pt idx="1529">
                  <c:v>0.000259761019861727</c:v>
                </c:pt>
                <c:pt idx="1530">
                  <c:v>0.000319705870599048</c:v>
                </c:pt>
                <c:pt idx="1531">
                  <c:v>0.000299724253686608</c:v>
                </c:pt>
                <c:pt idx="1532">
                  <c:v>0.000239779402949286</c:v>
                </c:pt>
                <c:pt idx="1533">
                  <c:v>0.000299724253686608</c:v>
                </c:pt>
                <c:pt idx="1534">
                  <c:v>0.000279742636774167</c:v>
                </c:pt>
                <c:pt idx="1535">
                  <c:v>0.000239779402949286</c:v>
                </c:pt>
                <c:pt idx="1536">
                  <c:v>0.000239779402949286</c:v>
                </c:pt>
                <c:pt idx="1537">
                  <c:v>0.000339687487511489</c:v>
                </c:pt>
                <c:pt idx="1538">
                  <c:v>0.000199816169124405</c:v>
                </c:pt>
                <c:pt idx="1539">
                  <c:v>0.000319705870599048</c:v>
                </c:pt>
                <c:pt idx="1540">
                  <c:v>0.000179834552211964</c:v>
                </c:pt>
                <c:pt idx="1541">
                  <c:v>0.00037965072133637</c:v>
                </c:pt>
                <c:pt idx="1542">
                  <c:v>0.000339687487511489</c:v>
                </c:pt>
                <c:pt idx="1543">
                  <c:v>0.000179834552211964</c:v>
                </c:pt>
                <c:pt idx="1544">
                  <c:v>0.000199816169124405</c:v>
                </c:pt>
                <c:pt idx="1545">
                  <c:v>0.000359669104423929</c:v>
                </c:pt>
                <c:pt idx="1546">
                  <c:v>0.000279742636774167</c:v>
                </c:pt>
                <c:pt idx="1547">
                  <c:v>0.000299724253686608</c:v>
                </c:pt>
                <c:pt idx="1548">
                  <c:v>0.000319705870599048</c:v>
                </c:pt>
                <c:pt idx="1549">
                  <c:v>0.000339687487511489</c:v>
                </c:pt>
                <c:pt idx="1550">
                  <c:v>0.000259761019861727</c:v>
                </c:pt>
                <c:pt idx="1551">
                  <c:v>0.000219797786036846</c:v>
                </c:pt>
                <c:pt idx="1552">
                  <c:v>0.000399632338248811</c:v>
                </c:pt>
                <c:pt idx="1553">
                  <c:v>0.000299724253686608</c:v>
                </c:pt>
                <c:pt idx="1554">
                  <c:v>0.000259761019861727</c:v>
                </c:pt>
                <c:pt idx="1555">
                  <c:v>0.000199816169124405</c:v>
                </c:pt>
                <c:pt idx="1556">
                  <c:v>0.000259761019861727</c:v>
                </c:pt>
                <c:pt idx="1557">
                  <c:v>0.000299724253686608</c:v>
                </c:pt>
                <c:pt idx="1558">
                  <c:v>0.000259761019861727</c:v>
                </c:pt>
                <c:pt idx="1559">
                  <c:v>0.000119889701474643</c:v>
                </c:pt>
                <c:pt idx="1560">
                  <c:v>0.000479558805898573</c:v>
                </c:pt>
                <c:pt idx="1561">
                  <c:v>0.000259761019861727</c:v>
                </c:pt>
                <c:pt idx="1562">
                  <c:v>0.000299724253686608</c:v>
                </c:pt>
                <c:pt idx="1563">
                  <c:v>0.000319705870599048</c:v>
                </c:pt>
                <c:pt idx="1564">
                  <c:v>0.000319705870599048</c:v>
                </c:pt>
                <c:pt idx="1565">
                  <c:v>0.000199816169124405</c:v>
                </c:pt>
                <c:pt idx="1566">
                  <c:v>0.000239779402949286</c:v>
                </c:pt>
                <c:pt idx="1567">
                  <c:v>0.000319705870599048</c:v>
                </c:pt>
                <c:pt idx="1568">
                  <c:v>0.000159852935299524</c:v>
                </c:pt>
                <c:pt idx="1569">
                  <c:v>0.000319705870599048</c:v>
                </c:pt>
                <c:pt idx="1570">
                  <c:v>0.000299724253686608</c:v>
                </c:pt>
                <c:pt idx="1571">
                  <c:v>0.000279742636774167</c:v>
                </c:pt>
                <c:pt idx="1572">
                  <c:v>0.00037965072133637</c:v>
                </c:pt>
                <c:pt idx="1573">
                  <c:v>0.000359669104423929</c:v>
                </c:pt>
                <c:pt idx="1574">
                  <c:v>0.000219797786036846</c:v>
                </c:pt>
                <c:pt idx="1575">
                  <c:v>0.000279742636774167</c:v>
                </c:pt>
                <c:pt idx="1576">
                  <c:v>0.000299724253686608</c:v>
                </c:pt>
                <c:pt idx="1577">
                  <c:v>0.000239779402949286</c:v>
                </c:pt>
                <c:pt idx="1578">
                  <c:v>0.000219797786036846</c:v>
                </c:pt>
                <c:pt idx="1579">
                  <c:v>0.000259761019861727</c:v>
                </c:pt>
                <c:pt idx="1580">
                  <c:v>0.000259761019861727</c:v>
                </c:pt>
                <c:pt idx="1581">
                  <c:v>0.000259761019861727</c:v>
                </c:pt>
                <c:pt idx="1582">
                  <c:v>0.000259761019861727</c:v>
                </c:pt>
                <c:pt idx="1583">
                  <c:v>0.000279742636774167</c:v>
                </c:pt>
                <c:pt idx="1584">
                  <c:v>0.000299724253686608</c:v>
                </c:pt>
                <c:pt idx="1585">
                  <c:v>0.000179834552211964</c:v>
                </c:pt>
                <c:pt idx="1586">
                  <c:v>0.000259761019861727</c:v>
                </c:pt>
                <c:pt idx="1587">
                  <c:v>0.000239779402949286</c:v>
                </c:pt>
                <c:pt idx="1588">
                  <c:v>0.000219797786036846</c:v>
                </c:pt>
                <c:pt idx="1589">
                  <c:v>0.000219797786036846</c:v>
                </c:pt>
                <c:pt idx="1590">
                  <c:v>0.000239779402949286</c:v>
                </c:pt>
                <c:pt idx="1591">
                  <c:v>0.000319705870599048</c:v>
                </c:pt>
                <c:pt idx="1592">
                  <c:v>0.000219797786036846</c:v>
                </c:pt>
                <c:pt idx="1593">
                  <c:v>0.000339687487511489</c:v>
                </c:pt>
                <c:pt idx="1594">
                  <c:v>0.000219797786036846</c:v>
                </c:pt>
                <c:pt idx="1595">
                  <c:v>0.000319705870599048</c:v>
                </c:pt>
                <c:pt idx="1596">
                  <c:v>0.000219797786036846</c:v>
                </c:pt>
                <c:pt idx="1597">
                  <c:v>0.000179834552211964</c:v>
                </c:pt>
                <c:pt idx="1598">
                  <c:v>0.000259761019861727</c:v>
                </c:pt>
                <c:pt idx="1599">
                  <c:v>0.000279742636774167</c:v>
                </c:pt>
                <c:pt idx="1600">
                  <c:v>0.000179834552211964</c:v>
                </c:pt>
                <c:pt idx="1601">
                  <c:v>0.000359669104423929</c:v>
                </c:pt>
                <c:pt idx="1602">
                  <c:v>0.000259761019861727</c:v>
                </c:pt>
                <c:pt idx="1603">
                  <c:v>0.000279742636774167</c:v>
                </c:pt>
                <c:pt idx="1604">
                  <c:v>0.000339687487511489</c:v>
                </c:pt>
                <c:pt idx="1605">
                  <c:v>0.000299724253686608</c:v>
                </c:pt>
                <c:pt idx="1606">
                  <c:v>0.000279742636774167</c:v>
                </c:pt>
                <c:pt idx="1607">
                  <c:v>0.000259761019861727</c:v>
                </c:pt>
                <c:pt idx="1608">
                  <c:v>0.000299724253686608</c:v>
                </c:pt>
                <c:pt idx="1609">
                  <c:v>0.000219797786036846</c:v>
                </c:pt>
                <c:pt idx="1610">
                  <c:v>0.000279742636774167</c:v>
                </c:pt>
                <c:pt idx="1611">
                  <c:v>0.000339687487511489</c:v>
                </c:pt>
                <c:pt idx="1612">
                  <c:v>0.000279742636774167</c:v>
                </c:pt>
                <c:pt idx="1613">
                  <c:v>0.000179834552211964</c:v>
                </c:pt>
                <c:pt idx="1614">
                  <c:v>0.000259761019861727</c:v>
                </c:pt>
                <c:pt idx="1615">
                  <c:v>0.000239779402949286</c:v>
                </c:pt>
                <c:pt idx="1616">
                  <c:v>0.000339687487511489</c:v>
                </c:pt>
                <c:pt idx="1617">
                  <c:v>0.000279742636774167</c:v>
                </c:pt>
                <c:pt idx="1618">
                  <c:v>0.000279742636774167</c:v>
                </c:pt>
                <c:pt idx="1619">
                  <c:v>0.000339687487511489</c:v>
                </c:pt>
                <c:pt idx="1620">
                  <c:v>0.000179834552211964</c:v>
                </c:pt>
                <c:pt idx="1621">
                  <c:v>0.000359669104423929</c:v>
                </c:pt>
                <c:pt idx="1622">
                  <c:v>0.000279742636774167</c:v>
                </c:pt>
                <c:pt idx="1623">
                  <c:v>0.000219797786036846</c:v>
                </c:pt>
                <c:pt idx="1624">
                  <c:v>0.000159852935299524</c:v>
                </c:pt>
                <c:pt idx="1625">
                  <c:v>0.000339687487511489</c:v>
                </c:pt>
                <c:pt idx="1626">
                  <c:v>0.000259761019861727</c:v>
                </c:pt>
                <c:pt idx="1627">
                  <c:v>0.000179834552211964</c:v>
                </c:pt>
                <c:pt idx="1628">
                  <c:v>0.000419613955161251</c:v>
                </c:pt>
                <c:pt idx="1629">
                  <c:v>0.000259761019861727</c:v>
                </c:pt>
                <c:pt idx="1630">
                  <c:v>0.00037965072133637</c:v>
                </c:pt>
                <c:pt idx="1631">
                  <c:v>0.000299724253686608</c:v>
                </c:pt>
                <c:pt idx="1632">
                  <c:v>0.000259761019861727</c:v>
                </c:pt>
                <c:pt idx="1633">
                  <c:v>0.000159852935299524</c:v>
                </c:pt>
                <c:pt idx="1634">
                  <c:v>0.000199816169124405</c:v>
                </c:pt>
                <c:pt idx="1635">
                  <c:v>0.000279742636774167</c:v>
                </c:pt>
                <c:pt idx="1636">
                  <c:v>0.000179834552211964</c:v>
                </c:pt>
                <c:pt idx="1637">
                  <c:v>0.000119889701474643</c:v>
                </c:pt>
                <c:pt idx="1638">
                  <c:v>0.000499540422811013</c:v>
                </c:pt>
                <c:pt idx="1639">
                  <c:v>0.000219797786036846</c:v>
                </c:pt>
                <c:pt idx="1640">
                  <c:v>0.000259761019861727</c:v>
                </c:pt>
                <c:pt idx="1641">
                  <c:v>0.000219797786036846</c:v>
                </c:pt>
                <c:pt idx="1642">
                  <c:v>0.000179834552211964</c:v>
                </c:pt>
                <c:pt idx="1643">
                  <c:v>0.000299724253686608</c:v>
                </c:pt>
                <c:pt idx="1644">
                  <c:v>0.000419613955161251</c:v>
                </c:pt>
                <c:pt idx="1645">
                  <c:v>0.000319705870599048</c:v>
                </c:pt>
                <c:pt idx="1646">
                  <c:v>0.000199816169124405</c:v>
                </c:pt>
                <c:pt idx="1647">
                  <c:v>0.000179834552211964</c:v>
                </c:pt>
                <c:pt idx="1648">
                  <c:v>0.000179834552211964</c:v>
                </c:pt>
                <c:pt idx="1649">
                  <c:v>0.000239779402949286</c:v>
                </c:pt>
                <c:pt idx="1650">
                  <c:v>0.000179834552211964</c:v>
                </c:pt>
                <c:pt idx="1651">
                  <c:v>0.000239779402949286</c:v>
                </c:pt>
                <c:pt idx="1652">
                  <c:v>0.000259761019861727</c:v>
                </c:pt>
                <c:pt idx="1653">
                  <c:v>0.000279742636774167</c:v>
                </c:pt>
                <c:pt idx="1654">
                  <c:v>0.000239779402949286</c:v>
                </c:pt>
                <c:pt idx="1655">
                  <c:v>0.000279742636774167</c:v>
                </c:pt>
                <c:pt idx="1656">
                  <c:v>0.000259761019861727</c:v>
                </c:pt>
                <c:pt idx="1657">
                  <c:v>0.000299724253686608</c:v>
                </c:pt>
                <c:pt idx="1658">
                  <c:v>0.000159852935299524</c:v>
                </c:pt>
                <c:pt idx="1659">
                  <c:v>0.000239779402949286</c:v>
                </c:pt>
                <c:pt idx="1660">
                  <c:v>0.000259761019861727</c:v>
                </c:pt>
                <c:pt idx="1661">
                  <c:v>0.000259761019861727</c:v>
                </c:pt>
                <c:pt idx="1662">
                  <c:v>0.000319705870599048</c:v>
                </c:pt>
                <c:pt idx="1663">
                  <c:v>0.000239779402949286</c:v>
                </c:pt>
                <c:pt idx="1664">
                  <c:v>0.000299724253686608</c:v>
                </c:pt>
                <c:pt idx="1665">
                  <c:v>0.000119889701474643</c:v>
                </c:pt>
                <c:pt idx="1666">
                  <c:v>0.000259761019861727</c:v>
                </c:pt>
                <c:pt idx="1667">
                  <c:v>0.000299724253686608</c:v>
                </c:pt>
                <c:pt idx="1668">
                  <c:v>0.000119889701474643</c:v>
                </c:pt>
                <c:pt idx="1669">
                  <c:v>0.000159852935299524</c:v>
                </c:pt>
                <c:pt idx="1670">
                  <c:v>0.000319705870599048</c:v>
                </c:pt>
                <c:pt idx="1671">
                  <c:v>0.000319705870599048</c:v>
                </c:pt>
                <c:pt idx="1672">
                  <c:v>0.000199816169124405</c:v>
                </c:pt>
                <c:pt idx="1673">
                  <c:v>0.000259761019861727</c:v>
                </c:pt>
                <c:pt idx="1674">
                  <c:v>0.000359669104423929</c:v>
                </c:pt>
                <c:pt idx="1675">
                  <c:v>0.000359669104423929</c:v>
                </c:pt>
                <c:pt idx="1676">
                  <c:v>0.00037965072133637</c:v>
                </c:pt>
                <c:pt idx="1677">
                  <c:v>0.000359669104423929</c:v>
                </c:pt>
                <c:pt idx="1678">
                  <c:v>0.000339687487511489</c:v>
                </c:pt>
                <c:pt idx="1679">
                  <c:v>0.000299724253686608</c:v>
                </c:pt>
                <c:pt idx="1680">
                  <c:v>0.000219797786036846</c:v>
                </c:pt>
                <c:pt idx="1681">
                  <c:v>0.000419613955161251</c:v>
                </c:pt>
                <c:pt idx="1682">
                  <c:v>0.000359669104423929</c:v>
                </c:pt>
                <c:pt idx="1683">
                  <c:v>0.000299724253686608</c:v>
                </c:pt>
                <c:pt idx="1684">
                  <c:v>0.000219797786036846</c:v>
                </c:pt>
                <c:pt idx="1685">
                  <c:v>0.000359669104423929</c:v>
                </c:pt>
                <c:pt idx="1686">
                  <c:v>0.00037965072133637</c:v>
                </c:pt>
                <c:pt idx="1687">
                  <c:v>0.000299724253686608</c:v>
                </c:pt>
                <c:pt idx="1688">
                  <c:v>0.000259761019861727</c:v>
                </c:pt>
                <c:pt idx="1689">
                  <c:v>0.000179834552211964</c:v>
                </c:pt>
                <c:pt idx="1690">
                  <c:v>0.000259761019861727</c:v>
                </c:pt>
                <c:pt idx="1691">
                  <c:v>0.000219797786036846</c:v>
                </c:pt>
                <c:pt idx="1692">
                  <c:v>0.000139871318387083</c:v>
                </c:pt>
                <c:pt idx="1693">
                  <c:v>0.000199816169124405</c:v>
                </c:pt>
                <c:pt idx="1694">
                  <c:v>0.000159852935299524</c:v>
                </c:pt>
                <c:pt idx="1695">
                  <c:v>0.000239779402949286</c:v>
                </c:pt>
                <c:pt idx="1696">
                  <c:v>0.000219797786036846</c:v>
                </c:pt>
                <c:pt idx="1697">
                  <c:v>0.000259761019861727</c:v>
                </c:pt>
                <c:pt idx="1698">
                  <c:v>0.000359669104423929</c:v>
                </c:pt>
                <c:pt idx="1699">
                  <c:v>0.000259761019861727</c:v>
                </c:pt>
                <c:pt idx="1700">
                  <c:v>0.000239779402949286</c:v>
                </c:pt>
                <c:pt idx="1701">
                  <c:v>0.000219797786036846</c:v>
                </c:pt>
                <c:pt idx="1702">
                  <c:v>0.000399632338248811</c:v>
                </c:pt>
                <c:pt idx="1703">
                  <c:v>0.000319705870599048</c:v>
                </c:pt>
                <c:pt idx="1704">
                  <c:v>0.000279742636774167</c:v>
                </c:pt>
                <c:pt idx="1705">
                  <c:v>0.000299724253686608</c:v>
                </c:pt>
                <c:pt idx="1706">
                  <c:v>0.000159852935299524</c:v>
                </c:pt>
                <c:pt idx="1707">
                  <c:v>0.000319705870599048</c:v>
                </c:pt>
                <c:pt idx="1708">
                  <c:v>0.000239779402949286</c:v>
                </c:pt>
                <c:pt idx="1709">
                  <c:v>0.000179834552211964</c:v>
                </c:pt>
                <c:pt idx="1710">
                  <c:v>0.000219797786036846</c:v>
                </c:pt>
                <c:pt idx="1711">
                  <c:v>0.000339687487511489</c:v>
                </c:pt>
                <c:pt idx="1712">
                  <c:v>0.00037965072133637</c:v>
                </c:pt>
                <c:pt idx="1713">
                  <c:v>0.000259761019861727</c:v>
                </c:pt>
                <c:pt idx="1714">
                  <c:v>0.000239779402949286</c:v>
                </c:pt>
                <c:pt idx="1715">
                  <c:v>0.000259761019861727</c:v>
                </c:pt>
                <c:pt idx="1716">
                  <c:v>0.000359669104423929</c:v>
                </c:pt>
                <c:pt idx="1717">
                  <c:v>0.000159852935299524</c:v>
                </c:pt>
                <c:pt idx="1718">
                  <c:v>0.000239779402949286</c:v>
                </c:pt>
                <c:pt idx="1719">
                  <c:v>0.000179834552211964</c:v>
                </c:pt>
                <c:pt idx="1720">
                  <c:v>0.000199816169124405</c:v>
                </c:pt>
                <c:pt idx="1721">
                  <c:v>0.000279742636774167</c:v>
                </c:pt>
                <c:pt idx="1722">
                  <c:v>0.00037965072133637</c:v>
                </c:pt>
                <c:pt idx="1723">
                  <c:v>0.000259761019861727</c:v>
                </c:pt>
                <c:pt idx="1724">
                  <c:v>0.000239779402949286</c:v>
                </c:pt>
                <c:pt idx="1725">
                  <c:v>0.000239779402949286</c:v>
                </c:pt>
                <c:pt idx="1726">
                  <c:v>0.000319705870599048</c:v>
                </c:pt>
                <c:pt idx="1727">
                  <c:v>0.000279742636774167</c:v>
                </c:pt>
                <c:pt idx="1728">
                  <c:v>0.000159852935299524</c:v>
                </c:pt>
                <c:pt idx="1729">
                  <c:v>0.000199816169124405</c:v>
                </c:pt>
                <c:pt idx="1730">
                  <c:v>0.000239779402949286</c:v>
                </c:pt>
                <c:pt idx="1731">
                  <c:v>0.000319705870599048</c:v>
                </c:pt>
                <c:pt idx="1732">
                  <c:v>0.000179834552211964</c:v>
                </c:pt>
                <c:pt idx="1733">
                  <c:v>0.000239779402949286</c:v>
                </c:pt>
                <c:pt idx="1734">
                  <c:v>0.000259761019861727</c:v>
                </c:pt>
                <c:pt idx="1735">
                  <c:v>0.000159852935299524</c:v>
                </c:pt>
                <c:pt idx="1736">
                  <c:v>0.000219797786036846</c:v>
                </c:pt>
                <c:pt idx="1737">
                  <c:v>0.000179834552211964</c:v>
                </c:pt>
                <c:pt idx="1738">
                  <c:v>0.000259761019861727</c:v>
                </c:pt>
                <c:pt idx="1739">
                  <c:v>0.000319705870599048</c:v>
                </c:pt>
                <c:pt idx="1740">
                  <c:v>0.000259761019861727</c:v>
                </c:pt>
                <c:pt idx="1741">
                  <c:v>0.000299724253686608</c:v>
                </c:pt>
                <c:pt idx="1742">
                  <c:v>0.000219797786036846</c:v>
                </c:pt>
                <c:pt idx="1743">
                  <c:v>0.000219797786036846</c:v>
                </c:pt>
                <c:pt idx="1744">
                  <c:v>0.000259761019861727</c:v>
                </c:pt>
                <c:pt idx="1745">
                  <c:v>0.000179834552211964</c:v>
                </c:pt>
                <c:pt idx="1746">
                  <c:v>0.000179834552211964</c:v>
                </c:pt>
                <c:pt idx="1747">
                  <c:v>0.000179834552211964</c:v>
                </c:pt>
                <c:pt idx="1748">
                  <c:v>0.000319705870599048</c:v>
                </c:pt>
                <c:pt idx="1749">
                  <c:v>0.000159852935299524</c:v>
                </c:pt>
                <c:pt idx="1750">
                  <c:v>0.000259761019861727</c:v>
                </c:pt>
                <c:pt idx="1751">
                  <c:v>0.000319705870599048</c:v>
                </c:pt>
                <c:pt idx="1752">
                  <c:v>0.000239779402949286</c:v>
                </c:pt>
                <c:pt idx="1753">
                  <c:v>0.000279742636774167</c:v>
                </c:pt>
                <c:pt idx="1754">
                  <c:v>0.000299724253686608</c:v>
                </c:pt>
                <c:pt idx="1755">
                  <c:v>0.000179834552211964</c:v>
                </c:pt>
                <c:pt idx="1756">
                  <c:v>0.000259761019861727</c:v>
                </c:pt>
                <c:pt idx="1757">
                  <c:v>0.000279742636774167</c:v>
                </c:pt>
                <c:pt idx="1758">
                  <c:v>0.000299724253686608</c:v>
                </c:pt>
                <c:pt idx="1759">
                  <c:v>0.000319705870599048</c:v>
                </c:pt>
                <c:pt idx="1760">
                  <c:v>0.000239779402949286</c:v>
                </c:pt>
                <c:pt idx="1761">
                  <c:v>0.000139871318387083</c:v>
                </c:pt>
                <c:pt idx="1762">
                  <c:v>0.000279742636774167</c:v>
                </c:pt>
                <c:pt idx="1763">
                  <c:v>0.000239779402949286</c:v>
                </c:pt>
                <c:pt idx="1764">
                  <c:v>0.000219797786036846</c:v>
                </c:pt>
                <c:pt idx="1765">
                  <c:v>9.99080845622027E-5</c:v>
                </c:pt>
                <c:pt idx="1766">
                  <c:v>0.000179834552211964</c:v>
                </c:pt>
                <c:pt idx="1767">
                  <c:v>0.000199816169124405</c:v>
                </c:pt>
                <c:pt idx="1768">
                  <c:v>0.000219797786036846</c:v>
                </c:pt>
                <c:pt idx="1769">
                  <c:v>0.000319705870599048</c:v>
                </c:pt>
                <c:pt idx="1770">
                  <c:v>0.000279742636774167</c:v>
                </c:pt>
                <c:pt idx="1771">
                  <c:v>0.000239779402949286</c:v>
                </c:pt>
                <c:pt idx="1772">
                  <c:v>9.99080845622027E-5</c:v>
                </c:pt>
                <c:pt idx="1773">
                  <c:v>0.000199816169124405</c:v>
                </c:pt>
                <c:pt idx="1774">
                  <c:v>0.000319705870599048</c:v>
                </c:pt>
                <c:pt idx="1775">
                  <c:v>0.000259761019861727</c:v>
                </c:pt>
                <c:pt idx="1776">
                  <c:v>0.000159852935299524</c:v>
                </c:pt>
                <c:pt idx="1777">
                  <c:v>0.000259761019861727</c:v>
                </c:pt>
                <c:pt idx="1778">
                  <c:v>0.000319705870599048</c:v>
                </c:pt>
                <c:pt idx="1779">
                  <c:v>0.000219797786036846</c:v>
                </c:pt>
                <c:pt idx="1780">
                  <c:v>0.000319705870599048</c:v>
                </c:pt>
                <c:pt idx="1781">
                  <c:v>0.000139871318387083</c:v>
                </c:pt>
                <c:pt idx="1782">
                  <c:v>0.000179834552211964</c:v>
                </c:pt>
                <c:pt idx="1783">
                  <c:v>0.000219797786036846</c:v>
                </c:pt>
                <c:pt idx="1784">
                  <c:v>0.000239779402949286</c:v>
                </c:pt>
                <c:pt idx="1785">
                  <c:v>0.000179834552211964</c:v>
                </c:pt>
                <c:pt idx="1786">
                  <c:v>0.000239779402949286</c:v>
                </c:pt>
                <c:pt idx="1787">
                  <c:v>0.000139871318387083</c:v>
                </c:pt>
                <c:pt idx="1788">
                  <c:v>0.000219797786036846</c:v>
                </c:pt>
                <c:pt idx="1789">
                  <c:v>0.000159852935299524</c:v>
                </c:pt>
                <c:pt idx="1790">
                  <c:v>0.000219797786036846</c:v>
                </c:pt>
                <c:pt idx="1791">
                  <c:v>0.000259761019861727</c:v>
                </c:pt>
                <c:pt idx="1792">
                  <c:v>0.000179834552211964</c:v>
                </c:pt>
                <c:pt idx="1793">
                  <c:v>0.000159852935299524</c:v>
                </c:pt>
                <c:pt idx="1794">
                  <c:v>0.000299724253686608</c:v>
                </c:pt>
                <c:pt idx="1795">
                  <c:v>0.000259761019861727</c:v>
                </c:pt>
                <c:pt idx="1796">
                  <c:v>0.000239779402949286</c:v>
                </c:pt>
                <c:pt idx="1797">
                  <c:v>0.000239779402949286</c:v>
                </c:pt>
                <c:pt idx="1798">
                  <c:v>0.000219797786036846</c:v>
                </c:pt>
                <c:pt idx="1799">
                  <c:v>0.000259761019861727</c:v>
                </c:pt>
                <c:pt idx="1800">
                  <c:v>0.000259761019861727</c:v>
                </c:pt>
                <c:pt idx="1801">
                  <c:v>0.000299724253686608</c:v>
                </c:pt>
                <c:pt idx="1802">
                  <c:v>0.000139871318387083</c:v>
                </c:pt>
                <c:pt idx="1803">
                  <c:v>0.000259761019861727</c:v>
                </c:pt>
                <c:pt idx="1804">
                  <c:v>0.000299724253686608</c:v>
                </c:pt>
                <c:pt idx="1805">
                  <c:v>0.000259761019861727</c:v>
                </c:pt>
                <c:pt idx="1806">
                  <c:v>0.000319705870599048</c:v>
                </c:pt>
                <c:pt idx="1807">
                  <c:v>0.000279742636774167</c:v>
                </c:pt>
                <c:pt idx="1808">
                  <c:v>0.000139871318387083</c:v>
                </c:pt>
                <c:pt idx="1809">
                  <c:v>0.000139871318387083</c:v>
                </c:pt>
                <c:pt idx="1810">
                  <c:v>0.000179834552211964</c:v>
                </c:pt>
                <c:pt idx="1811">
                  <c:v>0.000219797786036846</c:v>
                </c:pt>
                <c:pt idx="1812">
                  <c:v>0.000259761019861727</c:v>
                </c:pt>
                <c:pt idx="1813">
                  <c:v>0.000139871318387083</c:v>
                </c:pt>
                <c:pt idx="1814">
                  <c:v>0.000239779402949286</c:v>
                </c:pt>
                <c:pt idx="1815">
                  <c:v>0.000239779402949286</c:v>
                </c:pt>
                <c:pt idx="1816">
                  <c:v>0.00037965072133637</c:v>
                </c:pt>
                <c:pt idx="1817">
                  <c:v>0.000159852935299524</c:v>
                </c:pt>
                <c:pt idx="1818">
                  <c:v>0.000239779402949286</c:v>
                </c:pt>
                <c:pt idx="1819">
                  <c:v>0.000199816169124405</c:v>
                </c:pt>
                <c:pt idx="1820">
                  <c:v>0.000179834552211964</c:v>
                </c:pt>
                <c:pt idx="1821">
                  <c:v>0.000319705870599048</c:v>
                </c:pt>
                <c:pt idx="1822">
                  <c:v>0.000199816169124405</c:v>
                </c:pt>
                <c:pt idx="1823">
                  <c:v>0.000159852935299524</c:v>
                </c:pt>
                <c:pt idx="1824">
                  <c:v>0.000259761019861727</c:v>
                </c:pt>
                <c:pt idx="1825">
                  <c:v>0.000179834552211964</c:v>
                </c:pt>
                <c:pt idx="1826">
                  <c:v>0.000159852935299524</c:v>
                </c:pt>
                <c:pt idx="1827">
                  <c:v>0.000259761019861727</c:v>
                </c:pt>
                <c:pt idx="1828">
                  <c:v>0.000299724253686608</c:v>
                </c:pt>
                <c:pt idx="1829">
                  <c:v>0.000299724253686608</c:v>
                </c:pt>
                <c:pt idx="1830">
                  <c:v>0.000259761019861727</c:v>
                </c:pt>
                <c:pt idx="1831">
                  <c:v>0.000239779402949286</c:v>
                </c:pt>
                <c:pt idx="1832">
                  <c:v>0.000199816169124405</c:v>
                </c:pt>
                <c:pt idx="1833">
                  <c:v>0.000199816169124405</c:v>
                </c:pt>
                <c:pt idx="1834">
                  <c:v>0.000179834552211964</c:v>
                </c:pt>
                <c:pt idx="1835">
                  <c:v>0.000139871318387083</c:v>
                </c:pt>
                <c:pt idx="1836">
                  <c:v>0.000119889701474643</c:v>
                </c:pt>
                <c:pt idx="1837">
                  <c:v>0.000179834552211964</c:v>
                </c:pt>
                <c:pt idx="1838">
                  <c:v>0.000199816169124405</c:v>
                </c:pt>
                <c:pt idx="1839">
                  <c:v>0.000219797786036846</c:v>
                </c:pt>
                <c:pt idx="1840">
                  <c:v>0.000259761019861727</c:v>
                </c:pt>
                <c:pt idx="1841">
                  <c:v>0.000139871318387083</c:v>
                </c:pt>
                <c:pt idx="1842">
                  <c:v>0.000119889701474643</c:v>
                </c:pt>
                <c:pt idx="1843">
                  <c:v>0.000159852935299524</c:v>
                </c:pt>
                <c:pt idx="1844">
                  <c:v>0.000299724253686608</c:v>
                </c:pt>
                <c:pt idx="1845">
                  <c:v>0.000139871318387083</c:v>
                </c:pt>
                <c:pt idx="1846">
                  <c:v>0.000159852935299524</c:v>
                </c:pt>
                <c:pt idx="1847">
                  <c:v>0.000139871318387083</c:v>
                </c:pt>
                <c:pt idx="1848">
                  <c:v>0.000239779402949286</c:v>
                </c:pt>
                <c:pt idx="1849">
                  <c:v>0.000219797786036846</c:v>
                </c:pt>
                <c:pt idx="1850">
                  <c:v>0.000239779402949286</c:v>
                </c:pt>
                <c:pt idx="1851">
                  <c:v>0.000259761019861727</c:v>
                </c:pt>
                <c:pt idx="1852">
                  <c:v>0.000259761019861727</c:v>
                </c:pt>
                <c:pt idx="1853">
                  <c:v>0.000179834552211964</c:v>
                </c:pt>
                <c:pt idx="1854">
                  <c:v>0.000199816169124405</c:v>
                </c:pt>
                <c:pt idx="1855">
                  <c:v>0.000159852935299524</c:v>
                </c:pt>
                <c:pt idx="1856">
                  <c:v>0.000239779402949286</c:v>
                </c:pt>
                <c:pt idx="1857">
                  <c:v>0.000279742636774167</c:v>
                </c:pt>
                <c:pt idx="1858">
                  <c:v>0.000199816169124405</c:v>
                </c:pt>
                <c:pt idx="1859">
                  <c:v>0.000119889701474643</c:v>
                </c:pt>
                <c:pt idx="1860">
                  <c:v>0.000359669104423929</c:v>
                </c:pt>
                <c:pt idx="1861">
                  <c:v>0.000139871318387083</c:v>
                </c:pt>
                <c:pt idx="1862">
                  <c:v>0.000259761019861727</c:v>
                </c:pt>
                <c:pt idx="1863">
                  <c:v>0.000139871318387083</c:v>
                </c:pt>
                <c:pt idx="1864">
                  <c:v>0.000179834552211964</c:v>
                </c:pt>
                <c:pt idx="1865">
                  <c:v>0.000279742636774167</c:v>
                </c:pt>
                <c:pt idx="1866">
                  <c:v>0.000159852935299524</c:v>
                </c:pt>
                <c:pt idx="1867">
                  <c:v>0.000259761019861727</c:v>
                </c:pt>
                <c:pt idx="1868">
                  <c:v>0.000239779402949286</c:v>
                </c:pt>
                <c:pt idx="1869">
                  <c:v>0.000219797786036846</c:v>
                </c:pt>
                <c:pt idx="1870">
                  <c:v>0.000219797786036846</c:v>
                </c:pt>
                <c:pt idx="1871">
                  <c:v>0.000119889701474643</c:v>
                </c:pt>
                <c:pt idx="1872">
                  <c:v>0.000179834552211964</c:v>
                </c:pt>
                <c:pt idx="1873">
                  <c:v>0.000139871318387083</c:v>
                </c:pt>
                <c:pt idx="1874">
                  <c:v>0.000219797786036846</c:v>
                </c:pt>
                <c:pt idx="1875">
                  <c:v>0.000159852935299524</c:v>
                </c:pt>
                <c:pt idx="1876">
                  <c:v>0.000139871318387083</c:v>
                </c:pt>
                <c:pt idx="1877">
                  <c:v>9.99080845622027E-5</c:v>
                </c:pt>
                <c:pt idx="1878">
                  <c:v>0.000299724253686608</c:v>
                </c:pt>
                <c:pt idx="1879">
                  <c:v>9.99080845622027E-5</c:v>
                </c:pt>
                <c:pt idx="1880">
                  <c:v>0.000219797786036846</c:v>
                </c:pt>
                <c:pt idx="1881">
                  <c:v>0.000139871318387083</c:v>
                </c:pt>
                <c:pt idx="1882">
                  <c:v>0.000159852935299524</c:v>
                </c:pt>
                <c:pt idx="1883">
                  <c:v>0.000139871318387083</c:v>
                </c:pt>
                <c:pt idx="1884">
                  <c:v>0.000299724253686608</c:v>
                </c:pt>
                <c:pt idx="1885">
                  <c:v>0.000239779402949286</c:v>
                </c:pt>
                <c:pt idx="1886">
                  <c:v>0.000139871318387083</c:v>
                </c:pt>
                <c:pt idx="1887">
                  <c:v>0.000119889701474643</c:v>
                </c:pt>
                <c:pt idx="1888">
                  <c:v>0.000239779402949286</c:v>
                </c:pt>
                <c:pt idx="1889">
                  <c:v>9.99080845622027E-5</c:v>
                </c:pt>
                <c:pt idx="1890">
                  <c:v>0.000119889701474643</c:v>
                </c:pt>
                <c:pt idx="1891">
                  <c:v>0.000279742636774167</c:v>
                </c:pt>
                <c:pt idx="1892">
                  <c:v>0.000179834552211964</c:v>
                </c:pt>
                <c:pt idx="1893">
                  <c:v>0.000159852935299524</c:v>
                </c:pt>
                <c:pt idx="1894">
                  <c:v>0.000319705870599048</c:v>
                </c:pt>
                <c:pt idx="1895">
                  <c:v>0.000259761019861727</c:v>
                </c:pt>
                <c:pt idx="1896">
                  <c:v>5.99448507373216E-5</c:v>
                </c:pt>
                <c:pt idx="1897">
                  <c:v>0.000119889701474643</c:v>
                </c:pt>
                <c:pt idx="1898">
                  <c:v>0.000219797786036846</c:v>
                </c:pt>
                <c:pt idx="1899">
                  <c:v>0.000219797786036846</c:v>
                </c:pt>
                <c:pt idx="1900">
                  <c:v>0.000159852935299524</c:v>
                </c:pt>
                <c:pt idx="1901">
                  <c:v>0.000159852935299524</c:v>
                </c:pt>
                <c:pt idx="1902">
                  <c:v>0.000159852935299524</c:v>
                </c:pt>
                <c:pt idx="1903">
                  <c:v>0.000179834552211964</c:v>
                </c:pt>
                <c:pt idx="1904">
                  <c:v>0.000259761019861727</c:v>
                </c:pt>
                <c:pt idx="1905">
                  <c:v>0.000179834552211964</c:v>
                </c:pt>
                <c:pt idx="1906">
                  <c:v>0.000239779402949286</c:v>
                </c:pt>
                <c:pt idx="1907">
                  <c:v>0.000259761019861727</c:v>
                </c:pt>
                <c:pt idx="1908">
                  <c:v>0.000259761019861727</c:v>
                </c:pt>
                <c:pt idx="1909">
                  <c:v>0.000119889701474643</c:v>
                </c:pt>
                <c:pt idx="1910">
                  <c:v>0.000199816169124405</c:v>
                </c:pt>
                <c:pt idx="1911">
                  <c:v>0.000139871318387083</c:v>
                </c:pt>
                <c:pt idx="1912">
                  <c:v>9.99080845622027E-5</c:v>
                </c:pt>
                <c:pt idx="1913">
                  <c:v>0.000199816169124405</c:v>
                </c:pt>
                <c:pt idx="1914">
                  <c:v>0.000279742636774167</c:v>
                </c:pt>
                <c:pt idx="1915">
                  <c:v>0.000139871318387083</c:v>
                </c:pt>
                <c:pt idx="1916">
                  <c:v>0.000299724253686608</c:v>
                </c:pt>
                <c:pt idx="1917">
                  <c:v>0.000179834552211964</c:v>
                </c:pt>
                <c:pt idx="1918">
                  <c:v>0.000119889701474643</c:v>
                </c:pt>
                <c:pt idx="1919">
                  <c:v>0.000319705870599048</c:v>
                </c:pt>
                <c:pt idx="1920">
                  <c:v>0.000199816169124405</c:v>
                </c:pt>
                <c:pt idx="1921">
                  <c:v>0.000259761019861727</c:v>
                </c:pt>
                <c:pt idx="1922">
                  <c:v>0.000219797786036846</c:v>
                </c:pt>
                <c:pt idx="1923">
                  <c:v>0.000119889701474643</c:v>
                </c:pt>
                <c:pt idx="1924">
                  <c:v>0.000339687487511489</c:v>
                </c:pt>
                <c:pt idx="1925">
                  <c:v>0.000239779402949286</c:v>
                </c:pt>
                <c:pt idx="1926">
                  <c:v>0.000119889701474643</c:v>
                </c:pt>
                <c:pt idx="1927">
                  <c:v>0.000179834552211964</c:v>
                </c:pt>
                <c:pt idx="1928">
                  <c:v>0.000239779402949286</c:v>
                </c:pt>
                <c:pt idx="1929">
                  <c:v>9.99080845622027E-5</c:v>
                </c:pt>
                <c:pt idx="1930">
                  <c:v>0.000159852935299524</c:v>
                </c:pt>
                <c:pt idx="1931">
                  <c:v>0.000179834552211964</c:v>
                </c:pt>
                <c:pt idx="1932">
                  <c:v>0.000159852935299524</c:v>
                </c:pt>
                <c:pt idx="1933">
                  <c:v>0.000219797786036846</c:v>
                </c:pt>
                <c:pt idx="1934">
                  <c:v>7.99264676497622E-5</c:v>
                </c:pt>
                <c:pt idx="1935">
                  <c:v>0.000119889701474643</c:v>
                </c:pt>
                <c:pt idx="1936">
                  <c:v>0.000259761019861727</c:v>
                </c:pt>
                <c:pt idx="1937">
                  <c:v>0.000199816169124405</c:v>
                </c:pt>
                <c:pt idx="1938">
                  <c:v>0.000179834552211964</c:v>
                </c:pt>
                <c:pt idx="1939">
                  <c:v>0.000239779402949286</c:v>
                </c:pt>
                <c:pt idx="1940">
                  <c:v>9.99080845622027E-5</c:v>
                </c:pt>
                <c:pt idx="1941">
                  <c:v>0.000119889701474643</c:v>
                </c:pt>
                <c:pt idx="1942">
                  <c:v>0.000119889701474643</c:v>
                </c:pt>
                <c:pt idx="1943">
                  <c:v>0.000239779402949286</c:v>
                </c:pt>
                <c:pt idx="1944">
                  <c:v>0.000319705870599048</c:v>
                </c:pt>
                <c:pt idx="1945">
                  <c:v>0.000119889701474643</c:v>
                </c:pt>
                <c:pt idx="1946">
                  <c:v>0.000159852935299524</c:v>
                </c:pt>
                <c:pt idx="1947">
                  <c:v>0.000179834552211964</c:v>
                </c:pt>
                <c:pt idx="1948">
                  <c:v>0.000179834552211964</c:v>
                </c:pt>
                <c:pt idx="1949">
                  <c:v>0.000199816169124405</c:v>
                </c:pt>
                <c:pt idx="1950">
                  <c:v>0.000239779402949286</c:v>
                </c:pt>
                <c:pt idx="1951">
                  <c:v>0.000179834552211964</c:v>
                </c:pt>
                <c:pt idx="1952">
                  <c:v>0.000179834552211964</c:v>
                </c:pt>
                <c:pt idx="1953">
                  <c:v>0.000279742636774167</c:v>
                </c:pt>
                <c:pt idx="1954">
                  <c:v>0.000179834552211964</c:v>
                </c:pt>
                <c:pt idx="1955">
                  <c:v>0.000179834552211964</c:v>
                </c:pt>
                <c:pt idx="1956">
                  <c:v>0.000159852935299524</c:v>
                </c:pt>
                <c:pt idx="1957">
                  <c:v>0.000179834552211964</c:v>
                </c:pt>
                <c:pt idx="1958">
                  <c:v>0.000199816169124405</c:v>
                </c:pt>
                <c:pt idx="1959">
                  <c:v>0.000159852935299524</c:v>
                </c:pt>
                <c:pt idx="1960">
                  <c:v>7.99264676497622E-5</c:v>
                </c:pt>
                <c:pt idx="1961">
                  <c:v>0.000219797786036846</c:v>
                </c:pt>
                <c:pt idx="1962">
                  <c:v>0.000239779402949286</c:v>
                </c:pt>
                <c:pt idx="1963">
                  <c:v>9.99080845622027E-5</c:v>
                </c:pt>
                <c:pt idx="1964">
                  <c:v>0.000159852935299524</c:v>
                </c:pt>
                <c:pt idx="1965">
                  <c:v>0.000139871318387083</c:v>
                </c:pt>
                <c:pt idx="1966">
                  <c:v>0.000159852935299524</c:v>
                </c:pt>
                <c:pt idx="1967">
                  <c:v>3.99632338248811E-5</c:v>
                </c:pt>
                <c:pt idx="1968">
                  <c:v>0.000279742636774167</c:v>
                </c:pt>
                <c:pt idx="1969">
                  <c:v>0.000179834552211964</c:v>
                </c:pt>
                <c:pt idx="1970">
                  <c:v>0.000139871318387083</c:v>
                </c:pt>
                <c:pt idx="1971">
                  <c:v>0.000119889701474643</c:v>
                </c:pt>
                <c:pt idx="1972">
                  <c:v>0.000219797786036846</c:v>
                </c:pt>
                <c:pt idx="1973">
                  <c:v>0.000159852935299524</c:v>
                </c:pt>
                <c:pt idx="1974">
                  <c:v>0.000139871318387083</c:v>
                </c:pt>
                <c:pt idx="1975">
                  <c:v>0.000219797786036846</c:v>
                </c:pt>
                <c:pt idx="1976">
                  <c:v>0.000139871318387083</c:v>
                </c:pt>
                <c:pt idx="1977">
                  <c:v>0.000239779402949286</c:v>
                </c:pt>
                <c:pt idx="1978">
                  <c:v>0.000179834552211964</c:v>
                </c:pt>
                <c:pt idx="1979">
                  <c:v>0.000119889701474643</c:v>
                </c:pt>
                <c:pt idx="1980">
                  <c:v>0.000159852935299524</c:v>
                </c:pt>
                <c:pt idx="1981">
                  <c:v>0.000159852935299524</c:v>
                </c:pt>
                <c:pt idx="1982">
                  <c:v>9.99080845622027E-5</c:v>
                </c:pt>
                <c:pt idx="1983">
                  <c:v>0.000179834552211964</c:v>
                </c:pt>
                <c:pt idx="1984">
                  <c:v>0.000159852935299524</c:v>
                </c:pt>
                <c:pt idx="1985">
                  <c:v>0.000219797786036846</c:v>
                </c:pt>
                <c:pt idx="1986">
                  <c:v>0.000159852935299524</c:v>
                </c:pt>
                <c:pt idx="1987">
                  <c:v>0.000199816169124405</c:v>
                </c:pt>
                <c:pt idx="1988">
                  <c:v>7.99264676497622E-5</c:v>
                </c:pt>
                <c:pt idx="1989">
                  <c:v>0.000219797786036846</c:v>
                </c:pt>
                <c:pt idx="1990">
                  <c:v>0.000119889701474643</c:v>
                </c:pt>
                <c:pt idx="1991">
                  <c:v>0.000179834552211964</c:v>
                </c:pt>
                <c:pt idx="1992">
                  <c:v>0.000179834552211964</c:v>
                </c:pt>
                <c:pt idx="1993">
                  <c:v>0.000259761019861727</c:v>
                </c:pt>
                <c:pt idx="1994">
                  <c:v>0.000179834552211964</c:v>
                </c:pt>
                <c:pt idx="1995">
                  <c:v>0.000119889701474643</c:v>
                </c:pt>
                <c:pt idx="1996">
                  <c:v>9.99080845622027E-5</c:v>
                </c:pt>
                <c:pt idx="1997">
                  <c:v>0.000199816169124405</c:v>
                </c:pt>
                <c:pt idx="1998">
                  <c:v>0.000199816169124405</c:v>
                </c:pt>
                <c:pt idx="1999">
                  <c:v>9.99080845622027E-5</c:v>
                </c:pt>
                <c:pt idx="2000">
                  <c:v>9.99080845622027E-5</c:v>
                </c:pt>
                <c:pt idx="2001">
                  <c:v>0.000199816169124405</c:v>
                </c:pt>
                <c:pt idx="2002">
                  <c:v>7.99264676497622E-5</c:v>
                </c:pt>
                <c:pt idx="2003">
                  <c:v>0.000159852935299524</c:v>
                </c:pt>
                <c:pt idx="2004">
                  <c:v>0.000179834552211964</c:v>
                </c:pt>
                <c:pt idx="2005">
                  <c:v>9.99080845622027E-5</c:v>
                </c:pt>
                <c:pt idx="2006">
                  <c:v>0.000199816169124405</c:v>
                </c:pt>
                <c:pt idx="2007">
                  <c:v>0.000179834552211964</c:v>
                </c:pt>
                <c:pt idx="2008">
                  <c:v>0.000179834552211964</c:v>
                </c:pt>
                <c:pt idx="2009">
                  <c:v>9.99080845622027E-5</c:v>
                </c:pt>
                <c:pt idx="2010">
                  <c:v>0.000179834552211964</c:v>
                </c:pt>
                <c:pt idx="2011">
                  <c:v>0.000139871318387083</c:v>
                </c:pt>
                <c:pt idx="2012">
                  <c:v>0.000179834552211964</c:v>
                </c:pt>
                <c:pt idx="2013">
                  <c:v>0.000199816169124405</c:v>
                </c:pt>
                <c:pt idx="2014">
                  <c:v>0.000179834552211964</c:v>
                </c:pt>
                <c:pt idx="2015">
                  <c:v>0.000179834552211964</c:v>
                </c:pt>
                <c:pt idx="2016">
                  <c:v>0.000199816169124405</c:v>
                </c:pt>
                <c:pt idx="2017">
                  <c:v>0.000179834552211964</c:v>
                </c:pt>
                <c:pt idx="2018">
                  <c:v>9.99080845622027E-5</c:v>
                </c:pt>
                <c:pt idx="2019">
                  <c:v>0.000119889701474643</c:v>
                </c:pt>
                <c:pt idx="2020">
                  <c:v>0.000199816169124405</c:v>
                </c:pt>
                <c:pt idx="2021">
                  <c:v>0.000159852935299524</c:v>
                </c:pt>
                <c:pt idx="2022">
                  <c:v>0.000279742636774167</c:v>
                </c:pt>
                <c:pt idx="2023">
                  <c:v>0.000159852935299524</c:v>
                </c:pt>
                <c:pt idx="2024">
                  <c:v>0.000179834552211964</c:v>
                </c:pt>
                <c:pt idx="2025">
                  <c:v>7.99264676497622E-5</c:v>
                </c:pt>
                <c:pt idx="2026">
                  <c:v>5.99448507373216E-5</c:v>
                </c:pt>
                <c:pt idx="2027">
                  <c:v>0.000219797786036846</c:v>
                </c:pt>
                <c:pt idx="2028">
                  <c:v>9.99080845622027E-5</c:v>
                </c:pt>
                <c:pt idx="2029">
                  <c:v>0.000259761019861727</c:v>
                </c:pt>
                <c:pt idx="2030">
                  <c:v>0.000179834552211964</c:v>
                </c:pt>
                <c:pt idx="2031">
                  <c:v>0.000159852935299524</c:v>
                </c:pt>
                <c:pt idx="2032">
                  <c:v>0.000199816169124405</c:v>
                </c:pt>
                <c:pt idx="2033">
                  <c:v>0.000119889701474643</c:v>
                </c:pt>
                <c:pt idx="2034">
                  <c:v>0.000159852935299524</c:v>
                </c:pt>
                <c:pt idx="2035">
                  <c:v>0.000319705870599048</c:v>
                </c:pt>
                <c:pt idx="2036">
                  <c:v>0.000199816169124405</c:v>
                </c:pt>
                <c:pt idx="2037">
                  <c:v>0.000219797786036846</c:v>
                </c:pt>
                <c:pt idx="2038">
                  <c:v>0.000179834552211964</c:v>
                </c:pt>
                <c:pt idx="2039">
                  <c:v>0.000139871318387083</c:v>
                </c:pt>
                <c:pt idx="2040">
                  <c:v>0.000159852935299524</c:v>
                </c:pt>
                <c:pt idx="2041">
                  <c:v>7.99264676497622E-5</c:v>
                </c:pt>
                <c:pt idx="2042">
                  <c:v>0.000179834552211964</c:v>
                </c:pt>
                <c:pt idx="2043">
                  <c:v>0.000159852935299524</c:v>
                </c:pt>
                <c:pt idx="2044">
                  <c:v>0.000119889701474643</c:v>
                </c:pt>
                <c:pt idx="2045">
                  <c:v>0.000119889701474643</c:v>
                </c:pt>
                <c:pt idx="2046">
                  <c:v>3.99632338248811E-5</c:v>
                </c:pt>
                <c:pt idx="2047">
                  <c:v>0.000119889701474643</c:v>
                </c:pt>
                <c:pt idx="2048">
                  <c:v>7.99264676497622E-5</c:v>
                </c:pt>
                <c:pt idx="2049">
                  <c:v>0.000219797786036846</c:v>
                </c:pt>
                <c:pt idx="2050">
                  <c:v>9.99080845622027E-5</c:v>
                </c:pt>
                <c:pt idx="2051">
                  <c:v>0.000159852935299524</c:v>
                </c:pt>
                <c:pt idx="2052">
                  <c:v>5.99448507373216E-5</c:v>
                </c:pt>
                <c:pt idx="2053">
                  <c:v>0.000199816169124405</c:v>
                </c:pt>
                <c:pt idx="2054">
                  <c:v>0.000159852935299524</c:v>
                </c:pt>
                <c:pt idx="2055">
                  <c:v>0.000199816169124405</c:v>
                </c:pt>
                <c:pt idx="2056">
                  <c:v>0.000119889701474643</c:v>
                </c:pt>
                <c:pt idx="2057">
                  <c:v>0.000199816169124405</c:v>
                </c:pt>
                <c:pt idx="2058">
                  <c:v>0.000119889701474643</c:v>
                </c:pt>
                <c:pt idx="2059">
                  <c:v>0.000139871318387083</c:v>
                </c:pt>
                <c:pt idx="2060">
                  <c:v>0.000119889701474643</c:v>
                </c:pt>
                <c:pt idx="2061">
                  <c:v>0.000219797786036846</c:v>
                </c:pt>
                <c:pt idx="2062">
                  <c:v>0.000259761019861727</c:v>
                </c:pt>
                <c:pt idx="2063">
                  <c:v>0.000179834552211964</c:v>
                </c:pt>
                <c:pt idx="2064">
                  <c:v>0.000279742636774167</c:v>
                </c:pt>
                <c:pt idx="2065">
                  <c:v>0.000139871318387083</c:v>
                </c:pt>
                <c:pt idx="2066">
                  <c:v>7.99264676497622E-5</c:v>
                </c:pt>
                <c:pt idx="2067">
                  <c:v>7.99264676497622E-5</c:v>
                </c:pt>
                <c:pt idx="2068">
                  <c:v>7.99264676497622E-5</c:v>
                </c:pt>
                <c:pt idx="2069">
                  <c:v>0.000139871318387083</c:v>
                </c:pt>
                <c:pt idx="2070">
                  <c:v>0.000179834552211964</c:v>
                </c:pt>
                <c:pt idx="2071">
                  <c:v>0.000139871318387083</c:v>
                </c:pt>
                <c:pt idx="2072">
                  <c:v>0.000139871318387083</c:v>
                </c:pt>
                <c:pt idx="2073">
                  <c:v>0.000159852935299524</c:v>
                </c:pt>
                <c:pt idx="2074">
                  <c:v>0.000159852935299524</c:v>
                </c:pt>
                <c:pt idx="2075">
                  <c:v>0.000139871318387083</c:v>
                </c:pt>
                <c:pt idx="2076">
                  <c:v>0.000219797786036846</c:v>
                </c:pt>
                <c:pt idx="2077">
                  <c:v>0.000159852935299524</c:v>
                </c:pt>
                <c:pt idx="2078">
                  <c:v>0.000139871318387083</c:v>
                </c:pt>
                <c:pt idx="2079">
                  <c:v>0.000139871318387083</c:v>
                </c:pt>
                <c:pt idx="2080">
                  <c:v>0.000159852935299524</c:v>
                </c:pt>
                <c:pt idx="2081">
                  <c:v>0.000119889701474643</c:v>
                </c:pt>
                <c:pt idx="2082">
                  <c:v>0.000219797786036846</c:v>
                </c:pt>
                <c:pt idx="2083">
                  <c:v>9.99080845622027E-5</c:v>
                </c:pt>
                <c:pt idx="2084">
                  <c:v>0.000219797786036846</c:v>
                </c:pt>
                <c:pt idx="2085">
                  <c:v>9.99080845622027E-5</c:v>
                </c:pt>
                <c:pt idx="2086">
                  <c:v>0.000259761019861727</c:v>
                </c:pt>
                <c:pt idx="2087">
                  <c:v>0.000179834552211964</c:v>
                </c:pt>
                <c:pt idx="2088">
                  <c:v>0.000179834552211964</c:v>
                </c:pt>
                <c:pt idx="2089">
                  <c:v>9.99080845622027E-5</c:v>
                </c:pt>
                <c:pt idx="2090">
                  <c:v>0.000139871318387083</c:v>
                </c:pt>
                <c:pt idx="2091">
                  <c:v>0.000139871318387083</c:v>
                </c:pt>
                <c:pt idx="2092">
                  <c:v>0.000159852935299524</c:v>
                </c:pt>
                <c:pt idx="2093">
                  <c:v>0.000119889701474643</c:v>
                </c:pt>
                <c:pt idx="2094">
                  <c:v>5.99448507373216E-5</c:v>
                </c:pt>
                <c:pt idx="2095">
                  <c:v>0.000199816169124405</c:v>
                </c:pt>
                <c:pt idx="2096">
                  <c:v>0.000139871318387083</c:v>
                </c:pt>
                <c:pt idx="2097">
                  <c:v>0.000119889701474643</c:v>
                </c:pt>
                <c:pt idx="2098">
                  <c:v>0.000119889701474643</c:v>
                </c:pt>
                <c:pt idx="2099">
                  <c:v>7.99264676497622E-5</c:v>
                </c:pt>
                <c:pt idx="2100">
                  <c:v>0.000119889701474643</c:v>
                </c:pt>
                <c:pt idx="2101">
                  <c:v>7.99264676497622E-5</c:v>
                </c:pt>
                <c:pt idx="2102">
                  <c:v>0.000239779402949286</c:v>
                </c:pt>
                <c:pt idx="2103">
                  <c:v>0.000219797786036846</c:v>
                </c:pt>
                <c:pt idx="2104">
                  <c:v>7.99264676497622E-5</c:v>
                </c:pt>
                <c:pt idx="2105">
                  <c:v>0.000139871318387083</c:v>
                </c:pt>
                <c:pt idx="2106">
                  <c:v>9.99080845622027E-5</c:v>
                </c:pt>
                <c:pt idx="2107">
                  <c:v>0.000199816169124405</c:v>
                </c:pt>
                <c:pt idx="2108">
                  <c:v>0.000179834552211964</c:v>
                </c:pt>
                <c:pt idx="2109">
                  <c:v>0.000139871318387083</c:v>
                </c:pt>
                <c:pt idx="2110">
                  <c:v>3.99632338248811E-5</c:v>
                </c:pt>
                <c:pt idx="2111">
                  <c:v>0.000139871318387083</c:v>
                </c:pt>
                <c:pt idx="2112">
                  <c:v>0.000159852935299524</c:v>
                </c:pt>
                <c:pt idx="2113">
                  <c:v>0.000219797786036846</c:v>
                </c:pt>
                <c:pt idx="2114">
                  <c:v>0.000259761019861727</c:v>
                </c:pt>
                <c:pt idx="2115">
                  <c:v>0.000179834552211964</c:v>
                </c:pt>
                <c:pt idx="2116">
                  <c:v>0.000179834552211964</c:v>
                </c:pt>
                <c:pt idx="2117">
                  <c:v>0.000139871318387083</c:v>
                </c:pt>
                <c:pt idx="2118">
                  <c:v>9.99080845622027E-5</c:v>
                </c:pt>
                <c:pt idx="2119">
                  <c:v>0.000119889701474643</c:v>
                </c:pt>
                <c:pt idx="2120">
                  <c:v>0.000159852935299524</c:v>
                </c:pt>
                <c:pt idx="2121">
                  <c:v>0.000179834552211964</c:v>
                </c:pt>
                <c:pt idx="2122">
                  <c:v>0.000139871318387083</c:v>
                </c:pt>
                <c:pt idx="2123">
                  <c:v>0.000119889701474643</c:v>
                </c:pt>
                <c:pt idx="2124">
                  <c:v>7.99264676497622E-5</c:v>
                </c:pt>
                <c:pt idx="2125">
                  <c:v>0.000199816169124405</c:v>
                </c:pt>
                <c:pt idx="2126">
                  <c:v>0.000179834552211964</c:v>
                </c:pt>
                <c:pt idx="2127">
                  <c:v>0.000159852935299524</c:v>
                </c:pt>
                <c:pt idx="2128">
                  <c:v>9.99080845622027E-5</c:v>
                </c:pt>
                <c:pt idx="2129">
                  <c:v>0.000159852935299524</c:v>
                </c:pt>
                <c:pt idx="2130">
                  <c:v>0.000199816169124405</c:v>
                </c:pt>
                <c:pt idx="2131">
                  <c:v>0.000139871318387083</c:v>
                </c:pt>
                <c:pt idx="2132">
                  <c:v>0.000179834552211964</c:v>
                </c:pt>
                <c:pt idx="2133">
                  <c:v>0.000119889701474643</c:v>
                </c:pt>
                <c:pt idx="2134">
                  <c:v>0.000179834552211964</c:v>
                </c:pt>
                <c:pt idx="2135">
                  <c:v>0.000139871318387083</c:v>
                </c:pt>
                <c:pt idx="2136">
                  <c:v>0.000139871318387083</c:v>
                </c:pt>
                <c:pt idx="2137">
                  <c:v>9.99080845622027E-5</c:v>
                </c:pt>
                <c:pt idx="2138">
                  <c:v>9.99080845622027E-5</c:v>
                </c:pt>
                <c:pt idx="2139">
                  <c:v>0.000179834552211964</c:v>
                </c:pt>
                <c:pt idx="2140">
                  <c:v>0.000219797786036846</c:v>
                </c:pt>
                <c:pt idx="2141">
                  <c:v>0.000139871318387083</c:v>
                </c:pt>
                <c:pt idx="2142">
                  <c:v>0.000119889701474643</c:v>
                </c:pt>
                <c:pt idx="2143">
                  <c:v>0.000139871318387083</c:v>
                </c:pt>
                <c:pt idx="2144">
                  <c:v>0.000119889701474643</c:v>
                </c:pt>
                <c:pt idx="2145">
                  <c:v>0.000159852935299524</c:v>
                </c:pt>
                <c:pt idx="2146">
                  <c:v>0.000179834552211964</c:v>
                </c:pt>
                <c:pt idx="2147">
                  <c:v>0.000159852935299524</c:v>
                </c:pt>
                <c:pt idx="2148">
                  <c:v>0.000119889701474643</c:v>
                </c:pt>
                <c:pt idx="2149">
                  <c:v>0.000179834552211964</c:v>
                </c:pt>
                <c:pt idx="2150">
                  <c:v>7.99264676497622E-5</c:v>
                </c:pt>
                <c:pt idx="2151">
                  <c:v>0.000179834552211964</c:v>
                </c:pt>
                <c:pt idx="2152">
                  <c:v>0.000139871318387083</c:v>
                </c:pt>
                <c:pt idx="2153">
                  <c:v>7.99264676497622E-5</c:v>
                </c:pt>
                <c:pt idx="2154">
                  <c:v>0.000279742636774167</c:v>
                </c:pt>
                <c:pt idx="2155">
                  <c:v>9.99080845622027E-5</c:v>
                </c:pt>
                <c:pt idx="2156">
                  <c:v>7.99264676497622E-5</c:v>
                </c:pt>
                <c:pt idx="2157">
                  <c:v>0.000119889701474643</c:v>
                </c:pt>
                <c:pt idx="2158">
                  <c:v>5.99448507373216E-5</c:v>
                </c:pt>
                <c:pt idx="2159">
                  <c:v>0.000119889701474643</c:v>
                </c:pt>
                <c:pt idx="2160">
                  <c:v>0.000159852935299524</c:v>
                </c:pt>
                <c:pt idx="2161">
                  <c:v>0.000119889701474643</c:v>
                </c:pt>
                <c:pt idx="2162">
                  <c:v>0.000239779402949286</c:v>
                </c:pt>
                <c:pt idx="2163">
                  <c:v>9.99080845622027E-5</c:v>
                </c:pt>
                <c:pt idx="2164">
                  <c:v>0.000119889701474643</c:v>
                </c:pt>
                <c:pt idx="2165">
                  <c:v>7.99264676497622E-5</c:v>
                </c:pt>
                <c:pt idx="2166">
                  <c:v>9.99080845622027E-5</c:v>
                </c:pt>
                <c:pt idx="2167">
                  <c:v>9.99080845622027E-5</c:v>
                </c:pt>
                <c:pt idx="2168">
                  <c:v>0.000159852935299524</c:v>
                </c:pt>
                <c:pt idx="2169">
                  <c:v>5.99448507373216E-5</c:v>
                </c:pt>
                <c:pt idx="2170">
                  <c:v>0.000119889701474643</c:v>
                </c:pt>
                <c:pt idx="2171">
                  <c:v>9.99080845622027E-5</c:v>
                </c:pt>
                <c:pt idx="2172">
                  <c:v>0.000159852935299524</c:v>
                </c:pt>
                <c:pt idx="2173">
                  <c:v>0.000139871318387083</c:v>
                </c:pt>
                <c:pt idx="2174">
                  <c:v>0.000159852935299524</c:v>
                </c:pt>
                <c:pt idx="2175">
                  <c:v>0.000139871318387083</c:v>
                </c:pt>
                <c:pt idx="2176">
                  <c:v>5.99448507373216E-5</c:v>
                </c:pt>
                <c:pt idx="2177">
                  <c:v>0.000179834552211964</c:v>
                </c:pt>
                <c:pt idx="2178">
                  <c:v>0.000139871318387083</c:v>
                </c:pt>
                <c:pt idx="2179">
                  <c:v>5.99448507373216E-5</c:v>
                </c:pt>
                <c:pt idx="2180">
                  <c:v>0.000139871318387083</c:v>
                </c:pt>
                <c:pt idx="2181">
                  <c:v>0.000159852935299524</c:v>
                </c:pt>
                <c:pt idx="2182">
                  <c:v>3.99632338248811E-5</c:v>
                </c:pt>
                <c:pt idx="2183">
                  <c:v>0.000139871318387083</c:v>
                </c:pt>
                <c:pt idx="2184">
                  <c:v>7.99264676497622E-5</c:v>
                </c:pt>
                <c:pt idx="2185">
                  <c:v>0.000219797786036846</c:v>
                </c:pt>
                <c:pt idx="2186">
                  <c:v>5.99448507373216E-5</c:v>
                </c:pt>
                <c:pt idx="2187">
                  <c:v>9.99080845622027E-5</c:v>
                </c:pt>
                <c:pt idx="2188">
                  <c:v>0.000139871318387083</c:v>
                </c:pt>
                <c:pt idx="2189">
                  <c:v>7.99264676497622E-5</c:v>
                </c:pt>
                <c:pt idx="2190">
                  <c:v>0.000239779402949286</c:v>
                </c:pt>
                <c:pt idx="2191">
                  <c:v>7.99264676497622E-5</c:v>
                </c:pt>
                <c:pt idx="2192">
                  <c:v>9.99080845622027E-5</c:v>
                </c:pt>
                <c:pt idx="2193">
                  <c:v>0.000119889701474643</c:v>
                </c:pt>
                <c:pt idx="2194">
                  <c:v>0.000139871318387083</c:v>
                </c:pt>
                <c:pt idx="2195">
                  <c:v>0.000119889701474643</c:v>
                </c:pt>
                <c:pt idx="2196">
                  <c:v>0.000139871318387083</c:v>
                </c:pt>
                <c:pt idx="2197">
                  <c:v>7.99264676497622E-5</c:v>
                </c:pt>
                <c:pt idx="2198">
                  <c:v>0.000179834552211964</c:v>
                </c:pt>
                <c:pt idx="2199">
                  <c:v>0.000159852935299524</c:v>
                </c:pt>
                <c:pt idx="2200">
                  <c:v>7.99264676497622E-5</c:v>
                </c:pt>
                <c:pt idx="2201">
                  <c:v>0.000139871318387083</c:v>
                </c:pt>
                <c:pt idx="2202">
                  <c:v>0.000139871318387083</c:v>
                </c:pt>
                <c:pt idx="2203">
                  <c:v>7.99264676497622E-5</c:v>
                </c:pt>
                <c:pt idx="2204">
                  <c:v>0.000139871318387083</c:v>
                </c:pt>
                <c:pt idx="2205">
                  <c:v>0.000139871318387083</c:v>
                </c:pt>
                <c:pt idx="2206">
                  <c:v>5.99448507373216E-5</c:v>
                </c:pt>
                <c:pt idx="2207">
                  <c:v>9.99080845622027E-5</c:v>
                </c:pt>
                <c:pt idx="2208">
                  <c:v>1.99816169124405E-5</c:v>
                </c:pt>
                <c:pt idx="2209">
                  <c:v>7.99264676497622E-5</c:v>
                </c:pt>
                <c:pt idx="2210">
                  <c:v>0.000139871318387083</c:v>
                </c:pt>
                <c:pt idx="2211">
                  <c:v>0.000139871318387083</c:v>
                </c:pt>
                <c:pt idx="2212">
                  <c:v>9.99080845622027E-5</c:v>
                </c:pt>
                <c:pt idx="2213">
                  <c:v>0.000199816169124405</c:v>
                </c:pt>
                <c:pt idx="2214">
                  <c:v>0.000179834552211964</c:v>
                </c:pt>
                <c:pt idx="2215">
                  <c:v>0.000159852935299524</c:v>
                </c:pt>
                <c:pt idx="2216">
                  <c:v>7.99264676497622E-5</c:v>
                </c:pt>
                <c:pt idx="2217">
                  <c:v>0.000139871318387083</c:v>
                </c:pt>
                <c:pt idx="2218">
                  <c:v>9.99080845622027E-5</c:v>
                </c:pt>
                <c:pt idx="2219">
                  <c:v>0.000179834552211964</c:v>
                </c:pt>
                <c:pt idx="2220">
                  <c:v>0.000119889701474643</c:v>
                </c:pt>
                <c:pt idx="2221">
                  <c:v>0.000179834552211964</c:v>
                </c:pt>
                <c:pt idx="2222">
                  <c:v>0.000119889701474643</c:v>
                </c:pt>
                <c:pt idx="2223">
                  <c:v>3.99632338248811E-5</c:v>
                </c:pt>
                <c:pt idx="2224">
                  <c:v>7.99264676497622E-5</c:v>
                </c:pt>
                <c:pt idx="2225">
                  <c:v>1.99816169124405E-5</c:v>
                </c:pt>
                <c:pt idx="2226">
                  <c:v>1.99816169124405E-5</c:v>
                </c:pt>
                <c:pt idx="2227">
                  <c:v>0.000139871318387083</c:v>
                </c:pt>
                <c:pt idx="2228">
                  <c:v>0.000199816169124405</c:v>
                </c:pt>
                <c:pt idx="2229">
                  <c:v>0.000119889701474643</c:v>
                </c:pt>
                <c:pt idx="2230">
                  <c:v>5.99448507373216E-5</c:v>
                </c:pt>
                <c:pt idx="2231">
                  <c:v>9.99080845622027E-5</c:v>
                </c:pt>
                <c:pt idx="2232">
                  <c:v>0.000139871318387083</c:v>
                </c:pt>
                <c:pt idx="2233">
                  <c:v>0.000159852935299524</c:v>
                </c:pt>
                <c:pt idx="2234">
                  <c:v>1.99816169124405E-5</c:v>
                </c:pt>
                <c:pt idx="2235">
                  <c:v>0.000119889701474643</c:v>
                </c:pt>
                <c:pt idx="2236">
                  <c:v>5.99448507373216E-5</c:v>
                </c:pt>
                <c:pt idx="2237">
                  <c:v>0.000219797786036846</c:v>
                </c:pt>
                <c:pt idx="2238">
                  <c:v>7.99264676497622E-5</c:v>
                </c:pt>
                <c:pt idx="2239">
                  <c:v>9.99080845622027E-5</c:v>
                </c:pt>
                <c:pt idx="2240">
                  <c:v>7.99264676497622E-5</c:v>
                </c:pt>
                <c:pt idx="2241">
                  <c:v>0.000199816169124405</c:v>
                </c:pt>
                <c:pt idx="2242">
                  <c:v>0.000199816169124405</c:v>
                </c:pt>
                <c:pt idx="2243">
                  <c:v>0.000219797786036846</c:v>
                </c:pt>
                <c:pt idx="2244">
                  <c:v>9.99080845622027E-5</c:v>
                </c:pt>
                <c:pt idx="2245">
                  <c:v>0.000139871318387083</c:v>
                </c:pt>
                <c:pt idx="2246">
                  <c:v>5.99448507373216E-5</c:v>
                </c:pt>
                <c:pt idx="2247">
                  <c:v>0.000279742636774167</c:v>
                </c:pt>
                <c:pt idx="2248">
                  <c:v>7.99264676497622E-5</c:v>
                </c:pt>
                <c:pt idx="2249">
                  <c:v>9.99080845622027E-5</c:v>
                </c:pt>
                <c:pt idx="2250">
                  <c:v>0.000159852935299524</c:v>
                </c:pt>
                <c:pt idx="2251">
                  <c:v>5.99448507373216E-5</c:v>
                </c:pt>
                <c:pt idx="2252">
                  <c:v>0.000139871318387083</c:v>
                </c:pt>
                <c:pt idx="2253">
                  <c:v>0.000219797786036846</c:v>
                </c:pt>
                <c:pt idx="2254">
                  <c:v>0.000259761019861727</c:v>
                </c:pt>
                <c:pt idx="2255">
                  <c:v>0.000159852935299524</c:v>
                </c:pt>
                <c:pt idx="2256">
                  <c:v>7.99264676497622E-5</c:v>
                </c:pt>
                <c:pt idx="2257">
                  <c:v>0.000159852935299524</c:v>
                </c:pt>
                <c:pt idx="2258">
                  <c:v>7.99264676497622E-5</c:v>
                </c:pt>
                <c:pt idx="2259">
                  <c:v>0.000179834552211964</c:v>
                </c:pt>
                <c:pt idx="2260">
                  <c:v>0.000139871318387083</c:v>
                </c:pt>
                <c:pt idx="2261">
                  <c:v>0.000159852935299524</c:v>
                </c:pt>
                <c:pt idx="2262">
                  <c:v>9.99080845622027E-5</c:v>
                </c:pt>
                <c:pt idx="2263">
                  <c:v>7.99264676497622E-5</c:v>
                </c:pt>
                <c:pt idx="2264">
                  <c:v>9.99080845622027E-5</c:v>
                </c:pt>
                <c:pt idx="2265">
                  <c:v>9.99080845622027E-5</c:v>
                </c:pt>
                <c:pt idx="2266">
                  <c:v>9.99080845622027E-5</c:v>
                </c:pt>
                <c:pt idx="2267">
                  <c:v>0.000139871318387083</c:v>
                </c:pt>
                <c:pt idx="2268">
                  <c:v>7.99264676497622E-5</c:v>
                </c:pt>
                <c:pt idx="2269">
                  <c:v>5.99448507373216E-5</c:v>
                </c:pt>
                <c:pt idx="2270">
                  <c:v>0.000179834552211964</c:v>
                </c:pt>
                <c:pt idx="2271">
                  <c:v>1.99816169124405E-5</c:v>
                </c:pt>
                <c:pt idx="2272">
                  <c:v>0.000159852935299524</c:v>
                </c:pt>
                <c:pt idx="2273">
                  <c:v>0.000139871318387083</c:v>
                </c:pt>
                <c:pt idx="2274">
                  <c:v>0.000119889701474643</c:v>
                </c:pt>
                <c:pt idx="2275">
                  <c:v>0.000119889701474643</c:v>
                </c:pt>
                <c:pt idx="2276">
                  <c:v>9.99080845622027E-5</c:v>
                </c:pt>
                <c:pt idx="2277">
                  <c:v>7.99264676497622E-5</c:v>
                </c:pt>
                <c:pt idx="2278">
                  <c:v>7.99264676497622E-5</c:v>
                </c:pt>
                <c:pt idx="2279">
                  <c:v>0.000139871318387083</c:v>
                </c:pt>
                <c:pt idx="2280">
                  <c:v>9.99080845622027E-5</c:v>
                </c:pt>
                <c:pt idx="2281">
                  <c:v>0.000119889701474643</c:v>
                </c:pt>
                <c:pt idx="2282">
                  <c:v>0.000159852935299524</c:v>
                </c:pt>
                <c:pt idx="2283">
                  <c:v>0.000159852935299524</c:v>
                </c:pt>
                <c:pt idx="2284">
                  <c:v>0.000179834552211964</c:v>
                </c:pt>
                <c:pt idx="2285">
                  <c:v>7.99264676497622E-5</c:v>
                </c:pt>
                <c:pt idx="2286">
                  <c:v>0.000139871318387083</c:v>
                </c:pt>
                <c:pt idx="2287">
                  <c:v>0.000139871318387083</c:v>
                </c:pt>
                <c:pt idx="2288">
                  <c:v>5.99448507373216E-5</c:v>
                </c:pt>
                <c:pt idx="2289">
                  <c:v>0.000139871318387083</c:v>
                </c:pt>
                <c:pt idx="2290">
                  <c:v>5.99448507373216E-5</c:v>
                </c:pt>
                <c:pt idx="2291">
                  <c:v>0.000119889701474643</c:v>
                </c:pt>
                <c:pt idx="2292">
                  <c:v>0.000139871318387083</c:v>
                </c:pt>
                <c:pt idx="2293">
                  <c:v>9.99080845622027E-5</c:v>
                </c:pt>
                <c:pt idx="2294">
                  <c:v>0.000159852935299524</c:v>
                </c:pt>
                <c:pt idx="2295">
                  <c:v>0.000159852935299524</c:v>
                </c:pt>
                <c:pt idx="2296">
                  <c:v>0.000139871318387083</c:v>
                </c:pt>
                <c:pt idx="2297">
                  <c:v>0.000199816169124405</c:v>
                </c:pt>
                <c:pt idx="2298">
                  <c:v>5.99448507373216E-5</c:v>
                </c:pt>
                <c:pt idx="2299">
                  <c:v>9.99080845622027E-5</c:v>
                </c:pt>
                <c:pt idx="2300">
                  <c:v>9.99080845622027E-5</c:v>
                </c:pt>
                <c:pt idx="2301">
                  <c:v>0.000159852935299524</c:v>
                </c:pt>
                <c:pt idx="2302">
                  <c:v>0.000119889701474643</c:v>
                </c:pt>
                <c:pt idx="2303">
                  <c:v>1.99816169124405E-5</c:v>
                </c:pt>
                <c:pt idx="2304">
                  <c:v>0.000119889701474643</c:v>
                </c:pt>
                <c:pt idx="2305">
                  <c:v>7.99264676497622E-5</c:v>
                </c:pt>
                <c:pt idx="2306">
                  <c:v>5.99448507373216E-5</c:v>
                </c:pt>
                <c:pt idx="2307">
                  <c:v>9.99080845622027E-5</c:v>
                </c:pt>
                <c:pt idx="2308">
                  <c:v>9.99080845622027E-5</c:v>
                </c:pt>
                <c:pt idx="2309">
                  <c:v>0.000119889701474643</c:v>
                </c:pt>
                <c:pt idx="2310">
                  <c:v>5.99448507373216E-5</c:v>
                </c:pt>
                <c:pt idx="2311">
                  <c:v>0.000119889701474643</c:v>
                </c:pt>
                <c:pt idx="2312">
                  <c:v>7.99264676497622E-5</c:v>
                </c:pt>
                <c:pt idx="2313">
                  <c:v>7.99264676497622E-5</c:v>
                </c:pt>
                <c:pt idx="2314">
                  <c:v>0.000139871318387083</c:v>
                </c:pt>
                <c:pt idx="2315">
                  <c:v>9.99080845622027E-5</c:v>
                </c:pt>
                <c:pt idx="2316">
                  <c:v>0.000159852935299524</c:v>
                </c:pt>
                <c:pt idx="2317">
                  <c:v>5.99448507373216E-5</c:v>
                </c:pt>
                <c:pt idx="2318">
                  <c:v>0.000119889701474643</c:v>
                </c:pt>
                <c:pt idx="2319">
                  <c:v>9.99080845622027E-5</c:v>
                </c:pt>
                <c:pt idx="2320">
                  <c:v>5.99448507373216E-5</c:v>
                </c:pt>
                <c:pt idx="2321">
                  <c:v>0.000119889701474643</c:v>
                </c:pt>
                <c:pt idx="2322">
                  <c:v>9.99080845622027E-5</c:v>
                </c:pt>
                <c:pt idx="2323">
                  <c:v>0.000159852935299524</c:v>
                </c:pt>
                <c:pt idx="2324">
                  <c:v>9.99080845622027E-5</c:v>
                </c:pt>
                <c:pt idx="2325">
                  <c:v>7.99264676497622E-5</c:v>
                </c:pt>
                <c:pt idx="2326">
                  <c:v>7.99264676497622E-5</c:v>
                </c:pt>
                <c:pt idx="2327">
                  <c:v>0.000219797786036846</c:v>
                </c:pt>
                <c:pt idx="2328">
                  <c:v>7.99264676497622E-5</c:v>
                </c:pt>
                <c:pt idx="2329">
                  <c:v>0.000119889701474643</c:v>
                </c:pt>
                <c:pt idx="2330">
                  <c:v>1.99816169124405E-5</c:v>
                </c:pt>
                <c:pt idx="2331">
                  <c:v>9.99080845622027E-5</c:v>
                </c:pt>
                <c:pt idx="2332">
                  <c:v>9.99080845622027E-5</c:v>
                </c:pt>
                <c:pt idx="2333">
                  <c:v>0.000119889701474643</c:v>
                </c:pt>
                <c:pt idx="2334">
                  <c:v>9.99080845622027E-5</c:v>
                </c:pt>
                <c:pt idx="2335">
                  <c:v>0.000119889701474643</c:v>
                </c:pt>
                <c:pt idx="2336">
                  <c:v>5.99448507373216E-5</c:v>
                </c:pt>
                <c:pt idx="2337">
                  <c:v>0.000119889701474643</c:v>
                </c:pt>
                <c:pt idx="2338">
                  <c:v>3.99632338248811E-5</c:v>
                </c:pt>
                <c:pt idx="2339">
                  <c:v>0.000179834552211964</c:v>
                </c:pt>
                <c:pt idx="2340">
                  <c:v>0.000159852935299524</c:v>
                </c:pt>
                <c:pt idx="2341">
                  <c:v>0.000119889701474643</c:v>
                </c:pt>
                <c:pt idx="2342">
                  <c:v>0.000159852935299524</c:v>
                </c:pt>
                <c:pt idx="2343">
                  <c:v>7.99264676497622E-5</c:v>
                </c:pt>
                <c:pt idx="2344">
                  <c:v>0.000119889701474643</c:v>
                </c:pt>
                <c:pt idx="2345">
                  <c:v>3.99632338248811E-5</c:v>
                </c:pt>
                <c:pt idx="2346">
                  <c:v>7.99264676497622E-5</c:v>
                </c:pt>
                <c:pt idx="2347">
                  <c:v>9.99080845622027E-5</c:v>
                </c:pt>
                <c:pt idx="2348">
                  <c:v>9.99080845622027E-5</c:v>
                </c:pt>
                <c:pt idx="2349">
                  <c:v>9.99080845622027E-5</c:v>
                </c:pt>
                <c:pt idx="2350">
                  <c:v>9.99080845622027E-5</c:v>
                </c:pt>
                <c:pt idx="2351">
                  <c:v>0.000219797786036846</c:v>
                </c:pt>
                <c:pt idx="2352">
                  <c:v>0.000139871318387083</c:v>
                </c:pt>
                <c:pt idx="2353">
                  <c:v>3.99632338248811E-5</c:v>
                </c:pt>
                <c:pt idx="2354">
                  <c:v>5.99448507373216E-5</c:v>
                </c:pt>
                <c:pt idx="2355">
                  <c:v>9.99080845622027E-5</c:v>
                </c:pt>
                <c:pt idx="2356">
                  <c:v>9.99080845622027E-5</c:v>
                </c:pt>
                <c:pt idx="2357">
                  <c:v>7.99264676497622E-5</c:v>
                </c:pt>
                <c:pt idx="2358">
                  <c:v>3.99632338248811E-5</c:v>
                </c:pt>
                <c:pt idx="2359">
                  <c:v>5.99448507373216E-5</c:v>
                </c:pt>
                <c:pt idx="2360">
                  <c:v>5.99448507373216E-5</c:v>
                </c:pt>
                <c:pt idx="2361">
                  <c:v>9.99080845622027E-5</c:v>
                </c:pt>
                <c:pt idx="2362">
                  <c:v>0.000139871318387083</c:v>
                </c:pt>
                <c:pt idx="2363">
                  <c:v>5.99448507373216E-5</c:v>
                </c:pt>
                <c:pt idx="2364">
                  <c:v>0.000159852935299524</c:v>
                </c:pt>
                <c:pt idx="2365">
                  <c:v>0.000179834552211964</c:v>
                </c:pt>
                <c:pt idx="2366">
                  <c:v>0.000119889701474643</c:v>
                </c:pt>
                <c:pt idx="2367">
                  <c:v>5.99448507373216E-5</c:v>
                </c:pt>
                <c:pt idx="2368">
                  <c:v>5.99448507373216E-5</c:v>
                </c:pt>
                <c:pt idx="2369">
                  <c:v>5.99448507373216E-5</c:v>
                </c:pt>
                <c:pt idx="2370">
                  <c:v>5.99448507373216E-5</c:v>
                </c:pt>
                <c:pt idx="2371">
                  <c:v>9.99080845622027E-5</c:v>
                </c:pt>
                <c:pt idx="2372">
                  <c:v>0.000119889701474643</c:v>
                </c:pt>
                <c:pt idx="2373">
                  <c:v>0.000199816169124405</c:v>
                </c:pt>
                <c:pt idx="2374">
                  <c:v>1.99816169124405E-5</c:v>
                </c:pt>
                <c:pt idx="2375">
                  <c:v>3.99632338248811E-5</c:v>
                </c:pt>
                <c:pt idx="2376">
                  <c:v>5.99448507373216E-5</c:v>
                </c:pt>
                <c:pt idx="2377">
                  <c:v>0.000139871318387083</c:v>
                </c:pt>
                <c:pt idx="2378">
                  <c:v>5.99448507373216E-5</c:v>
                </c:pt>
                <c:pt idx="2379">
                  <c:v>5.99448507373216E-5</c:v>
                </c:pt>
                <c:pt idx="2380">
                  <c:v>0.000119889701474643</c:v>
                </c:pt>
                <c:pt idx="2381">
                  <c:v>7.99264676497622E-5</c:v>
                </c:pt>
                <c:pt idx="2382">
                  <c:v>3.99632338248811E-5</c:v>
                </c:pt>
                <c:pt idx="2383">
                  <c:v>9.99080845622027E-5</c:v>
                </c:pt>
                <c:pt idx="2384">
                  <c:v>0.000179834552211964</c:v>
                </c:pt>
                <c:pt idx="2385">
                  <c:v>7.99264676497622E-5</c:v>
                </c:pt>
                <c:pt idx="2386">
                  <c:v>5.99448507373216E-5</c:v>
                </c:pt>
                <c:pt idx="2387">
                  <c:v>0.000139871318387083</c:v>
                </c:pt>
                <c:pt idx="2388">
                  <c:v>0.000179834552211964</c:v>
                </c:pt>
                <c:pt idx="2389">
                  <c:v>0.000159852935299524</c:v>
                </c:pt>
                <c:pt idx="2390">
                  <c:v>0.000139871318387083</c:v>
                </c:pt>
                <c:pt idx="2391">
                  <c:v>9.99080845622027E-5</c:v>
                </c:pt>
                <c:pt idx="2392">
                  <c:v>3.99632338248811E-5</c:v>
                </c:pt>
                <c:pt idx="2393">
                  <c:v>7.99264676497622E-5</c:v>
                </c:pt>
                <c:pt idx="2394">
                  <c:v>0.000159852935299524</c:v>
                </c:pt>
                <c:pt idx="2395">
                  <c:v>1.99816169124405E-5</c:v>
                </c:pt>
                <c:pt idx="2396">
                  <c:v>7.99264676497622E-5</c:v>
                </c:pt>
                <c:pt idx="2397">
                  <c:v>0.000159852935299524</c:v>
                </c:pt>
                <c:pt idx="2398">
                  <c:v>5.99448507373216E-5</c:v>
                </c:pt>
                <c:pt idx="2399">
                  <c:v>9.99080845622027E-5</c:v>
                </c:pt>
                <c:pt idx="2400">
                  <c:v>9.99080845622027E-5</c:v>
                </c:pt>
                <c:pt idx="2401">
                  <c:v>7.99264676497622E-5</c:v>
                </c:pt>
                <c:pt idx="2402">
                  <c:v>5.99448507373216E-5</c:v>
                </c:pt>
                <c:pt idx="2403">
                  <c:v>0.000239779402949286</c:v>
                </c:pt>
                <c:pt idx="2404">
                  <c:v>0.000139871318387083</c:v>
                </c:pt>
                <c:pt idx="2405">
                  <c:v>7.99264676497622E-5</c:v>
                </c:pt>
                <c:pt idx="2406">
                  <c:v>0.000119889701474643</c:v>
                </c:pt>
                <c:pt idx="2407">
                  <c:v>0.000159852935299524</c:v>
                </c:pt>
                <c:pt idx="2408">
                  <c:v>0.000139871318387083</c:v>
                </c:pt>
                <c:pt idx="2409">
                  <c:v>9.99080845622027E-5</c:v>
                </c:pt>
                <c:pt idx="2410">
                  <c:v>3.99632338248811E-5</c:v>
                </c:pt>
                <c:pt idx="2411">
                  <c:v>0.000119889701474643</c:v>
                </c:pt>
                <c:pt idx="2412">
                  <c:v>0.000159852935299524</c:v>
                </c:pt>
                <c:pt idx="2413">
                  <c:v>9.99080845622027E-5</c:v>
                </c:pt>
                <c:pt idx="2414">
                  <c:v>0.000139871318387083</c:v>
                </c:pt>
                <c:pt idx="2415">
                  <c:v>0.000199816169124405</c:v>
                </c:pt>
                <c:pt idx="2416">
                  <c:v>0.000159852935299524</c:v>
                </c:pt>
                <c:pt idx="2417">
                  <c:v>9.99080845622027E-5</c:v>
                </c:pt>
                <c:pt idx="2418">
                  <c:v>0.000119889701474643</c:v>
                </c:pt>
                <c:pt idx="2419">
                  <c:v>5.99448507373216E-5</c:v>
                </c:pt>
                <c:pt idx="2420">
                  <c:v>3.99632338248811E-5</c:v>
                </c:pt>
                <c:pt idx="2421">
                  <c:v>3.99632338248811E-5</c:v>
                </c:pt>
                <c:pt idx="2422">
                  <c:v>0.000119889701474643</c:v>
                </c:pt>
                <c:pt idx="2423">
                  <c:v>0.000119889701474643</c:v>
                </c:pt>
                <c:pt idx="2424">
                  <c:v>7.99264676497622E-5</c:v>
                </c:pt>
                <c:pt idx="2425">
                  <c:v>1.99816169124405E-5</c:v>
                </c:pt>
                <c:pt idx="2426">
                  <c:v>9.99080845622027E-5</c:v>
                </c:pt>
                <c:pt idx="2427">
                  <c:v>9.99080845622027E-5</c:v>
                </c:pt>
                <c:pt idx="2428">
                  <c:v>3.99632338248811E-5</c:v>
                </c:pt>
                <c:pt idx="2429">
                  <c:v>7.99264676497622E-5</c:v>
                </c:pt>
                <c:pt idx="2430">
                  <c:v>7.99264676497622E-5</c:v>
                </c:pt>
                <c:pt idx="2431">
                  <c:v>9.99080845622027E-5</c:v>
                </c:pt>
                <c:pt idx="2432">
                  <c:v>5.99448507373216E-5</c:v>
                </c:pt>
                <c:pt idx="2433">
                  <c:v>0.000119889701474643</c:v>
                </c:pt>
                <c:pt idx="2434">
                  <c:v>0.000119889701474643</c:v>
                </c:pt>
                <c:pt idx="2435">
                  <c:v>9.99080845622027E-5</c:v>
                </c:pt>
                <c:pt idx="2436">
                  <c:v>0.000139871318387083</c:v>
                </c:pt>
                <c:pt idx="2437">
                  <c:v>0.000179834552211964</c:v>
                </c:pt>
                <c:pt idx="2438">
                  <c:v>0.000139871318387083</c:v>
                </c:pt>
                <c:pt idx="2439">
                  <c:v>7.99264676497622E-5</c:v>
                </c:pt>
                <c:pt idx="2440">
                  <c:v>0.000159852935299524</c:v>
                </c:pt>
                <c:pt idx="2441">
                  <c:v>0.000119889701474643</c:v>
                </c:pt>
                <c:pt idx="2442">
                  <c:v>9.99080845622027E-5</c:v>
                </c:pt>
                <c:pt idx="2443">
                  <c:v>0.000159852935299524</c:v>
                </c:pt>
                <c:pt idx="2444">
                  <c:v>9.99080845622027E-5</c:v>
                </c:pt>
                <c:pt idx="2445">
                  <c:v>9.99080845622027E-5</c:v>
                </c:pt>
                <c:pt idx="2446">
                  <c:v>0.000139871318387083</c:v>
                </c:pt>
                <c:pt idx="2447">
                  <c:v>1.99816169124405E-5</c:v>
                </c:pt>
                <c:pt idx="2448">
                  <c:v>3.99632338248811E-5</c:v>
                </c:pt>
                <c:pt idx="2449">
                  <c:v>7.99264676497622E-5</c:v>
                </c:pt>
                <c:pt idx="2450">
                  <c:v>0.000119889701474643</c:v>
                </c:pt>
                <c:pt idx="2451">
                  <c:v>0.000119889701474643</c:v>
                </c:pt>
                <c:pt idx="2452">
                  <c:v>5.99448507373216E-5</c:v>
                </c:pt>
                <c:pt idx="2453">
                  <c:v>7.99264676497622E-5</c:v>
                </c:pt>
                <c:pt idx="2454">
                  <c:v>7.99264676497622E-5</c:v>
                </c:pt>
                <c:pt idx="2455">
                  <c:v>9.99080845622027E-5</c:v>
                </c:pt>
                <c:pt idx="2456">
                  <c:v>1.99816169124405E-5</c:v>
                </c:pt>
                <c:pt idx="2457">
                  <c:v>5.99448507373216E-5</c:v>
                </c:pt>
                <c:pt idx="2458">
                  <c:v>7.99264676497622E-5</c:v>
                </c:pt>
                <c:pt idx="2459">
                  <c:v>0.000239779402949286</c:v>
                </c:pt>
                <c:pt idx="2460">
                  <c:v>7.99264676497622E-5</c:v>
                </c:pt>
                <c:pt idx="2461">
                  <c:v>0.000139871318387083</c:v>
                </c:pt>
                <c:pt idx="2462">
                  <c:v>9.99080845622027E-5</c:v>
                </c:pt>
                <c:pt idx="2463">
                  <c:v>9.99080845622027E-5</c:v>
                </c:pt>
                <c:pt idx="2464">
                  <c:v>1.99816169124405E-5</c:v>
                </c:pt>
                <c:pt idx="2465">
                  <c:v>9.99080845622027E-5</c:v>
                </c:pt>
                <c:pt idx="2466">
                  <c:v>7.99264676497622E-5</c:v>
                </c:pt>
                <c:pt idx="2467">
                  <c:v>7.99264676497622E-5</c:v>
                </c:pt>
                <c:pt idx="2468">
                  <c:v>1.99816169124405E-5</c:v>
                </c:pt>
                <c:pt idx="2469">
                  <c:v>0.000139871318387083</c:v>
                </c:pt>
                <c:pt idx="2470">
                  <c:v>9.99080845622027E-5</c:v>
                </c:pt>
                <c:pt idx="2471">
                  <c:v>3.99632338248811E-5</c:v>
                </c:pt>
                <c:pt idx="2472">
                  <c:v>0.000119889701474643</c:v>
                </c:pt>
                <c:pt idx="2473">
                  <c:v>1.99816169124405E-5</c:v>
                </c:pt>
                <c:pt idx="2474">
                  <c:v>0.000159852935299524</c:v>
                </c:pt>
                <c:pt idx="2475">
                  <c:v>3.99632338248811E-5</c:v>
                </c:pt>
                <c:pt idx="2476">
                  <c:v>7.99264676497622E-5</c:v>
                </c:pt>
                <c:pt idx="2477">
                  <c:v>9.99080845622027E-5</c:v>
                </c:pt>
                <c:pt idx="2478">
                  <c:v>5.99448507373216E-5</c:v>
                </c:pt>
                <c:pt idx="2479">
                  <c:v>9.99080845622027E-5</c:v>
                </c:pt>
                <c:pt idx="2480">
                  <c:v>9.99080845622027E-5</c:v>
                </c:pt>
                <c:pt idx="2481">
                  <c:v>9.99080845622027E-5</c:v>
                </c:pt>
                <c:pt idx="2482">
                  <c:v>0.000139871318387083</c:v>
                </c:pt>
                <c:pt idx="2483">
                  <c:v>9.99080845622027E-5</c:v>
                </c:pt>
                <c:pt idx="2484">
                  <c:v>9.99080845622027E-5</c:v>
                </c:pt>
                <c:pt idx="2485">
                  <c:v>5.99448507373216E-5</c:v>
                </c:pt>
                <c:pt idx="2486">
                  <c:v>5.99448507373216E-5</c:v>
                </c:pt>
                <c:pt idx="2487">
                  <c:v>0.000119889701474643</c:v>
                </c:pt>
                <c:pt idx="2488">
                  <c:v>9.99080845622027E-5</c:v>
                </c:pt>
                <c:pt idx="2489">
                  <c:v>1.99816169124405E-5</c:v>
                </c:pt>
                <c:pt idx="2490">
                  <c:v>1.99816169124405E-5</c:v>
                </c:pt>
                <c:pt idx="2491">
                  <c:v>3.99632338248811E-5</c:v>
                </c:pt>
                <c:pt idx="2492">
                  <c:v>9.99080845622027E-5</c:v>
                </c:pt>
                <c:pt idx="2493">
                  <c:v>3.99632338248811E-5</c:v>
                </c:pt>
                <c:pt idx="2494">
                  <c:v>9.99080845622027E-5</c:v>
                </c:pt>
                <c:pt idx="2495">
                  <c:v>7.99264676497622E-5</c:v>
                </c:pt>
                <c:pt idx="2496">
                  <c:v>3.99632338248811E-5</c:v>
                </c:pt>
                <c:pt idx="2497">
                  <c:v>3.99632338248811E-5</c:v>
                </c:pt>
                <c:pt idx="2498">
                  <c:v>1.99816169124405E-5</c:v>
                </c:pt>
                <c:pt idx="2499">
                  <c:v>3.99632338248811E-5</c:v>
                </c:pt>
                <c:pt idx="2500">
                  <c:v>0.000119889701474643</c:v>
                </c:pt>
                <c:pt idx="2501">
                  <c:v>7.99264676497622E-5</c:v>
                </c:pt>
                <c:pt idx="2502">
                  <c:v>7.99264676497622E-5</c:v>
                </c:pt>
                <c:pt idx="2503">
                  <c:v>0.000119889701474643</c:v>
                </c:pt>
                <c:pt idx="2504">
                  <c:v>9.99080845622027E-5</c:v>
                </c:pt>
                <c:pt idx="2505">
                  <c:v>5.99448507373216E-5</c:v>
                </c:pt>
                <c:pt idx="2506">
                  <c:v>0.000139871318387083</c:v>
                </c:pt>
                <c:pt idx="2507">
                  <c:v>1.99816169124405E-5</c:v>
                </c:pt>
                <c:pt idx="2508">
                  <c:v>9.99080845622027E-5</c:v>
                </c:pt>
                <c:pt idx="2509">
                  <c:v>0.000119889701474643</c:v>
                </c:pt>
                <c:pt idx="2510">
                  <c:v>0.000139871318387083</c:v>
                </c:pt>
                <c:pt idx="2511">
                  <c:v>7.99264676497622E-5</c:v>
                </c:pt>
                <c:pt idx="2512">
                  <c:v>7.99264676497622E-5</c:v>
                </c:pt>
                <c:pt idx="2513">
                  <c:v>0.000139871318387083</c:v>
                </c:pt>
                <c:pt idx="2514">
                  <c:v>0.000139871318387083</c:v>
                </c:pt>
                <c:pt idx="2515">
                  <c:v>5.99448507373216E-5</c:v>
                </c:pt>
                <c:pt idx="2516">
                  <c:v>0.000119889701474643</c:v>
                </c:pt>
                <c:pt idx="2517">
                  <c:v>9.99080845622027E-5</c:v>
                </c:pt>
                <c:pt idx="2518">
                  <c:v>7.99264676497622E-5</c:v>
                </c:pt>
                <c:pt idx="2519">
                  <c:v>7.99264676497622E-5</c:v>
                </c:pt>
                <c:pt idx="2520">
                  <c:v>0.000139871318387083</c:v>
                </c:pt>
                <c:pt idx="2521">
                  <c:v>7.99264676497622E-5</c:v>
                </c:pt>
                <c:pt idx="2522">
                  <c:v>3.99632338248811E-5</c:v>
                </c:pt>
                <c:pt idx="2523">
                  <c:v>3.99632338248811E-5</c:v>
                </c:pt>
                <c:pt idx="2524">
                  <c:v>5.99448507373216E-5</c:v>
                </c:pt>
                <c:pt idx="2525">
                  <c:v>3.99632338248811E-5</c:v>
                </c:pt>
                <c:pt idx="2526">
                  <c:v>5.99448507373216E-5</c:v>
                </c:pt>
                <c:pt idx="2527">
                  <c:v>5.99448507373216E-5</c:v>
                </c:pt>
                <c:pt idx="2528">
                  <c:v>3.99632338248811E-5</c:v>
                </c:pt>
                <c:pt idx="2529">
                  <c:v>1.99816169124405E-5</c:v>
                </c:pt>
                <c:pt idx="2530">
                  <c:v>3.99632338248811E-5</c:v>
                </c:pt>
                <c:pt idx="2531">
                  <c:v>7.99264676497622E-5</c:v>
                </c:pt>
                <c:pt idx="2532">
                  <c:v>7.99264676497622E-5</c:v>
                </c:pt>
                <c:pt idx="2533">
                  <c:v>5.99448507373216E-5</c:v>
                </c:pt>
                <c:pt idx="2534">
                  <c:v>5.99448507373216E-5</c:v>
                </c:pt>
                <c:pt idx="2535">
                  <c:v>7.99264676497622E-5</c:v>
                </c:pt>
                <c:pt idx="2536">
                  <c:v>5.99448507373216E-5</c:v>
                </c:pt>
                <c:pt idx="2537">
                  <c:v>9.99080845622027E-5</c:v>
                </c:pt>
                <c:pt idx="2538">
                  <c:v>0.000159852935299524</c:v>
                </c:pt>
                <c:pt idx="2539">
                  <c:v>5.99448507373216E-5</c:v>
                </c:pt>
                <c:pt idx="2540">
                  <c:v>3.99632338248811E-5</c:v>
                </c:pt>
                <c:pt idx="2541">
                  <c:v>5.99448507373216E-5</c:v>
                </c:pt>
                <c:pt idx="2542">
                  <c:v>9.99080845622027E-5</c:v>
                </c:pt>
                <c:pt idx="2543">
                  <c:v>0.000179834552211964</c:v>
                </c:pt>
                <c:pt idx="2544">
                  <c:v>3.99632338248811E-5</c:v>
                </c:pt>
                <c:pt idx="2545">
                  <c:v>5.99448507373216E-5</c:v>
                </c:pt>
                <c:pt idx="2546">
                  <c:v>9.99080845622027E-5</c:v>
                </c:pt>
                <c:pt idx="2547">
                  <c:v>3.99632338248811E-5</c:v>
                </c:pt>
                <c:pt idx="2548">
                  <c:v>9.99080845622027E-5</c:v>
                </c:pt>
                <c:pt idx="2549">
                  <c:v>3.99632338248811E-5</c:v>
                </c:pt>
                <c:pt idx="2550">
                  <c:v>7.99264676497622E-5</c:v>
                </c:pt>
                <c:pt idx="2551">
                  <c:v>5.99448507373216E-5</c:v>
                </c:pt>
                <c:pt idx="2552">
                  <c:v>3.99632338248811E-5</c:v>
                </c:pt>
                <c:pt idx="2553">
                  <c:v>9.99080845622027E-5</c:v>
                </c:pt>
                <c:pt idx="2554">
                  <c:v>0.000139871318387083</c:v>
                </c:pt>
                <c:pt idx="2555">
                  <c:v>9.99080845622027E-5</c:v>
                </c:pt>
                <c:pt idx="2556">
                  <c:v>5.99448507373216E-5</c:v>
                </c:pt>
                <c:pt idx="2557">
                  <c:v>1.99816169124405E-5</c:v>
                </c:pt>
                <c:pt idx="2558">
                  <c:v>7.99264676497622E-5</c:v>
                </c:pt>
                <c:pt idx="2559">
                  <c:v>7.99264676497622E-5</c:v>
                </c:pt>
                <c:pt idx="2560">
                  <c:v>7.99264676497622E-5</c:v>
                </c:pt>
                <c:pt idx="2561">
                  <c:v>7.99264676497622E-5</c:v>
                </c:pt>
                <c:pt idx="2562">
                  <c:v>7.99264676497622E-5</c:v>
                </c:pt>
                <c:pt idx="2563">
                  <c:v>1.99816169124405E-5</c:v>
                </c:pt>
                <c:pt idx="2564">
                  <c:v>0.000159852935299524</c:v>
                </c:pt>
                <c:pt idx="2565">
                  <c:v>0.000139871318387083</c:v>
                </c:pt>
                <c:pt idx="2566">
                  <c:v>0.000159852935299524</c:v>
                </c:pt>
                <c:pt idx="2567">
                  <c:v>3.99632338248811E-5</c:v>
                </c:pt>
                <c:pt idx="2568">
                  <c:v>0.000139871318387083</c:v>
                </c:pt>
                <c:pt idx="2569">
                  <c:v>7.99264676497622E-5</c:v>
                </c:pt>
                <c:pt idx="2570">
                  <c:v>0.000119889701474643</c:v>
                </c:pt>
                <c:pt idx="2571">
                  <c:v>1.99816169124405E-5</c:v>
                </c:pt>
                <c:pt idx="2572">
                  <c:v>7.99264676497622E-5</c:v>
                </c:pt>
                <c:pt idx="2573">
                  <c:v>5.99448507373216E-5</c:v>
                </c:pt>
                <c:pt idx="2574">
                  <c:v>3.99632338248811E-5</c:v>
                </c:pt>
                <c:pt idx="2575">
                  <c:v>5.99448507373216E-5</c:v>
                </c:pt>
                <c:pt idx="2576">
                  <c:v>7.99264676497622E-5</c:v>
                </c:pt>
                <c:pt idx="2577">
                  <c:v>0.000219797786036846</c:v>
                </c:pt>
                <c:pt idx="2578">
                  <c:v>7.99264676497622E-5</c:v>
                </c:pt>
                <c:pt idx="2579">
                  <c:v>5.99448507373216E-5</c:v>
                </c:pt>
                <c:pt idx="2580">
                  <c:v>5.99448507373216E-5</c:v>
                </c:pt>
                <c:pt idx="2581">
                  <c:v>9.99080845622027E-5</c:v>
                </c:pt>
                <c:pt idx="2582">
                  <c:v>3.99632338248811E-5</c:v>
                </c:pt>
                <c:pt idx="2583">
                  <c:v>9.99080845622027E-5</c:v>
                </c:pt>
                <c:pt idx="2584">
                  <c:v>0.000119889701474643</c:v>
                </c:pt>
                <c:pt idx="2585">
                  <c:v>7.99264676497622E-5</c:v>
                </c:pt>
                <c:pt idx="2586">
                  <c:v>9.99080845622027E-5</c:v>
                </c:pt>
                <c:pt idx="2587">
                  <c:v>3.99632338248811E-5</c:v>
                </c:pt>
                <c:pt idx="2588">
                  <c:v>3.99632338248811E-5</c:v>
                </c:pt>
                <c:pt idx="2589">
                  <c:v>5.99448507373216E-5</c:v>
                </c:pt>
                <c:pt idx="2590">
                  <c:v>7.99264676497622E-5</c:v>
                </c:pt>
                <c:pt idx="2591">
                  <c:v>3.99632338248811E-5</c:v>
                </c:pt>
                <c:pt idx="2592">
                  <c:v>1.99816169124405E-5</c:v>
                </c:pt>
                <c:pt idx="2593">
                  <c:v>0.000119889701474643</c:v>
                </c:pt>
                <c:pt idx="2594">
                  <c:v>1.99816169124405E-5</c:v>
                </c:pt>
                <c:pt idx="2595">
                  <c:v>5.99448507373216E-5</c:v>
                </c:pt>
                <c:pt idx="2596">
                  <c:v>9.99080845622027E-5</c:v>
                </c:pt>
                <c:pt idx="2597">
                  <c:v>3.99632338248811E-5</c:v>
                </c:pt>
                <c:pt idx="2598">
                  <c:v>3.99632338248811E-5</c:v>
                </c:pt>
                <c:pt idx="2599">
                  <c:v>7.99264676497622E-5</c:v>
                </c:pt>
                <c:pt idx="2600">
                  <c:v>3.99632338248811E-5</c:v>
                </c:pt>
                <c:pt idx="2601">
                  <c:v>3.99632338248811E-5</c:v>
                </c:pt>
                <c:pt idx="2602">
                  <c:v>0.000119889701474643</c:v>
                </c:pt>
                <c:pt idx="2603">
                  <c:v>5.99448507373216E-5</c:v>
                </c:pt>
                <c:pt idx="2604">
                  <c:v>3.99632338248811E-5</c:v>
                </c:pt>
                <c:pt idx="2605">
                  <c:v>7.99264676497622E-5</c:v>
                </c:pt>
                <c:pt idx="2606">
                  <c:v>3.99632338248811E-5</c:v>
                </c:pt>
                <c:pt idx="2607">
                  <c:v>5.99448507373216E-5</c:v>
                </c:pt>
                <c:pt idx="2608">
                  <c:v>9.99080845622027E-5</c:v>
                </c:pt>
                <c:pt idx="2609">
                  <c:v>9.99080845622027E-5</c:v>
                </c:pt>
                <c:pt idx="2610">
                  <c:v>1.99816169124405E-5</c:v>
                </c:pt>
                <c:pt idx="2611">
                  <c:v>1.99816169124405E-5</c:v>
                </c:pt>
                <c:pt idx="2612">
                  <c:v>5.99448507373216E-5</c:v>
                </c:pt>
                <c:pt idx="2613">
                  <c:v>0.000159852935299524</c:v>
                </c:pt>
                <c:pt idx="2614">
                  <c:v>9.99080845622027E-5</c:v>
                </c:pt>
                <c:pt idx="2615">
                  <c:v>3.99632338248811E-5</c:v>
                </c:pt>
                <c:pt idx="2616">
                  <c:v>3.99632338248811E-5</c:v>
                </c:pt>
                <c:pt idx="2617">
                  <c:v>1.99816169124405E-5</c:v>
                </c:pt>
                <c:pt idx="2618">
                  <c:v>0.000139871318387083</c:v>
                </c:pt>
                <c:pt idx="2619">
                  <c:v>7.99264676497622E-5</c:v>
                </c:pt>
                <c:pt idx="2620">
                  <c:v>0.000139871318387083</c:v>
                </c:pt>
                <c:pt idx="2621">
                  <c:v>3.99632338248811E-5</c:v>
                </c:pt>
                <c:pt idx="2622">
                  <c:v>7.99264676497622E-5</c:v>
                </c:pt>
                <c:pt idx="2623">
                  <c:v>3.99632338248811E-5</c:v>
                </c:pt>
                <c:pt idx="2624">
                  <c:v>5.99448507373216E-5</c:v>
                </c:pt>
                <c:pt idx="2625">
                  <c:v>5.99448507373216E-5</c:v>
                </c:pt>
                <c:pt idx="2626">
                  <c:v>7.99264676497622E-5</c:v>
                </c:pt>
                <c:pt idx="2627">
                  <c:v>9.99080845622027E-5</c:v>
                </c:pt>
                <c:pt idx="2628">
                  <c:v>5.99448507373216E-5</c:v>
                </c:pt>
                <c:pt idx="2629">
                  <c:v>7.99264676497622E-5</c:v>
                </c:pt>
                <c:pt idx="2630">
                  <c:v>7.99264676497622E-5</c:v>
                </c:pt>
                <c:pt idx="2631">
                  <c:v>7.99264676497622E-5</c:v>
                </c:pt>
                <c:pt idx="2632">
                  <c:v>5.99448507373216E-5</c:v>
                </c:pt>
                <c:pt idx="2633">
                  <c:v>9.99080845622027E-5</c:v>
                </c:pt>
                <c:pt idx="2634">
                  <c:v>7.99264676497622E-5</c:v>
                </c:pt>
                <c:pt idx="2635">
                  <c:v>9.99080845622027E-5</c:v>
                </c:pt>
                <c:pt idx="2636">
                  <c:v>1.99816169124405E-5</c:v>
                </c:pt>
                <c:pt idx="2637">
                  <c:v>3.99632338248811E-5</c:v>
                </c:pt>
                <c:pt idx="2638">
                  <c:v>7.99264676497622E-5</c:v>
                </c:pt>
                <c:pt idx="2639">
                  <c:v>1.99816169124405E-5</c:v>
                </c:pt>
                <c:pt idx="2640">
                  <c:v>3.99632338248811E-5</c:v>
                </c:pt>
                <c:pt idx="2641">
                  <c:v>0.000119889701474643</c:v>
                </c:pt>
                <c:pt idx="2642">
                  <c:v>1.99816169124405E-5</c:v>
                </c:pt>
                <c:pt idx="2643">
                  <c:v>3.99632338248811E-5</c:v>
                </c:pt>
                <c:pt idx="2644">
                  <c:v>5.99448507373216E-5</c:v>
                </c:pt>
                <c:pt idx="2645">
                  <c:v>7.99264676497622E-5</c:v>
                </c:pt>
                <c:pt idx="2646">
                  <c:v>9.99080845622027E-5</c:v>
                </c:pt>
                <c:pt idx="2647">
                  <c:v>0.000139871318387083</c:v>
                </c:pt>
                <c:pt idx="2648">
                  <c:v>3.99632338248811E-5</c:v>
                </c:pt>
                <c:pt idx="2649">
                  <c:v>9.99080845622027E-5</c:v>
                </c:pt>
                <c:pt idx="2650">
                  <c:v>3.99632338248811E-5</c:v>
                </c:pt>
                <c:pt idx="2651">
                  <c:v>7.99264676497622E-5</c:v>
                </c:pt>
                <c:pt idx="2652">
                  <c:v>5.99448507373216E-5</c:v>
                </c:pt>
                <c:pt idx="2653">
                  <c:v>5.99448507373216E-5</c:v>
                </c:pt>
                <c:pt idx="2654">
                  <c:v>5.99448507373216E-5</c:v>
                </c:pt>
                <c:pt idx="2655">
                  <c:v>7.99264676497622E-5</c:v>
                </c:pt>
                <c:pt idx="2656">
                  <c:v>5.99448507373216E-5</c:v>
                </c:pt>
                <c:pt idx="2657">
                  <c:v>3.99632338248811E-5</c:v>
                </c:pt>
                <c:pt idx="2658">
                  <c:v>1.99816169124405E-5</c:v>
                </c:pt>
                <c:pt idx="2659">
                  <c:v>9.99080845622027E-5</c:v>
                </c:pt>
                <c:pt idx="2660">
                  <c:v>1.99816169124405E-5</c:v>
                </c:pt>
                <c:pt idx="2661">
                  <c:v>9.99080845622027E-5</c:v>
                </c:pt>
                <c:pt idx="2662">
                  <c:v>5.99448507373216E-5</c:v>
                </c:pt>
                <c:pt idx="2663">
                  <c:v>9.99080845622027E-5</c:v>
                </c:pt>
                <c:pt idx="2664">
                  <c:v>3.99632338248811E-5</c:v>
                </c:pt>
                <c:pt idx="2665">
                  <c:v>9.99080845622027E-5</c:v>
                </c:pt>
                <c:pt idx="2666">
                  <c:v>3.99632338248811E-5</c:v>
                </c:pt>
                <c:pt idx="2667">
                  <c:v>5.99448507373216E-5</c:v>
                </c:pt>
                <c:pt idx="2668">
                  <c:v>5.99448507373216E-5</c:v>
                </c:pt>
                <c:pt idx="2669">
                  <c:v>3.99632338248811E-5</c:v>
                </c:pt>
                <c:pt idx="2670">
                  <c:v>5.99448507373216E-5</c:v>
                </c:pt>
                <c:pt idx="2671">
                  <c:v>3.99632338248811E-5</c:v>
                </c:pt>
                <c:pt idx="2672">
                  <c:v>5.99448507373216E-5</c:v>
                </c:pt>
                <c:pt idx="2673">
                  <c:v>9.99080845622027E-5</c:v>
                </c:pt>
                <c:pt idx="2674">
                  <c:v>3.99632338248811E-5</c:v>
                </c:pt>
                <c:pt idx="2675">
                  <c:v>5.99448507373216E-5</c:v>
                </c:pt>
                <c:pt idx="2676">
                  <c:v>9.99080845622027E-5</c:v>
                </c:pt>
                <c:pt idx="2677">
                  <c:v>7.99264676497622E-5</c:v>
                </c:pt>
                <c:pt idx="2678">
                  <c:v>5.99448507373216E-5</c:v>
                </c:pt>
                <c:pt idx="2679">
                  <c:v>5.99448507373216E-5</c:v>
                </c:pt>
                <c:pt idx="2680">
                  <c:v>7.99264676497622E-5</c:v>
                </c:pt>
                <c:pt idx="2681">
                  <c:v>7.99264676497622E-5</c:v>
                </c:pt>
                <c:pt idx="2682">
                  <c:v>3.99632338248811E-5</c:v>
                </c:pt>
                <c:pt idx="2683">
                  <c:v>1.99816169124405E-5</c:v>
                </c:pt>
                <c:pt idx="2684">
                  <c:v>0.000119889701474643</c:v>
                </c:pt>
                <c:pt idx="2685">
                  <c:v>9.99080845622027E-5</c:v>
                </c:pt>
                <c:pt idx="2686">
                  <c:v>1.99816169124405E-5</c:v>
                </c:pt>
                <c:pt idx="2687">
                  <c:v>3.99632338248811E-5</c:v>
                </c:pt>
                <c:pt idx="2688">
                  <c:v>3.99632338248811E-5</c:v>
                </c:pt>
                <c:pt idx="2689">
                  <c:v>7.99264676497622E-5</c:v>
                </c:pt>
                <c:pt idx="2690">
                  <c:v>5.99448507373216E-5</c:v>
                </c:pt>
                <c:pt idx="2691">
                  <c:v>3.99632338248811E-5</c:v>
                </c:pt>
                <c:pt idx="2692">
                  <c:v>7.99264676497622E-5</c:v>
                </c:pt>
                <c:pt idx="2693">
                  <c:v>7.99264676497622E-5</c:v>
                </c:pt>
                <c:pt idx="2694">
                  <c:v>7.99264676497622E-5</c:v>
                </c:pt>
                <c:pt idx="2695">
                  <c:v>3.99632338248811E-5</c:v>
                </c:pt>
                <c:pt idx="2696">
                  <c:v>7.99264676497622E-5</c:v>
                </c:pt>
                <c:pt idx="2697">
                  <c:v>3.99632338248811E-5</c:v>
                </c:pt>
                <c:pt idx="2698">
                  <c:v>5.99448507373216E-5</c:v>
                </c:pt>
                <c:pt idx="2699">
                  <c:v>3.99632338248811E-5</c:v>
                </c:pt>
                <c:pt idx="2700">
                  <c:v>5.99448507373216E-5</c:v>
                </c:pt>
                <c:pt idx="2701">
                  <c:v>5.99448507373216E-5</c:v>
                </c:pt>
                <c:pt idx="2702">
                  <c:v>9.99080845622027E-5</c:v>
                </c:pt>
                <c:pt idx="2703">
                  <c:v>5.99448507373216E-5</c:v>
                </c:pt>
                <c:pt idx="2704">
                  <c:v>5.99448507373216E-5</c:v>
                </c:pt>
                <c:pt idx="2705">
                  <c:v>0.000139871318387083</c:v>
                </c:pt>
                <c:pt idx="2706">
                  <c:v>7.99264676497622E-5</c:v>
                </c:pt>
                <c:pt idx="2707">
                  <c:v>0.000119889701474643</c:v>
                </c:pt>
                <c:pt idx="2708">
                  <c:v>7.99264676497622E-5</c:v>
                </c:pt>
                <c:pt idx="2709">
                  <c:v>1.99816169124405E-5</c:v>
                </c:pt>
                <c:pt idx="2710">
                  <c:v>3.99632338248811E-5</c:v>
                </c:pt>
                <c:pt idx="2711">
                  <c:v>3.99632338248811E-5</c:v>
                </c:pt>
                <c:pt idx="2712">
                  <c:v>9.99080845622027E-5</c:v>
                </c:pt>
                <c:pt idx="2713">
                  <c:v>5.99448507373216E-5</c:v>
                </c:pt>
                <c:pt idx="2714">
                  <c:v>9.99080845622027E-5</c:v>
                </c:pt>
                <c:pt idx="2715">
                  <c:v>3.99632338248811E-5</c:v>
                </c:pt>
                <c:pt idx="2716">
                  <c:v>5.99448507373216E-5</c:v>
                </c:pt>
                <c:pt idx="2717">
                  <c:v>5.99448507373216E-5</c:v>
                </c:pt>
                <c:pt idx="2718">
                  <c:v>5.99448507373216E-5</c:v>
                </c:pt>
                <c:pt idx="2719">
                  <c:v>5.99448507373216E-5</c:v>
                </c:pt>
                <c:pt idx="2720">
                  <c:v>7.99264676497622E-5</c:v>
                </c:pt>
                <c:pt idx="2721">
                  <c:v>0.000119889701474643</c:v>
                </c:pt>
                <c:pt idx="2722">
                  <c:v>1.99816169124405E-5</c:v>
                </c:pt>
                <c:pt idx="2723">
                  <c:v>5.99448507373216E-5</c:v>
                </c:pt>
                <c:pt idx="2724">
                  <c:v>9.99080845622027E-5</c:v>
                </c:pt>
                <c:pt idx="2725">
                  <c:v>5.99448507373216E-5</c:v>
                </c:pt>
                <c:pt idx="2726">
                  <c:v>3.99632338248811E-5</c:v>
                </c:pt>
                <c:pt idx="2727">
                  <c:v>7.99264676497622E-5</c:v>
                </c:pt>
                <c:pt idx="2728">
                  <c:v>1.99816169124405E-5</c:v>
                </c:pt>
                <c:pt idx="2729">
                  <c:v>1.99816169124405E-5</c:v>
                </c:pt>
                <c:pt idx="2730">
                  <c:v>3.99632338248811E-5</c:v>
                </c:pt>
                <c:pt idx="2731">
                  <c:v>3.99632338248811E-5</c:v>
                </c:pt>
                <c:pt idx="2732">
                  <c:v>3.99632338248811E-5</c:v>
                </c:pt>
                <c:pt idx="2733">
                  <c:v>5.99448507373216E-5</c:v>
                </c:pt>
                <c:pt idx="2734">
                  <c:v>7.99264676497622E-5</c:v>
                </c:pt>
                <c:pt idx="2735">
                  <c:v>5.99448507373216E-5</c:v>
                </c:pt>
                <c:pt idx="2736">
                  <c:v>3.99632338248811E-5</c:v>
                </c:pt>
                <c:pt idx="2737">
                  <c:v>9.99080845622027E-5</c:v>
                </c:pt>
                <c:pt idx="2738">
                  <c:v>5.99448507373216E-5</c:v>
                </c:pt>
                <c:pt idx="2739">
                  <c:v>3.99632338248811E-5</c:v>
                </c:pt>
                <c:pt idx="2740">
                  <c:v>5.99448507373216E-5</c:v>
                </c:pt>
                <c:pt idx="2741">
                  <c:v>1.99816169124405E-5</c:v>
                </c:pt>
                <c:pt idx="2742">
                  <c:v>1.99816169124405E-5</c:v>
                </c:pt>
                <c:pt idx="2743">
                  <c:v>3.99632338248811E-5</c:v>
                </c:pt>
                <c:pt idx="2744">
                  <c:v>3.99632338248811E-5</c:v>
                </c:pt>
                <c:pt idx="2745">
                  <c:v>1.99816169124405E-5</c:v>
                </c:pt>
                <c:pt idx="2746">
                  <c:v>3.99632338248811E-5</c:v>
                </c:pt>
                <c:pt idx="2747">
                  <c:v>5.99448507373216E-5</c:v>
                </c:pt>
                <c:pt idx="2748">
                  <c:v>1.99816169124405E-5</c:v>
                </c:pt>
                <c:pt idx="2749">
                  <c:v>7.99264676497622E-5</c:v>
                </c:pt>
                <c:pt idx="2750">
                  <c:v>1.99816169124405E-5</c:v>
                </c:pt>
                <c:pt idx="2751">
                  <c:v>9.99080845622027E-5</c:v>
                </c:pt>
                <c:pt idx="2752">
                  <c:v>5.99448507373216E-5</c:v>
                </c:pt>
                <c:pt idx="2753">
                  <c:v>5.99448507373216E-5</c:v>
                </c:pt>
                <c:pt idx="2754">
                  <c:v>5.99448507373216E-5</c:v>
                </c:pt>
                <c:pt idx="2755">
                  <c:v>7.99264676497622E-5</c:v>
                </c:pt>
                <c:pt idx="2756">
                  <c:v>1.99816169124405E-5</c:v>
                </c:pt>
                <c:pt idx="2757">
                  <c:v>5.99448507373216E-5</c:v>
                </c:pt>
                <c:pt idx="2758">
                  <c:v>5.99448507373216E-5</c:v>
                </c:pt>
                <c:pt idx="2759">
                  <c:v>3.99632338248811E-5</c:v>
                </c:pt>
                <c:pt idx="2760">
                  <c:v>1.99816169124405E-5</c:v>
                </c:pt>
                <c:pt idx="2761">
                  <c:v>3.99632338248811E-5</c:v>
                </c:pt>
                <c:pt idx="2762">
                  <c:v>0.000119889701474643</c:v>
                </c:pt>
                <c:pt idx="2763">
                  <c:v>5.99448507373216E-5</c:v>
                </c:pt>
                <c:pt idx="2764">
                  <c:v>5.99448507373216E-5</c:v>
                </c:pt>
                <c:pt idx="2765">
                  <c:v>0.000139871318387083</c:v>
                </c:pt>
                <c:pt idx="2766">
                  <c:v>7.99264676497622E-5</c:v>
                </c:pt>
                <c:pt idx="2767">
                  <c:v>7.99264676497622E-5</c:v>
                </c:pt>
                <c:pt idx="2768">
                  <c:v>1.99816169124405E-5</c:v>
                </c:pt>
                <c:pt idx="2769">
                  <c:v>7.99264676497622E-5</c:v>
                </c:pt>
                <c:pt idx="2770">
                  <c:v>3.99632338248811E-5</c:v>
                </c:pt>
                <c:pt idx="2771">
                  <c:v>1.99816169124405E-5</c:v>
                </c:pt>
                <c:pt idx="2772">
                  <c:v>9.99080845622027E-5</c:v>
                </c:pt>
                <c:pt idx="2773">
                  <c:v>7.99264676497622E-5</c:v>
                </c:pt>
                <c:pt idx="2774">
                  <c:v>1.99816169124405E-5</c:v>
                </c:pt>
                <c:pt idx="2775">
                  <c:v>1.99816169124405E-5</c:v>
                </c:pt>
                <c:pt idx="2776">
                  <c:v>7.99264676497622E-5</c:v>
                </c:pt>
                <c:pt idx="2777">
                  <c:v>5.99448507373216E-5</c:v>
                </c:pt>
                <c:pt idx="2778">
                  <c:v>3.99632338248811E-5</c:v>
                </c:pt>
                <c:pt idx="2779">
                  <c:v>7.99264676497622E-5</c:v>
                </c:pt>
                <c:pt idx="2780">
                  <c:v>3.99632338248811E-5</c:v>
                </c:pt>
                <c:pt idx="2781">
                  <c:v>7.99264676497622E-5</c:v>
                </c:pt>
                <c:pt idx="2782">
                  <c:v>7.99264676497622E-5</c:v>
                </c:pt>
                <c:pt idx="2783">
                  <c:v>3.99632338248811E-5</c:v>
                </c:pt>
                <c:pt idx="2784">
                  <c:v>3.99632338248811E-5</c:v>
                </c:pt>
                <c:pt idx="2785">
                  <c:v>7.99264676497622E-5</c:v>
                </c:pt>
                <c:pt idx="2786">
                  <c:v>5.99448507373216E-5</c:v>
                </c:pt>
                <c:pt idx="2787">
                  <c:v>3.99632338248811E-5</c:v>
                </c:pt>
                <c:pt idx="2788">
                  <c:v>0.000179834552211964</c:v>
                </c:pt>
                <c:pt idx="2789">
                  <c:v>3.99632338248811E-5</c:v>
                </c:pt>
                <c:pt idx="2790">
                  <c:v>3.99632338248811E-5</c:v>
                </c:pt>
                <c:pt idx="2791">
                  <c:v>5.99448507373216E-5</c:v>
                </c:pt>
                <c:pt idx="2792">
                  <c:v>3.99632338248811E-5</c:v>
                </c:pt>
                <c:pt idx="2793">
                  <c:v>5.99448507373216E-5</c:v>
                </c:pt>
                <c:pt idx="2794">
                  <c:v>1.99816169124405E-5</c:v>
                </c:pt>
                <c:pt idx="2795">
                  <c:v>1.99816169124405E-5</c:v>
                </c:pt>
                <c:pt idx="2796">
                  <c:v>5.99448507373216E-5</c:v>
                </c:pt>
                <c:pt idx="2797">
                  <c:v>9.99080845622027E-5</c:v>
                </c:pt>
                <c:pt idx="2798">
                  <c:v>5.99448507373216E-5</c:v>
                </c:pt>
                <c:pt idx="2799">
                  <c:v>1.99816169124405E-5</c:v>
                </c:pt>
                <c:pt idx="2800">
                  <c:v>1.99816169124405E-5</c:v>
                </c:pt>
                <c:pt idx="2801">
                  <c:v>3.99632338248811E-5</c:v>
                </c:pt>
                <c:pt idx="2802">
                  <c:v>3.99632338248811E-5</c:v>
                </c:pt>
                <c:pt idx="2803">
                  <c:v>1.99816169124405E-5</c:v>
                </c:pt>
                <c:pt idx="2804">
                  <c:v>3.99632338248811E-5</c:v>
                </c:pt>
                <c:pt idx="2805">
                  <c:v>5.99448507373216E-5</c:v>
                </c:pt>
                <c:pt idx="2806">
                  <c:v>1.99816169124405E-5</c:v>
                </c:pt>
                <c:pt idx="2807">
                  <c:v>5.99448507373216E-5</c:v>
                </c:pt>
                <c:pt idx="2808">
                  <c:v>0.000159852935299524</c:v>
                </c:pt>
                <c:pt idx="2809">
                  <c:v>1.99816169124405E-5</c:v>
                </c:pt>
                <c:pt idx="2810">
                  <c:v>1.99816169124405E-5</c:v>
                </c:pt>
                <c:pt idx="2811">
                  <c:v>1.99816169124405E-5</c:v>
                </c:pt>
                <c:pt idx="2812">
                  <c:v>3.99632338248811E-5</c:v>
                </c:pt>
                <c:pt idx="2813">
                  <c:v>5.99448507373216E-5</c:v>
                </c:pt>
                <c:pt idx="2814">
                  <c:v>3.99632338248811E-5</c:v>
                </c:pt>
                <c:pt idx="2815">
                  <c:v>3.99632338248811E-5</c:v>
                </c:pt>
                <c:pt idx="2816">
                  <c:v>7.99264676497622E-5</c:v>
                </c:pt>
                <c:pt idx="2817">
                  <c:v>7.99264676497622E-5</c:v>
                </c:pt>
                <c:pt idx="2818">
                  <c:v>0.000119889701474643</c:v>
                </c:pt>
                <c:pt idx="2819">
                  <c:v>5.99448507373216E-5</c:v>
                </c:pt>
                <c:pt idx="2820">
                  <c:v>1.99816169124405E-5</c:v>
                </c:pt>
                <c:pt idx="2821">
                  <c:v>3.99632338248811E-5</c:v>
                </c:pt>
                <c:pt idx="2822">
                  <c:v>1.99816169124405E-5</c:v>
                </c:pt>
                <c:pt idx="2823">
                  <c:v>3.99632338248811E-5</c:v>
                </c:pt>
                <c:pt idx="2824">
                  <c:v>3.99632338248811E-5</c:v>
                </c:pt>
                <c:pt idx="2825">
                  <c:v>5.99448507373216E-5</c:v>
                </c:pt>
                <c:pt idx="2826">
                  <c:v>3.99632338248811E-5</c:v>
                </c:pt>
                <c:pt idx="2827">
                  <c:v>3.99632338248811E-5</c:v>
                </c:pt>
                <c:pt idx="2828">
                  <c:v>9.99080845622027E-5</c:v>
                </c:pt>
                <c:pt idx="2829">
                  <c:v>5.99448507373216E-5</c:v>
                </c:pt>
                <c:pt idx="2830">
                  <c:v>5.99448507373216E-5</c:v>
                </c:pt>
                <c:pt idx="2831">
                  <c:v>5.99448507373216E-5</c:v>
                </c:pt>
                <c:pt idx="2832">
                  <c:v>3.99632338248811E-5</c:v>
                </c:pt>
                <c:pt idx="2833">
                  <c:v>0.000119889701474643</c:v>
                </c:pt>
                <c:pt idx="2834">
                  <c:v>7.99264676497622E-5</c:v>
                </c:pt>
                <c:pt idx="2835">
                  <c:v>5.99448507373216E-5</c:v>
                </c:pt>
                <c:pt idx="2836">
                  <c:v>5.99448507373216E-5</c:v>
                </c:pt>
                <c:pt idx="2837">
                  <c:v>3.99632338248811E-5</c:v>
                </c:pt>
                <c:pt idx="2838">
                  <c:v>7.99264676497622E-5</c:v>
                </c:pt>
                <c:pt idx="2839">
                  <c:v>3.99632338248811E-5</c:v>
                </c:pt>
                <c:pt idx="2840">
                  <c:v>1.99816169124405E-5</c:v>
                </c:pt>
                <c:pt idx="2841">
                  <c:v>3.99632338248811E-5</c:v>
                </c:pt>
                <c:pt idx="2842">
                  <c:v>9.99080845622027E-5</c:v>
                </c:pt>
                <c:pt idx="2843">
                  <c:v>3.99632338248811E-5</c:v>
                </c:pt>
                <c:pt idx="2844">
                  <c:v>1.99816169124405E-5</c:v>
                </c:pt>
                <c:pt idx="2845">
                  <c:v>9.99080845622027E-5</c:v>
                </c:pt>
                <c:pt idx="2846">
                  <c:v>3.99632338248811E-5</c:v>
                </c:pt>
                <c:pt idx="2847">
                  <c:v>7.99264676497622E-5</c:v>
                </c:pt>
                <c:pt idx="2848">
                  <c:v>7.99264676497622E-5</c:v>
                </c:pt>
                <c:pt idx="2849">
                  <c:v>1.99816169124405E-5</c:v>
                </c:pt>
                <c:pt idx="2850">
                  <c:v>5.99448507373216E-5</c:v>
                </c:pt>
                <c:pt idx="2851">
                  <c:v>9.99080845622027E-5</c:v>
                </c:pt>
                <c:pt idx="2852">
                  <c:v>3.99632338248811E-5</c:v>
                </c:pt>
                <c:pt idx="2853">
                  <c:v>5.99448507373216E-5</c:v>
                </c:pt>
                <c:pt idx="2854">
                  <c:v>5.99448507373216E-5</c:v>
                </c:pt>
                <c:pt idx="2855">
                  <c:v>3.99632338248811E-5</c:v>
                </c:pt>
                <c:pt idx="2856">
                  <c:v>7.99264676497622E-5</c:v>
                </c:pt>
                <c:pt idx="2857">
                  <c:v>3.99632338248811E-5</c:v>
                </c:pt>
                <c:pt idx="2858">
                  <c:v>9.99080845622027E-5</c:v>
                </c:pt>
                <c:pt idx="2859">
                  <c:v>1.99816169124405E-5</c:v>
                </c:pt>
                <c:pt idx="2860">
                  <c:v>3.99632338248811E-5</c:v>
                </c:pt>
                <c:pt idx="2861">
                  <c:v>7.99264676497622E-5</c:v>
                </c:pt>
                <c:pt idx="2862">
                  <c:v>3.99632338248811E-5</c:v>
                </c:pt>
                <c:pt idx="2863">
                  <c:v>3.99632338248811E-5</c:v>
                </c:pt>
                <c:pt idx="2864">
                  <c:v>1.99816169124405E-5</c:v>
                </c:pt>
                <c:pt idx="2865">
                  <c:v>3.99632338248811E-5</c:v>
                </c:pt>
                <c:pt idx="2866">
                  <c:v>5.99448507373216E-5</c:v>
                </c:pt>
                <c:pt idx="2867">
                  <c:v>5.99448507373216E-5</c:v>
                </c:pt>
                <c:pt idx="2868">
                  <c:v>3.99632338248811E-5</c:v>
                </c:pt>
                <c:pt idx="2869">
                  <c:v>7.99264676497622E-5</c:v>
                </c:pt>
                <c:pt idx="2870">
                  <c:v>0.000119889701474643</c:v>
                </c:pt>
                <c:pt idx="2871">
                  <c:v>3.99632338248811E-5</c:v>
                </c:pt>
                <c:pt idx="2872">
                  <c:v>7.99264676497622E-5</c:v>
                </c:pt>
                <c:pt idx="2873">
                  <c:v>3.99632338248811E-5</c:v>
                </c:pt>
                <c:pt idx="2874">
                  <c:v>3.99632338248811E-5</c:v>
                </c:pt>
                <c:pt idx="2875">
                  <c:v>1.99816169124405E-5</c:v>
                </c:pt>
                <c:pt idx="2876">
                  <c:v>3.99632338248811E-5</c:v>
                </c:pt>
                <c:pt idx="2877">
                  <c:v>1.99816169124405E-5</c:v>
                </c:pt>
                <c:pt idx="2878">
                  <c:v>7.99264676497622E-5</c:v>
                </c:pt>
                <c:pt idx="2879">
                  <c:v>5.99448507373216E-5</c:v>
                </c:pt>
                <c:pt idx="2880">
                  <c:v>5.99448507373216E-5</c:v>
                </c:pt>
                <c:pt idx="2881">
                  <c:v>1.99816169124405E-5</c:v>
                </c:pt>
                <c:pt idx="2882">
                  <c:v>3.99632338248811E-5</c:v>
                </c:pt>
                <c:pt idx="2883">
                  <c:v>3.99632338248811E-5</c:v>
                </c:pt>
                <c:pt idx="2884">
                  <c:v>7.99264676497622E-5</c:v>
                </c:pt>
                <c:pt idx="2885">
                  <c:v>1.99816169124405E-5</c:v>
                </c:pt>
                <c:pt idx="2886">
                  <c:v>3.99632338248811E-5</c:v>
                </c:pt>
                <c:pt idx="2887">
                  <c:v>0.000159852935299524</c:v>
                </c:pt>
                <c:pt idx="2888">
                  <c:v>3.99632338248811E-5</c:v>
                </c:pt>
                <c:pt idx="2889">
                  <c:v>7.99264676497622E-5</c:v>
                </c:pt>
                <c:pt idx="2890">
                  <c:v>3.99632338248811E-5</c:v>
                </c:pt>
                <c:pt idx="2891">
                  <c:v>1.99816169124405E-5</c:v>
                </c:pt>
                <c:pt idx="2892">
                  <c:v>0.000119889701474643</c:v>
                </c:pt>
                <c:pt idx="2893">
                  <c:v>5.99448507373216E-5</c:v>
                </c:pt>
                <c:pt idx="2894">
                  <c:v>3.99632338248811E-5</c:v>
                </c:pt>
                <c:pt idx="2895">
                  <c:v>3.99632338248811E-5</c:v>
                </c:pt>
                <c:pt idx="2896">
                  <c:v>5.99448507373216E-5</c:v>
                </c:pt>
                <c:pt idx="2897">
                  <c:v>1.99816169124405E-5</c:v>
                </c:pt>
                <c:pt idx="2898">
                  <c:v>3.99632338248811E-5</c:v>
                </c:pt>
                <c:pt idx="2899">
                  <c:v>1.99816169124405E-5</c:v>
                </c:pt>
                <c:pt idx="2900">
                  <c:v>1.99816169124405E-5</c:v>
                </c:pt>
                <c:pt idx="2901">
                  <c:v>3.99632338248811E-5</c:v>
                </c:pt>
                <c:pt idx="2902">
                  <c:v>1.99816169124405E-5</c:v>
                </c:pt>
                <c:pt idx="2903">
                  <c:v>5.99448507373216E-5</c:v>
                </c:pt>
                <c:pt idx="2904">
                  <c:v>1.99816169124405E-5</c:v>
                </c:pt>
                <c:pt idx="2905">
                  <c:v>1.99816169124405E-5</c:v>
                </c:pt>
                <c:pt idx="2906">
                  <c:v>1.99816169124405E-5</c:v>
                </c:pt>
                <c:pt idx="2907">
                  <c:v>3.99632338248811E-5</c:v>
                </c:pt>
                <c:pt idx="2908">
                  <c:v>3.99632338248811E-5</c:v>
                </c:pt>
                <c:pt idx="2909">
                  <c:v>5.99448507373216E-5</c:v>
                </c:pt>
                <c:pt idx="2910">
                  <c:v>3.99632338248811E-5</c:v>
                </c:pt>
                <c:pt idx="2911">
                  <c:v>1.99816169124405E-5</c:v>
                </c:pt>
                <c:pt idx="2912">
                  <c:v>5.99448507373216E-5</c:v>
                </c:pt>
                <c:pt idx="2913">
                  <c:v>1.99816169124405E-5</c:v>
                </c:pt>
                <c:pt idx="2914">
                  <c:v>1.99816169124405E-5</c:v>
                </c:pt>
                <c:pt idx="2915">
                  <c:v>3.99632338248811E-5</c:v>
                </c:pt>
                <c:pt idx="2916">
                  <c:v>3.99632338248811E-5</c:v>
                </c:pt>
                <c:pt idx="2917">
                  <c:v>1.99816169124405E-5</c:v>
                </c:pt>
                <c:pt idx="2918">
                  <c:v>5.99448507373216E-5</c:v>
                </c:pt>
                <c:pt idx="2919">
                  <c:v>3.99632338248811E-5</c:v>
                </c:pt>
                <c:pt idx="2920">
                  <c:v>3.99632338248811E-5</c:v>
                </c:pt>
                <c:pt idx="2921">
                  <c:v>5.99448507373216E-5</c:v>
                </c:pt>
                <c:pt idx="2922">
                  <c:v>1.99816169124405E-5</c:v>
                </c:pt>
                <c:pt idx="2923">
                  <c:v>1.99816169124405E-5</c:v>
                </c:pt>
                <c:pt idx="2924">
                  <c:v>1.99816169124405E-5</c:v>
                </c:pt>
                <c:pt idx="2925">
                  <c:v>3.99632338248811E-5</c:v>
                </c:pt>
                <c:pt idx="2926">
                  <c:v>5.99448507373216E-5</c:v>
                </c:pt>
                <c:pt idx="2927">
                  <c:v>9.99080845622027E-5</c:v>
                </c:pt>
                <c:pt idx="2928">
                  <c:v>1.99816169124405E-5</c:v>
                </c:pt>
                <c:pt idx="2929">
                  <c:v>3.99632338248811E-5</c:v>
                </c:pt>
                <c:pt idx="2930">
                  <c:v>1.99816169124405E-5</c:v>
                </c:pt>
                <c:pt idx="2931">
                  <c:v>5.99448507373216E-5</c:v>
                </c:pt>
                <c:pt idx="2932">
                  <c:v>5.99448507373216E-5</c:v>
                </c:pt>
                <c:pt idx="2933">
                  <c:v>3.99632338248811E-5</c:v>
                </c:pt>
                <c:pt idx="2934">
                  <c:v>1.99816169124405E-5</c:v>
                </c:pt>
                <c:pt idx="2935">
                  <c:v>1.99816169124405E-5</c:v>
                </c:pt>
                <c:pt idx="2936">
                  <c:v>3.99632338248811E-5</c:v>
                </c:pt>
                <c:pt idx="2937">
                  <c:v>5.99448507373216E-5</c:v>
                </c:pt>
                <c:pt idx="2938">
                  <c:v>1.99816169124405E-5</c:v>
                </c:pt>
                <c:pt idx="2939">
                  <c:v>3.99632338248811E-5</c:v>
                </c:pt>
                <c:pt idx="2940">
                  <c:v>1.99816169124405E-5</c:v>
                </c:pt>
                <c:pt idx="2941">
                  <c:v>3.99632338248811E-5</c:v>
                </c:pt>
                <c:pt idx="2942">
                  <c:v>1.99816169124405E-5</c:v>
                </c:pt>
                <c:pt idx="2943">
                  <c:v>1.99816169124405E-5</c:v>
                </c:pt>
                <c:pt idx="2944">
                  <c:v>1.99816169124405E-5</c:v>
                </c:pt>
                <c:pt idx="2945">
                  <c:v>3.99632338248811E-5</c:v>
                </c:pt>
                <c:pt idx="2946">
                  <c:v>9.99080845622027E-5</c:v>
                </c:pt>
                <c:pt idx="2947">
                  <c:v>3.99632338248811E-5</c:v>
                </c:pt>
                <c:pt idx="2948">
                  <c:v>3.99632338248811E-5</c:v>
                </c:pt>
                <c:pt idx="2949">
                  <c:v>1.99816169124405E-5</c:v>
                </c:pt>
                <c:pt idx="2950">
                  <c:v>3.99632338248811E-5</c:v>
                </c:pt>
                <c:pt idx="2951">
                  <c:v>3.99632338248811E-5</c:v>
                </c:pt>
                <c:pt idx="2952">
                  <c:v>5.99448507373216E-5</c:v>
                </c:pt>
                <c:pt idx="2953">
                  <c:v>1.99816169124405E-5</c:v>
                </c:pt>
                <c:pt idx="2954">
                  <c:v>3.99632338248811E-5</c:v>
                </c:pt>
                <c:pt idx="2955">
                  <c:v>1.99816169124405E-5</c:v>
                </c:pt>
                <c:pt idx="2956">
                  <c:v>7.99264676497622E-5</c:v>
                </c:pt>
                <c:pt idx="2957">
                  <c:v>5.99448507373216E-5</c:v>
                </c:pt>
                <c:pt idx="2958">
                  <c:v>9.99080845622027E-5</c:v>
                </c:pt>
                <c:pt idx="2959">
                  <c:v>5.99448507373216E-5</c:v>
                </c:pt>
                <c:pt idx="2960">
                  <c:v>1.99816169124405E-5</c:v>
                </c:pt>
                <c:pt idx="2961">
                  <c:v>5.99448507373216E-5</c:v>
                </c:pt>
                <c:pt idx="2962">
                  <c:v>3.99632338248811E-5</c:v>
                </c:pt>
                <c:pt idx="2963">
                  <c:v>1.99816169124405E-5</c:v>
                </c:pt>
                <c:pt idx="2964">
                  <c:v>7.99264676497622E-5</c:v>
                </c:pt>
                <c:pt idx="2965">
                  <c:v>1.99816169124405E-5</c:v>
                </c:pt>
                <c:pt idx="2966">
                  <c:v>5.99448507373216E-5</c:v>
                </c:pt>
                <c:pt idx="2967">
                  <c:v>1.99816169124405E-5</c:v>
                </c:pt>
                <c:pt idx="2968">
                  <c:v>5.99448507373216E-5</c:v>
                </c:pt>
                <c:pt idx="2969">
                  <c:v>1.99816169124405E-5</c:v>
                </c:pt>
                <c:pt idx="2970">
                  <c:v>3.99632338248811E-5</c:v>
                </c:pt>
                <c:pt idx="2971">
                  <c:v>3.99632338248811E-5</c:v>
                </c:pt>
                <c:pt idx="2972">
                  <c:v>1.99816169124405E-5</c:v>
                </c:pt>
                <c:pt idx="2973">
                  <c:v>3.99632338248811E-5</c:v>
                </c:pt>
                <c:pt idx="2974">
                  <c:v>3.99632338248811E-5</c:v>
                </c:pt>
                <c:pt idx="2975">
                  <c:v>5.99448507373216E-5</c:v>
                </c:pt>
                <c:pt idx="2976">
                  <c:v>1.99816169124405E-5</c:v>
                </c:pt>
                <c:pt idx="2977">
                  <c:v>1.99816169124405E-5</c:v>
                </c:pt>
                <c:pt idx="2978">
                  <c:v>1.99816169124405E-5</c:v>
                </c:pt>
                <c:pt idx="2979">
                  <c:v>3.99632338248811E-5</c:v>
                </c:pt>
                <c:pt idx="2980">
                  <c:v>1.99816169124405E-5</c:v>
                </c:pt>
                <c:pt idx="2981">
                  <c:v>1.99816169124405E-5</c:v>
                </c:pt>
                <c:pt idx="2982">
                  <c:v>3.99632338248811E-5</c:v>
                </c:pt>
                <c:pt idx="2983">
                  <c:v>9.99080845622027E-5</c:v>
                </c:pt>
                <c:pt idx="2984">
                  <c:v>1.99816169124405E-5</c:v>
                </c:pt>
                <c:pt idx="2985">
                  <c:v>1.99816169124405E-5</c:v>
                </c:pt>
                <c:pt idx="2986">
                  <c:v>1.99816169124405E-5</c:v>
                </c:pt>
                <c:pt idx="2987">
                  <c:v>9.99080845622027E-5</c:v>
                </c:pt>
                <c:pt idx="2988">
                  <c:v>5.99448507373216E-5</c:v>
                </c:pt>
                <c:pt idx="2989">
                  <c:v>1.99816169124405E-5</c:v>
                </c:pt>
                <c:pt idx="2990">
                  <c:v>1.99816169124405E-5</c:v>
                </c:pt>
                <c:pt idx="2991">
                  <c:v>5.99448507373216E-5</c:v>
                </c:pt>
                <c:pt idx="2992">
                  <c:v>1.99816169124405E-5</c:v>
                </c:pt>
                <c:pt idx="2993">
                  <c:v>1.99816169124405E-5</c:v>
                </c:pt>
                <c:pt idx="2994">
                  <c:v>1.99816169124405E-5</c:v>
                </c:pt>
                <c:pt idx="2995">
                  <c:v>9.99080845622027E-5</c:v>
                </c:pt>
                <c:pt idx="2996">
                  <c:v>3.99632338248811E-5</c:v>
                </c:pt>
                <c:pt idx="2997">
                  <c:v>3.99632338248811E-5</c:v>
                </c:pt>
                <c:pt idx="2998">
                  <c:v>1.99816169124405E-5</c:v>
                </c:pt>
                <c:pt idx="2999">
                  <c:v>5.99448507373216E-5</c:v>
                </c:pt>
                <c:pt idx="3000">
                  <c:v>3.99632338248811E-5</c:v>
                </c:pt>
                <c:pt idx="3001">
                  <c:v>1.99816169124405E-5</c:v>
                </c:pt>
                <c:pt idx="3002">
                  <c:v>1.99816169124405E-5</c:v>
                </c:pt>
                <c:pt idx="3003">
                  <c:v>3.99632338248811E-5</c:v>
                </c:pt>
                <c:pt idx="3004">
                  <c:v>1.99816169124405E-5</c:v>
                </c:pt>
                <c:pt idx="3005">
                  <c:v>1.99816169124405E-5</c:v>
                </c:pt>
                <c:pt idx="3006">
                  <c:v>5.99448507373216E-5</c:v>
                </c:pt>
                <c:pt idx="3007">
                  <c:v>5.99448507373216E-5</c:v>
                </c:pt>
                <c:pt idx="3008">
                  <c:v>3.99632338248811E-5</c:v>
                </c:pt>
                <c:pt idx="3009">
                  <c:v>3.99632338248811E-5</c:v>
                </c:pt>
                <c:pt idx="3010">
                  <c:v>7.99264676497622E-5</c:v>
                </c:pt>
                <c:pt idx="3011">
                  <c:v>1.99816169124405E-5</c:v>
                </c:pt>
                <c:pt idx="3012">
                  <c:v>0.000119889701474643</c:v>
                </c:pt>
                <c:pt idx="3013">
                  <c:v>1.99816169124405E-5</c:v>
                </c:pt>
                <c:pt idx="3014">
                  <c:v>1.99816169124405E-5</c:v>
                </c:pt>
                <c:pt idx="3015">
                  <c:v>9.99080845622027E-5</c:v>
                </c:pt>
                <c:pt idx="3016">
                  <c:v>5.99448507373216E-5</c:v>
                </c:pt>
                <c:pt idx="3017">
                  <c:v>1.99816169124405E-5</c:v>
                </c:pt>
                <c:pt idx="3018">
                  <c:v>5.99448507373216E-5</c:v>
                </c:pt>
                <c:pt idx="3019">
                  <c:v>5.99448507373216E-5</c:v>
                </c:pt>
                <c:pt idx="3020">
                  <c:v>3.99632338248811E-5</c:v>
                </c:pt>
                <c:pt idx="3021">
                  <c:v>3.99632338248811E-5</c:v>
                </c:pt>
                <c:pt idx="3022">
                  <c:v>1.99816169124405E-5</c:v>
                </c:pt>
                <c:pt idx="3023">
                  <c:v>1.99816169124405E-5</c:v>
                </c:pt>
                <c:pt idx="3024">
                  <c:v>3.99632338248811E-5</c:v>
                </c:pt>
                <c:pt idx="3025">
                  <c:v>1.99816169124405E-5</c:v>
                </c:pt>
                <c:pt idx="3026">
                  <c:v>1.99816169124405E-5</c:v>
                </c:pt>
                <c:pt idx="3027">
                  <c:v>5.99448507373216E-5</c:v>
                </c:pt>
                <c:pt idx="3028">
                  <c:v>1.99816169124405E-5</c:v>
                </c:pt>
                <c:pt idx="3029">
                  <c:v>3.99632338248811E-5</c:v>
                </c:pt>
                <c:pt idx="3030">
                  <c:v>3.99632338248811E-5</c:v>
                </c:pt>
                <c:pt idx="3031">
                  <c:v>1.99816169124405E-5</c:v>
                </c:pt>
                <c:pt idx="3032">
                  <c:v>1.99816169124405E-5</c:v>
                </c:pt>
                <c:pt idx="3033">
                  <c:v>3.99632338248811E-5</c:v>
                </c:pt>
                <c:pt idx="3034">
                  <c:v>1.99816169124405E-5</c:v>
                </c:pt>
                <c:pt idx="3035">
                  <c:v>7.99264676497622E-5</c:v>
                </c:pt>
                <c:pt idx="3036">
                  <c:v>5.99448507373216E-5</c:v>
                </c:pt>
                <c:pt idx="3037">
                  <c:v>5.99448507373216E-5</c:v>
                </c:pt>
                <c:pt idx="3038">
                  <c:v>5.99448507373216E-5</c:v>
                </c:pt>
                <c:pt idx="3039">
                  <c:v>3.99632338248811E-5</c:v>
                </c:pt>
                <c:pt idx="3040">
                  <c:v>1.99816169124405E-5</c:v>
                </c:pt>
                <c:pt idx="3041">
                  <c:v>1.99816169124405E-5</c:v>
                </c:pt>
                <c:pt idx="3042">
                  <c:v>1.99816169124405E-5</c:v>
                </c:pt>
                <c:pt idx="3043">
                  <c:v>1.99816169124405E-5</c:v>
                </c:pt>
                <c:pt idx="3044">
                  <c:v>7.99264676497622E-5</c:v>
                </c:pt>
                <c:pt idx="3045">
                  <c:v>1.99816169124405E-5</c:v>
                </c:pt>
                <c:pt idx="3046">
                  <c:v>3.99632338248811E-5</c:v>
                </c:pt>
                <c:pt idx="3047">
                  <c:v>5.99448507373216E-5</c:v>
                </c:pt>
                <c:pt idx="3048">
                  <c:v>5.99448507373216E-5</c:v>
                </c:pt>
                <c:pt idx="3049">
                  <c:v>7.99264676497622E-5</c:v>
                </c:pt>
                <c:pt idx="3050">
                  <c:v>5.99448507373216E-5</c:v>
                </c:pt>
                <c:pt idx="3051">
                  <c:v>3.99632338248811E-5</c:v>
                </c:pt>
                <c:pt idx="3052">
                  <c:v>5.99448507373216E-5</c:v>
                </c:pt>
                <c:pt idx="3053">
                  <c:v>1.99816169124405E-5</c:v>
                </c:pt>
                <c:pt idx="3054">
                  <c:v>3.99632338248811E-5</c:v>
                </c:pt>
                <c:pt idx="3055">
                  <c:v>5.99448507373216E-5</c:v>
                </c:pt>
                <c:pt idx="3056">
                  <c:v>7.99264676497622E-5</c:v>
                </c:pt>
                <c:pt idx="3057">
                  <c:v>1.99816169124405E-5</c:v>
                </c:pt>
                <c:pt idx="3058">
                  <c:v>7.99264676497622E-5</c:v>
                </c:pt>
                <c:pt idx="3059">
                  <c:v>3.99632338248811E-5</c:v>
                </c:pt>
                <c:pt idx="3060">
                  <c:v>3.99632338248811E-5</c:v>
                </c:pt>
                <c:pt idx="3061">
                  <c:v>3.99632338248811E-5</c:v>
                </c:pt>
                <c:pt idx="3062">
                  <c:v>7.99264676497622E-5</c:v>
                </c:pt>
                <c:pt idx="3063">
                  <c:v>3.99632338248811E-5</c:v>
                </c:pt>
                <c:pt idx="3064">
                  <c:v>3.99632338248811E-5</c:v>
                </c:pt>
                <c:pt idx="3065">
                  <c:v>1.99816169124405E-5</c:v>
                </c:pt>
                <c:pt idx="3066">
                  <c:v>5.99448507373216E-5</c:v>
                </c:pt>
                <c:pt idx="3067">
                  <c:v>5.99448507373216E-5</c:v>
                </c:pt>
                <c:pt idx="3068">
                  <c:v>1.99816169124405E-5</c:v>
                </c:pt>
                <c:pt idx="3069">
                  <c:v>1.99816169124405E-5</c:v>
                </c:pt>
                <c:pt idx="3070">
                  <c:v>9.99080845622027E-5</c:v>
                </c:pt>
                <c:pt idx="3071">
                  <c:v>1.99816169124405E-5</c:v>
                </c:pt>
                <c:pt idx="3072">
                  <c:v>3.99632338248811E-5</c:v>
                </c:pt>
                <c:pt idx="3073">
                  <c:v>5.99448507373216E-5</c:v>
                </c:pt>
                <c:pt idx="3074">
                  <c:v>3.99632338248811E-5</c:v>
                </c:pt>
                <c:pt idx="3075">
                  <c:v>3.99632338248811E-5</c:v>
                </c:pt>
                <c:pt idx="3076">
                  <c:v>7.99264676497622E-5</c:v>
                </c:pt>
                <c:pt idx="3077">
                  <c:v>7.99264676497622E-5</c:v>
                </c:pt>
                <c:pt idx="3078">
                  <c:v>5.99448507373216E-5</c:v>
                </c:pt>
                <c:pt idx="3079">
                  <c:v>1.99816169124405E-5</c:v>
                </c:pt>
                <c:pt idx="3080">
                  <c:v>3.99632338248811E-5</c:v>
                </c:pt>
                <c:pt idx="3081">
                  <c:v>5.99448507373216E-5</c:v>
                </c:pt>
                <c:pt idx="3082">
                  <c:v>3.99632338248811E-5</c:v>
                </c:pt>
                <c:pt idx="3083">
                  <c:v>3.99632338248811E-5</c:v>
                </c:pt>
                <c:pt idx="3084">
                  <c:v>1.99816169124405E-5</c:v>
                </c:pt>
                <c:pt idx="3085">
                  <c:v>3.99632338248811E-5</c:v>
                </c:pt>
                <c:pt idx="3086">
                  <c:v>7.99264676497622E-5</c:v>
                </c:pt>
                <c:pt idx="3087">
                  <c:v>3.99632338248811E-5</c:v>
                </c:pt>
                <c:pt idx="3088">
                  <c:v>5.99448507373216E-5</c:v>
                </c:pt>
                <c:pt idx="3089">
                  <c:v>1.99816169124405E-5</c:v>
                </c:pt>
                <c:pt idx="3090">
                  <c:v>3.99632338248811E-5</c:v>
                </c:pt>
                <c:pt idx="3091">
                  <c:v>1.99816169124405E-5</c:v>
                </c:pt>
                <c:pt idx="3092">
                  <c:v>3.99632338248811E-5</c:v>
                </c:pt>
                <c:pt idx="3093">
                  <c:v>3.99632338248811E-5</c:v>
                </c:pt>
                <c:pt idx="3094">
                  <c:v>1.99816169124405E-5</c:v>
                </c:pt>
                <c:pt idx="3095">
                  <c:v>1.99816169124405E-5</c:v>
                </c:pt>
                <c:pt idx="3096">
                  <c:v>1.99816169124405E-5</c:v>
                </c:pt>
                <c:pt idx="3097">
                  <c:v>1.99816169124405E-5</c:v>
                </c:pt>
                <c:pt idx="3098">
                  <c:v>5.99448507373216E-5</c:v>
                </c:pt>
                <c:pt idx="3099">
                  <c:v>1.99816169124405E-5</c:v>
                </c:pt>
                <c:pt idx="3100">
                  <c:v>3.99632338248811E-5</c:v>
                </c:pt>
                <c:pt idx="3101">
                  <c:v>1.99816169124405E-5</c:v>
                </c:pt>
                <c:pt idx="3102">
                  <c:v>1.99816169124405E-5</c:v>
                </c:pt>
                <c:pt idx="3103">
                  <c:v>1.99816169124405E-5</c:v>
                </c:pt>
                <c:pt idx="3104">
                  <c:v>7.99264676497622E-5</c:v>
                </c:pt>
                <c:pt idx="3105">
                  <c:v>3.99632338248811E-5</c:v>
                </c:pt>
                <c:pt idx="3106">
                  <c:v>5.99448507373216E-5</c:v>
                </c:pt>
                <c:pt idx="3107">
                  <c:v>1.99816169124405E-5</c:v>
                </c:pt>
                <c:pt idx="3108">
                  <c:v>3.99632338248811E-5</c:v>
                </c:pt>
                <c:pt idx="3109">
                  <c:v>1.99816169124405E-5</c:v>
                </c:pt>
                <c:pt idx="3110">
                  <c:v>1.99816169124405E-5</c:v>
                </c:pt>
                <c:pt idx="3111">
                  <c:v>3.99632338248811E-5</c:v>
                </c:pt>
                <c:pt idx="3112">
                  <c:v>5.99448507373216E-5</c:v>
                </c:pt>
                <c:pt idx="3113">
                  <c:v>7.99264676497622E-5</c:v>
                </c:pt>
                <c:pt idx="3114">
                  <c:v>7.99264676497622E-5</c:v>
                </c:pt>
                <c:pt idx="3115">
                  <c:v>3.99632338248811E-5</c:v>
                </c:pt>
                <c:pt idx="3116">
                  <c:v>3.99632338248811E-5</c:v>
                </c:pt>
                <c:pt idx="3117">
                  <c:v>5.99448507373216E-5</c:v>
                </c:pt>
                <c:pt idx="3118">
                  <c:v>3.99632338248811E-5</c:v>
                </c:pt>
                <c:pt idx="3119">
                  <c:v>3.99632338248811E-5</c:v>
                </c:pt>
                <c:pt idx="3120">
                  <c:v>3.99632338248811E-5</c:v>
                </c:pt>
                <c:pt idx="3121">
                  <c:v>1.99816169124405E-5</c:v>
                </c:pt>
                <c:pt idx="3122">
                  <c:v>5.99448507373216E-5</c:v>
                </c:pt>
                <c:pt idx="3123">
                  <c:v>1.99816169124405E-5</c:v>
                </c:pt>
                <c:pt idx="3124">
                  <c:v>1.99816169124405E-5</c:v>
                </c:pt>
                <c:pt idx="3125">
                  <c:v>1.99816169124405E-5</c:v>
                </c:pt>
                <c:pt idx="3126">
                  <c:v>1.99816169124405E-5</c:v>
                </c:pt>
                <c:pt idx="3127">
                  <c:v>1.99816169124405E-5</c:v>
                </c:pt>
                <c:pt idx="3128">
                  <c:v>3.99632338248811E-5</c:v>
                </c:pt>
                <c:pt idx="3129">
                  <c:v>1.99816169124405E-5</c:v>
                </c:pt>
                <c:pt idx="3130">
                  <c:v>5.99448507373216E-5</c:v>
                </c:pt>
                <c:pt idx="3131">
                  <c:v>1.99816169124405E-5</c:v>
                </c:pt>
                <c:pt idx="3132">
                  <c:v>3.99632338248811E-5</c:v>
                </c:pt>
                <c:pt idx="3133">
                  <c:v>1.99816169124405E-5</c:v>
                </c:pt>
                <c:pt idx="3134">
                  <c:v>3.99632338248811E-5</c:v>
                </c:pt>
                <c:pt idx="3135">
                  <c:v>1.99816169124405E-5</c:v>
                </c:pt>
                <c:pt idx="3136">
                  <c:v>5.99448507373216E-5</c:v>
                </c:pt>
                <c:pt idx="3137">
                  <c:v>3.99632338248811E-5</c:v>
                </c:pt>
                <c:pt idx="3138">
                  <c:v>5.99448507373216E-5</c:v>
                </c:pt>
                <c:pt idx="3139">
                  <c:v>1.99816169124405E-5</c:v>
                </c:pt>
                <c:pt idx="3140">
                  <c:v>1.99816169124405E-5</c:v>
                </c:pt>
                <c:pt idx="3141">
                  <c:v>1.99816169124405E-5</c:v>
                </c:pt>
                <c:pt idx="3142">
                  <c:v>7.99264676497622E-5</c:v>
                </c:pt>
                <c:pt idx="3143">
                  <c:v>1.99816169124405E-5</c:v>
                </c:pt>
                <c:pt idx="3144">
                  <c:v>3.99632338248811E-5</c:v>
                </c:pt>
                <c:pt idx="3145">
                  <c:v>3.99632338248811E-5</c:v>
                </c:pt>
                <c:pt idx="3146">
                  <c:v>1.99816169124405E-5</c:v>
                </c:pt>
                <c:pt idx="3147">
                  <c:v>5.99448507373216E-5</c:v>
                </c:pt>
                <c:pt idx="3148">
                  <c:v>3.99632338248811E-5</c:v>
                </c:pt>
                <c:pt idx="3149">
                  <c:v>1.99816169124405E-5</c:v>
                </c:pt>
                <c:pt idx="3150">
                  <c:v>5.99448507373216E-5</c:v>
                </c:pt>
                <c:pt idx="3151">
                  <c:v>1.99816169124405E-5</c:v>
                </c:pt>
                <c:pt idx="3152">
                  <c:v>3.99632338248811E-5</c:v>
                </c:pt>
                <c:pt idx="3153">
                  <c:v>7.99264676497622E-5</c:v>
                </c:pt>
                <c:pt idx="3154">
                  <c:v>3.99632338248811E-5</c:v>
                </c:pt>
                <c:pt idx="3155">
                  <c:v>3.99632338248811E-5</c:v>
                </c:pt>
                <c:pt idx="3156">
                  <c:v>1.99816169124405E-5</c:v>
                </c:pt>
                <c:pt idx="3157">
                  <c:v>1.99816169124405E-5</c:v>
                </c:pt>
                <c:pt idx="3158">
                  <c:v>1.99816169124405E-5</c:v>
                </c:pt>
                <c:pt idx="3159">
                  <c:v>3.99632338248811E-5</c:v>
                </c:pt>
                <c:pt idx="3160">
                  <c:v>3.99632338248811E-5</c:v>
                </c:pt>
                <c:pt idx="3161">
                  <c:v>1.99816169124405E-5</c:v>
                </c:pt>
                <c:pt idx="3162">
                  <c:v>1.99816169124405E-5</c:v>
                </c:pt>
                <c:pt idx="3163">
                  <c:v>1.99816169124405E-5</c:v>
                </c:pt>
                <c:pt idx="3164">
                  <c:v>5.99448507373216E-5</c:v>
                </c:pt>
                <c:pt idx="3165">
                  <c:v>1.99816169124405E-5</c:v>
                </c:pt>
                <c:pt idx="3166">
                  <c:v>1.99816169124405E-5</c:v>
                </c:pt>
                <c:pt idx="3167">
                  <c:v>1.99816169124405E-5</c:v>
                </c:pt>
                <c:pt idx="3168">
                  <c:v>1.99816169124405E-5</c:v>
                </c:pt>
                <c:pt idx="3169">
                  <c:v>1.99816169124405E-5</c:v>
                </c:pt>
                <c:pt idx="3170">
                  <c:v>5.99448507373216E-5</c:v>
                </c:pt>
                <c:pt idx="3171">
                  <c:v>1.99816169124405E-5</c:v>
                </c:pt>
                <c:pt idx="3172">
                  <c:v>1.99816169124405E-5</c:v>
                </c:pt>
                <c:pt idx="3173">
                  <c:v>1.99816169124405E-5</c:v>
                </c:pt>
                <c:pt idx="3174">
                  <c:v>1.99816169124405E-5</c:v>
                </c:pt>
                <c:pt idx="3175">
                  <c:v>3.99632338248811E-5</c:v>
                </c:pt>
                <c:pt idx="3176">
                  <c:v>1.99816169124405E-5</c:v>
                </c:pt>
                <c:pt idx="3177">
                  <c:v>1.99816169124405E-5</c:v>
                </c:pt>
                <c:pt idx="3178">
                  <c:v>3.99632338248811E-5</c:v>
                </c:pt>
                <c:pt idx="3179">
                  <c:v>3.99632338248811E-5</c:v>
                </c:pt>
                <c:pt idx="3180">
                  <c:v>3.99632338248811E-5</c:v>
                </c:pt>
                <c:pt idx="3181">
                  <c:v>3.99632338248811E-5</c:v>
                </c:pt>
                <c:pt idx="3182">
                  <c:v>1.99816169124405E-5</c:v>
                </c:pt>
                <c:pt idx="3183">
                  <c:v>3.99632338248811E-5</c:v>
                </c:pt>
                <c:pt idx="3184">
                  <c:v>1.99816169124405E-5</c:v>
                </c:pt>
                <c:pt idx="3185">
                  <c:v>1.99816169124405E-5</c:v>
                </c:pt>
                <c:pt idx="3186">
                  <c:v>3.99632338248811E-5</c:v>
                </c:pt>
                <c:pt idx="3187">
                  <c:v>1.99816169124405E-5</c:v>
                </c:pt>
                <c:pt idx="3188">
                  <c:v>1.99816169124405E-5</c:v>
                </c:pt>
                <c:pt idx="3189">
                  <c:v>1.99816169124405E-5</c:v>
                </c:pt>
                <c:pt idx="3190">
                  <c:v>1.99816169124405E-5</c:v>
                </c:pt>
                <c:pt idx="3191">
                  <c:v>3.99632338248811E-5</c:v>
                </c:pt>
                <c:pt idx="3192">
                  <c:v>1.99816169124405E-5</c:v>
                </c:pt>
                <c:pt idx="3193">
                  <c:v>3.99632338248811E-5</c:v>
                </c:pt>
                <c:pt idx="3194">
                  <c:v>1.99816169124405E-5</c:v>
                </c:pt>
                <c:pt idx="3195">
                  <c:v>1.99816169124405E-5</c:v>
                </c:pt>
                <c:pt idx="3196">
                  <c:v>5.99448507373216E-5</c:v>
                </c:pt>
                <c:pt idx="3197">
                  <c:v>3.99632338248811E-5</c:v>
                </c:pt>
                <c:pt idx="3198">
                  <c:v>1.99816169124405E-5</c:v>
                </c:pt>
                <c:pt idx="3199">
                  <c:v>5.99448507373216E-5</c:v>
                </c:pt>
                <c:pt idx="3200">
                  <c:v>1.99816169124405E-5</c:v>
                </c:pt>
                <c:pt idx="3201">
                  <c:v>1.99816169124405E-5</c:v>
                </c:pt>
                <c:pt idx="3202">
                  <c:v>1.99816169124405E-5</c:v>
                </c:pt>
                <c:pt idx="3203">
                  <c:v>3.99632338248811E-5</c:v>
                </c:pt>
                <c:pt idx="3204">
                  <c:v>3.99632338248811E-5</c:v>
                </c:pt>
                <c:pt idx="3205">
                  <c:v>1.99816169124405E-5</c:v>
                </c:pt>
                <c:pt idx="3206">
                  <c:v>3.99632338248811E-5</c:v>
                </c:pt>
                <c:pt idx="3207">
                  <c:v>1.99816169124405E-5</c:v>
                </c:pt>
                <c:pt idx="3208">
                  <c:v>1.99816169124405E-5</c:v>
                </c:pt>
                <c:pt idx="3209">
                  <c:v>1.99816169124405E-5</c:v>
                </c:pt>
                <c:pt idx="3210">
                  <c:v>7.99264676497622E-5</c:v>
                </c:pt>
                <c:pt idx="3211">
                  <c:v>3.99632338248811E-5</c:v>
                </c:pt>
                <c:pt idx="3212">
                  <c:v>1.99816169124405E-5</c:v>
                </c:pt>
                <c:pt idx="3213">
                  <c:v>1.99816169124405E-5</c:v>
                </c:pt>
                <c:pt idx="3214">
                  <c:v>1.99816169124405E-5</c:v>
                </c:pt>
                <c:pt idx="3215">
                  <c:v>1.99816169124405E-5</c:v>
                </c:pt>
                <c:pt idx="3216">
                  <c:v>1.99816169124405E-5</c:v>
                </c:pt>
                <c:pt idx="3217">
                  <c:v>1.99816169124405E-5</c:v>
                </c:pt>
                <c:pt idx="3218">
                  <c:v>1.99816169124405E-5</c:v>
                </c:pt>
                <c:pt idx="3219">
                  <c:v>1.99816169124405E-5</c:v>
                </c:pt>
                <c:pt idx="3220">
                  <c:v>1.99816169124405E-5</c:v>
                </c:pt>
                <c:pt idx="3221">
                  <c:v>1.99816169124405E-5</c:v>
                </c:pt>
                <c:pt idx="3222">
                  <c:v>1.99816169124405E-5</c:v>
                </c:pt>
                <c:pt idx="3223">
                  <c:v>1.99816169124405E-5</c:v>
                </c:pt>
                <c:pt idx="3224">
                  <c:v>5.99448507373216E-5</c:v>
                </c:pt>
                <c:pt idx="3225">
                  <c:v>1.99816169124405E-5</c:v>
                </c:pt>
                <c:pt idx="3226">
                  <c:v>7.99264676497622E-5</c:v>
                </c:pt>
                <c:pt idx="3227">
                  <c:v>1.99816169124405E-5</c:v>
                </c:pt>
                <c:pt idx="3228">
                  <c:v>3.99632338248811E-5</c:v>
                </c:pt>
                <c:pt idx="3229">
                  <c:v>3.99632338248811E-5</c:v>
                </c:pt>
                <c:pt idx="3230">
                  <c:v>3.99632338248811E-5</c:v>
                </c:pt>
                <c:pt idx="3231">
                  <c:v>1.99816169124405E-5</c:v>
                </c:pt>
                <c:pt idx="3232">
                  <c:v>1.99816169124405E-5</c:v>
                </c:pt>
                <c:pt idx="3233">
                  <c:v>3.99632338248811E-5</c:v>
                </c:pt>
                <c:pt idx="3234">
                  <c:v>1.99816169124405E-5</c:v>
                </c:pt>
                <c:pt idx="3235">
                  <c:v>1.99816169124405E-5</c:v>
                </c:pt>
                <c:pt idx="3236">
                  <c:v>1.99816169124405E-5</c:v>
                </c:pt>
                <c:pt idx="3237">
                  <c:v>1.99816169124405E-5</c:v>
                </c:pt>
                <c:pt idx="3238">
                  <c:v>1.99816169124405E-5</c:v>
                </c:pt>
                <c:pt idx="3239">
                  <c:v>1.99816169124405E-5</c:v>
                </c:pt>
                <c:pt idx="3240">
                  <c:v>7.99264676497622E-5</c:v>
                </c:pt>
                <c:pt idx="3241">
                  <c:v>1.99816169124405E-5</c:v>
                </c:pt>
                <c:pt idx="3242">
                  <c:v>1.99816169124405E-5</c:v>
                </c:pt>
                <c:pt idx="3243">
                  <c:v>1.99816169124405E-5</c:v>
                </c:pt>
                <c:pt idx="3244">
                  <c:v>1.99816169124405E-5</c:v>
                </c:pt>
                <c:pt idx="3245">
                  <c:v>3.99632338248811E-5</c:v>
                </c:pt>
                <c:pt idx="3246">
                  <c:v>3.99632338248811E-5</c:v>
                </c:pt>
                <c:pt idx="3247">
                  <c:v>3.99632338248811E-5</c:v>
                </c:pt>
                <c:pt idx="3248">
                  <c:v>1.99816169124405E-5</c:v>
                </c:pt>
                <c:pt idx="3249">
                  <c:v>3.99632338248811E-5</c:v>
                </c:pt>
                <c:pt idx="3250">
                  <c:v>1.99816169124405E-5</c:v>
                </c:pt>
                <c:pt idx="3251">
                  <c:v>1.99816169124405E-5</c:v>
                </c:pt>
                <c:pt idx="3252">
                  <c:v>1.99816169124405E-5</c:v>
                </c:pt>
                <c:pt idx="3253">
                  <c:v>1.99816169124405E-5</c:v>
                </c:pt>
                <c:pt idx="3254">
                  <c:v>1.99816169124405E-5</c:v>
                </c:pt>
                <c:pt idx="3255">
                  <c:v>1.99816169124405E-5</c:v>
                </c:pt>
                <c:pt idx="3256">
                  <c:v>3.99632338248811E-5</c:v>
                </c:pt>
                <c:pt idx="3257">
                  <c:v>1.99816169124405E-5</c:v>
                </c:pt>
                <c:pt idx="3258">
                  <c:v>1.99816169124405E-5</c:v>
                </c:pt>
                <c:pt idx="3259">
                  <c:v>3.99632338248811E-5</c:v>
                </c:pt>
                <c:pt idx="3260">
                  <c:v>3.99632338248811E-5</c:v>
                </c:pt>
                <c:pt idx="3261">
                  <c:v>1.99816169124405E-5</c:v>
                </c:pt>
                <c:pt idx="3262">
                  <c:v>7.99264676497622E-5</c:v>
                </c:pt>
                <c:pt idx="3263">
                  <c:v>1.99816169124405E-5</c:v>
                </c:pt>
                <c:pt idx="3264">
                  <c:v>1.99816169124405E-5</c:v>
                </c:pt>
                <c:pt idx="3265">
                  <c:v>3.99632338248811E-5</c:v>
                </c:pt>
                <c:pt idx="3266">
                  <c:v>3.99632338248811E-5</c:v>
                </c:pt>
                <c:pt idx="3267">
                  <c:v>1.99816169124405E-5</c:v>
                </c:pt>
                <c:pt idx="3268">
                  <c:v>3.99632338248811E-5</c:v>
                </c:pt>
                <c:pt idx="3269">
                  <c:v>1.99816169124405E-5</c:v>
                </c:pt>
                <c:pt idx="3270">
                  <c:v>1.99816169124405E-5</c:v>
                </c:pt>
                <c:pt idx="3271">
                  <c:v>3.99632338248811E-5</c:v>
                </c:pt>
                <c:pt idx="3272">
                  <c:v>3.99632338248811E-5</c:v>
                </c:pt>
                <c:pt idx="3273">
                  <c:v>1.99816169124405E-5</c:v>
                </c:pt>
                <c:pt idx="3274">
                  <c:v>1.99816169124405E-5</c:v>
                </c:pt>
                <c:pt idx="3275">
                  <c:v>1.99816169124405E-5</c:v>
                </c:pt>
                <c:pt idx="3276">
                  <c:v>1.99816169124405E-5</c:v>
                </c:pt>
                <c:pt idx="3277">
                  <c:v>5.99448507373216E-5</c:v>
                </c:pt>
                <c:pt idx="3278">
                  <c:v>1.99816169124405E-5</c:v>
                </c:pt>
                <c:pt idx="3279">
                  <c:v>1.99816169124405E-5</c:v>
                </c:pt>
                <c:pt idx="3280">
                  <c:v>1.99816169124405E-5</c:v>
                </c:pt>
                <c:pt idx="3281">
                  <c:v>3.99632338248811E-5</c:v>
                </c:pt>
                <c:pt idx="3282">
                  <c:v>1.99816169124405E-5</c:v>
                </c:pt>
                <c:pt idx="3283">
                  <c:v>1.99816169124405E-5</c:v>
                </c:pt>
                <c:pt idx="3284">
                  <c:v>1.99816169124405E-5</c:v>
                </c:pt>
                <c:pt idx="3285">
                  <c:v>1.99816169124405E-5</c:v>
                </c:pt>
                <c:pt idx="3286">
                  <c:v>5.99448507373216E-5</c:v>
                </c:pt>
                <c:pt idx="3287">
                  <c:v>1.99816169124405E-5</c:v>
                </c:pt>
                <c:pt idx="3288">
                  <c:v>3.99632338248811E-5</c:v>
                </c:pt>
                <c:pt idx="3289">
                  <c:v>3.99632338248811E-5</c:v>
                </c:pt>
                <c:pt idx="3290">
                  <c:v>1.99816169124405E-5</c:v>
                </c:pt>
                <c:pt idx="3291">
                  <c:v>1.99816169124405E-5</c:v>
                </c:pt>
                <c:pt idx="3292">
                  <c:v>1.99816169124405E-5</c:v>
                </c:pt>
                <c:pt idx="3293">
                  <c:v>3.99632338248811E-5</c:v>
                </c:pt>
                <c:pt idx="3294">
                  <c:v>1.99816169124405E-5</c:v>
                </c:pt>
                <c:pt idx="3295">
                  <c:v>1.99816169124405E-5</c:v>
                </c:pt>
                <c:pt idx="3296">
                  <c:v>3.99632338248811E-5</c:v>
                </c:pt>
                <c:pt idx="3297">
                  <c:v>1.99816169124405E-5</c:v>
                </c:pt>
                <c:pt idx="3298">
                  <c:v>3.99632338248811E-5</c:v>
                </c:pt>
                <c:pt idx="3299">
                  <c:v>3.99632338248811E-5</c:v>
                </c:pt>
                <c:pt idx="3300">
                  <c:v>3.99632338248811E-5</c:v>
                </c:pt>
                <c:pt idx="3301">
                  <c:v>1.99816169124405E-5</c:v>
                </c:pt>
                <c:pt idx="3302">
                  <c:v>1.99816169124405E-5</c:v>
                </c:pt>
                <c:pt idx="3303">
                  <c:v>3.99632338248811E-5</c:v>
                </c:pt>
                <c:pt idx="3304">
                  <c:v>1.99816169124405E-5</c:v>
                </c:pt>
                <c:pt idx="3305">
                  <c:v>1.99816169124405E-5</c:v>
                </c:pt>
                <c:pt idx="3306">
                  <c:v>3.99632338248811E-5</c:v>
                </c:pt>
                <c:pt idx="3307">
                  <c:v>3.99632338248811E-5</c:v>
                </c:pt>
                <c:pt idx="3308">
                  <c:v>3.99632338248811E-5</c:v>
                </c:pt>
                <c:pt idx="3309">
                  <c:v>1.99816169124405E-5</c:v>
                </c:pt>
                <c:pt idx="3310">
                  <c:v>1.99816169124405E-5</c:v>
                </c:pt>
                <c:pt idx="3311">
                  <c:v>1.99816169124405E-5</c:v>
                </c:pt>
                <c:pt idx="3312">
                  <c:v>1.99816169124405E-5</c:v>
                </c:pt>
                <c:pt idx="3313">
                  <c:v>1.99816169124405E-5</c:v>
                </c:pt>
                <c:pt idx="3314">
                  <c:v>1.99816169124405E-5</c:v>
                </c:pt>
                <c:pt idx="3315">
                  <c:v>1.99816169124405E-5</c:v>
                </c:pt>
                <c:pt idx="3316">
                  <c:v>3.99632338248811E-5</c:v>
                </c:pt>
                <c:pt idx="3317">
                  <c:v>1.99816169124405E-5</c:v>
                </c:pt>
                <c:pt idx="3318">
                  <c:v>1.99816169124405E-5</c:v>
                </c:pt>
                <c:pt idx="3319">
                  <c:v>1.99816169124405E-5</c:v>
                </c:pt>
                <c:pt idx="3320">
                  <c:v>1.99816169124405E-5</c:v>
                </c:pt>
                <c:pt idx="3321">
                  <c:v>1.99816169124405E-5</c:v>
                </c:pt>
                <c:pt idx="3322">
                  <c:v>1.99816169124405E-5</c:v>
                </c:pt>
                <c:pt idx="3323">
                  <c:v>1.99816169124405E-5</c:v>
                </c:pt>
                <c:pt idx="3324">
                  <c:v>1.99816169124405E-5</c:v>
                </c:pt>
                <c:pt idx="3325">
                  <c:v>3.99632338248811E-5</c:v>
                </c:pt>
                <c:pt idx="3326">
                  <c:v>1.99816169124405E-5</c:v>
                </c:pt>
                <c:pt idx="3327">
                  <c:v>1.99816169124405E-5</c:v>
                </c:pt>
                <c:pt idx="3328">
                  <c:v>3.99632338248811E-5</c:v>
                </c:pt>
                <c:pt idx="3329">
                  <c:v>1.99816169124405E-5</c:v>
                </c:pt>
                <c:pt idx="3330">
                  <c:v>1.99816169124405E-5</c:v>
                </c:pt>
                <c:pt idx="3331">
                  <c:v>1.99816169124405E-5</c:v>
                </c:pt>
                <c:pt idx="3332">
                  <c:v>1.99816169124405E-5</c:v>
                </c:pt>
                <c:pt idx="3333">
                  <c:v>3.99632338248811E-5</c:v>
                </c:pt>
                <c:pt idx="3334">
                  <c:v>1.99816169124405E-5</c:v>
                </c:pt>
                <c:pt idx="3335">
                  <c:v>1.99816169124405E-5</c:v>
                </c:pt>
                <c:pt idx="3336">
                  <c:v>5.99448507373216E-5</c:v>
                </c:pt>
                <c:pt idx="3337">
                  <c:v>3.99632338248811E-5</c:v>
                </c:pt>
                <c:pt idx="3338">
                  <c:v>1.99816169124405E-5</c:v>
                </c:pt>
                <c:pt idx="3339">
                  <c:v>5.99448507373216E-5</c:v>
                </c:pt>
                <c:pt idx="3340">
                  <c:v>1.99816169124405E-5</c:v>
                </c:pt>
                <c:pt idx="3341">
                  <c:v>3.99632338248811E-5</c:v>
                </c:pt>
                <c:pt idx="3342">
                  <c:v>1.99816169124405E-5</c:v>
                </c:pt>
                <c:pt idx="3343">
                  <c:v>1.99816169124405E-5</c:v>
                </c:pt>
                <c:pt idx="3344">
                  <c:v>1.99816169124405E-5</c:v>
                </c:pt>
                <c:pt idx="3345">
                  <c:v>1.99816169124405E-5</c:v>
                </c:pt>
                <c:pt idx="3346">
                  <c:v>1.99816169124405E-5</c:v>
                </c:pt>
                <c:pt idx="3347">
                  <c:v>1.99816169124405E-5</c:v>
                </c:pt>
                <c:pt idx="3348">
                  <c:v>1.99816169124405E-5</c:v>
                </c:pt>
                <c:pt idx="3349">
                  <c:v>3.99632338248811E-5</c:v>
                </c:pt>
                <c:pt idx="3350">
                  <c:v>3.99632338248811E-5</c:v>
                </c:pt>
                <c:pt idx="3351">
                  <c:v>1.99816169124405E-5</c:v>
                </c:pt>
                <c:pt idx="3352">
                  <c:v>3.99632338248811E-5</c:v>
                </c:pt>
                <c:pt idx="3353">
                  <c:v>3.99632338248811E-5</c:v>
                </c:pt>
                <c:pt idx="3354">
                  <c:v>1.99816169124405E-5</c:v>
                </c:pt>
                <c:pt idx="3355">
                  <c:v>1.99816169124405E-5</c:v>
                </c:pt>
                <c:pt idx="3356">
                  <c:v>1.99816169124405E-5</c:v>
                </c:pt>
                <c:pt idx="3357">
                  <c:v>3.99632338248811E-5</c:v>
                </c:pt>
                <c:pt idx="3358">
                  <c:v>1.99816169124405E-5</c:v>
                </c:pt>
                <c:pt idx="3359">
                  <c:v>1.99816169124405E-5</c:v>
                </c:pt>
                <c:pt idx="3360">
                  <c:v>1.99816169124405E-5</c:v>
                </c:pt>
                <c:pt idx="3361">
                  <c:v>1.99816169124405E-5</c:v>
                </c:pt>
                <c:pt idx="3362">
                  <c:v>1.99816169124405E-5</c:v>
                </c:pt>
                <c:pt idx="3363">
                  <c:v>1.99816169124405E-5</c:v>
                </c:pt>
                <c:pt idx="3364">
                  <c:v>3.99632338248811E-5</c:v>
                </c:pt>
                <c:pt idx="3365">
                  <c:v>3.99632338248811E-5</c:v>
                </c:pt>
                <c:pt idx="3366">
                  <c:v>1.99816169124405E-5</c:v>
                </c:pt>
                <c:pt idx="3367">
                  <c:v>1.99816169124405E-5</c:v>
                </c:pt>
                <c:pt idx="3368">
                  <c:v>1.99816169124405E-5</c:v>
                </c:pt>
                <c:pt idx="3369">
                  <c:v>1.99816169124405E-5</c:v>
                </c:pt>
                <c:pt idx="3370">
                  <c:v>1.99816169124405E-5</c:v>
                </c:pt>
                <c:pt idx="3371">
                  <c:v>1.99816169124405E-5</c:v>
                </c:pt>
                <c:pt idx="3372">
                  <c:v>3.99632338248811E-5</c:v>
                </c:pt>
                <c:pt idx="3373">
                  <c:v>1.99816169124405E-5</c:v>
                </c:pt>
                <c:pt idx="3374">
                  <c:v>1.99816169124405E-5</c:v>
                </c:pt>
                <c:pt idx="3375">
                  <c:v>1.99816169124405E-5</c:v>
                </c:pt>
                <c:pt idx="3376">
                  <c:v>1.99816169124405E-5</c:v>
                </c:pt>
                <c:pt idx="3377">
                  <c:v>1.99816169124405E-5</c:v>
                </c:pt>
                <c:pt idx="3378">
                  <c:v>1.99816169124405E-5</c:v>
                </c:pt>
                <c:pt idx="3379">
                  <c:v>1.99816169124405E-5</c:v>
                </c:pt>
                <c:pt idx="3380">
                  <c:v>1.99816169124405E-5</c:v>
                </c:pt>
                <c:pt idx="3381">
                  <c:v>3.99632338248811E-5</c:v>
                </c:pt>
                <c:pt idx="3382">
                  <c:v>5.99448507373216E-5</c:v>
                </c:pt>
                <c:pt idx="3383">
                  <c:v>5.99448507373216E-5</c:v>
                </c:pt>
                <c:pt idx="3384">
                  <c:v>1.99816169124405E-5</c:v>
                </c:pt>
                <c:pt idx="3385">
                  <c:v>3.99632338248811E-5</c:v>
                </c:pt>
                <c:pt idx="3386">
                  <c:v>1.99816169124405E-5</c:v>
                </c:pt>
                <c:pt idx="3387">
                  <c:v>1.99816169124405E-5</c:v>
                </c:pt>
                <c:pt idx="3388">
                  <c:v>1.99816169124405E-5</c:v>
                </c:pt>
                <c:pt idx="3389">
                  <c:v>3.99632338248811E-5</c:v>
                </c:pt>
                <c:pt idx="3390">
                  <c:v>3.99632338248811E-5</c:v>
                </c:pt>
                <c:pt idx="3391">
                  <c:v>1.99816169124405E-5</c:v>
                </c:pt>
                <c:pt idx="3392">
                  <c:v>1.99816169124405E-5</c:v>
                </c:pt>
                <c:pt idx="3393">
                  <c:v>1.99816169124405E-5</c:v>
                </c:pt>
                <c:pt idx="3394">
                  <c:v>1.99816169124405E-5</c:v>
                </c:pt>
                <c:pt idx="3395">
                  <c:v>1.99816169124405E-5</c:v>
                </c:pt>
                <c:pt idx="3396">
                  <c:v>1.99816169124405E-5</c:v>
                </c:pt>
                <c:pt idx="3397">
                  <c:v>1.99816169124405E-5</c:v>
                </c:pt>
                <c:pt idx="3398">
                  <c:v>1.99816169124405E-5</c:v>
                </c:pt>
                <c:pt idx="3399">
                  <c:v>1.99816169124405E-5</c:v>
                </c:pt>
                <c:pt idx="3400">
                  <c:v>1.99816169124405E-5</c:v>
                </c:pt>
                <c:pt idx="3401">
                  <c:v>1.99816169124405E-5</c:v>
                </c:pt>
                <c:pt idx="3402">
                  <c:v>3.99632338248811E-5</c:v>
                </c:pt>
                <c:pt idx="3403">
                  <c:v>1.99816169124405E-5</c:v>
                </c:pt>
                <c:pt idx="3404">
                  <c:v>3.99632338248811E-5</c:v>
                </c:pt>
                <c:pt idx="3405">
                  <c:v>1.99816169124405E-5</c:v>
                </c:pt>
                <c:pt idx="3406">
                  <c:v>3.99632338248811E-5</c:v>
                </c:pt>
                <c:pt idx="3407">
                  <c:v>3.99632338248811E-5</c:v>
                </c:pt>
                <c:pt idx="3408">
                  <c:v>1.99816169124405E-5</c:v>
                </c:pt>
                <c:pt idx="3409">
                  <c:v>1.99816169124405E-5</c:v>
                </c:pt>
                <c:pt idx="3410">
                  <c:v>3.99632338248811E-5</c:v>
                </c:pt>
                <c:pt idx="3411">
                  <c:v>1.99816169124405E-5</c:v>
                </c:pt>
                <c:pt idx="3412">
                  <c:v>1.99816169124405E-5</c:v>
                </c:pt>
                <c:pt idx="3413">
                  <c:v>1.99816169124405E-5</c:v>
                </c:pt>
                <c:pt idx="3414">
                  <c:v>1.99816169124405E-5</c:v>
                </c:pt>
                <c:pt idx="3415">
                  <c:v>1.99816169124405E-5</c:v>
                </c:pt>
                <c:pt idx="3416">
                  <c:v>1.99816169124405E-5</c:v>
                </c:pt>
                <c:pt idx="3417">
                  <c:v>1.99816169124405E-5</c:v>
                </c:pt>
                <c:pt idx="3418">
                  <c:v>1.99816169124405E-5</c:v>
                </c:pt>
                <c:pt idx="3419">
                  <c:v>1.99816169124405E-5</c:v>
                </c:pt>
                <c:pt idx="3420">
                  <c:v>1.99816169124405E-5</c:v>
                </c:pt>
                <c:pt idx="3421">
                  <c:v>1.99816169124405E-5</c:v>
                </c:pt>
                <c:pt idx="3422">
                  <c:v>1.99816169124405E-5</c:v>
                </c:pt>
                <c:pt idx="3423">
                  <c:v>1.99816169124405E-5</c:v>
                </c:pt>
                <c:pt idx="3424">
                  <c:v>1.99816169124405E-5</c:v>
                </c:pt>
                <c:pt idx="3425">
                  <c:v>1.99816169124405E-5</c:v>
                </c:pt>
                <c:pt idx="3426">
                  <c:v>1.99816169124405E-5</c:v>
                </c:pt>
                <c:pt idx="3427">
                  <c:v>1.99816169124405E-5</c:v>
                </c:pt>
                <c:pt idx="3428">
                  <c:v>1.99816169124405E-5</c:v>
                </c:pt>
                <c:pt idx="3429">
                  <c:v>1.99816169124405E-5</c:v>
                </c:pt>
                <c:pt idx="3430">
                  <c:v>1.99816169124405E-5</c:v>
                </c:pt>
                <c:pt idx="3431">
                  <c:v>1.99816169124405E-5</c:v>
                </c:pt>
                <c:pt idx="3432">
                  <c:v>1.99816169124405E-5</c:v>
                </c:pt>
                <c:pt idx="3433">
                  <c:v>1.99816169124405E-5</c:v>
                </c:pt>
                <c:pt idx="3434">
                  <c:v>1.99816169124405E-5</c:v>
                </c:pt>
                <c:pt idx="3435">
                  <c:v>1.99816169124405E-5</c:v>
                </c:pt>
                <c:pt idx="3436">
                  <c:v>1.99816169124405E-5</c:v>
                </c:pt>
                <c:pt idx="3437">
                  <c:v>1.99816169124405E-5</c:v>
                </c:pt>
                <c:pt idx="3438">
                  <c:v>3.99632338248811E-5</c:v>
                </c:pt>
                <c:pt idx="3439">
                  <c:v>5.99448507373216E-5</c:v>
                </c:pt>
                <c:pt idx="3440">
                  <c:v>1.99816169124405E-5</c:v>
                </c:pt>
                <c:pt idx="3441">
                  <c:v>1.99816169124405E-5</c:v>
                </c:pt>
                <c:pt idx="3442">
                  <c:v>1.99816169124405E-5</c:v>
                </c:pt>
                <c:pt idx="3443">
                  <c:v>1.99816169124405E-5</c:v>
                </c:pt>
                <c:pt idx="3444">
                  <c:v>1.99816169124405E-5</c:v>
                </c:pt>
                <c:pt idx="3445">
                  <c:v>3.99632338248811E-5</c:v>
                </c:pt>
                <c:pt idx="3446">
                  <c:v>1.99816169124405E-5</c:v>
                </c:pt>
                <c:pt idx="3447">
                  <c:v>1.99816169124405E-5</c:v>
                </c:pt>
                <c:pt idx="3448">
                  <c:v>3.99632338248811E-5</c:v>
                </c:pt>
                <c:pt idx="3449">
                  <c:v>3.99632338248811E-5</c:v>
                </c:pt>
                <c:pt idx="3450">
                  <c:v>3.99632338248811E-5</c:v>
                </c:pt>
                <c:pt idx="3451">
                  <c:v>1.99816169124405E-5</c:v>
                </c:pt>
                <c:pt idx="3452">
                  <c:v>1.99816169124405E-5</c:v>
                </c:pt>
                <c:pt idx="3453">
                  <c:v>1.99816169124405E-5</c:v>
                </c:pt>
                <c:pt idx="3454">
                  <c:v>1.99816169124405E-5</c:v>
                </c:pt>
                <c:pt idx="3455">
                  <c:v>1.99816169124405E-5</c:v>
                </c:pt>
                <c:pt idx="3456">
                  <c:v>1.99816169124405E-5</c:v>
                </c:pt>
                <c:pt idx="3457">
                  <c:v>1.99816169124405E-5</c:v>
                </c:pt>
                <c:pt idx="3458">
                  <c:v>1.99816169124405E-5</c:v>
                </c:pt>
                <c:pt idx="3459">
                  <c:v>1.99816169124405E-5</c:v>
                </c:pt>
                <c:pt idx="3460">
                  <c:v>1.99816169124405E-5</c:v>
                </c:pt>
                <c:pt idx="3461">
                  <c:v>1.99816169124405E-5</c:v>
                </c:pt>
                <c:pt idx="3462">
                  <c:v>1.99816169124405E-5</c:v>
                </c:pt>
                <c:pt idx="3463">
                  <c:v>1.99816169124405E-5</c:v>
                </c:pt>
                <c:pt idx="3464">
                  <c:v>1.99816169124405E-5</c:v>
                </c:pt>
                <c:pt idx="3465">
                  <c:v>1.99816169124405E-5</c:v>
                </c:pt>
                <c:pt idx="3466">
                  <c:v>3.99632338248811E-5</c:v>
                </c:pt>
                <c:pt idx="3467">
                  <c:v>1.99816169124405E-5</c:v>
                </c:pt>
                <c:pt idx="3468">
                  <c:v>1.99816169124405E-5</c:v>
                </c:pt>
                <c:pt idx="3469">
                  <c:v>1.99816169124405E-5</c:v>
                </c:pt>
                <c:pt idx="3470">
                  <c:v>1.99816169124405E-5</c:v>
                </c:pt>
                <c:pt idx="3471">
                  <c:v>1.99816169124405E-5</c:v>
                </c:pt>
                <c:pt idx="3472">
                  <c:v>1.99816169124405E-5</c:v>
                </c:pt>
                <c:pt idx="3473">
                  <c:v>1.99816169124405E-5</c:v>
                </c:pt>
                <c:pt idx="3474">
                  <c:v>1.99816169124405E-5</c:v>
                </c:pt>
                <c:pt idx="3475">
                  <c:v>1.99816169124405E-5</c:v>
                </c:pt>
                <c:pt idx="3476">
                  <c:v>1.99816169124405E-5</c:v>
                </c:pt>
                <c:pt idx="3477">
                  <c:v>1.99816169124405E-5</c:v>
                </c:pt>
                <c:pt idx="3478">
                  <c:v>5.99448507373216E-5</c:v>
                </c:pt>
                <c:pt idx="3479">
                  <c:v>1.99816169124405E-5</c:v>
                </c:pt>
                <c:pt idx="3480">
                  <c:v>1.99816169124405E-5</c:v>
                </c:pt>
                <c:pt idx="3481">
                  <c:v>1.99816169124405E-5</c:v>
                </c:pt>
                <c:pt idx="3482">
                  <c:v>1.99816169124405E-5</c:v>
                </c:pt>
                <c:pt idx="3483">
                  <c:v>1.99816169124405E-5</c:v>
                </c:pt>
                <c:pt idx="3484">
                  <c:v>1.99816169124405E-5</c:v>
                </c:pt>
                <c:pt idx="3485">
                  <c:v>1.99816169124405E-5</c:v>
                </c:pt>
                <c:pt idx="3486">
                  <c:v>1.99816169124405E-5</c:v>
                </c:pt>
                <c:pt idx="3487">
                  <c:v>1.99816169124405E-5</c:v>
                </c:pt>
                <c:pt idx="3488">
                  <c:v>1.99816169124405E-5</c:v>
                </c:pt>
                <c:pt idx="3489">
                  <c:v>1.99816169124405E-5</c:v>
                </c:pt>
                <c:pt idx="3490">
                  <c:v>1.99816169124405E-5</c:v>
                </c:pt>
                <c:pt idx="3491">
                  <c:v>3.99632338248811E-5</c:v>
                </c:pt>
                <c:pt idx="3492">
                  <c:v>3.99632338248811E-5</c:v>
                </c:pt>
                <c:pt idx="3493">
                  <c:v>1.99816169124405E-5</c:v>
                </c:pt>
                <c:pt idx="3494">
                  <c:v>1.99816169124405E-5</c:v>
                </c:pt>
                <c:pt idx="3495">
                  <c:v>1.99816169124405E-5</c:v>
                </c:pt>
                <c:pt idx="3496">
                  <c:v>1.99816169124405E-5</c:v>
                </c:pt>
                <c:pt idx="3497">
                  <c:v>1.99816169124405E-5</c:v>
                </c:pt>
                <c:pt idx="3498">
                  <c:v>1.99816169124405E-5</c:v>
                </c:pt>
                <c:pt idx="3499">
                  <c:v>1.99816169124405E-5</c:v>
                </c:pt>
                <c:pt idx="3500">
                  <c:v>1.99816169124405E-5</c:v>
                </c:pt>
                <c:pt idx="3501">
                  <c:v>1.99816169124405E-5</c:v>
                </c:pt>
                <c:pt idx="3502">
                  <c:v>1.99816169124405E-5</c:v>
                </c:pt>
                <c:pt idx="3503">
                  <c:v>1.99816169124405E-5</c:v>
                </c:pt>
                <c:pt idx="3504">
                  <c:v>1.99816169124405E-5</c:v>
                </c:pt>
                <c:pt idx="3505">
                  <c:v>1.99816169124405E-5</c:v>
                </c:pt>
                <c:pt idx="3506">
                  <c:v>1.99816169124405E-5</c:v>
                </c:pt>
                <c:pt idx="3507">
                  <c:v>1.99816169124405E-5</c:v>
                </c:pt>
                <c:pt idx="3508">
                  <c:v>1.99816169124405E-5</c:v>
                </c:pt>
                <c:pt idx="3509">
                  <c:v>1.99816169124405E-5</c:v>
                </c:pt>
                <c:pt idx="3510">
                  <c:v>3.99632338248811E-5</c:v>
                </c:pt>
                <c:pt idx="3511">
                  <c:v>1.99816169124405E-5</c:v>
                </c:pt>
                <c:pt idx="3512">
                  <c:v>1.99816169124405E-5</c:v>
                </c:pt>
                <c:pt idx="3513">
                  <c:v>1.99816169124405E-5</c:v>
                </c:pt>
                <c:pt idx="3514">
                  <c:v>1.99816169124405E-5</c:v>
                </c:pt>
                <c:pt idx="3515">
                  <c:v>1.99816169124405E-5</c:v>
                </c:pt>
                <c:pt idx="3516">
                  <c:v>1.99816169124405E-5</c:v>
                </c:pt>
                <c:pt idx="3517">
                  <c:v>1.99816169124405E-5</c:v>
                </c:pt>
                <c:pt idx="3518">
                  <c:v>1.99816169124405E-5</c:v>
                </c:pt>
                <c:pt idx="3519">
                  <c:v>1.99816169124405E-5</c:v>
                </c:pt>
                <c:pt idx="3520">
                  <c:v>1.99816169124405E-5</c:v>
                </c:pt>
                <c:pt idx="3521">
                  <c:v>1.99816169124405E-5</c:v>
                </c:pt>
                <c:pt idx="3522">
                  <c:v>1.99816169124405E-5</c:v>
                </c:pt>
                <c:pt idx="3523">
                  <c:v>1.99816169124405E-5</c:v>
                </c:pt>
                <c:pt idx="3524">
                  <c:v>1.99816169124405E-5</c:v>
                </c:pt>
                <c:pt idx="3525">
                  <c:v>1.99816169124405E-5</c:v>
                </c:pt>
                <c:pt idx="3526">
                  <c:v>1.99816169124405E-5</c:v>
                </c:pt>
                <c:pt idx="3527">
                  <c:v>1.99816169124405E-5</c:v>
                </c:pt>
                <c:pt idx="3528">
                  <c:v>1.99816169124405E-5</c:v>
                </c:pt>
                <c:pt idx="3529">
                  <c:v>1.99816169124405E-5</c:v>
                </c:pt>
                <c:pt idx="3530">
                  <c:v>1.99816169124405E-5</c:v>
                </c:pt>
                <c:pt idx="3531">
                  <c:v>1.99816169124405E-5</c:v>
                </c:pt>
                <c:pt idx="3532">
                  <c:v>1.99816169124405E-5</c:v>
                </c:pt>
                <c:pt idx="3533">
                  <c:v>1.99816169124405E-5</c:v>
                </c:pt>
                <c:pt idx="3534">
                  <c:v>1.99816169124405E-5</c:v>
                </c:pt>
                <c:pt idx="3535">
                  <c:v>1.99816169124405E-5</c:v>
                </c:pt>
                <c:pt idx="3536">
                  <c:v>1.99816169124405E-5</c:v>
                </c:pt>
                <c:pt idx="3537">
                  <c:v>1.99816169124405E-5</c:v>
                </c:pt>
                <c:pt idx="3538">
                  <c:v>1.99816169124405E-5</c:v>
                </c:pt>
                <c:pt idx="3539">
                  <c:v>1.99816169124405E-5</c:v>
                </c:pt>
                <c:pt idx="3540">
                  <c:v>1.99816169124405E-5</c:v>
                </c:pt>
                <c:pt idx="3541">
                  <c:v>1.99816169124405E-5</c:v>
                </c:pt>
                <c:pt idx="3542">
                  <c:v>1.99816169124405E-5</c:v>
                </c:pt>
                <c:pt idx="3543">
                  <c:v>1.99816169124405E-5</c:v>
                </c:pt>
                <c:pt idx="3544">
                  <c:v>1.99816169124405E-5</c:v>
                </c:pt>
                <c:pt idx="3545">
                  <c:v>1.99816169124405E-5</c:v>
                </c:pt>
                <c:pt idx="3546">
                  <c:v>1.99816169124405E-5</c:v>
                </c:pt>
                <c:pt idx="3547">
                  <c:v>1.99816169124405E-5</c:v>
                </c:pt>
                <c:pt idx="3548">
                  <c:v>1.99816169124405E-5</c:v>
                </c:pt>
                <c:pt idx="3549">
                  <c:v>1.99816169124405E-5</c:v>
                </c:pt>
                <c:pt idx="3550">
                  <c:v>1.99816169124405E-5</c:v>
                </c:pt>
                <c:pt idx="3551">
                  <c:v>1.99816169124405E-5</c:v>
                </c:pt>
                <c:pt idx="3552">
                  <c:v>1.99816169124405E-5</c:v>
                </c:pt>
                <c:pt idx="3553">
                  <c:v>1.99816169124405E-5</c:v>
                </c:pt>
                <c:pt idx="3554">
                  <c:v>1.99816169124405E-5</c:v>
                </c:pt>
                <c:pt idx="3555">
                  <c:v>1.99816169124405E-5</c:v>
                </c:pt>
                <c:pt idx="3556">
                  <c:v>1.99816169124405E-5</c:v>
                </c:pt>
                <c:pt idx="3557">
                  <c:v>1.99816169124405E-5</c:v>
                </c:pt>
                <c:pt idx="3558">
                  <c:v>1.99816169124405E-5</c:v>
                </c:pt>
                <c:pt idx="3559">
                  <c:v>1.99816169124405E-5</c:v>
                </c:pt>
                <c:pt idx="3560">
                  <c:v>1.99816169124405E-5</c:v>
                </c:pt>
                <c:pt idx="3561">
                  <c:v>1.99816169124405E-5</c:v>
                </c:pt>
                <c:pt idx="3562">
                  <c:v>1.99816169124405E-5</c:v>
                </c:pt>
                <c:pt idx="3563">
                  <c:v>1.99816169124405E-5</c:v>
                </c:pt>
                <c:pt idx="3564">
                  <c:v>1.99816169124405E-5</c:v>
                </c:pt>
                <c:pt idx="3565">
                  <c:v>1.99816169124405E-5</c:v>
                </c:pt>
                <c:pt idx="3566">
                  <c:v>3.99632338248811E-5</c:v>
                </c:pt>
                <c:pt idx="3567">
                  <c:v>1.99816169124405E-5</c:v>
                </c:pt>
                <c:pt idx="3568">
                  <c:v>1.99816169124405E-5</c:v>
                </c:pt>
                <c:pt idx="3569">
                  <c:v>1.99816169124405E-5</c:v>
                </c:pt>
                <c:pt idx="3570">
                  <c:v>1.99816169124405E-5</c:v>
                </c:pt>
                <c:pt idx="3571">
                  <c:v>1.99816169124405E-5</c:v>
                </c:pt>
                <c:pt idx="3572">
                  <c:v>1.99816169124405E-5</c:v>
                </c:pt>
                <c:pt idx="3573">
                  <c:v>1.99816169124405E-5</c:v>
                </c:pt>
                <c:pt idx="3574">
                  <c:v>1.99816169124405E-5</c:v>
                </c:pt>
                <c:pt idx="3575">
                  <c:v>1.99816169124405E-5</c:v>
                </c:pt>
                <c:pt idx="3576">
                  <c:v>1.99816169124405E-5</c:v>
                </c:pt>
                <c:pt idx="3577">
                  <c:v>1.99816169124405E-5</c:v>
                </c:pt>
                <c:pt idx="3578">
                  <c:v>1.99816169124405E-5</c:v>
                </c:pt>
                <c:pt idx="3579">
                  <c:v>1.99816169124405E-5</c:v>
                </c:pt>
                <c:pt idx="3580">
                  <c:v>1.99816169124405E-5</c:v>
                </c:pt>
                <c:pt idx="3581">
                  <c:v>1.99816169124405E-5</c:v>
                </c:pt>
                <c:pt idx="3582">
                  <c:v>1.99816169124405E-5</c:v>
                </c:pt>
                <c:pt idx="3583">
                  <c:v>1.99816169124405E-5</c:v>
                </c:pt>
                <c:pt idx="3584">
                  <c:v>1.99816169124405E-5</c:v>
                </c:pt>
                <c:pt idx="3585">
                  <c:v>1.99816169124405E-5</c:v>
                </c:pt>
                <c:pt idx="3586">
                  <c:v>1.99816169124405E-5</c:v>
                </c:pt>
                <c:pt idx="3587">
                  <c:v>1.99816169124405E-5</c:v>
                </c:pt>
                <c:pt idx="3588">
                  <c:v>1.99816169124405E-5</c:v>
                </c:pt>
                <c:pt idx="3589">
                  <c:v>1.99816169124405E-5</c:v>
                </c:pt>
                <c:pt idx="3590">
                  <c:v>1.99816169124405E-5</c:v>
                </c:pt>
                <c:pt idx="3591">
                  <c:v>1.99816169124405E-5</c:v>
                </c:pt>
                <c:pt idx="3592">
                  <c:v>1.99816169124405E-5</c:v>
                </c:pt>
                <c:pt idx="3593">
                  <c:v>1.99816169124405E-5</c:v>
                </c:pt>
                <c:pt idx="3594">
                  <c:v>1.99816169124405E-5</c:v>
                </c:pt>
                <c:pt idx="3595">
                  <c:v>1.99816169124405E-5</c:v>
                </c:pt>
                <c:pt idx="3596">
                  <c:v>1.99816169124405E-5</c:v>
                </c:pt>
                <c:pt idx="3597">
                  <c:v>1.99816169124405E-5</c:v>
                </c:pt>
                <c:pt idx="3598">
                  <c:v>1.99816169124405E-5</c:v>
                </c:pt>
                <c:pt idx="3599">
                  <c:v>1.99816169124405E-5</c:v>
                </c:pt>
                <c:pt idx="3600">
                  <c:v>1.99816169124405E-5</c:v>
                </c:pt>
                <c:pt idx="3601">
                  <c:v>1.99816169124405E-5</c:v>
                </c:pt>
                <c:pt idx="3602">
                  <c:v>1.99816169124405E-5</c:v>
                </c:pt>
                <c:pt idx="3603">
                  <c:v>1.99816169124405E-5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168336"/>
        <c:axId val="2146096608"/>
      </c:scatterChart>
      <c:valAx>
        <c:axId val="214616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96608"/>
        <c:crosses val="autoZero"/>
        <c:crossBetween val="midCat"/>
      </c:valAx>
      <c:valAx>
        <c:axId val="214609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68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87429152877629"/>
          <c:y val="0.0160307013612824"/>
          <c:w val="0.935749838335426"/>
          <c:h val="0.824040099849747"/>
        </c:manualLayout>
      </c:layout>
      <c:scatterChart>
        <c:scatterStyle val="lineMarker"/>
        <c:varyColors val="0"/>
        <c:ser>
          <c:idx val="0"/>
          <c:order val="0"/>
          <c:tx>
            <c:v>Win-100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497.0</c:v>
                </c:pt>
                <c:pt idx="496">
                  <c:v>498.0</c:v>
                </c:pt>
                <c:pt idx="497">
                  <c:v>500.0</c:v>
                </c:pt>
                <c:pt idx="498">
                  <c:v>501.0</c:v>
                </c:pt>
                <c:pt idx="499">
                  <c:v>504.0</c:v>
                </c:pt>
                <c:pt idx="500">
                  <c:v>505.0</c:v>
                </c:pt>
                <c:pt idx="501">
                  <c:v>506.0</c:v>
                </c:pt>
                <c:pt idx="502">
                  <c:v>507.0</c:v>
                </c:pt>
                <c:pt idx="503">
                  <c:v>509.0</c:v>
                </c:pt>
                <c:pt idx="504">
                  <c:v>510.0</c:v>
                </c:pt>
                <c:pt idx="505">
                  <c:v>511.0</c:v>
                </c:pt>
                <c:pt idx="506">
                  <c:v>513.0</c:v>
                </c:pt>
                <c:pt idx="507">
                  <c:v>514.0</c:v>
                </c:pt>
                <c:pt idx="508">
                  <c:v>515.0</c:v>
                </c:pt>
                <c:pt idx="509">
                  <c:v>519.0</c:v>
                </c:pt>
                <c:pt idx="510">
                  <c:v>520.0</c:v>
                </c:pt>
                <c:pt idx="511">
                  <c:v>521.0</c:v>
                </c:pt>
                <c:pt idx="512">
                  <c:v>522.0</c:v>
                </c:pt>
                <c:pt idx="513">
                  <c:v>523.0</c:v>
                </c:pt>
                <c:pt idx="514">
                  <c:v>524.0</c:v>
                </c:pt>
                <c:pt idx="515">
                  <c:v>525.0</c:v>
                </c:pt>
                <c:pt idx="516">
                  <c:v>526.0</c:v>
                </c:pt>
                <c:pt idx="517">
                  <c:v>528.0</c:v>
                </c:pt>
                <c:pt idx="518">
                  <c:v>529.0</c:v>
                </c:pt>
                <c:pt idx="519">
                  <c:v>531.0</c:v>
                </c:pt>
                <c:pt idx="520">
                  <c:v>532.0</c:v>
                </c:pt>
                <c:pt idx="521">
                  <c:v>533.0</c:v>
                </c:pt>
                <c:pt idx="522">
                  <c:v>534.0</c:v>
                </c:pt>
                <c:pt idx="523">
                  <c:v>537.0</c:v>
                </c:pt>
                <c:pt idx="524">
                  <c:v>539.0</c:v>
                </c:pt>
                <c:pt idx="525">
                  <c:v>544.0</c:v>
                </c:pt>
                <c:pt idx="526">
                  <c:v>545.0</c:v>
                </c:pt>
                <c:pt idx="527">
                  <c:v>546.0</c:v>
                </c:pt>
                <c:pt idx="528">
                  <c:v>547.0</c:v>
                </c:pt>
                <c:pt idx="529">
                  <c:v>548.0</c:v>
                </c:pt>
                <c:pt idx="530">
                  <c:v>550.0</c:v>
                </c:pt>
                <c:pt idx="531">
                  <c:v>551.0</c:v>
                </c:pt>
                <c:pt idx="532">
                  <c:v>558.0</c:v>
                </c:pt>
                <c:pt idx="533">
                  <c:v>559.0</c:v>
                </c:pt>
                <c:pt idx="534">
                  <c:v>563.0</c:v>
                </c:pt>
                <c:pt idx="535">
                  <c:v>568.0</c:v>
                </c:pt>
                <c:pt idx="536">
                  <c:v>571.0</c:v>
                </c:pt>
                <c:pt idx="537">
                  <c:v>579.0</c:v>
                </c:pt>
                <c:pt idx="538">
                  <c:v>611.0</c:v>
                </c:pt>
                <c:pt idx="539">
                  <c:v>620.0</c:v>
                </c:pt>
              </c:numCache>
            </c:numRef>
          </c:xVal>
          <c:yVal>
            <c:numRef>
              <c:f>Win!$C:$C</c:f>
              <c:numCache>
                <c:formatCode>General</c:formatCode>
                <c:ptCount val="1048576"/>
                <c:pt idx="0">
                  <c:v>0.00972402979302991</c:v>
                </c:pt>
                <c:pt idx="1">
                  <c:v>0.00956450360599858</c:v>
                </c:pt>
                <c:pt idx="2">
                  <c:v>0.00941709333190634</c:v>
                </c:pt>
                <c:pt idx="3">
                  <c:v>0.00921314213076503</c:v>
                </c:pt>
                <c:pt idx="4">
                  <c:v>0.00892942783610804</c:v>
                </c:pt>
                <c:pt idx="5">
                  <c:v>0.00875778573613762</c:v>
                </c:pt>
                <c:pt idx="6">
                  <c:v>0.00881533632259829</c:v>
                </c:pt>
                <c:pt idx="7">
                  <c:v>0.00865278115733219</c:v>
                </c:pt>
                <c:pt idx="8">
                  <c:v>0.00829839070386386</c:v>
                </c:pt>
                <c:pt idx="9">
                  <c:v>0.00829031342857114</c:v>
                </c:pt>
                <c:pt idx="10">
                  <c:v>0.00821963726975979</c:v>
                </c:pt>
                <c:pt idx="11">
                  <c:v>0.00791270080863622</c:v>
                </c:pt>
                <c:pt idx="12">
                  <c:v>0.00768148880338195</c:v>
                </c:pt>
                <c:pt idx="13">
                  <c:v>0.00767946948455877</c:v>
                </c:pt>
                <c:pt idx="14">
                  <c:v>0.00760576434751265</c:v>
                </c:pt>
                <c:pt idx="15">
                  <c:v>0.00730185686462385</c:v>
                </c:pt>
                <c:pt idx="16">
                  <c:v>0.00726752844462977</c:v>
                </c:pt>
                <c:pt idx="17">
                  <c:v>0.00712617612700707</c:v>
                </c:pt>
                <c:pt idx="18">
                  <c:v>0.00716151420641275</c:v>
                </c:pt>
                <c:pt idx="19">
                  <c:v>0.00705449030878413</c:v>
                </c:pt>
                <c:pt idx="20">
                  <c:v>0.00686164536117031</c:v>
                </c:pt>
                <c:pt idx="21">
                  <c:v>0.00682125898470668</c:v>
                </c:pt>
                <c:pt idx="22">
                  <c:v>0.00658701800121764</c:v>
                </c:pt>
                <c:pt idx="23">
                  <c:v>0.00650826456711357</c:v>
                </c:pt>
                <c:pt idx="24">
                  <c:v>0.00643657874889063</c:v>
                </c:pt>
                <c:pt idx="25">
                  <c:v>0.00627503324303612</c:v>
                </c:pt>
                <c:pt idx="26">
                  <c:v>0.00626594630833181</c:v>
                </c:pt>
                <c:pt idx="27">
                  <c:v>0.0061902218524625</c:v>
                </c:pt>
                <c:pt idx="28">
                  <c:v>0.00610541046188889</c:v>
                </c:pt>
                <c:pt idx="29">
                  <c:v>0.00603372464366595</c:v>
                </c:pt>
                <c:pt idx="30">
                  <c:v>0.00590246892015916</c:v>
                </c:pt>
                <c:pt idx="31">
                  <c:v>0.00569447908137148</c:v>
                </c:pt>
                <c:pt idx="32">
                  <c:v>0.00565712168314262</c:v>
                </c:pt>
                <c:pt idx="33">
                  <c:v>0.00560764837197468</c:v>
                </c:pt>
                <c:pt idx="34">
                  <c:v>0.00554303016963287</c:v>
                </c:pt>
                <c:pt idx="35">
                  <c:v>0.00543802559082744</c:v>
                </c:pt>
                <c:pt idx="36">
                  <c:v>0.00524013234615567</c:v>
                </c:pt>
                <c:pt idx="37">
                  <c:v>0.00520580392616158</c:v>
                </c:pt>
                <c:pt idx="38">
                  <c:v>0.00524518064321362</c:v>
                </c:pt>
                <c:pt idx="39">
                  <c:v>0.00514421470205455</c:v>
                </c:pt>
                <c:pt idx="40">
                  <c:v>0.00516642720910955</c:v>
                </c:pt>
                <c:pt idx="41">
                  <c:v>0.00494228281973641</c:v>
                </c:pt>
                <c:pt idx="42">
                  <c:v>0.00500488170325504</c:v>
                </c:pt>
                <c:pt idx="43">
                  <c:v>0.00490492542150756</c:v>
                </c:pt>
                <c:pt idx="44">
                  <c:v>0.00474136059682987</c:v>
                </c:pt>
                <c:pt idx="45">
                  <c:v>0.00477871799505872</c:v>
                </c:pt>
                <c:pt idx="46">
                  <c:v>0.00457779577215218</c:v>
                </c:pt>
                <c:pt idx="47">
                  <c:v>0.00450913893216401</c:v>
                </c:pt>
                <c:pt idx="48">
                  <c:v>0.00464443329331716</c:v>
                </c:pt>
                <c:pt idx="49">
                  <c:v>0.00443745311394107</c:v>
                </c:pt>
                <c:pt idx="50">
                  <c:v>0.00439605707806585</c:v>
                </c:pt>
                <c:pt idx="51">
                  <c:v>0.00431629398455019</c:v>
                </c:pt>
                <c:pt idx="52">
                  <c:v>0.00441625026629767</c:v>
                </c:pt>
                <c:pt idx="53">
                  <c:v>0.00430619739043428</c:v>
                </c:pt>
                <c:pt idx="54">
                  <c:v>0.00412042005870159</c:v>
                </c:pt>
                <c:pt idx="55">
                  <c:v>0.00406791776929888</c:v>
                </c:pt>
                <c:pt idx="56">
                  <c:v>0.0040658984504757</c:v>
                </c:pt>
                <c:pt idx="57">
                  <c:v>0.00398108705990208</c:v>
                </c:pt>
                <c:pt idx="58">
                  <c:v>0.00412344903693637</c:v>
                </c:pt>
                <c:pt idx="59">
                  <c:v>0.00394171034285004</c:v>
                </c:pt>
                <c:pt idx="60">
                  <c:v>0.00386396656815756</c:v>
                </c:pt>
                <c:pt idx="61">
                  <c:v>0.00392959442991095</c:v>
                </c:pt>
                <c:pt idx="62">
                  <c:v>0.00368323753348283</c:v>
                </c:pt>
                <c:pt idx="63">
                  <c:v>0.00365799604819306</c:v>
                </c:pt>
                <c:pt idx="64">
                  <c:v>0.00372564322876963</c:v>
                </c:pt>
                <c:pt idx="65">
                  <c:v>0.00367415059877851</c:v>
                </c:pt>
                <c:pt idx="66">
                  <c:v>0.0035338079405674</c:v>
                </c:pt>
                <c:pt idx="67">
                  <c:v>0.00354592385350649</c:v>
                </c:pt>
                <c:pt idx="68">
                  <c:v>0.0036206386499642</c:v>
                </c:pt>
                <c:pt idx="69">
                  <c:v>0.00333793401471881</c:v>
                </c:pt>
                <c:pt idx="70">
                  <c:v>0.00350654713645445</c:v>
                </c:pt>
                <c:pt idx="71">
                  <c:v>0.00330057661648995</c:v>
                </c:pt>
                <c:pt idx="72">
                  <c:v>0.00334298231177676</c:v>
                </c:pt>
                <c:pt idx="73">
                  <c:v>0.00329148968178564</c:v>
                </c:pt>
                <c:pt idx="74">
                  <c:v>0.00329350900060882</c:v>
                </c:pt>
                <c:pt idx="75">
                  <c:v>0.00324201637061769</c:v>
                </c:pt>
                <c:pt idx="76">
                  <c:v>0.00321677488532793</c:v>
                </c:pt>
                <c:pt idx="77">
                  <c:v>0.00325716126179156</c:v>
                </c:pt>
                <c:pt idx="78">
                  <c:v>0.00314609872651658</c:v>
                </c:pt>
                <c:pt idx="79">
                  <c:v>0.00311378962534568</c:v>
                </c:pt>
                <c:pt idx="80">
                  <c:v>0.00310369303122977</c:v>
                </c:pt>
                <c:pt idx="81">
                  <c:v>0.00299868845242434</c:v>
                </c:pt>
                <c:pt idx="82">
                  <c:v>0.00294618616302162</c:v>
                </c:pt>
                <c:pt idx="83">
                  <c:v>0.0029158963806739</c:v>
                </c:pt>
                <c:pt idx="84">
                  <c:v>0.00298051458301571</c:v>
                </c:pt>
                <c:pt idx="85">
                  <c:v>0.00293709922831731</c:v>
                </c:pt>
                <c:pt idx="86">
                  <c:v>0.00289570319244209</c:v>
                </c:pt>
                <c:pt idx="87">
                  <c:v>0.00288964523597254</c:v>
                </c:pt>
                <c:pt idx="88">
                  <c:v>0.00274324462129189</c:v>
                </c:pt>
                <c:pt idx="89">
                  <c:v>0.00285026851892051</c:v>
                </c:pt>
                <c:pt idx="90">
                  <c:v>0.00275132189658462</c:v>
                </c:pt>
                <c:pt idx="91">
                  <c:v>0.00276242815011212</c:v>
                </c:pt>
                <c:pt idx="92">
                  <c:v>0.00269680028835872</c:v>
                </c:pt>
                <c:pt idx="93">
                  <c:v>0.00275132189658462</c:v>
                </c:pt>
                <c:pt idx="94">
                  <c:v>0.00264429799895601</c:v>
                </c:pt>
                <c:pt idx="95">
                  <c:v>0.00258371843426057</c:v>
                </c:pt>
                <c:pt idx="96">
                  <c:v>0.00255544797073603</c:v>
                </c:pt>
                <c:pt idx="97">
                  <c:v>0.00255342865191285</c:v>
                </c:pt>
                <c:pt idx="98">
                  <c:v>0.00253424512309262</c:v>
                </c:pt>
                <c:pt idx="99">
                  <c:v>0.00247972351486673</c:v>
                </c:pt>
                <c:pt idx="100">
                  <c:v>0.00739272621166701</c:v>
                </c:pt>
                <c:pt idx="101">
                  <c:v>0.00726046082874863</c:v>
                </c:pt>
                <c:pt idx="102">
                  <c:v>0.00724733525639795</c:v>
                </c:pt>
                <c:pt idx="103">
                  <c:v>0.00707367383760436</c:v>
                </c:pt>
                <c:pt idx="104">
                  <c:v>0.00701713291055528</c:v>
                </c:pt>
                <c:pt idx="105">
                  <c:v>0.0069171766288078</c:v>
                </c:pt>
                <c:pt idx="106">
                  <c:v>0.00672332202178239</c:v>
                </c:pt>
                <c:pt idx="107">
                  <c:v>0.00665769416002899</c:v>
                </c:pt>
                <c:pt idx="108">
                  <c:v>0.00657288276945538</c:v>
                </c:pt>
                <c:pt idx="109">
                  <c:v>0.00646686853123835</c:v>
                </c:pt>
                <c:pt idx="110">
                  <c:v>0.00629118779362157</c:v>
                </c:pt>
                <c:pt idx="111">
                  <c:v>0.00632551621361566</c:v>
                </c:pt>
                <c:pt idx="112">
                  <c:v>0.00622757925069136</c:v>
                </c:pt>
                <c:pt idx="113">
                  <c:v>0.00585198594957962</c:v>
                </c:pt>
                <c:pt idx="114">
                  <c:v>0.00598627065132119</c:v>
                </c:pt>
                <c:pt idx="115">
                  <c:v>0.00600848315837618</c:v>
                </c:pt>
                <c:pt idx="116">
                  <c:v>0.00571972056666124</c:v>
                </c:pt>
                <c:pt idx="117">
                  <c:v>0.00569346942195989</c:v>
                </c:pt>
                <c:pt idx="118">
                  <c:v>0.00556524267668787</c:v>
                </c:pt>
                <c:pt idx="119">
                  <c:v>0.0055187983437547</c:v>
                </c:pt>
                <c:pt idx="120">
                  <c:v>0.00538350398260154</c:v>
                </c:pt>
                <c:pt idx="121">
                  <c:v>0.00548749890199539</c:v>
                </c:pt>
                <c:pt idx="122">
                  <c:v>0.0052037846073384</c:v>
                </c:pt>
                <c:pt idx="123">
                  <c:v>0.00518863971616454</c:v>
                </c:pt>
                <c:pt idx="124">
                  <c:v>0.00511594423853001</c:v>
                </c:pt>
                <c:pt idx="125">
                  <c:v>0.00501194931913617</c:v>
                </c:pt>
                <c:pt idx="126">
                  <c:v>0.00500791068148981</c:v>
                </c:pt>
                <c:pt idx="127">
                  <c:v>0.00511796355735319</c:v>
                </c:pt>
                <c:pt idx="128">
                  <c:v>0.00482011403093394</c:v>
                </c:pt>
                <c:pt idx="129">
                  <c:v>0.004748428212711</c:v>
                </c:pt>
                <c:pt idx="130">
                  <c:v>0.00465755886566784</c:v>
                </c:pt>
                <c:pt idx="131">
                  <c:v>0.00458991168509126</c:v>
                </c:pt>
                <c:pt idx="132">
                  <c:v>0.00458486338803331</c:v>
                </c:pt>
                <c:pt idx="133">
                  <c:v>0.00445663664276129</c:v>
                </c:pt>
                <c:pt idx="134">
                  <c:v>0.00448490710628583</c:v>
                </c:pt>
                <c:pt idx="135">
                  <c:v>0.00443038549805994</c:v>
                </c:pt>
                <c:pt idx="136">
                  <c:v>0.00437283491159927</c:v>
                </c:pt>
                <c:pt idx="137">
                  <c:v>0.00445158834570334</c:v>
                </c:pt>
                <c:pt idx="138">
                  <c:v>0.00406892742871047</c:v>
                </c:pt>
                <c:pt idx="139">
                  <c:v>0.00412142971811318</c:v>
                </c:pt>
                <c:pt idx="140">
                  <c:v>0.00412344903693637</c:v>
                </c:pt>
                <c:pt idx="141">
                  <c:v>0.00390940124167914</c:v>
                </c:pt>
                <c:pt idx="142">
                  <c:v>0.00397704842225572</c:v>
                </c:pt>
                <c:pt idx="143">
                  <c:v>0.00397200012519776</c:v>
                </c:pt>
                <c:pt idx="144">
                  <c:v>0.00393767170520368</c:v>
                </c:pt>
                <c:pt idx="145">
                  <c:v>0.00388920805344733</c:v>
                </c:pt>
                <c:pt idx="146">
                  <c:v>0.00382559951051711</c:v>
                </c:pt>
                <c:pt idx="147">
                  <c:v>0.00376602960523326</c:v>
                </c:pt>
                <c:pt idx="148">
                  <c:v>0.00368222787407123</c:v>
                </c:pt>
                <c:pt idx="149">
                  <c:v>0.003707469359361</c:v>
                </c:pt>
                <c:pt idx="150">
                  <c:v>0.00371453697524214</c:v>
                </c:pt>
                <c:pt idx="151">
                  <c:v>0.00351967270880513</c:v>
                </c:pt>
                <c:pt idx="152">
                  <c:v>0.00353784657821377</c:v>
                </c:pt>
                <c:pt idx="153">
                  <c:v>0.00349645054233855</c:v>
                </c:pt>
                <c:pt idx="154">
                  <c:v>0.00337327209412448</c:v>
                </c:pt>
                <c:pt idx="155">
                  <c:v>0.00338639766647516</c:v>
                </c:pt>
                <c:pt idx="156">
                  <c:v>0.00343889995587788</c:v>
                </c:pt>
                <c:pt idx="157">
                  <c:v>0.0031986010159193</c:v>
                </c:pt>
                <c:pt idx="158">
                  <c:v>0.00328038342825814</c:v>
                </c:pt>
                <c:pt idx="159">
                  <c:v>0.00325009364591042</c:v>
                </c:pt>
                <c:pt idx="160">
                  <c:v>0.00316124361769044</c:v>
                </c:pt>
                <c:pt idx="161">
                  <c:v>0.00316629191474839</c:v>
                </c:pt>
                <c:pt idx="162">
                  <c:v>0.0031551856612209</c:v>
                </c:pt>
                <c:pt idx="163">
                  <c:v>0.00320667829121202</c:v>
                </c:pt>
                <c:pt idx="164">
                  <c:v>0.00295123446007958</c:v>
                </c:pt>
                <c:pt idx="165">
                  <c:v>0.00302292027830252</c:v>
                </c:pt>
                <c:pt idx="166">
                  <c:v>0.00292902195302458</c:v>
                </c:pt>
                <c:pt idx="167">
                  <c:v>0.0028724810259755</c:v>
                </c:pt>
                <c:pt idx="168">
                  <c:v>0.00294315718478685</c:v>
                </c:pt>
                <c:pt idx="169">
                  <c:v>0.00280281452657575</c:v>
                </c:pt>
                <c:pt idx="170">
                  <c:v>0.00289671285185368</c:v>
                </c:pt>
                <c:pt idx="171">
                  <c:v>0.00279776622951779</c:v>
                </c:pt>
                <c:pt idx="172">
                  <c:v>0.00263924970189805</c:v>
                </c:pt>
                <c:pt idx="173">
                  <c:v>0.00269276165071236</c:v>
                </c:pt>
                <c:pt idx="174">
                  <c:v>0.00279978554834097</c:v>
                </c:pt>
                <c:pt idx="175">
                  <c:v>0.0026453076583676</c:v>
                </c:pt>
                <c:pt idx="176">
                  <c:v>0.00257463149955625</c:v>
                </c:pt>
                <c:pt idx="177">
                  <c:v>0.00257867013720261</c:v>
                </c:pt>
                <c:pt idx="178">
                  <c:v>0.00252515818838831</c:v>
                </c:pt>
                <c:pt idx="179">
                  <c:v>0.00244337577604946</c:v>
                </c:pt>
                <c:pt idx="180">
                  <c:v>0.00254939001426648</c:v>
                </c:pt>
                <c:pt idx="181">
                  <c:v>0.00243025020369878</c:v>
                </c:pt>
                <c:pt idx="182">
                  <c:v>0.00252313886956512</c:v>
                </c:pt>
                <c:pt idx="183">
                  <c:v>0.00232726494371653</c:v>
                </c:pt>
                <c:pt idx="184">
                  <c:v>0.00239491212429311</c:v>
                </c:pt>
                <c:pt idx="185">
                  <c:v>0.00239390246488152</c:v>
                </c:pt>
                <c:pt idx="186">
                  <c:v>0.00236159336371061</c:v>
                </c:pt>
                <c:pt idx="187">
                  <c:v>0.00236765132018016</c:v>
                </c:pt>
                <c:pt idx="188">
                  <c:v>0.0022979848207804</c:v>
                </c:pt>
                <c:pt idx="189">
                  <c:v>0.00226365640078632</c:v>
                </c:pt>
                <c:pt idx="190">
                  <c:v>0.00222629900255746</c:v>
                </c:pt>
                <c:pt idx="191">
                  <c:v>0.00210917851081294</c:v>
                </c:pt>
                <c:pt idx="192">
                  <c:v>0.00216571943786202</c:v>
                </c:pt>
                <c:pt idx="193">
                  <c:v>0.00219398990138656</c:v>
                </c:pt>
                <c:pt idx="194">
                  <c:v>0.00212533306139839</c:v>
                </c:pt>
                <c:pt idx="195">
                  <c:v>0.00203951201141319</c:v>
                </c:pt>
                <c:pt idx="196">
                  <c:v>0.00217682569138952</c:v>
                </c:pt>
                <c:pt idx="197">
                  <c:v>0.00207485009081886</c:v>
                </c:pt>
                <c:pt idx="198">
                  <c:v>0.00209605293846226</c:v>
                </c:pt>
                <c:pt idx="199">
                  <c:v>0.00200215461318433</c:v>
                </c:pt>
                <c:pt idx="200">
                  <c:v>0.0019072466284948</c:v>
                </c:pt>
                <c:pt idx="201">
                  <c:v>0.00200417393200751</c:v>
                </c:pt>
                <c:pt idx="202">
                  <c:v>0.0019405653890773</c:v>
                </c:pt>
                <c:pt idx="203">
                  <c:v>0.00188402446202822</c:v>
                </c:pt>
                <c:pt idx="204">
                  <c:v>0.00186988923026595</c:v>
                </c:pt>
                <c:pt idx="205">
                  <c:v>0.00179820341204301</c:v>
                </c:pt>
                <c:pt idx="206">
                  <c:v>0.00179315511498506</c:v>
                </c:pt>
                <c:pt idx="207">
                  <c:v>0.00176791362969529</c:v>
                </c:pt>
                <c:pt idx="208">
                  <c:v>0.00170430508676508</c:v>
                </c:pt>
                <c:pt idx="209">
                  <c:v>0.00168512155794485</c:v>
                </c:pt>
                <c:pt idx="210">
                  <c:v>0.00170430508676508</c:v>
                </c:pt>
                <c:pt idx="211">
                  <c:v>0.00157002038502352</c:v>
                </c:pt>
                <c:pt idx="212">
                  <c:v>0.00156901072561192</c:v>
                </c:pt>
                <c:pt idx="213">
                  <c:v>0.00157809766031624</c:v>
                </c:pt>
                <c:pt idx="214">
                  <c:v>0.00158112663855101</c:v>
                </c:pt>
                <c:pt idx="215">
                  <c:v>0.00146198682798331</c:v>
                </c:pt>
                <c:pt idx="216">
                  <c:v>0.00146400614680649</c:v>
                </c:pt>
                <c:pt idx="217">
                  <c:v>0.00148924763209626</c:v>
                </c:pt>
                <c:pt idx="218">
                  <c:v>0.00146097716857172</c:v>
                </c:pt>
                <c:pt idx="219">
                  <c:v>0.00145693853092536</c:v>
                </c:pt>
                <c:pt idx="220">
                  <c:v>0.00135799190858947</c:v>
                </c:pt>
                <c:pt idx="221">
                  <c:v>0.00131356689447948</c:v>
                </c:pt>
                <c:pt idx="222">
                  <c:v>0.00136304020564742</c:v>
                </c:pt>
                <c:pt idx="223">
                  <c:v>0.00120755265626246</c:v>
                </c:pt>
                <c:pt idx="224">
                  <c:v>0.0013660691838822</c:v>
                </c:pt>
                <c:pt idx="225">
                  <c:v>0.00127217085860426</c:v>
                </c:pt>
                <c:pt idx="226">
                  <c:v>0.00122976516331745</c:v>
                </c:pt>
                <c:pt idx="227">
                  <c:v>0.00115404070744815</c:v>
                </c:pt>
                <c:pt idx="228">
                  <c:v>0.00118231117097269</c:v>
                </c:pt>
                <c:pt idx="229">
                  <c:v>0.00112879922215838</c:v>
                </c:pt>
                <c:pt idx="230">
                  <c:v>0.00113485717862793</c:v>
                </c:pt>
                <c:pt idx="231">
                  <c:v>0.00113081854098157</c:v>
                </c:pt>
                <c:pt idx="232">
                  <c:v>0.00111567364980771</c:v>
                </c:pt>
                <c:pt idx="233">
                  <c:v>0.00109649012098748</c:v>
                </c:pt>
                <c:pt idx="234">
                  <c:v>0.00105711340393545</c:v>
                </c:pt>
                <c:pt idx="235">
                  <c:v>0.00102682362158773</c:v>
                </c:pt>
                <c:pt idx="236" formatCode="0.00E+00">
                  <c:v>0.000975330991596604</c:v>
                </c:pt>
                <c:pt idx="237">
                  <c:v>0.00100158213629796</c:v>
                </c:pt>
                <c:pt idx="238" formatCode="0.00E+00">
                  <c:v>0.000968263375715469</c:v>
                </c:pt>
                <c:pt idx="239">
                  <c:v>0.00100864975217909</c:v>
                </c:pt>
                <c:pt idx="240" formatCode="0.00E+00">
                  <c:v>0.000985427585712511</c:v>
                </c:pt>
                <c:pt idx="241" formatCode="0.00E+00">
                  <c:v>0.000900616195138893</c:v>
                </c:pt>
                <c:pt idx="242" formatCode="0.00E+00">
                  <c:v>0.00088042300690708</c:v>
                </c:pt>
                <c:pt idx="243" formatCode="0.00E+00">
                  <c:v>0.000835997992797089</c:v>
                </c:pt>
                <c:pt idx="244" formatCode="0.00E+00">
                  <c:v>0.000907683811020028</c:v>
                </c:pt>
                <c:pt idx="245" formatCode="0.00E+00">
                  <c:v>0.000884461644553442</c:v>
                </c:pt>
                <c:pt idx="246" formatCode="0.00E+00">
                  <c:v>0.000855181521617312</c:v>
                </c:pt>
                <c:pt idx="247" formatCode="0.00E+00">
                  <c:v>0.000846094586912996</c:v>
                </c:pt>
                <c:pt idx="248" formatCode="0.00E+00">
                  <c:v>0.000828930376915954</c:v>
                </c:pt>
                <c:pt idx="249" formatCode="0.00E+00">
                  <c:v>0.00079359229751028</c:v>
                </c:pt>
                <c:pt idx="250" formatCode="0.00E+00">
                  <c:v>0.000829940036327545</c:v>
                </c:pt>
                <c:pt idx="251" formatCode="0.00E+00">
                  <c:v>0.000791572978687099</c:v>
                </c:pt>
                <c:pt idx="252" formatCode="0.00E+00">
                  <c:v>0.000713829203994616</c:v>
                </c:pt>
                <c:pt idx="253" formatCode="0.00E+00">
                  <c:v>0.000707771247525072</c:v>
                </c:pt>
                <c:pt idx="254" formatCode="0.00E+00">
                  <c:v>0.000725945116933704</c:v>
                </c:pt>
                <c:pt idx="255" formatCode="0.00E+00">
                  <c:v>0.000711809885171435</c:v>
                </c:pt>
                <c:pt idx="256" formatCode="0.00E+00">
                  <c:v>0.000702722950467118</c:v>
                </c:pt>
                <c:pt idx="257" formatCode="0.00E+00">
                  <c:v>0.000697674653409165</c:v>
                </c:pt>
                <c:pt idx="258" formatCode="0.00E+00">
                  <c:v>0.000732003073403248</c:v>
                </c:pt>
                <c:pt idx="259" formatCode="0.00E+00">
                  <c:v>0.00064618202341804</c:v>
                </c:pt>
                <c:pt idx="260" formatCode="0.00E+00">
                  <c:v>0.000633056451067361</c:v>
                </c:pt>
                <c:pt idx="261" formatCode="0.00E+00">
                  <c:v>0.000677481465177351</c:v>
                </c:pt>
                <c:pt idx="262" formatCode="0.00E+00">
                  <c:v>0.000650220661064403</c:v>
                </c:pt>
                <c:pt idx="263" formatCode="0.00E+00">
                  <c:v>0.00066031725518031</c:v>
                </c:pt>
                <c:pt idx="264" formatCode="0.00E+00">
                  <c:v>0.00058762177754578</c:v>
                </c:pt>
                <c:pt idx="265" formatCode="0.00E+00">
                  <c:v>0.000636085429302133</c:v>
                </c:pt>
                <c:pt idx="266" formatCode="0.00E+00">
                  <c:v>0.000567428589313966</c:v>
                </c:pt>
                <c:pt idx="267" formatCode="0.00E+00">
                  <c:v>0.000586612118134189</c:v>
                </c:pt>
                <c:pt idx="268" formatCode="0.00E+00">
                  <c:v>0.000564399611079194</c:v>
                </c:pt>
                <c:pt idx="269" formatCode="0.00E+00">
                  <c:v>0.000521993915792385</c:v>
                </c:pt>
                <c:pt idx="270" formatCode="0.00E+00">
                  <c:v>0.000525022894027157</c:v>
                </c:pt>
                <c:pt idx="271" formatCode="0.00E+00">
                  <c:v>0.000528051872261929</c:v>
                </c:pt>
                <c:pt idx="272" formatCode="0.00E+00">
                  <c:v>0.000541177444612608</c:v>
                </c:pt>
                <c:pt idx="273" formatCode="0.00E+00">
                  <c:v>0.000519974596969204</c:v>
                </c:pt>
                <c:pt idx="274" formatCode="0.00E+00">
                  <c:v>0.000473530264036032</c:v>
                </c:pt>
                <c:pt idx="275" formatCode="0.00E+00">
                  <c:v>0.000503820046383753</c:v>
                </c:pt>
                <c:pt idx="276" formatCode="0.00E+00">
                  <c:v>0.00047050128580126</c:v>
                </c:pt>
                <c:pt idx="277" formatCode="0.00E+00">
                  <c:v>0.000496752430502618</c:v>
                </c:pt>
                <c:pt idx="278" formatCode="0.00E+00">
                  <c:v>0.000449298438157856</c:v>
                </c:pt>
                <c:pt idx="279" formatCode="0.00E+00">
                  <c:v>0.000454346735215809</c:v>
                </c:pt>
                <c:pt idx="280" formatCode="0.00E+00">
                  <c:v>0.000399825126989912</c:v>
                </c:pt>
                <c:pt idx="281" formatCode="0.00E+00">
                  <c:v>0.000417998996398544</c:v>
                </c:pt>
                <c:pt idx="282" formatCode="0.00E+00">
                  <c:v>0.000413960358752182</c:v>
                </c:pt>
                <c:pt idx="283" formatCode="0.00E+00">
                  <c:v>0.000403863764636275</c:v>
                </c:pt>
                <c:pt idx="284" formatCode="0.00E+00">
                  <c:v>0.000419008655810135</c:v>
                </c:pt>
                <c:pt idx="285" formatCode="0.00E+00">
                  <c:v>0.000405883083459456</c:v>
                </c:pt>
                <c:pt idx="286" formatCode="0.00E+00">
                  <c:v>0.000362467728761057</c:v>
                </c:pt>
                <c:pt idx="287" formatCode="0.00E+00">
                  <c:v>0.000383670576404461</c:v>
                </c:pt>
                <c:pt idx="288" formatCode="0.00E+00">
                  <c:v>0.000403863764636275</c:v>
                </c:pt>
                <c:pt idx="289" formatCode="0.00E+00">
                  <c:v>0.000406892742871047</c:v>
                </c:pt>
                <c:pt idx="290" formatCode="0.00E+00">
                  <c:v>0.000340255221706061</c:v>
                </c:pt>
                <c:pt idx="291" formatCode="0.00E+00">
                  <c:v>0.000337226243471289</c:v>
                </c:pt>
                <c:pt idx="292" formatCode="0.00E+00">
                  <c:v>0.000351361475233559</c:v>
                </c:pt>
                <c:pt idx="293" formatCode="0.00E+00">
                  <c:v>0.000344293859352424</c:v>
                </c:pt>
                <c:pt idx="294" formatCode="0.00E+00">
                  <c:v>0.00033823590288288</c:v>
                </c:pt>
                <c:pt idx="295" formatCode="0.00E+00">
                  <c:v>0.000317033055239476</c:v>
                </c:pt>
                <c:pt idx="296" formatCode="0.00E+00">
                  <c:v>0.000310975098769931</c:v>
                </c:pt>
                <c:pt idx="297" formatCode="0.00E+00">
                  <c:v>0.000318042714651066</c:v>
                </c:pt>
                <c:pt idx="298" formatCode="0.00E+00">
                  <c:v>0.000295830207596071</c:v>
                </c:pt>
                <c:pt idx="299" formatCode="0.00E+00">
                  <c:v>0.000284723954068574</c:v>
                </c:pt>
                <c:pt idx="300" formatCode="0.00E+00">
                  <c:v>0.000302897823477206</c:v>
                </c:pt>
                <c:pt idx="301" formatCode="0.00E+00">
                  <c:v>0.000304917142300387</c:v>
                </c:pt>
                <c:pt idx="302" formatCode="0.00E+00">
                  <c:v>0.000296839867007662</c:v>
                </c:pt>
                <c:pt idx="303" formatCode="0.00E+00">
                  <c:v>0.00025039553407449</c:v>
                </c:pt>
                <c:pt idx="304" formatCode="0.00E+00">
                  <c:v>0.000272608041129485</c:v>
                </c:pt>
                <c:pt idx="305" formatCode="0.00E+00">
                  <c:v>0.000259482468778806</c:v>
                </c:pt>
                <c:pt idx="306" formatCode="0.00E+00">
                  <c:v>0.000245347237016537</c:v>
                </c:pt>
                <c:pt idx="307" formatCode="0.00E+00">
                  <c:v>0.000253424512309262</c:v>
                </c:pt>
                <c:pt idx="308" formatCode="0.00E+00">
                  <c:v>0.000241308599370174</c:v>
                </c:pt>
                <c:pt idx="309" formatCode="0.00E+00">
                  <c:v>0.000222125070549951</c:v>
                </c:pt>
                <c:pt idx="310" formatCode="0.00E+00">
                  <c:v>0.000244337577604946</c:v>
                </c:pt>
                <c:pt idx="311" formatCode="0.00E+00">
                  <c:v>0.000249385874662899</c:v>
                </c:pt>
                <c:pt idx="312" formatCode="0.00E+00">
                  <c:v>0.000232221664665858</c:v>
                </c:pt>
                <c:pt idx="313" formatCode="0.00E+00">
                  <c:v>0.000211018817022453</c:v>
                </c:pt>
                <c:pt idx="314" formatCode="0.00E+00">
                  <c:v>0.000198902904083365</c:v>
                </c:pt>
                <c:pt idx="315" formatCode="0.00E+00">
                  <c:v>0.000231212005254267</c:v>
                </c:pt>
                <c:pt idx="316" formatCode="0.00E+00">
                  <c:v>0.000202941541729728</c:v>
                </c:pt>
                <c:pt idx="317" formatCode="0.00E+00">
                  <c:v>0.000196883585260184</c:v>
                </c:pt>
                <c:pt idx="318" formatCode="0.00E+00">
                  <c:v>0.000177700056439961</c:v>
                </c:pt>
                <c:pt idx="319" formatCode="0.00E+00">
                  <c:v>0.000178709715851551</c:v>
                </c:pt>
                <c:pt idx="320" formatCode="0.00E+00">
                  <c:v>0.00017669039702837</c:v>
                </c:pt>
                <c:pt idx="321" formatCode="0.00E+00">
                  <c:v>0.000168613121735644</c:v>
                </c:pt>
                <c:pt idx="322" formatCode="0.00E+00">
                  <c:v>0.000178709715851551</c:v>
                </c:pt>
                <c:pt idx="323" formatCode="0.00E+00">
                  <c:v>0.000170632440558826</c:v>
                </c:pt>
                <c:pt idx="324" formatCode="0.00E+00">
                  <c:v>0.000174671078205189</c:v>
                </c:pt>
                <c:pt idx="325" formatCode="0.00E+00">
                  <c:v>0.000150439252327012</c:v>
                </c:pt>
                <c:pt idx="326" formatCode="0.00E+00">
                  <c:v>0.000174671078205189</c:v>
                </c:pt>
                <c:pt idx="327" formatCode="0.00E+00">
                  <c:v>0.000152458571150193</c:v>
                </c:pt>
                <c:pt idx="328" formatCode="0.00E+00">
                  <c:v>0.000146400614680649</c:v>
                </c:pt>
                <c:pt idx="329" formatCode="0.00E+00">
                  <c:v>0.000158516527619738</c:v>
                </c:pt>
                <c:pt idx="330" formatCode="0.00E+00">
                  <c:v>0.000157506868208147</c:v>
                </c:pt>
                <c:pt idx="331" formatCode="0.00E+00">
                  <c:v>0.000157506868208147</c:v>
                </c:pt>
                <c:pt idx="332" formatCode="0.00E+00">
                  <c:v>0.000115101172921338</c:v>
                </c:pt>
                <c:pt idx="333" formatCode="0.00E+00">
                  <c:v>0.000130246064095198</c:v>
                </c:pt>
                <c:pt idx="334" formatCode="0.00E+00">
                  <c:v>0.000141352317622696</c:v>
                </c:pt>
                <c:pt idx="335" formatCode="0.00E+00">
                  <c:v>0.000108033557040203</c:v>
                </c:pt>
                <c:pt idx="336" formatCode="0.00E+00">
                  <c:v>0.000123178448214063</c:v>
                </c:pt>
                <c:pt idx="337" formatCode="0.00E+00">
                  <c:v>0.000129236404683608</c:v>
                </c:pt>
                <c:pt idx="338" formatCode="0.00E+00">
                  <c:v>0.000139332998799514</c:v>
                </c:pt>
                <c:pt idx="339" formatCode="0.00E+00">
                  <c:v>0.000131255723506789</c:v>
                </c:pt>
                <c:pt idx="340" formatCode="0.00E+00">
                  <c:v>9.99562817474781E-5</c:v>
                </c:pt>
                <c:pt idx="341" formatCode="0.00E+00">
                  <c:v>0.000126207426448836</c:v>
                </c:pt>
                <c:pt idx="342" formatCode="0.00E+00">
                  <c:v>9.38983252779341E-5</c:v>
                </c:pt>
                <c:pt idx="343" formatCode="0.00E+00">
                  <c:v>9.79369629242968E-5</c:v>
                </c:pt>
                <c:pt idx="344" formatCode="0.00E+00">
                  <c:v>9.18790064547526E-5</c:v>
                </c:pt>
                <c:pt idx="345" formatCode="0.00E+00">
                  <c:v>9.99562817474781E-5</c:v>
                </c:pt>
                <c:pt idx="346" formatCode="0.00E+00">
                  <c:v>8.58210499852085E-5</c:v>
                </c:pt>
                <c:pt idx="347" formatCode="0.00E+00">
                  <c:v>8.98596876315712E-5</c:v>
                </c:pt>
                <c:pt idx="348" formatCode="0.00E+00">
                  <c:v>0.000106014238217022</c:v>
                </c:pt>
                <c:pt idx="349" formatCode="0.00E+00">
                  <c:v>8.98596876315712E-5</c:v>
                </c:pt>
                <c:pt idx="350" formatCode="0.00E+00">
                  <c:v>8.0772752927255E-5</c:v>
                </c:pt>
                <c:pt idx="351" formatCode="0.00E+00">
                  <c:v>9.28886658663433E-5</c:v>
                </c:pt>
                <c:pt idx="352" formatCode="0.00E+00">
                  <c:v>7.87534341040736E-5</c:v>
                </c:pt>
                <c:pt idx="353" formatCode="0.00E+00">
                  <c:v>9.28886658663433E-5</c:v>
                </c:pt>
                <c:pt idx="354" formatCode="0.00E+00">
                  <c:v>7.47147964577109E-5</c:v>
                </c:pt>
                <c:pt idx="355" formatCode="0.00E+00">
                  <c:v>9.18790064547526E-5</c:v>
                </c:pt>
                <c:pt idx="356" formatCode="0.00E+00">
                  <c:v>7.67341152808923E-5</c:v>
                </c:pt>
                <c:pt idx="357" formatCode="0.00E+00">
                  <c:v>6.66375211649854E-5</c:v>
                </c:pt>
                <c:pt idx="358" formatCode="0.00E+00">
                  <c:v>7.26954776345295E-5</c:v>
                </c:pt>
                <c:pt idx="359" formatCode="0.00E+00">
                  <c:v>6.36085429302133E-5</c:v>
                </c:pt>
                <c:pt idx="360" formatCode="0.00E+00">
                  <c:v>6.96664993997574E-5</c:v>
                </c:pt>
                <c:pt idx="361" formatCode="0.00E+00">
                  <c:v>7.47147964577109E-5</c:v>
                </c:pt>
                <c:pt idx="362" formatCode="0.00E+00">
                  <c:v>6.66375211649854E-5</c:v>
                </c:pt>
                <c:pt idx="363" formatCode="0.00E+00">
                  <c:v>5.75505864606692E-5</c:v>
                </c:pt>
                <c:pt idx="364" formatCode="0.00E+00">
                  <c:v>8.27920717504364E-5</c:v>
                </c:pt>
                <c:pt idx="365" formatCode="0.00E+00">
                  <c:v>6.15892241070319E-5</c:v>
                </c:pt>
                <c:pt idx="366" formatCode="0.00E+00">
                  <c:v>7.57244558693016E-5</c:v>
                </c:pt>
                <c:pt idx="367" formatCode="0.00E+00">
                  <c:v>6.36085429302133E-5</c:v>
                </c:pt>
                <c:pt idx="368" formatCode="0.00E+00">
                  <c:v>6.05795646954412E-5</c:v>
                </c:pt>
                <c:pt idx="369" formatCode="0.00E+00">
                  <c:v>4.74539923447623E-5</c:v>
                </c:pt>
                <c:pt idx="370" formatCode="0.00E+00">
                  <c:v>7.06761588113481E-5</c:v>
                </c:pt>
                <c:pt idx="371" formatCode="0.00E+00">
                  <c:v>6.56278617533947E-5</c:v>
                </c:pt>
                <c:pt idx="372" formatCode="0.00E+00">
                  <c:v>6.4618202341804E-5</c:v>
                </c:pt>
                <c:pt idx="373" formatCode="0.00E+00">
                  <c:v>6.15892241070319E-5</c:v>
                </c:pt>
                <c:pt idx="374" formatCode="0.00E+00">
                  <c:v>4.54346735215809E-5</c:v>
                </c:pt>
                <c:pt idx="375" formatCode="0.00E+00">
                  <c:v>5.35119488143064E-5</c:v>
                </c:pt>
                <c:pt idx="376" formatCode="0.00E+00">
                  <c:v>4.8463651756353E-5</c:v>
                </c:pt>
                <c:pt idx="377" formatCode="0.00E+00">
                  <c:v>4.94733111679437E-5</c:v>
                </c:pt>
                <c:pt idx="378" formatCode="0.00E+00">
                  <c:v>4.8463651756353E-5</c:v>
                </c:pt>
                <c:pt idx="379" formatCode="0.00E+00">
                  <c:v>4.13960358752182E-5</c:v>
                </c:pt>
                <c:pt idx="380" formatCode="0.00E+00">
                  <c:v>5.75505864606692E-5</c:v>
                </c:pt>
                <c:pt idx="381" formatCode="0.00E+00">
                  <c:v>2.62511447013578E-5</c:v>
                </c:pt>
                <c:pt idx="382" formatCode="0.00E+00">
                  <c:v>3.2309101170902E-5</c:v>
                </c:pt>
                <c:pt idx="383" formatCode="0.00E+00">
                  <c:v>4.34153546983995E-5</c:v>
                </c:pt>
                <c:pt idx="384" formatCode="0.00E+00">
                  <c:v>4.74539923447623E-5</c:v>
                </c:pt>
                <c:pt idx="385" formatCode="0.00E+00">
                  <c:v>3.5338079405674E-5</c:v>
                </c:pt>
                <c:pt idx="386" formatCode="0.00E+00">
                  <c:v>4.54346735215809E-5</c:v>
                </c:pt>
                <c:pt idx="387" formatCode="0.00E+00">
                  <c:v>3.2309101170902E-5</c:v>
                </c:pt>
                <c:pt idx="388" formatCode="0.00E+00">
                  <c:v>3.73573982288554E-5</c:v>
                </c:pt>
                <c:pt idx="389" formatCode="0.00E+00">
                  <c:v>2.42318258781765E-5</c:v>
                </c:pt>
                <c:pt idx="390" formatCode="0.00E+00">
                  <c:v>3.83670576404461E-5</c:v>
                </c:pt>
                <c:pt idx="391" formatCode="0.00E+00">
                  <c:v>3.83670576404461E-5</c:v>
                </c:pt>
                <c:pt idx="392" formatCode="0.00E+00">
                  <c:v>3.12994417593113E-5</c:v>
                </c:pt>
                <c:pt idx="393" formatCode="0.00E+00">
                  <c:v>2.92801229361299E-5</c:v>
                </c:pt>
                <c:pt idx="394" formatCode="0.00E+00">
                  <c:v>5.04829705795344E-5</c:v>
                </c:pt>
                <c:pt idx="395" formatCode="0.00E+00">
                  <c:v>2.92801229361299E-5</c:v>
                </c:pt>
                <c:pt idx="396" formatCode="0.00E+00">
                  <c:v>3.2309101170902E-5</c:v>
                </c:pt>
                <c:pt idx="397" formatCode="0.00E+00">
                  <c:v>2.22125070549951E-5</c:v>
                </c:pt>
                <c:pt idx="398" formatCode="0.00E+00">
                  <c:v>3.33187605824927E-5</c:v>
                </c:pt>
                <c:pt idx="399" formatCode="0.00E+00">
                  <c:v>3.12994417593113E-5</c:v>
                </c:pt>
                <c:pt idx="400" formatCode="0.00E+00">
                  <c:v>2.42318258781765E-5</c:v>
                </c:pt>
                <c:pt idx="401" formatCode="0.00E+00">
                  <c:v>3.2309101170902E-5</c:v>
                </c:pt>
                <c:pt idx="402" formatCode="0.00E+00">
                  <c:v>1.71642099970416E-5</c:v>
                </c:pt>
                <c:pt idx="403" formatCode="0.00E+00">
                  <c:v>2.12028476434044E-5</c:v>
                </c:pt>
                <c:pt idx="404" formatCode="0.00E+00">
                  <c:v>2.72608041129485E-5</c:v>
                </c:pt>
                <c:pt idx="405" formatCode="0.00E+00">
                  <c:v>3.02897823477206E-5</c:v>
                </c:pt>
                <c:pt idx="406" formatCode="0.00E+00">
                  <c:v>2.01931882318137E-5</c:v>
                </c:pt>
                <c:pt idx="407" formatCode="0.00E+00">
                  <c:v>2.12028476434044E-5</c:v>
                </c:pt>
                <c:pt idx="408" formatCode="0.00E+00">
                  <c:v>2.42318258781765E-5</c:v>
                </c:pt>
                <c:pt idx="409" formatCode="0.00E+00">
                  <c:v>2.82704635245392E-5</c:v>
                </c:pt>
                <c:pt idx="410" formatCode="0.00E+00">
                  <c:v>2.92801229361299E-5</c:v>
                </c:pt>
                <c:pt idx="411" formatCode="0.00E+00">
                  <c:v>1.6154550585451E-5</c:v>
                </c:pt>
                <c:pt idx="412" formatCode="0.00E+00">
                  <c:v>1.31255723506789E-5</c:v>
                </c:pt>
                <c:pt idx="413" formatCode="0.00E+00">
                  <c:v>2.12028476434044E-5</c:v>
                </c:pt>
                <c:pt idx="414" formatCode="0.00E+00">
                  <c:v>1.41352317622696E-5</c:v>
                </c:pt>
                <c:pt idx="415" formatCode="0.00E+00">
                  <c:v>1.51448911738603E-5</c:v>
                </c:pt>
                <c:pt idx="416" formatCode="0.00E+00">
                  <c:v>1.6154550585451E-5</c:v>
                </c:pt>
                <c:pt idx="417" formatCode="0.00E+00">
                  <c:v>1.71642099970416E-5</c:v>
                </c:pt>
                <c:pt idx="418" formatCode="0.00E+00">
                  <c:v>1.21159129390882E-5</c:v>
                </c:pt>
                <c:pt idx="419" formatCode="0.00E+00">
                  <c:v>1.51448911738603E-5</c:v>
                </c:pt>
                <c:pt idx="420" formatCode="0.00E+00">
                  <c:v>1.9183528820223E-5</c:v>
                </c:pt>
                <c:pt idx="421" formatCode="0.00E+00">
                  <c:v>1.21159129390882E-5</c:v>
                </c:pt>
                <c:pt idx="422" formatCode="0.00E+00">
                  <c:v>1.31255723506789E-5</c:v>
                </c:pt>
                <c:pt idx="423" formatCode="0.00E+00">
                  <c:v>1.21159129390882E-5</c:v>
                </c:pt>
                <c:pt idx="424" formatCode="0.00E+00">
                  <c:v>2.12028476434044E-5</c:v>
                </c:pt>
                <c:pt idx="425" formatCode="0.00E+00">
                  <c:v>1.00965941159068E-5</c:v>
                </c:pt>
                <c:pt idx="426" formatCode="0.00E+00">
                  <c:v>1.9183528820223E-5</c:v>
                </c:pt>
                <c:pt idx="427" formatCode="0.00E+00">
                  <c:v>8.0772752927255E-6</c:v>
                </c:pt>
                <c:pt idx="428" formatCode="0.00E+00">
                  <c:v>1.31255723506789E-5</c:v>
                </c:pt>
                <c:pt idx="429" formatCode="0.00E+00">
                  <c:v>1.21159129390882E-5</c:v>
                </c:pt>
                <c:pt idx="430" formatCode="0.00E+00">
                  <c:v>1.71642099970416E-5</c:v>
                </c:pt>
                <c:pt idx="431" formatCode="0.00E+00">
                  <c:v>1.21159129390882E-5</c:v>
                </c:pt>
                <c:pt idx="432" formatCode="0.00E+00">
                  <c:v>1.11062535274975E-5</c:v>
                </c:pt>
                <c:pt idx="433" formatCode="0.00E+00">
                  <c:v>1.11062535274975E-5</c:v>
                </c:pt>
                <c:pt idx="434" formatCode="0.00E+00">
                  <c:v>1.41352317622696E-5</c:v>
                </c:pt>
                <c:pt idx="435" formatCode="0.00E+00">
                  <c:v>8.0772752927255E-6</c:v>
                </c:pt>
                <c:pt idx="436" formatCode="0.00E+00">
                  <c:v>1.51448911738603E-5</c:v>
                </c:pt>
                <c:pt idx="437" formatCode="0.00E+00">
                  <c:v>6.05795646954412E-6</c:v>
                </c:pt>
                <c:pt idx="438" formatCode="0.00E+00">
                  <c:v>1.00965941159068E-5</c:v>
                </c:pt>
                <c:pt idx="439" formatCode="0.00E+00">
                  <c:v>8.0772752927255E-6</c:v>
                </c:pt>
                <c:pt idx="440" formatCode="0.00E+00">
                  <c:v>7.06761588113481E-6</c:v>
                </c:pt>
                <c:pt idx="441" formatCode="0.00E+00">
                  <c:v>8.0772752927255E-6</c:v>
                </c:pt>
                <c:pt idx="442" formatCode="0.00E+00">
                  <c:v>9.08693470431619E-6</c:v>
                </c:pt>
                <c:pt idx="443" formatCode="0.00E+00">
                  <c:v>8.0772752927255E-6</c:v>
                </c:pt>
                <c:pt idx="444" formatCode="0.00E+00">
                  <c:v>1.11062535274975E-5</c:v>
                </c:pt>
                <c:pt idx="445" formatCode="0.00E+00">
                  <c:v>8.0772752927255E-6</c:v>
                </c:pt>
                <c:pt idx="446" formatCode="0.00E+00">
                  <c:v>1.00965941159068E-5</c:v>
                </c:pt>
                <c:pt idx="447" formatCode="0.00E+00">
                  <c:v>8.0772752927255E-6</c:v>
                </c:pt>
                <c:pt idx="448" formatCode="0.00E+00">
                  <c:v>3.02897823477206E-6</c:v>
                </c:pt>
                <c:pt idx="449" formatCode="0.00E+00">
                  <c:v>1.00965941159068E-5</c:v>
                </c:pt>
                <c:pt idx="450" formatCode="0.00E+00">
                  <c:v>9.08693470431619E-6</c:v>
                </c:pt>
                <c:pt idx="451" formatCode="0.00E+00">
                  <c:v>5.04829705795344E-6</c:v>
                </c:pt>
                <c:pt idx="452" formatCode="0.00E+00">
                  <c:v>3.02897823477206E-6</c:v>
                </c:pt>
                <c:pt idx="453" formatCode="0.00E+00">
                  <c:v>6.05795646954412E-6</c:v>
                </c:pt>
                <c:pt idx="454" formatCode="0.00E+00">
                  <c:v>6.05795646954412E-6</c:v>
                </c:pt>
                <c:pt idx="455" formatCode="0.00E+00">
                  <c:v>1.21159129390882E-5</c:v>
                </c:pt>
                <c:pt idx="456" formatCode="0.00E+00">
                  <c:v>4.03863764636275E-6</c:v>
                </c:pt>
                <c:pt idx="457" formatCode="0.00E+00">
                  <c:v>8.0772752927255E-6</c:v>
                </c:pt>
                <c:pt idx="458" formatCode="0.00E+00">
                  <c:v>4.03863764636275E-6</c:v>
                </c:pt>
                <c:pt idx="459" formatCode="0.00E+00">
                  <c:v>2.01931882318137E-6</c:v>
                </c:pt>
                <c:pt idx="460" formatCode="0.00E+00">
                  <c:v>1.00965941159068E-5</c:v>
                </c:pt>
                <c:pt idx="461" formatCode="0.00E+00">
                  <c:v>6.05795646954412E-6</c:v>
                </c:pt>
                <c:pt idx="462" formatCode="0.00E+00">
                  <c:v>3.02897823477206E-6</c:v>
                </c:pt>
                <c:pt idx="463" formatCode="0.00E+00">
                  <c:v>4.03863764636275E-6</c:v>
                </c:pt>
                <c:pt idx="464" formatCode="0.00E+00">
                  <c:v>7.06761588113481E-6</c:v>
                </c:pt>
                <c:pt idx="465" formatCode="0.00E+00">
                  <c:v>3.02897823477206E-6</c:v>
                </c:pt>
                <c:pt idx="466" formatCode="0.00E+00">
                  <c:v>4.03863764636275E-6</c:v>
                </c:pt>
                <c:pt idx="467" formatCode="0.00E+00">
                  <c:v>2.01931882318137E-6</c:v>
                </c:pt>
                <c:pt idx="468" formatCode="0.00E+00">
                  <c:v>9.08693470431619E-6</c:v>
                </c:pt>
                <c:pt idx="469" formatCode="0.00E+00">
                  <c:v>5.04829705795344E-6</c:v>
                </c:pt>
                <c:pt idx="470" formatCode="0.00E+00">
                  <c:v>3.02897823477206E-6</c:v>
                </c:pt>
                <c:pt idx="471" formatCode="0.00E+00">
                  <c:v>7.06761588113481E-6</c:v>
                </c:pt>
                <c:pt idx="472" formatCode="0.00E+00">
                  <c:v>2.01931882318137E-6</c:v>
                </c:pt>
                <c:pt idx="473" formatCode="0.00E+00">
                  <c:v>1.00965941159068E-6</c:v>
                </c:pt>
                <c:pt idx="474" formatCode="0.00E+00">
                  <c:v>4.03863764636275E-6</c:v>
                </c:pt>
                <c:pt idx="475" formatCode="0.00E+00">
                  <c:v>2.01931882318137E-6</c:v>
                </c:pt>
                <c:pt idx="476" formatCode="0.00E+00">
                  <c:v>1.00965941159068E-6</c:v>
                </c:pt>
                <c:pt idx="477" formatCode="0.00E+00">
                  <c:v>4.03863764636275E-6</c:v>
                </c:pt>
                <c:pt idx="478" formatCode="0.00E+00">
                  <c:v>4.03863764636275E-6</c:v>
                </c:pt>
                <c:pt idx="479" formatCode="0.00E+00">
                  <c:v>7.06761588113481E-6</c:v>
                </c:pt>
                <c:pt idx="480" formatCode="0.00E+00">
                  <c:v>3.02897823477206E-6</c:v>
                </c:pt>
                <c:pt idx="481" formatCode="0.00E+00">
                  <c:v>2.01931882318137E-6</c:v>
                </c:pt>
                <c:pt idx="482" formatCode="0.00E+00">
                  <c:v>2.01931882318137E-6</c:v>
                </c:pt>
                <c:pt idx="483" formatCode="0.00E+00">
                  <c:v>5.04829705795344E-6</c:v>
                </c:pt>
                <c:pt idx="484" formatCode="0.00E+00">
                  <c:v>4.03863764636275E-6</c:v>
                </c:pt>
                <c:pt idx="485" formatCode="0.00E+00">
                  <c:v>4.03863764636275E-6</c:v>
                </c:pt>
                <c:pt idx="486" formatCode="0.00E+00">
                  <c:v>2.01931882318137E-6</c:v>
                </c:pt>
                <c:pt idx="487" formatCode="0.00E+00">
                  <c:v>3.02897823477206E-6</c:v>
                </c:pt>
                <c:pt idx="488" formatCode="0.00E+00">
                  <c:v>1.00965941159068E-6</c:v>
                </c:pt>
                <c:pt idx="489" formatCode="0.00E+00">
                  <c:v>1.00965941159068E-6</c:v>
                </c:pt>
                <c:pt idx="490" formatCode="0.00E+00">
                  <c:v>1.00965941159068E-6</c:v>
                </c:pt>
                <c:pt idx="491" formatCode="0.00E+00">
                  <c:v>4.03863764636275E-6</c:v>
                </c:pt>
                <c:pt idx="492" formatCode="0.00E+00">
                  <c:v>1.00965941159068E-6</c:v>
                </c:pt>
                <c:pt idx="493" formatCode="0.00E+00">
                  <c:v>3.02897823477206E-6</c:v>
                </c:pt>
                <c:pt idx="494" formatCode="0.00E+00">
                  <c:v>3.02897823477206E-6</c:v>
                </c:pt>
                <c:pt idx="495" formatCode="0.00E+00">
                  <c:v>3.02897823477206E-6</c:v>
                </c:pt>
                <c:pt idx="496" formatCode="0.00E+00">
                  <c:v>4.03863764636275E-6</c:v>
                </c:pt>
                <c:pt idx="497" formatCode="0.00E+00">
                  <c:v>2.01931882318137E-6</c:v>
                </c:pt>
                <c:pt idx="498" formatCode="0.00E+00">
                  <c:v>1.00965941159068E-6</c:v>
                </c:pt>
                <c:pt idx="499" formatCode="0.00E+00">
                  <c:v>3.02897823477206E-6</c:v>
                </c:pt>
                <c:pt idx="500" formatCode="0.00E+00">
                  <c:v>2.01931882318137E-6</c:v>
                </c:pt>
                <c:pt idx="501" formatCode="0.00E+00">
                  <c:v>2.01931882318137E-6</c:v>
                </c:pt>
                <c:pt idx="502" formatCode="0.00E+00">
                  <c:v>3.02897823477206E-6</c:v>
                </c:pt>
                <c:pt idx="503" formatCode="0.00E+00">
                  <c:v>1.00965941159068E-6</c:v>
                </c:pt>
                <c:pt idx="504" formatCode="0.00E+00">
                  <c:v>1.00965941159068E-6</c:v>
                </c:pt>
                <c:pt idx="505" formatCode="0.00E+00">
                  <c:v>2.01931882318137E-6</c:v>
                </c:pt>
                <c:pt idx="506" formatCode="0.00E+00">
                  <c:v>3.02897823477206E-6</c:v>
                </c:pt>
                <c:pt idx="507" formatCode="0.00E+00">
                  <c:v>2.01931882318137E-6</c:v>
                </c:pt>
                <c:pt idx="508" formatCode="0.00E+00">
                  <c:v>1.00965941159068E-6</c:v>
                </c:pt>
                <c:pt idx="509" formatCode="0.00E+00">
                  <c:v>1.00965941159068E-6</c:v>
                </c:pt>
                <c:pt idx="510" formatCode="0.00E+00">
                  <c:v>1.00965941159068E-6</c:v>
                </c:pt>
                <c:pt idx="511" formatCode="0.00E+00">
                  <c:v>1.00965941159068E-6</c:v>
                </c:pt>
                <c:pt idx="512" formatCode="0.00E+00">
                  <c:v>1.00965941159068E-6</c:v>
                </c:pt>
                <c:pt idx="513" formatCode="0.00E+00">
                  <c:v>1.00965941159068E-6</c:v>
                </c:pt>
                <c:pt idx="514" formatCode="0.00E+00">
                  <c:v>2.01931882318137E-6</c:v>
                </c:pt>
                <c:pt idx="515" formatCode="0.00E+00">
                  <c:v>4.03863764636275E-6</c:v>
                </c:pt>
                <c:pt idx="516" formatCode="0.00E+00">
                  <c:v>3.02897823477206E-6</c:v>
                </c:pt>
                <c:pt idx="517" formatCode="0.00E+00">
                  <c:v>1.00965941159068E-6</c:v>
                </c:pt>
                <c:pt idx="518" formatCode="0.00E+00">
                  <c:v>1.00965941159068E-6</c:v>
                </c:pt>
                <c:pt idx="519" formatCode="0.00E+00">
                  <c:v>2.01931882318137E-6</c:v>
                </c:pt>
                <c:pt idx="520" formatCode="0.00E+00">
                  <c:v>2.01931882318137E-6</c:v>
                </c:pt>
                <c:pt idx="521" formatCode="0.00E+00">
                  <c:v>1.00965941159068E-6</c:v>
                </c:pt>
                <c:pt idx="522" formatCode="0.00E+00">
                  <c:v>1.00965941159068E-6</c:v>
                </c:pt>
                <c:pt idx="523" formatCode="0.00E+00">
                  <c:v>1.00965941159068E-6</c:v>
                </c:pt>
                <c:pt idx="524" formatCode="0.00E+00">
                  <c:v>1.00965941159068E-6</c:v>
                </c:pt>
                <c:pt idx="525" formatCode="0.00E+00">
                  <c:v>1.00965941159068E-6</c:v>
                </c:pt>
                <c:pt idx="526" formatCode="0.00E+00">
                  <c:v>1.00965941159068E-6</c:v>
                </c:pt>
                <c:pt idx="527" formatCode="0.00E+00">
                  <c:v>1.00965941159068E-6</c:v>
                </c:pt>
                <c:pt idx="528" formatCode="0.00E+00">
                  <c:v>1.00965941159068E-6</c:v>
                </c:pt>
                <c:pt idx="529" formatCode="0.00E+00">
                  <c:v>2.01931882318137E-6</c:v>
                </c:pt>
                <c:pt idx="530" formatCode="0.00E+00">
                  <c:v>1.00965941159068E-6</c:v>
                </c:pt>
                <c:pt idx="531" formatCode="0.00E+00">
                  <c:v>1.00965941159068E-6</c:v>
                </c:pt>
                <c:pt idx="532" formatCode="0.00E+00">
                  <c:v>1.00965941159068E-6</c:v>
                </c:pt>
                <c:pt idx="533" formatCode="0.00E+00">
                  <c:v>1.00965941159068E-6</c:v>
                </c:pt>
                <c:pt idx="534" formatCode="0.00E+00">
                  <c:v>1.00965941159068E-6</c:v>
                </c:pt>
                <c:pt idx="535" formatCode="0.00E+00">
                  <c:v>1.00965941159068E-6</c:v>
                </c:pt>
                <c:pt idx="536" formatCode="0.00E+00">
                  <c:v>1.00965941159068E-6</c:v>
                </c:pt>
                <c:pt idx="537" formatCode="0.00E+00">
                  <c:v>1.00965941159068E-6</c:v>
                </c:pt>
                <c:pt idx="538" formatCode="0.00E+00">
                  <c:v>1.00965941159068E-6</c:v>
                </c:pt>
                <c:pt idx="539" formatCode="0.00E+00">
                  <c:v>1.00965941159068E-6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905872"/>
        <c:axId val="2146911872"/>
      </c:scatterChart>
      <c:valAx>
        <c:axId val="214690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Blocksize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911872"/>
        <c:crosses val="autoZero"/>
        <c:crossBetween val="midCat"/>
      </c:valAx>
      <c:valAx>
        <c:axId val="214691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Freq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90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501616645745"/>
          <c:y val="0.0160307013612824"/>
          <c:w val="0.927488968770208"/>
          <c:h val="0.824040099849747"/>
        </c:manualLayout>
      </c:layout>
      <c:scatterChart>
        <c:scatterStyle val="lineMarker"/>
        <c:varyColors val="0"/>
        <c:ser>
          <c:idx val="0"/>
          <c:order val="0"/>
          <c:tx>
            <c:v>win-500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Win!$M:$M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1759.0</c:v>
                </c:pt>
                <c:pt idx="1758">
                  <c:v>1760.0</c:v>
                </c:pt>
                <c:pt idx="1759">
                  <c:v>1761.0</c:v>
                </c:pt>
                <c:pt idx="1760">
                  <c:v>1762.0</c:v>
                </c:pt>
                <c:pt idx="1761">
                  <c:v>1763.0</c:v>
                </c:pt>
                <c:pt idx="1762">
                  <c:v>1764.0</c:v>
                </c:pt>
                <c:pt idx="1763">
                  <c:v>1765.0</c:v>
                </c:pt>
                <c:pt idx="1764">
                  <c:v>1766.0</c:v>
                </c:pt>
                <c:pt idx="1765">
                  <c:v>1767.0</c:v>
                </c:pt>
                <c:pt idx="1766">
                  <c:v>1768.0</c:v>
                </c:pt>
                <c:pt idx="1767">
                  <c:v>1769.0</c:v>
                </c:pt>
                <c:pt idx="1768">
                  <c:v>1770.0</c:v>
                </c:pt>
                <c:pt idx="1769">
                  <c:v>1771.0</c:v>
                </c:pt>
                <c:pt idx="1770">
                  <c:v>1772.0</c:v>
                </c:pt>
                <c:pt idx="1771">
                  <c:v>1773.0</c:v>
                </c:pt>
                <c:pt idx="1772">
                  <c:v>1774.0</c:v>
                </c:pt>
                <c:pt idx="1773">
                  <c:v>1775.0</c:v>
                </c:pt>
                <c:pt idx="1774">
                  <c:v>1776.0</c:v>
                </c:pt>
                <c:pt idx="1775">
                  <c:v>1777.0</c:v>
                </c:pt>
                <c:pt idx="1776">
                  <c:v>1779.0</c:v>
                </c:pt>
                <c:pt idx="1777">
                  <c:v>1780.0</c:v>
                </c:pt>
                <c:pt idx="1778">
                  <c:v>1781.0</c:v>
                </c:pt>
                <c:pt idx="1779">
                  <c:v>1782.0</c:v>
                </c:pt>
                <c:pt idx="1780">
                  <c:v>1783.0</c:v>
                </c:pt>
                <c:pt idx="1781">
                  <c:v>1784.0</c:v>
                </c:pt>
                <c:pt idx="1782">
                  <c:v>1785.0</c:v>
                </c:pt>
                <c:pt idx="1783">
                  <c:v>1786.0</c:v>
                </c:pt>
                <c:pt idx="1784">
                  <c:v>1787.0</c:v>
                </c:pt>
                <c:pt idx="1785">
                  <c:v>1788.0</c:v>
                </c:pt>
                <c:pt idx="1786">
                  <c:v>1789.0</c:v>
                </c:pt>
                <c:pt idx="1787">
                  <c:v>1790.0</c:v>
                </c:pt>
                <c:pt idx="1788">
                  <c:v>1791.0</c:v>
                </c:pt>
                <c:pt idx="1789">
                  <c:v>1792.0</c:v>
                </c:pt>
                <c:pt idx="1790">
                  <c:v>1793.0</c:v>
                </c:pt>
                <c:pt idx="1791">
                  <c:v>1794.0</c:v>
                </c:pt>
                <c:pt idx="1792">
                  <c:v>1795.0</c:v>
                </c:pt>
                <c:pt idx="1793">
                  <c:v>1796.0</c:v>
                </c:pt>
                <c:pt idx="1794">
                  <c:v>1797.0</c:v>
                </c:pt>
                <c:pt idx="1795">
                  <c:v>1798.0</c:v>
                </c:pt>
                <c:pt idx="1796">
                  <c:v>1799.0</c:v>
                </c:pt>
                <c:pt idx="1797">
                  <c:v>1800.0</c:v>
                </c:pt>
                <c:pt idx="1798">
                  <c:v>1801.0</c:v>
                </c:pt>
                <c:pt idx="1799">
                  <c:v>1802.0</c:v>
                </c:pt>
                <c:pt idx="1800">
                  <c:v>1803.0</c:v>
                </c:pt>
                <c:pt idx="1801">
                  <c:v>1804.0</c:v>
                </c:pt>
                <c:pt idx="1802">
                  <c:v>1806.0</c:v>
                </c:pt>
                <c:pt idx="1803">
                  <c:v>1807.0</c:v>
                </c:pt>
                <c:pt idx="1804">
                  <c:v>1808.0</c:v>
                </c:pt>
                <c:pt idx="1805">
                  <c:v>1809.0</c:v>
                </c:pt>
                <c:pt idx="1806">
                  <c:v>1810.0</c:v>
                </c:pt>
                <c:pt idx="1807">
                  <c:v>1811.0</c:v>
                </c:pt>
                <c:pt idx="1808">
                  <c:v>1812.0</c:v>
                </c:pt>
                <c:pt idx="1809">
                  <c:v>1813.0</c:v>
                </c:pt>
                <c:pt idx="1810">
                  <c:v>1814.0</c:v>
                </c:pt>
                <c:pt idx="1811">
                  <c:v>1815.0</c:v>
                </c:pt>
                <c:pt idx="1812">
                  <c:v>1816.0</c:v>
                </c:pt>
                <c:pt idx="1813">
                  <c:v>1817.0</c:v>
                </c:pt>
                <c:pt idx="1814">
                  <c:v>1818.0</c:v>
                </c:pt>
                <c:pt idx="1815">
                  <c:v>1819.0</c:v>
                </c:pt>
                <c:pt idx="1816">
                  <c:v>1820.0</c:v>
                </c:pt>
                <c:pt idx="1817">
                  <c:v>1821.0</c:v>
                </c:pt>
                <c:pt idx="1818">
                  <c:v>1823.0</c:v>
                </c:pt>
                <c:pt idx="1819">
                  <c:v>1824.0</c:v>
                </c:pt>
                <c:pt idx="1820">
                  <c:v>1826.0</c:v>
                </c:pt>
                <c:pt idx="1821">
                  <c:v>1827.0</c:v>
                </c:pt>
                <c:pt idx="1822">
                  <c:v>1828.0</c:v>
                </c:pt>
                <c:pt idx="1823">
                  <c:v>1829.0</c:v>
                </c:pt>
                <c:pt idx="1824">
                  <c:v>1830.0</c:v>
                </c:pt>
                <c:pt idx="1825">
                  <c:v>1831.0</c:v>
                </c:pt>
                <c:pt idx="1826">
                  <c:v>1832.0</c:v>
                </c:pt>
                <c:pt idx="1827">
                  <c:v>1833.0</c:v>
                </c:pt>
                <c:pt idx="1828">
                  <c:v>1834.0</c:v>
                </c:pt>
                <c:pt idx="1829">
                  <c:v>1835.0</c:v>
                </c:pt>
                <c:pt idx="1830">
                  <c:v>1836.0</c:v>
                </c:pt>
                <c:pt idx="1831">
                  <c:v>1837.0</c:v>
                </c:pt>
                <c:pt idx="1832">
                  <c:v>1838.0</c:v>
                </c:pt>
                <c:pt idx="1833">
                  <c:v>1839.0</c:v>
                </c:pt>
                <c:pt idx="1834">
                  <c:v>1841.0</c:v>
                </c:pt>
                <c:pt idx="1835">
                  <c:v>1843.0</c:v>
                </c:pt>
                <c:pt idx="1836">
                  <c:v>1844.0</c:v>
                </c:pt>
                <c:pt idx="1837">
                  <c:v>1845.0</c:v>
                </c:pt>
                <c:pt idx="1838">
                  <c:v>1847.0</c:v>
                </c:pt>
                <c:pt idx="1839">
                  <c:v>1848.0</c:v>
                </c:pt>
                <c:pt idx="1840">
                  <c:v>1849.0</c:v>
                </c:pt>
                <c:pt idx="1841">
                  <c:v>1850.0</c:v>
                </c:pt>
                <c:pt idx="1842">
                  <c:v>1851.0</c:v>
                </c:pt>
                <c:pt idx="1843">
                  <c:v>1853.0</c:v>
                </c:pt>
                <c:pt idx="1844">
                  <c:v>1854.0</c:v>
                </c:pt>
                <c:pt idx="1845">
                  <c:v>1855.0</c:v>
                </c:pt>
                <c:pt idx="1846">
                  <c:v>1856.0</c:v>
                </c:pt>
                <c:pt idx="1847">
                  <c:v>1857.0</c:v>
                </c:pt>
                <c:pt idx="1848">
                  <c:v>1858.0</c:v>
                </c:pt>
                <c:pt idx="1849">
                  <c:v>1860.0</c:v>
                </c:pt>
                <c:pt idx="1850">
                  <c:v>1861.0</c:v>
                </c:pt>
                <c:pt idx="1851">
                  <c:v>1862.0</c:v>
                </c:pt>
                <c:pt idx="1852">
                  <c:v>1863.0</c:v>
                </c:pt>
                <c:pt idx="1853">
                  <c:v>1864.0</c:v>
                </c:pt>
                <c:pt idx="1854">
                  <c:v>1866.0</c:v>
                </c:pt>
                <c:pt idx="1855">
                  <c:v>1867.0</c:v>
                </c:pt>
                <c:pt idx="1856">
                  <c:v>1868.0</c:v>
                </c:pt>
                <c:pt idx="1857">
                  <c:v>1869.0</c:v>
                </c:pt>
                <c:pt idx="1858">
                  <c:v>1870.0</c:v>
                </c:pt>
                <c:pt idx="1859">
                  <c:v>1871.0</c:v>
                </c:pt>
                <c:pt idx="1860">
                  <c:v>1872.0</c:v>
                </c:pt>
                <c:pt idx="1861">
                  <c:v>1873.0</c:v>
                </c:pt>
                <c:pt idx="1862">
                  <c:v>1874.0</c:v>
                </c:pt>
                <c:pt idx="1863">
                  <c:v>1875.0</c:v>
                </c:pt>
                <c:pt idx="1864">
                  <c:v>1876.0</c:v>
                </c:pt>
                <c:pt idx="1865">
                  <c:v>1877.0</c:v>
                </c:pt>
                <c:pt idx="1866">
                  <c:v>1878.0</c:v>
                </c:pt>
                <c:pt idx="1867">
                  <c:v>1880.0</c:v>
                </c:pt>
                <c:pt idx="1868">
                  <c:v>1882.0</c:v>
                </c:pt>
                <c:pt idx="1869">
                  <c:v>1883.0</c:v>
                </c:pt>
                <c:pt idx="1870">
                  <c:v>1884.0</c:v>
                </c:pt>
                <c:pt idx="1871">
                  <c:v>1886.0</c:v>
                </c:pt>
                <c:pt idx="1872">
                  <c:v>1887.0</c:v>
                </c:pt>
                <c:pt idx="1873">
                  <c:v>1889.0</c:v>
                </c:pt>
                <c:pt idx="1874">
                  <c:v>1890.0</c:v>
                </c:pt>
                <c:pt idx="1875">
                  <c:v>1891.0</c:v>
                </c:pt>
                <c:pt idx="1876">
                  <c:v>1892.0</c:v>
                </c:pt>
                <c:pt idx="1877">
                  <c:v>1893.0</c:v>
                </c:pt>
                <c:pt idx="1878">
                  <c:v>1895.0</c:v>
                </c:pt>
                <c:pt idx="1879">
                  <c:v>1896.0</c:v>
                </c:pt>
                <c:pt idx="1880">
                  <c:v>1899.0</c:v>
                </c:pt>
                <c:pt idx="1881">
                  <c:v>1900.0</c:v>
                </c:pt>
                <c:pt idx="1882">
                  <c:v>1901.0</c:v>
                </c:pt>
                <c:pt idx="1883">
                  <c:v>1902.0</c:v>
                </c:pt>
                <c:pt idx="1884">
                  <c:v>1903.0</c:v>
                </c:pt>
                <c:pt idx="1885">
                  <c:v>1904.0</c:v>
                </c:pt>
                <c:pt idx="1886">
                  <c:v>1905.0</c:v>
                </c:pt>
                <c:pt idx="1887">
                  <c:v>1906.0</c:v>
                </c:pt>
                <c:pt idx="1888">
                  <c:v>1907.0</c:v>
                </c:pt>
                <c:pt idx="1889">
                  <c:v>1908.0</c:v>
                </c:pt>
                <c:pt idx="1890">
                  <c:v>1909.0</c:v>
                </c:pt>
                <c:pt idx="1891">
                  <c:v>1910.0</c:v>
                </c:pt>
                <c:pt idx="1892">
                  <c:v>1912.0</c:v>
                </c:pt>
                <c:pt idx="1893">
                  <c:v>1913.0</c:v>
                </c:pt>
                <c:pt idx="1894">
                  <c:v>1914.0</c:v>
                </c:pt>
                <c:pt idx="1895">
                  <c:v>1915.0</c:v>
                </c:pt>
                <c:pt idx="1896">
                  <c:v>1916.0</c:v>
                </c:pt>
                <c:pt idx="1897">
                  <c:v>1918.0</c:v>
                </c:pt>
                <c:pt idx="1898">
                  <c:v>1919.0</c:v>
                </c:pt>
                <c:pt idx="1899">
                  <c:v>1920.0</c:v>
                </c:pt>
                <c:pt idx="1900">
                  <c:v>1921.0</c:v>
                </c:pt>
                <c:pt idx="1901">
                  <c:v>1922.0</c:v>
                </c:pt>
                <c:pt idx="1902">
                  <c:v>1923.0</c:v>
                </c:pt>
                <c:pt idx="1903">
                  <c:v>1924.0</c:v>
                </c:pt>
                <c:pt idx="1904">
                  <c:v>1925.0</c:v>
                </c:pt>
                <c:pt idx="1905">
                  <c:v>1927.0</c:v>
                </c:pt>
                <c:pt idx="1906">
                  <c:v>1928.0</c:v>
                </c:pt>
                <c:pt idx="1907">
                  <c:v>1929.0</c:v>
                </c:pt>
                <c:pt idx="1908">
                  <c:v>1931.0</c:v>
                </c:pt>
                <c:pt idx="1909">
                  <c:v>1933.0</c:v>
                </c:pt>
                <c:pt idx="1910">
                  <c:v>1934.0</c:v>
                </c:pt>
                <c:pt idx="1911">
                  <c:v>1935.0</c:v>
                </c:pt>
                <c:pt idx="1912">
                  <c:v>1936.0</c:v>
                </c:pt>
                <c:pt idx="1913">
                  <c:v>1937.0</c:v>
                </c:pt>
                <c:pt idx="1914">
                  <c:v>1938.0</c:v>
                </c:pt>
                <c:pt idx="1915">
                  <c:v>1939.0</c:v>
                </c:pt>
                <c:pt idx="1916">
                  <c:v>1941.0</c:v>
                </c:pt>
                <c:pt idx="1917">
                  <c:v>1942.0</c:v>
                </c:pt>
                <c:pt idx="1918">
                  <c:v>1943.0</c:v>
                </c:pt>
                <c:pt idx="1919">
                  <c:v>1944.0</c:v>
                </c:pt>
                <c:pt idx="1920">
                  <c:v>1945.0</c:v>
                </c:pt>
                <c:pt idx="1921">
                  <c:v>1946.0</c:v>
                </c:pt>
                <c:pt idx="1922">
                  <c:v>1947.0</c:v>
                </c:pt>
                <c:pt idx="1923">
                  <c:v>1948.0</c:v>
                </c:pt>
                <c:pt idx="1924">
                  <c:v>1949.0</c:v>
                </c:pt>
                <c:pt idx="1925">
                  <c:v>1951.0</c:v>
                </c:pt>
                <c:pt idx="1926">
                  <c:v>1952.0</c:v>
                </c:pt>
                <c:pt idx="1927">
                  <c:v>1953.0</c:v>
                </c:pt>
                <c:pt idx="1928">
                  <c:v>1954.0</c:v>
                </c:pt>
                <c:pt idx="1929">
                  <c:v>1956.0</c:v>
                </c:pt>
                <c:pt idx="1930">
                  <c:v>1958.0</c:v>
                </c:pt>
                <c:pt idx="1931">
                  <c:v>1959.0</c:v>
                </c:pt>
                <c:pt idx="1932">
                  <c:v>1961.0</c:v>
                </c:pt>
                <c:pt idx="1933">
                  <c:v>1965.0</c:v>
                </c:pt>
                <c:pt idx="1934">
                  <c:v>1966.0</c:v>
                </c:pt>
                <c:pt idx="1935">
                  <c:v>1967.0</c:v>
                </c:pt>
                <c:pt idx="1936">
                  <c:v>1968.0</c:v>
                </c:pt>
                <c:pt idx="1937">
                  <c:v>1970.0</c:v>
                </c:pt>
                <c:pt idx="1938">
                  <c:v>1971.0</c:v>
                </c:pt>
                <c:pt idx="1939">
                  <c:v>1972.0</c:v>
                </c:pt>
                <c:pt idx="1940">
                  <c:v>1973.0</c:v>
                </c:pt>
                <c:pt idx="1941">
                  <c:v>1974.0</c:v>
                </c:pt>
                <c:pt idx="1942">
                  <c:v>1977.0</c:v>
                </c:pt>
                <c:pt idx="1943">
                  <c:v>1978.0</c:v>
                </c:pt>
                <c:pt idx="1944">
                  <c:v>1980.0</c:v>
                </c:pt>
                <c:pt idx="1945">
                  <c:v>1981.0</c:v>
                </c:pt>
                <c:pt idx="1946">
                  <c:v>1982.0</c:v>
                </c:pt>
                <c:pt idx="1947">
                  <c:v>1985.0</c:v>
                </c:pt>
                <c:pt idx="1948">
                  <c:v>1986.0</c:v>
                </c:pt>
                <c:pt idx="1949">
                  <c:v>1987.0</c:v>
                </c:pt>
                <c:pt idx="1950">
                  <c:v>1989.0</c:v>
                </c:pt>
                <c:pt idx="1951">
                  <c:v>1990.0</c:v>
                </c:pt>
                <c:pt idx="1952">
                  <c:v>1991.0</c:v>
                </c:pt>
                <c:pt idx="1953">
                  <c:v>1992.0</c:v>
                </c:pt>
                <c:pt idx="1954">
                  <c:v>1993.0</c:v>
                </c:pt>
                <c:pt idx="1955">
                  <c:v>1994.0</c:v>
                </c:pt>
                <c:pt idx="1956">
                  <c:v>1996.0</c:v>
                </c:pt>
                <c:pt idx="1957">
                  <c:v>1997.0</c:v>
                </c:pt>
                <c:pt idx="1958">
                  <c:v>1998.0</c:v>
                </c:pt>
                <c:pt idx="1959">
                  <c:v>1999.0</c:v>
                </c:pt>
                <c:pt idx="1960">
                  <c:v>2002.0</c:v>
                </c:pt>
                <c:pt idx="1961">
                  <c:v>2007.0</c:v>
                </c:pt>
                <c:pt idx="1962">
                  <c:v>2009.0</c:v>
                </c:pt>
                <c:pt idx="1963">
                  <c:v>2012.0</c:v>
                </c:pt>
                <c:pt idx="1964">
                  <c:v>2013.0</c:v>
                </c:pt>
                <c:pt idx="1965">
                  <c:v>2014.0</c:v>
                </c:pt>
                <c:pt idx="1966">
                  <c:v>2016.0</c:v>
                </c:pt>
                <c:pt idx="1967">
                  <c:v>2017.0</c:v>
                </c:pt>
                <c:pt idx="1968">
                  <c:v>2018.0</c:v>
                </c:pt>
                <c:pt idx="1969">
                  <c:v>2019.0</c:v>
                </c:pt>
                <c:pt idx="1970">
                  <c:v>2020.0</c:v>
                </c:pt>
                <c:pt idx="1971">
                  <c:v>2021.0</c:v>
                </c:pt>
                <c:pt idx="1972">
                  <c:v>2022.0</c:v>
                </c:pt>
                <c:pt idx="1973">
                  <c:v>2023.0</c:v>
                </c:pt>
                <c:pt idx="1974">
                  <c:v>2024.0</c:v>
                </c:pt>
                <c:pt idx="1975">
                  <c:v>2026.0</c:v>
                </c:pt>
                <c:pt idx="1976">
                  <c:v>2027.0</c:v>
                </c:pt>
                <c:pt idx="1977">
                  <c:v>2028.0</c:v>
                </c:pt>
                <c:pt idx="1978">
                  <c:v>2029.0</c:v>
                </c:pt>
                <c:pt idx="1979">
                  <c:v>2030.0</c:v>
                </c:pt>
                <c:pt idx="1980">
                  <c:v>2031.0</c:v>
                </c:pt>
                <c:pt idx="1981">
                  <c:v>2032.0</c:v>
                </c:pt>
                <c:pt idx="1982">
                  <c:v>2034.0</c:v>
                </c:pt>
                <c:pt idx="1983">
                  <c:v>2036.0</c:v>
                </c:pt>
                <c:pt idx="1984">
                  <c:v>2040.0</c:v>
                </c:pt>
                <c:pt idx="1985">
                  <c:v>2041.0</c:v>
                </c:pt>
                <c:pt idx="1986">
                  <c:v>2043.0</c:v>
                </c:pt>
                <c:pt idx="1987">
                  <c:v>2049.0</c:v>
                </c:pt>
                <c:pt idx="1988">
                  <c:v>2050.0</c:v>
                </c:pt>
                <c:pt idx="1989">
                  <c:v>2051.0</c:v>
                </c:pt>
                <c:pt idx="1990">
                  <c:v>2052.0</c:v>
                </c:pt>
                <c:pt idx="1991">
                  <c:v>2053.0</c:v>
                </c:pt>
                <c:pt idx="1992">
                  <c:v>2055.0</c:v>
                </c:pt>
                <c:pt idx="1993">
                  <c:v>2058.0</c:v>
                </c:pt>
                <c:pt idx="1994">
                  <c:v>2059.0</c:v>
                </c:pt>
                <c:pt idx="1995">
                  <c:v>2061.0</c:v>
                </c:pt>
                <c:pt idx="1996">
                  <c:v>2064.0</c:v>
                </c:pt>
                <c:pt idx="1997">
                  <c:v>2065.0</c:v>
                </c:pt>
                <c:pt idx="1998">
                  <c:v>2073.0</c:v>
                </c:pt>
                <c:pt idx="1999">
                  <c:v>2075.0</c:v>
                </c:pt>
                <c:pt idx="2000">
                  <c:v>2076.0</c:v>
                </c:pt>
                <c:pt idx="2001">
                  <c:v>2077.0</c:v>
                </c:pt>
                <c:pt idx="2002">
                  <c:v>2078.0</c:v>
                </c:pt>
                <c:pt idx="2003">
                  <c:v>2079.0</c:v>
                </c:pt>
                <c:pt idx="2004">
                  <c:v>2080.0</c:v>
                </c:pt>
                <c:pt idx="2005">
                  <c:v>2082.0</c:v>
                </c:pt>
                <c:pt idx="2006">
                  <c:v>2083.0</c:v>
                </c:pt>
                <c:pt idx="2007">
                  <c:v>2085.0</c:v>
                </c:pt>
                <c:pt idx="2008">
                  <c:v>2088.0</c:v>
                </c:pt>
                <c:pt idx="2009">
                  <c:v>2093.0</c:v>
                </c:pt>
                <c:pt idx="2010">
                  <c:v>2096.0</c:v>
                </c:pt>
                <c:pt idx="2011">
                  <c:v>2098.0</c:v>
                </c:pt>
                <c:pt idx="2012">
                  <c:v>2099.0</c:v>
                </c:pt>
                <c:pt idx="2013">
                  <c:v>2103.0</c:v>
                </c:pt>
                <c:pt idx="2014">
                  <c:v>2104.0</c:v>
                </c:pt>
                <c:pt idx="2015">
                  <c:v>2106.0</c:v>
                </c:pt>
                <c:pt idx="2016">
                  <c:v>2107.0</c:v>
                </c:pt>
                <c:pt idx="2017">
                  <c:v>2111.0</c:v>
                </c:pt>
                <c:pt idx="2018">
                  <c:v>2115.0</c:v>
                </c:pt>
                <c:pt idx="2019">
                  <c:v>2120.0</c:v>
                </c:pt>
                <c:pt idx="2020">
                  <c:v>2121.0</c:v>
                </c:pt>
                <c:pt idx="2021">
                  <c:v>2122.0</c:v>
                </c:pt>
                <c:pt idx="2022">
                  <c:v>2123.0</c:v>
                </c:pt>
                <c:pt idx="2023">
                  <c:v>2125.0</c:v>
                </c:pt>
                <c:pt idx="2024">
                  <c:v>2131.0</c:v>
                </c:pt>
                <c:pt idx="2025">
                  <c:v>2132.0</c:v>
                </c:pt>
                <c:pt idx="2026">
                  <c:v>2134.0</c:v>
                </c:pt>
                <c:pt idx="2027">
                  <c:v>2136.0</c:v>
                </c:pt>
                <c:pt idx="2028">
                  <c:v>2140.0</c:v>
                </c:pt>
                <c:pt idx="2029">
                  <c:v>2144.0</c:v>
                </c:pt>
                <c:pt idx="2030">
                  <c:v>2148.0</c:v>
                </c:pt>
                <c:pt idx="2031">
                  <c:v>2151.0</c:v>
                </c:pt>
                <c:pt idx="2032">
                  <c:v>2152.0</c:v>
                </c:pt>
                <c:pt idx="2033">
                  <c:v>2155.0</c:v>
                </c:pt>
                <c:pt idx="2034">
                  <c:v>2156.0</c:v>
                </c:pt>
                <c:pt idx="2035">
                  <c:v>2157.0</c:v>
                </c:pt>
                <c:pt idx="2036">
                  <c:v>2158.0</c:v>
                </c:pt>
                <c:pt idx="2037">
                  <c:v>2159.0</c:v>
                </c:pt>
                <c:pt idx="2038">
                  <c:v>2160.0</c:v>
                </c:pt>
                <c:pt idx="2039">
                  <c:v>2163.0</c:v>
                </c:pt>
                <c:pt idx="2040">
                  <c:v>2165.0</c:v>
                </c:pt>
                <c:pt idx="2041">
                  <c:v>2166.0</c:v>
                </c:pt>
                <c:pt idx="2042">
                  <c:v>2167.0</c:v>
                </c:pt>
                <c:pt idx="2043">
                  <c:v>2169.0</c:v>
                </c:pt>
                <c:pt idx="2044">
                  <c:v>2176.0</c:v>
                </c:pt>
                <c:pt idx="2045">
                  <c:v>2177.0</c:v>
                </c:pt>
                <c:pt idx="2046">
                  <c:v>2182.0</c:v>
                </c:pt>
                <c:pt idx="2047">
                  <c:v>2185.0</c:v>
                </c:pt>
                <c:pt idx="2048">
                  <c:v>2186.0</c:v>
                </c:pt>
                <c:pt idx="2049">
                  <c:v>2187.0</c:v>
                </c:pt>
                <c:pt idx="2050">
                  <c:v>2189.0</c:v>
                </c:pt>
                <c:pt idx="2051">
                  <c:v>2191.0</c:v>
                </c:pt>
                <c:pt idx="2052">
                  <c:v>2193.0</c:v>
                </c:pt>
                <c:pt idx="2053">
                  <c:v>2195.0</c:v>
                </c:pt>
                <c:pt idx="2054">
                  <c:v>2199.0</c:v>
                </c:pt>
                <c:pt idx="2055">
                  <c:v>2200.0</c:v>
                </c:pt>
                <c:pt idx="2056">
                  <c:v>2204.0</c:v>
                </c:pt>
                <c:pt idx="2057">
                  <c:v>2208.0</c:v>
                </c:pt>
                <c:pt idx="2058">
                  <c:v>2212.0</c:v>
                </c:pt>
                <c:pt idx="2059">
                  <c:v>2214.0</c:v>
                </c:pt>
                <c:pt idx="2060">
                  <c:v>2218.0</c:v>
                </c:pt>
                <c:pt idx="2061">
                  <c:v>2244.0</c:v>
                </c:pt>
                <c:pt idx="2062">
                  <c:v>2249.0</c:v>
                </c:pt>
                <c:pt idx="2063">
                  <c:v>2253.0</c:v>
                </c:pt>
                <c:pt idx="2064">
                  <c:v>2254.0</c:v>
                </c:pt>
                <c:pt idx="2065">
                  <c:v>2257.0</c:v>
                </c:pt>
                <c:pt idx="2066">
                  <c:v>2258.0</c:v>
                </c:pt>
                <c:pt idx="2067">
                  <c:v>2260.0</c:v>
                </c:pt>
                <c:pt idx="2068">
                  <c:v>2263.0</c:v>
                </c:pt>
                <c:pt idx="2069">
                  <c:v>2268.0</c:v>
                </c:pt>
                <c:pt idx="2070">
                  <c:v>2280.0</c:v>
                </c:pt>
                <c:pt idx="2071">
                  <c:v>2282.0</c:v>
                </c:pt>
                <c:pt idx="2072">
                  <c:v>2293.0</c:v>
                </c:pt>
                <c:pt idx="2073">
                  <c:v>2302.0</c:v>
                </c:pt>
                <c:pt idx="2074">
                  <c:v>2313.0</c:v>
                </c:pt>
                <c:pt idx="2075">
                  <c:v>2317.0</c:v>
                </c:pt>
                <c:pt idx="2076">
                  <c:v>2318.0</c:v>
                </c:pt>
                <c:pt idx="2077">
                  <c:v>2325.0</c:v>
                </c:pt>
                <c:pt idx="2078">
                  <c:v>2329.0</c:v>
                </c:pt>
                <c:pt idx="2079">
                  <c:v>2331.0</c:v>
                </c:pt>
                <c:pt idx="2080">
                  <c:v>2332.0</c:v>
                </c:pt>
                <c:pt idx="2081">
                  <c:v>2333.0</c:v>
                </c:pt>
                <c:pt idx="2082">
                  <c:v>2334.0</c:v>
                </c:pt>
                <c:pt idx="2083">
                  <c:v>2335.0</c:v>
                </c:pt>
                <c:pt idx="2084">
                  <c:v>2346.0</c:v>
                </c:pt>
                <c:pt idx="2085">
                  <c:v>2349.0</c:v>
                </c:pt>
                <c:pt idx="2086">
                  <c:v>2361.0</c:v>
                </c:pt>
                <c:pt idx="2087">
                  <c:v>2376.0</c:v>
                </c:pt>
                <c:pt idx="2088">
                  <c:v>2379.0</c:v>
                </c:pt>
                <c:pt idx="2089">
                  <c:v>2380.0</c:v>
                </c:pt>
                <c:pt idx="2090">
                  <c:v>2383.0</c:v>
                </c:pt>
                <c:pt idx="2091">
                  <c:v>2384.0</c:v>
                </c:pt>
                <c:pt idx="2092">
                  <c:v>2397.0</c:v>
                </c:pt>
                <c:pt idx="2093">
                  <c:v>2403.0</c:v>
                </c:pt>
                <c:pt idx="2094">
                  <c:v>2427.0</c:v>
                </c:pt>
                <c:pt idx="2095">
                  <c:v>2428.0</c:v>
                </c:pt>
                <c:pt idx="2096">
                  <c:v>2444.0</c:v>
                </c:pt>
                <c:pt idx="2097">
                  <c:v>2449.0</c:v>
                </c:pt>
                <c:pt idx="2098">
                  <c:v>2469.0</c:v>
                </c:pt>
                <c:pt idx="2099">
                  <c:v>2473.0</c:v>
                </c:pt>
                <c:pt idx="2100">
                  <c:v>2482.0</c:v>
                </c:pt>
                <c:pt idx="2101">
                  <c:v>2490.0</c:v>
                </c:pt>
                <c:pt idx="2102">
                  <c:v>2564.0</c:v>
                </c:pt>
                <c:pt idx="2103">
                  <c:v>2589.0</c:v>
                </c:pt>
                <c:pt idx="2104">
                  <c:v>2591.0</c:v>
                </c:pt>
                <c:pt idx="2105">
                  <c:v>2627.0</c:v>
                </c:pt>
                <c:pt idx="2106">
                  <c:v>2651.0</c:v>
                </c:pt>
                <c:pt idx="2107">
                  <c:v>2683.0</c:v>
                </c:pt>
              </c:numCache>
            </c:numRef>
          </c:xVal>
          <c:yVal>
            <c:numRef>
              <c:f>Win!$O:$O</c:f>
              <c:numCache>
                <c:formatCode>General</c:formatCode>
                <c:ptCount val="1048576"/>
                <c:pt idx="0">
                  <c:v>0.00205471882001868</c:v>
                </c:pt>
                <c:pt idx="1">
                  <c:v>0.00193414852251147</c:v>
                </c:pt>
                <c:pt idx="2">
                  <c:v>0.00213509901835682</c:v>
                </c:pt>
                <c:pt idx="3">
                  <c:v>0.00198940990886895</c:v>
                </c:pt>
                <c:pt idx="4">
                  <c:v>0.00206476634481095</c:v>
                </c:pt>
                <c:pt idx="5">
                  <c:v>0.00198438614647281</c:v>
                </c:pt>
                <c:pt idx="6">
                  <c:v>0.00179348317541973</c:v>
                </c:pt>
                <c:pt idx="7">
                  <c:v>0.00195926733449214</c:v>
                </c:pt>
                <c:pt idx="8">
                  <c:v>0.00184372079938107</c:v>
                </c:pt>
                <c:pt idx="9">
                  <c:v>0.00201452872084961</c:v>
                </c:pt>
                <c:pt idx="10">
                  <c:v>0.00185376832417333</c:v>
                </c:pt>
                <c:pt idx="11">
                  <c:v>0.00192410099771921</c:v>
                </c:pt>
                <c:pt idx="12">
                  <c:v>0.00176334060104293</c:v>
                </c:pt>
                <c:pt idx="13">
                  <c:v>0.0018336732745888</c:v>
                </c:pt>
                <c:pt idx="14">
                  <c:v>0.00186883961136174</c:v>
                </c:pt>
                <c:pt idx="15">
                  <c:v>0.00188893466094627</c:v>
                </c:pt>
                <c:pt idx="16">
                  <c:v>0.00179850693781586</c:v>
                </c:pt>
                <c:pt idx="17">
                  <c:v>0.00196931485928441</c:v>
                </c:pt>
                <c:pt idx="18">
                  <c:v>0.00183869703698493</c:v>
                </c:pt>
                <c:pt idx="19">
                  <c:v>0.0018336732745888</c:v>
                </c:pt>
                <c:pt idx="20">
                  <c:v>0.0018939584233424</c:v>
                </c:pt>
                <c:pt idx="21">
                  <c:v>0.001878887136154</c:v>
                </c:pt>
                <c:pt idx="22">
                  <c:v>0.00175831683864679</c:v>
                </c:pt>
                <c:pt idx="23">
                  <c:v>0.0017733881258352</c:v>
                </c:pt>
                <c:pt idx="24">
                  <c:v>0.00179348317541973</c:v>
                </c:pt>
                <c:pt idx="25">
                  <c:v>0.00159253267957438</c:v>
                </c:pt>
                <c:pt idx="26">
                  <c:v>0.00174324555145839</c:v>
                </c:pt>
                <c:pt idx="27">
                  <c:v>0.00175831683864679</c:v>
                </c:pt>
                <c:pt idx="28">
                  <c:v>0.00189898218573854</c:v>
                </c:pt>
                <c:pt idx="29">
                  <c:v>0.00171812673947772</c:v>
                </c:pt>
                <c:pt idx="30">
                  <c:v>0.00173822178906226</c:v>
                </c:pt>
                <c:pt idx="31">
                  <c:v>0.00164779406593185</c:v>
                </c:pt>
                <c:pt idx="32">
                  <c:v>0.0018487445617772</c:v>
                </c:pt>
                <c:pt idx="33">
                  <c:v>0.00173822178906226</c:v>
                </c:pt>
                <c:pt idx="34">
                  <c:v>0.00174826931385453</c:v>
                </c:pt>
                <c:pt idx="35">
                  <c:v>0.00168798416510092</c:v>
                </c:pt>
                <c:pt idx="36">
                  <c:v>0.00185376832417333</c:v>
                </c:pt>
                <c:pt idx="37">
                  <c:v>0.0018487445617772</c:v>
                </c:pt>
                <c:pt idx="38">
                  <c:v>0.00179850693781586</c:v>
                </c:pt>
                <c:pt idx="39">
                  <c:v>0.00172315050187386</c:v>
                </c:pt>
                <c:pt idx="40">
                  <c:v>0.00171310297708159</c:v>
                </c:pt>
                <c:pt idx="41">
                  <c:v>0.00164277030353572</c:v>
                </c:pt>
                <c:pt idx="42">
                  <c:v>0.0018939584233424</c:v>
                </c:pt>
                <c:pt idx="43">
                  <c:v>0.00172817426426999</c:v>
                </c:pt>
                <c:pt idx="44">
                  <c:v>0.00158248515478211</c:v>
                </c:pt>
                <c:pt idx="45">
                  <c:v>0.00161262772915892</c:v>
                </c:pt>
                <c:pt idx="46">
                  <c:v>0.00156239010519758</c:v>
                </c:pt>
                <c:pt idx="47">
                  <c:v>0.00153727129321691</c:v>
                </c:pt>
                <c:pt idx="48">
                  <c:v>0.00168296040270479</c:v>
                </c:pt>
                <c:pt idx="49">
                  <c:v>0.00161765149155505</c:v>
                </c:pt>
                <c:pt idx="50">
                  <c:v>0.00159253267957438</c:v>
                </c:pt>
                <c:pt idx="51">
                  <c:v>0.00162769901634732</c:v>
                </c:pt>
                <c:pt idx="52">
                  <c:v>0.00155736634280145</c:v>
                </c:pt>
                <c:pt idx="53">
                  <c:v>0.00163774654113959</c:v>
                </c:pt>
                <c:pt idx="54">
                  <c:v>0.00156239010519758</c:v>
                </c:pt>
                <c:pt idx="55">
                  <c:v>0.00171812673947772</c:v>
                </c:pt>
                <c:pt idx="56">
                  <c:v>0.00159253267957438</c:v>
                </c:pt>
                <c:pt idx="57">
                  <c:v>0.00148200990685944</c:v>
                </c:pt>
                <c:pt idx="58">
                  <c:v>0.00176334060104293</c:v>
                </c:pt>
                <c:pt idx="59">
                  <c:v>0.00163774654113959</c:v>
                </c:pt>
                <c:pt idx="60">
                  <c:v>0.00158248515478211</c:v>
                </c:pt>
                <c:pt idx="61">
                  <c:v>0.00154731881800918</c:v>
                </c:pt>
                <c:pt idx="62">
                  <c:v>0.00143679604529424</c:v>
                </c:pt>
                <c:pt idx="63">
                  <c:v>0.00148200990685944</c:v>
                </c:pt>
                <c:pt idx="64">
                  <c:v>0.00150210495644398</c:v>
                </c:pt>
                <c:pt idx="65">
                  <c:v>0.00147698614446331</c:v>
                </c:pt>
                <c:pt idx="66">
                  <c:v>0.00161262772915892</c:v>
                </c:pt>
                <c:pt idx="67">
                  <c:v>0.00164277030353572</c:v>
                </c:pt>
                <c:pt idx="68">
                  <c:v>0.00148200990685944</c:v>
                </c:pt>
                <c:pt idx="69">
                  <c:v>0.00155234258040531</c:v>
                </c:pt>
                <c:pt idx="70">
                  <c:v>0.00154731881800918</c:v>
                </c:pt>
                <c:pt idx="71">
                  <c:v>0.00143679604529424</c:v>
                </c:pt>
                <c:pt idx="72">
                  <c:v>0.00142172475810584</c:v>
                </c:pt>
                <c:pt idx="73">
                  <c:v>0.00141167723331357</c:v>
                </c:pt>
                <c:pt idx="74">
                  <c:v>0.00145186733248264</c:v>
                </c:pt>
                <c:pt idx="75">
                  <c:v>0.00154229505561304</c:v>
                </c:pt>
                <c:pt idx="76">
                  <c:v>0.00139158218372903</c:v>
                </c:pt>
                <c:pt idx="77">
                  <c:v>0.00153727129321691</c:v>
                </c:pt>
                <c:pt idx="78">
                  <c:v>0.00164277030353572</c:v>
                </c:pt>
                <c:pt idx="79">
                  <c:v>0.00141167723331357</c:v>
                </c:pt>
                <c:pt idx="80">
                  <c:v>0.00133129703497543</c:v>
                </c:pt>
                <c:pt idx="81">
                  <c:v>0.0014468435700865</c:v>
                </c:pt>
                <c:pt idx="82">
                  <c:v>0.00144181980769037</c:v>
                </c:pt>
                <c:pt idx="83">
                  <c:v>0.00158750891717825</c:v>
                </c:pt>
                <c:pt idx="84">
                  <c:v>0.00149708119404784</c:v>
                </c:pt>
                <c:pt idx="85">
                  <c:v>0.00142172475810584</c:v>
                </c:pt>
                <c:pt idx="86">
                  <c:v>0.00143679604529424</c:v>
                </c:pt>
                <c:pt idx="87">
                  <c:v>0.00154229505561304</c:v>
                </c:pt>
                <c:pt idx="88">
                  <c:v>0.00137651089654063</c:v>
                </c:pt>
                <c:pt idx="89">
                  <c:v>0.00150712871884011</c:v>
                </c:pt>
                <c:pt idx="90">
                  <c:v>0.00138153465893677</c:v>
                </c:pt>
                <c:pt idx="91">
                  <c:v>0.00142172475810584</c:v>
                </c:pt>
                <c:pt idx="92">
                  <c:v>0.00138153465893677</c:v>
                </c:pt>
                <c:pt idx="93">
                  <c:v>0.00145689109487877</c:v>
                </c:pt>
                <c:pt idx="94">
                  <c:v>0.00141167723331357</c:v>
                </c:pt>
                <c:pt idx="95">
                  <c:v>0.00155736634280145</c:v>
                </c:pt>
                <c:pt idx="96">
                  <c:v>0.0013865584213329</c:v>
                </c:pt>
                <c:pt idx="97">
                  <c:v>0.00149205743165171</c:v>
                </c:pt>
                <c:pt idx="98">
                  <c:v>0.00120570297507209</c:v>
                </c:pt>
                <c:pt idx="99">
                  <c:v>0.0013564158469561</c:v>
                </c:pt>
                <c:pt idx="100">
                  <c:v>0.00136646337174836</c:v>
                </c:pt>
                <c:pt idx="101">
                  <c:v>0.00145186733248264</c:v>
                </c:pt>
                <c:pt idx="102">
                  <c:v>0.0013262732725793</c:v>
                </c:pt>
                <c:pt idx="103">
                  <c:v>0.00134636832216383</c:v>
                </c:pt>
                <c:pt idx="104">
                  <c:v>0.00146693861967104</c:v>
                </c:pt>
                <c:pt idx="105">
                  <c:v>0.0013714871341445</c:v>
                </c:pt>
                <c:pt idx="106">
                  <c:v>0.00114039406392235</c:v>
                </c:pt>
                <c:pt idx="107">
                  <c:v>0.00130115446059863</c:v>
                </c:pt>
                <c:pt idx="108">
                  <c:v>0.00130115446059863</c:v>
                </c:pt>
                <c:pt idx="109">
                  <c:v>0.00136646337174836</c:v>
                </c:pt>
                <c:pt idx="110">
                  <c:v>0.00136646337174836</c:v>
                </c:pt>
                <c:pt idx="111">
                  <c:v>0.0013413445597677</c:v>
                </c:pt>
                <c:pt idx="112">
                  <c:v>0.00130617822299476</c:v>
                </c:pt>
                <c:pt idx="113">
                  <c:v>0.00127603564861796</c:v>
                </c:pt>
                <c:pt idx="114">
                  <c:v>0.00125594059903342</c:v>
                </c:pt>
                <c:pt idx="115">
                  <c:v>0.00131622574778703</c:v>
                </c:pt>
                <c:pt idx="116">
                  <c:v>0.0014016297085213</c:v>
                </c:pt>
                <c:pt idx="117">
                  <c:v>0.00136646337174836</c:v>
                </c:pt>
                <c:pt idx="118">
                  <c:v>0.0013262732725793</c:v>
                </c:pt>
                <c:pt idx="119">
                  <c:v>0.00117556040069528</c:v>
                </c:pt>
                <c:pt idx="120">
                  <c:v>0.00142172475810584</c:v>
                </c:pt>
                <c:pt idx="121">
                  <c:v>0.00124589307424116</c:v>
                </c:pt>
                <c:pt idx="122">
                  <c:v>0.00130617822299476</c:v>
                </c:pt>
                <c:pt idx="123">
                  <c:v>0.00126096436142956</c:v>
                </c:pt>
                <c:pt idx="124">
                  <c:v>0.00129613069820249</c:v>
                </c:pt>
                <c:pt idx="125">
                  <c:v>0.00123082178705275</c:v>
                </c:pt>
                <c:pt idx="126">
                  <c:v>0.00125594059903342</c:v>
                </c:pt>
                <c:pt idx="127">
                  <c:v>0.00130115446059863</c:v>
                </c:pt>
                <c:pt idx="128">
                  <c:v>0.00142172475810584</c:v>
                </c:pt>
                <c:pt idx="129">
                  <c:v>0.00131120198539089</c:v>
                </c:pt>
                <c:pt idx="130">
                  <c:v>0.00115546535111075</c:v>
                </c:pt>
                <c:pt idx="131">
                  <c:v>0.00116551287590302</c:v>
                </c:pt>
                <c:pt idx="132">
                  <c:v>0.00119565545027982</c:v>
                </c:pt>
                <c:pt idx="133">
                  <c:v>0.00112532277673395</c:v>
                </c:pt>
                <c:pt idx="134">
                  <c:v>0.00129110693580636</c:v>
                </c:pt>
                <c:pt idx="135">
                  <c:v>0.00120067921267595</c:v>
                </c:pt>
                <c:pt idx="136">
                  <c:v>0.00114039406392235</c:v>
                </c:pt>
                <c:pt idx="137">
                  <c:v>0.00145186733248264</c:v>
                </c:pt>
                <c:pt idx="138">
                  <c:v>0.00119063168788368</c:v>
                </c:pt>
                <c:pt idx="139">
                  <c:v>0.00113537030152621</c:v>
                </c:pt>
                <c:pt idx="140">
                  <c:v>0.00119063168788368</c:v>
                </c:pt>
                <c:pt idx="141">
                  <c:v>0.00118058416309142</c:v>
                </c:pt>
                <c:pt idx="142">
                  <c:v>0.00113537030152621</c:v>
                </c:pt>
                <c:pt idx="143">
                  <c:v>0.00114541782631848</c:v>
                </c:pt>
                <c:pt idx="144">
                  <c:v>0.00120570297507209</c:v>
                </c:pt>
                <c:pt idx="145">
                  <c:v>0.00116551287590302</c:v>
                </c:pt>
                <c:pt idx="146">
                  <c:v>0.00115044158871462</c:v>
                </c:pt>
                <c:pt idx="147">
                  <c:v>0.00109518020235714</c:v>
                </c:pt>
                <c:pt idx="148">
                  <c:v>0.00113537030152621</c:v>
                </c:pt>
                <c:pt idx="149">
                  <c:v>0.00131622574778703</c:v>
                </c:pt>
                <c:pt idx="150">
                  <c:v>0.00124086931184502</c:v>
                </c:pt>
                <c:pt idx="151">
                  <c:v>0.00100977624162287</c:v>
                </c:pt>
                <c:pt idx="152">
                  <c:v>0.00114039406392235</c:v>
                </c:pt>
                <c:pt idx="153">
                  <c:v>0.00114039406392235</c:v>
                </c:pt>
                <c:pt idx="154">
                  <c:v>0.00118560792548755</c:v>
                </c:pt>
                <c:pt idx="155">
                  <c:v>0.00112532277673395</c:v>
                </c:pt>
                <c:pt idx="156">
                  <c:v>0.00119565545027982</c:v>
                </c:pt>
                <c:pt idx="157">
                  <c:v>0.00113034653913008</c:v>
                </c:pt>
                <c:pt idx="158">
                  <c:v>0.00108513267756488</c:v>
                </c:pt>
                <c:pt idx="159" formatCode="0.00E+00">
                  <c:v>0.000989681192038341</c:v>
                </c:pt>
                <c:pt idx="160">
                  <c:v>0.00120067921267595</c:v>
                </c:pt>
                <c:pt idx="161">
                  <c:v>0.00127101188622182</c:v>
                </c:pt>
                <c:pt idx="162">
                  <c:v>0.00126096436142956</c:v>
                </c:pt>
                <c:pt idx="163">
                  <c:v>0.00120570297507209</c:v>
                </c:pt>
                <c:pt idx="164">
                  <c:v>0.00127603564861796</c:v>
                </c:pt>
                <c:pt idx="165">
                  <c:v>0.00115044158871462</c:v>
                </c:pt>
                <c:pt idx="166">
                  <c:v>0.00108010891516874</c:v>
                </c:pt>
                <c:pt idx="167">
                  <c:v>0.00118058416309142</c:v>
                </c:pt>
                <c:pt idx="168">
                  <c:v>0.00112029901433781</c:v>
                </c:pt>
                <c:pt idx="169">
                  <c:v>0.00104494257839581</c:v>
                </c:pt>
                <c:pt idx="170">
                  <c:v>0.00106503762798034</c:v>
                </c:pt>
                <c:pt idx="171">
                  <c:v>0.00107006139037648</c:v>
                </c:pt>
                <c:pt idx="172">
                  <c:v>0.00103489505360354</c:v>
                </c:pt>
                <c:pt idx="173">
                  <c:v>0.00102484752881127</c:v>
                </c:pt>
                <c:pt idx="174">
                  <c:v>0.00106503762798034</c:v>
                </c:pt>
                <c:pt idx="175">
                  <c:v>0.00115044158871462</c:v>
                </c:pt>
                <c:pt idx="176">
                  <c:v>0.00114039406392235</c:v>
                </c:pt>
                <c:pt idx="177">
                  <c:v>0.00113537030152621</c:v>
                </c:pt>
                <c:pt idx="178">
                  <c:v>0.00115546535111075</c:v>
                </c:pt>
                <c:pt idx="179">
                  <c:v>0.00116048911350688</c:v>
                </c:pt>
                <c:pt idx="180">
                  <c:v>0.00100475247922674</c:v>
                </c:pt>
                <c:pt idx="181">
                  <c:v>0.00106503762798034</c:v>
                </c:pt>
                <c:pt idx="182">
                  <c:v>0.00102987129120741</c:v>
                </c:pt>
                <c:pt idx="183" formatCode="0.00E+00">
                  <c:v>0.000964562380057672</c:v>
                </c:pt>
                <c:pt idx="184">
                  <c:v>0.00109518020235714</c:v>
                </c:pt>
                <c:pt idx="185">
                  <c:v>0.00125091683663729</c:v>
                </c:pt>
                <c:pt idx="186" formatCode="0.00E+00">
                  <c:v>0.000994704954434475</c:v>
                </c:pt>
                <c:pt idx="187">
                  <c:v>0.00110522772714941</c:v>
                </c:pt>
                <c:pt idx="188">
                  <c:v>0.00107006139037648</c:v>
                </c:pt>
                <c:pt idx="189">
                  <c:v>0.00102484752881127</c:v>
                </c:pt>
                <c:pt idx="190">
                  <c:v>0.00107508515277261</c:v>
                </c:pt>
                <c:pt idx="191">
                  <c:v>0.00105499010318807</c:v>
                </c:pt>
                <c:pt idx="192">
                  <c:v>0.00108513267756488</c:v>
                </c:pt>
                <c:pt idx="193">
                  <c:v>0.00100475247922674</c:v>
                </c:pt>
                <c:pt idx="194" formatCode="0.00E+00">
                  <c:v>0.00097460990484994</c:v>
                </c:pt>
                <c:pt idx="195" formatCode="0.00E+00">
                  <c:v>0.000999728716830608</c:v>
                </c:pt>
                <c:pt idx="196">
                  <c:v>0.00120067921267595</c:v>
                </c:pt>
                <c:pt idx="197">
                  <c:v>0.00109015643996101</c:v>
                </c:pt>
                <c:pt idx="198" formatCode="0.00E+00">
                  <c:v>0.000999728716830608</c:v>
                </c:pt>
                <c:pt idx="199" formatCode="0.00E+00">
                  <c:v>0.000984657429642207</c:v>
                </c:pt>
                <c:pt idx="200">
                  <c:v>0.00104494257839581</c:v>
                </c:pt>
                <c:pt idx="201">
                  <c:v>0.00103489505360354</c:v>
                </c:pt>
                <c:pt idx="202">
                  <c:v>0.00102987129120741</c:v>
                </c:pt>
                <c:pt idx="203" formatCode="0.00E+00">
                  <c:v>0.000874134656927266</c:v>
                </c:pt>
                <c:pt idx="204">
                  <c:v>0.00108513267756488</c:v>
                </c:pt>
                <c:pt idx="205">
                  <c:v>0.00100977624162287</c:v>
                </c:pt>
                <c:pt idx="206">
                  <c:v>0.00105499010318807</c:v>
                </c:pt>
                <c:pt idx="207">
                  <c:v>0.00112532277673395</c:v>
                </c:pt>
                <c:pt idx="208" formatCode="0.00E+00">
                  <c:v>0.000889205944115667</c:v>
                </c:pt>
                <c:pt idx="209">
                  <c:v>0.00103991881599967</c:v>
                </c:pt>
                <c:pt idx="210">
                  <c:v>0.00102987129120741</c:v>
                </c:pt>
                <c:pt idx="211" formatCode="0.00E+00">
                  <c:v>0.000984657429642207</c:v>
                </c:pt>
                <c:pt idx="212" formatCode="0.00E+00">
                  <c:v>0.000899253468907934</c:v>
                </c:pt>
                <c:pt idx="213" formatCode="0.00E+00">
                  <c:v>0.000924372280888603</c:v>
                </c:pt>
                <c:pt idx="214" formatCode="0.00E+00">
                  <c:v>0.00093441980568087</c:v>
                </c:pt>
                <c:pt idx="215" formatCode="0.00E+00">
                  <c:v>0.000959538617661539</c:v>
                </c:pt>
                <c:pt idx="216" formatCode="0.00E+00">
                  <c:v>0.000954514855265405</c:v>
                </c:pt>
                <c:pt idx="217" formatCode="0.00E+00">
                  <c:v>0.0008942297065118</c:v>
                </c:pt>
                <c:pt idx="218" formatCode="0.00E+00">
                  <c:v>0.000984657429642207</c:v>
                </c:pt>
                <c:pt idx="219" formatCode="0.00E+00">
                  <c:v>0.000879158419323399</c:v>
                </c:pt>
                <c:pt idx="220" formatCode="0.00E+00">
                  <c:v>0.000969586142453806</c:v>
                </c:pt>
                <c:pt idx="221" formatCode="0.00E+00">
                  <c:v>0.000909300993700201</c:v>
                </c:pt>
                <c:pt idx="222">
                  <c:v>0.00104494257839581</c:v>
                </c:pt>
                <c:pt idx="223" formatCode="0.00E+00">
                  <c:v>0.000949491092869271</c:v>
                </c:pt>
                <c:pt idx="224" formatCode="0.00E+00">
                  <c:v>0.000849015844946597</c:v>
                </c:pt>
                <c:pt idx="225" formatCode="0.00E+00">
                  <c:v>0.000969586142453806</c:v>
                </c:pt>
                <c:pt idx="226" formatCode="0.00E+00">
                  <c:v>0.000874134656927266</c:v>
                </c:pt>
                <c:pt idx="227" formatCode="0.00E+00">
                  <c:v>0.000989681192038341</c:v>
                </c:pt>
                <c:pt idx="228">
                  <c:v>0.00102987129120741</c:v>
                </c:pt>
                <c:pt idx="229" formatCode="0.00E+00">
                  <c:v>0.000914324756096335</c:v>
                </c:pt>
                <c:pt idx="230" formatCode="0.00E+00">
                  <c:v>0.000924372280888603</c:v>
                </c:pt>
                <c:pt idx="231" formatCode="0.00E+00">
                  <c:v>0.000964562380057672</c:v>
                </c:pt>
                <c:pt idx="232" formatCode="0.00E+00">
                  <c:v>0.000884182181719533</c:v>
                </c:pt>
                <c:pt idx="233" formatCode="0.00E+00">
                  <c:v>0.000874134656927266</c:v>
                </c:pt>
                <c:pt idx="234">
                  <c:v>0.00101982376641514</c:v>
                </c:pt>
                <c:pt idx="235" formatCode="0.00E+00">
                  <c:v>0.000989681192038341</c:v>
                </c:pt>
                <c:pt idx="236" formatCode="0.00E+00">
                  <c:v>0.000949491092869271</c:v>
                </c:pt>
                <c:pt idx="237" formatCode="0.00E+00">
                  <c:v>0.000813849508173661</c:v>
                </c:pt>
                <c:pt idx="238">
                  <c:v>0.00109015643996101</c:v>
                </c:pt>
                <c:pt idx="239" formatCode="0.00E+00">
                  <c:v>0.000849015844946597</c:v>
                </c:pt>
                <c:pt idx="240">
                  <c:v>0.00101982376641514</c:v>
                </c:pt>
                <c:pt idx="241" formatCode="0.00E+00">
                  <c:v>0.000944467330473137</c:v>
                </c:pt>
                <c:pt idx="242" formatCode="0.00E+00">
                  <c:v>0.000808825745777527</c:v>
                </c:pt>
                <c:pt idx="243" formatCode="0.00E+00">
                  <c:v>0.000929396043284736</c:v>
                </c:pt>
                <c:pt idx="244" formatCode="0.00E+00">
                  <c:v>0.000929396043284736</c:v>
                </c:pt>
                <c:pt idx="245" formatCode="0.00E+00">
                  <c:v>0.000833944557758196</c:v>
                </c:pt>
                <c:pt idx="246" formatCode="0.00E+00">
                  <c:v>0.000793754458589126</c:v>
                </c:pt>
                <c:pt idx="247" formatCode="0.00E+00">
                  <c:v>0.000828920795362062</c:v>
                </c:pt>
                <c:pt idx="248" formatCode="0.00E+00">
                  <c:v>0.000989681192038341</c:v>
                </c:pt>
                <c:pt idx="249" formatCode="0.00E+00">
                  <c:v>0.000813849508173661</c:v>
                </c:pt>
                <c:pt idx="250" formatCode="0.00E+00">
                  <c:v>0.000904277231304068</c:v>
                </c:pt>
                <c:pt idx="251" formatCode="0.00E+00">
                  <c:v>0.000864087132134998</c:v>
                </c:pt>
                <c:pt idx="252" formatCode="0.00E+00">
                  <c:v>0.000849015844946597</c:v>
                </c:pt>
                <c:pt idx="253" formatCode="0.00E+00">
                  <c:v>0.000944467330473137</c:v>
                </c:pt>
                <c:pt idx="254" formatCode="0.00E+00">
                  <c:v>0.000889205944115667</c:v>
                </c:pt>
                <c:pt idx="255" formatCode="0.00E+00">
                  <c:v>0.000909300993700201</c:v>
                </c:pt>
                <c:pt idx="256" formatCode="0.00E+00">
                  <c:v>0.000808825745777527</c:v>
                </c:pt>
                <c:pt idx="257" formatCode="0.00E+00">
                  <c:v>0.000969586142453806</c:v>
                </c:pt>
                <c:pt idx="258" formatCode="0.00E+00">
                  <c:v>0.000793754458589126</c:v>
                </c:pt>
                <c:pt idx="259" formatCode="0.00E+00">
                  <c:v>0.000703326735458719</c:v>
                </c:pt>
                <c:pt idx="260" formatCode="0.00E+00">
                  <c:v>0.000874134656927266</c:v>
                </c:pt>
                <c:pt idx="261" formatCode="0.00E+00">
                  <c:v>0.000959538617661539</c:v>
                </c:pt>
                <c:pt idx="262" formatCode="0.00E+00">
                  <c:v>0.000818873270569795</c:v>
                </c:pt>
                <c:pt idx="263" formatCode="0.00E+00">
                  <c:v>0.000899253468907934</c:v>
                </c:pt>
                <c:pt idx="264" formatCode="0.00E+00">
                  <c:v>0.000924372280888603</c:v>
                </c:pt>
                <c:pt idx="265">
                  <c:v>0.00100475247922674</c:v>
                </c:pt>
                <c:pt idx="266" formatCode="0.00E+00">
                  <c:v>0.000823897032965928</c:v>
                </c:pt>
                <c:pt idx="267" formatCode="0.00E+00">
                  <c:v>0.000813849508173661</c:v>
                </c:pt>
                <c:pt idx="268" formatCode="0.00E+00">
                  <c:v>0.00071839802264712</c:v>
                </c:pt>
                <c:pt idx="269" formatCode="0.00E+00">
                  <c:v>0.000864087132134998</c:v>
                </c:pt>
                <c:pt idx="270" formatCode="0.00E+00">
                  <c:v>0.000919348518492469</c:v>
                </c:pt>
                <c:pt idx="271" formatCode="0.00E+00">
                  <c:v>0.00083896832015433</c:v>
                </c:pt>
                <c:pt idx="272" formatCode="0.00E+00">
                  <c:v>0.000864087132134998</c:v>
                </c:pt>
                <c:pt idx="273" formatCode="0.00E+00">
                  <c:v>0.000843992082550463</c:v>
                </c:pt>
                <c:pt idx="274" formatCode="0.00E+00">
                  <c:v>0.00075858812181619</c:v>
                </c:pt>
                <c:pt idx="275" formatCode="0.00E+00">
                  <c:v>0.000899253468907934</c:v>
                </c:pt>
                <c:pt idx="276" formatCode="0.00E+00">
                  <c:v>0.000954514855265405</c:v>
                </c:pt>
                <c:pt idx="277" formatCode="0.00E+00">
                  <c:v>0.00079877822098526</c:v>
                </c:pt>
                <c:pt idx="278" formatCode="0.00E+00">
                  <c:v>0.000909300993700201</c:v>
                </c:pt>
                <c:pt idx="279" formatCode="0.00E+00">
                  <c:v>0.000808825745777527</c:v>
                </c:pt>
                <c:pt idx="280" formatCode="0.00E+00">
                  <c:v>0.00079877822098526</c:v>
                </c:pt>
                <c:pt idx="281" formatCode="0.00E+00">
                  <c:v>0.000884182181719533</c:v>
                </c:pt>
                <c:pt idx="282" formatCode="0.00E+00">
                  <c:v>0.000818873270569795</c:v>
                </c:pt>
                <c:pt idx="283" formatCode="0.00E+00">
                  <c:v>0.000904277231304068</c:v>
                </c:pt>
                <c:pt idx="284" formatCode="0.00E+00">
                  <c:v>0.000803801983381394</c:v>
                </c:pt>
                <c:pt idx="285" formatCode="0.00E+00">
                  <c:v>0.000823897032965928</c:v>
                </c:pt>
                <c:pt idx="286" formatCode="0.00E+00">
                  <c:v>0.00079877822098526</c:v>
                </c:pt>
                <c:pt idx="287" formatCode="0.00E+00">
                  <c:v>0.000879158419323399</c:v>
                </c:pt>
                <c:pt idx="288" formatCode="0.00E+00">
                  <c:v>0.000823897032965928</c:v>
                </c:pt>
                <c:pt idx="289" formatCode="0.00E+00">
                  <c:v>0.000693279210666452</c:v>
                </c:pt>
                <c:pt idx="290" formatCode="0.00E+00">
                  <c:v>0.000864087132134998</c:v>
                </c:pt>
                <c:pt idx="291" formatCode="0.00E+00">
                  <c:v>0.000869110894531132</c:v>
                </c:pt>
                <c:pt idx="292" formatCode="0.00E+00">
                  <c:v>0.000828920795362062</c:v>
                </c:pt>
                <c:pt idx="293" formatCode="0.00E+00">
                  <c:v>0.000884182181719533</c:v>
                </c:pt>
                <c:pt idx="294" formatCode="0.00E+00">
                  <c:v>0.000849015844946597</c:v>
                </c:pt>
                <c:pt idx="295" formatCode="0.00E+00">
                  <c:v>0.000763611884212324</c:v>
                </c:pt>
                <c:pt idx="296" formatCode="0.00E+00">
                  <c:v>0.00075858812181619</c:v>
                </c:pt>
                <c:pt idx="297" formatCode="0.00E+00">
                  <c:v>0.000793754458589126</c:v>
                </c:pt>
                <c:pt idx="298" formatCode="0.00E+00">
                  <c:v>0.000969586142453806</c:v>
                </c:pt>
                <c:pt idx="299" formatCode="0.00E+00">
                  <c:v>0.000849015844946597</c:v>
                </c:pt>
                <c:pt idx="300" formatCode="0.00E+00">
                  <c:v>0.0008942297065118</c:v>
                </c:pt>
                <c:pt idx="301" formatCode="0.00E+00">
                  <c:v>0.000658112873893516</c:v>
                </c:pt>
                <c:pt idx="302" formatCode="0.00E+00">
                  <c:v>0.000793754458589126</c:v>
                </c:pt>
                <c:pt idx="303" formatCode="0.00E+00">
                  <c:v>0.000803801983381394</c:v>
                </c:pt>
                <c:pt idx="304" formatCode="0.00E+00">
                  <c:v>0.000843992082550463</c:v>
                </c:pt>
                <c:pt idx="305" formatCode="0.00E+00">
                  <c:v>0.000743516834627789</c:v>
                </c:pt>
                <c:pt idx="306" formatCode="0.00E+00">
                  <c:v>0.000693279210666452</c:v>
                </c:pt>
                <c:pt idx="307" formatCode="0.00E+00">
                  <c:v>0.000703326735458719</c:v>
                </c:pt>
                <c:pt idx="308" formatCode="0.00E+00">
                  <c:v>0.000859063369738864</c:v>
                </c:pt>
                <c:pt idx="309" formatCode="0.00E+00">
                  <c:v>0.000738493072231655</c:v>
                </c:pt>
                <c:pt idx="310" formatCode="0.00E+00">
                  <c:v>0.000874134656927266</c:v>
                </c:pt>
                <c:pt idx="311" formatCode="0.00E+00">
                  <c:v>0.000793754458589126</c:v>
                </c:pt>
                <c:pt idx="312" formatCode="0.00E+00">
                  <c:v>0.000808825745777527</c:v>
                </c:pt>
                <c:pt idx="313" formatCode="0.00E+00">
                  <c:v>0.000728445547439388</c:v>
                </c:pt>
                <c:pt idx="314" formatCode="0.00E+00">
                  <c:v>0.000673184161081917</c:v>
                </c:pt>
                <c:pt idx="315" formatCode="0.00E+00">
                  <c:v>0.000698302973062586</c:v>
                </c:pt>
                <c:pt idx="316" formatCode="0.00E+00">
                  <c:v>0.000818873270569795</c:v>
                </c:pt>
                <c:pt idx="317" formatCode="0.00E+00">
                  <c:v>0.000879158419323399</c:v>
                </c:pt>
                <c:pt idx="318" formatCode="0.00E+00">
                  <c:v>0.000602851487536045</c:v>
                </c:pt>
                <c:pt idx="319" formatCode="0.00E+00">
                  <c:v>0.000748540597023923</c:v>
                </c:pt>
                <c:pt idx="320" formatCode="0.00E+00">
                  <c:v>0.000763611884212324</c:v>
                </c:pt>
                <c:pt idx="321" formatCode="0.00E+00">
                  <c:v>0.000728445547439388</c:v>
                </c:pt>
                <c:pt idx="322" formatCode="0.00E+00">
                  <c:v>0.000773659409004591</c:v>
                </c:pt>
                <c:pt idx="323" formatCode="0.00E+00">
                  <c:v>0.000698302973062586</c:v>
                </c:pt>
                <c:pt idx="324" formatCode="0.00E+00">
                  <c:v>0.000708350497854853</c:v>
                </c:pt>
                <c:pt idx="325" formatCode="0.00E+00">
                  <c:v>0.000723421785043254</c:v>
                </c:pt>
                <c:pt idx="326" formatCode="0.00E+00">
                  <c:v>0.000828920795362062</c:v>
                </c:pt>
                <c:pt idx="327" formatCode="0.00E+00">
                  <c:v>0.000788730696192992</c:v>
                </c:pt>
                <c:pt idx="328" formatCode="0.00E+00">
                  <c:v>0.000713374260250987</c:v>
                </c:pt>
                <c:pt idx="329" formatCode="0.00E+00">
                  <c:v>0.000673184161081917</c:v>
                </c:pt>
                <c:pt idx="330" formatCode="0.00E+00">
                  <c:v>0.000688255448270318</c:v>
                </c:pt>
                <c:pt idx="331" formatCode="0.00E+00">
                  <c:v>0.000748540597023923</c:v>
                </c:pt>
                <c:pt idx="332" formatCode="0.00E+00">
                  <c:v>0.000738493072231655</c:v>
                </c:pt>
                <c:pt idx="333" formatCode="0.00E+00">
                  <c:v>0.000733469309835522</c:v>
                </c:pt>
                <c:pt idx="334" formatCode="0.00E+00">
                  <c:v>0.000668160398685783</c:v>
                </c:pt>
                <c:pt idx="335" formatCode="0.00E+00">
                  <c:v>0.000678207923478051</c:v>
                </c:pt>
                <c:pt idx="336" formatCode="0.00E+00">
                  <c:v>0.000668160398685783</c:v>
                </c:pt>
                <c:pt idx="337" formatCode="0.00E+00">
                  <c:v>0.000673184161081917</c:v>
                </c:pt>
                <c:pt idx="338" formatCode="0.00E+00">
                  <c:v>0.000763611884212324</c:v>
                </c:pt>
                <c:pt idx="339" formatCode="0.00E+00">
                  <c:v>0.000813849508173661</c:v>
                </c:pt>
                <c:pt idx="340" formatCode="0.00E+00">
                  <c:v>0.000688255448270318</c:v>
                </c:pt>
                <c:pt idx="341" formatCode="0.00E+00">
                  <c:v>0.000612899012328312</c:v>
                </c:pt>
                <c:pt idx="342" formatCode="0.00E+00">
                  <c:v>0.000738493072231655</c:v>
                </c:pt>
                <c:pt idx="343" formatCode="0.00E+00">
                  <c:v>0.000748540597023923</c:v>
                </c:pt>
                <c:pt idx="344" formatCode="0.00E+00">
                  <c:v>0.000708350497854853</c:v>
                </c:pt>
                <c:pt idx="345" formatCode="0.00E+00">
                  <c:v>0.00075858812181619</c:v>
                </c:pt>
                <c:pt idx="346" formatCode="0.00E+00">
                  <c:v>0.000688255448270318</c:v>
                </c:pt>
                <c:pt idx="347" formatCode="0.00E+00">
                  <c:v>0.000648065349101248</c:v>
                </c:pt>
                <c:pt idx="348" formatCode="0.00E+00">
                  <c:v>0.000733469309835522</c:v>
                </c:pt>
                <c:pt idx="349" formatCode="0.00E+00">
                  <c:v>0.000683231685874184</c:v>
                </c:pt>
                <c:pt idx="350" formatCode="0.00E+00">
                  <c:v>0.000738493072231655</c:v>
                </c:pt>
                <c:pt idx="351" formatCode="0.00E+00">
                  <c:v>0.000688255448270318</c:v>
                </c:pt>
                <c:pt idx="352" formatCode="0.00E+00">
                  <c:v>0.000753564359420056</c:v>
                </c:pt>
                <c:pt idx="353" formatCode="0.00E+00">
                  <c:v>0.000743516834627789</c:v>
                </c:pt>
                <c:pt idx="354" formatCode="0.00E+00">
                  <c:v>0.000738493072231655</c:v>
                </c:pt>
                <c:pt idx="355" formatCode="0.00E+00">
                  <c:v>0.000713374260250987</c:v>
                </c:pt>
                <c:pt idx="356" formatCode="0.00E+00">
                  <c:v>0.000653089111497382</c:v>
                </c:pt>
                <c:pt idx="357" formatCode="0.00E+00">
                  <c:v>0.000708350497854853</c:v>
                </c:pt>
                <c:pt idx="358" formatCode="0.00E+00">
                  <c:v>0.000673184161081917</c:v>
                </c:pt>
                <c:pt idx="359" formatCode="0.00E+00">
                  <c:v>0.000673184161081917</c:v>
                </c:pt>
                <c:pt idx="360" formatCode="0.00E+00">
                  <c:v>0.000658112873893516</c:v>
                </c:pt>
                <c:pt idx="361" formatCode="0.00E+00">
                  <c:v>0.000592803962743778</c:v>
                </c:pt>
                <c:pt idx="362" formatCode="0.00E+00">
                  <c:v>0.00066313663628965</c:v>
                </c:pt>
                <c:pt idx="363" formatCode="0.00E+00">
                  <c:v>0.00062294653712058</c:v>
                </c:pt>
                <c:pt idx="364" formatCode="0.00E+00">
                  <c:v>0.000683231685874184</c:v>
                </c:pt>
                <c:pt idx="365" formatCode="0.00E+00">
                  <c:v>0.000708350497854853</c:v>
                </c:pt>
                <c:pt idx="366" formatCode="0.00E+00">
                  <c:v>0.000607875249932179</c:v>
                </c:pt>
                <c:pt idx="367" formatCode="0.00E+00">
                  <c:v>0.000683231685874184</c:v>
                </c:pt>
                <c:pt idx="368" formatCode="0.00E+00">
                  <c:v>0.000693279210666452</c:v>
                </c:pt>
                <c:pt idx="369" formatCode="0.00E+00">
                  <c:v>0.000597827725139911</c:v>
                </c:pt>
                <c:pt idx="370" formatCode="0.00E+00">
                  <c:v>0.00071839802264712</c:v>
                </c:pt>
                <c:pt idx="371" formatCode="0.00E+00">
                  <c:v>0.000748540597023923</c:v>
                </c:pt>
                <c:pt idx="372" formatCode="0.00E+00">
                  <c:v>0.000658112873893516</c:v>
                </c:pt>
                <c:pt idx="373" formatCode="0.00E+00">
                  <c:v>0.000597827725139911</c:v>
                </c:pt>
                <c:pt idx="374" formatCode="0.00E+00">
                  <c:v>0.000668160398685783</c:v>
                </c:pt>
                <c:pt idx="375" formatCode="0.00E+00">
                  <c:v>0.00062294653712058</c:v>
                </c:pt>
                <c:pt idx="376" formatCode="0.00E+00">
                  <c:v>0.000638017824308981</c:v>
                </c:pt>
                <c:pt idx="377" formatCode="0.00E+00">
                  <c:v>0.000638017824308981</c:v>
                </c:pt>
                <c:pt idx="378" formatCode="0.00E+00">
                  <c:v>0.000648065349101248</c:v>
                </c:pt>
                <c:pt idx="379" formatCode="0.00E+00">
                  <c:v>0.000648065349101248</c:v>
                </c:pt>
                <c:pt idx="380" formatCode="0.00E+00">
                  <c:v>0.000567685150763109</c:v>
                </c:pt>
                <c:pt idx="381" formatCode="0.00E+00">
                  <c:v>0.000643041586705115</c:v>
                </c:pt>
                <c:pt idx="382" formatCode="0.00E+00">
                  <c:v>0.000698302973062586</c:v>
                </c:pt>
                <c:pt idx="383" formatCode="0.00E+00">
                  <c:v>0.000668160398685783</c:v>
                </c:pt>
                <c:pt idx="384" formatCode="0.00E+00">
                  <c:v>0.000632994061912847</c:v>
                </c:pt>
                <c:pt idx="385" formatCode="0.00E+00">
                  <c:v>0.000688255448270318</c:v>
                </c:pt>
                <c:pt idx="386" formatCode="0.00E+00">
                  <c:v>0.00062294653712058</c:v>
                </c:pt>
                <c:pt idx="387" formatCode="0.00E+00">
                  <c:v>0.000683231685874184</c:v>
                </c:pt>
                <c:pt idx="388" formatCode="0.00E+00">
                  <c:v>0.000723421785043254</c:v>
                </c:pt>
                <c:pt idx="389" formatCode="0.00E+00">
                  <c:v>0.000688255448270318</c:v>
                </c:pt>
                <c:pt idx="390" formatCode="0.00E+00">
                  <c:v>0.000602851487536045</c:v>
                </c:pt>
                <c:pt idx="391" formatCode="0.00E+00">
                  <c:v>0.00058275643795151</c:v>
                </c:pt>
                <c:pt idx="392" formatCode="0.00E+00">
                  <c:v>0.000658112873893516</c:v>
                </c:pt>
                <c:pt idx="393" formatCode="0.00E+00">
                  <c:v>0.000638017824308981</c:v>
                </c:pt>
                <c:pt idx="394" formatCode="0.00E+00">
                  <c:v>0.000653089111497382</c:v>
                </c:pt>
                <c:pt idx="395" formatCode="0.00E+00">
                  <c:v>0.000653089111497382</c:v>
                </c:pt>
                <c:pt idx="396" formatCode="0.00E+00">
                  <c:v>0.00062294653712058</c:v>
                </c:pt>
                <c:pt idx="397" formatCode="0.00E+00">
                  <c:v>0.000597827725139911</c:v>
                </c:pt>
                <c:pt idx="398" formatCode="0.00E+00">
                  <c:v>0.000572708913159243</c:v>
                </c:pt>
                <c:pt idx="399" formatCode="0.00E+00">
                  <c:v>0.000557637625970842</c:v>
                </c:pt>
                <c:pt idx="400" formatCode="0.00E+00">
                  <c:v>0.000547590101178574</c:v>
                </c:pt>
                <c:pt idx="401" formatCode="0.00E+00">
                  <c:v>0.000632994061912847</c:v>
                </c:pt>
                <c:pt idx="402" formatCode="0.00E+00">
                  <c:v>0.000668160398685783</c:v>
                </c:pt>
                <c:pt idx="403" formatCode="0.00E+00">
                  <c:v>0.000542566338782441</c:v>
                </c:pt>
                <c:pt idx="404" formatCode="0.00E+00">
                  <c:v>0.000597827725139911</c:v>
                </c:pt>
                <c:pt idx="405" formatCode="0.00E+00">
                  <c:v>0.000643041586705115</c:v>
                </c:pt>
                <c:pt idx="406" formatCode="0.00E+00">
                  <c:v>0.000542566338782441</c:v>
                </c:pt>
                <c:pt idx="407" formatCode="0.00E+00">
                  <c:v>0.000617922774724446</c:v>
                </c:pt>
                <c:pt idx="408" formatCode="0.00E+00">
                  <c:v>0.000617922774724446</c:v>
                </c:pt>
                <c:pt idx="409" formatCode="0.00E+00">
                  <c:v>0.00066313663628965</c:v>
                </c:pt>
                <c:pt idx="410" formatCode="0.00E+00">
                  <c:v>0.000607875249932179</c:v>
                </c:pt>
                <c:pt idx="411" formatCode="0.00E+00">
                  <c:v>0.000542566338782441</c:v>
                </c:pt>
                <c:pt idx="412" formatCode="0.00E+00">
                  <c:v>0.00058275643795151</c:v>
                </c:pt>
                <c:pt idx="413" formatCode="0.00E+00">
                  <c:v>0.000577732675555376</c:v>
                </c:pt>
                <c:pt idx="414" formatCode="0.00E+00">
                  <c:v>0.000522471289197906</c:v>
                </c:pt>
                <c:pt idx="415" formatCode="0.00E+00">
                  <c:v>0.000562661388366975</c:v>
                </c:pt>
                <c:pt idx="416" formatCode="0.00E+00">
                  <c:v>0.000587780200347644</c:v>
                </c:pt>
                <c:pt idx="417" formatCode="0.00E+00">
                  <c:v>0.000587780200347644</c:v>
                </c:pt>
                <c:pt idx="418" formatCode="0.00E+00">
                  <c:v>0.000577732675555376</c:v>
                </c:pt>
                <c:pt idx="419" formatCode="0.00E+00">
                  <c:v>0.000612899012328312</c:v>
                </c:pt>
                <c:pt idx="420" formatCode="0.00E+00">
                  <c:v>0.000597827725139911</c:v>
                </c:pt>
                <c:pt idx="421" formatCode="0.00E+00">
                  <c:v>0.000552613863574708</c:v>
                </c:pt>
                <c:pt idx="422" formatCode="0.00E+00">
                  <c:v>0.000587780200347644</c:v>
                </c:pt>
                <c:pt idx="423" formatCode="0.00E+00">
                  <c:v>0.00066313663628965</c:v>
                </c:pt>
                <c:pt idx="424" formatCode="0.00E+00">
                  <c:v>0.00071839802264712</c:v>
                </c:pt>
                <c:pt idx="425" formatCode="0.00E+00">
                  <c:v>0.000502376239613371</c:v>
                </c:pt>
                <c:pt idx="426" formatCode="0.00E+00">
                  <c:v>0.000658112873893516</c:v>
                </c:pt>
                <c:pt idx="427" formatCode="0.00E+00">
                  <c:v>0.000532518813990173</c:v>
                </c:pt>
                <c:pt idx="428" formatCode="0.00E+00">
                  <c:v>0.000522471289197906</c:v>
                </c:pt>
                <c:pt idx="429" formatCode="0.00E+00">
                  <c:v>0.000562661388366975</c:v>
                </c:pt>
                <c:pt idx="430" formatCode="0.00E+00">
                  <c:v>0.000522471289197906</c:v>
                </c:pt>
                <c:pt idx="431" formatCode="0.00E+00">
                  <c:v>0.000557637625970842</c:v>
                </c:pt>
                <c:pt idx="432" formatCode="0.00E+00">
                  <c:v>0.000542566338782441</c:v>
                </c:pt>
                <c:pt idx="433" formatCode="0.00E+00">
                  <c:v>0.000542566338782441</c:v>
                </c:pt>
                <c:pt idx="434" formatCode="0.00E+00">
                  <c:v>0.000547590101178574</c:v>
                </c:pt>
                <c:pt idx="435" formatCode="0.00E+00">
                  <c:v>0.000607875249932179</c:v>
                </c:pt>
                <c:pt idx="436" formatCode="0.00E+00">
                  <c:v>0.000527495051594039</c:v>
                </c:pt>
                <c:pt idx="437" formatCode="0.00E+00">
                  <c:v>0.000477257427632702</c:v>
                </c:pt>
                <c:pt idx="438" formatCode="0.00E+00">
                  <c:v>0.000557637625970842</c:v>
                </c:pt>
                <c:pt idx="439" formatCode="0.00E+00">
                  <c:v>0.000522471289197906</c:v>
                </c:pt>
                <c:pt idx="440" formatCode="0.00E+00">
                  <c:v>0.000617922774724446</c:v>
                </c:pt>
                <c:pt idx="441" formatCode="0.00E+00">
                  <c:v>0.000532518813990173</c:v>
                </c:pt>
                <c:pt idx="442" formatCode="0.00E+00">
                  <c:v>0.000497352477217237</c:v>
                </c:pt>
                <c:pt idx="443" formatCode="0.00E+00">
                  <c:v>0.000577732675555376</c:v>
                </c:pt>
                <c:pt idx="444" formatCode="0.00E+00">
                  <c:v>0.000557637625970842</c:v>
                </c:pt>
                <c:pt idx="445" formatCode="0.00E+00">
                  <c:v>0.000547590101178574</c:v>
                </c:pt>
                <c:pt idx="446" formatCode="0.00E+00">
                  <c:v>0.000587780200347644</c:v>
                </c:pt>
                <c:pt idx="447" formatCode="0.00E+00">
                  <c:v>0.000517447526801772</c:v>
                </c:pt>
                <c:pt idx="448" formatCode="0.00E+00">
                  <c:v>0.000678207923478051</c:v>
                </c:pt>
                <c:pt idx="449" formatCode="0.00E+00">
                  <c:v>0.000547590101178574</c:v>
                </c:pt>
                <c:pt idx="450" formatCode="0.00E+00">
                  <c:v>0.000552613863574708</c:v>
                </c:pt>
                <c:pt idx="451" formatCode="0.00E+00">
                  <c:v>0.000557637625970842</c:v>
                </c:pt>
                <c:pt idx="452" formatCode="0.00E+00">
                  <c:v>0.000577732675555376</c:v>
                </c:pt>
                <c:pt idx="453" formatCode="0.00E+00">
                  <c:v>0.00058275643795151</c:v>
                </c:pt>
                <c:pt idx="454" formatCode="0.00E+00">
                  <c:v>0.00048730495242497</c:v>
                </c:pt>
                <c:pt idx="455" formatCode="0.00E+00">
                  <c:v>0.000592803962743778</c:v>
                </c:pt>
                <c:pt idx="456" formatCode="0.00E+00">
                  <c:v>0.000537542576386307</c:v>
                </c:pt>
                <c:pt idx="457" formatCode="0.00E+00">
                  <c:v>0.000537542576386307</c:v>
                </c:pt>
                <c:pt idx="458" formatCode="0.00E+00">
                  <c:v>0.000472233665236568</c:v>
                </c:pt>
                <c:pt idx="459" formatCode="0.00E+00">
                  <c:v>0.000703326735458719</c:v>
                </c:pt>
                <c:pt idx="460" formatCode="0.00E+00">
                  <c:v>0.000547590101178574</c:v>
                </c:pt>
                <c:pt idx="461" formatCode="0.00E+00">
                  <c:v>0.000572708913159243</c:v>
                </c:pt>
                <c:pt idx="462" formatCode="0.00E+00">
                  <c:v>0.000442091090859766</c:v>
                </c:pt>
                <c:pt idx="463" formatCode="0.00E+00">
                  <c:v>0.0004471148532559</c:v>
                </c:pt>
                <c:pt idx="464" formatCode="0.00E+00">
                  <c:v>0.000457162378048167</c:v>
                </c:pt>
                <c:pt idx="465" formatCode="0.00E+00">
                  <c:v>0.000602851487536045</c:v>
                </c:pt>
                <c:pt idx="466" formatCode="0.00E+00">
                  <c:v>0.000527495051594039</c:v>
                </c:pt>
                <c:pt idx="467" formatCode="0.00E+00">
                  <c:v>0.000507400002009505</c:v>
                </c:pt>
                <c:pt idx="468" formatCode="0.00E+00">
                  <c:v>0.000567685150763109</c:v>
                </c:pt>
                <c:pt idx="469" formatCode="0.00E+00">
                  <c:v>0.000562661388366975</c:v>
                </c:pt>
                <c:pt idx="470" formatCode="0.00E+00">
                  <c:v>0.000557637625970842</c:v>
                </c:pt>
                <c:pt idx="471" formatCode="0.00E+00">
                  <c:v>0.000522471289197906</c:v>
                </c:pt>
                <c:pt idx="472" formatCode="0.00E+00">
                  <c:v>0.00048730495242497</c:v>
                </c:pt>
                <c:pt idx="473" formatCode="0.00E+00">
                  <c:v>0.000562661388366975</c:v>
                </c:pt>
                <c:pt idx="474" formatCode="0.00E+00">
                  <c:v>0.000532518813990173</c:v>
                </c:pt>
                <c:pt idx="475" formatCode="0.00E+00">
                  <c:v>0.000502376239613371</c:v>
                </c:pt>
                <c:pt idx="476" formatCode="0.00E+00">
                  <c:v>0.000547590101178574</c:v>
                </c:pt>
                <c:pt idx="477" formatCode="0.00E+00">
                  <c:v>0.000552613863574708</c:v>
                </c:pt>
                <c:pt idx="478" formatCode="0.00E+00">
                  <c:v>0.000396877229294563</c:v>
                </c:pt>
                <c:pt idx="479" formatCode="0.00E+00">
                  <c:v>0.000482281190028836</c:v>
                </c:pt>
                <c:pt idx="480" formatCode="0.00E+00">
                  <c:v>0.000391853466898429</c:v>
                </c:pt>
                <c:pt idx="481" formatCode="0.00E+00">
                  <c:v>0.0004471148532559</c:v>
                </c:pt>
                <c:pt idx="482" formatCode="0.00E+00">
                  <c:v>0.000462186140444301</c:v>
                </c:pt>
                <c:pt idx="483" formatCode="0.00E+00">
                  <c:v>0.000472233665236568</c:v>
                </c:pt>
                <c:pt idx="484" formatCode="0.00E+00">
                  <c:v>0.000502376239613371</c:v>
                </c:pt>
                <c:pt idx="485" formatCode="0.00E+00">
                  <c:v>0.000522471289197906</c:v>
                </c:pt>
                <c:pt idx="486" formatCode="0.00E+00">
                  <c:v>0.000497352477217237</c:v>
                </c:pt>
                <c:pt idx="487" formatCode="0.00E+00">
                  <c:v>0.000557637625970842</c:v>
                </c:pt>
                <c:pt idx="488" formatCode="0.00E+00">
                  <c:v>0.000617922774724446</c:v>
                </c:pt>
                <c:pt idx="489" formatCode="0.00E+00">
                  <c:v>0.000502376239613371</c:v>
                </c:pt>
                <c:pt idx="490" formatCode="0.00E+00">
                  <c:v>0.000482281190028836</c:v>
                </c:pt>
                <c:pt idx="491" formatCode="0.00E+00">
                  <c:v>0.000452138615652034</c:v>
                </c:pt>
                <c:pt idx="492" formatCode="0.00E+00">
                  <c:v>0.000507400002009505</c:v>
                </c:pt>
                <c:pt idx="493" formatCode="0.00E+00">
                  <c:v>0.000592803962743778</c:v>
                </c:pt>
                <c:pt idx="494" formatCode="0.00E+00">
                  <c:v>0.000502376239613371</c:v>
                </c:pt>
                <c:pt idx="495" formatCode="0.00E+00">
                  <c:v>0.000477257427632702</c:v>
                </c:pt>
                <c:pt idx="496" formatCode="0.00E+00">
                  <c:v>0.000507400002009505</c:v>
                </c:pt>
                <c:pt idx="497" formatCode="0.00E+00">
                  <c:v>0.000542566338782441</c:v>
                </c:pt>
                <c:pt idx="498" formatCode="0.00E+00">
                  <c:v>0.000512423764405638</c:v>
                </c:pt>
                <c:pt idx="499" formatCode="0.00E+00">
                  <c:v>0.000512423764405638</c:v>
                </c:pt>
                <c:pt idx="500">
                  <c:v>0.00153224753082078</c:v>
                </c:pt>
                <c:pt idx="501">
                  <c:v>0.00148200990685944</c:v>
                </c:pt>
                <c:pt idx="502">
                  <c:v>0.00154229505561304</c:v>
                </c:pt>
                <c:pt idx="503">
                  <c:v>0.0013714871341445</c:v>
                </c:pt>
                <c:pt idx="504">
                  <c:v>0.00157243762998985</c:v>
                </c:pt>
                <c:pt idx="505">
                  <c:v>0.00142674852050197</c:v>
                </c:pt>
                <c:pt idx="506">
                  <c:v>0.0014317722828981</c:v>
                </c:pt>
                <c:pt idx="507">
                  <c:v>0.00163774654113959</c:v>
                </c:pt>
                <c:pt idx="508">
                  <c:v>0.00148703366925557</c:v>
                </c:pt>
                <c:pt idx="509">
                  <c:v>0.00140665347091743</c:v>
                </c:pt>
                <c:pt idx="510">
                  <c:v>0.0013564158469561</c:v>
                </c:pt>
                <c:pt idx="511">
                  <c:v>0.00148200990685944</c:v>
                </c:pt>
                <c:pt idx="512">
                  <c:v>0.00154229505561304</c:v>
                </c:pt>
                <c:pt idx="513">
                  <c:v>0.0013714871341445</c:v>
                </c:pt>
                <c:pt idx="514">
                  <c:v>0.00153727129321691</c:v>
                </c:pt>
                <c:pt idx="515">
                  <c:v>0.00132124951018316</c:v>
                </c:pt>
                <c:pt idx="516">
                  <c:v>0.00149205743165171</c:v>
                </c:pt>
                <c:pt idx="517">
                  <c:v>0.00133129703497543</c:v>
                </c:pt>
                <c:pt idx="518">
                  <c:v>0.0014016297085213</c:v>
                </c:pt>
                <c:pt idx="519">
                  <c:v>0.00140665347091743</c:v>
                </c:pt>
                <c:pt idx="520">
                  <c:v>0.00148703366925557</c:v>
                </c:pt>
                <c:pt idx="521">
                  <c:v>0.00138153465893677</c:v>
                </c:pt>
                <c:pt idx="522">
                  <c:v>0.00142674852050197</c:v>
                </c:pt>
                <c:pt idx="523">
                  <c:v>0.00147698614446331</c:v>
                </c:pt>
                <c:pt idx="524">
                  <c:v>0.00141167723331357</c:v>
                </c:pt>
                <c:pt idx="525">
                  <c:v>0.00153727129321691</c:v>
                </c:pt>
                <c:pt idx="526">
                  <c:v>0.00131622574778703</c:v>
                </c:pt>
                <c:pt idx="527">
                  <c:v>0.0014016297085213</c:v>
                </c:pt>
                <c:pt idx="528">
                  <c:v>0.0013865584213329</c:v>
                </c:pt>
                <c:pt idx="529">
                  <c:v>0.0013564158469561</c:v>
                </c:pt>
                <c:pt idx="530">
                  <c:v>0.00120067921267595</c:v>
                </c:pt>
                <c:pt idx="531">
                  <c:v>0.00158248515478211</c:v>
                </c:pt>
                <c:pt idx="532">
                  <c:v>0.00136143960935223</c:v>
                </c:pt>
                <c:pt idx="533">
                  <c:v>0.00131120198539089</c:v>
                </c:pt>
                <c:pt idx="534">
                  <c:v>0.00125594059903342</c:v>
                </c:pt>
                <c:pt idx="535">
                  <c:v>0.00126598812382569</c:v>
                </c:pt>
                <c:pt idx="536">
                  <c:v>0.00123082178705275</c:v>
                </c:pt>
                <c:pt idx="537">
                  <c:v>0.00126598812382569</c:v>
                </c:pt>
                <c:pt idx="538">
                  <c:v>0.00129613069820249</c:v>
                </c:pt>
                <c:pt idx="539">
                  <c:v>0.00134636832216383</c:v>
                </c:pt>
                <c:pt idx="540">
                  <c:v>0.00141167723331357</c:v>
                </c:pt>
                <c:pt idx="541">
                  <c:v>0.00126096436142956</c:v>
                </c:pt>
                <c:pt idx="542">
                  <c:v>0.00126598812382569</c:v>
                </c:pt>
                <c:pt idx="543">
                  <c:v>0.00126096436142956</c:v>
                </c:pt>
                <c:pt idx="544">
                  <c:v>0.00133129703497543</c:v>
                </c:pt>
                <c:pt idx="545">
                  <c:v>0.00128105941101409</c:v>
                </c:pt>
                <c:pt idx="546">
                  <c:v>0.00103991881599967</c:v>
                </c:pt>
                <c:pt idx="547">
                  <c:v>0.00130115446059863</c:v>
                </c:pt>
                <c:pt idx="548">
                  <c:v>0.00136143960935223</c:v>
                </c:pt>
                <c:pt idx="549">
                  <c:v>0.00131622574778703</c:v>
                </c:pt>
                <c:pt idx="550">
                  <c:v>0.0013564158469561</c:v>
                </c:pt>
                <c:pt idx="551">
                  <c:v>0.00127603564861796</c:v>
                </c:pt>
                <c:pt idx="552">
                  <c:v>0.00124589307424116</c:v>
                </c:pt>
                <c:pt idx="553">
                  <c:v>0.00117556040069528</c:v>
                </c:pt>
                <c:pt idx="554">
                  <c:v>0.00121072673746822</c:v>
                </c:pt>
                <c:pt idx="555">
                  <c:v>0.00120067921267595</c:v>
                </c:pt>
                <c:pt idx="556">
                  <c:v>0.00130617822299476</c:v>
                </c:pt>
                <c:pt idx="557">
                  <c:v>0.00127603564861796</c:v>
                </c:pt>
                <c:pt idx="558">
                  <c:v>0.00134636832216383</c:v>
                </c:pt>
                <c:pt idx="559">
                  <c:v>0.00124086931184502</c:v>
                </c:pt>
                <c:pt idx="560">
                  <c:v>0.00119565545027982</c:v>
                </c:pt>
                <c:pt idx="561">
                  <c:v>0.00124086931184502</c:v>
                </c:pt>
                <c:pt idx="562">
                  <c:v>0.00115546535111075</c:v>
                </c:pt>
                <c:pt idx="563">
                  <c:v>0.00127101188622182</c:v>
                </c:pt>
                <c:pt idx="564">
                  <c:v>0.00129613069820249</c:v>
                </c:pt>
                <c:pt idx="565">
                  <c:v>0.00107006139037648</c:v>
                </c:pt>
                <c:pt idx="566">
                  <c:v>0.00125091683663729</c:v>
                </c:pt>
                <c:pt idx="567">
                  <c:v>0.00118058416309142</c:v>
                </c:pt>
                <c:pt idx="568">
                  <c:v>0.00111025148954555</c:v>
                </c:pt>
                <c:pt idx="569">
                  <c:v>0.00109518020235714</c:v>
                </c:pt>
                <c:pt idx="570">
                  <c:v>0.00102484752881127</c:v>
                </c:pt>
                <c:pt idx="571">
                  <c:v>0.0013262732725793</c:v>
                </c:pt>
                <c:pt idx="572">
                  <c:v>0.00110020396475328</c:v>
                </c:pt>
                <c:pt idx="573">
                  <c:v>0.00127101188622182</c:v>
                </c:pt>
                <c:pt idx="574">
                  <c:v>0.00125594059903342</c:v>
                </c:pt>
                <c:pt idx="575">
                  <c:v>0.00114039406392235</c:v>
                </c:pt>
                <c:pt idx="576">
                  <c:v>0.00111527525194168</c:v>
                </c:pt>
                <c:pt idx="577">
                  <c:v>0.00117556040069528</c:v>
                </c:pt>
                <c:pt idx="578">
                  <c:v>0.00113034653913008</c:v>
                </c:pt>
                <c:pt idx="579">
                  <c:v>0.00117556040069528</c:v>
                </c:pt>
                <c:pt idx="580">
                  <c:v>0.00101480000401901</c:v>
                </c:pt>
                <c:pt idx="581">
                  <c:v>0.00113034653913008</c:v>
                </c:pt>
                <c:pt idx="582">
                  <c:v>0.00116048911350688</c:v>
                </c:pt>
                <c:pt idx="583">
                  <c:v>0.00126096436142956</c:v>
                </c:pt>
                <c:pt idx="584">
                  <c:v>0.00107508515277261</c:v>
                </c:pt>
                <c:pt idx="585">
                  <c:v>0.00102987129120741</c:v>
                </c:pt>
                <c:pt idx="586">
                  <c:v>0.00121072673746822</c:v>
                </c:pt>
                <c:pt idx="587">
                  <c:v>0.00107006139037648</c:v>
                </c:pt>
                <c:pt idx="588">
                  <c:v>0.00110522772714941</c:v>
                </c:pt>
                <c:pt idx="589">
                  <c:v>0.00102987129120741</c:v>
                </c:pt>
                <c:pt idx="590">
                  <c:v>0.00126598812382569</c:v>
                </c:pt>
                <c:pt idx="591">
                  <c:v>0.00120067921267595</c:v>
                </c:pt>
                <c:pt idx="592">
                  <c:v>0.00100977624162287</c:v>
                </c:pt>
                <c:pt idx="593">
                  <c:v>0.00116048911350688</c:v>
                </c:pt>
                <c:pt idx="594">
                  <c:v>0.00111527525194168</c:v>
                </c:pt>
                <c:pt idx="595">
                  <c:v>0.00114541782631848</c:v>
                </c:pt>
                <c:pt idx="596">
                  <c:v>0.00107508515277261</c:v>
                </c:pt>
                <c:pt idx="597">
                  <c:v>0.00113034653913008</c:v>
                </c:pt>
                <c:pt idx="598">
                  <c:v>0.00112532277673395</c:v>
                </c:pt>
                <c:pt idx="599">
                  <c:v>0.00112532277673395</c:v>
                </c:pt>
                <c:pt idx="600">
                  <c:v>0.00103489505360354</c:v>
                </c:pt>
                <c:pt idx="601">
                  <c:v>0.00102987129120741</c:v>
                </c:pt>
                <c:pt idx="602">
                  <c:v>0.00107508515277261</c:v>
                </c:pt>
                <c:pt idx="603">
                  <c:v>0.00118560792548755</c:v>
                </c:pt>
                <c:pt idx="604">
                  <c:v>0.00103991881599967</c:v>
                </c:pt>
                <c:pt idx="605" formatCode="0.00E+00">
                  <c:v>0.000994704954434475</c:v>
                </c:pt>
                <c:pt idx="606">
                  <c:v>0.00101480000401901</c:v>
                </c:pt>
                <c:pt idx="607">
                  <c:v>0.00111527525194168</c:v>
                </c:pt>
                <c:pt idx="608">
                  <c:v>0.00107508515277261</c:v>
                </c:pt>
                <c:pt idx="609">
                  <c:v>0.00114541782631848</c:v>
                </c:pt>
                <c:pt idx="610">
                  <c:v>0.00116551287590302</c:v>
                </c:pt>
                <c:pt idx="611">
                  <c:v>0.00114541782631848</c:v>
                </c:pt>
                <c:pt idx="612">
                  <c:v>0.00107006139037648</c:v>
                </c:pt>
                <c:pt idx="613">
                  <c:v>0.00104996634079194</c:v>
                </c:pt>
                <c:pt idx="614">
                  <c:v>0.00106001386558421</c:v>
                </c:pt>
                <c:pt idx="615" formatCode="0.00E+00">
                  <c:v>0.000949491092869271</c:v>
                </c:pt>
                <c:pt idx="616">
                  <c:v>0.00103991881599967</c:v>
                </c:pt>
                <c:pt idx="617" formatCode="0.00E+00">
                  <c:v>0.000994704954434475</c:v>
                </c:pt>
                <c:pt idx="618" formatCode="0.00E+00">
                  <c:v>0.000944467330473137</c:v>
                </c:pt>
                <c:pt idx="619" formatCode="0.00E+00">
                  <c:v>0.000984657429642207</c:v>
                </c:pt>
                <c:pt idx="620">
                  <c:v>0.00100977624162287</c:v>
                </c:pt>
                <c:pt idx="621">
                  <c:v>0.00100475247922674</c:v>
                </c:pt>
                <c:pt idx="622">
                  <c:v>0.00108513267756488</c:v>
                </c:pt>
                <c:pt idx="623">
                  <c:v>0.00113537030152621</c:v>
                </c:pt>
                <c:pt idx="624">
                  <c:v>0.00111025148954555</c:v>
                </c:pt>
                <c:pt idx="625" formatCode="0.00E+00">
                  <c:v>0.000999728716830608</c:v>
                </c:pt>
                <c:pt idx="626">
                  <c:v>0.00100977624162287</c:v>
                </c:pt>
                <c:pt idx="627">
                  <c:v>0.00108513267756488</c:v>
                </c:pt>
                <c:pt idx="628">
                  <c:v>0.00110020396475328</c:v>
                </c:pt>
                <c:pt idx="629">
                  <c:v>0.00100475247922674</c:v>
                </c:pt>
                <c:pt idx="630">
                  <c:v>0.00101982376641514</c:v>
                </c:pt>
                <c:pt idx="631" formatCode="0.00E+00">
                  <c:v>0.000929396043284736</c:v>
                </c:pt>
                <c:pt idx="632">
                  <c:v>0.00116048911350688</c:v>
                </c:pt>
                <c:pt idx="633">
                  <c:v>0.00100977624162287</c:v>
                </c:pt>
                <c:pt idx="634">
                  <c:v>0.00103489505360354</c:v>
                </c:pt>
                <c:pt idx="635">
                  <c:v>0.00104996634079194</c:v>
                </c:pt>
                <c:pt idx="636" formatCode="0.00E+00">
                  <c:v>0.000999728716830608</c:v>
                </c:pt>
                <c:pt idx="637" formatCode="0.00E+00">
                  <c:v>0.000959538617661539</c:v>
                </c:pt>
                <c:pt idx="638" formatCode="0.00E+00">
                  <c:v>0.000874134656927266</c:v>
                </c:pt>
                <c:pt idx="639" formatCode="0.00E+00">
                  <c:v>0.000869110894531132</c:v>
                </c:pt>
                <c:pt idx="640" formatCode="0.00E+00">
                  <c:v>0.000929396043284736</c:v>
                </c:pt>
                <c:pt idx="641" formatCode="0.00E+00">
                  <c:v>0.000979633667246073</c:v>
                </c:pt>
                <c:pt idx="642" formatCode="0.00E+00">
                  <c:v>0.000964562380057672</c:v>
                </c:pt>
                <c:pt idx="643" formatCode="0.00E+00">
                  <c:v>0.000984657429642207</c:v>
                </c:pt>
                <c:pt idx="644" formatCode="0.00E+00">
                  <c:v>0.000949491092869271</c:v>
                </c:pt>
                <c:pt idx="645" formatCode="0.00E+00">
                  <c:v>0.000964562380057672</c:v>
                </c:pt>
                <c:pt idx="646" formatCode="0.00E+00">
                  <c:v>0.000914324756096335</c:v>
                </c:pt>
                <c:pt idx="647" formatCode="0.00E+00">
                  <c:v>0.000954514855265405</c:v>
                </c:pt>
                <c:pt idx="648" formatCode="0.00E+00">
                  <c:v>0.0008942297065118</c:v>
                </c:pt>
                <c:pt idx="649">
                  <c:v>0.00105499010318807</c:v>
                </c:pt>
                <c:pt idx="650" formatCode="0.00E+00">
                  <c:v>0.00093441980568087</c:v>
                </c:pt>
                <c:pt idx="651" formatCode="0.00E+00">
                  <c:v>0.00079877822098526</c:v>
                </c:pt>
                <c:pt idx="652" formatCode="0.00E+00">
                  <c:v>0.000879158419323399</c:v>
                </c:pt>
                <c:pt idx="653" formatCode="0.00E+00">
                  <c:v>0.000869110894531132</c:v>
                </c:pt>
                <c:pt idx="654" formatCode="0.00E+00">
                  <c:v>0.000969586142453806</c:v>
                </c:pt>
                <c:pt idx="655">
                  <c:v>0.00103991881599967</c:v>
                </c:pt>
                <c:pt idx="656" formatCode="0.00E+00">
                  <c:v>0.000843992082550463</c:v>
                </c:pt>
                <c:pt idx="657" formatCode="0.00E+00">
                  <c:v>0.000929396043284736</c:v>
                </c:pt>
                <c:pt idx="658" formatCode="0.00E+00">
                  <c:v>0.000864087132134998</c:v>
                </c:pt>
                <c:pt idx="659" formatCode="0.00E+00">
                  <c:v>0.000909300993700201</c:v>
                </c:pt>
                <c:pt idx="660" formatCode="0.00E+00">
                  <c:v>0.000929396043284736</c:v>
                </c:pt>
                <c:pt idx="661" formatCode="0.00E+00">
                  <c:v>0.000843992082550463</c:v>
                </c:pt>
                <c:pt idx="662" formatCode="0.00E+00">
                  <c:v>0.000999728716830608</c:v>
                </c:pt>
                <c:pt idx="663" formatCode="0.00E+00">
                  <c:v>0.000919348518492469</c:v>
                </c:pt>
                <c:pt idx="664" formatCode="0.00E+00">
                  <c:v>0.000919348518492469</c:v>
                </c:pt>
                <c:pt idx="665">
                  <c:v>0.00101982376641514</c:v>
                </c:pt>
                <c:pt idx="666" formatCode="0.00E+00">
                  <c:v>0.000954514855265405</c:v>
                </c:pt>
                <c:pt idx="667" formatCode="0.00E+00">
                  <c:v>0.000969586142453806</c:v>
                </c:pt>
                <c:pt idx="668" formatCode="0.00E+00">
                  <c:v>0.000859063369738864</c:v>
                </c:pt>
                <c:pt idx="669" formatCode="0.00E+00">
                  <c:v>0.000879158419323399</c:v>
                </c:pt>
                <c:pt idx="670" formatCode="0.00E+00">
                  <c:v>0.000959538617661539</c:v>
                </c:pt>
                <c:pt idx="671" formatCode="0.00E+00">
                  <c:v>0.000949491092869271</c:v>
                </c:pt>
                <c:pt idx="672" formatCode="0.00E+00">
                  <c:v>0.000899253468907934</c:v>
                </c:pt>
                <c:pt idx="673" formatCode="0.00E+00">
                  <c:v>0.00079877822098526</c:v>
                </c:pt>
                <c:pt idx="674" formatCode="0.00E+00">
                  <c:v>0.00097460990484994</c:v>
                </c:pt>
                <c:pt idx="675" formatCode="0.00E+00">
                  <c:v>0.000833944557758196</c:v>
                </c:pt>
                <c:pt idx="676" formatCode="0.00E+00">
                  <c:v>0.000869110894531132</c:v>
                </c:pt>
                <c:pt idx="677" formatCode="0.00E+00">
                  <c:v>0.000879158419323399</c:v>
                </c:pt>
                <c:pt idx="678" formatCode="0.00E+00">
                  <c:v>0.000909300993700201</c:v>
                </c:pt>
                <c:pt idx="679" formatCode="0.00E+00">
                  <c:v>0.000869110894531132</c:v>
                </c:pt>
                <c:pt idx="680" formatCode="0.00E+00">
                  <c:v>0.000843992082550463</c:v>
                </c:pt>
                <c:pt idx="681" formatCode="0.00E+00">
                  <c:v>0.000849015844946597</c:v>
                </c:pt>
                <c:pt idx="682" formatCode="0.00E+00">
                  <c:v>0.000849015844946597</c:v>
                </c:pt>
                <c:pt idx="683" formatCode="0.00E+00">
                  <c:v>0.000768635646608458</c:v>
                </c:pt>
                <c:pt idx="684" formatCode="0.00E+00">
                  <c:v>0.000919348518492469</c:v>
                </c:pt>
                <c:pt idx="685" formatCode="0.00E+00">
                  <c:v>0.000803801983381394</c:v>
                </c:pt>
                <c:pt idx="686" formatCode="0.00E+00">
                  <c:v>0.000909300993700201</c:v>
                </c:pt>
                <c:pt idx="687" formatCode="0.00E+00">
                  <c:v>0.000939443568077004</c:v>
                </c:pt>
                <c:pt idx="688" formatCode="0.00E+00">
                  <c:v>0.00093441980568087</c:v>
                </c:pt>
                <c:pt idx="689" formatCode="0.00E+00">
                  <c:v>0.000843992082550463</c:v>
                </c:pt>
                <c:pt idx="690" formatCode="0.00E+00">
                  <c:v>0.000733469309835522</c:v>
                </c:pt>
                <c:pt idx="691" formatCode="0.00E+00">
                  <c:v>0.000889205944115667</c:v>
                </c:pt>
                <c:pt idx="692" formatCode="0.00E+00">
                  <c:v>0.000884182181719533</c:v>
                </c:pt>
                <c:pt idx="693" formatCode="0.00E+00">
                  <c:v>0.000909300993700201</c:v>
                </c:pt>
                <c:pt idx="694" formatCode="0.00E+00">
                  <c:v>0.000773659409004591</c:v>
                </c:pt>
                <c:pt idx="695" formatCode="0.00E+00">
                  <c:v>0.000778683171400725</c:v>
                </c:pt>
                <c:pt idx="696" formatCode="0.00E+00">
                  <c:v>0.000763611884212324</c:v>
                </c:pt>
                <c:pt idx="697" formatCode="0.00E+00">
                  <c:v>0.00079877822098526</c:v>
                </c:pt>
                <c:pt idx="698" formatCode="0.00E+00">
                  <c:v>0.000738493072231655</c:v>
                </c:pt>
                <c:pt idx="699" formatCode="0.00E+00">
                  <c:v>0.000859063369738864</c:v>
                </c:pt>
                <c:pt idx="700" formatCode="0.00E+00">
                  <c:v>0.000954514855265405</c:v>
                </c:pt>
                <c:pt idx="701" formatCode="0.00E+00">
                  <c:v>0.000864087132134998</c:v>
                </c:pt>
                <c:pt idx="702" formatCode="0.00E+00">
                  <c:v>0.000843992082550463</c:v>
                </c:pt>
                <c:pt idx="703" formatCode="0.00E+00">
                  <c:v>0.000823897032965928</c:v>
                </c:pt>
                <c:pt idx="704" formatCode="0.00E+00">
                  <c:v>0.000889205944115667</c:v>
                </c:pt>
                <c:pt idx="705" formatCode="0.00E+00">
                  <c:v>0.000833944557758196</c:v>
                </c:pt>
                <c:pt idx="706" formatCode="0.00E+00">
                  <c:v>0.00093441980568087</c:v>
                </c:pt>
                <c:pt idx="707" formatCode="0.00E+00">
                  <c:v>0.00079877822098526</c:v>
                </c:pt>
                <c:pt idx="708" formatCode="0.00E+00">
                  <c:v>0.000783706933796859</c:v>
                </c:pt>
                <c:pt idx="709" formatCode="0.00E+00">
                  <c:v>0.000658112873893516</c:v>
                </c:pt>
                <c:pt idx="710" formatCode="0.00E+00">
                  <c:v>0.000813849508173661</c:v>
                </c:pt>
                <c:pt idx="711" formatCode="0.00E+00">
                  <c:v>0.000808825745777527</c:v>
                </c:pt>
                <c:pt idx="712" formatCode="0.00E+00">
                  <c:v>0.000818873270569795</c:v>
                </c:pt>
                <c:pt idx="713" formatCode="0.00E+00">
                  <c:v>0.00079877822098526</c:v>
                </c:pt>
                <c:pt idx="714" formatCode="0.00E+00">
                  <c:v>0.000693279210666452</c:v>
                </c:pt>
                <c:pt idx="715" formatCode="0.00E+00">
                  <c:v>0.000859063369738864</c:v>
                </c:pt>
                <c:pt idx="716" formatCode="0.00E+00">
                  <c:v>0.000818873270569795</c:v>
                </c:pt>
                <c:pt idx="717" formatCode="0.00E+00">
                  <c:v>0.000788730696192992</c:v>
                </c:pt>
                <c:pt idx="718" formatCode="0.00E+00">
                  <c:v>0.000808825745777527</c:v>
                </c:pt>
                <c:pt idx="719" formatCode="0.00E+00">
                  <c:v>0.000793754458589126</c:v>
                </c:pt>
                <c:pt idx="720" formatCode="0.00E+00">
                  <c:v>0.000743516834627789</c:v>
                </c:pt>
                <c:pt idx="721" formatCode="0.00E+00">
                  <c:v>0.000703326735458719</c:v>
                </c:pt>
                <c:pt idx="722" formatCode="0.00E+00">
                  <c:v>0.00083896832015433</c:v>
                </c:pt>
                <c:pt idx="723" formatCode="0.00E+00">
                  <c:v>0.000818873270569795</c:v>
                </c:pt>
                <c:pt idx="724" formatCode="0.00E+00">
                  <c:v>0.000818873270569795</c:v>
                </c:pt>
                <c:pt idx="725" formatCode="0.00E+00">
                  <c:v>0.000768635646608458</c:v>
                </c:pt>
                <c:pt idx="726" formatCode="0.00E+00">
                  <c:v>0.000788730696192992</c:v>
                </c:pt>
                <c:pt idx="727" formatCode="0.00E+00">
                  <c:v>0.00079877822098526</c:v>
                </c:pt>
                <c:pt idx="728" formatCode="0.00E+00">
                  <c:v>0.000768635646608458</c:v>
                </c:pt>
                <c:pt idx="729" formatCode="0.00E+00">
                  <c:v>0.000753564359420056</c:v>
                </c:pt>
                <c:pt idx="730" formatCode="0.00E+00">
                  <c:v>0.000778683171400725</c:v>
                </c:pt>
                <c:pt idx="731" formatCode="0.00E+00">
                  <c:v>0.000803801983381394</c:v>
                </c:pt>
                <c:pt idx="732" formatCode="0.00E+00">
                  <c:v>0.000748540597023923</c:v>
                </c:pt>
                <c:pt idx="733" formatCode="0.00E+00">
                  <c:v>0.000778683171400725</c:v>
                </c:pt>
                <c:pt idx="734" formatCode="0.00E+00">
                  <c:v>0.000833944557758196</c:v>
                </c:pt>
                <c:pt idx="735" formatCode="0.00E+00">
                  <c:v>0.00066313663628965</c:v>
                </c:pt>
                <c:pt idx="736" formatCode="0.00E+00">
                  <c:v>0.000788730696192992</c:v>
                </c:pt>
                <c:pt idx="737" formatCode="0.00E+00">
                  <c:v>0.000859063369738864</c:v>
                </c:pt>
                <c:pt idx="738" formatCode="0.00E+00">
                  <c:v>0.000793754458589126</c:v>
                </c:pt>
                <c:pt idx="739" formatCode="0.00E+00">
                  <c:v>0.000753564359420056</c:v>
                </c:pt>
                <c:pt idx="740" formatCode="0.00E+00">
                  <c:v>0.000683231685874184</c:v>
                </c:pt>
                <c:pt idx="741" formatCode="0.00E+00">
                  <c:v>0.000643041586705115</c:v>
                </c:pt>
                <c:pt idx="742" formatCode="0.00E+00">
                  <c:v>0.000763611884212324</c:v>
                </c:pt>
                <c:pt idx="743" formatCode="0.00E+00">
                  <c:v>0.000778683171400725</c:v>
                </c:pt>
                <c:pt idx="744" formatCode="0.00E+00">
                  <c:v>0.000723421785043254</c:v>
                </c:pt>
                <c:pt idx="745" formatCode="0.00E+00">
                  <c:v>0.000723421785043254</c:v>
                </c:pt>
                <c:pt idx="746" formatCode="0.00E+00">
                  <c:v>0.000688255448270318</c:v>
                </c:pt>
                <c:pt idx="747" formatCode="0.00E+00">
                  <c:v>0.000748540597023923</c:v>
                </c:pt>
                <c:pt idx="748" formatCode="0.00E+00">
                  <c:v>0.000738493072231655</c:v>
                </c:pt>
                <c:pt idx="749" formatCode="0.00E+00">
                  <c:v>0.000743516834627789</c:v>
                </c:pt>
                <c:pt idx="750" formatCode="0.00E+00">
                  <c:v>0.000828920795362062</c:v>
                </c:pt>
                <c:pt idx="751" formatCode="0.00E+00">
                  <c:v>0.000778683171400725</c:v>
                </c:pt>
                <c:pt idx="752" formatCode="0.00E+00">
                  <c:v>0.00071839802264712</c:v>
                </c:pt>
                <c:pt idx="753" formatCode="0.00E+00">
                  <c:v>0.000643041586705115</c:v>
                </c:pt>
                <c:pt idx="754" formatCode="0.00E+00">
                  <c:v>0.000748540597023923</c:v>
                </c:pt>
                <c:pt idx="755" formatCode="0.00E+00">
                  <c:v>0.000688255448270318</c:v>
                </c:pt>
                <c:pt idx="756" formatCode="0.00E+00">
                  <c:v>0.000743516834627789</c:v>
                </c:pt>
                <c:pt idx="757" formatCode="0.00E+00">
                  <c:v>0.000703326735458719</c:v>
                </c:pt>
                <c:pt idx="758" formatCode="0.00E+00">
                  <c:v>0.00066313663628965</c:v>
                </c:pt>
                <c:pt idx="759" formatCode="0.00E+00">
                  <c:v>0.000713374260250987</c:v>
                </c:pt>
                <c:pt idx="760" formatCode="0.00E+00">
                  <c:v>0.000668160398685783</c:v>
                </c:pt>
                <c:pt idx="761" formatCode="0.00E+00">
                  <c:v>0.000728445547439388</c:v>
                </c:pt>
                <c:pt idx="762" formatCode="0.00E+00">
                  <c:v>0.000753564359420056</c:v>
                </c:pt>
                <c:pt idx="763" formatCode="0.00E+00">
                  <c:v>0.000688255448270318</c:v>
                </c:pt>
                <c:pt idx="764" formatCode="0.00E+00">
                  <c:v>0.000748540597023923</c:v>
                </c:pt>
                <c:pt idx="765" formatCode="0.00E+00">
                  <c:v>0.000643041586705115</c:v>
                </c:pt>
                <c:pt idx="766" formatCode="0.00E+00">
                  <c:v>0.000678207923478051</c:v>
                </c:pt>
                <c:pt idx="767" formatCode="0.00E+00">
                  <c:v>0.00062294653712058</c:v>
                </c:pt>
                <c:pt idx="768" formatCode="0.00E+00">
                  <c:v>0.000723421785043254</c:v>
                </c:pt>
                <c:pt idx="769" formatCode="0.00E+00">
                  <c:v>0.000688255448270318</c:v>
                </c:pt>
                <c:pt idx="770" formatCode="0.00E+00">
                  <c:v>0.000743516834627789</c:v>
                </c:pt>
                <c:pt idx="771" formatCode="0.00E+00">
                  <c:v>0.000733469309835522</c:v>
                </c:pt>
                <c:pt idx="772" formatCode="0.00E+00">
                  <c:v>0.000728445547439388</c:v>
                </c:pt>
                <c:pt idx="773" formatCode="0.00E+00">
                  <c:v>0.000653089111497382</c:v>
                </c:pt>
                <c:pt idx="774" formatCode="0.00E+00">
                  <c:v>0.000597827725139911</c:v>
                </c:pt>
                <c:pt idx="775" formatCode="0.00E+00">
                  <c:v>0.000653089111497382</c:v>
                </c:pt>
                <c:pt idx="776" formatCode="0.00E+00">
                  <c:v>0.000643041586705115</c:v>
                </c:pt>
                <c:pt idx="777" formatCode="0.00E+00">
                  <c:v>0.000688255448270318</c:v>
                </c:pt>
                <c:pt idx="778" formatCode="0.00E+00">
                  <c:v>0.000632994061912847</c:v>
                </c:pt>
                <c:pt idx="779" formatCode="0.00E+00">
                  <c:v>0.000562661388366975</c:v>
                </c:pt>
                <c:pt idx="780" formatCode="0.00E+00">
                  <c:v>0.000673184161081917</c:v>
                </c:pt>
                <c:pt idx="781" formatCode="0.00E+00">
                  <c:v>0.00075858812181619</c:v>
                </c:pt>
                <c:pt idx="782" formatCode="0.00E+00">
                  <c:v>0.000703326735458719</c:v>
                </c:pt>
                <c:pt idx="783" formatCode="0.00E+00">
                  <c:v>0.000638017824308981</c:v>
                </c:pt>
                <c:pt idx="784" formatCode="0.00E+00">
                  <c:v>0.000638017824308981</c:v>
                </c:pt>
                <c:pt idx="785" formatCode="0.00E+00">
                  <c:v>0.000678207923478051</c:v>
                </c:pt>
                <c:pt idx="786" formatCode="0.00E+00">
                  <c:v>0.000632994061912847</c:v>
                </c:pt>
                <c:pt idx="787" formatCode="0.00E+00">
                  <c:v>0.000612899012328312</c:v>
                </c:pt>
                <c:pt idx="788" formatCode="0.00E+00">
                  <c:v>0.000638017824308981</c:v>
                </c:pt>
                <c:pt idx="789" formatCode="0.00E+00">
                  <c:v>0.00075858812181619</c:v>
                </c:pt>
                <c:pt idx="790" formatCode="0.00E+00">
                  <c:v>0.000643041586705115</c:v>
                </c:pt>
                <c:pt idx="791" formatCode="0.00E+00">
                  <c:v>0.000738493072231655</c:v>
                </c:pt>
                <c:pt idx="792" formatCode="0.00E+00">
                  <c:v>0.000577732675555376</c:v>
                </c:pt>
                <c:pt idx="793" formatCode="0.00E+00">
                  <c:v>0.000607875249932179</c:v>
                </c:pt>
                <c:pt idx="794" formatCode="0.00E+00">
                  <c:v>0.000698302973062586</c:v>
                </c:pt>
                <c:pt idx="795" formatCode="0.00E+00">
                  <c:v>0.000738493072231655</c:v>
                </c:pt>
                <c:pt idx="796" formatCode="0.00E+00">
                  <c:v>0.000562661388366975</c:v>
                </c:pt>
                <c:pt idx="797" formatCode="0.00E+00">
                  <c:v>0.000693279210666452</c:v>
                </c:pt>
                <c:pt idx="798" formatCode="0.00E+00">
                  <c:v>0.000607875249932179</c:v>
                </c:pt>
                <c:pt idx="799" formatCode="0.00E+00">
                  <c:v>0.00062294653712058</c:v>
                </c:pt>
                <c:pt idx="800" formatCode="0.00E+00">
                  <c:v>0.000643041586705115</c:v>
                </c:pt>
                <c:pt idx="801" formatCode="0.00E+00">
                  <c:v>0.000567685150763109</c:v>
                </c:pt>
                <c:pt idx="802" formatCode="0.00E+00">
                  <c:v>0.000587780200347644</c:v>
                </c:pt>
                <c:pt idx="803" formatCode="0.00E+00">
                  <c:v>0.000653089111497382</c:v>
                </c:pt>
                <c:pt idx="804" formatCode="0.00E+00">
                  <c:v>0.00066313663628965</c:v>
                </c:pt>
                <c:pt idx="805" formatCode="0.00E+00">
                  <c:v>0.000612899012328312</c:v>
                </c:pt>
                <c:pt idx="806" formatCode="0.00E+00">
                  <c:v>0.000673184161081917</c:v>
                </c:pt>
                <c:pt idx="807" formatCode="0.00E+00">
                  <c:v>0.000648065349101248</c:v>
                </c:pt>
                <c:pt idx="808" formatCode="0.00E+00">
                  <c:v>0.000683231685874184</c:v>
                </c:pt>
                <c:pt idx="809" formatCode="0.00E+00">
                  <c:v>0.000708350497854853</c:v>
                </c:pt>
                <c:pt idx="810" formatCode="0.00E+00">
                  <c:v>0.000683231685874184</c:v>
                </c:pt>
                <c:pt idx="811" formatCode="0.00E+00">
                  <c:v>0.000698302973062586</c:v>
                </c:pt>
                <c:pt idx="812" formatCode="0.00E+00">
                  <c:v>0.000517447526801772</c:v>
                </c:pt>
                <c:pt idx="813" formatCode="0.00E+00">
                  <c:v>0.000557637625970842</c:v>
                </c:pt>
                <c:pt idx="814" formatCode="0.00E+00">
                  <c:v>0.000587780200347644</c:v>
                </c:pt>
                <c:pt idx="815" formatCode="0.00E+00">
                  <c:v>0.000673184161081917</c:v>
                </c:pt>
                <c:pt idx="816" formatCode="0.00E+00">
                  <c:v>0.000643041586705115</c:v>
                </c:pt>
                <c:pt idx="817" formatCode="0.00E+00">
                  <c:v>0.000552613863574708</c:v>
                </c:pt>
                <c:pt idx="818" formatCode="0.00E+00">
                  <c:v>0.000693279210666452</c:v>
                </c:pt>
                <c:pt idx="819" formatCode="0.00E+00">
                  <c:v>0.000617922774724446</c:v>
                </c:pt>
                <c:pt idx="820" formatCode="0.00E+00">
                  <c:v>0.00062294653712058</c:v>
                </c:pt>
                <c:pt idx="821" formatCode="0.00E+00">
                  <c:v>0.000542566338782441</c:v>
                </c:pt>
                <c:pt idx="822" formatCode="0.00E+00">
                  <c:v>0.000557637625970842</c:v>
                </c:pt>
                <c:pt idx="823" formatCode="0.00E+00">
                  <c:v>0.000638017824308981</c:v>
                </c:pt>
                <c:pt idx="824" formatCode="0.00E+00">
                  <c:v>0.000587780200347644</c:v>
                </c:pt>
                <c:pt idx="825" formatCode="0.00E+00">
                  <c:v>0.000587780200347644</c:v>
                </c:pt>
                <c:pt idx="826" formatCode="0.00E+00">
                  <c:v>0.000562661388366975</c:v>
                </c:pt>
                <c:pt idx="827" formatCode="0.00E+00">
                  <c:v>0.00058275643795151</c:v>
                </c:pt>
                <c:pt idx="828" formatCode="0.00E+00">
                  <c:v>0.000648065349101248</c:v>
                </c:pt>
                <c:pt idx="829" formatCode="0.00E+00">
                  <c:v>0.000592803962743778</c:v>
                </c:pt>
                <c:pt idx="830" formatCode="0.00E+00">
                  <c:v>0.000567685150763109</c:v>
                </c:pt>
                <c:pt idx="831" formatCode="0.00E+00">
                  <c:v>0.000607875249932179</c:v>
                </c:pt>
                <c:pt idx="832" formatCode="0.00E+00">
                  <c:v>0.000612899012328312</c:v>
                </c:pt>
                <c:pt idx="833" formatCode="0.00E+00">
                  <c:v>0.000607875249932179</c:v>
                </c:pt>
                <c:pt idx="834" formatCode="0.00E+00">
                  <c:v>0.000607875249932179</c:v>
                </c:pt>
                <c:pt idx="835" formatCode="0.00E+00">
                  <c:v>0.000607875249932179</c:v>
                </c:pt>
                <c:pt idx="836" formatCode="0.00E+00">
                  <c:v>0.000527495051594039</c:v>
                </c:pt>
                <c:pt idx="837" formatCode="0.00E+00">
                  <c:v>0.00058275643795151</c:v>
                </c:pt>
                <c:pt idx="838" formatCode="0.00E+00">
                  <c:v>0.000577732675555376</c:v>
                </c:pt>
                <c:pt idx="839" formatCode="0.00E+00">
                  <c:v>0.00058275643795151</c:v>
                </c:pt>
                <c:pt idx="840" formatCode="0.00E+00">
                  <c:v>0.000587780200347644</c:v>
                </c:pt>
                <c:pt idx="841" formatCode="0.00E+00">
                  <c:v>0.000658112873893516</c:v>
                </c:pt>
                <c:pt idx="842" formatCode="0.00E+00">
                  <c:v>0.000632994061912847</c:v>
                </c:pt>
                <c:pt idx="843" formatCode="0.00E+00">
                  <c:v>0.000507400002009505</c:v>
                </c:pt>
                <c:pt idx="844" formatCode="0.00E+00">
                  <c:v>0.000713374260250987</c:v>
                </c:pt>
                <c:pt idx="845" formatCode="0.00E+00">
                  <c:v>0.000542566338782441</c:v>
                </c:pt>
                <c:pt idx="846" formatCode="0.00E+00">
                  <c:v>0.000653089111497382</c:v>
                </c:pt>
                <c:pt idx="847" formatCode="0.00E+00">
                  <c:v>0.000572708913159243</c:v>
                </c:pt>
                <c:pt idx="848" formatCode="0.00E+00">
                  <c:v>0.000517447526801772</c:v>
                </c:pt>
                <c:pt idx="849" formatCode="0.00E+00">
                  <c:v>0.000597827725139911</c:v>
                </c:pt>
                <c:pt idx="850" formatCode="0.00E+00">
                  <c:v>0.000492328714821103</c:v>
                </c:pt>
                <c:pt idx="851" formatCode="0.00E+00">
                  <c:v>0.000532518813990173</c:v>
                </c:pt>
                <c:pt idx="852" formatCode="0.00E+00">
                  <c:v>0.000577732675555376</c:v>
                </c:pt>
                <c:pt idx="853" formatCode="0.00E+00">
                  <c:v>0.000572708913159243</c:v>
                </c:pt>
                <c:pt idx="854" formatCode="0.00E+00">
                  <c:v>0.000512423764405638</c:v>
                </c:pt>
                <c:pt idx="855" formatCode="0.00E+00">
                  <c:v>0.000522471289197906</c:v>
                </c:pt>
                <c:pt idx="856" formatCode="0.00E+00">
                  <c:v>0.000592803962743778</c:v>
                </c:pt>
                <c:pt idx="857" formatCode="0.00E+00">
                  <c:v>0.000497352477217237</c:v>
                </c:pt>
                <c:pt idx="858" formatCode="0.00E+00">
                  <c:v>0.000607875249932179</c:v>
                </c:pt>
                <c:pt idx="859" formatCode="0.00E+00">
                  <c:v>0.000572708913159243</c:v>
                </c:pt>
                <c:pt idx="860" formatCode="0.00E+00">
                  <c:v>0.000522471289197906</c:v>
                </c:pt>
                <c:pt idx="861" formatCode="0.00E+00">
                  <c:v>0.000572708913159243</c:v>
                </c:pt>
                <c:pt idx="862" formatCode="0.00E+00">
                  <c:v>0.000532518813990173</c:v>
                </c:pt>
                <c:pt idx="863" formatCode="0.00E+00">
                  <c:v>0.0004471148532559</c:v>
                </c:pt>
                <c:pt idx="864" formatCode="0.00E+00">
                  <c:v>0.00058275643795151</c:v>
                </c:pt>
                <c:pt idx="865" formatCode="0.00E+00">
                  <c:v>0.000542566338782441</c:v>
                </c:pt>
                <c:pt idx="866" formatCode="0.00E+00">
                  <c:v>0.000517447526801772</c:v>
                </c:pt>
                <c:pt idx="867" formatCode="0.00E+00">
                  <c:v>0.00048730495242497</c:v>
                </c:pt>
                <c:pt idx="868" formatCode="0.00E+00">
                  <c:v>0.000507400002009505</c:v>
                </c:pt>
                <c:pt idx="869" formatCode="0.00E+00">
                  <c:v>0.000577732675555376</c:v>
                </c:pt>
                <c:pt idx="870" formatCode="0.00E+00">
                  <c:v>0.000477257427632702</c:v>
                </c:pt>
                <c:pt idx="871" formatCode="0.00E+00">
                  <c:v>0.000452138615652034</c:v>
                </c:pt>
                <c:pt idx="872" formatCode="0.00E+00">
                  <c:v>0.000577732675555376</c:v>
                </c:pt>
                <c:pt idx="873" formatCode="0.00E+00">
                  <c:v>0.00048730495242497</c:v>
                </c:pt>
                <c:pt idx="874" formatCode="0.00E+00">
                  <c:v>0.000492328714821103</c:v>
                </c:pt>
                <c:pt idx="875" formatCode="0.00E+00">
                  <c:v>0.000597827725139911</c:v>
                </c:pt>
                <c:pt idx="876" formatCode="0.00E+00">
                  <c:v>0.000547590101178574</c:v>
                </c:pt>
                <c:pt idx="877" formatCode="0.00E+00">
                  <c:v>0.000472233665236568</c:v>
                </c:pt>
                <c:pt idx="878" formatCode="0.00E+00">
                  <c:v>0.000612899012328312</c:v>
                </c:pt>
                <c:pt idx="879" formatCode="0.00E+00">
                  <c:v>0.000562661388366975</c:v>
                </c:pt>
                <c:pt idx="880" formatCode="0.00E+00">
                  <c:v>0.000427019803671365</c:v>
                </c:pt>
                <c:pt idx="881" formatCode="0.00E+00">
                  <c:v>0.000532518813990173</c:v>
                </c:pt>
                <c:pt idx="882" formatCode="0.00E+00">
                  <c:v>0.000527495051594039</c:v>
                </c:pt>
                <c:pt idx="883" formatCode="0.00E+00">
                  <c:v>0.000522471289197906</c:v>
                </c:pt>
                <c:pt idx="884" formatCode="0.00E+00">
                  <c:v>0.000522471289197906</c:v>
                </c:pt>
                <c:pt idx="885" formatCode="0.00E+00">
                  <c:v>0.000542566338782441</c:v>
                </c:pt>
                <c:pt idx="886" formatCode="0.00E+00">
                  <c:v>0.000587780200347644</c:v>
                </c:pt>
                <c:pt idx="887" formatCode="0.00E+00">
                  <c:v>0.000587780200347644</c:v>
                </c:pt>
                <c:pt idx="888" formatCode="0.00E+00">
                  <c:v>0.000532518813990173</c:v>
                </c:pt>
                <c:pt idx="889" formatCode="0.00E+00">
                  <c:v>0.000452138615652034</c:v>
                </c:pt>
                <c:pt idx="890" formatCode="0.00E+00">
                  <c:v>0.000507400002009505</c:v>
                </c:pt>
                <c:pt idx="891" formatCode="0.00E+00">
                  <c:v>0.000557637625970842</c:v>
                </c:pt>
                <c:pt idx="892" formatCode="0.00E+00">
                  <c:v>0.000617922774724446</c:v>
                </c:pt>
                <c:pt idx="893" formatCode="0.00E+00">
                  <c:v>0.000442091090859766</c:v>
                </c:pt>
                <c:pt idx="894" formatCode="0.00E+00">
                  <c:v>0.000532518813990173</c:v>
                </c:pt>
                <c:pt idx="895" formatCode="0.00E+00">
                  <c:v>0.000442091090859766</c:v>
                </c:pt>
                <c:pt idx="896" formatCode="0.00E+00">
                  <c:v>0.000502376239613371</c:v>
                </c:pt>
                <c:pt idx="897" formatCode="0.00E+00">
                  <c:v>0.000527495051594039</c:v>
                </c:pt>
                <c:pt idx="898" formatCode="0.00E+00">
                  <c:v>0.000532518813990173</c:v>
                </c:pt>
                <c:pt idx="899" formatCode="0.00E+00">
                  <c:v>0.000552613863574708</c:v>
                </c:pt>
                <c:pt idx="900" formatCode="0.00E+00">
                  <c:v>0.000411948516482964</c:v>
                </c:pt>
                <c:pt idx="901" formatCode="0.00E+00">
                  <c:v>0.000577732675555376</c:v>
                </c:pt>
                <c:pt idx="902" formatCode="0.00E+00">
                  <c:v>0.000457162378048167</c:v>
                </c:pt>
                <c:pt idx="903" formatCode="0.00E+00">
                  <c:v>0.000507400002009505</c:v>
                </c:pt>
                <c:pt idx="904" formatCode="0.00E+00">
                  <c:v>0.00048730495242497</c:v>
                </c:pt>
                <c:pt idx="905" formatCode="0.00E+00">
                  <c:v>0.000507400002009505</c:v>
                </c:pt>
                <c:pt idx="906" formatCode="0.00E+00">
                  <c:v>0.000567685150763109</c:v>
                </c:pt>
                <c:pt idx="907" formatCode="0.00E+00">
                  <c:v>0.000567685150763109</c:v>
                </c:pt>
                <c:pt idx="908" formatCode="0.00E+00">
                  <c:v>0.000517447526801772</c:v>
                </c:pt>
                <c:pt idx="909" formatCode="0.00E+00">
                  <c:v>0.000457162378048167</c:v>
                </c:pt>
                <c:pt idx="910" formatCode="0.00E+00">
                  <c:v>0.000462186140444301</c:v>
                </c:pt>
                <c:pt idx="911" formatCode="0.00E+00">
                  <c:v>0.000421996041275231</c:v>
                </c:pt>
                <c:pt idx="912" formatCode="0.00E+00">
                  <c:v>0.000587780200347644</c:v>
                </c:pt>
                <c:pt idx="913" formatCode="0.00E+00">
                  <c:v>0.000517447526801772</c:v>
                </c:pt>
                <c:pt idx="914" formatCode="0.00E+00">
                  <c:v>0.00048730495242497</c:v>
                </c:pt>
                <c:pt idx="915" formatCode="0.00E+00">
                  <c:v>0.000452138615652034</c:v>
                </c:pt>
                <c:pt idx="916" formatCode="0.00E+00">
                  <c:v>0.00048730495242497</c:v>
                </c:pt>
                <c:pt idx="917" formatCode="0.00E+00">
                  <c:v>0.00040692475408683</c:v>
                </c:pt>
                <c:pt idx="918" formatCode="0.00E+00">
                  <c:v>0.000472233665236568</c:v>
                </c:pt>
                <c:pt idx="919" formatCode="0.00E+00">
                  <c:v>0.000396877229294563</c:v>
                </c:pt>
                <c:pt idx="920" formatCode="0.00E+00">
                  <c:v>0.000482281190028836</c:v>
                </c:pt>
                <c:pt idx="921" formatCode="0.00E+00">
                  <c:v>0.000492328714821103</c:v>
                </c:pt>
                <c:pt idx="922" formatCode="0.00E+00">
                  <c:v>0.000462186140444301</c:v>
                </c:pt>
                <c:pt idx="923" formatCode="0.00E+00">
                  <c:v>0.000421996041275231</c:v>
                </c:pt>
                <c:pt idx="924" formatCode="0.00E+00">
                  <c:v>0.000467209902840435</c:v>
                </c:pt>
                <c:pt idx="925" formatCode="0.00E+00">
                  <c:v>0.000527495051594039</c:v>
                </c:pt>
                <c:pt idx="926" formatCode="0.00E+00">
                  <c:v>0.000557637625970842</c:v>
                </c:pt>
                <c:pt idx="927" formatCode="0.00E+00">
                  <c:v>0.000442091090859766</c:v>
                </c:pt>
                <c:pt idx="928" formatCode="0.00E+00">
                  <c:v>0.000306449506164156</c:v>
                </c:pt>
                <c:pt idx="929" formatCode="0.00E+00">
                  <c:v>0.000462186140444301</c:v>
                </c:pt>
                <c:pt idx="930" formatCode="0.00E+00">
                  <c:v>0.000427019803671365</c:v>
                </c:pt>
                <c:pt idx="931" formatCode="0.00E+00">
                  <c:v>0.000411948516482964</c:v>
                </c:pt>
                <c:pt idx="932" formatCode="0.00E+00">
                  <c:v>0.0004471148532559</c:v>
                </c:pt>
                <c:pt idx="933" formatCode="0.00E+00">
                  <c:v>0.000507400002009505</c:v>
                </c:pt>
                <c:pt idx="934" formatCode="0.00E+00">
                  <c:v>0.000467209902840435</c:v>
                </c:pt>
                <c:pt idx="935" formatCode="0.00E+00">
                  <c:v>0.000421996041275231</c:v>
                </c:pt>
                <c:pt idx="936" formatCode="0.00E+00">
                  <c:v>0.000502376239613371</c:v>
                </c:pt>
                <c:pt idx="937" formatCode="0.00E+00">
                  <c:v>0.000457162378048167</c:v>
                </c:pt>
                <c:pt idx="938" formatCode="0.00E+00">
                  <c:v>0.000391853466898429</c:v>
                </c:pt>
                <c:pt idx="939" formatCode="0.00E+00">
                  <c:v>0.000502376239613371</c:v>
                </c:pt>
                <c:pt idx="940" formatCode="0.00E+00">
                  <c:v>0.000416972278879098</c:v>
                </c:pt>
                <c:pt idx="941" formatCode="0.00E+00">
                  <c:v>0.000437067328463633</c:v>
                </c:pt>
                <c:pt idx="942" formatCode="0.00E+00">
                  <c:v>0.0004471148532559</c:v>
                </c:pt>
                <c:pt idx="943" formatCode="0.00E+00">
                  <c:v>0.000411948516482964</c:v>
                </c:pt>
                <c:pt idx="944" formatCode="0.00E+00">
                  <c:v>0.000467209902840435</c:v>
                </c:pt>
                <c:pt idx="945" formatCode="0.00E+00">
                  <c:v>0.000396877229294563</c:v>
                </c:pt>
                <c:pt idx="946" formatCode="0.00E+00">
                  <c:v>0.000507400002009505</c:v>
                </c:pt>
                <c:pt idx="947" formatCode="0.00E+00">
                  <c:v>0.00040692475408683</c:v>
                </c:pt>
                <c:pt idx="948" formatCode="0.00E+00">
                  <c:v>0.000467209902840435</c:v>
                </c:pt>
                <c:pt idx="949" formatCode="0.00E+00">
                  <c:v>0.000452138615652034</c:v>
                </c:pt>
                <c:pt idx="950" formatCode="0.00E+00">
                  <c:v>0.000462186140444301</c:v>
                </c:pt>
                <c:pt idx="951" formatCode="0.00E+00">
                  <c:v>0.000396877229294563</c:v>
                </c:pt>
                <c:pt idx="952" formatCode="0.00E+00">
                  <c:v>0.000421996041275231</c:v>
                </c:pt>
                <c:pt idx="953" formatCode="0.00E+00">
                  <c:v>0.000427019803671365</c:v>
                </c:pt>
                <c:pt idx="954" formatCode="0.00E+00">
                  <c:v>0.000467209902840435</c:v>
                </c:pt>
                <c:pt idx="955" formatCode="0.00E+00">
                  <c:v>0.000452138615652034</c:v>
                </c:pt>
                <c:pt idx="956" formatCode="0.00E+00">
                  <c:v>0.000427019803671365</c:v>
                </c:pt>
                <c:pt idx="957" formatCode="0.00E+00">
                  <c:v>0.0004471148532559</c:v>
                </c:pt>
                <c:pt idx="958" formatCode="0.00E+00">
                  <c:v>0.000472233665236568</c:v>
                </c:pt>
                <c:pt idx="959" formatCode="0.00E+00">
                  <c:v>0.000376782179710028</c:v>
                </c:pt>
                <c:pt idx="960" formatCode="0.00E+00">
                  <c:v>0.000532518813990173</c:v>
                </c:pt>
                <c:pt idx="961" formatCode="0.00E+00">
                  <c:v>0.000411948516482964</c:v>
                </c:pt>
                <c:pt idx="962" formatCode="0.00E+00">
                  <c:v>0.000472233665236568</c:v>
                </c:pt>
                <c:pt idx="963" formatCode="0.00E+00">
                  <c:v>0.000411948516482964</c:v>
                </c:pt>
                <c:pt idx="964" formatCode="0.00E+00">
                  <c:v>0.000411948516482964</c:v>
                </c:pt>
                <c:pt idx="965" formatCode="0.00E+00">
                  <c:v>0.0004471148532559</c:v>
                </c:pt>
                <c:pt idx="966" formatCode="0.00E+00">
                  <c:v>0.000462186140444301</c:v>
                </c:pt>
                <c:pt idx="967" formatCode="0.00E+00">
                  <c:v>0.000472233665236568</c:v>
                </c:pt>
                <c:pt idx="968" formatCode="0.00E+00">
                  <c:v>0.000421996041275231</c:v>
                </c:pt>
                <c:pt idx="969" formatCode="0.00E+00">
                  <c:v>0.000351663367729359</c:v>
                </c:pt>
                <c:pt idx="970" formatCode="0.00E+00">
                  <c:v>0.000351663367729359</c:v>
                </c:pt>
                <c:pt idx="971" formatCode="0.00E+00">
                  <c:v>0.000437067328463633</c:v>
                </c:pt>
                <c:pt idx="972" formatCode="0.00E+00">
                  <c:v>0.000437067328463633</c:v>
                </c:pt>
                <c:pt idx="973" formatCode="0.00E+00">
                  <c:v>0.000381805942106162</c:v>
                </c:pt>
                <c:pt idx="974" formatCode="0.00E+00">
                  <c:v>0.000401900991690697</c:v>
                </c:pt>
                <c:pt idx="975" formatCode="0.00E+00">
                  <c:v>0.000462186140444301</c:v>
                </c:pt>
                <c:pt idx="976" formatCode="0.00E+00">
                  <c:v>0.000462186140444301</c:v>
                </c:pt>
                <c:pt idx="977" formatCode="0.00E+00">
                  <c:v>0.00040692475408683</c:v>
                </c:pt>
                <c:pt idx="978" formatCode="0.00E+00">
                  <c:v>0.000371758417313894</c:v>
                </c:pt>
                <c:pt idx="979" formatCode="0.00E+00">
                  <c:v>0.00040692475408683</c:v>
                </c:pt>
                <c:pt idx="980" formatCode="0.00E+00">
                  <c:v>0.000427019803671365</c:v>
                </c:pt>
                <c:pt idx="981" formatCode="0.00E+00">
                  <c:v>0.000497352477217237</c:v>
                </c:pt>
                <c:pt idx="982" formatCode="0.00E+00">
                  <c:v>0.000457162378048167</c:v>
                </c:pt>
                <c:pt idx="983" formatCode="0.00E+00">
                  <c:v>0.000452138615652034</c:v>
                </c:pt>
                <c:pt idx="984" formatCode="0.00E+00">
                  <c:v>0.000482281190028836</c:v>
                </c:pt>
                <c:pt idx="985" formatCode="0.00E+00">
                  <c:v>0.000482281190028836</c:v>
                </c:pt>
                <c:pt idx="986" formatCode="0.00E+00">
                  <c:v>0.000396877229294563</c:v>
                </c:pt>
                <c:pt idx="987" formatCode="0.00E+00">
                  <c:v>0.000522471289197906</c:v>
                </c:pt>
                <c:pt idx="988" formatCode="0.00E+00">
                  <c:v>0.000371758417313894</c:v>
                </c:pt>
                <c:pt idx="989" formatCode="0.00E+00">
                  <c:v>0.000396877229294563</c:v>
                </c:pt>
                <c:pt idx="990" formatCode="0.00E+00">
                  <c:v>0.000396877229294563</c:v>
                </c:pt>
                <c:pt idx="991" formatCode="0.00E+00">
                  <c:v>0.000361710892521627</c:v>
                </c:pt>
                <c:pt idx="992" formatCode="0.00E+00">
                  <c:v>0.000401900991690697</c:v>
                </c:pt>
                <c:pt idx="993" formatCode="0.00E+00">
                  <c:v>0.000442091090859766</c:v>
                </c:pt>
                <c:pt idx="994" formatCode="0.00E+00">
                  <c:v>0.000427019803671365</c:v>
                </c:pt>
                <c:pt idx="995" formatCode="0.00E+00">
                  <c:v>0.000427019803671365</c:v>
                </c:pt>
                <c:pt idx="996" formatCode="0.00E+00">
                  <c:v>0.000437067328463633</c:v>
                </c:pt>
                <c:pt idx="997" formatCode="0.00E+00">
                  <c:v>0.000391853466898429</c:v>
                </c:pt>
                <c:pt idx="998" formatCode="0.00E+00">
                  <c:v>0.000452138615652034</c:v>
                </c:pt>
                <c:pt idx="999" formatCode="0.00E+00">
                  <c:v>0.000477257427632702</c:v>
                </c:pt>
                <c:pt idx="1000" formatCode="0.00E+00">
                  <c:v>0.000326544555748691</c:v>
                </c:pt>
                <c:pt idx="1001" formatCode="0.00E+00">
                  <c:v>0.000421996041275231</c:v>
                </c:pt>
                <c:pt idx="1002" formatCode="0.00E+00">
                  <c:v>0.000386829704502295</c:v>
                </c:pt>
                <c:pt idx="1003" formatCode="0.00E+00">
                  <c:v>0.000411948516482964</c:v>
                </c:pt>
                <c:pt idx="1004" formatCode="0.00E+00">
                  <c:v>0.000467209902840435</c:v>
                </c:pt>
                <c:pt idx="1005" formatCode="0.00E+00">
                  <c:v>0.00031147326856029</c:v>
                </c:pt>
                <c:pt idx="1006" formatCode="0.00E+00">
                  <c:v>0.000371758417313894</c:v>
                </c:pt>
                <c:pt idx="1007" formatCode="0.00E+00">
                  <c:v>0.000396877229294563</c:v>
                </c:pt>
                <c:pt idx="1008" formatCode="0.00E+00">
                  <c:v>0.000371758417313894</c:v>
                </c:pt>
                <c:pt idx="1009" formatCode="0.00E+00">
                  <c:v>0.000391853466898429</c:v>
                </c:pt>
                <c:pt idx="1010" formatCode="0.00E+00">
                  <c:v>0.000411948516482964</c:v>
                </c:pt>
                <c:pt idx="1011" formatCode="0.00E+00">
                  <c:v>0.000326544555748691</c:v>
                </c:pt>
                <c:pt idx="1012" formatCode="0.00E+00">
                  <c:v>0.000351663367729359</c:v>
                </c:pt>
                <c:pt idx="1013" formatCode="0.00E+00">
                  <c:v>0.000452138615652034</c:v>
                </c:pt>
                <c:pt idx="1014" formatCode="0.00E+00">
                  <c:v>0.000442091090859766</c:v>
                </c:pt>
                <c:pt idx="1015" formatCode="0.00E+00">
                  <c:v>0.000371758417313894</c:v>
                </c:pt>
                <c:pt idx="1016" formatCode="0.00E+00">
                  <c:v>0.000351663367729359</c:v>
                </c:pt>
                <c:pt idx="1017" formatCode="0.00E+00">
                  <c:v>0.00031147326856029</c:v>
                </c:pt>
                <c:pt idx="1018" formatCode="0.00E+00">
                  <c:v>0.000386829704502295</c:v>
                </c:pt>
                <c:pt idx="1019" formatCode="0.00E+00">
                  <c:v>0.000386829704502295</c:v>
                </c:pt>
                <c:pt idx="1020" formatCode="0.00E+00">
                  <c:v>0.000361710892521627</c:v>
                </c:pt>
                <c:pt idx="1021" formatCode="0.00E+00">
                  <c:v>0.000381805942106162</c:v>
                </c:pt>
                <c:pt idx="1022" formatCode="0.00E+00">
                  <c:v>0.000356687130125493</c:v>
                </c:pt>
                <c:pt idx="1023" formatCode="0.00E+00">
                  <c:v>0.000411948516482964</c:v>
                </c:pt>
                <c:pt idx="1024" formatCode="0.00E+00">
                  <c:v>0.000351663367729359</c:v>
                </c:pt>
                <c:pt idx="1025" formatCode="0.00E+00">
                  <c:v>0.000356687130125493</c:v>
                </c:pt>
                <c:pt idx="1026" formatCode="0.00E+00">
                  <c:v>0.000437067328463633</c:v>
                </c:pt>
                <c:pt idx="1027" formatCode="0.00E+00">
                  <c:v>0.000411948516482964</c:v>
                </c:pt>
                <c:pt idx="1028" formatCode="0.00E+00">
                  <c:v>0.000366734654917761</c:v>
                </c:pt>
                <c:pt idx="1029" formatCode="0.00E+00">
                  <c:v>0.000396877229294563</c:v>
                </c:pt>
                <c:pt idx="1030" formatCode="0.00E+00">
                  <c:v>0.000351663367729359</c:v>
                </c:pt>
                <c:pt idx="1031" formatCode="0.00E+00">
                  <c:v>0.000346639605333226</c:v>
                </c:pt>
                <c:pt idx="1032" formatCode="0.00E+00">
                  <c:v>0.000381805942106162</c:v>
                </c:pt>
                <c:pt idx="1033" formatCode="0.00E+00">
                  <c:v>0.000351663367729359</c:v>
                </c:pt>
                <c:pt idx="1034" formatCode="0.00E+00">
                  <c:v>0.000336592080540958</c:v>
                </c:pt>
                <c:pt idx="1035" formatCode="0.00E+00">
                  <c:v>0.000356687130125493</c:v>
                </c:pt>
                <c:pt idx="1036" formatCode="0.00E+00">
                  <c:v>0.000381805942106162</c:v>
                </c:pt>
                <c:pt idx="1037" formatCode="0.00E+00">
                  <c:v>0.000391853466898429</c:v>
                </c:pt>
                <c:pt idx="1038" formatCode="0.00E+00">
                  <c:v>0.000261235644598953</c:v>
                </c:pt>
                <c:pt idx="1039" formatCode="0.00E+00">
                  <c:v>0.000356687130125493</c:v>
                </c:pt>
                <c:pt idx="1040" formatCode="0.00E+00">
                  <c:v>0.000346639605333226</c:v>
                </c:pt>
                <c:pt idx="1041" formatCode="0.00E+00">
                  <c:v>0.000396877229294563</c:v>
                </c:pt>
                <c:pt idx="1042" formatCode="0.00E+00">
                  <c:v>0.000376782179710028</c:v>
                </c:pt>
                <c:pt idx="1043" formatCode="0.00E+00">
                  <c:v>0.000336592080540958</c:v>
                </c:pt>
                <c:pt idx="1044" formatCode="0.00E+00">
                  <c:v>0.000371758417313894</c:v>
                </c:pt>
                <c:pt idx="1045" formatCode="0.00E+00">
                  <c:v>0.000286354456579621</c:v>
                </c:pt>
                <c:pt idx="1046" formatCode="0.00E+00">
                  <c:v>0.000326544555748691</c:v>
                </c:pt>
                <c:pt idx="1047" formatCode="0.00E+00">
                  <c:v>0.000326544555748691</c:v>
                </c:pt>
                <c:pt idx="1048" formatCode="0.00E+00">
                  <c:v>0.00031147326856029</c:v>
                </c:pt>
                <c:pt idx="1049" formatCode="0.00E+00">
                  <c:v>0.000356687130125493</c:v>
                </c:pt>
                <c:pt idx="1050" formatCode="0.00E+00">
                  <c:v>0.000226069307826017</c:v>
                </c:pt>
                <c:pt idx="1051" formatCode="0.00E+00">
                  <c:v>0.000291378218975755</c:v>
                </c:pt>
                <c:pt idx="1052" formatCode="0.00E+00">
                  <c:v>0.000351663367729359</c:v>
                </c:pt>
                <c:pt idx="1053" formatCode="0.00E+00">
                  <c:v>0.000301425743768022</c:v>
                </c:pt>
                <c:pt idx="1054" formatCode="0.00E+00">
                  <c:v>0.000336592080540958</c:v>
                </c:pt>
                <c:pt idx="1055" formatCode="0.00E+00">
                  <c:v>0.000331568318144825</c:v>
                </c:pt>
                <c:pt idx="1056" formatCode="0.00E+00">
                  <c:v>0.000341615842937092</c:v>
                </c:pt>
                <c:pt idx="1057" formatCode="0.00E+00">
                  <c:v>0.000391853466898429</c:v>
                </c:pt>
                <c:pt idx="1058" formatCode="0.00E+00">
                  <c:v>0.000291378218975755</c:v>
                </c:pt>
                <c:pt idx="1059" formatCode="0.00E+00">
                  <c:v>0.000281330694183487</c:v>
                </c:pt>
                <c:pt idx="1060" formatCode="0.00E+00">
                  <c:v>0.000331568318144825</c:v>
                </c:pt>
                <c:pt idx="1061" formatCode="0.00E+00">
                  <c:v>0.000336592080540958</c:v>
                </c:pt>
                <c:pt idx="1062" formatCode="0.00E+00">
                  <c:v>0.000376782179710028</c:v>
                </c:pt>
                <c:pt idx="1063" formatCode="0.00E+00">
                  <c:v>0.000281330694183487</c:v>
                </c:pt>
                <c:pt idx="1064" formatCode="0.00E+00">
                  <c:v>0.000341615842937092</c:v>
                </c:pt>
                <c:pt idx="1065" formatCode="0.00E+00">
                  <c:v>0.00040692475408683</c:v>
                </c:pt>
                <c:pt idx="1066" formatCode="0.00E+00">
                  <c:v>0.000296401981371889</c:v>
                </c:pt>
                <c:pt idx="1067" formatCode="0.00E+00">
                  <c:v>0.000361710892521627</c:v>
                </c:pt>
                <c:pt idx="1068" formatCode="0.00E+00">
                  <c:v>0.000341615842937092</c:v>
                </c:pt>
                <c:pt idx="1069" formatCode="0.00E+00">
                  <c:v>0.000376782179710028</c:v>
                </c:pt>
                <c:pt idx="1070" formatCode="0.00E+00">
                  <c:v>0.000286354456579621</c:v>
                </c:pt>
                <c:pt idx="1071" formatCode="0.00E+00">
                  <c:v>0.000241140595014418</c:v>
                </c:pt>
                <c:pt idx="1072" formatCode="0.00E+00">
                  <c:v>0.000261235644598953</c:v>
                </c:pt>
                <c:pt idx="1073" formatCode="0.00E+00">
                  <c:v>0.000356687130125493</c:v>
                </c:pt>
                <c:pt idx="1074" formatCode="0.00E+00">
                  <c:v>0.000366734654917761</c:v>
                </c:pt>
                <c:pt idx="1075" formatCode="0.00E+00">
                  <c:v>0.000281330694183487</c:v>
                </c:pt>
                <c:pt idx="1076" formatCode="0.00E+00">
                  <c:v>0.000261235644598953</c:v>
                </c:pt>
                <c:pt idx="1077" formatCode="0.00E+00">
                  <c:v>0.000281330694183487</c:v>
                </c:pt>
                <c:pt idx="1078" formatCode="0.00E+00">
                  <c:v>0.000286354456579621</c:v>
                </c:pt>
                <c:pt idx="1079" formatCode="0.00E+00">
                  <c:v>0.00031147326856029</c:v>
                </c:pt>
                <c:pt idx="1080" formatCode="0.00E+00">
                  <c:v>0.000256211882202819</c:v>
                </c:pt>
                <c:pt idx="1081" formatCode="0.00E+00">
                  <c:v>0.000236116832618284</c:v>
                </c:pt>
                <c:pt idx="1082" formatCode="0.00E+00">
                  <c:v>0.000331568318144825</c:v>
                </c:pt>
                <c:pt idx="1083" formatCode="0.00E+00">
                  <c:v>0.000356687130125493</c:v>
                </c:pt>
                <c:pt idx="1084" formatCode="0.00E+00">
                  <c:v>0.00031147326856029</c:v>
                </c:pt>
                <c:pt idx="1085" formatCode="0.00E+00">
                  <c:v>0.000306449506164156</c:v>
                </c:pt>
                <c:pt idx="1086" formatCode="0.00E+00">
                  <c:v>0.000366734654917761</c:v>
                </c:pt>
                <c:pt idx="1087" formatCode="0.00E+00">
                  <c:v>0.00027128316939122</c:v>
                </c:pt>
                <c:pt idx="1088" formatCode="0.00E+00">
                  <c:v>0.000401900991690697</c:v>
                </c:pt>
                <c:pt idx="1089" formatCode="0.00E+00">
                  <c:v>0.000261235644598953</c:v>
                </c:pt>
                <c:pt idx="1090" formatCode="0.00E+00">
                  <c:v>0.000221045545429883</c:v>
                </c:pt>
                <c:pt idx="1091" formatCode="0.00E+00">
                  <c:v>0.00023109307022215</c:v>
                </c:pt>
                <c:pt idx="1092" formatCode="0.00E+00">
                  <c:v>0.000266259406995086</c:v>
                </c:pt>
                <c:pt idx="1093" formatCode="0.00E+00">
                  <c:v>0.00027128316939122</c:v>
                </c:pt>
                <c:pt idx="1094" formatCode="0.00E+00">
                  <c:v>0.000221045545429883</c:v>
                </c:pt>
                <c:pt idx="1095" formatCode="0.00E+00">
                  <c:v>0.000241140595014418</c:v>
                </c:pt>
                <c:pt idx="1096" formatCode="0.00E+00">
                  <c:v>0.000346639605333226</c:v>
                </c:pt>
                <c:pt idx="1097" formatCode="0.00E+00">
                  <c:v>0.000236116832618284</c:v>
                </c:pt>
                <c:pt idx="1098" formatCode="0.00E+00">
                  <c:v>0.000286354456579621</c:v>
                </c:pt>
                <c:pt idx="1099" formatCode="0.00E+00">
                  <c:v>0.000266259406995086</c:v>
                </c:pt>
                <c:pt idx="1100" formatCode="0.00E+00">
                  <c:v>0.000256211882202819</c:v>
                </c:pt>
                <c:pt idx="1101" formatCode="0.00E+00">
                  <c:v>0.000261235644598953</c:v>
                </c:pt>
                <c:pt idx="1102" formatCode="0.00E+00">
                  <c:v>0.00023109307022215</c:v>
                </c:pt>
                <c:pt idx="1103" formatCode="0.00E+00">
                  <c:v>0.00027128316939122</c:v>
                </c:pt>
                <c:pt idx="1104" formatCode="0.00E+00">
                  <c:v>0.000281330694183487</c:v>
                </c:pt>
                <c:pt idx="1105" formatCode="0.00E+00">
                  <c:v>0.000266259406995086</c:v>
                </c:pt>
                <c:pt idx="1106" formatCode="0.00E+00">
                  <c:v>0.00031147326856029</c:v>
                </c:pt>
                <c:pt idx="1107" formatCode="0.00E+00">
                  <c:v>0.000241140595014418</c:v>
                </c:pt>
                <c:pt idx="1108" formatCode="0.00E+00">
                  <c:v>0.000210998020637615</c:v>
                </c:pt>
                <c:pt idx="1109" formatCode="0.00E+00">
                  <c:v>0.000326544555748691</c:v>
                </c:pt>
                <c:pt idx="1110" formatCode="0.00E+00">
                  <c:v>0.000306449506164156</c:v>
                </c:pt>
                <c:pt idx="1111" formatCode="0.00E+00">
                  <c:v>0.00027128316939122</c:v>
                </c:pt>
                <c:pt idx="1112" formatCode="0.00E+00">
                  <c:v>0.000266259406995086</c:v>
                </c:pt>
                <c:pt idx="1113" formatCode="0.00E+00">
                  <c:v>0.000195926733449214</c:v>
                </c:pt>
                <c:pt idx="1114" formatCode="0.00E+00">
                  <c:v>0.000226069307826017</c:v>
                </c:pt>
                <c:pt idx="1115" formatCode="0.00E+00">
                  <c:v>0.000261235644598953</c:v>
                </c:pt>
                <c:pt idx="1116" formatCode="0.00E+00">
                  <c:v>0.000281330694183487</c:v>
                </c:pt>
                <c:pt idx="1117" formatCode="0.00E+00">
                  <c:v>0.00027128316939122</c:v>
                </c:pt>
                <c:pt idx="1118" formatCode="0.00E+00">
                  <c:v>0.000276306931787354</c:v>
                </c:pt>
                <c:pt idx="1119" formatCode="0.00E+00">
                  <c:v>0.000281330694183487</c:v>
                </c:pt>
                <c:pt idx="1120" formatCode="0.00E+00">
                  <c:v>0.000251188119806685</c:v>
                </c:pt>
                <c:pt idx="1121" formatCode="0.00E+00">
                  <c:v>0.000236116832618284</c:v>
                </c:pt>
                <c:pt idx="1122" formatCode="0.00E+00">
                  <c:v>0.000200950495845348</c:v>
                </c:pt>
                <c:pt idx="1123" formatCode="0.00E+00">
                  <c:v>0.000236116832618284</c:v>
                </c:pt>
                <c:pt idx="1124" formatCode="0.00E+00">
                  <c:v>0.000210998020637615</c:v>
                </c:pt>
                <c:pt idx="1125" formatCode="0.00E+00">
                  <c:v>0.000286354456579621</c:v>
                </c:pt>
                <c:pt idx="1126" formatCode="0.00E+00">
                  <c:v>0.000266259406995086</c:v>
                </c:pt>
                <c:pt idx="1127" formatCode="0.00E+00">
                  <c:v>0.000251188119806685</c:v>
                </c:pt>
                <c:pt idx="1128" formatCode="0.00E+00">
                  <c:v>0.000210998020637615</c:v>
                </c:pt>
                <c:pt idx="1129" formatCode="0.00E+00">
                  <c:v>0.000236116832618284</c:v>
                </c:pt>
                <c:pt idx="1130" formatCode="0.00E+00">
                  <c:v>0.000226069307826017</c:v>
                </c:pt>
                <c:pt idx="1131" formatCode="0.00E+00">
                  <c:v>0.000216021783033749</c:v>
                </c:pt>
                <c:pt idx="1132" formatCode="0.00E+00">
                  <c:v>0.00027128316939122</c:v>
                </c:pt>
                <c:pt idx="1133" formatCode="0.00E+00">
                  <c:v>0.00027128316939122</c:v>
                </c:pt>
                <c:pt idx="1134" formatCode="0.00E+00">
                  <c:v>0.000281330694183487</c:v>
                </c:pt>
                <c:pt idx="1135" formatCode="0.00E+00">
                  <c:v>0.000175831683864679</c:v>
                </c:pt>
                <c:pt idx="1136" formatCode="0.00E+00">
                  <c:v>0.000281330694183487</c:v>
                </c:pt>
                <c:pt idx="1137" formatCode="0.00E+00">
                  <c:v>0.000281330694183487</c:v>
                </c:pt>
                <c:pt idx="1138" formatCode="0.00E+00">
                  <c:v>0.00023109307022215</c:v>
                </c:pt>
                <c:pt idx="1139" formatCode="0.00E+00">
                  <c:v>0.000150712871884011</c:v>
                </c:pt>
                <c:pt idx="1140" formatCode="0.00E+00">
                  <c:v>0.000241140595014418</c:v>
                </c:pt>
                <c:pt idx="1141" formatCode="0.00E+00">
                  <c:v>0.000180855446260813</c:v>
                </c:pt>
                <c:pt idx="1142" formatCode="0.00E+00">
                  <c:v>0.000251188119806685</c:v>
                </c:pt>
                <c:pt idx="1143" formatCode="0.00E+00">
                  <c:v>0.000246164357410551</c:v>
                </c:pt>
                <c:pt idx="1144" formatCode="0.00E+00">
                  <c:v>0.000241140595014418</c:v>
                </c:pt>
                <c:pt idx="1145" formatCode="0.00E+00">
                  <c:v>0.000226069307826017</c:v>
                </c:pt>
                <c:pt idx="1146" formatCode="0.00E+00">
                  <c:v>0.000200950495845348</c:v>
                </c:pt>
                <c:pt idx="1147" formatCode="0.00E+00">
                  <c:v>0.000241140595014418</c:v>
                </c:pt>
                <c:pt idx="1148" formatCode="0.00E+00">
                  <c:v>0.000195926733449214</c:v>
                </c:pt>
                <c:pt idx="1149" formatCode="0.00E+00">
                  <c:v>0.000241140595014418</c:v>
                </c:pt>
                <c:pt idx="1150" formatCode="0.00E+00">
                  <c:v>0.000185879208656947</c:v>
                </c:pt>
                <c:pt idx="1151" formatCode="0.00E+00">
                  <c:v>0.000221045545429883</c:v>
                </c:pt>
                <c:pt idx="1152" formatCode="0.00E+00">
                  <c:v>0.000195926733449214</c:v>
                </c:pt>
                <c:pt idx="1153" formatCode="0.00E+00">
                  <c:v>0.000185879208656947</c:v>
                </c:pt>
                <c:pt idx="1154" formatCode="0.00E+00">
                  <c:v>0.000301425743768022</c:v>
                </c:pt>
                <c:pt idx="1155" formatCode="0.00E+00">
                  <c:v>0.000261235644598953</c:v>
                </c:pt>
                <c:pt idx="1156" formatCode="0.00E+00">
                  <c:v>0.000165784159072412</c:v>
                </c:pt>
                <c:pt idx="1157" formatCode="0.00E+00">
                  <c:v>0.000216021783033749</c:v>
                </c:pt>
                <c:pt idx="1158" formatCode="0.00E+00">
                  <c:v>0.000160760396676278</c:v>
                </c:pt>
                <c:pt idx="1159" formatCode="0.00E+00">
                  <c:v>0.000221045545429883</c:v>
                </c:pt>
                <c:pt idx="1160" formatCode="0.00E+00">
                  <c:v>0.000180855446260813</c:v>
                </c:pt>
                <c:pt idx="1161" formatCode="0.00E+00">
                  <c:v>0.000246164357410551</c:v>
                </c:pt>
                <c:pt idx="1162" formatCode="0.00E+00">
                  <c:v>0.000306449506164156</c:v>
                </c:pt>
                <c:pt idx="1163" formatCode="0.00E+00">
                  <c:v>0.000261235644598953</c:v>
                </c:pt>
                <c:pt idx="1164" formatCode="0.00E+00">
                  <c:v>0.000221045545429883</c:v>
                </c:pt>
                <c:pt idx="1165" formatCode="0.00E+00">
                  <c:v>0.000296401981371889</c:v>
                </c:pt>
                <c:pt idx="1166" formatCode="0.00E+00">
                  <c:v>0.000236116832618284</c:v>
                </c:pt>
                <c:pt idx="1167" formatCode="0.00E+00">
                  <c:v>0.000155736634280145</c:v>
                </c:pt>
                <c:pt idx="1168" formatCode="0.00E+00">
                  <c:v>0.000180855446260813</c:v>
                </c:pt>
                <c:pt idx="1169" formatCode="0.00E+00">
                  <c:v>0.000236116832618284</c:v>
                </c:pt>
                <c:pt idx="1170" formatCode="0.00E+00">
                  <c:v>0.000195926733449214</c:v>
                </c:pt>
                <c:pt idx="1171" formatCode="0.00E+00">
                  <c:v>0.000190902971053081</c:v>
                </c:pt>
                <c:pt idx="1172" formatCode="0.00E+00">
                  <c:v>0.000200950495845348</c:v>
                </c:pt>
                <c:pt idx="1173" formatCode="0.00E+00">
                  <c:v>0.000200950495845348</c:v>
                </c:pt>
                <c:pt idx="1174" formatCode="0.00E+00">
                  <c:v>0.000205974258241482</c:v>
                </c:pt>
                <c:pt idx="1175" formatCode="0.00E+00">
                  <c:v>0.000226069307826017</c:v>
                </c:pt>
                <c:pt idx="1176" formatCode="0.00E+00">
                  <c:v>0.000256211882202819</c:v>
                </c:pt>
                <c:pt idx="1177" formatCode="0.00E+00">
                  <c:v>0.000221045545429883</c:v>
                </c:pt>
                <c:pt idx="1178" formatCode="0.00E+00">
                  <c:v>0.000205974258241482</c:v>
                </c:pt>
                <c:pt idx="1179" formatCode="0.00E+00">
                  <c:v>0.000195926733449214</c:v>
                </c:pt>
                <c:pt idx="1180" formatCode="0.00E+00">
                  <c:v>0.000195926733449214</c:v>
                </c:pt>
                <c:pt idx="1181" formatCode="0.00E+00">
                  <c:v>0.000190902971053081</c:v>
                </c:pt>
                <c:pt idx="1182" formatCode="0.00E+00">
                  <c:v>0.000150712871884011</c:v>
                </c:pt>
                <c:pt idx="1183" formatCode="0.00E+00">
                  <c:v>0.000195926733449214</c:v>
                </c:pt>
                <c:pt idx="1184" formatCode="0.00E+00">
                  <c:v>0.000216021783033749</c:v>
                </c:pt>
                <c:pt idx="1185" formatCode="0.00E+00">
                  <c:v>0.000185879208656947</c:v>
                </c:pt>
                <c:pt idx="1186" formatCode="0.00E+00">
                  <c:v>0.00027128316939122</c:v>
                </c:pt>
                <c:pt idx="1187" formatCode="0.00E+00">
                  <c:v>0.000221045545429883</c:v>
                </c:pt>
                <c:pt idx="1188" formatCode="0.00E+00">
                  <c:v>0.000175831683864679</c:v>
                </c:pt>
                <c:pt idx="1189" formatCode="0.00E+00">
                  <c:v>0.000185879208656947</c:v>
                </c:pt>
                <c:pt idx="1190" formatCode="0.00E+00">
                  <c:v>0.000216021783033749</c:v>
                </c:pt>
                <c:pt idx="1191" formatCode="0.00E+00">
                  <c:v>0.000205974258241482</c:v>
                </c:pt>
                <c:pt idx="1192" formatCode="0.00E+00">
                  <c:v>0.000165784159072412</c:v>
                </c:pt>
                <c:pt idx="1193" formatCode="0.00E+00">
                  <c:v>0.000155736634280145</c:v>
                </c:pt>
                <c:pt idx="1194" formatCode="0.00E+00">
                  <c:v>0.00027128316939122</c:v>
                </c:pt>
                <c:pt idx="1195" formatCode="0.00E+00">
                  <c:v>0.000221045545429883</c:v>
                </c:pt>
                <c:pt idx="1196" formatCode="0.00E+00">
                  <c:v>0.000221045545429883</c:v>
                </c:pt>
                <c:pt idx="1197" formatCode="0.00E+00">
                  <c:v>0.000165784159072412</c:v>
                </c:pt>
                <c:pt idx="1198" formatCode="0.00E+00">
                  <c:v>0.000195926733449214</c:v>
                </c:pt>
                <c:pt idx="1199" formatCode="0.00E+00">
                  <c:v>0.000165784159072412</c:v>
                </c:pt>
                <c:pt idx="1200" formatCode="0.00E+00">
                  <c:v>0.000185879208656947</c:v>
                </c:pt>
                <c:pt idx="1201" formatCode="0.00E+00">
                  <c:v>0.000185879208656947</c:v>
                </c:pt>
                <c:pt idx="1202" formatCode="0.00E+00">
                  <c:v>0.000180855446260813</c:v>
                </c:pt>
                <c:pt idx="1203" formatCode="0.00E+00">
                  <c:v>0.000125594059903342</c:v>
                </c:pt>
                <c:pt idx="1204" formatCode="0.00E+00">
                  <c:v>0.000175831683864679</c:v>
                </c:pt>
                <c:pt idx="1205" formatCode="0.00E+00">
                  <c:v>0.000216021783033749</c:v>
                </c:pt>
                <c:pt idx="1206" formatCode="0.00E+00">
                  <c:v>0.000185879208656947</c:v>
                </c:pt>
                <c:pt idx="1207" formatCode="0.00E+00">
                  <c:v>0.000155736634280145</c:v>
                </c:pt>
                <c:pt idx="1208" formatCode="0.00E+00">
                  <c:v>0.000155736634280145</c:v>
                </c:pt>
                <c:pt idx="1209" formatCode="0.00E+00">
                  <c:v>0.000221045545429883</c:v>
                </c:pt>
                <c:pt idx="1210" formatCode="0.00E+00">
                  <c:v>0.000195926733449214</c:v>
                </c:pt>
                <c:pt idx="1211" formatCode="0.00E+00">
                  <c:v>0.000180855446260813</c:v>
                </c:pt>
                <c:pt idx="1212" formatCode="0.00E+00">
                  <c:v>0.000140665347091743</c:v>
                </c:pt>
                <c:pt idx="1213" formatCode="0.00E+00">
                  <c:v>0.00013564158469561</c:v>
                </c:pt>
                <c:pt idx="1214" formatCode="0.00E+00">
                  <c:v>0.000160760396676278</c:v>
                </c:pt>
                <c:pt idx="1215" formatCode="0.00E+00">
                  <c:v>0.000150712871884011</c:v>
                </c:pt>
                <c:pt idx="1216" formatCode="0.00E+00">
                  <c:v>0.000175831683864679</c:v>
                </c:pt>
                <c:pt idx="1217" formatCode="0.00E+00">
                  <c:v>0.000175831683864679</c:v>
                </c:pt>
                <c:pt idx="1218" formatCode="0.00E+00">
                  <c:v>0.000170807921468546</c:v>
                </c:pt>
                <c:pt idx="1219" formatCode="0.00E+00">
                  <c:v>0.000210998020637615</c:v>
                </c:pt>
                <c:pt idx="1220" formatCode="0.00E+00">
                  <c:v>0.000175831683864679</c:v>
                </c:pt>
                <c:pt idx="1221" formatCode="0.00E+00">
                  <c:v>0.000226069307826017</c:v>
                </c:pt>
                <c:pt idx="1222" formatCode="0.00E+00">
                  <c:v>0.000246164357410551</c:v>
                </c:pt>
                <c:pt idx="1223" formatCode="0.00E+00">
                  <c:v>0.000226069307826017</c:v>
                </c:pt>
                <c:pt idx="1224" formatCode="0.00E+00">
                  <c:v>0.000165784159072412</c:v>
                </c:pt>
                <c:pt idx="1225" formatCode="0.00E+00">
                  <c:v>0.000170807921468546</c:v>
                </c:pt>
                <c:pt idx="1226" formatCode="0.00E+00">
                  <c:v>0.000150712871884011</c:v>
                </c:pt>
                <c:pt idx="1227" formatCode="0.00E+00">
                  <c:v>0.000190902971053081</c:v>
                </c:pt>
                <c:pt idx="1228" formatCode="0.00E+00">
                  <c:v>0.000150712871884011</c:v>
                </c:pt>
                <c:pt idx="1229" formatCode="0.00E+00">
                  <c:v>0.000145689109487877</c:v>
                </c:pt>
                <c:pt idx="1230" formatCode="0.00E+00">
                  <c:v>0.00013564158469561</c:v>
                </c:pt>
                <c:pt idx="1231" formatCode="0.00E+00">
                  <c:v>0.000150712871884011</c:v>
                </c:pt>
                <c:pt idx="1232" formatCode="0.00E+00">
                  <c:v>0.000155736634280145</c:v>
                </c:pt>
                <c:pt idx="1233" formatCode="0.00E+00">
                  <c:v>0.000185879208656947</c:v>
                </c:pt>
                <c:pt idx="1234" formatCode="0.00E+00">
                  <c:v>0.000160760396676278</c:v>
                </c:pt>
                <c:pt idx="1235" formatCode="0.00E+00">
                  <c:v>0.000205974258241482</c:v>
                </c:pt>
                <c:pt idx="1236" formatCode="0.00E+00">
                  <c:v>0.000180855446260813</c:v>
                </c:pt>
                <c:pt idx="1237" formatCode="0.00E+00">
                  <c:v>0.000170807921468546</c:v>
                </c:pt>
                <c:pt idx="1238" formatCode="0.00E+00">
                  <c:v>0.000145689109487877</c:v>
                </c:pt>
                <c:pt idx="1239" formatCode="0.00E+00">
                  <c:v>0.000150712871884011</c:v>
                </c:pt>
                <c:pt idx="1240" formatCode="0.00E+00">
                  <c:v>0.000120570297507209</c:v>
                </c:pt>
                <c:pt idx="1241" formatCode="0.00E+00">
                  <c:v>0.000130617822299476</c:v>
                </c:pt>
                <c:pt idx="1242" formatCode="0.00E+00">
                  <c:v>0.000175831683864679</c:v>
                </c:pt>
                <c:pt idx="1243" formatCode="0.00E+00">
                  <c:v>0.000115546535111075</c:v>
                </c:pt>
                <c:pt idx="1244" formatCode="0.00E+00">
                  <c:v>0.000155736634280145</c:v>
                </c:pt>
                <c:pt idx="1245" formatCode="0.00E+00">
                  <c:v>0.000165784159072412</c:v>
                </c:pt>
                <c:pt idx="1246" formatCode="0.00E+00">
                  <c:v>0.000160760396676278</c:v>
                </c:pt>
                <c:pt idx="1247" formatCode="0.00E+00">
                  <c:v>0.000145689109487877</c:v>
                </c:pt>
                <c:pt idx="1248" formatCode="0.00E+00">
                  <c:v>0.000125594059903342</c:v>
                </c:pt>
                <c:pt idx="1249" formatCode="0.00E+00">
                  <c:v>0.000170807921468546</c:v>
                </c:pt>
                <c:pt idx="1250" formatCode="0.00E+00">
                  <c:v>0.000125594059903342</c:v>
                </c:pt>
                <c:pt idx="1251" formatCode="0.00E+00">
                  <c:v>0.000160760396676278</c:v>
                </c:pt>
                <c:pt idx="1252" formatCode="0.00E+00">
                  <c:v>0.000150712871884011</c:v>
                </c:pt>
                <c:pt idx="1253" formatCode="0.00E+00">
                  <c:v>0.000115546535111075</c:v>
                </c:pt>
                <c:pt idx="1254" formatCode="0.00E+00">
                  <c:v>0.000150712871884011</c:v>
                </c:pt>
                <c:pt idx="1255" formatCode="0.00E+00">
                  <c:v>0.000210998020637615</c:v>
                </c:pt>
                <c:pt idx="1256" formatCode="0.00E+00">
                  <c:v>0.000140665347091743</c:v>
                </c:pt>
                <c:pt idx="1257" formatCode="0.00E+00">
                  <c:v>0.000150712871884011</c:v>
                </c:pt>
                <c:pt idx="1258" formatCode="0.00E+00">
                  <c:v>0.000145689109487877</c:v>
                </c:pt>
                <c:pt idx="1259" formatCode="0.00E+00">
                  <c:v>0.000155736634280145</c:v>
                </c:pt>
                <c:pt idx="1260" formatCode="0.00E+00">
                  <c:v>0.000210998020637615</c:v>
                </c:pt>
                <c:pt idx="1261" formatCode="0.00E+00">
                  <c:v>0.000165784159072412</c:v>
                </c:pt>
                <c:pt idx="1262" formatCode="0.00E+00">
                  <c:v>0.000165784159072412</c:v>
                </c:pt>
                <c:pt idx="1263" formatCode="0.00E+00">
                  <c:v>0.000130617822299476</c:v>
                </c:pt>
                <c:pt idx="1264" formatCode="0.00E+00">
                  <c:v>0.000130617822299476</c:v>
                </c:pt>
                <c:pt idx="1265" formatCode="0.00E+00">
                  <c:v>0.000145689109487877</c:v>
                </c:pt>
                <c:pt idx="1266" formatCode="0.00E+00">
                  <c:v>0.000165784159072412</c:v>
                </c:pt>
                <c:pt idx="1267" formatCode="0.00E+00">
                  <c:v>0.000110522772714941</c:v>
                </c:pt>
                <c:pt idx="1268" formatCode="0.00E+00">
                  <c:v>0.000190902971053081</c:v>
                </c:pt>
                <c:pt idx="1269" formatCode="0.00E+00">
                  <c:v>0.000216021783033749</c:v>
                </c:pt>
                <c:pt idx="1270" formatCode="0.00E+00">
                  <c:v>0.000140665347091743</c:v>
                </c:pt>
                <c:pt idx="1271" formatCode="0.00E+00">
                  <c:v>0.000145689109487877</c:v>
                </c:pt>
                <c:pt idx="1272" formatCode="0.00E+00">
                  <c:v>0.000175831683864679</c:v>
                </c:pt>
                <c:pt idx="1273" formatCode="0.00E+00">
                  <c:v>0.000185879208656947</c:v>
                </c:pt>
                <c:pt idx="1274" formatCode="0.00E+00">
                  <c:v>0.000110522772714941</c:v>
                </c:pt>
                <c:pt idx="1275" formatCode="0.00E+00">
                  <c:v>0.000155736634280145</c:v>
                </c:pt>
                <c:pt idx="1276" formatCode="0.00E+00">
                  <c:v>0.000105499010318807</c:v>
                </c:pt>
                <c:pt idx="1277" formatCode="0.00E+00">
                  <c:v>0.000160760396676278</c:v>
                </c:pt>
                <c:pt idx="1278" formatCode="0.00E+00">
                  <c:v>0.000115546535111075</c:v>
                </c:pt>
                <c:pt idx="1279" formatCode="0.00E+00">
                  <c:v>0.000130617822299476</c:v>
                </c:pt>
                <c:pt idx="1280" formatCode="0.00E+00">
                  <c:v>0.000105499010318807</c:v>
                </c:pt>
                <c:pt idx="1281" formatCode="0.00E+00">
                  <c:v>0.000185879208656947</c:v>
                </c:pt>
                <c:pt idx="1282" formatCode="0.00E+00">
                  <c:v>0.000120570297507209</c:v>
                </c:pt>
                <c:pt idx="1283" formatCode="0.00E+00">
                  <c:v>0.000160760396676278</c:v>
                </c:pt>
                <c:pt idx="1284" formatCode="0.00E+00">
                  <c:v>0.000155736634280145</c:v>
                </c:pt>
                <c:pt idx="1285" formatCode="0.00E+00">
                  <c:v>0.000145689109487877</c:v>
                </c:pt>
                <c:pt idx="1286" formatCode="0.00E+00">
                  <c:v>0.000120570297507209</c:v>
                </c:pt>
                <c:pt idx="1287" formatCode="0.00E+00">
                  <c:v>0.000150712871884011</c:v>
                </c:pt>
                <c:pt idx="1288" formatCode="0.00E+00">
                  <c:v>0.000105499010318807</c:v>
                </c:pt>
                <c:pt idx="1289" formatCode="0.00E+00">
                  <c:v>0.000170807921468546</c:v>
                </c:pt>
                <c:pt idx="1290" formatCode="0.00E+00">
                  <c:v>0.000105499010318807</c:v>
                </c:pt>
                <c:pt idx="1291" formatCode="0.00E+00">
                  <c:v>0.000155736634280145</c:v>
                </c:pt>
                <c:pt idx="1292" formatCode="0.00E+00">
                  <c:v>0.000155736634280145</c:v>
                </c:pt>
                <c:pt idx="1293" formatCode="0.00E+00">
                  <c:v>0.000140665347091743</c:v>
                </c:pt>
                <c:pt idx="1294" formatCode="0.00E+00">
                  <c:v>0.000150712871884011</c:v>
                </c:pt>
                <c:pt idx="1295" formatCode="0.00E+00">
                  <c:v>0.000170807921468546</c:v>
                </c:pt>
                <c:pt idx="1296" formatCode="0.00E+00">
                  <c:v>0.000130617822299476</c:v>
                </c:pt>
                <c:pt idx="1297" formatCode="0.00E+00">
                  <c:v>0.000165784159072412</c:v>
                </c:pt>
                <c:pt idx="1298" formatCode="0.00E+00">
                  <c:v>0.000125594059903342</c:v>
                </c:pt>
                <c:pt idx="1299" formatCode="0.00E+00">
                  <c:v>0.000120570297507209</c:v>
                </c:pt>
                <c:pt idx="1300" formatCode="0.00E+00">
                  <c:v>0.000100475247922674</c:v>
                </c:pt>
                <c:pt idx="1301" formatCode="0.00E+00">
                  <c:v>0.000160760396676278</c:v>
                </c:pt>
                <c:pt idx="1302" formatCode="0.00E+00">
                  <c:v>0.000140665347091743</c:v>
                </c:pt>
                <c:pt idx="1303" formatCode="0.00E+00">
                  <c:v>9.04277231304068E-5</c:v>
                </c:pt>
                <c:pt idx="1304" formatCode="0.00E+00">
                  <c:v>0.000120570297507209</c:v>
                </c:pt>
                <c:pt idx="1305" formatCode="0.00E+00">
                  <c:v>0.000140665347091743</c:v>
                </c:pt>
                <c:pt idx="1306" formatCode="0.00E+00">
                  <c:v>0.000160760396676278</c:v>
                </c:pt>
                <c:pt idx="1307" formatCode="0.00E+00">
                  <c:v>0.000120570297507209</c:v>
                </c:pt>
                <c:pt idx="1308" formatCode="0.00E+00">
                  <c:v>0.000110522772714941</c:v>
                </c:pt>
                <c:pt idx="1309" formatCode="0.00E+00">
                  <c:v>0.000100475247922674</c:v>
                </c:pt>
                <c:pt idx="1310" formatCode="0.00E+00">
                  <c:v>0.000140665347091743</c:v>
                </c:pt>
                <c:pt idx="1311" formatCode="0.00E+00">
                  <c:v>8.03801983381394E-5</c:v>
                </c:pt>
                <c:pt idx="1312" formatCode="0.00E+00">
                  <c:v>9.04277231304068E-5</c:v>
                </c:pt>
                <c:pt idx="1313" formatCode="0.00E+00">
                  <c:v>0.000185879208656947</c:v>
                </c:pt>
                <c:pt idx="1314" formatCode="0.00E+00">
                  <c:v>0.000130617822299476</c:v>
                </c:pt>
                <c:pt idx="1315" formatCode="0.00E+00">
                  <c:v>9.04277231304068E-5</c:v>
                </c:pt>
                <c:pt idx="1316" formatCode="0.00E+00">
                  <c:v>0.000100475247922674</c:v>
                </c:pt>
                <c:pt idx="1317" formatCode="0.00E+00">
                  <c:v>0.000145689109487877</c:v>
                </c:pt>
                <c:pt idx="1318" formatCode="0.00E+00">
                  <c:v>0.000130617822299476</c:v>
                </c:pt>
                <c:pt idx="1319" formatCode="0.00E+00">
                  <c:v>0.000150712871884011</c:v>
                </c:pt>
                <c:pt idx="1320" formatCode="0.00E+00">
                  <c:v>0.00013564158469561</c:v>
                </c:pt>
                <c:pt idx="1321" formatCode="0.00E+00">
                  <c:v>0.000130617822299476</c:v>
                </c:pt>
                <c:pt idx="1322" formatCode="0.00E+00">
                  <c:v>0.000105499010318807</c:v>
                </c:pt>
                <c:pt idx="1323" formatCode="0.00E+00">
                  <c:v>7.03326735458719E-5</c:v>
                </c:pt>
                <c:pt idx="1324" formatCode="0.00E+00">
                  <c:v>0.000105499010318807</c:v>
                </c:pt>
                <c:pt idx="1325" formatCode="0.00E+00">
                  <c:v>0.000110522772714941</c:v>
                </c:pt>
                <c:pt idx="1326" formatCode="0.00E+00">
                  <c:v>0.000130617822299476</c:v>
                </c:pt>
                <c:pt idx="1327" formatCode="0.00E+00">
                  <c:v>0.000140665347091743</c:v>
                </c:pt>
                <c:pt idx="1328" formatCode="0.00E+00">
                  <c:v>0.000150712871884011</c:v>
                </c:pt>
                <c:pt idx="1329" formatCode="0.00E+00">
                  <c:v>0.000125594059903342</c:v>
                </c:pt>
                <c:pt idx="1330" formatCode="0.00E+00">
                  <c:v>0.000120570297507209</c:v>
                </c:pt>
                <c:pt idx="1331" formatCode="0.00E+00">
                  <c:v>0.000185879208656947</c:v>
                </c:pt>
                <c:pt idx="1332" formatCode="0.00E+00">
                  <c:v>0.000100475247922674</c:v>
                </c:pt>
                <c:pt idx="1333" formatCode="0.00E+00">
                  <c:v>9.04277231304068E-5</c:v>
                </c:pt>
                <c:pt idx="1334" formatCode="0.00E+00">
                  <c:v>0.000120570297507209</c:v>
                </c:pt>
                <c:pt idx="1335" formatCode="0.00E+00">
                  <c:v>9.54514855265405E-5</c:v>
                </c:pt>
                <c:pt idx="1336" formatCode="0.00E+00">
                  <c:v>7.03326735458719E-5</c:v>
                </c:pt>
                <c:pt idx="1337" formatCode="0.00E+00">
                  <c:v>0.000100475247922674</c:v>
                </c:pt>
                <c:pt idx="1338" formatCode="0.00E+00">
                  <c:v>6.53089111497382E-5</c:v>
                </c:pt>
                <c:pt idx="1339" formatCode="0.00E+00">
                  <c:v>0.000105499010318807</c:v>
                </c:pt>
                <c:pt idx="1340" formatCode="0.00E+00">
                  <c:v>9.04277231304068E-5</c:v>
                </c:pt>
                <c:pt idx="1341" formatCode="0.00E+00">
                  <c:v>0.000100475247922674</c:v>
                </c:pt>
                <c:pt idx="1342" formatCode="0.00E+00">
                  <c:v>0.00013564158469561</c:v>
                </c:pt>
                <c:pt idx="1343" formatCode="0.00E+00">
                  <c:v>0.000115546535111075</c:v>
                </c:pt>
                <c:pt idx="1344" formatCode="0.00E+00">
                  <c:v>0.000130617822299476</c:v>
                </c:pt>
                <c:pt idx="1345" formatCode="0.00E+00">
                  <c:v>0.000105499010318807</c:v>
                </c:pt>
                <c:pt idx="1346" formatCode="0.00E+00">
                  <c:v>0.000120570297507209</c:v>
                </c:pt>
                <c:pt idx="1347" formatCode="0.00E+00">
                  <c:v>0.000105499010318807</c:v>
                </c:pt>
                <c:pt idx="1348" formatCode="0.00E+00">
                  <c:v>0.000105499010318807</c:v>
                </c:pt>
                <c:pt idx="1349" formatCode="0.00E+00">
                  <c:v>8.03801983381394E-5</c:v>
                </c:pt>
                <c:pt idx="1350" formatCode="0.00E+00">
                  <c:v>0.000130617822299476</c:v>
                </c:pt>
                <c:pt idx="1351" formatCode="0.00E+00">
                  <c:v>7.53564359420056E-5</c:v>
                </c:pt>
                <c:pt idx="1352" formatCode="0.00E+00">
                  <c:v>0.000140665347091743</c:v>
                </c:pt>
                <c:pt idx="1353" formatCode="0.00E+00">
                  <c:v>0.000130617822299476</c:v>
                </c:pt>
                <c:pt idx="1354" formatCode="0.00E+00">
                  <c:v>0.000130617822299476</c:v>
                </c:pt>
                <c:pt idx="1355" formatCode="0.00E+00">
                  <c:v>0.000105499010318807</c:v>
                </c:pt>
                <c:pt idx="1356" formatCode="0.00E+00">
                  <c:v>9.54514855265405E-5</c:v>
                </c:pt>
                <c:pt idx="1357" formatCode="0.00E+00">
                  <c:v>9.54514855265405E-5</c:v>
                </c:pt>
                <c:pt idx="1358" formatCode="0.00E+00">
                  <c:v>0.000120570297507209</c:v>
                </c:pt>
                <c:pt idx="1359" formatCode="0.00E+00">
                  <c:v>8.03801983381394E-5</c:v>
                </c:pt>
                <c:pt idx="1360" formatCode="0.00E+00">
                  <c:v>0.000130617822299476</c:v>
                </c:pt>
                <c:pt idx="1361" formatCode="0.00E+00">
                  <c:v>0.000110522772714941</c:v>
                </c:pt>
                <c:pt idx="1362" formatCode="0.00E+00">
                  <c:v>9.04277231304068E-5</c:v>
                </c:pt>
                <c:pt idx="1363" formatCode="0.00E+00">
                  <c:v>0.000120570297507209</c:v>
                </c:pt>
                <c:pt idx="1364" formatCode="0.00E+00">
                  <c:v>7.03326735458719E-5</c:v>
                </c:pt>
                <c:pt idx="1365" formatCode="0.00E+00">
                  <c:v>9.54514855265405E-5</c:v>
                </c:pt>
                <c:pt idx="1366" formatCode="0.00E+00">
                  <c:v>7.53564359420056E-5</c:v>
                </c:pt>
                <c:pt idx="1367" formatCode="0.00E+00">
                  <c:v>0.000115546535111075</c:v>
                </c:pt>
                <c:pt idx="1368" formatCode="0.00E+00">
                  <c:v>0.000140665347091743</c:v>
                </c:pt>
                <c:pt idx="1369" formatCode="0.00E+00">
                  <c:v>7.53564359420056E-5</c:v>
                </c:pt>
                <c:pt idx="1370" formatCode="0.00E+00">
                  <c:v>9.04277231304068E-5</c:v>
                </c:pt>
                <c:pt idx="1371" formatCode="0.00E+00">
                  <c:v>0.000115546535111075</c:v>
                </c:pt>
                <c:pt idx="1372" formatCode="0.00E+00">
                  <c:v>0.000100475247922674</c:v>
                </c:pt>
                <c:pt idx="1373" formatCode="0.00E+00">
                  <c:v>0.000125594059903342</c:v>
                </c:pt>
                <c:pt idx="1374" formatCode="0.00E+00">
                  <c:v>0.000110522772714941</c:v>
                </c:pt>
                <c:pt idx="1375" formatCode="0.00E+00">
                  <c:v>0.000110522772714941</c:v>
                </c:pt>
                <c:pt idx="1376" formatCode="0.00E+00">
                  <c:v>9.54514855265405E-5</c:v>
                </c:pt>
                <c:pt idx="1377" formatCode="0.00E+00">
                  <c:v>0.000100475247922674</c:v>
                </c:pt>
                <c:pt idx="1378" formatCode="0.00E+00">
                  <c:v>9.54514855265405E-5</c:v>
                </c:pt>
                <c:pt idx="1379" formatCode="0.00E+00">
                  <c:v>0.000105499010318807</c:v>
                </c:pt>
                <c:pt idx="1380" formatCode="0.00E+00">
                  <c:v>8.03801983381394E-5</c:v>
                </c:pt>
                <c:pt idx="1381" formatCode="0.00E+00">
                  <c:v>5.52613863574708E-5</c:v>
                </c:pt>
                <c:pt idx="1382" formatCode="0.00E+00">
                  <c:v>0.000145689109487877</c:v>
                </c:pt>
                <c:pt idx="1383" formatCode="0.00E+00">
                  <c:v>8.54039607342731E-5</c:v>
                </c:pt>
                <c:pt idx="1384" formatCode="0.00E+00">
                  <c:v>0.000110522772714941</c:v>
                </c:pt>
                <c:pt idx="1385" formatCode="0.00E+00">
                  <c:v>0.000120570297507209</c:v>
                </c:pt>
                <c:pt idx="1386" formatCode="0.00E+00">
                  <c:v>0.000130617822299476</c:v>
                </c:pt>
                <c:pt idx="1387" formatCode="0.00E+00">
                  <c:v>9.54514855265405E-5</c:v>
                </c:pt>
                <c:pt idx="1388" formatCode="0.00E+00">
                  <c:v>9.54514855265405E-5</c:v>
                </c:pt>
                <c:pt idx="1389" formatCode="0.00E+00">
                  <c:v>0.000115546535111075</c:v>
                </c:pt>
                <c:pt idx="1390" formatCode="0.00E+00">
                  <c:v>9.54514855265405E-5</c:v>
                </c:pt>
                <c:pt idx="1391" formatCode="0.00E+00">
                  <c:v>8.03801983381394E-5</c:v>
                </c:pt>
                <c:pt idx="1392" formatCode="0.00E+00">
                  <c:v>8.03801983381394E-5</c:v>
                </c:pt>
                <c:pt idx="1393" formatCode="0.00E+00">
                  <c:v>0.000100475247922674</c:v>
                </c:pt>
                <c:pt idx="1394" formatCode="0.00E+00">
                  <c:v>0.000120570297507209</c:v>
                </c:pt>
                <c:pt idx="1395" formatCode="0.00E+00">
                  <c:v>0.00013564158469561</c:v>
                </c:pt>
                <c:pt idx="1396" formatCode="0.00E+00">
                  <c:v>9.54514855265405E-5</c:v>
                </c:pt>
                <c:pt idx="1397" formatCode="0.00E+00">
                  <c:v>9.54514855265405E-5</c:v>
                </c:pt>
                <c:pt idx="1398" formatCode="0.00E+00">
                  <c:v>0.000105499010318807</c:v>
                </c:pt>
                <c:pt idx="1399" formatCode="0.00E+00">
                  <c:v>6.53089111497382E-5</c:v>
                </c:pt>
                <c:pt idx="1400" formatCode="0.00E+00">
                  <c:v>0.000125594059903342</c:v>
                </c:pt>
                <c:pt idx="1401" formatCode="0.00E+00">
                  <c:v>0.000120570297507209</c:v>
                </c:pt>
                <c:pt idx="1402" formatCode="0.00E+00">
                  <c:v>7.53564359420056E-5</c:v>
                </c:pt>
                <c:pt idx="1403" formatCode="0.00E+00">
                  <c:v>8.03801983381394E-5</c:v>
                </c:pt>
                <c:pt idx="1404" formatCode="0.00E+00">
                  <c:v>8.54039607342731E-5</c:v>
                </c:pt>
                <c:pt idx="1405" formatCode="0.00E+00">
                  <c:v>4.52138615652034E-5</c:v>
                </c:pt>
                <c:pt idx="1406" formatCode="0.00E+00">
                  <c:v>7.03326735458719E-5</c:v>
                </c:pt>
                <c:pt idx="1407" formatCode="0.00E+00">
                  <c:v>7.03326735458719E-5</c:v>
                </c:pt>
                <c:pt idx="1408" formatCode="0.00E+00">
                  <c:v>6.53089111497382E-5</c:v>
                </c:pt>
                <c:pt idx="1409" formatCode="0.00E+00">
                  <c:v>0.000115546535111075</c:v>
                </c:pt>
                <c:pt idx="1410" formatCode="0.00E+00">
                  <c:v>8.03801983381394E-5</c:v>
                </c:pt>
                <c:pt idx="1411" formatCode="0.00E+00">
                  <c:v>7.53564359420056E-5</c:v>
                </c:pt>
                <c:pt idx="1412" formatCode="0.00E+00">
                  <c:v>7.03326735458719E-5</c:v>
                </c:pt>
                <c:pt idx="1413" formatCode="0.00E+00">
                  <c:v>5.52613863574708E-5</c:v>
                </c:pt>
                <c:pt idx="1414" formatCode="0.00E+00">
                  <c:v>8.03801983381394E-5</c:v>
                </c:pt>
                <c:pt idx="1415" formatCode="0.00E+00">
                  <c:v>0.000100475247922674</c:v>
                </c:pt>
                <c:pt idx="1416" formatCode="0.00E+00">
                  <c:v>7.03326735458719E-5</c:v>
                </c:pt>
                <c:pt idx="1417" formatCode="0.00E+00">
                  <c:v>9.54514855265405E-5</c:v>
                </c:pt>
                <c:pt idx="1418" formatCode="0.00E+00">
                  <c:v>7.53564359420056E-5</c:v>
                </c:pt>
                <c:pt idx="1419" formatCode="0.00E+00">
                  <c:v>3.51663367729359E-5</c:v>
                </c:pt>
                <c:pt idx="1420" formatCode="0.00E+00">
                  <c:v>7.03326735458719E-5</c:v>
                </c:pt>
                <c:pt idx="1421" formatCode="0.00E+00">
                  <c:v>9.54514855265405E-5</c:v>
                </c:pt>
                <c:pt idx="1422" formatCode="0.00E+00">
                  <c:v>8.54039607342731E-5</c:v>
                </c:pt>
                <c:pt idx="1423" formatCode="0.00E+00">
                  <c:v>6.02851487536045E-5</c:v>
                </c:pt>
                <c:pt idx="1424" formatCode="0.00E+00">
                  <c:v>7.53564359420056E-5</c:v>
                </c:pt>
                <c:pt idx="1425" formatCode="0.00E+00">
                  <c:v>5.02376239613371E-5</c:v>
                </c:pt>
                <c:pt idx="1426" formatCode="0.00E+00">
                  <c:v>8.03801983381394E-5</c:v>
                </c:pt>
                <c:pt idx="1427" formatCode="0.00E+00">
                  <c:v>4.52138615652034E-5</c:v>
                </c:pt>
                <c:pt idx="1428" formatCode="0.00E+00">
                  <c:v>0.000105499010318807</c:v>
                </c:pt>
                <c:pt idx="1429" formatCode="0.00E+00">
                  <c:v>9.04277231304068E-5</c:v>
                </c:pt>
                <c:pt idx="1430" formatCode="0.00E+00">
                  <c:v>8.54039607342731E-5</c:v>
                </c:pt>
                <c:pt idx="1431" formatCode="0.00E+00">
                  <c:v>7.03326735458719E-5</c:v>
                </c:pt>
                <c:pt idx="1432" formatCode="0.00E+00">
                  <c:v>8.54039607342731E-5</c:v>
                </c:pt>
                <c:pt idx="1433" formatCode="0.00E+00">
                  <c:v>6.02851487536045E-5</c:v>
                </c:pt>
                <c:pt idx="1434" formatCode="0.00E+00">
                  <c:v>7.53564359420056E-5</c:v>
                </c:pt>
                <c:pt idx="1435" formatCode="0.00E+00">
                  <c:v>7.53564359420056E-5</c:v>
                </c:pt>
                <c:pt idx="1436" formatCode="0.00E+00">
                  <c:v>8.03801983381394E-5</c:v>
                </c:pt>
                <c:pt idx="1437" formatCode="0.00E+00">
                  <c:v>3.51663367729359E-5</c:v>
                </c:pt>
                <c:pt idx="1438" formatCode="0.00E+00">
                  <c:v>7.53564359420056E-5</c:v>
                </c:pt>
                <c:pt idx="1439" formatCode="0.00E+00">
                  <c:v>7.53564359420056E-5</c:v>
                </c:pt>
                <c:pt idx="1440" formatCode="0.00E+00">
                  <c:v>6.02851487536045E-5</c:v>
                </c:pt>
                <c:pt idx="1441" formatCode="0.00E+00">
                  <c:v>7.53564359420056E-5</c:v>
                </c:pt>
                <c:pt idx="1442" formatCode="0.00E+00">
                  <c:v>7.03326735458719E-5</c:v>
                </c:pt>
                <c:pt idx="1443" formatCode="0.00E+00">
                  <c:v>9.54514855265405E-5</c:v>
                </c:pt>
                <c:pt idx="1444" formatCode="0.00E+00">
                  <c:v>5.02376239613371E-5</c:v>
                </c:pt>
                <c:pt idx="1445" formatCode="0.00E+00">
                  <c:v>8.03801983381394E-5</c:v>
                </c:pt>
                <c:pt idx="1446" formatCode="0.00E+00">
                  <c:v>6.53089111497382E-5</c:v>
                </c:pt>
                <c:pt idx="1447" formatCode="0.00E+00">
                  <c:v>6.02851487536045E-5</c:v>
                </c:pt>
                <c:pt idx="1448" formatCode="0.00E+00">
                  <c:v>9.04277231304068E-5</c:v>
                </c:pt>
                <c:pt idx="1449" formatCode="0.00E+00">
                  <c:v>7.03326735458719E-5</c:v>
                </c:pt>
                <c:pt idx="1450" formatCode="0.00E+00">
                  <c:v>9.04277231304068E-5</c:v>
                </c:pt>
                <c:pt idx="1451" formatCode="0.00E+00">
                  <c:v>4.52138615652034E-5</c:v>
                </c:pt>
                <c:pt idx="1452" formatCode="0.00E+00">
                  <c:v>8.03801983381394E-5</c:v>
                </c:pt>
                <c:pt idx="1453" formatCode="0.00E+00">
                  <c:v>4.01900991690697E-5</c:v>
                </c:pt>
                <c:pt idx="1454" formatCode="0.00E+00">
                  <c:v>7.53564359420056E-5</c:v>
                </c:pt>
                <c:pt idx="1455" formatCode="0.00E+00">
                  <c:v>5.02376239613371E-5</c:v>
                </c:pt>
                <c:pt idx="1456" formatCode="0.00E+00">
                  <c:v>8.54039607342731E-5</c:v>
                </c:pt>
                <c:pt idx="1457" formatCode="0.00E+00">
                  <c:v>5.52613863574708E-5</c:v>
                </c:pt>
                <c:pt idx="1458" formatCode="0.00E+00">
                  <c:v>7.03326735458719E-5</c:v>
                </c:pt>
                <c:pt idx="1459" formatCode="0.00E+00">
                  <c:v>6.53089111497382E-5</c:v>
                </c:pt>
                <c:pt idx="1460" formatCode="0.00E+00">
                  <c:v>5.02376239613371E-5</c:v>
                </c:pt>
                <c:pt idx="1461" formatCode="0.00E+00">
                  <c:v>9.04277231304068E-5</c:v>
                </c:pt>
                <c:pt idx="1462" formatCode="0.00E+00">
                  <c:v>3.51663367729359E-5</c:v>
                </c:pt>
                <c:pt idx="1463" formatCode="0.00E+00">
                  <c:v>4.01900991690697E-5</c:v>
                </c:pt>
                <c:pt idx="1464" formatCode="0.00E+00">
                  <c:v>7.53564359420056E-5</c:v>
                </c:pt>
                <c:pt idx="1465" formatCode="0.00E+00">
                  <c:v>5.02376239613371E-5</c:v>
                </c:pt>
                <c:pt idx="1466" formatCode="0.00E+00">
                  <c:v>5.02376239613371E-5</c:v>
                </c:pt>
                <c:pt idx="1467" formatCode="0.00E+00">
                  <c:v>7.03326735458719E-5</c:v>
                </c:pt>
                <c:pt idx="1468" formatCode="0.00E+00">
                  <c:v>8.03801983381394E-5</c:v>
                </c:pt>
                <c:pt idx="1469" formatCode="0.00E+00">
                  <c:v>8.03801983381394E-5</c:v>
                </c:pt>
                <c:pt idx="1470" formatCode="0.00E+00">
                  <c:v>4.52138615652034E-5</c:v>
                </c:pt>
                <c:pt idx="1471" formatCode="0.00E+00">
                  <c:v>6.53089111497382E-5</c:v>
                </c:pt>
                <c:pt idx="1472" formatCode="0.00E+00">
                  <c:v>7.53564359420056E-5</c:v>
                </c:pt>
                <c:pt idx="1473" formatCode="0.00E+00">
                  <c:v>7.03326735458719E-5</c:v>
                </c:pt>
                <c:pt idx="1474" formatCode="0.00E+00">
                  <c:v>9.04277231304068E-5</c:v>
                </c:pt>
                <c:pt idx="1475" formatCode="0.00E+00">
                  <c:v>7.03326735458719E-5</c:v>
                </c:pt>
                <c:pt idx="1476" formatCode="0.00E+00">
                  <c:v>0.000105499010318807</c:v>
                </c:pt>
                <c:pt idx="1477" formatCode="0.00E+00">
                  <c:v>6.53089111497382E-5</c:v>
                </c:pt>
                <c:pt idx="1478" formatCode="0.00E+00">
                  <c:v>7.53564359420056E-5</c:v>
                </c:pt>
                <c:pt idx="1479" formatCode="0.00E+00">
                  <c:v>9.54514855265405E-5</c:v>
                </c:pt>
                <c:pt idx="1480" formatCode="0.00E+00">
                  <c:v>8.03801983381394E-5</c:v>
                </c:pt>
                <c:pt idx="1481" formatCode="0.00E+00">
                  <c:v>5.52613863574708E-5</c:v>
                </c:pt>
                <c:pt idx="1482" formatCode="0.00E+00">
                  <c:v>4.52138615652034E-5</c:v>
                </c:pt>
                <c:pt idx="1483" formatCode="0.00E+00">
                  <c:v>6.53089111497382E-5</c:v>
                </c:pt>
                <c:pt idx="1484" formatCode="0.00E+00">
                  <c:v>7.03326735458719E-5</c:v>
                </c:pt>
                <c:pt idx="1485" formatCode="0.00E+00">
                  <c:v>5.52613863574708E-5</c:v>
                </c:pt>
                <c:pt idx="1486" formatCode="0.00E+00">
                  <c:v>5.52613863574708E-5</c:v>
                </c:pt>
                <c:pt idx="1487" formatCode="0.00E+00">
                  <c:v>7.03326735458719E-5</c:v>
                </c:pt>
                <c:pt idx="1488" formatCode="0.00E+00">
                  <c:v>7.03326735458719E-5</c:v>
                </c:pt>
                <c:pt idx="1489" formatCode="0.00E+00">
                  <c:v>5.52613863574708E-5</c:v>
                </c:pt>
                <c:pt idx="1490" formatCode="0.00E+00">
                  <c:v>5.52613863574708E-5</c:v>
                </c:pt>
                <c:pt idx="1491" formatCode="0.00E+00">
                  <c:v>3.51663367729359E-5</c:v>
                </c:pt>
                <c:pt idx="1492" formatCode="0.00E+00">
                  <c:v>8.03801983381394E-5</c:v>
                </c:pt>
                <c:pt idx="1493" formatCode="0.00E+00">
                  <c:v>0.000110522772714941</c:v>
                </c:pt>
                <c:pt idx="1494" formatCode="0.00E+00">
                  <c:v>4.01900991690697E-5</c:v>
                </c:pt>
                <c:pt idx="1495" formatCode="0.00E+00">
                  <c:v>5.52613863574708E-5</c:v>
                </c:pt>
                <c:pt idx="1496" formatCode="0.00E+00">
                  <c:v>5.02376239613371E-6</c:v>
                </c:pt>
                <c:pt idx="1497" formatCode="0.00E+00">
                  <c:v>6.02851487536045E-5</c:v>
                </c:pt>
                <c:pt idx="1498" formatCode="0.00E+00">
                  <c:v>3.01425743768022E-5</c:v>
                </c:pt>
                <c:pt idx="1499" formatCode="0.00E+00">
                  <c:v>6.53089111497382E-5</c:v>
                </c:pt>
                <c:pt idx="1500" formatCode="0.00E+00">
                  <c:v>6.02851487536045E-5</c:v>
                </c:pt>
                <c:pt idx="1501" formatCode="0.00E+00">
                  <c:v>6.53089111497382E-5</c:v>
                </c:pt>
                <c:pt idx="1502" formatCode="0.00E+00">
                  <c:v>5.02376239613371E-5</c:v>
                </c:pt>
                <c:pt idx="1503" formatCode="0.00E+00">
                  <c:v>4.01900991690697E-5</c:v>
                </c:pt>
                <c:pt idx="1504" formatCode="0.00E+00">
                  <c:v>7.53564359420056E-5</c:v>
                </c:pt>
                <c:pt idx="1505" formatCode="0.00E+00">
                  <c:v>5.52613863574708E-5</c:v>
                </c:pt>
                <c:pt idx="1506" formatCode="0.00E+00">
                  <c:v>6.02851487536045E-5</c:v>
                </c:pt>
                <c:pt idx="1507" formatCode="0.00E+00">
                  <c:v>7.03326735458719E-5</c:v>
                </c:pt>
                <c:pt idx="1508" formatCode="0.00E+00">
                  <c:v>3.51663367729359E-5</c:v>
                </c:pt>
                <c:pt idx="1509" formatCode="0.00E+00">
                  <c:v>3.01425743768022E-5</c:v>
                </c:pt>
                <c:pt idx="1510" formatCode="0.00E+00">
                  <c:v>6.53089111497382E-5</c:v>
                </c:pt>
                <c:pt idx="1511" formatCode="0.00E+00">
                  <c:v>7.53564359420056E-5</c:v>
                </c:pt>
                <c:pt idx="1512" formatCode="0.00E+00">
                  <c:v>5.02376239613371E-5</c:v>
                </c:pt>
                <c:pt idx="1513" formatCode="0.00E+00">
                  <c:v>5.02376239613371E-5</c:v>
                </c:pt>
                <c:pt idx="1514" formatCode="0.00E+00">
                  <c:v>9.04277231304068E-5</c:v>
                </c:pt>
                <c:pt idx="1515" formatCode="0.00E+00">
                  <c:v>4.52138615652034E-5</c:v>
                </c:pt>
                <c:pt idx="1516" formatCode="0.00E+00">
                  <c:v>5.02376239613371E-5</c:v>
                </c:pt>
                <c:pt idx="1517" formatCode="0.00E+00">
                  <c:v>5.02376239613371E-5</c:v>
                </c:pt>
                <c:pt idx="1518" formatCode="0.00E+00">
                  <c:v>9.54514855265405E-5</c:v>
                </c:pt>
                <c:pt idx="1519" formatCode="0.00E+00">
                  <c:v>7.53564359420056E-5</c:v>
                </c:pt>
                <c:pt idx="1520" formatCode="0.00E+00">
                  <c:v>2.51188119806685E-5</c:v>
                </c:pt>
                <c:pt idx="1521" formatCode="0.00E+00">
                  <c:v>5.52613863574708E-5</c:v>
                </c:pt>
                <c:pt idx="1522" formatCode="0.00E+00">
                  <c:v>8.03801983381394E-5</c:v>
                </c:pt>
                <c:pt idx="1523" formatCode="0.00E+00">
                  <c:v>6.02851487536045E-5</c:v>
                </c:pt>
                <c:pt idx="1524" formatCode="0.00E+00">
                  <c:v>5.52613863574708E-5</c:v>
                </c:pt>
                <c:pt idx="1525" formatCode="0.00E+00">
                  <c:v>5.52613863574708E-5</c:v>
                </c:pt>
                <c:pt idx="1526" formatCode="0.00E+00">
                  <c:v>6.53089111497382E-5</c:v>
                </c:pt>
                <c:pt idx="1527" formatCode="0.00E+00">
                  <c:v>4.52138615652034E-5</c:v>
                </c:pt>
                <c:pt idx="1528" formatCode="0.00E+00">
                  <c:v>2.51188119806685E-5</c:v>
                </c:pt>
                <c:pt idx="1529" formatCode="0.00E+00">
                  <c:v>9.04277231304068E-5</c:v>
                </c:pt>
                <c:pt idx="1530" formatCode="0.00E+00">
                  <c:v>5.02376239613371E-5</c:v>
                </c:pt>
                <c:pt idx="1531" formatCode="0.00E+00">
                  <c:v>4.52138615652034E-5</c:v>
                </c:pt>
                <c:pt idx="1532" formatCode="0.00E+00">
                  <c:v>5.02376239613371E-5</c:v>
                </c:pt>
                <c:pt idx="1533" formatCode="0.00E+00">
                  <c:v>6.02851487536045E-5</c:v>
                </c:pt>
                <c:pt idx="1534" formatCode="0.00E+00">
                  <c:v>6.53089111497382E-5</c:v>
                </c:pt>
                <c:pt idx="1535" formatCode="0.00E+00">
                  <c:v>8.54039607342731E-5</c:v>
                </c:pt>
                <c:pt idx="1536" formatCode="0.00E+00">
                  <c:v>3.01425743768022E-5</c:v>
                </c:pt>
                <c:pt idx="1537" formatCode="0.00E+00">
                  <c:v>0.000100475247922674</c:v>
                </c:pt>
                <c:pt idx="1538" formatCode="0.00E+00">
                  <c:v>3.51663367729359E-5</c:v>
                </c:pt>
                <c:pt idx="1539" formatCode="0.00E+00">
                  <c:v>5.52613863574708E-5</c:v>
                </c:pt>
                <c:pt idx="1540" formatCode="0.00E+00">
                  <c:v>4.01900991690697E-5</c:v>
                </c:pt>
                <c:pt idx="1541" formatCode="0.00E+00">
                  <c:v>2.51188119806685E-5</c:v>
                </c:pt>
                <c:pt idx="1542" formatCode="0.00E+00">
                  <c:v>8.54039607342731E-5</c:v>
                </c:pt>
                <c:pt idx="1543" formatCode="0.00E+00">
                  <c:v>7.03326735458719E-5</c:v>
                </c:pt>
                <c:pt idx="1544" formatCode="0.00E+00">
                  <c:v>4.52138615652034E-5</c:v>
                </c:pt>
                <c:pt idx="1545" formatCode="0.00E+00">
                  <c:v>5.02376239613371E-5</c:v>
                </c:pt>
                <c:pt idx="1546" formatCode="0.00E+00">
                  <c:v>4.01900991690697E-5</c:v>
                </c:pt>
                <c:pt idx="1547" formatCode="0.00E+00">
                  <c:v>4.52138615652034E-5</c:v>
                </c:pt>
                <c:pt idx="1548" formatCode="0.00E+00">
                  <c:v>7.03326735458719E-5</c:v>
                </c:pt>
                <c:pt idx="1549" formatCode="0.00E+00">
                  <c:v>1.50712871884011E-5</c:v>
                </c:pt>
                <c:pt idx="1550" formatCode="0.00E+00">
                  <c:v>5.52613863574708E-5</c:v>
                </c:pt>
                <c:pt idx="1551" formatCode="0.00E+00">
                  <c:v>3.01425743768022E-5</c:v>
                </c:pt>
                <c:pt idx="1552" formatCode="0.00E+00">
                  <c:v>4.01900991690697E-5</c:v>
                </c:pt>
                <c:pt idx="1553" formatCode="0.00E+00">
                  <c:v>2.51188119806685E-5</c:v>
                </c:pt>
                <c:pt idx="1554" formatCode="0.00E+00">
                  <c:v>4.52138615652034E-5</c:v>
                </c:pt>
                <c:pt idx="1555" formatCode="0.00E+00">
                  <c:v>2.51188119806685E-5</c:v>
                </c:pt>
                <c:pt idx="1556" formatCode="0.00E+00">
                  <c:v>4.52138615652034E-5</c:v>
                </c:pt>
                <c:pt idx="1557" formatCode="0.00E+00">
                  <c:v>6.02851487536045E-5</c:v>
                </c:pt>
                <c:pt idx="1558" formatCode="0.00E+00">
                  <c:v>4.52138615652034E-5</c:v>
                </c:pt>
                <c:pt idx="1559" formatCode="0.00E+00">
                  <c:v>4.01900991690697E-5</c:v>
                </c:pt>
                <c:pt idx="1560" formatCode="0.00E+00">
                  <c:v>5.52613863574708E-5</c:v>
                </c:pt>
                <c:pt idx="1561" formatCode="0.00E+00">
                  <c:v>4.52138615652034E-5</c:v>
                </c:pt>
                <c:pt idx="1562" formatCode="0.00E+00">
                  <c:v>4.01900991690697E-5</c:v>
                </c:pt>
                <c:pt idx="1563" formatCode="0.00E+00">
                  <c:v>5.52613863574708E-5</c:v>
                </c:pt>
                <c:pt idx="1564" formatCode="0.00E+00">
                  <c:v>5.02376239613371E-5</c:v>
                </c:pt>
                <c:pt idx="1565" formatCode="0.00E+00">
                  <c:v>5.02376239613371E-5</c:v>
                </c:pt>
                <c:pt idx="1566" formatCode="0.00E+00">
                  <c:v>3.01425743768022E-5</c:v>
                </c:pt>
                <c:pt idx="1567" formatCode="0.00E+00">
                  <c:v>5.52613863574708E-5</c:v>
                </c:pt>
                <c:pt idx="1568" formatCode="0.00E+00">
                  <c:v>5.02376239613371E-5</c:v>
                </c:pt>
                <c:pt idx="1569" formatCode="0.00E+00">
                  <c:v>6.02851487536045E-5</c:v>
                </c:pt>
                <c:pt idx="1570" formatCode="0.00E+00">
                  <c:v>5.52613863574708E-5</c:v>
                </c:pt>
                <c:pt idx="1571" formatCode="0.00E+00">
                  <c:v>4.52138615652034E-5</c:v>
                </c:pt>
                <c:pt idx="1572" formatCode="0.00E+00">
                  <c:v>6.02851487536045E-5</c:v>
                </c:pt>
                <c:pt idx="1573" formatCode="0.00E+00">
                  <c:v>5.02376239613371E-5</c:v>
                </c:pt>
                <c:pt idx="1574" formatCode="0.00E+00">
                  <c:v>7.53564359420056E-5</c:v>
                </c:pt>
                <c:pt idx="1575" formatCode="0.00E+00">
                  <c:v>5.02376239613371E-5</c:v>
                </c:pt>
                <c:pt idx="1576" formatCode="0.00E+00">
                  <c:v>3.01425743768022E-5</c:v>
                </c:pt>
                <c:pt idx="1577" formatCode="0.00E+00">
                  <c:v>4.52138615652034E-5</c:v>
                </c:pt>
                <c:pt idx="1578" formatCode="0.00E+00">
                  <c:v>3.51663367729359E-5</c:v>
                </c:pt>
                <c:pt idx="1579" formatCode="0.00E+00">
                  <c:v>3.51663367729359E-5</c:v>
                </c:pt>
                <c:pt idx="1580" formatCode="0.00E+00">
                  <c:v>4.01900991690697E-5</c:v>
                </c:pt>
                <c:pt idx="1581" formatCode="0.00E+00">
                  <c:v>1.50712871884011E-5</c:v>
                </c:pt>
                <c:pt idx="1582" formatCode="0.00E+00">
                  <c:v>4.01900991690697E-5</c:v>
                </c:pt>
                <c:pt idx="1583" formatCode="0.00E+00">
                  <c:v>3.51663367729359E-5</c:v>
                </c:pt>
                <c:pt idx="1584" formatCode="0.00E+00">
                  <c:v>3.51663367729359E-5</c:v>
                </c:pt>
                <c:pt idx="1585" formatCode="0.00E+00">
                  <c:v>6.02851487536045E-5</c:v>
                </c:pt>
                <c:pt idx="1586" formatCode="0.00E+00">
                  <c:v>2.00950495845348E-5</c:v>
                </c:pt>
                <c:pt idx="1587" formatCode="0.00E+00">
                  <c:v>2.00950495845348E-5</c:v>
                </c:pt>
                <c:pt idx="1588" formatCode="0.00E+00">
                  <c:v>6.02851487536045E-5</c:v>
                </c:pt>
                <c:pt idx="1589" formatCode="0.00E+00">
                  <c:v>7.03326735458719E-5</c:v>
                </c:pt>
                <c:pt idx="1590" formatCode="0.00E+00">
                  <c:v>2.51188119806685E-5</c:v>
                </c:pt>
                <c:pt idx="1591" formatCode="0.00E+00">
                  <c:v>5.52613863574708E-5</c:v>
                </c:pt>
                <c:pt idx="1592" formatCode="0.00E+00">
                  <c:v>4.52138615652034E-5</c:v>
                </c:pt>
                <c:pt idx="1593" formatCode="0.00E+00">
                  <c:v>2.00950495845348E-5</c:v>
                </c:pt>
                <c:pt idx="1594" formatCode="0.00E+00">
                  <c:v>2.00950495845348E-5</c:v>
                </c:pt>
                <c:pt idx="1595" formatCode="0.00E+00">
                  <c:v>2.51188119806685E-5</c:v>
                </c:pt>
                <c:pt idx="1596" formatCode="0.00E+00">
                  <c:v>1.50712871884011E-5</c:v>
                </c:pt>
                <c:pt idx="1597" formatCode="0.00E+00">
                  <c:v>5.52613863574708E-5</c:v>
                </c:pt>
                <c:pt idx="1598" formatCode="0.00E+00">
                  <c:v>3.01425743768022E-5</c:v>
                </c:pt>
                <c:pt idx="1599" formatCode="0.00E+00">
                  <c:v>3.51663367729359E-5</c:v>
                </c:pt>
                <c:pt idx="1600" formatCode="0.00E+00">
                  <c:v>4.52138615652034E-5</c:v>
                </c:pt>
                <c:pt idx="1601" formatCode="0.00E+00">
                  <c:v>3.51663367729359E-5</c:v>
                </c:pt>
                <c:pt idx="1602" formatCode="0.00E+00">
                  <c:v>3.01425743768022E-5</c:v>
                </c:pt>
                <c:pt idx="1603" formatCode="0.00E+00">
                  <c:v>2.00950495845348E-5</c:v>
                </c:pt>
                <c:pt idx="1604" formatCode="0.00E+00">
                  <c:v>3.51663367729359E-5</c:v>
                </c:pt>
                <c:pt idx="1605" formatCode="0.00E+00">
                  <c:v>4.01900991690697E-5</c:v>
                </c:pt>
                <c:pt idx="1606" formatCode="0.00E+00">
                  <c:v>4.52138615652034E-5</c:v>
                </c:pt>
                <c:pt idx="1607" formatCode="0.00E+00">
                  <c:v>6.02851487536045E-5</c:v>
                </c:pt>
                <c:pt idx="1608" formatCode="0.00E+00">
                  <c:v>3.01425743768022E-5</c:v>
                </c:pt>
                <c:pt idx="1609" formatCode="0.00E+00">
                  <c:v>4.01900991690697E-5</c:v>
                </c:pt>
                <c:pt idx="1610" formatCode="0.00E+00">
                  <c:v>3.51663367729359E-5</c:v>
                </c:pt>
                <c:pt idx="1611" formatCode="0.00E+00">
                  <c:v>1.50712871884011E-5</c:v>
                </c:pt>
                <c:pt idx="1612" formatCode="0.00E+00">
                  <c:v>4.01900991690697E-5</c:v>
                </c:pt>
                <c:pt idx="1613" formatCode="0.00E+00">
                  <c:v>6.02851487536045E-5</c:v>
                </c:pt>
                <c:pt idx="1614" formatCode="0.00E+00">
                  <c:v>3.01425743768022E-5</c:v>
                </c:pt>
                <c:pt idx="1615" formatCode="0.00E+00">
                  <c:v>3.01425743768022E-5</c:v>
                </c:pt>
                <c:pt idx="1616" formatCode="0.00E+00">
                  <c:v>2.51188119806685E-5</c:v>
                </c:pt>
                <c:pt idx="1617" formatCode="0.00E+00">
                  <c:v>5.52613863574708E-5</c:v>
                </c:pt>
                <c:pt idx="1618" formatCode="0.00E+00">
                  <c:v>3.51663367729359E-5</c:v>
                </c:pt>
                <c:pt idx="1619" formatCode="0.00E+00">
                  <c:v>4.01900991690697E-5</c:v>
                </c:pt>
                <c:pt idx="1620" formatCode="0.00E+00">
                  <c:v>2.00950495845348E-5</c:v>
                </c:pt>
                <c:pt idx="1621" formatCode="0.00E+00">
                  <c:v>3.51663367729359E-5</c:v>
                </c:pt>
                <c:pt idx="1622" formatCode="0.00E+00">
                  <c:v>4.52138615652034E-5</c:v>
                </c:pt>
                <c:pt idx="1623" formatCode="0.00E+00">
                  <c:v>4.01900991690697E-5</c:v>
                </c:pt>
                <c:pt idx="1624" formatCode="0.00E+00">
                  <c:v>3.51663367729359E-5</c:v>
                </c:pt>
                <c:pt idx="1625" formatCode="0.00E+00">
                  <c:v>5.52613863574708E-5</c:v>
                </c:pt>
                <c:pt idx="1626" formatCode="0.00E+00">
                  <c:v>5.02376239613371E-5</c:v>
                </c:pt>
                <c:pt idx="1627" formatCode="0.00E+00">
                  <c:v>2.00950495845348E-5</c:v>
                </c:pt>
                <c:pt idx="1628" formatCode="0.00E+00">
                  <c:v>3.01425743768022E-5</c:v>
                </c:pt>
                <c:pt idx="1629" formatCode="0.00E+00">
                  <c:v>3.01425743768022E-5</c:v>
                </c:pt>
                <c:pt idx="1630" formatCode="0.00E+00">
                  <c:v>2.51188119806685E-5</c:v>
                </c:pt>
                <c:pt idx="1631" formatCode="0.00E+00">
                  <c:v>3.01425743768022E-5</c:v>
                </c:pt>
                <c:pt idx="1632" formatCode="0.00E+00">
                  <c:v>4.01900991690697E-5</c:v>
                </c:pt>
                <c:pt idx="1633" formatCode="0.00E+00">
                  <c:v>2.51188119806685E-5</c:v>
                </c:pt>
                <c:pt idx="1634" formatCode="0.00E+00">
                  <c:v>2.51188119806685E-5</c:v>
                </c:pt>
                <c:pt idx="1635" formatCode="0.00E+00">
                  <c:v>4.52138615652034E-5</c:v>
                </c:pt>
                <c:pt idx="1636" formatCode="0.00E+00">
                  <c:v>2.00950495845348E-5</c:v>
                </c:pt>
                <c:pt idx="1637" formatCode="0.00E+00">
                  <c:v>4.01900991690697E-5</c:v>
                </c:pt>
                <c:pt idx="1638" formatCode="0.00E+00">
                  <c:v>2.00950495845348E-5</c:v>
                </c:pt>
                <c:pt idx="1639" formatCode="0.00E+00">
                  <c:v>3.51663367729359E-5</c:v>
                </c:pt>
                <c:pt idx="1640" formatCode="0.00E+00">
                  <c:v>4.01900991690697E-5</c:v>
                </c:pt>
                <c:pt idx="1641" formatCode="0.00E+00">
                  <c:v>5.52613863574708E-5</c:v>
                </c:pt>
                <c:pt idx="1642" formatCode="0.00E+00">
                  <c:v>2.51188119806685E-5</c:v>
                </c:pt>
                <c:pt idx="1643" formatCode="0.00E+00">
                  <c:v>4.01900991690697E-5</c:v>
                </c:pt>
                <c:pt idx="1644" formatCode="0.00E+00">
                  <c:v>4.01900991690697E-5</c:v>
                </c:pt>
                <c:pt idx="1645" formatCode="0.00E+00">
                  <c:v>3.01425743768022E-5</c:v>
                </c:pt>
                <c:pt idx="1646" formatCode="0.00E+00">
                  <c:v>3.01425743768022E-5</c:v>
                </c:pt>
                <c:pt idx="1647" formatCode="0.00E+00">
                  <c:v>3.51663367729359E-5</c:v>
                </c:pt>
                <c:pt idx="1648" formatCode="0.00E+00">
                  <c:v>5.02376239613371E-5</c:v>
                </c:pt>
                <c:pt idx="1649" formatCode="0.00E+00">
                  <c:v>3.51663367729359E-5</c:v>
                </c:pt>
                <c:pt idx="1650" formatCode="0.00E+00">
                  <c:v>4.52138615652034E-5</c:v>
                </c:pt>
                <c:pt idx="1651" formatCode="0.00E+00">
                  <c:v>6.02851487536045E-5</c:v>
                </c:pt>
                <c:pt idx="1652" formatCode="0.00E+00">
                  <c:v>3.01425743768022E-5</c:v>
                </c:pt>
                <c:pt idx="1653" formatCode="0.00E+00">
                  <c:v>3.01425743768022E-5</c:v>
                </c:pt>
                <c:pt idx="1654" formatCode="0.00E+00">
                  <c:v>4.01900991690697E-5</c:v>
                </c:pt>
                <c:pt idx="1655" formatCode="0.00E+00">
                  <c:v>3.01425743768022E-5</c:v>
                </c:pt>
                <c:pt idx="1656" formatCode="0.00E+00">
                  <c:v>3.51663367729359E-5</c:v>
                </c:pt>
                <c:pt idx="1657" formatCode="0.00E+00">
                  <c:v>3.51663367729359E-5</c:v>
                </c:pt>
                <c:pt idx="1658" formatCode="0.00E+00">
                  <c:v>4.52138615652034E-5</c:v>
                </c:pt>
                <c:pt idx="1659" formatCode="0.00E+00">
                  <c:v>2.00950495845348E-5</c:v>
                </c:pt>
                <c:pt idx="1660" formatCode="0.00E+00">
                  <c:v>4.52138615652034E-5</c:v>
                </c:pt>
                <c:pt idx="1661" formatCode="0.00E+00">
                  <c:v>5.52613863574708E-5</c:v>
                </c:pt>
                <c:pt idx="1662" formatCode="0.00E+00">
                  <c:v>5.02376239613371E-5</c:v>
                </c:pt>
                <c:pt idx="1663" formatCode="0.00E+00">
                  <c:v>3.01425743768022E-5</c:v>
                </c:pt>
                <c:pt idx="1664" formatCode="0.00E+00">
                  <c:v>1.50712871884011E-5</c:v>
                </c:pt>
                <c:pt idx="1665" formatCode="0.00E+00">
                  <c:v>3.01425743768022E-5</c:v>
                </c:pt>
                <c:pt idx="1666" formatCode="0.00E+00">
                  <c:v>4.52138615652034E-5</c:v>
                </c:pt>
                <c:pt idx="1667" formatCode="0.00E+00">
                  <c:v>3.01425743768022E-5</c:v>
                </c:pt>
                <c:pt idx="1668" formatCode="0.00E+00">
                  <c:v>1.50712871884011E-5</c:v>
                </c:pt>
                <c:pt idx="1669" formatCode="0.00E+00">
                  <c:v>3.51663367729359E-5</c:v>
                </c:pt>
                <c:pt idx="1670" formatCode="0.00E+00">
                  <c:v>3.01425743768022E-5</c:v>
                </c:pt>
                <c:pt idx="1671" formatCode="0.00E+00">
                  <c:v>3.01425743768022E-5</c:v>
                </c:pt>
                <c:pt idx="1672" formatCode="0.00E+00">
                  <c:v>4.01900991690697E-5</c:v>
                </c:pt>
                <c:pt idx="1673" formatCode="0.00E+00">
                  <c:v>2.00950495845348E-5</c:v>
                </c:pt>
                <c:pt idx="1674" formatCode="0.00E+00">
                  <c:v>3.01425743768022E-5</c:v>
                </c:pt>
                <c:pt idx="1675" formatCode="0.00E+00">
                  <c:v>3.01425743768022E-5</c:v>
                </c:pt>
                <c:pt idx="1676" formatCode="0.00E+00">
                  <c:v>3.51663367729359E-5</c:v>
                </c:pt>
                <c:pt idx="1677" formatCode="0.00E+00">
                  <c:v>2.00950495845348E-5</c:v>
                </c:pt>
                <c:pt idx="1678" formatCode="0.00E+00">
                  <c:v>2.51188119806685E-5</c:v>
                </c:pt>
                <c:pt idx="1679" formatCode="0.00E+00">
                  <c:v>1.50712871884011E-5</c:v>
                </c:pt>
                <c:pt idx="1680" formatCode="0.00E+00">
                  <c:v>2.00950495845348E-5</c:v>
                </c:pt>
                <c:pt idx="1681" formatCode="0.00E+00">
                  <c:v>1.50712871884011E-5</c:v>
                </c:pt>
                <c:pt idx="1682" formatCode="0.00E+00">
                  <c:v>3.01425743768022E-5</c:v>
                </c:pt>
                <c:pt idx="1683" formatCode="0.00E+00">
                  <c:v>3.01425743768022E-5</c:v>
                </c:pt>
                <c:pt idx="1684" formatCode="0.00E+00">
                  <c:v>3.51663367729359E-5</c:v>
                </c:pt>
                <c:pt idx="1685" formatCode="0.00E+00">
                  <c:v>1.00475247922674E-5</c:v>
                </c:pt>
                <c:pt idx="1686" formatCode="0.00E+00">
                  <c:v>1.00475247922674E-5</c:v>
                </c:pt>
                <c:pt idx="1687" formatCode="0.00E+00">
                  <c:v>3.51663367729359E-5</c:v>
                </c:pt>
                <c:pt idx="1688" formatCode="0.00E+00">
                  <c:v>1.50712871884011E-5</c:v>
                </c:pt>
                <c:pt idx="1689" formatCode="0.00E+00">
                  <c:v>1.50712871884011E-5</c:v>
                </c:pt>
                <c:pt idx="1690" formatCode="0.00E+00">
                  <c:v>1.00475247922674E-5</c:v>
                </c:pt>
                <c:pt idx="1691" formatCode="0.00E+00">
                  <c:v>1.00475247922674E-5</c:v>
                </c:pt>
                <c:pt idx="1692" formatCode="0.00E+00">
                  <c:v>5.02376239613371E-5</c:v>
                </c:pt>
                <c:pt idx="1693" formatCode="0.00E+00">
                  <c:v>2.51188119806685E-5</c:v>
                </c:pt>
                <c:pt idx="1694" formatCode="0.00E+00">
                  <c:v>3.51663367729359E-5</c:v>
                </c:pt>
                <c:pt idx="1695" formatCode="0.00E+00">
                  <c:v>3.51663367729359E-5</c:v>
                </c:pt>
                <c:pt idx="1696" formatCode="0.00E+00">
                  <c:v>3.01425743768022E-5</c:v>
                </c:pt>
                <c:pt idx="1697" formatCode="0.00E+00">
                  <c:v>2.00950495845348E-5</c:v>
                </c:pt>
                <c:pt idx="1698" formatCode="0.00E+00">
                  <c:v>1.50712871884011E-5</c:v>
                </c:pt>
                <c:pt idx="1699" formatCode="0.00E+00">
                  <c:v>5.02376239613371E-6</c:v>
                </c:pt>
                <c:pt idx="1700" formatCode="0.00E+00">
                  <c:v>3.01425743768022E-5</c:v>
                </c:pt>
                <c:pt idx="1701" formatCode="0.00E+00">
                  <c:v>3.51663367729359E-5</c:v>
                </c:pt>
                <c:pt idx="1702" formatCode="0.00E+00">
                  <c:v>3.51663367729359E-5</c:v>
                </c:pt>
                <c:pt idx="1703" formatCode="0.00E+00">
                  <c:v>3.51663367729359E-5</c:v>
                </c:pt>
                <c:pt idx="1704" formatCode="0.00E+00">
                  <c:v>2.51188119806685E-5</c:v>
                </c:pt>
                <c:pt idx="1705" formatCode="0.00E+00">
                  <c:v>3.51663367729359E-5</c:v>
                </c:pt>
                <c:pt idx="1706" formatCode="0.00E+00">
                  <c:v>1.00475247922674E-5</c:v>
                </c:pt>
                <c:pt idx="1707" formatCode="0.00E+00">
                  <c:v>4.01900991690697E-5</c:v>
                </c:pt>
                <c:pt idx="1708" formatCode="0.00E+00">
                  <c:v>2.00950495845348E-5</c:v>
                </c:pt>
                <c:pt idx="1709" formatCode="0.00E+00">
                  <c:v>2.00950495845348E-5</c:v>
                </c:pt>
                <c:pt idx="1710" formatCode="0.00E+00">
                  <c:v>1.50712871884011E-5</c:v>
                </c:pt>
                <c:pt idx="1711" formatCode="0.00E+00">
                  <c:v>3.01425743768022E-5</c:v>
                </c:pt>
                <c:pt idx="1712" formatCode="0.00E+00">
                  <c:v>3.01425743768022E-5</c:v>
                </c:pt>
                <c:pt idx="1713" formatCode="0.00E+00">
                  <c:v>1.50712871884011E-5</c:v>
                </c:pt>
                <c:pt idx="1714" formatCode="0.00E+00">
                  <c:v>2.51188119806685E-5</c:v>
                </c:pt>
                <c:pt idx="1715" formatCode="0.00E+00">
                  <c:v>1.50712871884011E-5</c:v>
                </c:pt>
                <c:pt idx="1716" formatCode="0.00E+00">
                  <c:v>2.00950495845348E-5</c:v>
                </c:pt>
                <c:pt idx="1717" formatCode="0.00E+00">
                  <c:v>2.51188119806685E-5</c:v>
                </c:pt>
                <c:pt idx="1718" formatCode="0.00E+00">
                  <c:v>4.52138615652034E-5</c:v>
                </c:pt>
                <c:pt idx="1719" formatCode="0.00E+00">
                  <c:v>3.01425743768022E-5</c:v>
                </c:pt>
                <c:pt idx="1720" formatCode="0.00E+00">
                  <c:v>1.00475247922674E-5</c:v>
                </c:pt>
                <c:pt idx="1721" formatCode="0.00E+00">
                  <c:v>1.50712871884011E-5</c:v>
                </c:pt>
                <c:pt idx="1722" formatCode="0.00E+00">
                  <c:v>3.01425743768022E-5</c:v>
                </c:pt>
                <c:pt idx="1723" formatCode="0.00E+00">
                  <c:v>1.50712871884011E-5</c:v>
                </c:pt>
                <c:pt idx="1724" formatCode="0.00E+00">
                  <c:v>1.00475247922674E-5</c:v>
                </c:pt>
                <c:pt idx="1725" formatCode="0.00E+00">
                  <c:v>5.02376239613371E-6</c:v>
                </c:pt>
                <c:pt idx="1726" formatCode="0.00E+00">
                  <c:v>1.00475247922674E-5</c:v>
                </c:pt>
                <c:pt idx="1727" formatCode="0.00E+00">
                  <c:v>1.50712871884011E-5</c:v>
                </c:pt>
                <c:pt idx="1728" formatCode="0.00E+00">
                  <c:v>2.51188119806685E-5</c:v>
                </c:pt>
                <c:pt idx="1729" formatCode="0.00E+00">
                  <c:v>1.50712871884011E-5</c:v>
                </c:pt>
                <c:pt idx="1730" formatCode="0.00E+00">
                  <c:v>1.50712871884011E-5</c:v>
                </c:pt>
                <c:pt idx="1731" formatCode="0.00E+00">
                  <c:v>2.00950495845348E-5</c:v>
                </c:pt>
                <c:pt idx="1732" formatCode="0.00E+00">
                  <c:v>2.51188119806685E-5</c:v>
                </c:pt>
                <c:pt idx="1733" formatCode="0.00E+00">
                  <c:v>1.50712871884011E-5</c:v>
                </c:pt>
                <c:pt idx="1734" formatCode="0.00E+00">
                  <c:v>3.01425743768022E-5</c:v>
                </c:pt>
                <c:pt idx="1735" formatCode="0.00E+00">
                  <c:v>2.00950495845348E-5</c:v>
                </c:pt>
                <c:pt idx="1736" formatCode="0.00E+00">
                  <c:v>2.00950495845348E-5</c:v>
                </c:pt>
                <c:pt idx="1737" formatCode="0.00E+00">
                  <c:v>5.02376239613371E-6</c:v>
                </c:pt>
                <c:pt idx="1738" formatCode="0.00E+00">
                  <c:v>5.02376239613371E-6</c:v>
                </c:pt>
                <c:pt idx="1739" formatCode="0.00E+00">
                  <c:v>3.01425743768022E-5</c:v>
                </c:pt>
                <c:pt idx="1740" formatCode="0.00E+00">
                  <c:v>1.50712871884011E-5</c:v>
                </c:pt>
                <c:pt idx="1741" formatCode="0.00E+00">
                  <c:v>3.01425743768022E-5</c:v>
                </c:pt>
                <c:pt idx="1742" formatCode="0.00E+00">
                  <c:v>1.50712871884011E-5</c:v>
                </c:pt>
                <c:pt idx="1743" formatCode="0.00E+00">
                  <c:v>1.00475247922674E-5</c:v>
                </c:pt>
                <c:pt idx="1744" formatCode="0.00E+00">
                  <c:v>2.51188119806685E-5</c:v>
                </c:pt>
                <c:pt idx="1745" formatCode="0.00E+00">
                  <c:v>2.51188119806685E-5</c:v>
                </c:pt>
                <c:pt idx="1746" formatCode="0.00E+00">
                  <c:v>2.00950495845348E-5</c:v>
                </c:pt>
                <c:pt idx="1747" formatCode="0.00E+00">
                  <c:v>2.51188119806685E-5</c:v>
                </c:pt>
                <c:pt idx="1748" formatCode="0.00E+00">
                  <c:v>1.50712871884011E-5</c:v>
                </c:pt>
                <c:pt idx="1749" formatCode="0.00E+00">
                  <c:v>3.01425743768022E-5</c:v>
                </c:pt>
                <c:pt idx="1750" formatCode="0.00E+00">
                  <c:v>3.51663367729359E-5</c:v>
                </c:pt>
                <c:pt idx="1751" formatCode="0.00E+00">
                  <c:v>5.02376239613371E-6</c:v>
                </c:pt>
                <c:pt idx="1752" formatCode="0.00E+00">
                  <c:v>1.50712871884011E-5</c:v>
                </c:pt>
                <c:pt idx="1753" formatCode="0.00E+00">
                  <c:v>2.00950495845348E-5</c:v>
                </c:pt>
                <c:pt idx="1754" formatCode="0.00E+00">
                  <c:v>1.00475247922674E-5</c:v>
                </c:pt>
                <c:pt idx="1755" formatCode="0.00E+00">
                  <c:v>1.00475247922674E-5</c:v>
                </c:pt>
                <c:pt idx="1756" formatCode="0.00E+00">
                  <c:v>2.00950495845348E-5</c:v>
                </c:pt>
                <c:pt idx="1757" formatCode="0.00E+00">
                  <c:v>1.00475247922674E-5</c:v>
                </c:pt>
                <c:pt idx="1758" formatCode="0.00E+00">
                  <c:v>3.01425743768022E-5</c:v>
                </c:pt>
                <c:pt idx="1759" formatCode="0.00E+00">
                  <c:v>1.50712871884011E-5</c:v>
                </c:pt>
                <c:pt idx="1760" formatCode="0.00E+00">
                  <c:v>2.51188119806685E-5</c:v>
                </c:pt>
                <c:pt idx="1761" formatCode="0.00E+00">
                  <c:v>1.50712871884011E-5</c:v>
                </c:pt>
                <c:pt idx="1762" formatCode="0.00E+00">
                  <c:v>2.00950495845348E-5</c:v>
                </c:pt>
                <c:pt idx="1763" formatCode="0.00E+00">
                  <c:v>1.00475247922674E-5</c:v>
                </c:pt>
                <c:pt idx="1764" formatCode="0.00E+00">
                  <c:v>1.00475247922674E-5</c:v>
                </c:pt>
                <c:pt idx="1765" formatCode="0.00E+00">
                  <c:v>2.00950495845348E-5</c:v>
                </c:pt>
                <c:pt idx="1766" formatCode="0.00E+00">
                  <c:v>3.51663367729359E-5</c:v>
                </c:pt>
                <c:pt idx="1767" formatCode="0.00E+00">
                  <c:v>3.01425743768022E-5</c:v>
                </c:pt>
                <c:pt idx="1768" formatCode="0.00E+00">
                  <c:v>2.00950495845348E-5</c:v>
                </c:pt>
                <c:pt idx="1769" formatCode="0.00E+00">
                  <c:v>1.00475247922674E-5</c:v>
                </c:pt>
                <c:pt idx="1770" formatCode="0.00E+00">
                  <c:v>4.52138615652034E-5</c:v>
                </c:pt>
                <c:pt idx="1771" formatCode="0.00E+00">
                  <c:v>2.51188119806685E-5</c:v>
                </c:pt>
                <c:pt idx="1772" formatCode="0.00E+00">
                  <c:v>2.00950495845348E-5</c:v>
                </c:pt>
                <c:pt idx="1773" formatCode="0.00E+00">
                  <c:v>5.02376239613371E-6</c:v>
                </c:pt>
                <c:pt idx="1774" formatCode="0.00E+00">
                  <c:v>1.50712871884011E-5</c:v>
                </c:pt>
                <c:pt idx="1775" formatCode="0.00E+00">
                  <c:v>1.00475247922674E-5</c:v>
                </c:pt>
                <c:pt idx="1776" formatCode="0.00E+00">
                  <c:v>1.00475247922674E-5</c:v>
                </c:pt>
                <c:pt idx="1777" formatCode="0.00E+00">
                  <c:v>1.00475247922674E-5</c:v>
                </c:pt>
                <c:pt idx="1778" formatCode="0.00E+00">
                  <c:v>2.00950495845348E-5</c:v>
                </c:pt>
                <c:pt idx="1779" formatCode="0.00E+00">
                  <c:v>1.00475247922674E-5</c:v>
                </c:pt>
                <c:pt idx="1780" formatCode="0.00E+00">
                  <c:v>1.00475247922674E-5</c:v>
                </c:pt>
                <c:pt idx="1781" formatCode="0.00E+00">
                  <c:v>5.02376239613371E-6</c:v>
                </c:pt>
                <c:pt idx="1782" formatCode="0.00E+00">
                  <c:v>2.00950495845348E-5</c:v>
                </c:pt>
                <c:pt idx="1783" formatCode="0.00E+00">
                  <c:v>1.50712871884011E-5</c:v>
                </c:pt>
                <c:pt idx="1784" formatCode="0.00E+00">
                  <c:v>2.00950495845348E-5</c:v>
                </c:pt>
                <c:pt idx="1785" formatCode="0.00E+00">
                  <c:v>1.00475247922674E-5</c:v>
                </c:pt>
                <c:pt idx="1786" formatCode="0.00E+00">
                  <c:v>1.00475247922674E-5</c:v>
                </c:pt>
                <c:pt idx="1787" formatCode="0.00E+00">
                  <c:v>3.01425743768022E-5</c:v>
                </c:pt>
                <c:pt idx="1788" formatCode="0.00E+00">
                  <c:v>1.00475247922674E-5</c:v>
                </c:pt>
                <c:pt idx="1789" formatCode="0.00E+00">
                  <c:v>2.00950495845348E-5</c:v>
                </c:pt>
                <c:pt idx="1790" formatCode="0.00E+00">
                  <c:v>1.00475247922674E-5</c:v>
                </c:pt>
                <c:pt idx="1791" formatCode="0.00E+00">
                  <c:v>1.00475247922674E-5</c:v>
                </c:pt>
                <c:pt idx="1792" formatCode="0.00E+00">
                  <c:v>1.00475247922674E-5</c:v>
                </c:pt>
                <c:pt idx="1793" formatCode="0.00E+00">
                  <c:v>1.00475247922674E-5</c:v>
                </c:pt>
                <c:pt idx="1794" formatCode="0.00E+00">
                  <c:v>3.51663367729359E-5</c:v>
                </c:pt>
                <c:pt idx="1795" formatCode="0.00E+00">
                  <c:v>2.51188119806685E-5</c:v>
                </c:pt>
                <c:pt idx="1796" formatCode="0.00E+00">
                  <c:v>5.02376239613371E-6</c:v>
                </c:pt>
                <c:pt idx="1797" formatCode="0.00E+00">
                  <c:v>1.50712871884011E-5</c:v>
                </c:pt>
                <c:pt idx="1798" formatCode="0.00E+00">
                  <c:v>1.00475247922674E-5</c:v>
                </c:pt>
                <c:pt idx="1799" formatCode="0.00E+00">
                  <c:v>2.00950495845348E-5</c:v>
                </c:pt>
                <c:pt idx="1800" formatCode="0.00E+00">
                  <c:v>1.50712871884011E-5</c:v>
                </c:pt>
                <c:pt idx="1801" formatCode="0.00E+00">
                  <c:v>1.50712871884011E-5</c:v>
                </c:pt>
                <c:pt idx="1802" formatCode="0.00E+00">
                  <c:v>2.51188119806685E-5</c:v>
                </c:pt>
                <c:pt idx="1803" formatCode="0.00E+00">
                  <c:v>5.02376239613371E-6</c:v>
                </c:pt>
                <c:pt idx="1804" formatCode="0.00E+00">
                  <c:v>1.00475247922674E-5</c:v>
                </c:pt>
                <c:pt idx="1805" formatCode="0.00E+00">
                  <c:v>1.00475247922674E-5</c:v>
                </c:pt>
                <c:pt idx="1806" formatCode="0.00E+00">
                  <c:v>1.50712871884011E-5</c:v>
                </c:pt>
                <c:pt idx="1807" formatCode="0.00E+00">
                  <c:v>5.02376239613371E-6</c:v>
                </c:pt>
                <c:pt idx="1808" formatCode="0.00E+00">
                  <c:v>1.50712871884011E-5</c:v>
                </c:pt>
                <c:pt idx="1809" formatCode="0.00E+00">
                  <c:v>1.50712871884011E-5</c:v>
                </c:pt>
                <c:pt idx="1810" formatCode="0.00E+00">
                  <c:v>1.00475247922674E-5</c:v>
                </c:pt>
                <c:pt idx="1811" formatCode="0.00E+00">
                  <c:v>1.50712871884011E-5</c:v>
                </c:pt>
                <c:pt idx="1812" formatCode="0.00E+00">
                  <c:v>2.00950495845348E-5</c:v>
                </c:pt>
                <c:pt idx="1813" formatCode="0.00E+00">
                  <c:v>2.00950495845348E-5</c:v>
                </c:pt>
                <c:pt idx="1814" formatCode="0.00E+00">
                  <c:v>2.51188119806685E-5</c:v>
                </c:pt>
                <c:pt idx="1815" formatCode="0.00E+00">
                  <c:v>1.50712871884011E-5</c:v>
                </c:pt>
                <c:pt idx="1816" formatCode="0.00E+00">
                  <c:v>5.02376239613371E-6</c:v>
                </c:pt>
                <c:pt idx="1817" formatCode="0.00E+00">
                  <c:v>2.00950495845348E-5</c:v>
                </c:pt>
                <c:pt idx="1818" formatCode="0.00E+00">
                  <c:v>1.50712871884011E-5</c:v>
                </c:pt>
                <c:pt idx="1819" formatCode="0.00E+00">
                  <c:v>1.50712871884011E-5</c:v>
                </c:pt>
                <c:pt idx="1820" formatCode="0.00E+00">
                  <c:v>2.51188119806685E-5</c:v>
                </c:pt>
                <c:pt idx="1821" formatCode="0.00E+00">
                  <c:v>1.50712871884011E-5</c:v>
                </c:pt>
                <c:pt idx="1822" formatCode="0.00E+00">
                  <c:v>1.50712871884011E-5</c:v>
                </c:pt>
                <c:pt idx="1823" formatCode="0.00E+00">
                  <c:v>5.02376239613371E-6</c:v>
                </c:pt>
                <c:pt idx="1824" formatCode="0.00E+00">
                  <c:v>1.50712871884011E-5</c:v>
                </c:pt>
                <c:pt idx="1825" formatCode="0.00E+00">
                  <c:v>2.00950495845348E-5</c:v>
                </c:pt>
                <c:pt idx="1826" formatCode="0.00E+00">
                  <c:v>1.00475247922674E-5</c:v>
                </c:pt>
                <c:pt idx="1827" formatCode="0.00E+00">
                  <c:v>1.50712871884011E-5</c:v>
                </c:pt>
                <c:pt idx="1828" formatCode="0.00E+00">
                  <c:v>1.50712871884011E-5</c:v>
                </c:pt>
                <c:pt idx="1829" formatCode="0.00E+00">
                  <c:v>1.00475247922674E-5</c:v>
                </c:pt>
                <c:pt idx="1830" formatCode="0.00E+00">
                  <c:v>1.50712871884011E-5</c:v>
                </c:pt>
                <c:pt idx="1831" formatCode="0.00E+00">
                  <c:v>3.51663367729359E-5</c:v>
                </c:pt>
                <c:pt idx="1832" formatCode="0.00E+00">
                  <c:v>5.02376239613371E-6</c:v>
                </c:pt>
                <c:pt idx="1833" formatCode="0.00E+00">
                  <c:v>1.00475247922674E-5</c:v>
                </c:pt>
                <c:pt idx="1834" formatCode="0.00E+00">
                  <c:v>5.02376239613371E-6</c:v>
                </c:pt>
                <c:pt idx="1835" formatCode="0.00E+00">
                  <c:v>1.50712871884011E-5</c:v>
                </c:pt>
                <c:pt idx="1836" formatCode="0.00E+00">
                  <c:v>1.00475247922674E-5</c:v>
                </c:pt>
                <c:pt idx="1837" formatCode="0.00E+00">
                  <c:v>1.00475247922674E-5</c:v>
                </c:pt>
                <c:pt idx="1838" formatCode="0.00E+00">
                  <c:v>5.02376239613371E-6</c:v>
                </c:pt>
                <c:pt idx="1839" formatCode="0.00E+00">
                  <c:v>5.02376239613371E-6</c:v>
                </c:pt>
                <c:pt idx="1840" formatCode="0.00E+00">
                  <c:v>1.00475247922674E-5</c:v>
                </c:pt>
                <c:pt idx="1841" formatCode="0.00E+00">
                  <c:v>1.00475247922674E-5</c:v>
                </c:pt>
                <c:pt idx="1842" formatCode="0.00E+00">
                  <c:v>2.51188119806685E-5</c:v>
                </c:pt>
                <c:pt idx="1843" formatCode="0.00E+00">
                  <c:v>2.00950495845348E-5</c:v>
                </c:pt>
                <c:pt idx="1844" formatCode="0.00E+00">
                  <c:v>1.50712871884011E-5</c:v>
                </c:pt>
                <c:pt idx="1845" formatCode="0.00E+00">
                  <c:v>1.50712871884011E-5</c:v>
                </c:pt>
                <c:pt idx="1846" formatCode="0.00E+00">
                  <c:v>5.02376239613371E-6</c:v>
                </c:pt>
                <c:pt idx="1847" formatCode="0.00E+00">
                  <c:v>5.02376239613371E-6</c:v>
                </c:pt>
                <c:pt idx="1848" formatCode="0.00E+00">
                  <c:v>1.50712871884011E-5</c:v>
                </c:pt>
                <c:pt idx="1849" formatCode="0.00E+00">
                  <c:v>5.02376239613371E-6</c:v>
                </c:pt>
                <c:pt idx="1850" formatCode="0.00E+00">
                  <c:v>1.50712871884011E-5</c:v>
                </c:pt>
                <c:pt idx="1851" formatCode="0.00E+00">
                  <c:v>1.50712871884011E-5</c:v>
                </c:pt>
                <c:pt idx="1852" formatCode="0.00E+00">
                  <c:v>1.50712871884011E-5</c:v>
                </c:pt>
                <c:pt idx="1853" formatCode="0.00E+00">
                  <c:v>1.00475247922674E-5</c:v>
                </c:pt>
                <c:pt idx="1854" formatCode="0.00E+00">
                  <c:v>5.02376239613371E-6</c:v>
                </c:pt>
                <c:pt idx="1855" formatCode="0.00E+00">
                  <c:v>1.50712871884011E-5</c:v>
                </c:pt>
                <c:pt idx="1856" formatCode="0.00E+00">
                  <c:v>1.00475247922674E-5</c:v>
                </c:pt>
                <c:pt idx="1857" formatCode="0.00E+00">
                  <c:v>1.50712871884011E-5</c:v>
                </c:pt>
                <c:pt idx="1858" formatCode="0.00E+00">
                  <c:v>3.01425743768022E-5</c:v>
                </c:pt>
                <c:pt idx="1859" formatCode="0.00E+00">
                  <c:v>1.50712871884011E-5</c:v>
                </c:pt>
                <c:pt idx="1860" formatCode="0.00E+00">
                  <c:v>5.02376239613371E-6</c:v>
                </c:pt>
                <c:pt idx="1861" formatCode="0.00E+00">
                  <c:v>2.00950495845348E-5</c:v>
                </c:pt>
                <c:pt idx="1862" formatCode="0.00E+00">
                  <c:v>1.00475247922674E-5</c:v>
                </c:pt>
                <c:pt idx="1863" formatCode="0.00E+00">
                  <c:v>1.00475247922674E-5</c:v>
                </c:pt>
                <c:pt idx="1864" formatCode="0.00E+00">
                  <c:v>1.50712871884011E-5</c:v>
                </c:pt>
                <c:pt idx="1865" formatCode="0.00E+00">
                  <c:v>5.02376239613371E-6</c:v>
                </c:pt>
                <c:pt idx="1866" formatCode="0.00E+00">
                  <c:v>1.00475247922674E-5</c:v>
                </c:pt>
                <c:pt idx="1867" formatCode="0.00E+00">
                  <c:v>1.00475247922674E-5</c:v>
                </c:pt>
                <c:pt idx="1868" formatCode="0.00E+00">
                  <c:v>5.02376239613371E-6</c:v>
                </c:pt>
                <c:pt idx="1869" formatCode="0.00E+00">
                  <c:v>5.02376239613371E-6</c:v>
                </c:pt>
                <c:pt idx="1870" formatCode="0.00E+00">
                  <c:v>2.51188119806685E-5</c:v>
                </c:pt>
                <c:pt idx="1871" formatCode="0.00E+00">
                  <c:v>2.51188119806685E-5</c:v>
                </c:pt>
                <c:pt idx="1872" formatCode="0.00E+00">
                  <c:v>5.02376239613371E-6</c:v>
                </c:pt>
                <c:pt idx="1873" formatCode="0.00E+00">
                  <c:v>2.00950495845348E-5</c:v>
                </c:pt>
                <c:pt idx="1874" formatCode="0.00E+00">
                  <c:v>1.50712871884011E-5</c:v>
                </c:pt>
                <c:pt idx="1875" formatCode="0.00E+00">
                  <c:v>2.00950495845348E-5</c:v>
                </c:pt>
                <c:pt idx="1876" formatCode="0.00E+00">
                  <c:v>1.50712871884011E-5</c:v>
                </c:pt>
                <c:pt idx="1877" formatCode="0.00E+00">
                  <c:v>1.00475247922674E-5</c:v>
                </c:pt>
                <c:pt idx="1878" formatCode="0.00E+00">
                  <c:v>5.02376239613371E-6</c:v>
                </c:pt>
                <c:pt idx="1879" formatCode="0.00E+00">
                  <c:v>3.01425743768022E-5</c:v>
                </c:pt>
                <c:pt idx="1880" formatCode="0.00E+00">
                  <c:v>1.00475247922674E-5</c:v>
                </c:pt>
                <c:pt idx="1881" formatCode="0.00E+00">
                  <c:v>5.02376239613371E-6</c:v>
                </c:pt>
                <c:pt idx="1882" formatCode="0.00E+00">
                  <c:v>5.02376239613371E-6</c:v>
                </c:pt>
                <c:pt idx="1883" formatCode="0.00E+00">
                  <c:v>1.50712871884011E-5</c:v>
                </c:pt>
                <c:pt idx="1884" formatCode="0.00E+00">
                  <c:v>1.00475247922674E-5</c:v>
                </c:pt>
                <c:pt idx="1885" formatCode="0.00E+00">
                  <c:v>2.00950495845348E-5</c:v>
                </c:pt>
                <c:pt idx="1886" formatCode="0.00E+00">
                  <c:v>5.02376239613371E-6</c:v>
                </c:pt>
                <c:pt idx="1887" formatCode="0.00E+00">
                  <c:v>5.02376239613371E-6</c:v>
                </c:pt>
                <c:pt idx="1888" formatCode="0.00E+00">
                  <c:v>1.50712871884011E-5</c:v>
                </c:pt>
                <c:pt idx="1889" formatCode="0.00E+00">
                  <c:v>1.50712871884011E-5</c:v>
                </c:pt>
                <c:pt idx="1890" formatCode="0.00E+00">
                  <c:v>1.50712871884011E-5</c:v>
                </c:pt>
                <c:pt idx="1891" formatCode="0.00E+00">
                  <c:v>5.02376239613371E-6</c:v>
                </c:pt>
                <c:pt idx="1892" formatCode="0.00E+00">
                  <c:v>5.02376239613371E-6</c:v>
                </c:pt>
                <c:pt idx="1893" formatCode="0.00E+00">
                  <c:v>1.50712871884011E-5</c:v>
                </c:pt>
                <c:pt idx="1894" formatCode="0.00E+00">
                  <c:v>1.00475247922674E-5</c:v>
                </c:pt>
                <c:pt idx="1895" formatCode="0.00E+00">
                  <c:v>2.00950495845348E-5</c:v>
                </c:pt>
                <c:pt idx="1896" formatCode="0.00E+00">
                  <c:v>2.00950495845348E-5</c:v>
                </c:pt>
                <c:pt idx="1897" formatCode="0.00E+00">
                  <c:v>1.00475247922674E-5</c:v>
                </c:pt>
                <c:pt idx="1898" formatCode="0.00E+00">
                  <c:v>1.00475247922674E-5</c:v>
                </c:pt>
                <c:pt idx="1899" formatCode="0.00E+00">
                  <c:v>1.50712871884011E-5</c:v>
                </c:pt>
                <c:pt idx="1900" formatCode="0.00E+00">
                  <c:v>1.00475247922674E-5</c:v>
                </c:pt>
                <c:pt idx="1901" formatCode="0.00E+00">
                  <c:v>5.02376239613371E-6</c:v>
                </c:pt>
                <c:pt idx="1902" formatCode="0.00E+00">
                  <c:v>1.50712871884011E-5</c:v>
                </c:pt>
                <c:pt idx="1903" formatCode="0.00E+00">
                  <c:v>5.02376239613371E-6</c:v>
                </c:pt>
                <c:pt idx="1904" formatCode="0.00E+00">
                  <c:v>5.02376239613371E-6</c:v>
                </c:pt>
                <c:pt idx="1905" formatCode="0.00E+00">
                  <c:v>1.00475247922674E-5</c:v>
                </c:pt>
                <c:pt idx="1906" formatCode="0.00E+00">
                  <c:v>5.02376239613371E-6</c:v>
                </c:pt>
                <c:pt idx="1907" formatCode="0.00E+00">
                  <c:v>5.02376239613371E-6</c:v>
                </c:pt>
                <c:pt idx="1908" formatCode="0.00E+00">
                  <c:v>5.02376239613371E-6</c:v>
                </c:pt>
                <c:pt idx="1909" formatCode="0.00E+00">
                  <c:v>5.02376239613371E-6</c:v>
                </c:pt>
                <c:pt idx="1910" formatCode="0.00E+00">
                  <c:v>1.50712871884011E-5</c:v>
                </c:pt>
                <c:pt idx="1911" formatCode="0.00E+00">
                  <c:v>5.02376239613371E-6</c:v>
                </c:pt>
                <c:pt idx="1912" formatCode="0.00E+00">
                  <c:v>1.00475247922674E-5</c:v>
                </c:pt>
                <c:pt idx="1913" formatCode="0.00E+00">
                  <c:v>5.02376239613371E-6</c:v>
                </c:pt>
                <c:pt idx="1914" formatCode="0.00E+00">
                  <c:v>5.02376239613371E-6</c:v>
                </c:pt>
                <c:pt idx="1915" formatCode="0.00E+00">
                  <c:v>1.00475247922674E-5</c:v>
                </c:pt>
                <c:pt idx="1916" formatCode="0.00E+00">
                  <c:v>5.02376239613371E-6</c:v>
                </c:pt>
                <c:pt idx="1917" formatCode="0.00E+00">
                  <c:v>5.02376239613371E-6</c:v>
                </c:pt>
                <c:pt idx="1918" formatCode="0.00E+00">
                  <c:v>1.00475247922674E-5</c:v>
                </c:pt>
                <c:pt idx="1919" formatCode="0.00E+00">
                  <c:v>2.00950495845348E-5</c:v>
                </c:pt>
                <c:pt idx="1920" formatCode="0.00E+00">
                  <c:v>5.02376239613371E-6</c:v>
                </c:pt>
                <c:pt idx="1921" formatCode="0.00E+00">
                  <c:v>5.02376239613371E-6</c:v>
                </c:pt>
                <c:pt idx="1922" formatCode="0.00E+00">
                  <c:v>1.00475247922674E-5</c:v>
                </c:pt>
                <c:pt idx="1923" formatCode="0.00E+00">
                  <c:v>1.00475247922674E-5</c:v>
                </c:pt>
                <c:pt idx="1924" formatCode="0.00E+00">
                  <c:v>1.00475247922674E-5</c:v>
                </c:pt>
                <c:pt idx="1925" formatCode="0.00E+00">
                  <c:v>1.00475247922674E-5</c:v>
                </c:pt>
                <c:pt idx="1926" formatCode="0.00E+00">
                  <c:v>5.02376239613371E-6</c:v>
                </c:pt>
                <c:pt idx="1927" formatCode="0.00E+00">
                  <c:v>5.02376239613371E-6</c:v>
                </c:pt>
                <c:pt idx="1928" formatCode="0.00E+00">
                  <c:v>5.02376239613371E-6</c:v>
                </c:pt>
                <c:pt idx="1929" formatCode="0.00E+00">
                  <c:v>1.50712871884011E-5</c:v>
                </c:pt>
                <c:pt idx="1930" formatCode="0.00E+00">
                  <c:v>5.02376239613371E-6</c:v>
                </c:pt>
                <c:pt idx="1931" formatCode="0.00E+00">
                  <c:v>5.02376239613371E-6</c:v>
                </c:pt>
                <c:pt idx="1932" formatCode="0.00E+00">
                  <c:v>1.50712871884011E-5</c:v>
                </c:pt>
                <c:pt idx="1933" formatCode="0.00E+00">
                  <c:v>1.00475247922674E-5</c:v>
                </c:pt>
                <c:pt idx="1934" formatCode="0.00E+00">
                  <c:v>1.00475247922674E-5</c:v>
                </c:pt>
                <c:pt idx="1935" formatCode="0.00E+00">
                  <c:v>1.50712871884011E-5</c:v>
                </c:pt>
                <c:pt idx="1936" formatCode="0.00E+00">
                  <c:v>1.00475247922674E-5</c:v>
                </c:pt>
                <c:pt idx="1937" formatCode="0.00E+00">
                  <c:v>1.00475247922674E-5</c:v>
                </c:pt>
                <c:pt idx="1938" formatCode="0.00E+00">
                  <c:v>1.00475247922674E-5</c:v>
                </c:pt>
                <c:pt idx="1939" formatCode="0.00E+00">
                  <c:v>1.00475247922674E-5</c:v>
                </c:pt>
                <c:pt idx="1940" formatCode="0.00E+00">
                  <c:v>5.02376239613371E-6</c:v>
                </c:pt>
                <c:pt idx="1941" formatCode="0.00E+00">
                  <c:v>5.02376239613371E-6</c:v>
                </c:pt>
                <c:pt idx="1942" formatCode="0.00E+00">
                  <c:v>1.50712871884011E-5</c:v>
                </c:pt>
                <c:pt idx="1943" formatCode="0.00E+00">
                  <c:v>1.00475247922674E-5</c:v>
                </c:pt>
                <c:pt idx="1944" formatCode="0.00E+00">
                  <c:v>1.00475247922674E-5</c:v>
                </c:pt>
                <c:pt idx="1945" formatCode="0.00E+00">
                  <c:v>1.00475247922674E-5</c:v>
                </c:pt>
                <c:pt idx="1946" formatCode="0.00E+00">
                  <c:v>5.02376239613371E-6</c:v>
                </c:pt>
                <c:pt idx="1947" formatCode="0.00E+00">
                  <c:v>1.00475247922674E-5</c:v>
                </c:pt>
                <c:pt idx="1948" formatCode="0.00E+00">
                  <c:v>5.02376239613371E-6</c:v>
                </c:pt>
                <c:pt idx="1949" formatCode="0.00E+00">
                  <c:v>5.02376239613371E-6</c:v>
                </c:pt>
                <c:pt idx="1950" formatCode="0.00E+00">
                  <c:v>5.02376239613371E-6</c:v>
                </c:pt>
                <c:pt idx="1951" formatCode="0.00E+00">
                  <c:v>5.02376239613371E-6</c:v>
                </c:pt>
                <c:pt idx="1952" formatCode="0.00E+00">
                  <c:v>1.00475247922674E-5</c:v>
                </c:pt>
                <c:pt idx="1953" formatCode="0.00E+00">
                  <c:v>5.02376239613371E-6</c:v>
                </c:pt>
                <c:pt idx="1954" formatCode="0.00E+00">
                  <c:v>1.00475247922674E-5</c:v>
                </c:pt>
                <c:pt idx="1955" formatCode="0.00E+00">
                  <c:v>5.02376239613371E-6</c:v>
                </c:pt>
                <c:pt idx="1956" formatCode="0.00E+00">
                  <c:v>2.00950495845348E-5</c:v>
                </c:pt>
                <c:pt idx="1957" formatCode="0.00E+00">
                  <c:v>1.00475247922674E-5</c:v>
                </c:pt>
                <c:pt idx="1958" formatCode="0.00E+00">
                  <c:v>5.02376239613371E-6</c:v>
                </c:pt>
                <c:pt idx="1959" formatCode="0.00E+00">
                  <c:v>1.00475247922674E-5</c:v>
                </c:pt>
                <c:pt idx="1960" formatCode="0.00E+00">
                  <c:v>5.02376239613371E-6</c:v>
                </c:pt>
                <c:pt idx="1961" formatCode="0.00E+00">
                  <c:v>5.02376239613371E-6</c:v>
                </c:pt>
                <c:pt idx="1962" formatCode="0.00E+00">
                  <c:v>5.02376239613371E-6</c:v>
                </c:pt>
                <c:pt idx="1963" formatCode="0.00E+00">
                  <c:v>1.00475247922674E-5</c:v>
                </c:pt>
                <c:pt idx="1964" formatCode="0.00E+00">
                  <c:v>5.02376239613371E-6</c:v>
                </c:pt>
                <c:pt idx="1965" formatCode="0.00E+00">
                  <c:v>5.02376239613371E-6</c:v>
                </c:pt>
                <c:pt idx="1966" formatCode="0.00E+00">
                  <c:v>1.00475247922674E-5</c:v>
                </c:pt>
                <c:pt idx="1967" formatCode="0.00E+00">
                  <c:v>5.02376239613371E-6</c:v>
                </c:pt>
                <c:pt idx="1968" formatCode="0.00E+00">
                  <c:v>1.00475247922674E-5</c:v>
                </c:pt>
                <c:pt idx="1969" formatCode="0.00E+00">
                  <c:v>5.02376239613371E-6</c:v>
                </c:pt>
                <c:pt idx="1970" formatCode="0.00E+00">
                  <c:v>5.02376239613371E-6</c:v>
                </c:pt>
                <c:pt idx="1971" formatCode="0.00E+00">
                  <c:v>1.00475247922674E-5</c:v>
                </c:pt>
                <c:pt idx="1972" formatCode="0.00E+00">
                  <c:v>5.02376239613371E-6</c:v>
                </c:pt>
                <c:pt idx="1973" formatCode="0.00E+00">
                  <c:v>2.00950495845348E-5</c:v>
                </c:pt>
                <c:pt idx="1974" formatCode="0.00E+00">
                  <c:v>1.00475247922674E-5</c:v>
                </c:pt>
                <c:pt idx="1975" formatCode="0.00E+00">
                  <c:v>1.00475247922674E-5</c:v>
                </c:pt>
                <c:pt idx="1976" formatCode="0.00E+00">
                  <c:v>1.00475247922674E-5</c:v>
                </c:pt>
                <c:pt idx="1977" formatCode="0.00E+00">
                  <c:v>5.02376239613371E-6</c:v>
                </c:pt>
                <c:pt idx="1978" formatCode="0.00E+00">
                  <c:v>1.50712871884011E-5</c:v>
                </c:pt>
                <c:pt idx="1979" formatCode="0.00E+00">
                  <c:v>5.02376239613371E-6</c:v>
                </c:pt>
                <c:pt idx="1980" formatCode="0.00E+00">
                  <c:v>1.50712871884011E-5</c:v>
                </c:pt>
                <c:pt idx="1981" formatCode="0.00E+00">
                  <c:v>1.00475247922674E-5</c:v>
                </c:pt>
                <c:pt idx="1982" formatCode="0.00E+00">
                  <c:v>1.00475247922674E-5</c:v>
                </c:pt>
                <c:pt idx="1983" formatCode="0.00E+00">
                  <c:v>5.02376239613371E-6</c:v>
                </c:pt>
                <c:pt idx="1984" formatCode="0.00E+00">
                  <c:v>5.02376239613371E-6</c:v>
                </c:pt>
                <c:pt idx="1985" formatCode="0.00E+00">
                  <c:v>5.02376239613371E-6</c:v>
                </c:pt>
                <c:pt idx="1986" formatCode="0.00E+00">
                  <c:v>5.02376239613371E-6</c:v>
                </c:pt>
                <c:pt idx="1987" formatCode="0.00E+00">
                  <c:v>1.00475247922674E-5</c:v>
                </c:pt>
                <c:pt idx="1988" formatCode="0.00E+00">
                  <c:v>5.02376239613371E-6</c:v>
                </c:pt>
                <c:pt idx="1989" formatCode="0.00E+00">
                  <c:v>5.02376239613371E-6</c:v>
                </c:pt>
                <c:pt idx="1990" formatCode="0.00E+00">
                  <c:v>5.02376239613371E-6</c:v>
                </c:pt>
                <c:pt idx="1991" formatCode="0.00E+00">
                  <c:v>5.02376239613371E-6</c:v>
                </c:pt>
                <c:pt idx="1992" formatCode="0.00E+00">
                  <c:v>5.02376239613371E-6</c:v>
                </c:pt>
                <c:pt idx="1993" formatCode="0.00E+00">
                  <c:v>1.00475247922674E-5</c:v>
                </c:pt>
                <c:pt idx="1994" formatCode="0.00E+00">
                  <c:v>5.02376239613371E-6</c:v>
                </c:pt>
                <c:pt idx="1995" formatCode="0.00E+00">
                  <c:v>5.02376239613371E-6</c:v>
                </c:pt>
                <c:pt idx="1996" formatCode="0.00E+00">
                  <c:v>5.02376239613371E-6</c:v>
                </c:pt>
                <c:pt idx="1997" formatCode="0.00E+00">
                  <c:v>5.02376239613371E-6</c:v>
                </c:pt>
                <c:pt idx="1998" formatCode="0.00E+00">
                  <c:v>5.02376239613371E-6</c:v>
                </c:pt>
                <c:pt idx="1999" formatCode="0.00E+00">
                  <c:v>1.50712871884011E-5</c:v>
                </c:pt>
                <c:pt idx="2000" formatCode="0.00E+00">
                  <c:v>1.50712871884011E-5</c:v>
                </c:pt>
                <c:pt idx="2001" formatCode="0.00E+00">
                  <c:v>5.02376239613371E-6</c:v>
                </c:pt>
                <c:pt idx="2002" formatCode="0.00E+00">
                  <c:v>5.02376239613371E-6</c:v>
                </c:pt>
                <c:pt idx="2003" formatCode="0.00E+00">
                  <c:v>5.02376239613371E-6</c:v>
                </c:pt>
                <c:pt idx="2004" formatCode="0.00E+00">
                  <c:v>1.50712871884011E-5</c:v>
                </c:pt>
                <c:pt idx="2005" formatCode="0.00E+00">
                  <c:v>5.02376239613371E-6</c:v>
                </c:pt>
                <c:pt idx="2006" formatCode="0.00E+00">
                  <c:v>5.02376239613371E-6</c:v>
                </c:pt>
                <c:pt idx="2007" formatCode="0.00E+00">
                  <c:v>5.02376239613371E-6</c:v>
                </c:pt>
                <c:pt idx="2008" formatCode="0.00E+00">
                  <c:v>1.00475247922674E-5</c:v>
                </c:pt>
                <c:pt idx="2009" formatCode="0.00E+00">
                  <c:v>1.50712871884011E-5</c:v>
                </c:pt>
                <c:pt idx="2010" formatCode="0.00E+00">
                  <c:v>5.02376239613371E-6</c:v>
                </c:pt>
                <c:pt idx="2011" formatCode="0.00E+00">
                  <c:v>1.00475247922674E-5</c:v>
                </c:pt>
                <c:pt idx="2012" formatCode="0.00E+00">
                  <c:v>5.02376239613371E-6</c:v>
                </c:pt>
                <c:pt idx="2013" formatCode="0.00E+00">
                  <c:v>5.02376239613371E-6</c:v>
                </c:pt>
                <c:pt idx="2014" formatCode="0.00E+00">
                  <c:v>1.00475247922674E-5</c:v>
                </c:pt>
                <c:pt idx="2015" formatCode="0.00E+00">
                  <c:v>5.02376239613371E-6</c:v>
                </c:pt>
                <c:pt idx="2016" formatCode="0.00E+00">
                  <c:v>5.02376239613371E-6</c:v>
                </c:pt>
                <c:pt idx="2017" formatCode="0.00E+00">
                  <c:v>5.02376239613371E-6</c:v>
                </c:pt>
                <c:pt idx="2018" formatCode="0.00E+00">
                  <c:v>5.02376239613371E-6</c:v>
                </c:pt>
                <c:pt idx="2019" formatCode="0.00E+00">
                  <c:v>5.02376239613371E-6</c:v>
                </c:pt>
                <c:pt idx="2020" formatCode="0.00E+00">
                  <c:v>5.02376239613371E-6</c:v>
                </c:pt>
                <c:pt idx="2021" formatCode="0.00E+00">
                  <c:v>1.00475247922674E-5</c:v>
                </c:pt>
                <c:pt idx="2022" formatCode="0.00E+00">
                  <c:v>5.02376239613371E-6</c:v>
                </c:pt>
                <c:pt idx="2023" formatCode="0.00E+00">
                  <c:v>1.50712871884011E-5</c:v>
                </c:pt>
                <c:pt idx="2024" formatCode="0.00E+00">
                  <c:v>5.02376239613371E-6</c:v>
                </c:pt>
                <c:pt idx="2025" formatCode="0.00E+00">
                  <c:v>5.02376239613371E-6</c:v>
                </c:pt>
                <c:pt idx="2026" formatCode="0.00E+00">
                  <c:v>5.02376239613371E-6</c:v>
                </c:pt>
                <c:pt idx="2027" formatCode="0.00E+00">
                  <c:v>5.02376239613371E-6</c:v>
                </c:pt>
                <c:pt idx="2028" formatCode="0.00E+00">
                  <c:v>5.02376239613371E-6</c:v>
                </c:pt>
                <c:pt idx="2029" formatCode="0.00E+00">
                  <c:v>1.00475247922674E-5</c:v>
                </c:pt>
                <c:pt idx="2030" formatCode="0.00E+00">
                  <c:v>1.50712871884011E-5</c:v>
                </c:pt>
                <c:pt idx="2031" formatCode="0.00E+00">
                  <c:v>5.02376239613371E-6</c:v>
                </c:pt>
                <c:pt idx="2032" formatCode="0.00E+00">
                  <c:v>1.00475247922674E-5</c:v>
                </c:pt>
                <c:pt idx="2033" formatCode="0.00E+00">
                  <c:v>1.00475247922674E-5</c:v>
                </c:pt>
                <c:pt idx="2034" formatCode="0.00E+00">
                  <c:v>5.02376239613371E-6</c:v>
                </c:pt>
                <c:pt idx="2035" formatCode="0.00E+00">
                  <c:v>5.02376239613371E-6</c:v>
                </c:pt>
                <c:pt idx="2036" formatCode="0.00E+00">
                  <c:v>1.00475247922674E-5</c:v>
                </c:pt>
                <c:pt idx="2037" formatCode="0.00E+00">
                  <c:v>5.02376239613371E-6</c:v>
                </c:pt>
                <c:pt idx="2038" formatCode="0.00E+00">
                  <c:v>5.02376239613371E-6</c:v>
                </c:pt>
                <c:pt idx="2039" formatCode="0.00E+00">
                  <c:v>1.00475247922674E-5</c:v>
                </c:pt>
                <c:pt idx="2040" formatCode="0.00E+00">
                  <c:v>5.02376239613371E-6</c:v>
                </c:pt>
                <c:pt idx="2041" formatCode="0.00E+00">
                  <c:v>1.00475247922674E-5</c:v>
                </c:pt>
                <c:pt idx="2042" formatCode="0.00E+00">
                  <c:v>5.02376239613371E-6</c:v>
                </c:pt>
                <c:pt idx="2043" formatCode="0.00E+00">
                  <c:v>5.02376239613371E-6</c:v>
                </c:pt>
                <c:pt idx="2044" formatCode="0.00E+00">
                  <c:v>5.02376239613371E-6</c:v>
                </c:pt>
                <c:pt idx="2045" formatCode="0.00E+00">
                  <c:v>5.02376239613371E-6</c:v>
                </c:pt>
                <c:pt idx="2046" formatCode="0.00E+00">
                  <c:v>1.00475247922674E-5</c:v>
                </c:pt>
                <c:pt idx="2047" formatCode="0.00E+00">
                  <c:v>5.02376239613371E-6</c:v>
                </c:pt>
                <c:pt idx="2048" formatCode="0.00E+00">
                  <c:v>5.02376239613371E-6</c:v>
                </c:pt>
                <c:pt idx="2049" formatCode="0.00E+00">
                  <c:v>1.00475247922674E-5</c:v>
                </c:pt>
                <c:pt idx="2050" formatCode="0.00E+00">
                  <c:v>5.02376239613371E-6</c:v>
                </c:pt>
                <c:pt idx="2051" formatCode="0.00E+00">
                  <c:v>1.00475247922674E-5</c:v>
                </c:pt>
                <c:pt idx="2052" formatCode="0.00E+00">
                  <c:v>5.02376239613371E-6</c:v>
                </c:pt>
                <c:pt idx="2053" formatCode="0.00E+00">
                  <c:v>5.02376239613371E-6</c:v>
                </c:pt>
                <c:pt idx="2054" formatCode="0.00E+00">
                  <c:v>5.02376239613371E-6</c:v>
                </c:pt>
                <c:pt idx="2055" formatCode="0.00E+00">
                  <c:v>5.02376239613371E-6</c:v>
                </c:pt>
                <c:pt idx="2056" formatCode="0.00E+00">
                  <c:v>5.02376239613371E-6</c:v>
                </c:pt>
                <c:pt idx="2057" formatCode="0.00E+00">
                  <c:v>5.02376239613371E-6</c:v>
                </c:pt>
                <c:pt idx="2058" formatCode="0.00E+00">
                  <c:v>5.02376239613371E-6</c:v>
                </c:pt>
                <c:pt idx="2059" formatCode="0.00E+00">
                  <c:v>5.02376239613371E-6</c:v>
                </c:pt>
                <c:pt idx="2060" formatCode="0.00E+00">
                  <c:v>5.02376239613371E-6</c:v>
                </c:pt>
                <c:pt idx="2061" formatCode="0.00E+00">
                  <c:v>5.02376239613371E-6</c:v>
                </c:pt>
                <c:pt idx="2062" formatCode="0.00E+00">
                  <c:v>5.02376239613371E-6</c:v>
                </c:pt>
                <c:pt idx="2063" formatCode="0.00E+00">
                  <c:v>5.02376239613371E-6</c:v>
                </c:pt>
                <c:pt idx="2064" formatCode="0.00E+00">
                  <c:v>5.02376239613371E-6</c:v>
                </c:pt>
                <c:pt idx="2065" formatCode="0.00E+00">
                  <c:v>5.02376239613371E-6</c:v>
                </c:pt>
                <c:pt idx="2066" formatCode="0.00E+00">
                  <c:v>5.02376239613371E-6</c:v>
                </c:pt>
                <c:pt idx="2067" formatCode="0.00E+00">
                  <c:v>5.02376239613371E-6</c:v>
                </c:pt>
                <c:pt idx="2068" formatCode="0.00E+00">
                  <c:v>5.02376239613371E-6</c:v>
                </c:pt>
                <c:pt idx="2069" formatCode="0.00E+00">
                  <c:v>5.02376239613371E-6</c:v>
                </c:pt>
                <c:pt idx="2070" formatCode="0.00E+00">
                  <c:v>5.02376239613371E-6</c:v>
                </c:pt>
                <c:pt idx="2071" formatCode="0.00E+00">
                  <c:v>5.02376239613371E-6</c:v>
                </c:pt>
                <c:pt idx="2072" formatCode="0.00E+00">
                  <c:v>5.02376239613371E-6</c:v>
                </c:pt>
                <c:pt idx="2073" formatCode="0.00E+00">
                  <c:v>5.02376239613371E-6</c:v>
                </c:pt>
                <c:pt idx="2074" formatCode="0.00E+00">
                  <c:v>5.02376239613371E-6</c:v>
                </c:pt>
                <c:pt idx="2075" formatCode="0.00E+00">
                  <c:v>5.02376239613371E-6</c:v>
                </c:pt>
                <c:pt idx="2076" formatCode="0.00E+00">
                  <c:v>5.02376239613371E-6</c:v>
                </c:pt>
                <c:pt idx="2077" formatCode="0.00E+00">
                  <c:v>5.02376239613371E-6</c:v>
                </c:pt>
                <c:pt idx="2078" formatCode="0.00E+00">
                  <c:v>1.00475247922674E-5</c:v>
                </c:pt>
                <c:pt idx="2079" formatCode="0.00E+00">
                  <c:v>5.02376239613371E-6</c:v>
                </c:pt>
                <c:pt idx="2080" formatCode="0.00E+00">
                  <c:v>1.00475247922674E-5</c:v>
                </c:pt>
                <c:pt idx="2081" formatCode="0.00E+00">
                  <c:v>5.02376239613371E-6</c:v>
                </c:pt>
                <c:pt idx="2082" formatCode="0.00E+00">
                  <c:v>5.02376239613371E-6</c:v>
                </c:pt>
                <c:pt idx="2083" formatCode="0.00E+00">
                  <c:v>5.02376239613371E-6</c:v>
                </c:pt>
                <c:pt idx="2084" formatCode="0.00E+00">
                  <c:v>5.02376239613371E-6</c:v>
                </c:pt>
                <c:pt idx="2085" formatCode="0.00E+00">
                  <c:v>5.02376239613371E-6</c:v>
                </c:pt>
                <c:pt idx="2086" formatCode="0.00E+00">
                  <c:v>5.02376239613371E-6</c:v>
                </c:pt>
                <c:pt idx="2087" formatCode="0.00E+00">
                  <c:v>5.02376239613371E-6</c:v>
                </c:pt>
                <c:pt idx="2088" formatCode="0.00E+00">
                  <c:v>5.02376239613371E-6</c:v>
                </c:pt>
                <c:pt idx="2089" formatCode="0.00E+00">
                  <c:v>5.02376239613371E-6</c:v>
                </c:pt>
                <c:pt idx="2090" formatCode="0.00E+00">
                  <c:v>5.02376239613371E-6</c:v>
                </c:pt>
                <c:pt idx="2091" formatCode="0.00E+00">
                  <c:v>5.02376239613371E-6</c:v>
                </c:pt>
                <c:pt idx="2092" formatCode="0.00E+00">
                  <c:v>5.02376239613371E-6</c:v>
                </c:pt>
                <c:pt idx="2093" formatCode="0.00E+00">
                  <c:v>5.02376239613371E-6</c:v>
                </c:pt>
                <c:pt idx="2094" formatCode="0.00E+00">
                  <c:v>1.00475247922674E-5</c:v>
                </c:pt>
                <c:pt idx="2095" formatCode="0.00E+00">
                  <c:v>5.02376239613371E-6</c:v>
                </c:pt>
                <c:pt idx="2096" formatCode="0.00E+00">
                  <c:v>5.02376239613371E-6</c:v>
                </c:pt>
                <c:pt idx="2097" formatCode="0.00E+00">
                  <c:v>5.02376239613371E-6</c:v>
                </c:pt>
                <c:pt idx="2098" formatCode="0.00E+00">
                  <c:v>5.02376239613371E-6</c:v>
                </c:pt>
                <c:pt idx="2099" formatCode="0.00E+00">
                  <c:v>5.02376239613371E-6</c:v>
                </c:pt>
                <c:pt idx="2100" formatCode="0.00E+00">
                  <c:v>5.02376239613371E-6</c:v>
                </c:pt>
                <c:pt idx="2101" formatCode="0.00E+00">
                  <c:v>5.02376239613371E-6</c:v>
                </c:pt>
                <c:pt idx="2102" formatCode="0.00E+00">
                  <c:v>5.02376239613371E-6</c:v>
                </c:pt>
                <c:pt idx="2103" formatCode="0.00E+00">
                  <c:v>5.02376239613371E-6</c:v>
                </c:pt>
                <c:pt idx="2104" formatCode="0.00E+00">
                  <c:v>5.02376239613371E-6</c:v>
                </c:pt>
                <c:pt idx="2105" formatCode="0.00E+00">
                  <c:v>5.02376239613371E-6</c:v>
                </c:pt>
                <c:pt idx="2106" formatCode="0.00E+00">
                  <c:v>5.02376239613371E-6</c:v>
                </c:pt>
                <c:pt idx="2107" formatCode="0.00E+00">
                  <c:v>5.02376239613371E-6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999408"/>
        <c:axId val="2147005408"/>
      </c:scatterChart>
      <c:valAx>
        <c:axId val="214699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Blocksize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005408"/>
        <c:crosses val="autoZero"/>
        <c:crossBetween val="midCat"/>
      </c:valAx>
      <c:valAx>
        <c:axId val="214700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Freq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99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Win!$Y:$Y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2757.0</c:v>
                </c:pt>
                <c:pt idx="2756">
                  <c:v>2758.0</c:v>
                </c:pt>
                <c:pt idx="2757">
                  <c:v>2759.0</c:v>
                </c:pt>
                <c:pt idx="2758">
                  <c:v>2760.0</c:v>
                </c:pt>
                <c:pt idx="2759">
                  <c:v>2761.0</c:v>
                </c:pt>
                <c:pt idx="2760">
                  <c:v>2762.0</c:v>
                </c:pt>
                <c:pt idx="2761">
                  <c:v>2763.0</c:v>
                </c:pt>
                <c:pt idx="2762">
                  <c:v>2764.0</c:v>
                </c:pt>
                <c:pt idx="2763">
                  <c:v>2765.0</c:v>
                </c:pt>
                <c:pt idx="2764">
                  <c:v>2766.0</c:v>
                </c:pt>
                <c:pt idx="2765">
                  <c:v>2767.0</c:v>
                </c:pt>
                <c:pt idx="2766">
                  <c:v>2768.0</c:v>
                </c:pt>
                <c:pt idx="2767">
                  <c:v>2769.0</c:v>
                </c:pt>
                <c:pt idx="2768">
                  <c:v>2770.0</c:v>
                </c:pt>
                <c:pt idx="2769">
                  <c:v>2771.0</c:v>
                </c:pt>
                <c:pt idx="2770">
                  <c:v>2772.0</c:v>
                </c:pt>
                <c:pt idx="2771">
                  <c:v>2773.0</c:v>
                </c:pt>
                <c:pt idx="2772">
                  <c:v>2774.0</c:v>
                </c:pt>
                <c:pt idx="2773">
                  <c:v>2775.0</c:v>
                </c:pt>
                <c:pt idx="2774">
                  <c:v>2776.0</c:v>
                </c:pt>
                <c:pt idx="2775">
                  <c:v>2777.0</c:v>
                </c:pt>
                <c:pt idx="2776">
                  <c:v>2778.0</c:v>
                </c:pt>
                <c:pt idx="2777">
                  <c:v>2779.0</c:v>
                </c:pt>
                <c:pt idx="2778">
                  <c:v>2780.0</c:v>
                </c:pt>
                <c:pt idx="2779">
                  <c:v>2781.0</c:v>
                </c:pt>
                <c:pt idx="2780">
                  <c:v>2782.0</c:v>
                </c:pt>
                <c:pt idx="2781">
                  <c:v>2783.0</c:v>
                </c:pt>
                <c:pt idx="2782">
                  <c:v>2784.0</c:v>
                </c:pt>
                <c:pt idx="2783">
                  <c:v>2785.0</c:v>
                </c:pt>
                <c:pt idx="2784">
                  <c:v>2786.0</c:v>
                </c:pt>
                <c:pt idx="2785">
                  <c:v>2787.0</c:v>
                </c:pt>
                <c:pt idx="2786">
                  <c:v>2788.0</c:v>
                </c:pt>
                <c:pt idx="2787">
                  <c:v>2789.0</c:v>
                </c:pt>
                <c:pt idx="2788">
                  <c:v>2790.0</c:v>
                </c:pt>
                <c:pt idx="2789">
                  <c:v>2791.0</c:v>
                </c:pt>
                <c:pt idx="2790">
                  <c:v>2792.0</c:v>
                </c:pt>
                <c:pt idx="2791">
                  <c:v>2793.0</c:v>
                </c:pt>
                <c:pt idx="2792">
                  <c:v>2794.0</c:v>
                </c:pt>
                <c:pt idx="2793">
                  <c:v>2795.0</c:v>
                </c:pt>
                <c:pt idx="2794">
                  <c:v>2796.0</c:v>
                </c:pt>
                <c:pt idx="2795">
                  <c:v>2797.0</c:v>
                </c:pt>
                <c:pt idx="2796">
                  <c:v>2798.0</c:v>
                </c:pt>
                <c:pt idx="2797">
                  <c:v>2799.0</c:v>
                </c:pt>
                <c:pt idx="2798">
                  <c:v>2800.0</c:v>
                </c:pt>
                <c:pt idx="2799">
                  <c:v>2801.0</c:v>
                </c:pt>
                <c:pt idx="2800">
                  <c:v>2802.0</c:v>
                </c:pt>
                <c:pt idx="2801">
                  <c:v>2803.0</c:v>
                </c:pt>
                <c:pt idx="2802">
                  <c:v>2804.0</c:v>
                </c:pt>
                <c:pt idx="2803">
                  <c:v>2805.0</c:v>
                </c:pt>
                <c:pt idx="2804">
                  <c:v>2806.0</c:v>
                </c:pt>
                <c:pt idx="2805">
                  <c:v>2807.0</c:v>
                </c:pt>
                <c:pt idx="2806">
                  <c:v>2808.0</c:v>
                </c:pt>
                <c:pt idx="2807">
                  <c:v>2809.0</c:v>
                </c:pt>
                <c:pt idx="2808">
                  <c:v>2810.0</c:v>
                </c:pt>
                <c:pt idx="2809">
                  <c:v>2811.0</c:v>
                </c:pt>
                <c:pt idx="2810">
                  <c:v>2812.0</c:v>
                </c:pt>
                <c:pt idx="2811">
                  <c:v>2813.0</c:v>
                </c:pt>
                <c:pt idx="2812">
                  <c:v>2814.0</c:v>
                </c:pt>
                <c:pt idx="2813">
                  <c:v>2815.0</c:v>
                </c:pt>
                <c:pt idx="2814">
                  <c:v>2816.0</c:v>
                </c:pt>
                <c:pt idx="2815">
                  <c:v>2817.0</c:v>
                </c:pt>
                <c:pt idx="2816">
                  <c:v>2818.0</c:v>
                </c:pt>
                <c:pt idx="2817">
                  <c:v>2819.0</c:v>
                </c:pt>
                <c:pt idx="2818">
                  <c:v>2820.0</c:v>
                </c:pt>
                <c:pt idx="2819">
                  <c:v>2821.0</c:v>
                </c:pt>
                <c:pt idx="2820">
                  <c:v>2822.0</c:v>
                </c:pt>
                <c:pt idx="2821">
                  <c:v>2823.0</c:v>
                </c:pt>
                <c:pt idx="2822">
                  <c:v>2824.0</c:v>
                </c:pt>
                <c:pt idx="2823">
                  <c:v>2825.0</c:v>
                </c:pt>
                <c:pt idx="2824">
                  <c:v>2826.0</c:v>
                </c:pt>
                <c:pt idx="2825">
                  <c:v>2827.0</c:v>
                </c:pt>
                <c:pt idx="2826">
                  <c:v>2828.0</c:v>
                </c:pt>
                <c:pt idx="2827">
                  <c:v>2829.0</c:v>
                </c:pt>
                <c:pt idx="2828">
                  <c:v>2830.0</c:v>
                </c:pt>
                <c:pt idx="2829">
                  <c:v>2831.0</c:v>
                </c:pt>
                <c:pt idx="2830">
                  <c:v>2832.0</c:v>
                </c:pt>
                <c:pt idx="2831">
                  <c:v>2833.0</c:v>
                </c:pt>
                <c:pt idx="2832">
                  <c:v>2834.0</c:v>
                </c:pt>
                <c:pt idx="2833">
                  <c:v>2835.0</c:v>
                </c:pt>
                <c:pt idx="2834">
                  <c:v>2836.0</c:v>
                </c:pt>
                <c:pt idx="2835">
                  <c:v>2837.0</c:v>
                </c:pt>
                <c:pt idx="2836">
                  <c:v>2838.0</c:v>
                </c:pt>
                <c:pt idx="2837">
                  <c:v>2839.0</c:v>
                </c:pt>
                <c:pt idx="2838">
                  <c:v>2840.0</c:v>
                </c:pt>
                <c:pt idx="2839">
                  <c:v>2841.0</c:v>
                </c:pt>
                <c:pt idx="2840">
                  <c:v>2842.0</c:v>
                </c:pt>
                <c:pt idx="2841">
                  <c:v>2843.0</c:v>
                </c:pt>
                <c:pt idx="2842">
                  <c:v>2844.0</c:v>
                </c:pt>
                <c:pt idx="2843">
                  <c:v>2845.0</c:v>
                </c:pt>
                <c:pt idx="2844">
                  <c:v>2846.0</c:v>
                </c:pt>
                <c:pt idx="2845">
                  <c:v>2847.0</c:v>
                </c:pt>
                <c:pt idx="2846">
                  <c:v>2848.0</c:v>
                </c:pt>
                <c:pt idx="2847">
                  <c:v>2849.0</c:v>
                </c:pt>
                <c:pt idx="2848">
                  <c:v>2850.0</c:v>
                </c:pt>
                <c:pt idx="2849">
                  <c:v>2852.0</c:v>
                </c:pt>
                <c:pt idx="2850">
                  <c:v>2853.0</c:v>
                </c:pt>
                <c:pt idx="2851">
                  <c:v>2854.0</c:v>
                </c:pt>
                <c:pt idx="2852">
                  <c:v>2855.0</c:v>
                </c:pt>
                <c:pt idx="2853">
                  <c:v>2856.0</c:v>
                </c:pt>
                <c:pt idx="2854">
                  <c:v>2857.0</c:v>
                </c:pt>
                <c:pt idx="2855">
                  <c:v>2858.0</c:v>
                </c:pt>
                <c:pt idx="2856">
                  <c:v>2859.0</c:v>
                </c:pt>
                <c:pt idx="2857">
                  <c:v>2860.0</c:v>
                </c:pt>
                <c:pt idx="2858">
                  <c:v>2861.0</c:v>
                </c:pt>
                <c:pt idx="2859">
                  <c:v>2862.0</c:v>
                </c:pt>
                <c:pt idx="2860">
                  <c:v>2863.0</c:v>
                </c:pt>
                <c:pt idx="2861">
                  <c:v>2864.0</c:v>
                </c:pt>
                <c:pt idx="2862">
                  <c:v>2865.0</c:v>
                </c:pt>
                <c:pt idx="2863">
                  <c:v>2866.0</c:v>
                </c:pt>
                <c:pt idx="2864">
                  <c:v>2867.0</c:v>
                </c:pt>
                <c:pt idx="2865">
                  <c:v>2868.0</c:v>
                </c:pt>
                <c:pt idx="2866">
                  <c:v>2869.0</c:v>
                </c:pt>
                <c:pt idx="2867">
                  <c:v>2870.0</c:v>
                </c:pt>
                <c:pt idx="2868">
                  <c:v>2871.0</c:v>
                </c:pt>
                <c:pt idx="2869">
                  <c:v>2872.0</c:v>
                </c:pt>
                <c:pt idx="2870">
                  <c:v>2873.0</c:v>
                </c:pt>
                <c:pt idx="2871">
                  <c:v>2874.0</c:v>
                </c:pt>
                <c:pt idx="2872">
                  <c:v>2875.0</c:v>
                </c:pt>
                <c:pt idx="2873">
                  <c:v>2876.0</c:v>
                </c:pt>
                <c:pt idx="2874">
                  <c:v>2877.0</c:v>
                </c:pt>
                <c:pt idx="2875">
                  <c:v>2878.0</c:v>
                </c:pt>
                <c:pt idx="2876">
                  <c:v>2879.0</c:v>
                </c:pt>
                <c:pt idx="2877">
                  <c:v>2880.0</c:v>
                </c:pt>
                <c:pt idx="2878">
                  <c:v>2881.0</c:v>
                </c:pt>
                <c:pt idx="2879">
                  <c:v>2882.0</c:v>
                </c:pt>
                <c:pt idx="2880">
                  <c:v>2883.0</c:v>
                </c:pt>
                <c:pt idx="2881">
                  <c:v>2884.0</c:v>
                </c:pt>
                <c:pt idx="2882">
                  <c:v>2885.0</c:v>
                </c:pt>
                <c:pt idx="2883">
                  <c:v>2886.0</c:v>
                </c:pt>
                <c:pt idx="2884">
                  <c:v>2887.0</c:v>
                </c:pt>
                <c:pt idx="2885">
                  <c:v>2888.0</c:v>
                </c:pt>
                <c:pt idx="2886">
                  <c:v>2889.0</c:v>
                </c:pt>
                <c:pt idx="2887">
                  <c:v>2890.0</c:v>
                </c:pt>
                <c:pt idx="2888">
                  <c:v>2891.0</c:v>
                </c:pt>
                <c:pt idx="2889">
                  <c:v>2892.0</c:v>
                </c:pt>
                <c:pt idx="2890">
                  <c:v>2893.0</c:v>
                </c:pt>
                <c:pt idx="2891">
                  <c:v>2894.0</c:v>
                </c:pt>
                <c:pt idx="2892">
                  <c:v>2895.0</c:v>
                </c:pt>
                <c:pt idx="2893">
                  <c:v>2896.0</c:v>
                </c:pt>
                <c:pt idx="2894">
                  <c:v>2897.0</c:v>
                </c:pt>
                <c:pt idx="2895">
                  <c:v>2898.0</c:v>
                </c:pt>
                <c:pt idx="2896">
                  <c:v>2899.0</c:v>
                </c:pt>
                <c:pt idx="2897">
                  <c:v>2900.0</c:v>
                </c:pt>
                <c:pt idx="2898">
                  <c:v>2901.0</c:v>
                </c:pt>
                <c:pt idx="2899">
                  <c:v>2902.0</c:v>
                </c:pt>
                <c:pt idx="2900">
                  <c:v>2903.0</c:v>
                </c:pt>
                <c:pt idx="2901">
                  <c:v>2904.0</c:v>
                </c:pt>
                <c:pt idx="2902">
                  <c:v>2905.0</c:v>
                </c:pt>
                <c:pt idx="2903">
                  <c:v>2906.0</c:v>
                </c:pt>
                <c:pt idx="2904">
                  <c:v>2907.0</c:v>
                </c:pt>
                <c:pt idx="2905">
                  <c:v>2908.0</c:v>
                </c:pt>
                <c:pt idx="2906">
                  <c:v>2909.0</c:v>
                </c:pt>
                <c:pt idx="2907">
                  <c:v>2910.0</c:v>
                </c:pt>
                <c:pt idx="2908">
                  <c:v>2911.0</c:v>
                </c:pt>
                <c:pt idx="2909">
                  <c:v>2912.0</c:v>
                </c:pt>
                <c:pt idx="2910">
                  <c:v>2913.0</c:v>
                </c:pt>
                <c:pt idx="2911">
                  <c:v>2914.0</c:v>
                </c:pt>
                <c:pt idx="2912">
                  <c:v>2915.0</c:v>
                </c:pt>
                <c:pt idx="2913">
                  <c:v>2916.0</c:v>
                </c:pt>
                <c:pt idx="2914">
                  <c:v>2917.0</c:v>
                </c:pt>
                <c:pt idx="2915">
                  <c:v>2918.0</c:v>
                </c:pt>
                <c:pt idx="2916">
                  <c:v>2919.0</c:v>
                </c:pt>
                <c:pt idx="2917">
                  <c:v>2920.0</c:v>
                </c:pt>
                <c:pt idx="2918">
                  <c:v>2921.0</c:v>
                </c:pt>
                <c:pt idx="2919">
                  <c:v>2922.0</c:v>
                </c:pt>
                <c:pt idx="2920">
                  <c:v>2923.0</c:v>
                </c:pt>
                <c:pt idx="2921">
                  <c:v>2924.0</c:v>
                </c:pt>
                <c:pt idx="2922">
                  <c:v>2925.0</c:v>
                </c:pt>
                <c:pt idx="2923">
                  <c:v>2926.0</c:v>
                </c:pt>
                <c:pt idx="2924">
                  <c:v>2927.0</c:v>
                </c:pt>
                <c:pt idx="2925">
                  <c:v>2928.0</c:v>
                </c:pt>
                <c:pt idx="2926">
                  <c:v>2929.0</c:v>
                </c:pt>
                <c:pt idx="2927">
                  <c:v>2930.0</c:v>
                </c:pt>
                <c:pt idx="2928">
                  <c:v>2931.0</c:v>
                </c:pt>
                <c:pt idx="2929">
                  <c:v>2932.0</c:v>
                </c:pt>
                <c:pt idx="2930">
                  <c:v>2934.0</c:v>
                </c:pt>
                <c:pt idx="2931">
                  <c:v>2935.0</c:v>
                </c:pt>
                <c:pt idx="2932">
                  <c:v>2936.0</c:v>
                </c:pt>
                <c:pt idx="2933">
                  <c:v>2937.0</c:v>
                </c:pt>
                <c:pt idx="2934">
                  <c:v>2938.0</c:v>
                </c:pt>
                <c:pt idx="2935">
                  <c:v>2939.0</c:v>
                </c:pt>
                <c:pt idx="2936">
                  <c:v>2940.0</c:v>
                </c:pt>
                <c:pt idx="2937">
                  <c:v>2941.0</c:v>
                </c:pt>
                <c:pt idx="2938">
                  <c:v>2942.0</c:v>
                </c:pt>
                <c:pt idx="2939">
                  <c:v>2943.0</c:v>
                </c:pt>
                <c:pt idx="2940">
                  <c:v>2944.0</c:v>
                </c:pt>
                <c:pt idx="2941">
                  <c:v>2946.0</c:v>
                </c:pt>
                <c:pt idx="2942">
                  <c:v>2947.0</c:v>
                </c:pt>
                <c:pt idx="2943">
                  <c:v>2948.0</c:v>
                </c:pt>
                <c:pt idx="2944">
                  <c:v>2949.0</c:v>
                </c:pt>
                <c:pt idx="2945">
                  <c:v>2950.0</c:v>
                </c:pt>
                <c:pt idx="2946">
                  <c:v>2952.0</c:v>
                </c:pt>
                <c:pt idx="2947">
                  <c:v>2953.0</c:v>
                </c:pt>
                <c:pt idx="2948">
                  <c:v>2954.0</c:v>
                </c:pt>
                <c:pt idx="2949">
                  <c:v>2955.0</c:v>
                </c:pt>
                <c:pt idx="2950">
                  <c:v>2956.0</c:v>
                </c:pt>
                <c:pt idx="2951">
                  <c:v>2957.0</c:v>
                </c:pt>
                <c:pt idx="2952">
                  <c:v>2958.0</c:v>
                </c:pt>
                <c:pt idx="2953">
                  <c:v>2959.0</c:v>
                </c:pt>
                <c:pt idx="2954">
                  <c:v>2960.0</c:v>
                </c:pt>
                <c:pt idx="2955">
                  <c:v>2961.0</c:v>
                </c:pt>
                <c:pt idx="2956">
                  <c:v>2962.0</c:v>
                </c:pt>
                <c:pt idx="2957">
                  <c:v>2963.0</c:v>
                </c:pt>
                <c:pt idx="2958">
                  <c:v>2964.0</c:v>
                </c:pt>
                <c:pt idx="2959">
                  <c:v>2965.0</c:v>
                </c:pt>
                <c:pt idx="2960">
                  <c:v>2966.0</c:v>
                </c:pt>
                <c:pt idx="2961">
                  <c:v>2967.0</c:v>
                </c:pt>
                <c:pt idx="2962">
                  <c:v>2968.0</c:v>
                </c:pt>
                <c:pt idx="2963">
                  <c:v>2969.0</c:v>
                </c:pt>
                <c:pt idx="2964">
                  <c:v>2970.0</c:v>
                </c:pt>
                <c:pt idx="2965">
                  <c:v>2971.0</c:v>
                </c:pt>
                <c:pt idx="2966">
                  <c:v>2972.0</c:v>
                </c:pt>
                <c:pt idx="2967">
                  <c:v>2973.0</c:v>
                </c:pt>
                <c:pt idx="2968">
                  <c:v>2974.0</c:v>
                </c:pt>
                <c:pt idx="2969">
                  <c:v>2975.0</c:v>
                </c:pt>
                <c:pt idx="2970">
                  <c:v>2977.0</c:v>
                </c:pt>
                <c:pt idx="2971">
                  <c:v>2978.0</c:v>
                </c:pt>
                <c:pt idx="2972">
                  <c:v>2979.0</c:v>
                </c:pt>
                <c:pt idx="2973">
                  <c:v>2980.0</c:v>
                </c:pt>
                <c:pt idx="2974">
                  <c:v>2981.0</c:v>
                </c:pt>
                <c:pt idx="2975">
                  <c:v>2982.0</c:v>
                </c:pt>
                <c:pt idx="2976">
                  <c:v>2983.0</c:v>
                </c:pt>
                <c:pt idx="2977">
                  <c:v>2984.0</c:v>
                </c:pt>
                <c:pt idx="2978">
                  <c:v>2985.0</c:v>
                </c:pt>
                <c:pt idx="2979">
                  <c:v>2986.0</c:v>
                </c:pt>
                <c:pt idx="2980">
                  <c:v>2987.0</c:v>
                </c:pt>
                <c:pt idx="2981">
                  <c:v>2988.0</c:v>
                </c:pt>
                <c:pt idx="2982">
                  <c:v>2989.0</c:v>
                </c:pt>
                <c:pt idx="2983">
                  <c:v>2990.0</c:v>
                </c:pt>
                <c:pt idx="2984">
                  <c:v>2991.0</c:v>
                </c:pt>
                <c:pt idx="2985">
                  <c:v>2992.0</c:v>
                </c:pt>
                <c:pt idx="2986">
                  <c:v>2993.0</c:v>
                </c:pt>
                <c:pt idx="2987">
                  <c:v>2994.0</c:v>
                </c:pt>
                <c:pt idx="2988">
                  <c:v>2995.0</c:v>
                </c:pt>
                <c:pt idx="2989">
                  <c:v>2996.0</c:v>
                </c:pt>
                <c:pt idx="2990">
                  <c:v>2997.0</c:v>
                </c:pt>
                <c:pt idx="2991">
                  <c:v>2998.0</c:v>
                </c:pt>
                <c:pt idx="2992">
                  <c:v>2999.0</c:v>
                </c:pt>
                <c:pt idx="2993">
                  <c:v>3000.0</c:v>
                </c:pt>
                <c:pt idx="2994">
                  <c:v>3001.0</c:v>
                </c:pt>
                <c:pt idx="2995">
                  <c:v>3002.0</c:v>
                </c:pt>
                <c:pt idx="2996">
                  <c:v>3003.0</c:v>
                </c:pt>
                <c:pt idx="2997">
                  <c:v>3004.0</c:v>
                </c:pt>
                <c:pt idx="2998">
                  <c:v>3005.0</c:v>
                </c:pt>
                <c:pt idx="2999">
                  <c:v>3006.0</c:v>
                </c:pt>
                <c:pt idx="3000">
                  <c:v>3007.0</c:v>
                </c:pt>
                <c:pt idx="3001">
                  <c:v>3009.0</c:v>
                </c:pt>
                <c:pt idx="3002">
                  <c:v>3010.0</c:v>
                </c:pt>
                <c:pt idx="3003">
                  <c:v>3011.0</c:v>
                </c:pt>
                <c:pt idx="3004">
                  <c:v>3012.0</c:v>
                </c:pt>
                <c:pt idx="3005">
                  <c:v>3013.0</c:v>
                </c:pt>
                <c:pt idx="3006">
                  <c:v>3014.0</c:v>
                </c:pt>
                <c:pt idx="3007">
                  <c:v>3015.0</c:v>
                </c:pt>
                <c:pt idx="3008">
                  <c:v>3016.0</c:v>
                </c:pt>
                <c:pt idx="3009">
                  <c:v>3017.0</c:v>
                </c:pt>
                <c:pt idx="3010">
                  <c:v>3018.0</c:v>
                </c:pt>
                <c:pt idx="3011">
                  <c:v>3019.0</c:v>
                </c:pt>
                <c:pt idx="3012">
                  <c:v>3020.0</c:v>
                </c:pt>
                <c:pt idx="3013">
                  <c:v>3021.0</c:v>
                </c:pt>
                <c:pt idx="3014">
                  <c:v>3022.0</c:v>
                </c:pt>
                <c:pt idx="3015">
                  <c:v>3023.0</c:v>
                </c:pt>
                <c:pt idx="3016">
                  <c:v>3024.0</c:v>
                </c:pt>
                <c:pt idx="3017">
                  <c:v>3025.0</c:v>
                </c:pt>
                <c:pt idx="3018">
                  <c:v>3026.0</c:v>
                </c:pt>
                <c:pt idx="3019">
                  <c:v>3027.0</c:v>
                </c:pt>
                <c:pt idx="3020">
                  <c:v>3028.0</c:v>
                </c:pt>
                <c:pt idx="3021">
                  <c:v>3029.0</c:v>
                </c:pt>
                <c:pt idx="3022">
                  <c:v>3030.0</c:v>
                </c:pt>
                <c:pt idx="3023">
                  <c:v>3031.0</c:v>
                </c:pt>
                <c:pt idx="3024">
                  <c:v>3032.0</c:v>
                </c:pt>
                <c:pt idx="3025">
                  <c:v>3033.0</c:v>
                </c:pt>
                <c:pt idx="3026">
                  <c:v>3034.0</c:v>
                </c:pt>
                <c:pt idx="3027">
                  <c:v>3036.0</c:v>
                </c:pt>
                <c:pt idx="3028">
                  <c:v>3037.0</c:v>
                </c:pt>
                <c:pt idx="3029">
                  <c:v>3038.0</c:v>
                </c:pt>
                <c:pt idx="3030">
                  <c:v>3039.0</c:v>
                </c:pt>
                <c:pt idx="3031">
                  <c:v>3040.0</c:v>
                </c:pt>
                <c:pt idx="3032">
                  <c:v>3041.0</c:v>
                </c:pt>
                <c:pt idx="3033">
                  <c:v>3043.0</c:v>
                </c:pt>
                <c:pt idx="3034">
                  <c:v>3044.0</c:v>
                </c:pt>
                <c:pt idx="3035">
                  <c:v>3045.0</c:v>
                </c:pt>
                <c:pt idx="3036">
                  <c:v>3046.0</c:v>
                </c:pt>
                <c:pt idx="3037">
                  <c:v>3047.0</c:v>
                </c:pt>
                <c:pt idx="3038">
                  <c:v>3048.0</c:v>
                </c:pt>
                <c:pt idx="3039">
                  <c:v>3049.0</c:v>
                </c:pt>
                <c:pt idx="3040">
                  <c:v>3050.0</c:v>
                </c:pt>
                <c:pt idx="3041">
                  <c:v>3051.0</c:v>
                </c:pt>
                <c:pt idx="3042">
                  <c:v>3052.0</c:v>
                </c:pt>
                <c:pt idx="3043">
                  <c:v>3053.0</c:v>
                </c:pt>
                <c:pt idx="3044">
                  <c:v>3054.0</c:v>
                </c:pt>
                <c:pt idx="3045">
                  <c:v>3055.0</c:v>
                </c:pt>
                <c:pt idx="3046">
                  <c:v>3056.0</c:v>
                </c:pt>
                <c:pt idx="3047">
                  <c:v>3057.0</c:v>
                </c:pt>
                <c:pt idx="3048">
                  <c:v>3058.0</c:v>
                </c:pt>
                <c:pt idx="3049">
                  <c:v>3059.0</c:v>
                </c:pt>
                <c:pt idx="3050">
                  <c:v>3060.0</c:v>
                </c:pt>
                <c:pt idx="3051">
                  <c:v>3061.0</c:v>
                </c:pt>
                <c:pt idx="3052">
                  <c:v>3063.0</c:v>
                </c:pt>
                <c:pt idx="3053">
                  <c:v>3064.0</c:v>
                </c:pt>
                <c:pt idx="3054">
                  <c:v>3065.0</c:v>
                </c:pt>
                <c:pt idx="3055">
                  <c:v>3066.0</c:v>
                </c:pt>
                <c:pt idx="3056">
                  <c:v>3067.0</c:v>
                </c:pt>
                <c:pt idx="3057">
                  <c:v>3069.0</c:v>
                </c:pt>
                <c:pt idx="3058">
                  <c:v>3070.0</c:v>
                </c:pt>
                <c:pt idx="3059">
                  <c:v>3071.0</c:v>
                </c:pt>
                <c:pt idx="3060">
                  <c:v>3072.0</c:v>
                </c:pt>
                <c:pt idx="3061">
                  <c:v>3075.0</c:v>
                </c:pt>
                <c:pt idx="3062">
                  <c:v>3076.0</c:v>
                </c:pt>
                <c:pt idx="3063">
                  <c:v>3077.0</c:v>
                </c:pt>
                <c:pt idx="3064">
                  <c:v>3079.0</c:v>
                </c:pt>
                <c:pt idx="3065">
                  <c:v>3080.0</c:v>
                </c:pt>
                <c:pt idx="3066">
                  <c:v>3081.0</c:v>
                </c:pt>
                <c:pt idx="3067">
                  <c:v>3083.0</c:v>
                </c:pt>
                <c:pt idx="3068">
                  <c:v>3084.0</c:v>
                </c:pt>
                <c:pt idx="3069">
                  <c:v>3085.0</c:v>
                </c:pt>
                <c:pt idx="3070">
                  <c:v>3086.0</c:v>
                </c:pt>
                <c:pt idx="3071">
                  <c:v>3087.0</c:v>
                </c:pt>
                <c:pt idx="3072">
                  <c:v>3088.0</c:v>
                </c:pt>
                <c:pt idx="3073">
                  <c:v>3089.0</c:v>
                </c:pt>
                <c:pt idx="3074">
                  <c:v>3090.0</c:v>
                </c:pt>
                <c:pt idx="3075">
                  <c:v>3091.0</c:v>
                </c:pt>
                <c:pt idx="3076">
                  <c:v>3092.0</c:v>
                </c:pt>
                <c:pt idx="3077">
                  <c:v>3093.0</c:v>
                </c:pt>
                <c:pt idx="3078">
                  <c:v>3094.0</c:v>
                </c:pt>
                <c:pt idx="3079">
                  <c:v>3095.0</c:v>
                </c:pt>
                <c:pt idx="3080">
                  <c:v>3096.0</c:v>
                </c:pt>
                <c:pt idx="3081">
                  <c:v>3097.0</c:v>
                </c:pt>
                <c:pt idx="3082">
                  <c:v>3098.0</c:v>
                </c:pt>
                <c:pt idx="3083">
                  <c:v>3100.0</c:v>
                </c:pt>
                <c:pt idx="3084">
                  <c:v>3101.0</c:v>
                </c:pt>
                <c:pt idx="3085">
                  <c:v>3102.0</c:v>
                </c:pt>
                <c:pt idx="3086">
                  <c:v>3103.0</c:v>
                </c:pt>
                <c:pt idx="3087">
                  <c:v>3104.0</c:v>
                </c:pt>
                <c:pt idx="3088">
                  <c:v>3106.0</c:v>
                </c:pt>
                <c:pt idx="3089">
                  <c:v>3107.0</c:v>
                </c:pt>
                <c:pt idx="3090">
                  <c:v>3108.0</c:v>
                </c:pt>
                <c:pt idx="3091">
                  <c:v>3109.0</c:v>
                </c:pt>
                <c:pt idx="3092">
                  <c:v>3111.0</c:v>
                </c:pt>
                <c:pt idx="3093">
                  <c:v>3113.0</c:v>
                </c:pt>
                <c:pt idx="3094">
                  <c:v>3114.0</c:v>
                </c:pt>
                <c:pt idx="3095">
                  <c:v>3115.0</c:v>
                </c:pt>
                <c:pt idx="3096">
                  <c:v>3116.0</c:v>
                </c:pt>
                <c:pt idx="3097">
                  <c:v>3117.0</c:v>
                </c:pt>
                <c:pt idx="3098">
                  <c:v>3118.0</c:v>
                </c:pt>
                <c:pt idx="3099">
                  <c:v>3119.0</c:v>
                </c:pt>
                <c:pt idx="3100">
                  <c:v>3120.0</c:v>
                </c:pt>
                <c:pt idx="3101">
                  <c:v>3121.0</c:v>
                </c:pt>
                <c:pt idx="3102">
                  <c:v>3122.0</c:v>
                </c:pt>
                <c:pt idx="3103">
                  <c:v>3124.0</c:v>
                </c:pt>
                <c:pt idx="3104">
                  <c:v>3125.0</c:v>
                </c:pt>
                <c:pt idx="3105">
                  <c:v>3126.0</c:v>
                </c:pt>
                <c:pt idx="3106">
                  <c:v>3127.0</c:v>
                </c:pt>
                <c:pt idx="3107">
                  <c:v>3128.0</c:v>
                </c:pt>
                <c:pt idx="3108">
                  <c:v>3129.0</c:v>
                </c:pt>
                <c:pt idx="3109">
                  <c:v>3130.0</c:v>
                </c:pt>
                <c:pt idx="3110">
                  <c:v>3131.0</c:v>
                </c:pt>
                <c:pt idx="3111">
                  <c:v>3132.0</c:v>
                </c:pt>
                <c:pt idx="3112">
                  <c:v>3133.0</c:v>
                </c:pt>
                <c:pt idx="3113">
                  <c:v>3134.0</c:v>
                </c:pt>
                <c:pt idx="3114">
                  <c:v>3136.0</c:v>
                </c:pt>
                <c:pt idx="3115">
                  <c:v>3137.0</c:v>
                </c:pt>
                <c:pt idx="3116">
                  <c:v>3138.0</c:v>
                </c:pt>
                <c:pt idx="3117">
                  <c:v>3139.0</c:v>
                </c:pt>
                <c:pt idx="3118">
                  <c:v>3140.0</c:v>
                </c:pt>
                <c:pt idx="3119">
                  <c:v>3141.0</c:v>
                </c:pt>
                <c:pt idx="3120">
                  <c:v>3142.0</c:v>
                </c:pt>
                <c:pt idx="3121">
                  <c:v>3143.0</c:v>
                </c:pt>
                <c:pt idx="3122">
                  <c:v>3145.0</c:v>
                </c:pt>
                <c:pt idx="3123">
                  <c:v>3146.0</c:v>
                </c:pt>
                <c:pt idx="3124">
                  <c:v>3147.0</c:v>
                </c:pt>
                <c:pt idx="3125">
                  <c:v>3148.0</c:v>
                </c:pt>
                <c:pt idx="3126">
                  <c:v>3149.0</c:v>
                </c:pt>
                <c:pt idx="3127">
                  <c:v>3150.0</c:v>
                </c:pt>
                <c:pt idx="3128">
                  <c:v>3151.0</c:v>
                </c:pt>
                <c:pt idx="3129">
                  <c:v>3152.0</c:v>
                </c:pt>
                <c:pt idx="3130">
                  <c:v>3153.0</c:v>
                </c:pt>
                <c:pt idx="3131">
                  <c:v>3154.0</c:v>
                </c:pt>
                <c:pt idx="3132">
                  <c:v>3155.0</c:v>
                </c:pt>
                <c:pt idx="3133">
                  <c:v>3156.0</c:v>
                </c:pt>
                <c:pt idx="3134">
                  <c:v>3157.0</c:v>
                </c:pt>
                <c:pt idx="3135">
                  <c:v>3158.0</c:v>
                </c:pt>
                <c:pt idx="3136">
                  <c:v>3159.0</c:v>
                </c:pt>
                <c:pt idx="3137">
                  <c:v>3160.0</c:v>
                </c:pt>
                <c:pt idx="3138">
                  <c:v>3161.0</c:v>
                </c:pt>
                <c:pt idx="3139">
                  <c:v>3162.0</c:v>
                </c:pt>
                <c:pt idx="3140">
                  <c:v>3163.0</c:v>
                </c:pt>
                <c:pt idx="3141">
                  <c:v>3164.0</c:v>
                </c:pt>
                <c:pt idx="3142">
                  <c:v>3165.0</c:v>
                </c:pt>
                <c:pt idx="3143">
                  <c:v>3166.0</c:v>
                </c:pt>
                <c:pt idx="3144">
                  <c:v>3168.0</c:v>
                </c:pt>
                <c:pt idx="3145">
                  <c:v>3169.0</c:v>
                </c:pt>
                <c:pt idx="3146">
                  <c:v>3170.0</c:v>
                </c:pt>
                <c:pt idx="3147">
                  <c:v>3171.0</c:v>
                </c:pt>
                <c:pt idx="3148">
                  <c:v>3172.0</c:v>
                </c:pt>
                <c:pt idx="3149">
                  <c:v>3173.0</c:v>
                </c:pt>
                <c:pt idx="3150">
                  <c:v>3174.0</c:v>
                </c:pt>
                <c:pt idx="3151">
                  <c:v>3175.0</c:v>
                </c:pt>
                <c:pt idx="3152">
                  <c:v>3177.0</c:v>
                </c:pt>
                <c:pt idx="3153">
                  <c:v>3179.0</c:v>
                </c:pt>
                <c:pt idx="3154">
                  <c:v>3180.0</c:v>
                </c:pt>
                <c:pt idx="3155">
                  <c:v>3181.0</c:v>
                </c:pt>
                <c:pt idx="3156">
                  <c:v>3182.0</c:v>
                </c:pt>
                <c:pt idx="3157">
                  <c:v>3183.0</c:v>
                </c:pt>
                <c:pt idx="3158">
                  <c:v>3184.0</c:v>
                </c:pt>
                <c:pt idx="3159">
                  <c:v>3185.0</c:v>
                </c:pt>
                <c:pt idx="3160">
                  <c:v>3186.0</c:v>
                </c:pt>
                <c:pt idx="3161">
                  <c:v>3187.0</c:v>
                </c:pt>
                <c:pt idx="3162">
                  <c:v>3188.0</c:v>
                </c:pt>
                <c:pt idx="3163">
                  <c:v>3189.0</c:v>
                </c:pt>
                <c:pt idx="3164">
                  <c:v>3190.0</c:v>
                </c:pt>
                <c:pt idx="3165">
                  <c:v>3191.0</c:v>
                </c:pt>
                <c:pt idx="3166">
                  <c:v>3192.0</c:v>
                </c:pt>
                <c:pt idx="3167">
                  <c:v>3193.0</c:v>
                </c:pt>
                <c:pt idx="3168">
                  <c:v>3194.0</c:v>
                </c:pt>
                <c:pt idx="3169">
                  <c:v>3195.0</c:v>
                </c:pt>
                <c:pt idx="3170">
                  <c:v>3197.0</c:v>
                </c:pt>
                <c:pt idx="3171">
                  <c:v>3198.0</c:v>
                </c:pt>
                <c:pt idx="3172">
                  <c:v>3200.0</c:v>
                </c:pt>
                <c:pt idx="3173">
                  <c:v>3201.0</c:v>
                </c:pt>
                <c:pt idx="3174">
                  <c:v>3202.0</c:v>
                </c:pt>
                <c:pt idx="3175">
                  <c:v>3204.0</c:v>
                </c:pt>
                <c:pt idx="3176">
                  <c:v>3205.0</c:v>
                </c:pt>
                <c:pt idx="3177">
                  <c:v>3207.0</c:v>
                </c:pt>
                <c:pt idx="3178">
                  <c:v>3208.0</c:v>
                </c:pt>
                <c:pt idx="3179">
                  <c:v>3209.0</c:v>
                </c:pt>
                <c:pt idx="3180">
                  <c:v>3211.0</c:v>
                </c:pt>
                <c:pt idx="3181">
                  <c:v>3212.0</c:v>
                </c:pt>
                <c:pt idx="3182">
                  <c:v>3213.0</c:v>
                </c:pt>
                <c:pt idx="3183">
                  <c:v>3214.0</c:v>
                </c:pt>
                <c:pt idx="3184">
                  <c:v>3215.0</c:v>
                </c:pt>
                <c:pt idx="3185">
                  <c:v>3216.0</c:v>
                </c:pt>
                <c:pt idx="3186">
                  <c:v>3217.0</c:v>
                </c:pt>
                <c:pt idx="3187">
                  <c:v>3219.0</c:v>
                </c:pt>
                <c:pt idx="3188">
                  <c:v>3220.0</c:v>
                </c:pt>
                <c:pt idx="3189">
                  <c:v>3221.0</c:v>
                </c:pt>
                <c:pt idx="3190">
                  <c:v>3222.0</c:v>
                </c:pt>
                <c:pt idx="3191">
                  <c:v>3223.0</c:v>
                </c:pt>
                <c:pt idx="3192">
                  <c:v>3224.0</c:v>
                </c:pt>
                <c:pt idx="3193">
                  <c:v>3225.0</c:v>
                </c:pt>
                <c:pt idx="3194">
                  <c:v>3226.0</c:v>
                </c:pt>
                <c:pt idx="3195">
                  <c:v>3227.0</c:v>
                </c:pt>
                <c:pt idx="3196">
                  <c:v>3228.0</c:v>
                </c:pt>
                <c:pt idx="3197">
                  <c:v>3229.0</c:v>
                </c:pt>
                <c:pt idx="3198">
                  <c:v>3232.0</c:v>
                </c:pt>
                <c:pt idx="3199">
                  <c:v>3233.0</c:v>
                </c:pt>
                <c:pt idx="3200">
                  <c:v>3234.0</c:v>
                </c:pt>
                <c:pt idx="3201">
                  <c:v>3235.0</c:v>
                </c:pt>
                <c:pt idx="3202">
                  <c:v>3236.0</c:v>
                </c:pt>
                <c:pt idx="3203">
                  <c:v>3238.0</c:v>
                </c:pt>
                <c:pt idx="3204">
                  <c:v>3239.0</c:v>
                </c:pt>
                <c:pt idx="3205">
                  <c:v>3240.0</c:v>
                </c:pt>
                <c:pt idx="3206">
                  <c:v>3241.0</c:v>
                </c:pt>
                <c:pt idx="3207">
                  <c:v>3242.0</c:v>
                </c:pt>
                <c:pt idx="3208">
                  <c:v>3243.0</c:v>
                </c:pt>
                <c:pt idx="3209">
                  <c:v>3244.0</c:v>
                </c:pt>
                <c:pt idx="3210">
                  <c:v>3245.0</c:v>
                </c:pt>
                <c:pt idx="3211">
                  <c:v>3246.0</c:v>
                </c:pt>
                <c:pt idx="3212">
                  <c:v>3248.0</c:v>
                </c:pt>
                <c:pt idx="3213">
                  <c:v>3249.0</c:v>
                </c:pt>
                <c:pt idx="3214">
                  <c:v>3250.0</c:v>
                </c:pt>
                <c:pt idx="3215">
                  <c:v>3251.0</c:v>
                </c:pt>
                <c:pt idx="3216">
                  <c:v>3253.0</c:v>
                </c:pt>
                <c:pt idx="3217">
                  <c:v>3254.0</c:v>
                </c:pt>
                <c:pt idx="3218">
                  <c:v>3255.0</c:v>
                </c:pt>
                <c:pt idx="3219">
                  <c:v>3256.0</c:v>
                </c:pt>
                <c:pt idx="3220">
                  <c:v>3258.0</c:v>
                </c:pt>
                <c:pt idx="3221">
                  <c:v>3260.0</c:v>
                </c:pt>
                <c:pt idx="3222">
                  <c:v>3262.0</c:v>
                </c:pt>
                <c:pt idx="3223">
                  <c:v>3263.0</c:v>
                </c:pt>
                <c:pt idx="3224">
                  <c:v>3264.0</c:v>
                </c:pt>
                <c:pt idx="3225">
                  <c:v>3265.0</c:v>
                </c:pt>
                <c:pt idx="3226">
                  <c:v>3267.0</c:v>
                </c:pt>
                <c:pt idx="3227">
                  <c:v>3268.0</c:v>
                </c:pt>
                <c:pt idx="3228">
                  <c:v>3269.0</c:v>
                </c:pt>
                <c:pt idx="3229">
                  <c:v>3270.0</c:v>
                </c:pt>
                <c:pt idx="3230">
                  <c:v>3273.0</c:v>
                </c:pt>
                <c:pt idx="3231">
                  <c:v>3274.0</c:v>
                </c:pt>
                <c:pt idx="3232">
                  <c:v>3277.0</c:v>
                </c:pt>
                <c:pt idx="3233">
                  <c:v>3278.0</c:v>
                </c:pt>
                <c:pt idx="3234">
                  <c:v>3279.0</c:v>
                </c:pt>
                <c:pt idx="3235">
                  <c:v>3280.0</c:v>
                </c:pt>
                <c:pt idx="3236">
                  <c:v>3281.0</c:v>
                </c:pt>
                <c:pt idx="3237">
                  <c:v>3282.0</c:v>
                </c:pt>
                <c:pt idx="3238">
                  <c:v>3283.0</c:v>
                </c:pt>
                <c:pt idx="3239">
                  <c:v>3284.0</c:v>
                </c:pt>
                <c:pt idx="3240">
                  <c:v>3285.0</c:v>
                </c:pt>
                <c:pt idx="3241">
                  <c:v>3286.0</c:v>
                </c:pt>
                <c:pt idx="3242">
                  <c:v>3288.0</c:v>
                </c:pt>
                <c:pt idx="3243">
                  <c:v>3289.0</c:v>
                </c:pt>
                <c:pt idx="3244">
                  <c:v>3290.0</c:v>
                </c:pt>
                <c:pt idx="3245">
                  <c:v>3291.0</c:v>
                </c:pt>
                <c:pt idx="3246">
                  <c:v>3293.0</c:v>
                </c:pt>
                <c:pt idx="3247">
                  <c:v>3294.0</c:v>
                </c:pt>
                <c:pt idx="3248">
                  <c:v>3295.0</c:v>
                </c:pt>
                <c:pt idx="3249">
                  <c:v>3296.0</c:v>
                </c:pt>
                <c:pt idx="3250">
                  <c:v>3298.0</c:v>
                </c:pt>
                <c:pt idx="3251">
                  <c:v>3300.0</c:v>
                </c:pt>
                <c:pt idx="3252">
                  <c:v>3301.0</c:v>
                </c:pt>
                <c:pt idx="3253">
                  <c:v>3303.0</c:v>
                </c:pt>
                <c:pt idx="3254">
                  <c:v>3304.0</c:v>
                </c:pt>
                <c:pt idx="3255">
                  <c:v>3305.0</c:v>
                </c:pt>
                <c:pt idx="3256">
                  <c:v>3307.0</c:v>
                </c:pt>
                <c:pt idx="3257">
                  <c:v>3308.0</c:v>
                </c:pt>
                <c:pt idx="3258">
                  <c:v>3309.0</c:v>
                </c:pt>
                <c:pt idx="3259">
                  <c:v>3311.0</c:v>
                </c:pt>
                <c:pt idx="3260">
                  <c:v>3312.0</c:v>
                </c:pt>
                <c:pt idx="3261">
                  <c:v>3314.0</c:v>
                </c:pt>
                <c:pt idx="3262">
                  <c:v>3315.0</c:v>
                </c:pt>
                <c:pt idx="3263">
                  <c:v>3316.0</c:v>
                </c:pt>
                <c:pt idx="3264">
                  <c:v>3317.0</c:v>
                </c:pt>
                <c:pt idx="3265">
                  <c:v>3318.0</c:v>
                </c:pt>
                <c:pt idx="3266">
                  <c:v>3319.0</c:v>
                </c:pt>
                <c:pt idx="3267">
                  <c:v>3320.0</c:v>
                </c:pt>
                <c:pt idx="3268">
                  <c:v>3321.0</c:v>
                </c:pt>
                <c:pt idx="3269">
                  <c:v>3322.0</c:v>
                </c:pt>
                <c:pt idx="3270">
                  <c:v>3323.0</c:v>
                </c:pt>
                <c:pt idx="3271">
                  <c:v>3324.0</c:v>
                </c:pt>
                <c:pt idx="3272">
                  <c:v>3325.0</c:v>
                </c:pt>
                <c:pt idx="3273">
                  <c:v>3328.0</c:v>
                </c:pt>
                <c:pt idx="3274">
                  <c:v>3329.0</c:v>
                </c:pt>
                <c:pt idx="3275">
                  <c:v>3330.0</c:v>
                </c:pt>
                <c:pt idx="3276">
                  <c:v>3331.0</c:v>
                </c:pt>
                <c:pt idx="3277">
                  <c:v>3332.0</c:v>
                </c:pt>
                <c:pt idx="3278">
                  <c:v>3333.0</c:v>
                </c:pt>
                <c:pt idx="3279">
                  <c:v>3334.0</c:v>
                </c:pt>
                <c:pt idx="3280">
                  <c:v>3335.0</c:v>
                </c:pt>
                <c:pt idx="3281">
                  <c:v>3336.0</c:v>
                </c:pt>
                <c:pt idx="3282">
                  <c:v>3337.0</c:v>
                </c:pt>
                <c:pt idx="3283">
                  <c:v>3339.0</c:v>
                </c:pt>
                <c:pt idx="3284">
                  <c:v>3340.0</c:v>
                </c:pt>
                <c:pt idx="3285">
                  <c:v>3341.0</c:v>
                </c:pt>
                <c:pt idx="3286">
                  <c:v>3342.0</c:v>
                </c:pt>
                <c:pt idx="3287">
                  <c:v>3343.0</c:v>
                </c:pt>
                <c:pt idx="3288">
                  <c:v>3344.0</c:v>
                </c:pt>
                <c:pt idx="3289">
                  <c:v>3345.0</c:v>
                </c:pt>
                <c:pt idx="3290">
                  <c:v>3347.0</c:v>
                </c:pt>
                <c:pt idx="3291">
                  <c:v>3348.0</c:v>
                </c:pt>
                <c:pt idx="3292">
                  <c:v>3349.0</c:v>
                </c:pt>
                <c:pt idx="3293">
                  <c:v>3350.0</c:v>
                </c:pt>
                <c:pt idx="3294">
                  <c:v>3351.0</c:v>
                </c:pt>
                <c:pt idx="3295">
                  <c:v>3352.0</c:v>
                </c:pt>
                <c:pt idx="3296">
                  <c:v>3353.0</c:v>
                </c:pt>
                <c:pt idx="3297">
                  <c:v>3354.0</c:v>
                </c:pt>
                <c:pt idx="3298">
                  <c:v>3355.0</c:v>
                </c:pt>
                <c:pt idx="3299">
                  <c:v>3357.0</c:v>
                </c:pt>
                <c:pt idx="3300">
                  <c:v>3358.0</c:v>
                </c:pt>
                <c:pt idx="3301">
                  <c:v>3360.0</c:v>
                </c:pt>
                <c:pt idx="3302">
                  <c:v>3361.0</c:v>
                </c:pt>
                <c:pt idx="3303">
                  <c:v>3362.0</c:v>
                </c:pt>
                <c:pt idx="3304">
                  <c:v>3364.0</c:v>
                </c:pt>
                <c:pt idx="3305">
                  <c:v>3367.0</c:v>
                </c:pt>
                <c:pt idx="3306">
                  <c:v>3368.0</c:v>
                </c:pt>
                <c:pt idx="3307">
                  <c:v>3370.0</c:v>
                </c:pt>
                <c:pt idx="3308">
                  <c:v>3372.0</c:v>
                </c:pt>
                <c:pt idx="3309">
                  <c:v>3373.0</c:v>
                </c:pt>
                <c:pt idx="3310">
                  <c:v>3374.0</c:v>
                </c:pt>
                <c:pt idx="3311">
                  <c:v>3377.0</c:v>
                </c:pt>
                <c:pt idx="3312">
                  <c:v>3378.0</c:v>
                </c:pt>
                <c:pt idx="3313">
                  <c:v>3379.0</c:v>
                </c:pt>
                <c:pt idx="3314">
                  <c:v>3381.0</c:v>
                </c:pt>
                <c:pt idx="3315">
                  <c:v>3382.0</c:v>
                </c:pt>
                <c:pt idx="3316">
                  <c:v>3383.0</c:v>
                </c:pt>
                <c:pt idx="3317">
                  <c:v>3385.0</c:v>
                </c:pt>
                <c:pt idx="3318">
                  <c:v>3386.0</c:v>
                </c:pt>
                <c:pt idx="3319">
                  <c:v>3387.0</c:v>
                </c:pt>
                <c:pt idx="3320">
                  <c:v>3388.0</c:v>
                </c:pt>
                <c:pt idx="3321">
                  <c:v>3389.0</c:v>
                </c:pt>
                <c:pt idx="3322">
                  <c:v>3390.0</c:v>
                </c:pt>
                <c:pt idx="3323">
                  <c:v>3393.0</c:v>
                </c:pt>
                <c:pt idx="3324">
                  <c:v>3394.0</c:v>
                </c:pt>
                <c:pt idx="3325">
                  <c:v>3395.0</c:v>
                </c:pt>
                <c:pt idx="3326">
                  <c:v>3399.0</c:v>
                </c:pt>
                <c:pt idx="3327">
                  <c:v>3402.0</c:v>
                </c:pt>
                <c:pt idx="3328">
                  <c:v>3403.0</c:v>
                </c:pt>
                <c:pt idx="3329">
                  <c:v>3405.0</c:v>
                </c:pt>
                <c:pt idx="3330">
                  <c:v>3406.0</c:v>
                </c:pt>
                <c:pt idx="3331">
                  <c:v>3407.0</c:v>
                </c:pt>
                <c:pt idx="3332">
                  <c:v>3408.0</c:v>
                </c:pt>
                <c:pt idx="3333">
                  <c:v>3411.0</c:v>
                </c:pt>
                <c:pt idx="3334">
                  <c:v>3413.0</c:v>
                </c:pt>
                <c:pt idx="3335">
                  <c:v>3414.0</c:v>
                </c:pt>
                <c:pt idx="3336">
                  <c:v>3417.0</c:v>
                </c:pt>
                <c:pt idx="3337">
                  <c:v>3418.0</c:v>
                </c:pt>
                <c:pt idx="3338">
                  <c:v>3421.0</c:v>
                </c:pt>
                <c:pt idx="3339">
                  <c:v>3424.0</c:v>
                </c:pt>
                <c:pt idx="3340">
                  <c:v>3425.0</c:v>
                </c:pt>
                <c:pt idx="3341">
                  <c:v>3426.0</c:v>
                </c:pt>
                <c:pt idx="3342">
                  <c:v>3430.0</c:v>
                </c:pt>
                <c:pt idx="3343">
                  <c:v>3432.0</c:v>
                </c:pt>
                <c:pt idx="3344">
                  <c:v>3433.0</c:v>
                </c:pt>
                <c:pt idx="3345">
                  <c:v>3434.0</c:v>
                </c:pt>
                <c:pt idx="3346">
                  <c:v>3435.0</c:v>
                </c:pt>
                <c:pt idx="3347">
                  <c:v>3437.0</c:v>
                </c:pt>
                <c:pt idx="3348">
                  <c:v>3438.0</c:v>
                </c:pt>
                <c:pt idx="3349">
                  <c:v>3440.0</c:v>
                </c:pt>
                <c:pt idx="3350">
                  <c:v>3441.0</c:v>
                </c:pt>
                <c:pt idx="3351">
                  <c:v>3442.0</c:v>
                </c:pt>
                <c:pt idx="3352">
                  <c:v>3443.0</c:v>
                </c:pt>
                <c:pt idx="3353">
                  <c:v>3444.0</c:v>
                </c:pt>
                <c:pt idx="3354">
                  <c:v>3445.0</c:v>
                </c:pt>
                <c:pt idx="3355">
                  <c:v>3446.0</c:v>
                </c:pt>
                <c:pt idx="3356">
                  <c:v>3447.0</c:v>
                </c:pt>
                <c:pt idx="3357">
                  <c:v>3451.0</c:v>
                </c:pt>
                <c:pt idx="3358">
                  <c:v>3453.0</c:v>
                </c:pt>
                <c:pt idx="3359">
                  <c:v>3457.0</c:v>
                </c:pt>
                <c:pt idx="3360">
                  <c:v>3458.0</c:v>
                </c:pt>
                <c:pt idx="3361">
                  <c:v>3459.0</c:v>
                </c:pt>
                <c:pt idx="3362">
                  <c:v>3461.0</c:v>
                </c:pt>
                <c:pt idx="3363">
                  <c:v>3462.0</c:v>
                </c:pt>
                <c:pt idx="3364">
                  <c:v>3465.0</c:v>
                </c:pt>
                <c:pt idx="3365">
                  <c:v>3466.0</c:v>
                </c:pt>
                <c:pt idx="3366">
                  <c:v>3467.0</c:v>
                </c:pt>
                <c:pt idx="3367">
                  <c:v>3468.0</c:v>
                </c:pt>
                <c:pt idx="3368">
                  <c:v>3469.0</c:v>
                </c:pt>
                <c:pt idx="3369">
                  <c:v>3471.0</c:v>
                </c:pt>
                <c:pt idx="3370">
                  <c:v>3474.0</c:v>
                </c:pt>
                <c:pt idx="3371">
                  <c:v>3475.0</c:v>
                </c:pt>
                <c:pt idx="3372">
                  <c:v>3478.0</c:v>
                </c:pt>
                <c:pt idx="3373">
                  <c:v>3482.0</c:v>
                </c:pt>
                <c:pt idx="3374">
                  <c:v>3486.0</c:v>
                </c:pt>
                <c:pt idx="3375">
                  <c:v>3488.0</c:v>
                </c:pt>
                <c:pt idx="3376">
                  <c:v>3490.0</c:v>
                </c:pt>
                <c:pt idx="3377">
                  <c:v>3494.0</c:v>
                </c:pt>
                <c:pt idx="3378">
                  <c:v>3495.0</c:v>
                </c:pt>
                <c:pt idx="3379">
                  <c:v>3497.0</c:v>
                </c:pt>
                <c:pt idx="3380">
                  <c:v>3498.0</c:v>
                </c:pt>
                <c:pt idx="3381">
                  <c:v>3499.0</c:v>
                </c:pt>
                <c:pt idx="3382">
                  <c:v>3500.0</c:v>
                </c:pt>
                <c:pt idx="3383">
                  <c:v>3502.0</c:v>
                </c:pt>
                <c:pt idx="3384">
                  <c:v>3503.0</c:v>
                </c:pt>
                <c:pt idx="3385">
                  <c:v>3506.0</c:v>
                </c:pt>
                <c:pt idx="3386">
                  <c:v>3508.0</c:v>
                </c:pt>
                <c:pt idx="3387">
                  <c:v>3509.0</c:v>
                </c:pt>
                <c:pt idx="3388">
                  <c:v>3510.0</c:v>
                </c:pt>
                <c:pt idx="3389">
                  <c:v>3511.0</c:v>
                </c:pt>
                <c:pt idx="3390">
                  <c:v>3513.0</c:v>
                </c:pt>
                <c:pt idx="3391">
                  <c:v>3514.0</c:v>
                </c:pt>
                <c:pt idx="3392">
                  <c:v>3515.0</c:v>
                </c:pt>
                <c:pt idx="3393">
                  <c:v>3517.0</c:v>
                </c:pt>
                <c:pt idx="3394">
                  <c:v>3518.0</c:v>
                </c:pt>
                <c:pt idx="3395">
                  <c:v>3519.0</c:v>
                </c:pt>
                <c:pt idx="3396">
                  <c:v>3521.0</c:v>
                </c:pt>
                <c:pt idx="3397">
                  <c:v>3522.0</c:v>
                </c:pt>
                <c:pt idx="3398">
                  <c:v>3524.0</c:v>
                </c:pt>
                <c:pt idx="3399">
                  <c:v>3528.0</c:v>
                </c:pt>
                <c:pt idx="3400">
                  <c:v>3529.0</c:v>
                </c:pt>
                <c:pt idx="3401">
                  <c:v>3531.0</c:v>
                </c:pt>
                <c:pt idx="3402">
                  <c:v>3532.0</c:v>
                </c:pt>
                <c:pt idx="3403">
                  <c:v>3533.0</c:v>
                </c:pt>
                <c:pt idx="3404">
                  <c:v>3535.0</c:v>
                </c:pt>
                <c:pt idx="3405">
                  <c:v>3537.0</c:v>
                </c:pt>
                <c:pt idx="3406">
                  <c:v>3541.0</c:v>
                </c:pt>
                <c:pt idx="3407">
                  <c:v>3544.0</c:v>
                </c:pt>
                <c:pt idx="3408">
                  <c:v>3546.0</c:v>
                </c:pt>
                <c:pt idx="3409">
                  <c:v>3547.0</c:v>
                </c:pt>
                <c:pt idx="3410">
                  <c:v>3549.0</c:v>
                </c:pt>
                <c:pt idx="3411">
                  <c:v>3550.0</c:v>
                </c:pt>
                <c:pt idx="3412">
                  <c:v>3551.0</c:v>
                </c:pt>
                <c:pt idx="3413">
                  <c:v>3552.0</c:v>
                </c:pt>
                <c:pt idx="3414">
                  <c:v>3553.0</c:v>
                </c:pt>
                <c:pt idx="3415">
                  <c:v>3554.0</c:v>
                </c:pt>
                <c:pt idx="3416">
                  <c:v>3557.0</c:v>
                </c:pt>
                <c:pt idx="3417">
                  <c:v>3558.0</c:v>
                </c:pt>
                <c:pt idx="3418">
                  <c:v>3560.0</c:v>
                </c:pt>
                <c:pt idx="3419">
                  <c:v>3561.0</c:v>
                </c:pt>
                <c:pt idx="3420">
                  <c:v>3562.0</c:v>
                </c:pt>
                <c:pt idx="3421">
                  <c:v>3563.0</c:v>
                </c:pt>
                <c:pt idx="3422">
                  <c:v>3564.0</c:v>
                </c:pt>
                <c:pt idx="3423">
                  <c:v>3567.0</c:v>
                </c:pt>
                <c:pt idx="3424">
                  <c:v>3568.0</c:v>
                </c:pt>
                <c:pt idx="3425">
                  <c:v>3569.0</c:v>
                </c:pt>
                <c:pt idx="3426">
                  <c:v>3570.0</c:v>
                </c:pt>
                <c:pt idx="3427">
                  <c:v>3572.0</c:v>
                </c:pt>
                <c:pt idx="3428">
                  <c:v>3573.0</c:v>
                </c:pt>
                <c:pt idx="3429">
                  <c:v>3580.0</c:v>
                </c:pt>
                <c:pt idx="3430">
                  <c:v>3581.0</c:v>
                </c:pt>
                <c:pt idx="3431">
                  <c:v>3584.0</c:v>
                </c:pt>
                <c:pt idx="3432">
                  <c:v>3585.0</c:v>
                </c:pt>
                <c:pt idx="3433">
                  <c:v>3587.0</c:v>
                </c:pt>
                <c:pt idx="3434">
                  <c:v>3588.0</c:v>
                </c:pt>
                <c:pt idx="3435">
                  <c:v>3589.0</c:v>
                </c:pt>
                <c:pt idx="3436">
                  <c:v>3594.0</c:v>
                </c:pt>
                <c:pt idx="3437">
                  <c:v>3595.0</c:v>
                </c:pt>
                <c:pt idx="3438">
                  <c:v>3596.0</c:v>
                </c:pt>
                <c:pt idx="3439">
                  <c:v>3598.0</c:v>
                </c:pt>
                <c:pt idx="3440">
                  <c:v>3599.0</c:v>
                </c:pt>
                <c:pt idx="3441">
                  <c:v>3601.0</c:v>
                </c:pt>
                <c:pt idx="3442">
                  <c:v>3604.0</c:v>
                </c:pt>
                <c:pt idx="3443">
                  <c:v>3608.0</c:v>
                </c:pt>
                <c:pt idx="3444">
                  <c:v>3611.0</c:v>
                </c:pt>
                <c:pt idx="3445">
                  <c:v>3612.0</c:v>
                </c:pt>
                <c:pt idx="3446">
                  <c:v>3615.0</c:v>
                </c:pt>
                <c:pt idx="3447">
                  <c:v>3616.0</c:v>
                </c:pt>
                <c:pt idx="3448">
                  <c:v>3617.0</c:v>
                </c:pt>
                <c:pt idx="3449">
                  <c:v>3618.0</c:v>
                </c:pt>
                <c:pt idx="3450">
                  <c:v>3619.0</c:v>
                </c:pt>
                <c:pt idx="3451">
                  <c:v>3620.0</c:v>
                </c:pt>
                <c:pt idx="3452">
                  <c:v>3623.0</c:v>
                </c:pt>
                <c:pt idx="3453">
                  <c:v>3625.0</c:v>
                </c:pt>
                <c:pt idx="3454">
                  <c:v>3626.0</c:v>
                </c:pt>
                <c:pt idx="3455">
                  <c:v>3629.0</c:v>
                </c:pt>
                <c:pt idx="3456">
                  <c:v>3630.0</c:v>
                </c:pt>
                <c:pt idx="3457">
                  <c:v>3632.0</c:v>
                </c:pt>
                <c:pt idx="3458">
                  <c:v>3633.0</c:v>
                </c:pt>
                <c:pt idx="3459">
                  <c:v>3634.0</c:v>
                </c:pt>
                <c:pt idx="3460">
                  <c:v>3636.0</c:v>
                </c:pt>
                <c:pt idx="3461">
                  <c:v>3639.0</c:v>
                </c:pt>
                <c:pt idx="3462">
                  <c:v>3640.0</c:v>
                </c:pt>
                <c:pt idx="3463">
                  <c:v>3643.0</c:v>
                </c:pt>
                <c:pt idx="3464">
                  <c:v>3645.0</c:v>
                </c:pt>
                <c:pt idx="3465">
                  <c:v>3646.0</c:v>
                </c:pt>
                <c:pt idx="3466">
                  <c:v>3649.0</c:v>
                </c:pt>
                <c:pt idx="3467">
                  <c:v>3650.0</c:v>
                </c:pt>
                <c:pt idx="3468">
                  <c:v>3651.0</c:v>
                </c:pt>
                <c:pt idx="3469">
                  <c:v>3652.0</c:v>
                </c:pt>
                <c:pt idx="3470">
                  <c:v>3653.0</c:v>
                </c:pt>
                <c:pt idx="3471">
                  <c:v>3657.0</c:v>
                </c:pt>
                <c:pt idx="3472">
                  <c:v>3658.0</c:v>
                </c:pt>
                <c:pt idx="3473">
                  <c:v>3661.0</c:v>
                </c:pt>
                <c:pt idx="3474">
                  <c:v>3667.0</c:v>
                </c:pt>
                <c:pt idx="3475">
                  <c:v>3669.0</c:v>
                </c:pt>
                <c:pt idx="3476">
                  <c:v>3674.0</c:v>
                </c:pt>
                <c:pt idx="3477">
                  <c:v>3675.0</c:v>
                </c:pt>
                <c:pt idx="3478">
                  <c:v>3676.0</c:v>
                </c:pt>
                <c:pt idx="3479">
                  <c:v>3679.0</c:v>
                </c:pt>
                <c:pt idx="3480">
                  <c:v>3680.0</c:v>
                </c:pt>
                <c:pt idx="3481">
                  <c:v>3685.0</c:v>
                </c:pt>
                <c:pt idx="3482">
                  <c:v>3686.0</c:v>
                </c:pt>
                <c:pt idx="3483">
                  <c:v>3689.0</c:v>
                </c:pt>
                <c:pt idx="3484">
                  <c:v>3690.0</c:v>
                </c:pt>
                <c:pt idx="3485">
                  <c:v>3692.0</c:v>
                </c:pt>
                <c:pt idx="3486">
                  <c:v>3693.0</c:v>
                </c:pt>
                <c:pt idx="3487">
                  <c:v>3694.0</c:v>
                </c:pt>
                <c:pt idx="3488">
                  <c:v>3697.0</c:v>
                </c:pt>
                <c:pt idx="3489">
                  <c:v>3698.0</c:v>
                </c:pt>
                <c:pt idx="3490">
                  <c:v>3702.0</c:v>
                </c:pt>
                <c:pt idx="3491">
                  <c:v>3703.0</c:v>
                </c:pt>
                <c:pt idx="3492">
                  <c:v>3707.0</c:v>
                </c:pt>
                <c:pt idx="3493">
                  <c:v>3709.0</c:v>
                </c:pt>
                <c:pt idx="3494">
                  <c:v>3711.0</c:v>
                </c:pt>
                <c:pt idx="3495">
                  <c:v>3713.0</c:v>
                </c:pt>
                <c:pt idx="3496">
                  <c:v>3717.0</c:v>
                </c:pt>
                <c:pt idx="3497">
                  <c:v>3719.0</c:v>
                </c:pt>
                <c:pt idx="3498">
                  <c:v>3723.0</c:v>
                </c:pt>
                <c:pt idx="3499">
                  <c:v>3724.0</c:v>
                </c:pt>
                <c:pt idx="3500">
                  <c:v>3725.0</c:v>
                </c:pt>
                <c:pt idx="3501">
                  <c:v>3726.0</c:v>
                </c:pt>
                <c:pt idx="3502">
                  <c:v>3727.0</c:v>
                </c:pt>
                <c:pt idx="3503">
                  <c:v>3739.0</c:v>
                </c:pt>
                <c:pt idx="3504">
                  <c:v>3743.0</c:v>
                </c:pt>
                <c:pt idx="3505">
                  <c:v>3745.0</c:v>
                </c:pt>
                <c:pt idx="3506">
                  <c:v>3755.0</c:v>
                </c:pt>
                <c:pt idx="3507">
                  <c:v>3756.0</c:v>
                </c:pt>
                <c:pt idx="3508">
                  <c:v>3760.0</c:v>
                </c:pt>
                <c:pt idx="3509">
                  <c:v>3764.0</c:v>
                </c:pt>
                <c:pt idx="3510">
                  <c:v>3765.0</c:v>
                </c:pt>
                <c:pt idx="3511">
                  <c:v>3766.0</c:v>
                </c:pt>
                <c:pt idx="3512">
                  <c:v>3770.0</c:v>
                </c:pt>
                <c:pt idx="3513">
                  <c:v>3775.0</c:v>
                </c:pt>
                <c:pt idx="3514">
                  <c:v>3776.0</c:v>
                </c:pt>
                <c:pt idx="3515">
                  <c:v>3777.0</c:v>
                </c:pt>
                <c:pt idx="3516">
                  <c:v>3779.0</c:v>
                </c:pt>
                <c:pt idx="3517">
                  <c:v>3780.0</c:v>
                </c:pt>
                <c:pt idx="3518">
                  <c:v>3781.0</c:v>
                </c:pt>
                <c:pt idx="3519">
                  <c:v>3784.0</c:v>
                </c:pt>
                <c:pt idx="3520">
                  <c:v>3788.0</c:v>
                </c:pt>
                <c:pt idx="3521">
                  <c:v>3797.0</c:v>
                </c:pt>
                <c:pt idx="3522">
                  <c:v>3803.0</c:v>
                </c:pt>
                <c:pt idx="3523">
                  <c:v>3806.0</c:v>
                </c:pt>
                <c:pt idx="3524">
                  <c:v>3807.0</c:v>
                </c:pt>
                <c:pt idx="3525">
                  <c:v>3809.0</c:v>
                </c:pt>
                <c:pt idx="3526">
                  <c:v>3810.0</c:v>
                </c:pt>
                <c:pt idx="3527">
                  <c:v>3813.0</c:v>
                </c:pt>
                <c:pt idx="3528">
                  <c:v>3816.0</c:v>
                </c:pt>
                <c:pt idx="3529">
                  <c:v>3818.0</c:v>
                </c:pt>
                <c:pt idx="3530">
                  <c:v>3822.0</c:v>
                </c:pt>
                <c:pt idx="3531">
                  <c:v>3823.0</c:v>
                </c:pt>
                <c:pt idx="3532">
                  <c:v>3834.0</c:v>
                </c:pt>
                <c:pt idx="3533">
                  <c:v>3838.0</c:v>
                </c:pt>
                <c:pt idx="3534">
                  <c:v>3840.0</c:v>
                </c:pt>
                <c:pt idx="3535">
                  <c:v>3845.0</c:v>
                </c:pt>
                <c:pt idx="3536">
                  <c:v>3846.0</c:v>
                </c:pt>
                <c:pt idx="3537">
                  <c:v>3847.0</c:v>
                </c:pt>
                <c:pt idx="3538">
                  <c:v>3849.0</c:v>
                </c:pt>
                <c:pt idx="3539">
                  <c:v>3852.0</c:v>
                </c:pt>
                <c:pt idx="3540">
                  <c:v>3854.0</c:v>
                </c:pt>
                <c:pt idx="3541">
                  <c:v>3856.0</c:v>
                </c:pt>
                <c:pt idx="3542">
                  <c:v>3857.0</c:v>
                </c:pt>
                <c:pt idx="3543">
                  <c:v>3858.0</c:v>
                </c:pt>
                <c:pt idx="3544">
                  <c:v>3862.0</c:v>
                </c:pt>
                <c:pt idx="3545">
                  <c:v>3864.0</c:v>
                </c:pt>
                <c:pt idx="3546">
                  <c:v>3869.0</c:v>
                </c:pt>
                <c:pt idx="3547">
                  <c:v>3870.0</c:v>
                </c:pt>
                <c:pt idx="3548">
                  <c:v>3874.0</c:v>
                </c:pt>
                <c:pt idx="3549">
                  <c:v>3875.0</c:v>
                </c:pt>
                <c:pt idx="3550">
                  <c:v>3876.0</c:v>
                </c:pt>
                <c:pt idx="3551">
                  <c:v>3881.0</c:v>
                </c:pt>
                <c:pt idx="3552">
                  <c:v>3882.0</c:v>
                </c:pt>
                <c:pt idx="3553">
                  <c:v>3890.0</c:v>
                </c:pt>
                <c:pt idx="3554">
                  <c:v>3894.0</c:v>
                </c:pt>
                <c:pt idx="3555">
                  <c:v>3895.0</c:v>
                </c:pt>
                <c:pt idx="3556">
                  <c:v>3899.0</c:v>
                </c:pt>
                <c:pt idx="3557">
                  <c:v>3901.0</c:v>
                </c:pt>
                <c:pt idx="3558">
                  <c:v>3902.0</c:v>
                </c:pt>
                <c:pt idx="3559">
                  <c:v>3903.0</c:v>
                </c:pt>
                <c:pt idx="3560">
                  <c:v>3904.0</c:v>
                </c:pt>
                <c:pt idx="3561">
                  <c:v>3908.0</c:v>
                </c:pt>
                <c:pt idx="3562">
                  <c:v>3914.0</c:v>
                </c:pt>
                <c:pt idx="3563">
                  <c:v>3915.0</c:v>
                </c:pt>
                <c:pt idx="3564">
                  <c:v>3919.0</c:v>
                </c:pt>
                <c:pt idx="3565">
                  <c:v>3921.0</c:v>
                </c:pt>
                <c:pt idx="3566">
                  <c:v>3922.0</c:v>
                </c:pt>
                <c:pt idx="3567">
                  <c:v>3934.0</c:v>
                </c:pt>
                <c:pt idx="3568">
                  <c:v>3935.0</c:v>
                </c:pt>
                <c:pt idx="3569">
                  <c:v>3937.0</c:v>
                </c:pt>
                <c:pt idx="3570">
                  <c:v>3939.0</c:v>
                </c:pt>
                <c:pt idx="3571">
                  <c:v>3940.0</c:v>
                </c:pt>
                <c:pt idx="3572">
                  <c:v>3946.0</c:v>
                </c:pt>
                <c:pt idx="3573">
                  <c:v>3948.0</c:v>
                </c:pt>
                <c:pt idx="3574">
                  <c:v>3949.0</c:v>
                </c:pt>
                <c:pt idx="3575">
                  <c:v>3950.0</c:v>
                </c:pt>
                <c:pt idx="3576">
                  <c:v>3953.0</c:v>
                </c:pt>
                <c:pt idx="3577">
                  <c:v>3955.0</c:v>
                </c:pt>
                <c:pt idx="3578">
                  <c:v>3956.0</c:v>
                </c:pt>
                <c:pt idx="3579">
                  <c:v>3959.0</c:v>
                </c:pt>
                <c:pt idx="3580">
                  <c:v>3967.0</c:v>
                </c:pt>
                <c:pt idx="3581">
                  <c:v>3969.0</c:v>
                </c:pt>
                <c:pt idx="3582">
                  <c:v>3970.0</c:v>
                </c:pt>
                <c:pt idx="3583">
                  <c:v>3973.0</c:v>
                </c:pt>
                <c:pt idx="3584">
                  <c:v>3974.0</c:v>
                </c:pt>
                <c:pt idx="3585">
                  <c:v>3975.0</c:v>
                </c:pt>
                <c:pt idx="3586">
                  <c:v>3979.0</c:v>
                </c:pt>
                <c:pt idx="3587">
                  <c:v>3988.0</c:v>
                </c:pt>
                <c:pt idx="3588">
                  <c:v>3995.0</c:v>
                </c:pt>
                <c:pt idx="3589">
                  <c:v>3997.0</c:v>
                </c:pt>
                <c:pt idx="3590">
                  <c:v>4001.0</c:v>
                </c:pt>
                <c:pt idx="3591">
                  <c:v>4007.0</c:v>
                </c:pt>
                <c:pt idx="3592">
                  <c:v>4017.0</c:v>
                </c:pt>
                <c:pt idx="3593">
                  <c:v>4022.0</c:v>
                </c:pt>
                <c:pt idx="3594">
                  <c:v>4023.0</c:v>
                </c:pt>
                <c:pt idx="3595">
                  <c:v>4024.0</c:v>
                </c:pt>
                <c:pt idx="3596">
                  <c:v>4026.0</c:v>
                </c:pt>
                <c:pt idx="3597">
                  <c:v>4028.0</c:v>
                </c:pt>
                <c:pt idx="3598">
                  <c:v>4032.0</c:v>
                </c:pt>
                <c:pt idx="3599">
                  <c:v>4040.0</c:v>
                </c:pt>
                <c:pt idx="3600">
                  <c:v>4042.0</c:v>
                </c:pt>
                <c:pt idx="3601">
                  <c:v>4048.0</c:v>
                </c:pt>
                <c:pt idx="3602">
                  <c:v>4052.0</c:v>
                </c:pt>
                <c:pt idx="3603">
                  <c:v>4054.0</c:v>
                </c:pt>
                <c:pt idx="3604">
                  <c:v>4057.0</c:v>
                </c:pt>
                <c:pt idx="3605">
                  <c:v>4059.0</c:v>
                </c:pt>
                <c:pt idx="3606">
                  <c:v>4073.0</c:v>
                </c:pt>
                <c:pt idx="3607">
                  <c:v>4081.0</c:v>
                </c:pt>
                <c:pt idx="3608">
                  <c:v>4083.0</c:v>
                </c:pt>
                <c:pt idx="3609">
                  <c:v>4086.0</c:v>
                </c:pt>
                <c:pt idx="3610">
                  <c:v>4091.0</c:v>
                </c:pt>
                <c:pt idx="3611">
                  <c:v>4092.0</c:v>
                </c:pt>
                <c:pt idx="3612">
                  <c:v>4106.0</c:v>
                </c:pt>
                <c:pt idx="3613">
                  <c:v>4109.0</c:v>
                </c:pt>
                <c:pt idx="3614">
                  <c:v>4110.0</c:v>
                </c:pt>
                <c:pt idx="3615">
                  <c:v>4122.0</c:v>
                </c:pt>
                <c:pt idx="3616">
                  <c:v>4123.0</c:v>
                </c:pt>
                <c:pt idx="3617">
                  <c:v>4128.0</c:v>
                </c:pt>
                <c:pt idx="3618">
                  <c:v>4137.0</c:v>
                </c:pt>
                <c:pt idx="3619">
                  <c:v>4143.0</c:v>
                </c:pt>
                <c:pt idx="3620">
                  <c:v>4150.0</c:v>
                </c:pt>
                <c:pt idx="3621">
                  <c:v>4160.0</c:v>
                </c:pt>
                <c:pt idx="3622">
                  <c:v>4168.0</c:v>
                </c:pt>
                <c:pt idx="3623">
                  <c:v>4174.0</c:v>
                </c:pt>
                <c:pt idx="3624">
                  <c:v>4175.0</c:v>
                </c:pt>
                <c:pt idx="3625">
                  <c:v>4179.0</c:v>
                </c:pt>
                <c:pt idx="3626">
                  <c:v>4180.0</c:v>
                </c:pt>
                <c:pt idx="3627">
                  <c:v>4192.0</c:v>
                </c:pt>
                <c:pt idx="3628">
                  <c:v>4195.0</c:v>
                </c:pt>
                <c:pt idx="3629">
                  <c:v>4199.0</c:v>
                </c:pt>
                <c:pt idx="3630">
                  <c:v>4219.0</c:v>
                </c:pt>
                <c:pt idx="3631">
                  <c:v>4220.0</c:v>
                </c:pt>
                <c:pt idx="3632">
                  <c:v>4229.0</c:v>
                </c:pt>
                <c:pt idx="3633">
                  <c:v>4245.0</c:v>
                </c:pt>
                <c:pt idx="3634">
                  <c:v>4263.0</c:v>
                </c:pt>
                <c:pt idx="3635">
                  <c:v>4276.0</c:v>
                </c:pt>
                <c:pt idx="3636">
                  <c:v>4279.0</c:v>
                </c:pt>
                <c:pt idx="3637">
                  <c:v>4294.0</c:v>
                </c:pt>
                <c:pt idx="3638">
                  <c:v>4296.0</c:v>
                </c:pt>
                <c:pt idx="3639">
                  <c:v>4308.0</c:v>
                </c:pt>
                <c:pt idx="3640">
                  <c:v>4327.0</c:v>
                </c:pt>
                <c:pt idx="3641">
                  <c:v>4332.0</c:v>
                </c:pt>
                <c:pt idx="3642">
                  <c:v>4334.0</c:v>
                </c:pt>
                <c:pt idx="3643">
                  <c:v>4356.0</c:v>
                </c:pt>
                <c:pt idx="3644">
                  <c:v>4361.0</c:v>
                </c:pt>
                <c:pt idx="3645">
                  <c:v>4363.0</c:v>
                </c:pt>
                <c:pt idx="3646">
                  <c:v>4375.0</c:v>
                </c:pt>
                <c:pt idx="3647">
                  <c:v>4376.0</c:v>
                </c:pt>
                <c:pt idx="3648">
                  <c:v>4382.0</c:v>
                </c:pt>
                <c:pt idx="3649">
                  <c:v>4389.0</c:v>
                </c:pt>
                <c:pt idx="3650">
                  <c:v>4401.0</c:v>
                </c:pt>
                <c:pt idx="3651">
                  <c:v>4403.0</c:v>
                </c:pt>
                <c:pt idx="3652">
                  <c:v>4412.0</c:v>
                </c:pt>
                <c:pt idx="3653">
                  <c:v>4415.0</c:v>
                </c:pt>
                <c:pt idx="3654">
                  <c:v>4471.0</c:v>
                </c:pt>
                <c:pt idx="3655">
                  <c:v>4487.0</c:v>
                </c:pt>
                <c:pt idx="3656">
                  <c:v>4489.0</c:v>
                </c:pt>
                <c:pt idx="3657">
                  <c:v>4553.0</c:v>
                </c:pt>
                <c:pt idx="3658">
                  <c:v>4588.0</c:v>
                </c:pt>
                <c:pt idx="3659">
                  <c:v>4589.0</c:v>
                </c:pt>
                <c:pt idx="3660">
                  <c:v>4598.0</c:v>
                </c:pt>
                <c:pt idx="3661">
                  <c:v>4608.0</c:v>
                </c:pt>
                <c:pt idx="3662">
                  <c:v>4635.0</c:v>
                </c:pt>
                <c:pt idx="3663">
                  <c:v>4637.0</c:v>
                </c:pt>
                <c:pt idx="3664">
                  <c:v>4657.0</c:v>
                </c:pt>
                <c:pt idx="3665">
                  <c:v>4716.0</c:v>
                </c:pt>
                <c:pt idx="3666">
                  <c:v>4727.0</c:v>
                </c:pt>
                <c:pt idx="3667">
                  <c:v>4730.0</c:v>
                </c:pt>
                <c:pt idx="3668">
                  <c:v>4789.0</c:v>
                </c:pt>
                <c:pt idx="3669">
                  <c:v>4819.0</c:v>
                </c:pt>
                <c:pt idx="3670">
                  <c:v>4837.0</c:v>
                </c:pt>
                <c:pt idx="3671">
                  <c:v>4929.0</c:v>
                </c:pt>
                <c:pt idx="3672">
                  <c:v>4955.0</c:v>
                </c:pt>
                <c:pt idx="3673">
                  <c:v>4989.0</c:v>
                </c:pt>
                <c:pt idx="3674">
                  <c:v>5005.0</c:v>
                </c:pt>
                <c:pt idx="3675">
                  <c:v>5049.0</c:v>
                </c:pt>
                <c:pt idx="3676">
                  <c:v>5071.0</c:v>
                </c:pt>
                <c:pt idx="3677">
                  <c:v>5144.0</c:v>
                </c:pt>
                <c:pt idx="3678">
                  <c:v>5195.0</c:v>
                </c:pt>
                <c:pt idx="3679">
                  <c:v>5217.0</c:v>
                </c:pt>
                <c:pt idx="3680">
                  <c:v>5247.0</c:v>
                </c:pt>
                <c:pt idx="3681">
                  <c:v>5267.0</c:v>
                </c:pt>
                <c:pt idx="3682">
                  <c:v>5671.0</c:v>
                </c:pt>
              </c:numCache>
            </c:numRef>
          </c:xVal>
          <c:yVal>
            <c:numRef>
              <c:f>Win!$AA:$AA</c:f>
              <c:numCache>
                <c:formatCode>0.00E+00</c:formatCode>
                <c:ptCount val="1048576"/>
                <c:pt idx="0" formatCode="General">
                  <c:v>0.00100303920880267</c:v>
                </c:pt>
                <c:pt idx="1">
                  <c:v>0.000832522543306217</c:v>
                </c:pt>
                <c:pt idx="2">
                  <c:v>0.000882674503746351</c:v>
                </c:pt>
                <c:pt idx="3">
                  <c:v>0.000922796072098458</c:v>
                </c:pt>
                <c:pt idx="4" formatCode="General">
                  <c:v>0.00102309999297872</c:v>
                </c:pt>
                <c:pt idx="5" formatCode="General">
                  <c:v>0.0010531911692428</c:v>
                </c:pt>
                <c:pt idx="6">
                  <c:v>0.000932826464186485</c:v>
                </c:pt>
                <c:pt idx="7" formatCode="General">
                  <c:v>0.00107325195341885</c:v>
                </c:pt>
                <c:pt idx="8">
                  <c:v>0.000752279406602004</c:v>
                </c:pt>
                <c:pt idx="9" formatCode="General">
                  <c:v>0.00103313038506675</c:v>
                </c:pt>
                <c:pt idx="10">
                  <c:v>0.000912765680010431</c:v>
                </c:pt>
                <c:pt idx="11">
                  <c:v>0.000822492151218191</c:v>
                </c:pt>
                <c:pt idx="12" formatCode="General">
                  <c:v>0.00103313038506675</c:v>
                </c:pt>
                <c:pt idx="13" formatCode="General">
                  <c:v>0.00100303920880267</c:v>
                </c:pt>
                <c:pt idx="14">
                  <c:v>0.000993008816714645</c:v>
                </c:pt>
                <c:pt idx="15">
                  <c:v>0.000972948032538591</c:v>
                </c:pt>
                <c:pt idx="16">
                  <c:v>0.000822492151218191</c:v>
                </c:pt>
                <c:pt idx="17" formatCode="General">
                  <c:v>0.00101306960089069</c:v>
                </c:pt>
                <c:pt idx="18">
                  <c:v>0.000922796072098458</c:v>
                </c:pt>
                <c:pt idx="19">
                  <c:v>0.000972948032538591</c:v>
                </c:pt>
                <c:pt idx="20" formatCode="General">
                  <c:v>0.00116352548221109</c:v>
                </c:pt>
                <c:pt idx="21">
                  <c:v>0.000892704895834378</c:v>
                </c:pt>
                <c:pt idx="22">
                  <c:v>0.000772340190778057</c:v>
                </c:pt>
                <c:pt idx="23">
                  <c:v>0.000822492151218191</c:v>
                </c:pt>
                <c:pt idx="24" formatCode="General">
                  <c:v>0.00108328234550688</c:v>
                </c:pt>
                <c:pt idx="25">
                  <c:v>0.00076230979869003</c:v>
                </c:pt>
                <c:pt idx="26">
                  <c:v>0.000812461759130164</c:v>
                </c:pt>
                <c:pt idx="27">
                  <c:v>0.000872644111658324</c:v>
                </c:pt>
                <c:pt idx="28" formatCode="General">
                  <c:v>0.0010531911692428</c:v>
                </c:pt>
                <c:pt idx="29">
                  <c:v>0.000962917640450565</c:v>
                </c:pt>
                <c:pt idx="30">
                  <c:v>0.000912765680010431</c:v>
                </c:pt>
                <c:pt idx="31">
                  <c:v>0.000772340190778057</c:v>
                </c:pt>
                <c:pt idx="32" formatCode="General">
                  <c:v>0.00104316077715477</c:v>
                </c:pt>
                <c:pt idx="33">
                  <c:v>0.000902735287922404</c:v>
                </c:pt>
                <c:pt idx="34" formatCode="General">
                  <c:v>0.00103313038506675</c:v>
                </c:pt>
                <c:pt idx="35" formatCode="General">
                  <c:v>0.00101306960089069</c:v>
                </c:pt>
                <c:pt idx="36" formatCode="General">
                  <c:v>0.00106322156133083</c:v>
                </c:pt>
                <c:pt idx="37" formatCode="General">
                  <c:v>0.00101306960089069</c:v>
                </c:pt>
                <c:pt idx="38" formatCode="General">
                  <c:v>0.00102309999297872</c:v>
                </c:pt>
                <c:pt idx="39" formatCode="General">
                  <c:v>0.00110334312968293</c:v>
                </c:pt>
                <c:pt idx="40">
                  <c:v>0.000842552935394244</c:v>
                </c:pt>
                <c:pt idx="41" formatCode="General">
                  <c:v>0.00104316077715477</c:v>
                </c:pt>
                <c:pt idx="42">
                  <c:v>0.000962917640450565</c:v>
                </c:pt>
                <c:pt idx="43" formatCode="General">
                  <c:v>0.00100303920880267</c:v>
                </c:pt>
                <c:pt idx="44">
                  <c:v>0.000912765680010431</c:v>
                </c:pt>
                <c:pt idx="45">
                  <c:v>0.000972948032538591</c:v>
                </c:pt>
                <c:pt idx="46">
                  <c:v>0.000772340190778057</c:v>
                </c:pt>
                <c:pt idx="47">
                  <c:v>0.000842552935394244</c:v>
                </c:pt>
                <c:pt idx="48">
                  <c:v>0.000932826464186485</c:v>
                </c:pt>
                <c:pt idx="49">
                  <c:v>0.000812461759130164</c:v>
                </c:pt>
                <c:pt idx="50">
                  <c:v>0.00076230979869003</c:v>
                </c:pt>
                <c:pt idx="51">
                  <c:v>0.000812461759130164</c:v>
                </c:pt>
                <c:pt idx="52">
                  <c:v>0.000982978424626618</c:v>
                </c:pt>
                <c:pt idx="53">
                  <c:v>0.000792400974954111</c:v>
                </c:pt>
                <c:pt idx="54">
                  <c:v>0.000902735287922404</c:v>
                </c:pt>
                <c:pt idx="55" formatCode="General">
                  <c:v>0.00101306960089069</c:v>
                </c:pt>
                <c:pt idx="56">
                  <c:v>0.000892704895834378</c:v>
                </c:pt>
                <c:pt idx="57">
                  <c:v>0.000662005877809763</c:v>
                </c:pt>
                <c:pt idx="58">
                  <c:v>0.000952887248362538</c:v>
                </c:pt>
                <c:pt idx="59">
                  <c:v>0.000842552935394244</c:v>
                </c:pt>
                <c:pt idx="60">
                  <c:v>0.000802431367042137</c:v>
                </c:pt>
                <c:pt idx="61">
                  <c:v>0.000782370582866084</c:v>
                </c:pt>
                <c:pt idx="62">
                  <c:v>0.000692097054073843</c:v>
                </c:pt>
                <c:pt idx="63">
                  <c:v>0.00073221862242595</c:v>
                </c:pt>
                <c:pt idx="64">
                  <c:v>0.000662005877809763</c:v>
                </c:pt>
                <c:pt idx="65">
                  <c:v>0.000792400974954111</c:v>
                </c:pt>
                <c:pt idx="66">
                  <c:v>0.000942856856274511</c:v>
                </c:pt>
                <c:pt idx="67">
                  <c:v>0.000942856856274511</c:v>
                </c:pt>
                <c:pt idx="68">
                  <c:v>0.000982978424626618</c:v>
                </c:pt>
                <c:pt idx="69">
                  <c:v>0.000872644111658324</c:v>
                </c:pt>
                <c:pt idx="70">
                  <c:v>0.000862613719570298</c:v>
                </c:pt>
                <c:pt idx="71">
                  <c:v>0.000842552935394244</c:v>
                </c:pt>
                <c:pt idx="72">
                  <c:v>0.000832522543306217</c:v>
                </c:pt>
                <c:pt idx="73">
                  <c:v>0.000792400974954111</c:v>
                </c:pt>
                <c:pt idx="74">
                  <c:v>0.000922796072098458</c:v>
                </c:pt>
                <c:pt idx="75">
                  <c:v>0.000882674503746351</c:v>
                </c:pt>
                <c:pt idx="76">
                  <c:v>0.00076230979869003</c:v>
                </c:pt>
                <c:pt idx="77">
                  <c:v>0.000772340190778057</c:v>
                </c:pt>
                <c:pt idx="78" formatCode="General">
                  <c:v>0.00115349509012307</c:v>
                </c:pt>
                <c:pt idx="79">
                  <c:v>0.000722188230337923</c:v>
                </c:pt>
                <c:pt idx="80">
                  <c:v>0.000852583327482271</c:v>
                </c:pt>
                <c:pt idx="81">
                  <c:v>0.000922796072098458</c:v>
                </c:pt>
                <c:pt idx="82">
                  <c:v>0.000892704895834378</c:v>
                </c:pt>
                <c:pt idx="83" formatCode="General">
                  <c:v>0.00117355587429912</c:v>
                </c:pt>
                <c:pt idx="84">
                  <c:v>0.000993008816714645</c:v>
                </c:pt>
                <c:pt idx="85">
                  <c:v>0.000902735287922404</c:v>
                </c:pt>
                <c:pt idx="86">
                  <c:v>0.000892704895834378</c:v>
                </c:pt>
                <c:pt idx="87">
                  <c:v>0.000912765680010431</c:v>
                </c:pt>
                <c:pt idx="88">
                  <c:v>0.000902735287922404</c:v>
                </c:pt>
                <c:pt idx="89">
                  <c:v>0.000862613719570298</c:v>
                </c:pt>
                <c:pt idx="90">
                  <c:v>0.000822492151218191</c:v>
                </c:pt>
                <c:pt idx="91">
                  <c:v>0.000742249014513977</c:v>
                </c:pt>
                <c:pt idx="92">
                  <c:v>0.000952887248362538</c:v>
                </c:pt>
                <c:pt idx="93">
                  <c:v>0.00076230979869003</c:v>
                </c:pt>
                <c:pt idx="94">
                  <c:v>0.000772340190778057</c:v>
                </c:pt>
                <c:pt idx="95">
                  <c:v>0.000932826464186485</c:v>
                </c:pt>
                <c:pt idx="96">
                  <c:v>0.000872644111658324</c:v>
                </c:pt>
                <c:pt idx="97">
                  <c:v>0.000842552935394244</c:v>
                </c:pt>
                <c:pt idx="98">
                  <c:v>0.000722188230337923</c:v>
                </c:pt>
                <c:pt idx="99">
                  <c:v>0.000852583327482271</c:v>
                </c:pt>
                <c:pt idx="100">
                  <c:v>0.000882674503746351</c:v>
                </c:pt>
                <c:pt idx="101">
                  <c:v>0.000993008816714645</c:v>
                </c:pt>
                <c:pt idx="102">
                  <c:v>0.000922796072098458</c:v>
                </c:pt>
                <c:pt idx="103">
                  <c:v>0.000772340190778057</c:v>
                </c:pt>
                <c:pt idx="104">
                  <c:v>0.000932826464186485</c:v>
                </c:pt>
                <c:pt idx="105">
                  <c:v>0.000872644111658324</c:v>
                </c:pt>
                <c:pt idx="106">
                  <c:v>0.00073221862242595</c:v>
                </c:pt>
                <c:pt idx="107">
                  <c:v>0.000812461759130164</c:v>
                </c:pt>
                <c:pt idx="108">
                  <c:v>0.000812461759130164</c:v>
                </c:pt>
                <c:pt idx="109">
                  <c:v>0.000651975485721736</c:v>
                </c:pt>
                <c:pt idx="110">
                  <c:v>0.000942856856274511</c:v>
                </c:pt>
                <c:pt idx="111">
                  <c:v>0.000752279406602004</c:v>
                </c:pt>
                <c:pt idx="112">
                  <c:v>0.000812461759130164</c:v>
                </c:pt>
                <c:pt idx="113">
                  <c:v>0.000752279406602004</c:v>
                </c:pt>
                <c:pt idx="114">
                  <c:v>0.00070212744616187</c:v>
                </c:pt>
                <c:pt idx="115">
                  <c:v>0.00073221862242595</c:v>
                </c:pt>
                <c:pt idx="116">
                  <c:v>0.000802431367042137</c:v>
                </c:pt>
                <c:pt idx="117">
                  <c:v>0.000752279406602004</c:v>
                </c:pt>
                <c:pt idx="118">
                  <c:v>0.000792400974954111</c:v>
                </c:pt>
                <c:pt idx="119">
                  <c:v>0.00067203626989779</c:v>
                </c:pt>
                <c:pt idx="120">
                  <c:v>0.000892704895834378</c:v>
                </c:pt>
                <c:pt idx="121">
                  <c:v>0.000742249014513977</c:v>
                </c:pt>
                <c:pt idx="122">
                  <c:v>0.000822492151218191</c:v>
                </c:pt>
                <c:pt idx="123">
                  <c:v>0.000712157838249897</c:v>
                </c:pt>
                <c:pt idx="124">
                  <c:v>0.000772340190778057</c:v>
                </c:pt>
                <c:pt idx="125">
                  <c:v>0.00067203626989779</c:v>
                </c:pt>
                <c:pt idx="126">
                  <c:v>0.00070212744616187</c:v>
                </c:pt>
                <c:pt idx="127">
                  <c:v>0.000902735287922404</c:v>
                </c:pt>
                <c:pt idx="128">
                  <c:v>0.000912765680010431</c:v>
                </c:pt>
                <c:pt idx="129">
                  <c:v>0.000892704895834378</c:v>
                </c:pt>
                <c:pt idx="130">
                  <c:v>0.000722188230337923</c:v>
                </c:pt>
                <c:pt idx="131">
                  <c:v>0.000692097054073843</c:v>
                </c:pt>
                <c:pt idx="132">
                  <c:v>0.000742249014513977</c:v>
                </c:pt>
                <c:pt idx="133">
                  <c:v>0.000712157838249897</c:v>
                </c:pt>
                <c:pt idx="134">
                  <c:v>0.000692097054073843</c:v>
                </c:pt>
                <c:pt idx="135">
                  <c:v>0.000621884309457656</c:v>
                </c:pt>
                <c:pt idx="136">
                  <c:v>0.000742249014513977</c:v>
                </c:pt>
                <c:pt idx="137">
                  <c:v>0.000982978424626618</c:v>
                </c:pt>
                <c:pt idx="138">
                  <c:v>0.000712157838249897</c:v>
                </c:pt>
                <c:pt idx="139">
                  <c:v>0.00070212744616187</c:v>
                </c:pt>
                <c:pt idx="140">
                  <c:v>0.000952887248362538</c:v>
                </c:pt>
                <c:pt idx="141">
                  <c:v>0.000722188230337923</c:v>
                </c:pt>
                <c:pt idx="142">
                  <c:v>0.000651975485721736</c:v>
                </c:pt>
                <c:pt idx="143">
                  <c:v>0.00067203626989779</c:v>
                </c:pt>
                <c:pt idx="144">
                  <c:v>0.000792400974954111</c:v>
                </c:pt>
                <c:pt idx="145">
                  <c:v>0.000752279406602004</c:v>
                </c:pt>
                <c:pt idx="146">
                  <c:v>0.000742249014513977</c:v>
                </c:pt>
                <c:pt idx="147">
                  <c:v>0.000742249014513977</c:v>
                </c:pt>
                <c:pt idx="148">
                  <c:v>0.00073221862242595</c:v>
                </c:pt>
                <c:pt idx="149">
                  <c:v>0.000852583327482271</c:v>
                </c:pt>
                <c:pt idx="150">
                  <c:v>0.000792400974954111</c:v>
                </c:pt>
                <c:pt idx="151">
                  <c:v>0.000521580388577389</c:v>
                </c:pt>
                <c:pt idx="152">
                  <c:v>0.000842552935394244</c:v>
                </c:pt>
                <c:pt idx="153">
                  <c:v>0.00067203626989779</c:v>
                </c:pt>
                <c:pt idx="154">
                  <c:v>0.000742249014513977</c:v>
                </c:pt>
                <c:pt idx="155">
                  <c:v>0.000561701956929496</c:v>
                </c:pt>
                <c:pt idx="156">
                  <c:v>0.000812461759130164</c:v>
                </c:pt>
                <c:pt idx="157">
                  <c:v>0.000682066661985817</c:v>
                </c:pt>
                <c:pt idx="158">
                  <c:v>0.000662005877809763</c:v>
                </c:pt>
                <c:pt idx="159">
                  <c:v>0.00070212744616187</c:v>
                </c:pt>
                <c:pt idx="160">
                  <c:v>0.000812461759130164</c:v>
                </c:pt>
                <c:pt idx="161">
                  <c:v>0.000772340190778057</c:v>
                </c:pt>
                <c:pt idx="162">
                  <c:v>0.000872644111658324</c:v>
                </c:pt>
                <c:pt idx="163">
                  <c:v>0.000682066661985817</c:v>
                </c:pt>
                <c:pt idx="164">
                  <c:v>0.000742249014513977</c:v>
                </c:pt>
                <c:pt idx="165">
                  <c:v>0.000862613719570298</c:v>
                </c:pt>
                <c:pt idx="166">
                  <c:v>0.00061185391736963</c:v>
                </c:pt>
                <c:pt idx="167">
                  <c:v>0.000792400974954111</c:v>
                </c:pt>
                <c:pt idx="168">
                  <c:v>0.000682066661985817</c:v>
                </c:pt>
                <c:pt idx="169">
                  <c:v>0.000742249014513977</c:v>
                </c:pt>
                <c:pt idx="170">
                  <c:v>0.00067203626989779</c:v>
                </c:pt>
                <c:pt idx="171">
                  <c:v>0.00070212744616187</c:v>
                </c:pt>
                <c:pt idx="172">
                  <c:v>0.000802431367042137</c:v>
                </c:pt>
                <c:pt idx="173">
                  <c:v>0.000651975485721736</c:v>
                </c:pt>
                <c:pt idx="174">
                  <c:v>0.00061185391736963</c:v>
                </c:pt>
                <c:pt idx="175">
                  <c:v>0.000832522543306217</c:v>
                </c:pt>
                <c:pt idx="176">
                  <c:v>0.00070212744616187</c:v>
                </c:pt>
                <c:pt idx="177">
                  <c:v>0.000842552935394244</c:v>
                </c:pt>
                <c:pt idx="178">
                  <c:v>0.00076230979869003</c:v>
                </c:pt>
                <c:pt idx="179">
                  <c:v>0.000722188230337923</c:v>
                </c:pt>
                <c:pt idx="180">
                  <c:v>0.000682066661985817</c:v>
                </c:pt>
                <c:pt idx="181">
                  <c:v>0.000792400974954111</c:v>
                </c:pt>
                <c:pt idx="182">
                  <c:v>0.000682066661985817</c:v>
                </c:pt>
                <c:pt idx="183">
                  <c:v>0.000712157838249897</c:v>
                </c:pt>
                <c:pt idx="184">
                  <c:v>0.000872644111658324</c:v>
                </c:pt>
                <c:pt idx="185">
                  <c:v>0.000792400974954111</c:v>
                </c:pt>
                <c:pt idx="186">
                  <c:v>0.000662005877809763</c:v>
                </c:pt>
                <c:pt idx="187">
                  <c:v>0.00067203626989779</c:v>
                </c:pt>
                <c:pt idx="188">
                  <c:v>0.000782370582866084</c:v>
                </c:pt>
                <c:pt idx="189">
                  <c:v>0.000662005877809763</c:v>
                </c:pt>
                <c:pt idx="190">
                  <c:v>0.000772340190778057</c:v>
                </c:pt>
                <c:pt idx="191">
                  <c:v>0.000912765680010431</c:v>
                </c:pt>
                <c:pt idx="192">
                  <c:v>0.00064194509363371</c:v>
                </c:pt>
                <c:pt idx="193">
                  <c:v>0.000682066661985817</c:v>
                </c:pt>
                <c:pt idx="194">
                  <c:v>0.000591793133193576</c:v>
                </c:pt>
                <c:pt idx="195">
                  <c:v>0.000712157838249897</c:v>
                </c:pt>
                <c:pt idx="196">
                  <c:v>0.000812461759130164</c:v>
                </c:pt>
                <c:pt idx="197">
                  <c:v>0.000712157838249897</c:v>
                </c:pt>
                <c:pt idx="198">
                  <c:v>0.000772340190778057</c:v>
                </c:pt>
                <c:pt idx="199">
                  <c:v>0.00073221862242595</c:v>
                </c:pt>
                <c:pt idx="200">
                  <c:v>0.000601823525281603</c:v>
                </c:pt>
                <c:pt idx="201">
                  <c:v>0.000752279406602004</c:v>
                </c:pt>
                <c:pt idx="202">
                  <c:v>0.000631914701545683</c:v>
                </c:pt>
                <c:pt idx="203">
                  <c:v>0.000692097054073843</c:v>
                </c:pt>
                <c:pt idx="204">
                  <c:v>0.000812461759130164</c:v>
                </c:pt>
                <c:pt idx="205">
                  <c:v>0.000712157838249897</c:v>
                </c:pt>
                <c:pt idx="206">
                  <c:v>0.000792400974954111</c:v>
                </c:pt>
                <c:pt idx="207">
                  <c:v>0.000651975485721736</c:v>
                </c:pt>
                <c:pt idx="208">
                  <c:v>0.000591793133193576</c:v>
                </c:pt>
                <c:pt idx="209">
                  <c:v>0.000631914701545683</c:v>
                </c:pt>
                <c:pt idx="210">
                  <c:v>0.000812461759130164</c:v>
                </c:pt>
                <c:pt idx="211">
                  <c:v>0.00076230979869003</c:v>
                </c:pt>
                <c:pt idx="212">
                  <c:v>0.000631914701545683</c:v>
                </c:pt>
                <c:pt idx="213">
                  <c:v>0.000531610780665416</c:v>
                </c:pt>
                <c:pt idx="214">
                  <c:v>0.000631914701545683</c:v>
                </c:pt>
                <c:pt idx="215">
                  <c:v>0.00076230979869003</c:v>
                </c:pt>
                <c:pt idx="216">
                  <c:v>0.000782370582866084</c:v>
                </c:pt>
                <c:pt idx="217">
                  <c:v>0.00073221862242595</c:v>
                </c:pt>
                <c:pt idx="218">
                  <c:v>0.00061185391736963</c:v>
                </c:pt>
                <c:pt idx="219">
                  <c:v>0.000481458820225282</c:v>
                </c:pt>
                <c:pt idx="220">
                  <c:v>0.000601823525281603</c:v>
                </c:pt>
                <c:pt idx="221">
                  <c:v>0.00076230979869003</c:v>
                </c:pt>
                <c:pt idx="222">
                  <c:v>0.000792400974954111</c:v>
                </c:pt>
                <c:pt idx="223">
                  <c:v>0.00070212744616187</c:v>
                </c:pt>
                <c:pt idx="224">
                  <c:v>0.000631914701545683</c:v>
                </c:pt>
                <c:pt idx="225">
                  <c:v>0.000782370582866084</c:v>
                </c:pt>
                <c:pt idx="226">
                  <c:v>0.000561701956929496</c:v>
                </c:pt>
                <c:pt idx="227">
                  <c:v>0.00061185391736963</c:v>
                </c:pt>
                <c:pt idx="228">
                  <c:v>0.000772340190778057</c:v>
                </c:pt>
                <c:pt idx="229">
                  <c:v>0.000591793133193576</c:v>
                </c:pt>
                <c:pt idx="230">
                  <c:v>0.000752279406602004</c:v>
                </c:pt>
                <c:pt idx="231">
                  <c:v>0.000631914701545683</c:v>
                </c:pt>
                <c:pt idx="232">
                  <c:v>0.000571732349017523</c:v>
                </c:pt>
                <c:pt idx="233">
                  <c:v>0.000531610780665416</c:v>
                </c:pt>
                <c:pt idx="234">
                  <c:v>0.000752279406602004</c:v>
                </c:pt>
                <c:pt idx="235">
                  <c:v>0.00067203626989779</c:v>
                </c:pt>
                <c:pt idx="236">
                  <c:v>0.000651975485721736</c:v>
                </c:pt>
                <c:pt idx="237">
                  <c:v>0.000571732349017523</c:v>
                </c:pt>
                <c:pt idx="238">
                  <c:v>0.00076230979869003</c:v>
                </c:pt>
                <c:pt idx="239">
                  <c:v>0.000531610780665416</c:v>
                </c:pt>
                <c:pt idx="240">
                  <c:v>0.000802431367042137</c:v>
                </c:pt>
                <c:pt idx="241">
                  <c:v>0.000722188230337923</c:v>
                </c:pt>
                <c:pt idx="242">
                  <c:v>0.00061185391736963</c:v>
                </c:pt>
                <c:pt idx="243">
                  <c:v>0.000621884309457656</c:v>
                </c:pt>
                <c:pt idx="244">
                  <c:v>0.00067203626989779</c:v>
                </c:pt>
                <c:pt idx="245">
                  <c:v>0.000601823525281603</c:v>
                </c:pt>
                <c:pt idx="246">
                  <c:v>0.000601823525281603</c:v>
                </c:pt>
                <c:pt idx="247">
                  <c:v>0.000521580388577389</c:v>
                </c:pt>
                <c:pt idx="248">
                  <c:v>0.000742249014513977</c:v>
                </c:pt>
                <c:pt idx="249">
                  <c:v>0.000521580388577389</c:v>
                </c:pt>
                <c:pt idx="250">
                  <c:v>0.000682066661985817</c:v>
                </c:pt>
                <c:pt idx="251">
                  <c:v>0.000621884309457656</c:v>
                </c:pt>
                <c:pt idx="252">
                  <c:v>0.000521580388577389</c:v>
                </c:pt>
                <c:pt idx="253">
                  <c:v>0.000651975485721736</c:v>
                </c:pt>
                <c:pt idx="254">
                  <c:v>0.00067203626989779</c:v>
                </c:pt>
                <c:pt idx="255">
                  <c:v>0.00067203626989779</c:v>
                </c:pt>
                <c:pt idx="256">
                  <c:v>0.00064194509363371</c:v>
                </c:pt>
                <c:pt idx="257">
                  <c:v>0.00070212744616187</c:v>
                </c:pt>
                <c:pt idx="258">
                  <c:v>0.000561701956929496</c:v>
                </c:pt>
                <c:pt idx="259">
                  <c:v>0.000481458820225282</c:v>
                </c:pt>
                <c:pt idx="260">
                  <c:v>0.00064194509363371</c:v>
                </c:pt>
                <c:pt idx="261">
                  <c:v>0.00070212744616187</c:v>
                </c:pt>
                <c:pt idx="262">
                  <c:v>0.000712157838249897</c:v>
                </c:pt>
                <c:pt idx="263">
                  <c:v>0.000561701956929496</c:v>
                </c:pt>
                <c:pt idx="264">
                  <c:v>0.000511549996489362</c:v>
                </c:pt>
                <c:pt idx="265">
                  <c:v>0.000682066661985817</c:v>
                </c:pt>
                <c:pt idx="266">
                  <c:v>0.000531610780665416</c:v>
                </c:pt>
                <c:pt idx="267">
                  <c:v>0.000571732349017523</c:v>
                </c:pt>
                <c:pt idx="268">
                  <c:v>0.000531610780665416</c:v>
                </c:pt>
                <c:pt idx="269">
                  <c:v>0.00061185391736963</c:v>
                </c:pt>
                <c:pt idx="270">
                  <c:v>0.000541641172753442</c:v>
                </c:pt>
                <c:pt idx="271">
                  <c:v>0.000571732349017523</c:v>
                </c:pt>
                <c:pt idx="272">
                  <c:v>0.000802431367042137</c:v>
                </c:pt>
                <c:pt idx="273">
                  <c:v>0.000651975485721736</c:v>
                </c:pt>
                <c:pt idx="274">
                  <c:v>0.000511549996489362</c:v>
                </c:pt>
                <c:pt idx="275">
                  <c:v>0.000662005877809763</c:v>
                </c:pt>
                <c:pt idx="276">
                  <c:v>0.000692097054073843</c:v>
                </c:pt>
                <c:pt idx="277">
                  <c:v>0.000581762741105549</c:v>
                </c:pt>
                <c:pt idx="278">
                  <c:v>0.000631914701545683</c:v>
                </c:pt>
                <c:pt idx="279">
                  <c:v>0.000631914701545683</c:v>
                </c:pt>
                <c:pt idx="280">
                  <c:v>0.000601823525281603</c:v>
                </c:pt>
                <c:pt idx="281">
                  <c:v>0.00064194509363371</c:v>
                </c:pt>
                <c:pt idx="282">
                  <c:v>0.000591793133193576</c:v>
                </c:pt>
                <c:pt idx="283">
                  <c:v>0.000792400974954111</c:v>
                </c:pt>
                <c:pt idx="284">
                  <c:v>0.000381154899345015</c:v>
                </c:pt>
                <c:pt idx="285">
                  <c:v>0.000692097054073843</c:v>
                </c:pt>
                <c:pt idx="286">
                  <c:v>0.000431306859785149</c:v>
                </c:pt>
                <c:pt idx="287">
                  <c:v>0.000601823525281603</c:v>
                </c:pt>
                <c:pt idx="288">
                  <c:v>0.000521580388577389</c:v>
                </c:pt>
                <c:pt idx="289">
                  <c:v>0.000571732349017523</c:v>
                </c:pt>
                <c:pt idx="290">
                  <c:v>0.000742249014513977</c:v>
                </c:pt>
                <c:pt idx="291">
                  <c:v>0.000541641172753442</c:v>
                </c:pt>
                <c:pt idx="292">
                  <c:v>0.000571732349017523</c:v>
                </c:pt>
                <c:pt idx="293">
                  <c:v>0.000772340190778057</c:v>
                </c:pt>
                <c:pt idx="294">
                  <c:v>0.00073221862242595</c:v>
                </c:pt>
                <c:pt idx="295">
                  <c:v>0.000571732349017523</c:v>
                </c:pt>
                <c:pt idx="296">
                  <c:v>0.00067203626989779</c:v>
                </c:pt>
                <c:pt idx="297">
                  <c:v>0.000621884309457656</c:v>
                </c:pt>
                <c:pt idx="298">
                  <c:v>0.000662005877809763</c:v>
                </c:pt>
                <c:pt idx="299">
                  <c:v>0.000601823525281603</c:v>
                </c:pt>
                <c:pt idx="300">
                  <c:v>0.000722188230337923</c:v>
                </c:pt>
                <c:pt idx="301">
                  <c:v>0.000541641172753442</c:v>
                </c:pt>
                <c:pt idx="302">
                  <c:v>0.00064194509363371</c:v>
                </c:pt>
                <c:pt idx="303">
                  <c:v>0.000682066661985817</c:v>
                </c:pt>
                <c:pt idx="304">
                  <c:v>0.000561701956929496</c:v>
                </c:pt>
                <c:pt idx="305">
                  <c:v>0.000521580388577389</c:v>
                </c:pt>
                <c:pt idx="306">
                  <c:v>0.000571732349017523</c:v>
                </c:pt>
                <c:pt idx="307">
                  <c:v>0.00061185391736963</c:v>
                </c:pt>
                <c:pt idx="308">
                  <c:v>0.000662005877809763</c:v>
                </c:pt>
                <c:pt idx="309">
                  <c:v>0.000571732349017523</c:v>
                </c:pt>
                <c:pt idx="310">
                  <c:v>0.000692097054073843</c:v>
                </c:pt>
                <c:pt idx="311">
                  <c:v>0.000591793133193576</c:v>
                </c:pt>
                <c:pt idx="312">
                  <c:v>0.00064194509363371</c:v>
                </c:pt>
                <c:pt idx="313">
                  <c:v>0.000541641172753442</c:v>
                </c:pt>
                <c:pt idx="314">
                  <c:v>0.000511549996489362</c:v>
                </c:pt>
                <c:pt idx="315">
                  <c:v>0.000521580388577389</c:v>
                </c:pt>
                <c:pt idx="316">
                  <c:v>0.000651975485721736</c:v>
                </c:pt>
                <c:pt idx="317">
                  <c:v>0.00070212744616187</c:v>
                </c:pt>
                <c:pt idx="318">
                  <c:v>0.000541641172753442</c:v>
                </c:pt>
                <c:pt idx="319">
                  <c:v>0.00061185391736963</c:v>
                </c:pt>
                <c:pt idx="320">
                  <c:v>0.000501519604401336</c:v>
                </c:pt>
                <c:pt idx="321">
                  <c:v>0.000581762741105549</c:v>
                </c:pt>
                <c:pt idx="322">
                  <c:v>0.000501519604401336</c:v>
                </c:pt>
                <c:pt idx="323">
                  <c:v>0.000521580388577389</c:v>
                </c:pt>
                <c:pt idx="324">
                  <c:v>0.000511549996489362</c:v>
                </c:pt>
                <c:pt idx="325">
                  <c:v>0.000531610780665416</c:v>
                </c:pt>
                <c:pt idx="326">
                  <c:v>0.000541641172753442</c:v>
                </c:pt>
                <c:pt idx="327">
                  <c:v>0.00061185391736963</c:v>
                </c:pt>
                <c:pt idx="328">
                  <c:v>0.000511549996489362</c:v>
                </c:pt>
                <c:pt idx="329">
                  <c:v>0.000581762741105549</c:v>
                </c:pt>
                <c:pt idx="330">
                  <c:v>0.000571732349017523</c:v>
                </c:pt>
                <c:pt idx="331">
                  <c:v>0.000501519604401336</c:v>
                </c:pt>
                <c:pt idx="332">
                  <c:v>0.000471428428137255</c:v>
                </c:pt>
                <c:pt idx="333">
                  <c:v>0.000491489212313309</c:v>
                </c:pt>
                <c:pt idx="334">
                  <c:v>0.000621884309457656</c:v>
                </c:pt>
                <c:pt idx="335">
                  <c:v>0.000541641172753442</c:v>
                </c:pt>
                <c:pt idx="336">
                  <c:v>0.000621884309457656</c:v>
                </c:pt>
                <c:pt idx="337">
                  <c:v>0.000491489212313309</c:v>
                </c:pt>
                <c:pt idx="338">
                  <c:v>0.000662005877809763</c:v>
                </c:pt>
                <c:pt idx="339">
                  <c:v>0.000581762741105549</c:v>
                </c:pt>
                <c:pt idx="340">
                  <c:v>0.000541641172753442</c:v>
                </c:pt>
                <c:pt idx="341">
                  <c:v>0.000521580388577389</c:v>
                </c:pt>
                <c:pt idx="342">
                  <c:v>0.000682066661985817</c:v>
                </c:pt>
                <c:pt idx="343">
                  <c:v>0.000621884309457656</c:v>
                </c:pt>
                <c:pt idx="344">
                  <c:v>0.000601823525281603</c:v>
                </c:pt>
                <c:pt idx="345">
                  <c:v>0.000561701956929496</c:v>
                </c:pt>
                <c:pt idx="346">
                  <c:v>0.000491489212313309</c:v>
                </c:pt>
                <c:pt idx="347">
                  <c:v>0.000491489212313309</c:v>
                </c:pt>
                <c:pt idx="348">
                  <c:v>0.000551671564841469</c:v>
                </c:pt>
                <c:pt idx="349">
                  <c:v>0.000491489212313309</c:v>
                </c:pt>
                <c:pt idx="350">
                  <c:v>0.000581762741105549</c:v>
                </c:pt>
                <c:pt idx="351">
                  <c:v>0.000541641172753442</c:v>
                </c:pt>
                <c:pt idx="352">
                  <c:v>0.00064194509363371</c:v>
                </c:pt>
                <c:pt idx="353">
                  <c:v>0.000581762741105549</c:v>
                </c:pt>
                <c:pt idx="354">
                  <c:v>0.000621884309457656</c:v>
                </c:pt>
                <c:pt idx="355">
                  <c:v>0.000591793133193576</c:v>
                </c:pt>
                <c:pt idx="356">
                  <c:v>0.000471428428137255</c:v>
                </c:pt>
                <c:pt idx="357">
                  <c:v>0.000591793133193576</c:v>
                </c:pt>
                <c:pt idx="358">
                  <c:v>0.000571732349017523</c:v>
                </c:pt>
                <c:pt idx="359">
                  <c:v>0.000481458820225282</c:v>
                </c:pt>
                <c:pt idx="360">
                  <c:v>0.000541641172753442</c:v>
                </c:pt>
                <c:pt idx="361">
                  <c:v>0.000431306859785149</c:v>
                </c:pt>
                <c:pt idx="362">
                  <c:v>0.000531610780665416</c:v>
                </c:pt>
                <c:pt idx="363">
                  <c:v>0.000441337251873175</c:v>
                </c:pt>
                <c:pt idx="364">
                  <c:v>0.000461398036049229</c:v>
                </c:pt>
                <c:pt idx="365">
                  <c:v>0.000581762741105549</c:v>
                </c:pt>
                <c:pt idx="366">
                  <c:v>0.000481458820225282</c:v>
                </c:pt>
                <c:pt idx="367">
                  <c:v>0.000571732349017523</c:v>
                </c:pt>
                <c:pt idx="368">
                  <c:v>0.000541641172753442</c:v>
                </c:pt>
                <c:pt idx="369">
                  <c:v>0.000511549996489362</c:v>
                </c:pt>
                <c:pt idx="370">
                  <c:v>0.000531610780665416</c:v>
                </c:pt>
                <c:pt idx="371">
                  <c:v>0.000601823525281603</c:v>
                </c:pt>
                <c:pt idx="372">
                  <c:v>0.000431306859785149</c:v>
                </c:pt>
                <c:pt idx="373">
                  <c:v>0.000421276467697122</c:v>
                </c:pt>
                <c:pt idx="374">
                  <c:v>0.00064194509363371</c:v>
                </c:pt>
                <c:pt idx="375">
                  <c:v>0.000591793133193576</c:v>
                </c:pt>
                <c:pt idx="376">
                  <c:v>0.000531610780665416</c:v>
                </c:pt>
                <c:pt idx="377">
                  <c:v>0.000451367643961202</c:v>
                </c:pt>
                <c:pt idx="378">
                  <c:v>0.000511549996489362</c:v>
                </c:pt>
                <c:pt idx="379">
                  <c:v>0.000451367643961202</c:v>
                </c:pt>
                <c:pt idx="380">
                  <c:v>0.000411246075609095</c:v>
                </c:pt>
                <c:pt idx="381">
                  <c:v>0.000461398036049229</c:v>
                </c:pt>
                <c:pt idx="382">
                  <c:v>0.000531610780665416</c:v>
                </c:pt>
                <c:pt idx="383">
                  <c:v>0.000521580388577389</c:v>
                </c:pt>
                <c:pt idx="384">
                  <c:v>0.000491489212313309</c:v>
                </c:pt>
                <c:pt idx="385">
                  <c:v>0.00061185391736963</c:v>
                </c:pt>
                <c:pt idx="386">
                  <c:v>0.000551671564841469</c:v>
                </c:pt>
                <c:pt idx="387">
                  <c:v>0.000521580388577389</c:v>
                </c:pt>
                <c:pt idx="388">
                  <c:v>0.00064194509363371</c:v>
                </c:pt>
                <c:pt idx="389">
                  <c:v>0.000561701956929496</c:v>
                </c:pt>
                <c:pt idx="390">
                  <c:v>0.000451367643961202</c:v>
                </c:pt>
                <c:pt idx="391">
                  <c:v>0.000481458820225282</c:v>
                </c:pt>
                <c:pt idx="392">
                  <c:v>0.000501519604401336</c:v>
                </c:pt>
                <c:pt idx="393">
                  <c:v>0.000421276467697122</c:v>
                </c:pt>
                <c:pt idx="394">
                  <c:v>0.000461398036049229</c:v>
                </c:pt>
                <c:pt idx="395">
                  <c:v>0.000461398036049229</c:v>
                </c:pt>
                <c:pt idx="396">
                  <c:v>0.000471428428137255</c:v>
                </c:pt>
                <c:pt idx="397">
                  <c:v>0.000531610780665416</c:v>
                </c:pt>
                <c:pt idx="398">
                  <c:v>0.000431306859785149</c:v>
                </c:pt>
                <c:pt idx="399">
                  <c:v>0.000421276467697122</c:v>
                </c:pt>
                <c:pt idx="400">
                  <c:v>0.000431306859785149</c:v>
                </c:pt>
                <c:pt idx="401">
                  <c:v>0.000601823525281603</c:v>
                </c:pt>
                <c:pt idx="402">
                  <c:v>0.00061185391736963</c:v>
                </c:pt>
                <c:pt idx="403">
                  <c:v>0.000491489212313309</c:v>
                </c:pt>
                <c:pt idx="404">
                  <c:v>0.000431306859785149</c:v>
                </c:pt>
                <c:pt idx="405">
                  <c:v>0.000621884309457656</c:v>
                </c:pt>
                <c:pt idx="406">
                  <c:v>0.000461398036049229</c:v>
                </c:pt>
                <c:pt idx="407">
                  <c:v>0.000551671564841469</c:v>
                </c:pt>
                <c:pt idx="408">
                  <c:v>0.000461398036049229</c:v>
                </c:pt>
                <c:pt idx="409">
                  <c:v>0.000491489212313309</c:v>
                </c:pt>
                <c:pt idx="410">
                  <c:v>0.000461398036049229</c:v>
                </c:pt>
                <c:pt idx="411">
                  <c:v>0.000511549996489362</c:v>
                </c:pt>
                <c:pt idx="412">
                  <c:v>0.000571732349017523</c:v>
                </c:pt>
                <c:pt idx="413">
                  <c:v>0.000461398036049229</c:v>
                </c:pt>
                <c:pt idx="414">
                  <c:v>0.000401215683521068</c:v>
                </c:pt>
                <c:pt idx="415">
                  <c:v>0.000441337251873175</c:v>
                </c:pt>
                <c:pt idx="416">
                  <c:v>0.000521580388577389</c:v>
                </c:pt>
                <c:pt idx="417">
                  <c:v>0.000471428428137255</c:v>
                </c:pt>
                <c:pt idx="418">
                  <c:v>0.000451367643961202</c:v>
                </c:pt>
                <c:pt idx="419">
                  <c:v>0.000401215683521068</c:v>
                </c:pt>
                <c:pt idx="420">
                  <c:v>0.000471428428137255</c:v>
                </c:pt>
                <c:pt idx="421">
                  <c:v>0.000411246075609095</c:v>
                </c:pt>
                <c:pt idx="422">
                  <c:v>0.000511549996489362</c:v>
                </c:pt>
                <c:pt idx="423">
                  <c:v>0.000621884309457656</c:v>
                </c:pt>
                <c:pt idx="424">
                  <c:v>0.000561701956929496</c:v>
                </c:pt>
                <c:pt idx="425">
                  <c:v>0.000511549996489362</c:v>
                </c:pt>
                <c:pt idx="426">
                  <c:v>0.000481458820225282</c:v>
                </c:pt>
                <c:pt idx="427">
                  <c:v>0.000511549996489362</c:v>
                </c:pt>
                <c:pt idx="428">
                  <c:v>0.000521580388577389</c:v>
                </c:pt>
                <c:pt idx="429">
                  <c:v>0.000481458820225282</c:v>
                </c:pt>
                <c:pt idx="430">
                  <c:v>0.000371124507256988</c:v>
                </c:pt>
                <c:pt idx="431">
                  <c:v>0.000481458820225282</c:v>
                </c:pt>
                <c:pt idx="432">
                  <c:v>0.000451367643961202</c:v>
                </c:pt>
                <c:pt idx="433">
                  <c:v>0.000461398036049229</c:v>
                </c:pt>
                <c:pt idx="434">
                  <c:v>0.000521580388577389</c:v>
                </c:pt>
                <c:pt idx="435">
                  <c:v>0.000451367643961202</c:v>
                </c:pt>
                <c:pt idx="436">
                  <c:v>0.000481458820225282</c:v>
                </c:pt>
                <c:pt idx="437">
                  <c:v>0.000431306859785149</c:v>
                </c:pt>
                <c:pt idx="438">
                  <c:v>0.000501519604401336</c:v>
                </c:pt>
                <c:pt idx="439">
                  <c:v>0.000461398036049229</c:v>
                </c:pt>
                <c:pt idx="440">
                  <c:v>0.000531610780665416</c:v>
                </c:pt>
                <c:pt idx="441">
                  <c:v>0.000511549996489362</c:v>
                </c:pt>
                <c:pt idx="442">
                  <c:v>0.000411246075609095</c:v>
                </c:pt>
                <c:pt idx="443">
                  <c:v>0.000501519604401336</c:v>
                </c:pt>
                <c:pt idx="444">
                  <c:v>0.000471428428137255</c:v>
                </c:pt>
                <c:pt idx="445">
                  <c:v>0.000401215683521068</c:v>
                </c:pt>
                <c:pt idx="446">
                  <c:v>0.000431306859785149</c:v>
                </c:pt>
                <c:pt idx="447">
                  <c:v>0.000491489212313309</c:v>
                </c:pt>
                <c:pt idx="448">
                  <c:v>0.000541641172753442</c:v>
                </c:pt>
                <c:pt idx="449">
                  <c:v>0.000551671564841469</c:v>
                </c:pt>
                <c:pt idx="450">
                  <c:v>0.000431306859785149</c:v>
                </c:pt>
                <c:pt idx="451">
                  <c:v>0.000471428428137255</c:v>
                </c:pt>
                <c:pt idx="452">
                  <c:v>0.000381154899345015</c:v>
                </c:pt>
                <c:pt idx="453">
                  <c:v>0.000581762741105549</c:v>
                </c:pt>
                <c:pt idx="454">
                  <c:v>0.000511549996489362</c:v>
                </c:pt>
                <c:pt idx="455">
                  <c:v>0.000461398036049229</c:v>
                </c:pt>
                <c:pt idx="456">
                  <c:v>0.000491489212313309</c:v>
                </c:pt>
                <c:pt idx="457">
                  <c:v>0.000561701956929496</c:v>
                </c:pt>
                <c:pt idx="458">
                  <c:v>0.000371124507256988</c:v>
                </c:pt>
                <c:pt idx="459">
                  <c:v>0.00061185391736963</c:v>
                </c:pt>
                <c:pt idx="460">
                  <c:v>0.000411246075609095</c:v>
                </c:pt>
                <c:pt idx="461">
                  <c:v>0.000491489212313309</c:v>
                </c:pt>
                <c:pt idx="462">
                  <c:v>0.000320972546816855</c:v>
                </c:pt>
                <c:pt idx="463">
                  <c:v>0.000371124507256988</c:v>
                </c:pt>
                <c:pt idx="464">
                  <c:v>0.000351063723080935</c:v>
                </c:pt>
                <c:pt idx="465">
                  <c:v>0.000501519604401336</c:v>
                </c:pt>
                <c:pt idx="466">
                  <c:v>0.000421276467697122</c:v>
                </c:pt>
                <c:pt idx="467">
                  <c:v>0.000421276467697122</c:v>
                </c:pt>
                <c:pt idx="468">
                  <c:v>0.000391185291433042</c:v>
                </c:pt>
                <c:pt idx="469">
                  <c:v>0.000421276467697122</c:v>
                </c:pt>
                <c:pt idx="470">
                  <c:v>0.000381154899345015</c:v>
                </c:pt>
                <c:pt idx="471">
                  <c:v>0.000451367643961202</c:v>
                </c:pt>
                <c:pt idx="472">
                  <c:v>0.000481458820225282</c:v>
                </c:pt>
                <c:pt idx="473">
                  <c:v>0.000421276467697122</c:v>
                </c:pt>
                <c:pt idx="474">
                  <c:v>0.000441337251873175</c:v>
                </c:pt>
                <c:pt idx="475">
                  <c:v>0.000361094115168961</c:v>
                </c:pt>
                <c:pt idx="476">
                  <c:v>0.000421276467697122</c:v>
                </c:pt>
                <c:pt idx="477">
                  <c:v>0.000521580388577389</c:v>
                </c:pt>
                <c:pt idx="478">
                  <c:v>0.000320972546816855</c:v>
                </c:pt>
                <c:pt idx="479">
                  <c:v>0.000471428428137255</c:v>
                </c:pt>
                <c:pt idx="480">
                  <c:v>0.000431306859785149</c:v>
                </c:pt>
                <c:pt idx="481">
                  <c:v>0.000341033330992908</c:v>
                </c:pt>
                <c:pt idx="482">
                  <c:v>0.000300911762640801</c:v>
                </c:pt>
                <c:pt idx="483">
                  <c:v>0.000331002938904881</c:v>
                </c:pt>
                <c:pt idx="484">
                  <c:v>0.000501519604401336</c:v>
                </c:pt>
                <c:pt idx="485">
                  <c:v>0.000391185291433042</c:v>
                </c:pt>
                <c:pt idx="486">
                  <c:v>0.000451367643961202</c:v>
                </c:pt>
                <c:pt idx="487">
                  <c:v>0.000491489212313309</c:v>
                </c:pt>
                <c:pt idx="488">
                  <c:v>0.000551671564841469</c:v>
                </c:pt>
                <c:pt idx="489">
                  <c:v>0.000391185291433042</c:v>
                </c:pt>
                <c:pt idx="490">
                  <c:v>0.000401215683521068</c:v>
                </c:pt>
                <c:pt idx="491">
                  <c:v>0.000451367643961202</c:v>
                </c:pt>
                <c:pt idx="492">
                  <c:v>0.000421276467697122</c:v>
                </c:pt>
                <c:pt idx="493">
                  <c:v>0.000541641172753442</c:v>
                </c:pt>
                <c:pt idx="494">
                  <c:v>0.000471428428137255</c:v>
                </c:pt>
                <c:pt idx="495">
                  <c:v>0.000441337251873175</c:v>
                </c:pt>
                <c:pt idx="496">
                  <c:v>0.000491489212313309</c:v>
                </c:pt>
                <c:pt idx="497">
                  <c:v>0.000491489212313309</c:v>
                </c:pt>
                <c:pt idx="498">
                  <c:v>0.000481458820225282</c:v>
                </c:pt>
                <c:pt idx="499">
                  <c:v>0.000411246075609095</c:v>
                </c:pt>
                <c:pt idx="500">
                  <c:v>0.000501519604401336</c:v>
                </c:pt>
                <c:pt idx="501">
                  <c:v>0.000511549996489362</c:v>
                </c:pt>
                <c:pt idx="502">
                  <c:v>0.000551671564841469</c:v>
                </c:pt>
                <c:pt idx="503">
                  <c:v>0.000401215683521068</c:v>
                </c:pt>
                <c:pt idx="504">
                  <c:v>0.000421276467697122</c:v>
                </c:pt>
                <c:pt idx="505">
                  <c:v>0.000411246075609095</c:v>
                </c:pt>
                <c:pt idx="506">
                  <c:v>0.000411246075609095</c:v>
                </c:pt>
                <c:pt idx="507">
                  <c:v>0.000441337251873175</c:v>
                </c:pt>
                <c:pt idx="508">
                  <c:v>0.000461398036049229</c:v>
                </c:pt>
                <c:pt idx="509">
                  <c:v>0.000341033330992908</c:v>
                </c:pt>
                <c:pt idx="510">
                  <c:v>0.000361094115168961</c:v>
                </c:pt>
                <c:pt idx="511">
                  <c:v>0.000471428428137255</c:v>
                </c:pt>
                <c:pt idx="512">
                  <c:v>0.000541641172753442</c:v>
                </c:pt>
                <c:pt idx="513">
                  <c:v>0.000441337251873175</c:v>
                </c:pt>
                <c:pt idx="514">
                  <c:v>0.000471428428137255</c:v>
                </c:pt>
                <c:pt idx="515">
                  <c:v>0.000361094115168961</c:v>
                </c:pt>
                <c:pt idx="516">
                  <c:v>0.000421276467697122</c:v>
                </c:pt>
                <c:pt idx="517">
                  <c:v>0.000351063723080935</c:v>
                </c:pt>
                <c:pt idx="518">
                  <c:v>0.000431306859785149</c:v>
                </c:pt>
                <c:pt idx="519">
                  <c:v>0.000501519604401336</c:v>
                </c:pt>
                <c:pt idx="520">
                  <c:v>0.000571732349017523</c:v>
                </c:pt>
                <c:pt idx="521">
                  <c:v>0.000431306859785149</c:v>
                </c:pt>
                <c:pt idx="522">
                  <c:v>0.000320972546816855</c:v>
                </c:pt>
                <c:pt idx="523">
                  <c:v>0.000481458820225282</c:v>
                </c:pt>
                <c:pt idx="524">
                  <c:v>0.000310942154728828</c:v>
                </c:pt>
                <c:pt idx="525">
                  <c:v>0.000531610780665416</c:v>
                </c:pt>
                <c:pt idx="526">
                  <c:v>0.000401215683521068</c:v>
                </c:pt>
                <c:pt idx="527">
                  <c:v>0.000320972546816855</c:v>
                </c:pt>
                <c:pt idx="528">
                  <c:v>0.000411246075609095</c:v>
                </c:pt>
                <c:pt idx="529">
                  <c:v>0.000411246075609095</c:v>
                </c:pt>
                <c:pt idx="530">
                  <c:v>0.000391185291433042</c:v>
                </c:pt>
                <c:pt idx="531">
                  <c:v>0.000511549996489362</c:v>
                </c:pt>
                <c:pt idx="532">
                  <c:v>0.000401215683521068</c:v>
                </c:pt>
                <c:pt idx="533">
                  <c:v>0.000411246075609095</c:v>
                </c:pt>
                <c:pt idx="534">
                  <c:v>0.000331002938904881</c:v>
                </c:pt>
                <c:pt idx="535">
                  <c:v>0.000371124507256988</c:v>
                </c:pt>
                <c:pt idx="536">
                  <c:v>0.000361094115168961</c:v>
                </c:pt>
                <c:pt idx="537">
                  <c:v>0.000341033330992908</c:v>
                </c:pt>
                <c:pt idx="538">
                  <c:v>0.000461398036049229</c:v>
                </c:pt>
                <c:pt idx="539">
                  <c:v>0.000451367643961202</c:v>
                </c:pt>
                <c:pt idx="540">
                  <c:v>0.000541641172753442</c:v>
                </c:pt>
                <c:pt idx="541">
                  <c:v>0.000411246075609095</c:v>
                </c:pt>
                <c:pt idx="542">
                  <c:v>0.000331002938904881</c:v>
                </c:pt>
                <c:pt idx="543">
                  <c:v>0.000401215683521068</c:v>
                </c:pt>
                <c:pt idx="544">
                  <c:v>0.000371124507256988</c:v>
                </c:pt>
                <c:pt idx="545">
                  <c:v>0.000351063723080935</c:v>
                </c:pt>
                <c:pt idx="546">
                  <c:v>0.000320972546816855</c:v>
                </c:pt>
                <c:pt idx="547">
                  <c:v>0.000230699018024614</c:v>
                </c:pt>
                <c:pt idx="548">
                  <c:v>0.000471428428137255</c:v>
                </c:pt>
                <c:pt idx="549">
                  <c:v>0.000461398036049229</c:v>
                </c:pt>
                <c:pt idx="550">
                  <c:v>0.000411246075609095</c:v>
                </c:pt>
                <c:pt idx="551">
                  <c:v>0.000411246075609095</c:v>
                </c:pt>
                <c:pt idx="552">
                  <c:v>0.000441337251873175</c:v>
                </c:pt>
                <c:pt idx="553">
                  <c:v>0.000331002938904881</c:v>
                </c:pt>
                <c:pt idx="554">
                  <c:v>0.000351063723080935</c:v>
                </c:pt>
                <c:pt idx="555">
                  <c:v>0.000391185291433042</c:v>
                </c:pt>
                <c:pt idx="556">
                  <c:v>0.000411246075609095</c:v>
                </c:pt>
                <c:pt idx="557">
                  <c:v>0.000341033330992908</c:v>
                </c:pt>
                <c:pt idx="558">
                  <c:v>0.000431306859785149</c:v>
                </c:pt>
                <c:pt idx="559">
                  <c:v>0.000471428428137255</c:v>
                </c:pt>
                <c:pt idx="560">
                  <c:v>0.000441337251873175</c:v>
                </c:pt>
                <c:pt idx="561">
                  <c:v>0.000451367643961202</c:v>
                </c:pt>
                <c:pt idx="562">
                  <c:v>0.000451367643961202</c:v>
                </c:pt>
                <c:pt idx="563">
                  <c:v>0.000371124507256988</c:v>
                </c:pt>
                <c:pt idx="564">
                  <c:v>0.000471428428137255</c:v>
                </c:pt>
                <c:pt idx="565">
                  <c:v>0.000320972546816855</c:v>
                </c:pt>
                <c:pt idx="566">
                  <c:v>0.000280850978464748</c:v>
                </c:pt>
                <c:pt idx="567">
                  <c:v>0.000401215683521068</c:v>
                </c:pt>
                <c:pt idx="568">
                  <c:v>0.000310942154728828</c:v>
                </c:pt>
                <c:pt idx="569">
                  <c:v>0.000431306859785149</c:v>
                </c:pt>
                <c:pt idx="570">
                  <c:v>0.000300911762640801</c:v>
                </c:pt>
                <c:pt idx="571">
                  <c:v>0.000491489212313309</c:v>
                </c:pt>
                <c:pt idx="572">
                  <c:v>0.000300911762640801</c:v>
                </c:pt>
                <c:pt idx="573">
                  <c:v>0.000431306859785149</c:v>
                </c:pt>
                <c:pt idx="574">
                  <c:v>0.000431306859785149</c:v>
                </c:pt>
                <c:pt idx="575">
                  <c:v>0.000320972546816855</c:v>
                </c:pt>
                <c:pt idx="576">
                  <c:v>0.000381154899345015</c:v>
                </c:pt>
                <c:pt idx="577">
                  <c:v>0.000481458820225282</c:v>
                </c:pt>
                <c:pt idx="578">
                  <c:v>0.000351063723080935</c:v>
                </c:pt>
                <c:pt idx="579">
                  <c:v>0.000411246075609095</c:v>
                </c:pt>
                <c:pt idx="580">
                  <c:v>0.000310942154728828</c:v>
                </c:pt>
                <c:pt idx="581">
                  <c:v>0.000521580388577389</c:v>
                </c:pt>
                <c:pt idx="582">
                  <c:v>0.000471428428137255</c:v>
                </c:pt>
                <c:pt idx="583">
                  <c:v>0.000551671564841469</c:v>
                </c:pt>
                <c:pt idx="584">
                  <c:v>0.000371124507256988</c:v>
                </c:pt>
                <c:pt idx="585">
                  <c:v>0.000361094115168961</c:v>
                </c:pt>
                <c:pt idx="586">
                  <c:v>0.000431306859785149</c:v>
                </c:pt>
                <c:pt idx="587">
                  <c:v>0.000421276467697122</c:v>
                </c:pt>
                <c:pt idx="588">
                  <c:v>0.000411246075609095</c:v>
                </c:pt>
                <c:pt idx="589">
                  <c:v>0.000310942154728828</c:v>
                </c:pt>
                <c:pt idx="590">
                  <c:v>0.000401215683521068</c:v>
                </c:pt>
                <c:pt idx="591">
                  <c:v>0.000421276467697122</c:v>
                </c:pt>
                <c:pt idx="592">
                  <c:v>0.000361094115168961</c:v>
                </c:pt>
                <c:pt idx="593">
                  <c:v>0.000441337251873175</c:v>
                </c:pt>
                <c:pt idx="594">
                  <c:v>0.000310942154728828</c:v>
                </c:pt>
                <c:pt idx="595">
                  <c:v>0.000411246075609095</c:v>
                </c:pt>
                <c:pt idx="596">
                  <c:v>0.000391185291433042</c:v>
                </c:pt>
                <c:pt idx="597">
                  <c:v>0.000521580388577389</c:v>
                </c:pt>
                <c:pt idx="598">
                  <c:v>0.000391185291433042</c:v>
                </c:pt>
                <c:pt idx="599">
                  <c:v>0.000411246075609095</c:v>
                </c:pt>
                <c:pt idx="600">
                  <c:v>0.000310942154728828</c:v>
                </c:pt>
                <c:pt idx="601">
                  <c:v>0.000341033330992908</c:v>
                </c:pt>
                <c:pt idx="602">
                  <c:v>0.000351063723080935</c:v>
                </c:pt>
                <c:pt idx="603">
                  <c:v>0.000381154899345015</c:v>
                </c:pt>
                <c:pt idx="604">
                  <c:v>0.000351063723080935</c:v>
                </c:pt>
                <c:pt idx="605">
                  <c:v>0.000230699018024614</c:v>
                </c:pt>
                <c:pt idx="606">
                  <c:v>0.000371124507256988</c:v>
                </c:pt>
                <c:pt idx="607">
                  <c:v>0.000581762741105549</c:v>
                </c:pt>
                <c:pt idx="608">
                  <c:v>0.000501519604401336</c:v>
                </c:pt>
                <c:pt idx="609">
                  <c:v>0.000521580388577389</c:v>
                </c:pt>
                <c:pt idx="610">
                  <c:v>0.000331002938904881</c:v>
                </c:pt>
                <c:pt idx="611">
                  <c:v>0.000401215683521068</c:v>
                </c:pt>
                <c:pt idx="612">
                  <c:v>0.000320972546816855</c:v>
                </c:pt>
                <c:pt idx="613">
                  <c:v>0.000381154899345015</c:v>
                </c:pt>
                <c:pt idx="614">
                  <c:v>0.000341033330992908</c:v>
                </c:pt>
                <c:pt idx="615">
                  <c:v>0.000300911762640801</c:v>
                </c:pt>
                <c:pt idx="616">
                  <c:v>0.000411246075609095</c:v>
                </c:pt>
                <c:pt idx="617">
                  <c:v>0.000341033330992908</c:v>
                </c:pt>
                <c:pt idx="618">
                  <c:v>0.000341033330992908</c:v>
                </c:pt>
                <c:pt idx="619">
                  <c:v>0.000331002938904881</c:v>
                </c:pt>
                <c:pt idx="620">
                  <c:v>0.000481458820225282</c:v>
                </c:pt>
                <c:pt idx="621">
                  <c:v>0.000300911762640801</c:v>
                </c:pt>
                <c:pt idx="622">
                  <c:v>0.000421276467697122</c:v>
                </c:pt>
                <c:pt idx="623">
                  <c:v>0.000351063723080935</c:v>
                </c:pt>
                <c:pt idx="624">
                  <c:v>0.000441337251873175</c:v>
                </c:pt>
                <c:pt idx="625">
                  <c:v>0.000371124507256988</c:v>
                </c:pt>
                <c:pt idx="626">
                  <c:v>0.000431306859785149</c:v>
                </c:pt>
                <c:pt idx="627">
                  <c:v>0.000381154899345015</c:v>
                </c:pt>
                <c:pt idx="628">
                  <c:v>0.000381154899345015</c:v>
                </c:pt>
                <c:pt idx="629">
                  <c:v>0.000421276467697122</c:v>
                </c:pt>
                <c:pt idx="630">
                  <c:v>0.000381154899345015</c:v>
                </c:pt>
                <c:pt idx="631">
                  <c:v>0.000300911762640801</c:v>
                </c:pt>
                <c:pt idx="632">
                  <c:v>0.000521580388577389</c:v>
                </c:pt>
                <c:pt idx="633">
                  <c:v>0.000391185291433042</c:v>
                </c:pt>
                <c:pt idx="634">
                  <c:v>0.000290881370552774</c:v>
                </c:pt>
                <c:pt idx="635">
                  <c:v>0.000331002938904881</c:v>
                </c:pt>
                <c:pt idx="636">
                  <c:v>0.000310942154728828</c:v>
                </c:pt>
                <c:pt idx="637">
                  <c:v>0.000320972546816855</c:v>
                </c:pt>
                <c:pt idx="638">
                  <c:v>0.000331002938904881</c:v>
                </c:pt>
                <c:pt idx="639">
                  <c:v>0.000341033330992908</c:v>
                </c:pt>
                <c:pt idx="640">
                  <c:v>0.000310942154728828</c:v>
                </c:pt>
                <c:pt idx="641">
                  <c:v>0.000371124507256988</c:v>
                </c:pt>
                <c:pt idx="642">
                  <c:v>0.000331002938904881</c:v>
                </c:pt>
                <c:pt idx="643">
                  <c:v>0.000411246075609095</c:v>
                </c:pt>
                <c:pt idx="644">
                  <c:v>0.000391185291433042</c:v>
                </c:pt>
                <c:pt idx="645">
                  <c:v>0.000401215683521068</c:v>
                </c:pt>
                <c:pt idx="646">
                  <c:v>0.000391185291433042</c:v>
                </c:pt>
                <c:pt idx="647">
                  <c:v>0.000280850978464748</c:v>
                </c:pt>
                <c:pt idx="648">
                  <c:v>0.000421276467697122</c:v>
                </c:pt>
                <c:pt idx="649">
                  <c:v>0.000391185291433042</c:v>
                </c:pt>
                <c:pt idx="650">
                  <c:v>0.000501519604401336</c:v>
                </c:pt>
                <c:pt idx="651">
                  <c:v>0.000331002938904881</c:v>
                </c:pt>
                <c:pt idx="652">
                  <c:v>0.000441337251873175</c:v>
                </c:pt>
                <c:pt idx="653">
                  <c:v>0.000421276467697122</c:v>
                </c:pt>
                <c:pt idx="654">
                  <c:v>0.000461398036049229</c:v>
                </c:pt>
                <c:pt idx="655">
                  <c:v>0.000280850978464748</c:v>
                </c:pt>
                <c:pt idx="656">
                  <c:v>0.000421276467697122</c:v>
                </c:pt>
                <c:pt idx="657">
                  <c:v>0.000451367643961202</c:v>
                </c:pt>
                <c:pt idx="658">
                  <c:v>0.000331002938904881</c:v>
                </c:pt>
                <c:pt idx="659">
                  <c:v>0.000471428428137255</c:v>
                </c:pt>
                <c:pt idx="660">
                  <c:v>0.000371124507256988</c:v>
                </c:pt>
                <c:pt idx="661">
                  <c:v>0.000331002938904881</c:v>
                </c:pt>
                <c:pt idx="662">
                  <c:v>0.000391185291433042</c:v>
                </c:pt>
                <c:pt idx="663">
                  <c:v>0.000441337251873175</c:v>
                </c:pt>
                <c:pt idx="664">
                  <c:v>0.000371124507256988</c:v>
                </c:pt>
                <c:pt idx="665">
                  <c:v>0.000371124507256988</c:v>
                </c:pt>
                <c:pt idx="666">
                  <c:v>0.000411246075609095</c:v>
                </c:pt>
                <c:pt idx="667">
                  <c:v>0.000320972546816855</c:v>
                </c:pt>
                <c:pt idx="668">
                  <c:v>0.000310942154728828</c:v>
                </c:pt>
                <c:pt idx="669">
                  <c:v>0.000331002938904881</c:v>
                </c:pt>
                <c:pt idx="670">
                  <c:v>0.000331002938904881</c:v>
                </c:pt>
                <c:pt idx="671">
                  <c:v>0.000381154899345015</c:v>
                </c:pt>
                <c:pt idx="672">
                  <c:v>0.000351063723080935</c:v>
                </c:pt>
                <c:pt idx="673">
                  <c:v>0.000441337251873175</c:v>
                </c:pt>
                <c:pt idx="674">
                  <c:v>0.000240729410112641</c:v>
                </c:pt>
                <c:pt idx="675">
                  <c:v>0.000250759802200668</c:v>
                </c:pt>
                <c:pt idx="676">
                  <c:v>0.000310942154728828</c:v>
                </c:pt>
                <c:pt idx="677">
                  <c:v>0.000341033330992908</c:v>
                </c:pt>
                <c:pt idx="678">
                  <c:v>0.000280850978464748</c:v>
                </c:pt>
                <c:pt idx="679">
                  <c:v>0.000310942154728828</c:v>
                </c:pt>
                <c:pt idx="680">
                  <c:v>0.000391185291433042</c:v>
                </c:pt>
                <c:pt idx="681">
                  <c:v>0.000441337251873175</c:v>
                </c:pt>
                <c:pt idx="682">
                  <c:v>0.000451367643961202</c:v>
                </c:pt>
                <c:pt idx="683">
                  <c:v>0.000300911762640801</c:v>
                </c:pt>
                <c:pt idx="684">
                  <c:v>0.000381154899345015</c:v>
                </c:pt>
                <c:pt idx="685">
                  <c:v>0.000260790194288694</c:v>
                </c:pt>
                <c:pt idx="686">
                  <c:v>0.000250759802200668</c:v>
                </c:pt>
                <c:pt idx="687">
                  <c:v>0.000401215683521068</c:v>
                </c:pt>
                <c:pt idx="688">
                  <c:v>0.000300911762640801</c:v>
                </c:pt>
                <c:pt idx="689">
                  <c:v>0.000280850978464748</c:v>
                </c:pt>
                <c:pt idx="690">
                  <c:v>0.000341033330992908</c:v>
                </c:pt>
                <c:pt idx="691">
                  <c:v>0.000391185291433042</c:v>
                </c:pt>
                <c:pt idx="692">
                  <c:v>0.000421276467697122</c:v>
                </c:pt>
                <c:pt idx="693">
                  <c:v>0.000491489212313309</c:v>
                </c:pt>
                <c:pt idx="694">
                  <c:v>0.000300911762640801</c:v>
                </c:pt>
                <c:pt idx="695">
                  <c:v>0.000421276467697122</c:v>
                </c:pt>
                <c:pt idx="696">
                  <c:v>0.000341033330992908</c:v>
                </c:pt>
                <c:pt idx="697">
                  <c:v>0.000230699018024614</c:v>
                </c:pt>
                <c:pt idx="698">
                  <c:v>0.000270820586376721</c:v>
                </c:pt>
                <c:pt idx="699">
                  <c:v>0.000381154899345015</c:v>
                </c:pt>
                <c:pt idx="700">
                  <c:v>0.000441337251873175</c:v>
                </c:pt>
                <c:pt idx="701">
                  <c:v>0.000481458820225282</c:v>
                </c:pt>
                <c:pt idx="702">
                  <c:v>0.000250759802200668</c:v>
                </c:pt>
                <c:pt idx="703">
                  <c:v>0.000300911762640801</c:v>
                </c:pt>
                <c:pt idx="704">
                  <c:v>0.000401215683521068</c:v>
                </c:pt>
                <c:pt idx="705">
                  <c:v>0.000270820586376721</c:v>
                </c:pt>
                <c:pt idx="706">
                  <c:v>0.000451367643961202</c:v>
                </c:pt>
                <c:pt idx="707">
                  <c:v>0.000280850978464748</c:v>
                </c:pt>
                <c:pt idx="708">
                  <c:v>0.000270820586376721</c:v>
                </c:pt>
                <c:pt idx="709">
                  <c:v>0.000250759802200668</c:v>
                </c:pt>
                <c:pt idx="710">
                  <c:v>0.000240729410112641</c:v>
                </c:pt>
                <c:pt idx="711">
                  <c:v>0.000411246075609095</c:v>
                </c:pt>
                <c:pt idx="712">
                  <c:v>0.000361094115168961</c:v>
                </c:pt>
                <c:pt idx="713">
                  <c:v>0.000331002938904881</c:v>
                </c:pt>
                <c:pt idx="714">
                  <c:v>0.000320972546816855</c:v>
                </c:pt>
                <c:pt idx="715">
                  <c:v>0.000310942154728828</c:v>
                </c:pt>
                <c:pt idx="716">
                  <c:v>0.000320972546816855</c:v>
                </c:pt>
                <c:pt idx="717">
                  <c:v>0.000260790194288694</c:v>
                </c:pt>
                <c:pt idx="718">
                  <c:v>0.000331002938904881</c:v>
                </c:pt>
                <c:pt idx="719">
                  <c:v>0.000341033330992908</c:v>
                </c:pt>
                <c:pt idx="720">
                  <c:v>0.000300911762640801</c:v>
                </c:pt>
                <c:pt idx="721">
                  <c:v>0.000401215683521068</c:v>
                </c:pt>
                <c:pt idx="722">
                  <c:v>0.000300911762640801</c:v>
                </c:pt>
                <c:pt idx="723">
                  <c:v>0.000431306859785149</c:v>
                </c:pt>
                <c:pt idx="724">
                  <c:v>0.000300911762640801</c:v>
                </c:pt>
                <c:pt idx="725">
                  <c:v>0.000351063723080935</c:v>
                </c:pt>
                <c:pt idx="726">
                  <c:v>0.000371124507256988</c:v>
                </c:pt>
                <c:pt idx="727">
                  <c:v>0.000351063723080935</c:v>
                </c:pt>
                <c:pt idx="728">
                  <c:v>0.000371124507256988</c:v>
                </c:pt>
                <c:pt idx="729">
                  <c:v>0.000331002938904881</c:v>
                </c:pt>
                <c:pt idx="730">
                  <c:v>0.000280850978464748</c:v>
                </c:pt>
                <c:pt idx="731">
                  <c:v>0.000320972546816855</c:v>
                </c:pt>
                <c:pt idx="732">
                  <c:v>0.000310942154728828</c:v>
                </c:pt>
                <c:pt idx="733">
                  <c:v>0.000471428428137255</c:v>
                </c:pt>
                <c:pt idx="734">
                  <c:v>0.000351063723080935</c:v>
                </c:pt>
                <c:pt idx="735">
                  <c:v>0.000290881370552774</c:v>
                </c:pt>
                <c:pt idx="736">
                  <c:v>0.000351063723080935</c:v>
                </c:pt>
                <c:pt idx="737">
                  <c:v>0.000471428428137255</c:v>
                </c:pt>
                <c:pt idx="738">
                  <c:v>0.000250759802200668</c:v>
                </c:pt>
                <c:pt idx="739">
                  <c:v>0.000361094115168961</c:v>
                </c:pt>
                <c:pt idx="740">
                  <c:v>0.000381154899345015</c:v>
                </c:pt>
                <c:pt idx="741">
                  <c:v>0.000310942154728828</c:v>
                </c:pt>
                <c:pt idx="742">
                  <c:v>0.000351063723080935</c:v>
                </c:pt>
                <c:pt idx="743">
                  <c:v>0.000391185291433042</c:v>
                </c:pt>
                <c:pt idx="744">
                  <c:v>0.000331002938904881</c:v>
                </c:pt>
                <c:pt idx="745">
                  <c:v>0.000351063723080935</c:v>
                </c:pt>
                <c:pt idx="746">
                  <c:v>0.000250759802200668</c:v>
                </c:pt>
                <c:pt idx="747">
                  <c:v>0.000371124507256988</c:v>
                </c:pt>
                <c:pt idx="748">
                  <c:v>0.000481458820225282</c:v>
                </c:pt>
                <c:pt idx="749">
                  <c:v>0.000401215683521068</c:v>
                </c:pt>
                <c:pt idx="750">
                  <c:v>0.000331002938904881</c:v>
                </c:pt>
                <c:pt idx="751">
                  <c:v>0.000331002938904881</c:v>
                </c:pt>
                <c:pt idx="752">
                  <c:v>0.000441337251873175</c:v>
                </c:pt>
                <c:pt idx="753">
                  <c:v>0.000391185291433042</c:v>
                </c:pt>
                <c:pt idx="754">
                  <c:v>0.000431306859785149</c:v>
                </c:pt>
                <c:pt idx="755">
                  <c:v>0.000351063723080935</c:v>
                </c:pt>
                <c:pt idx="756">
                  <c:v>0.000361094115168961</c:v>
                </c:pt>
                <c:pt idx="757">
                  <c:v>0.000240729410112641</c:v>
                </c:pt>
                <c:pt idx="758">
                  <c:v>0.000260790194288694</c:v>
                </c:pt>
                <c:pt idx="759">
                  <c:v>0.000300911762640801</c:v>
                </c:pt>
                <c:pt idx="760">
                  <c:v>0.000300911762640801</c:v>
                </c:pt>
                <c:pt idx="761">
                  <c:v>0.000331002938904881</c:v>
                </c:pt>
                <c:pt idx="762">
                  <c:v>0.000300911762640801</c:v>
                </c:pt>
                <c:pt idx="763">
                  <c:v>0.000280850978464748</c:v>
                </c:pt>
                <c:pt idx="764">
                  <c:v>0.000341033330992908</c:v>
                </c:pt>
                <c:pt idx="765">
                  <c:v>0.000280850978464748</c:v>
                </c:pt>
                <c:pt idx="766">
                  <c:v>0.000421276467697122</c:v>
                </c:pt>
                <c:pt idx="767">
                  <c:v>0.000300911762640801</c:v>
                </c:pt>
                <c:pt idx="768">
                  <c:v>0.000361094115168961</c:v>
                </c:pt>
                <c:pt idx="769">
                  <c:v>0.000300911762640801</c:v>
                </c:pt>
                <c:pt idx="770">
                  <c:v>0.000310942154728828</c:v>
                </c:pt>
                <c:pt idx="771">
                  <c:v>0.000341033330992908</c:v>
                </c:pt>
                <c:pt idx="772">
                  <c:v>0.000421276467697122</c:v>
                </c:pt>
                <c:pt idx="773">
                  <c:v>0.000331002938904881</c:v>
                </c:pt>
                <c:pt idx="774">
                  <c:v>0.000280850978464748</c:v>
                </c:pt>
                <c:pt idx="775">
                  <c:v>0.000220668625936587</c:v>
                </c:pt>
                <c:pt idx="776">
                  <c:v>0.000320972546816855</c:v>
                </c:pt>
                <c:pt idx="777">
                  <c:v>0.000341033330992908</c:v>
                </c:pt>
                <c:pt idx="778">
                  <c:v>0.000310942154728828</c:v>
                </c:pt>
                <c:pt idx="779">
                  <c:v>0.000300911762640801</c:v>
                </c:pt>
                <c:pt idx="780">
                  <c:v>0.000331002938904881</c:v>
                </c:pt>
                <c:pt idx="781">
                  <c:v>0.000320972546816855</c:v>
                </c:pt>
                <c:pt idx="782">
                  <c:v>0.000310942154728828</c:v>
                </c:pt>
                <c:pt idx="783">
                  <c:v>0.000290881370552774</c:v>
                </c:pt>
                <c:pt idx="784">
                  <c:v>0.000240729410112641</c:v>
                </c:pt>
                <c:pt idx="785">
                  <c:v>0.000320972546816855</c:v>
                </c:pt>
                <c:pt idx="786">
                  <c:v>0.000290881370552774</c:v>
                </c:pt>
                <c:pt idx="787">
                  <c:v>0.000361094115168961</c:v>
                </c:pt>
                <c:pt idx="788">
                  <c:v>0.000341033330992908</c:v>
                </c:pt>
                <c:pt idx="789">
                  <c:v>0.000290881370552774</c:v>
                </c:pt>
                <c:pt idx="790">
                  <c:v>0.000210638233848561</c:v>
                </c:pt>
                <c:pt idx="791">
                  <c:v>0.000300911762640801</c:v>
                </c:pt>
                <c:pt idx="792">
                  <c:v>0.000260790194288694</c:v>
                </c:pt>
                <c:pt idx="793">
                  <c:v>0.000250759802200668</c:v>
                </c:pt>
                <c:pt idx="794">
                  <c:v>0.000320972546816855</c:v>
                </c:pt>
                <c:pt idx="795">
                  <c:v>0.000401215683521068</c:v>
                </c:pt>
                <c:pt idx="796">
                  <c:v>0.000290881370552774</c:v>
                </c:pt>
                <c:pt idx="797">
                  <c:v>0.000331002938904881</c:v>
                </c:pt>
                <c:pt idx="798">
                  <c:v>0.000220668625936587</c:v>
                </c:pt>
                <c:pt idx="799">
                  <c:v>0.000290881370552774</c:v>
                </c:pt>
                <c:pt idx="800">
                  <c:v>0.000401215683521068</c:v>
                </c:pt>
                <c:pt idx="801">
                  <c:v>0.000391185291433042</c:v>
                </c:pt>
                <c:pt idx="802">
                  <c:v>0.000331002938904881</c:v>
                </c:pt>
                <c:pt idx="803">
                  <c:v>0.000310942154728828</c:v>
                </c:pt>
                <c:pt idx="804">
                  <c:v>0.000341033330992908</c:v>
                </c:pt>
                <c:pt idx="805">
                  <c:v>0.000210638233848561</c:v>
                </c:pt>
                <c:pt idx="806">
                  <c:v>0.000260790194288694</c:v>
                </c:pt>
                <c:pt idx="807">
                  <c:v>0.000331002938904881</c:v>
                </c:pt>
                <c:pt idx="808">
                  <c:v>0.000351063723080935</c:v>
                </c:pt>
                <c:pt idx="809">
                  <c:v>0.000220668625936587</c:v>
                </c:pt>
                <c:pt idx="810">
                  <c:v>0.000341033330992908</c:v>
                </c:pt>
                <c:pt idx="811">
                  <c:v>0.000320972546816855</c:v>
                </c:pt>
                <c:pt idx="812">
                  <c:v>0.000270820586376721</c:v>
                </c:pt>
                <c:pt idx="813">
                  <c:v>0.000260790194288694</c:v>
                </c:pt>
                <c:pt idx="814">
                  <c:v>0.000320972546816855</c:v>
                </c:pt>
                <c:pt idx="815">
                  <c:v>0.000320972546816855</c:v>
                </c:pt>
                <c:pt idx="816">
                  <c:v>0.000371124507256988</c:v>
                </c:pt>
                <c:pt idx="817">
                  <c:v>0.000240729410112641</c:v>
                </c:pt>
                <c:pt idx="818">
                  <c:v>0.000250759802200668</c:v>
                </c:pt>
                <c:pt idx="819">
                  <c:v>0.000290881370552774</c:v>
                </c:pt>
                <c:pt idx="820">
                  <c:v>0.000260790194288694</c:v>
                </c:pt>
                <c:pt idx="821">
                  <c:v>0.000290881370552774</c:v>
                </c:pt>
                <c:pt idx="822">
                  <c:v>0.000210638233848561</c:v>
                </c:pt>
                <c:pt idx="823">
                  <c:v>0.000320972546816855</c:v>
                </c:pt>
                <c:pt idx="824">
                  <c:v>0.000200607841760534</c:v>
                </c:pt>
                <c:pt idx="825">
                  <c:v>0.000230699018024614</c:v>
                </c:pt>
                <c:pt idx="826">
                  <c:v>0.000300911762640801</c:v>
                </c:pt>
                <c:pt idx="827">
                  <c:v>0.000270820586376721</c:v>
                </c:pt>
                <c:pt idx="828">
                  <c:v>0.000310942154728828</c:v>
                </c:pt>
                <c:pt idx="829">
                  <c:v>0.000280850978464748</c:v>
                </c:pt>
                <c:pt idx="830">
                  <c:v>0.000270820586376721</c:v>
                </c:pt>
                <c:pt idx="831">
                  <c:v>0.000331002938904881</c:v>
                </c:pt>
                <c:pt idx="832">
                  <c:v>0.000341033330992908</c:v>
                </c:pt>
                <c:pt idx="833">
                  <c:v>0.000280850978464748</c:v>
                </c:pt>
                <c:pt idx="834">
                  <c:v>0.000401215683521068</c:v>
                </c:pt>
                <c:pt idx="835">
                  <c:v>0.000371124507256988</c:v>
                </c:pt>
                <c:pt idx="836">
                  <c:v>0.000260790194288694</c:v>
                </c:pt>
                <c:pt idx="837">
                  <c:v>0.000310942154728828</c:v>
                </c:pt>
                <c:pt idx="838">
                  <c:v>0.000300911762640801</c:v>
                </c:pt>
                <c:pt idx="839">
                  <c:v>0.000270820586376721</c:v>
                </c:pt>
                <c:pt idx="840">
                  <c:v>0.000361094115168961</c:v>
                </c:pt>
                <c:pt idx="841">
                  <c:v>0.000290881370552774</c:v>
                </c:pt>
                <c:pt idx="842">
                  <c:v>0.000300911762640801</c:v>
                </c:pt>
                <c:pt idx="843">
                  <c:v>0.00018054705758448</c:v>
                </c:pt>
                <c:pt idx="844">
                  <c:v>0.000361094115168961</c:v>
                </c:pt>
                <c:pt idx="845">
                  <c:v>0.000200607841760534</c:v>
                </c:pt>
                <c:pt idx="846">
                  <c:v>0.000300911762640801</c:v>
                </c:pt>
                <c:pt idx="847">
                  <c:v>0.000300911762640801</c:v>
                </c:pt>
                <c:pt idx="848">
                  <c:v>0.000220668625936587</c:v>
                </c:pt>
                <c:pt idx="849">
                  <c:v>0.000250759802200668</c:v>
                </c:pt>
                <c:pt idx="850">
                  <c:v>0.000331002938904881</c:v>
                </c:pt>
                <c:pt idx="851">
                  <c:v>0.000240729410112641</c:v>
                </c:pt>
                <c:pt idx="852">
                  <c:v>0.000381154899345015</c:v>
                </c:pt>
                <c:pt idx="853">
                  <c:v>0.000240729410112641</c:v>
                </c:pt>
                <c:pt idx="854">
                  <c:v>0.000331002938904881</c:v>
                </c:pt>
                <c:pt idx="855">
                  <c:v>0.000290881370552774</c:v>
                </c:pt>
                <c:pt idx="856">
                  <c:v>0.000361094115168961</c:v>
                </c:pt>
                <c:pt idx="857">
                  <c:v>0.000230699018024614</c:v>
                </c:pt>
                <c:pt idx="858">
                  <c:v>0.000320972546816855</c:v>
                </c:pt>
                <c:pt idx="859">
                  <c:v>0.000300911762640801</c:v>
                </c:pt>
                <c:pt idx="860">
                  <c:v>0.000351063723080935</c:v>
                </c:pt>
                <c:pt idx="861">
                  <c:v>0.000290881370552774</c:v>
                </c:pt>
                <c:pt idx="862">
                  <c:v>0.000290881370552774</c:v>
                </c:pt>
                <c:pt idx="863">
                  <c:v>0.000270820586376721</c:v>
                </c:pt>
                <c:pt idx="864">
                  <c:v>0.000341033330992908</c:v>
                </c:pt>
                <c:pt idx="865">
                  <c:v>0.000300911762640801</c:v>
                </c:pt>
                <c:pt idx="866">
                  <c:v>0.000280850978464748</c:v>
                </c:pt>
                <c:pt idx="867">
                  <c:v>0.000260790194288694</c:v>
                </c:pt>
                <c:pt idx="868">
                  <c:v>0.000310942154728828</c:v>
                </c:pt>
                <c:pt idx="869">
                  <c:v>0.000331002938904881</c:v>
                </c:pt>
                <c:pt idx="870">
                  <c:v>0.000351063723080935</c:v>
                </c:pt>
                <c:pt idx="871">
                  <c:v>0.000160486273408427</c:v>
                </c:pt>
                <c:pt idx="872">
                  <c:v>0.000270820586376721</c:v>
                </c:pt>
                <c:pt idx="873">
                  <c:v>0.000331002938904881</c:v>
                </c:pt>
                <c:pt idx="874">
                  <c:v>0.000200607841760534</c:v>
                </c:pt>
                <c:pt idx="875">
                  <c:v>0.000250759802200668</c:v>
                </c:pt>
                <c:pt idx="876">
                  <c:v>0.000331002938904881</c:v>
                </c:pt>
                <c:pt idx="877">
                  <c:v>0.000270820586376721</c:v>
                </c:pt>
                <c:pt idx="878">
                  <c:v>0.000290881370552774</c:v>
                </c:pt>
                <c:pt idx="879">
                  <c:v>0.000190577449672507</c:v>
                </c:pt>
                <c:pt idx="880">
                  <c:v>0.000260790194288694</c:v>
                </c:pt>
                <c:pt idx="881">
                  <c:v>0.000290881370552774</c:v>
                </c:pt>
                <c:pt idx="882">
                  <c:v>0.000280850978464748</c:v>
                </c:pt>
                <c:pt idx="883">
                  <c:v>0.000280850978464748</c:v>
                </c:pt>
                <c:pt idx="884">
                  <c:v>0.000210638233848561</c:v>
                </c:pt>
                <c:pt idx="885">
                  <c:v>0.000280850978464748</c:v>
                </c:pt>
                <c:pt idx="886">
                  <c:v>0.000361094115168961</c:v>
                </c:pt>
                <c:pt idx="887">
                  <c:v>0.000320972546816855</c:v>
                </c:pt>
                <c:pt idx="888">
                  <c:v>0.000300911762640801</c:v>
                </c:pt>
                <c:pt idx="889">
                  <c:v>0.000290881370552774</c:v>
                </c:pt>
                <c:pt idx="890">
                  <c:v>0.000351063723080935</c:v>
                </c:pt>
                <c:pt idx="891">
                  <c:v>0.000371124507256988</c:v>
                </c:pt>
                <c:pt idx="892">
                  <c:v>0.000280850978464748</c:v>
                </c:pt>
                <c:pt idx="893">
                  <c:v>0.000341033330992908</c:v>
                </c:pt>
                <c:pt idx="894">
                  <c:v>0.000240729410112641</c:v>
                </c:pt>
                <c:pt idx="895">
                  <c:v>0.000230699018024614</c:v>
                </c:pt>
                <c:pt idx="896">
                  <c:v>0.000190577449672507</c:v>
                </c:pt>
                <c:pt idx="897">
                  <c:v>0.000230699018024614</c:v>
                </c:pt>
                <c:pt idx="898">
                  <c:v>0.000230699018024614</c:v>
                </c:pt>
                <c:pt idx="899">
                  <c:v>0.000210638233848561</c:v>
                </c:pt>
                <c:pt idx="900">
                  <c:v>0.000230699018024614</c:v>
                </c:pt>
                <c:pt idx="901">
                  <c:v>0.000280850978464748</c:v>
                </c:pt>
                <c:pt idx="902">
                  <c:v>0.000200607841760534</c:v>
                </c:pt>
                <c:pt idx="903">
                  <c:v>0.000210638233848561</c:v>
                </c:pt>
                <c:pt idx="904">
                  <c:v>0.000341033330992908</c:v>
                </c:pt>
                <c:pt idx="905">
                  <c:v>0.000320972546816855</c:v>
                </c:pt>
                <c:pt idx="906">
                  <c:v>0.000270820586376721</c:v>
                </c:pt>
                <c:pt idx="907">
                  <c:v>0.000341033330992908</c:v>
                </c:pt>
                <c:pt idx="908">
                  <c:v>0.000300911762640801</c:v>
                </c:pt>
                <c:pt idx="909">
                  <c:v>0.000331002938904881</c:v>
                </c:pt>
                <c:pt idx="910">
                  <c:v>0.000270820586376721</c:v>
                </c:pt>
                <c:pt idx="911">
                  <c:v>0.000300911762640801</c:v>
                </c:pt>
                <c:pt idx="912">
                  <c:v>0.000310942154728828</c:v>
                </c:pt>
                <c:pt idx="913">
                  <c:v>0.000401215683521068</c:v>
                </c:pt>
                <c:pt idx="914">
                  <c:v>0.000300911762640801</c:v>
                </c:pt>
                <c:pt idx="915">
                  <c:v>0.000270820586376721</c:v>
                </c:pt>
                <c:pt idx="916">
                  <c:v>0.000310942154728828</c:v>
                </c:pt>
                <c:pt idx="917">
                  <c:v>0.000220668625936587</c:v>
                </c:pt>
                <c:pt idx="918">
                  <c:v>0.000270820586376721</c:v>
                </c:pt>
                <c:pt idx="919">
                  <c:v>0.000351063723080935</c:v>
                </c:pt>
                <c:pt idx="920">
                  <c:v>0.000240729410112641</c:v>
                </c:pt>
                <c:pt idx="921">
                  <c:v>0.000210638233848561</c:v>
                </c:pt>
                <c:pt idx="922">
                  <c:v>0.000391185291433042</c:v>
                </c:pt>
                <c:pt idx="923">
                  <c:v>0.000200607841760534</c:v>
                </c:pt>
                <c:pt idx="924">
                  <c:v>0.000240729410112641</c:v>
                </c:pt>
                <c:pt idx="925">
                  <c:v>0.000320972546816855</c:v>
                </c:pt>
                <c:pt idx="926">
                  <c:v>0.000320972546816855</c:v>
                </c:pt>
                <c:pt idx="927">
                  <c:v>0.000351063723080935</c:v>
                </c:pt>
                <c:pt idx="928">
                  <c:v>0.000250759802200668</c:v>
                </c:pt>
                <c:pt idx="929">
                  <c:v>0.000320972546816855</c:v>
                </c:pt>
                <c:pt idx="930">
                  <c:v>0.000331002938904881</c:v>
                </c:pt>
                <c:pt idx="931">
                  <c:v>0.000210638233848561</c:v>
                </c:pt>
                <c:pt idx="932">
                  <c:v>0.000230699018024614</c:v>
                </c:pt>
                <c:pt idx="933">
                  <c:v>0.000331002938904881</c:v>
                </c:pt>
                <c:pt idx="934">
                  <c:v>0.000290881370552774</c:v>
                </c:pt>
                <c:pt idx="935">
                  <c:v>0.000310942154728828</c:v>
                </c:pt>
                <c:pt idx="936">
                  <c:v>0.000280850978464748</c:v>
                </c:pt>
                <c:pt idx="937">
                  <c:v>0.000320972546816855</c:v>
                </c:pt>
                <c:pt idx="938">
                  <c:v>0.000230699018024614</c:v>
                </c:pt>
                <c:pt idx="939">
                  <c:v>0.000280850978464748</c:v>
                </c:pt>
                <c:pt idx="940">
                  <c:v>0.000230699018024614</c:v>
                </c:pt>
                <c:pt idx="941">
                  <c:v>0.000230699018024614</c:v>
                </c:pt>
                <c:pt idx="942">
                  <c:v>0.000250759802200668</c:v>
                </c:pt>
                <c:pt idx="943">
                  <c:v>0.000270820586376721</c:v>
                </c:pt>
                <c:pt idx="944">
                  <c:v>0.000230699018024614</c:v>
                </c:pt>
                <c:pt idx="945">
                  <c:v>0.000230699018024614</c:v>
                </c:pt>
                <c:pt idx="946">
                  <c:v>0.000280850978464748</c:v>
                </c:pt>
                <c:pt idx="947">
                  <c:v>0.000190577449672507</c:v>
                </c:pt>
                <c:pt idx="948">
                  <c:v>0.000320972546816855</c:v>
                </c:pt>
                <c:pt idx="949">
                  <c:v>0.000341033330992908</c:v>
                </c:pt>
                <c:pt idx="950">
                  <c:v>0.000250759802200668</c:v>
                </c:pt>
                <c:pt idx="951">
                  <c:v>0.000290881370552774</c:v>
                </c:pt>
                <c:pt idx="952">
                  <c:v>0.000280850978464748</c:v>
                </c:pt>
                <c:pt idx="953">
                  <c:v>0.000280850978464748</c:v>
                </c:pt>
                <c:pt idx="954">
                  <c:v>0.000220668625936587</c:v>
                </c:pt>
                <c:pt idx="955">
                  <c:v>0.000310942154728828</c:v>
                </c:pt>
                <c:pt idx="956">
                  <c:v>0.000240729410112641</c:v>
                </c:pt>
                <c:pt idx="957">
                  <c:v>0.000331002938904881</c:v>
                </c:pt>
                <c:pt idx="958">
                  <c:v>0.000210638233848561</c:v>
                </c:pt>
                <c:pt idx="959">
                  <c:v>0.000230699018024614</c:v>
                </c:pt>
                <c:pt idx="960">
                  <c:v>0.000240729410112641</c:v>
                </c:pt>
                <c:pt idx="961">
                  <c:v>0.000260790194288694</c:v>
                </c:pt>
                <c:pt idx="962">
                  <c:v>0.000260790194288694</c:v>
                </c:pt>
                <c:pt idx="963">
                  <c:v>0.000230699018024614</c:v>
                </c:pt>
                <c:pt idx="964">
                  <c:v>0.000250759802200668</c:v>
                </c:pt>
                <c:pt idx="965">
                  <c:v>0.000210638233848561</c:v>
                </c:pt>
                <c:pt idx="966">
                  <c:v>0.000220668625936587</c:v>
                </c:pt>
                <c:pt idx="967">
                  <c:v>0.000300911762640801</c:v>
                </c:pt>
                <c:pt idx="968">
                  <c:v>0.000250759802200668</c:v>
                </c:pt>
                <c:pt idx="969">
                  <c:v>0.000220668625936587</c:v>
                </c:pt>
                <c:pt idx="970">
                  <c:v>0.000220668625936587</c:v>
                </c:pt>
                <c:pt idx="971">
                  <c:v>0.000200607841760534</c:v>
                </c:pt>
                <c:pt idx="972">
                  <c:v>0.000371124507256988</c:v>
                </c:pt>
                <c:pt idx="973">
                  <c:v>0.000210638233848561</c:v>
                </c:pt>
                <c:pt idx="974">
                  <c:v>0.000220668625936587</c:v>
                </c:pt>
                <c:pt idx="975">
                  <c:v>0.000310942154728828</c:v>
                </c:pt>
                <c:pt idx="976">
                  <c:v>0.000300911762640801</c:v>
                </c:pt>
                <c:pt idx="977">
                  <c:v>0.000300911762640801</c:v>
                </c:pt>
                <c:pt idx="978">
                  <c:v>0.000300911762640801</c:v>
                </c:pt>
                <c:pt idx="979">
                  <c:v>0.000270820586376721</c:v>
                </c:pt>
                <c:pt idx="980">
                  <c:v>0.000260790194288694</c:v>
                </c:pt>
                <c:pt idx="981">
                  <c:v>0.000220668625936587</c:v>
                </c:pt>
                <c:pt idx="982">
                  <c:v>0.000230699018024614</c:v>
                </c:pt>
                <c:pt idx="983">
                  <c:v>0.000310942154728828</c:v>
                </c:pt>
                <c:pt idx="984">
                  <c:v>0.000250759802200668</c:v>
                </c:pt>
                <c:pt idx="985">
                  <c:v>0.000260790194288694</c:v>
                </c:pt>
                <c:pt idx="986">
                  <c:v>0.000361094115168961</c:v>
                </c:pt>
                <c:pt idx="987">
                  <c:v>0.000411246075609095</c:v>
                </c:pt>
                <c:pt idx="988">
                  <c:v>0.000270820586376721</c:v>
                </c:pt>
                <c:pt idx="989">
                  <c:v>0.000250759802200668</c:v>
                </c:pt>
                <c:pt idx="990">
                  <c:v>0.000260790194288694</c:v>
                </c:pt>
                <c:pt idx="991">
                  <c:v>0.000270820586376721</c:v>
                </c:pt>
                <c:pt idx="992">
                  <c:v>0.000280850978464748</c:v>
                </c:pt>
                <c:pt idx="993">
                  <c:v>0.000280850978464748</c:v>
                </c:pt>
                <c:pt idx="994">
                  <c:v>0.000230699018024614</c:v>
                </c:pt>
                <c:pt idx="995">
                  <c:v>0.000341033330992908</c:v>
                </c:pt>
                <c:pt idx="996">
                  <c:v>0.000310942154728828</c:v>
                </c:pt>
                <c:pt idx="997">
                  <c:v>0.000320972546816855</c:v>
                </c:pt>
                <c:pt idx="998">
                  <c:v>0.000300911762640801</c:v>
                </c:pt>
                <c:pt idx="999">
                  <c:v>0.000270820586376721</c:v>
                </c:pt>
                <c:pt idx="1000">
                  <c:v>0.000692097054073843</c:v>
                </c:pt>
                <c:pt idx="1001">
                  <c:v>0.000902735287922404</c:v>
                </c:pt>
                <c:pt idx="1002">
                  <c:v>0.000832522543306217</c:v>
                </c:pt>
                <c:pt idx="1003">
                  <c:v>0.000682066661985817</c:v>
                </c:pt>
                <c:pt idx="1004">
                  <c:v>0.000802431367042137</c:v>
                </c:pt>
                <c:pt idx="1005">
                  <c:v>0.00076230979869003</c:v>
                </c:pt>
                <c:pt idx="1006">
                  <c:v>0.000832522543306217</c:v>
                </c:pt>
                <c:pt idx="1007">
                  <c:v>0.000712157838249897</c:v>
                </c:pt>
                <c:pt idx="1008">
                  <c:v>0.000621884309457656</c:v>
                </c:pt>
                <c:pt idx="1009">
                  <c:v>0.000782370582866084</c:v>
                </c:pt>
                <c:pt idx="1010">
                  <c:v>0.000852583327482271</c:v>
                </c:pt>
                <c:pt idx="1011">
                  <c:v>0.00064194509363371</c:v>
                </c:pt>
                <c:pt idx="1012">
                  <c:v>0.000692097054073843</c:v>
                </c:pt>
                <c:pt idx="1013">
                  <c:v>0.000832522543306217</c:v>
                </c:pt>
                <c:pt idx="1014">
                  <c:v>0.000832522543306217</c:v>
                </c:pt>
                <c:pt idx="1015">
                  <c:v>0.00067203626989779</c:v>
                </c:pt>
                <c:pt idx="1016">
                  <c:v>0.000712157838249897</c:v>
                </c:pt>
                <c:pt idx="1017">
                  <c:v>0.000531610780665416</c:v>
                </c:pt>
                <c:pt idx="1018">
                  <c:v>0.000662005877809763</c:v>
                </c:pt>
                <c:pt idx="1019">
                  <c:v>0.000802431367042137</c:v>
                </c:pt>
                <c:pt idx="1020">
                  <c:v>0.000782370582866084</c:v>
                </c:pt>
                <c:pt idx="1021">
                  <c:v>0.000742249014513977</c:v>
                </c:pt>
                <c:pt idx="1022">
                  <c:v>0.000742249014513977</c:v>
                </c:pt>
                <c:pt idx="1023">
                  <c:v>0.000802431367042137</c:v>
                </c:pt>
                <c:pt idx="1024">
                  <c:v>0.000682066661985817</c:v>
                </c:pt>
                <c:pt idx="1025">
                  <c:v>0.000662005877809763</c:v>
                </c:pt>
                <c:pt idx="1026">
                  <c:v>0.000742249014513977</c:v>
                </c:pt>
                <c:pt idx="1027">
                  <c:v>0.000682066661985817</c:v>
                </c:pt>
                <c:pt idx="1028">
                  <c:v>0.000792400974954111</c:v>
                </c:pt>
                <c:pt idx="1029">
                  <c:v>0.00070212744616187</c:v>
                </c:pt>
                <c:pt idx="1030">
                  <c:v>0.00067203626989779</c:v>
                </c:pt>
                <c:pt idx="1031">
                  <c:v>0.00064194509363371</c:v>
                </c:pt>
                <c:pt idx="1032">
                  <c:v>0.000872644111658324</c:v>
                </c:pt>
                <c:pt idx="1033">
                  <c:v>0.000651975485721736</c:v>
                </c:pt>
                <c:pt idx="1034">
                  <c:v>0.00070212744616187</c:v>
                </c:pt>
                <c:pt idx="1035">
                  <c:v>0.000812461759130164</c:v>
                </c:pt>
                <c:pt idx="1036">
                  <c:v>0.000852583327482271</c:v>
                </c:pt>
                <c:pt idx="1037">
                  <c:v>0.00073221862242595</c:v>
                </c:pt>
                <c:pt idx="1038">
                  <c:v>0.000601823525281603</c:v>
                </c:pt>
                <c:pt idx="1039">
                  <c:v>0.000712157838249897</c:v>
                </c:pt>
                <c:pt idx="1040">
                  <c:v>0.000752279406602004</c:v>
                </c:pt>
                <c:pt idx="1041">
                  <c:v>0.000772340190778057</c:v>
                </c:pt>
                <c:pt idx="1042">
                  <c:v>0.000772340190778057</c:v>
                </c:pt>
                <c:pt idx="1043">
                  <c:v>0.00070212744616187</c:v>
                </c:pt>
                <c:pt idx="1044">
                  <c:v>0.000822492151218191</c:v>
                </c:pt>
                <c:pt idx="1045">
                  <c:v>0.000752279406602004</c:v>
                </c:pt>
                <c:pt idx="1046">
                  <c:v>0.000591793133193576</c:v>
                </c:pt>
                <c:pt idx="1047">
                  <c:v>0.000722188230337923</c:v>
                </c:pt>
                <c:pt idx="1048">
                  <c:v>0.000541641172753442</c:v>
                </c:pt>
                <c:pt idx="1049">
                  <c:v>0.000792400974954111</c:v>
                </c:pt>
                <c:pt idx="1050">
                  <c:v>0.000712157838249897</c:v>
                </c:pt>
                <c:pt idx="1051">
                  <c:v>0.000581762741105549</c:v>
                </c:pt>
                <c:pt idx="1052">
                  <c:v>0.000742249014513977</c:v>
                </c:pt>
                <c:pt idx="1053">
                  <c:v>0.00067203626989779</c:v>
                </c:pt>
                <c:pt idx="1054">
                  <c:v>0.000752279406602004</c:v>
                </c:pt>
                <c:pt idx="1055">
                  <c:v>0.000601823525281603</c:v>
                </c:pt>
                <c:pt idx="1056">
                  <c:v>0.000601823525281603</c:v>
                </c:pt>
                <c:pt idx="1057">
                  <c:v>0.000852583327482271</c:v>
                </c:pt>
                <c:pt idx="1058">
                  <c:v>0.000772340190778057</c:v>
                </c:pt>
                <c:pt idx="1059">
                  <c:v>0.000501519604401336</c:v>
                </c:pt>
                <c:pt idx="1060">
                  <c:v>0.00067203626989779</c:v>
                </c:pt>
                <c:pt idx="1061">
                  <c:v>0.000651975485721736</c:v>
                </c:pt>
                <c:pt idx="1062">
                  <c:v>0.000742249014513977</c:v>
                </c:pt>
                <c:pt idx="1063">
                  <c:v>0.000682066661985817</c:v>
                </c:pt>
                <c:pt idx="1064">
                  <c:v>0.000782370582866084</c:v>
                </c:pt>
                <c:pt idx="1065">
                  <c:v>0.000752279406602004</c:v>
                </c:pt>
                <c:pt idx="1066">
                  <c:v>0.00076230979869003</c:v>
                </c:pt>
                <c:pt idx="1067">
                  <c:v>0.000651975485721736</c:v>
                </c:pt>
                <c:pt idx="1068">
                  <c:v>0.000651975485721736</c:v>
                </c:pt>
                <c:pt idx="1069">
                  <c:v>0.000902735287922404</c:v>
                </c:pt>
                <c:pt idx="1070">
                  <c:v>0.000662005877809763</c:v>
                </c:pt>
                <c:pt idx="1071">
                  <c:v>0.00073221862242595</c:v>
                </c:pt>
                <c:pt idx="1072">
                  <c:v>0.00061185391736963</c:v>
                </c:pt>
                <c:pt idx="1073">
                  <c:v>0.000802431367042137</c:v>
                </c:pt>
                <c:pt idx="1074">
                  <c:v>0.000792400974954111</c:v>
                </c:pt>
                <c:pt idx="1075">
                  <c:v>0.00067203626989779</c:v>
                </c:pt>
                <c:pt idx="1076">
                  <c:v>0.000692097054073843</c:v>
                </c:pt>
                <c:pt idx="1077">
                  <c:v>0.00067203626989779</c:v>
                </c:pt>
                <c:pt idx="1078">
                  <c:v>0.000511549996489362</c:v>
                </c:pt>
                <c:pt idx="1079">
                  <c:v>0.000621884309457656</c:v>
                </c:pt>
                <c:pt idx="1080">
                  <c:v>0.000521580388577389</c:v>
                </c:pt>
                <c:pt idx="1081">
                  <c:v>0.000722188230337923</c:v>
                </c:pt>
                <c:pt idx="1082">
                  <c:v>0.00061185391736963</c:v>
                </c:pt>
                <c:pt idx="1083">
                  <c:v>0.000752279406602004</c:v>
                </c:pt>
                <c:pt idx="1084">
                  <c:v>0.000682066661985817</c:v>
                </c:pt>
                <c:pt idx="1085">
                  <c:v>0.000571732349017523</c:v>
                </c:pt>
                <c:pt idx="1086">
                  <c:v>0.000692097054073843</c:v>
                </c:pt>
                <c:pt idx="1087">
                  <c:v>0.00067203626989779</c:v>
                </c:pt>
                <c:pt idx="1088">
                  <c:v>0.000712157838249897</c:v>
                </c:pt>
                <c:pt idx="1089">
                  <c:v>0.000581762741105549</c:v>
                </c:pt>
                <c:pt idx="1090">
                  <c:v>0.000571732349017523</c:v>
                </c:pt>
                <c:pt idx="1091">
                  <c:v>0.00064194509363371</c:v>
                </c:pt>
                <c:pt idx="1092">
                  <c:v>0.00064194509363371</c:v>
                </c:pt>
                <c:pt idx="1093">
                  <c:v>0.00064194509363371</c:v>
                </c:pt>
                <c:pt idx="1094">
                  <c:v>0.000651975485721736</c:v>
                </c:pt>
                <c:pt idx="1095">
                  <c:v>0.000651975485721736</c:v>
                </c:pt>
                <c:pt idx="1096">
                  <c:v>0.00061185391736963</c:v>
                </c:pt>
                <c:pt idx="1097">
                  <c:v>0.000662005877809763</c:v>
                </c:pt>
                <c:pt idx="1098">
                  <c:v>0.000662005877809763</c:v>
                </c:pt>
                <c:pt idx="1099">
                  <c:v>0.000621884309457656</c:v>
                </c:pt>
                <c:pt idx="1100">
                  <c:v>0.000742249014513977</c:v>
                </c:pt>
                <c:pt idx="1101">
                  <c:v>0.00064194509363371</c:v>
                </c:pt>
                <c:pt idx="1102">
                  <c:v>0.00061185391736963</c:v>
                </c:pt>
                <c:pt idx="1103">
                  <c:v>0.000662005877809763</c:v>
                </c:pt>
                <c:pt idx="1104">
                  <c:v>0.000651975485721736</c:v>
                </c:pt>
                <c:pt idx="1105">
                  <c:v>0.000752279406602004</c:v>
                </c:pt>
                <c:pt idx="1106">
                  <c:v>0.00076230979869003</c:v>
                </c:pt>
                <c:pt idx="1107">
                  <c:v>0.000601823525281603</c:v>
                </c:pt>
                <c:pt idx="1108">
                  <c:v>0.000571732349017523</c:v>
                </c:pt>
                <c:pt idx="1109">
                  <c:v>0.000802431367042137</c:v>
                </c:pt>
                <c:pt idx="1110">
                  <c:v>0.00064194509363371</c:v>
                </c:pt>
                <c:pt idx="1111">
                  <c:v>0.000551671564841469</c:v>
                </c:pt>
                <c:pt idx="1112">
                  <c:v>0.00067203626989779</c:v>
                </c:pt>
                <c:pt idx="1113">
                  <c:v>0.000631914701545683</c:v>
                </c:pt>
                <c:pt idx="1114">
                  <c:v>0.000631914701545683</c:v>
                </c:pt>
                <c:pt idx="1115">
                  <c:v>0.000662005877809763</c:v>
                </c:pt>
                <c:pt idx="1116">
                  <c:v>0.000541641172753442</c:v>
                </c:pt>
                <c:pt idx="1117">
                  <c:v>0.000571732349017523</c:v>
                </c:pt>
                <c:pt idx="1118">
                  <c:v>0.00070212744616187</c:v>
                </c:pt>
                <c:pt idx="1119">
                  <c:v>0.000651975485721736</c:v>
                </c:pt>
                <c:pt idx="1120">
                  <c:v>0.000712157838249897</c:v>
                </c:pt>
                <c:pt idx="1121">
                  <c:v>0.00070212744616187</c:v>
                </c:pt>
                <c:pt idx="1122">
                  <c:v>0.000571732349017523</c:v>
                </c:pt>
                <c:pt idx="1123">
                  <c:v>0.00064194509363371</c:v>
                </c:pt>
                <c:pt idx="1124">
                  <c:v>0.000571732349017523</c:v>
                </c:pt>
                <c:pt idx="1125">
                  <c:v>0.000511549996489362</c:v>
                </c:pt>
                <c:pt idx="1126">
                  <c:v>0.00064194509363371</c:v>
                </c:pt>
                <c:pt idx="1127">
                  <c:v>0.000631914701545683</c:v>
                </c:pt>
                <c:pt idx="1128">
                  <c:v>0.000501519604401336</c:v>
                </c:pt>
                <c:pt idx="1129">
                  <c:v>0.000521580388577389</c:v>
                </c:pt>
                <c:pt idx="1130">
                  <c:v>0.000631914701545683</c:v>
                </c:pt>
                <c:pt idx="1131">
                  <c:v>0.000481458820225282</c:v>
                </c:pt>
                <c:pt idx="1132">
                  <c:v>0.000561701956929496</c:v>
                </c:pt>
                <c:pt idx="1133">
                  <c:v>0.00070212744616187</c:v>
                </c:pt>
                <c:pt idx="1134">
                  <c:v>0.000682066661985817</c:v>
                </c:pt>
                <c:pt idx="1135">
                  <c:v>0.000521580388577389</c:v>
                </c:pt>
                <c:pt idx="1136">
                  <c:v>0.000491489212313309</c:v>
                </c:pt>
                <c:pt idx="1137">
                  <c:v>0.000812461759130164</c:v>
                </c:pt>
                <c:pt idx="1138">
                  <c:v>0.000481458820225282</c:v>
                </c:pt>
                <c:pt idx="1139">
                  <c:v>0.000501519604401336</c:v>
                </c:pt>
                <c:pt idx="1140">
                  <c:v>0.000581762741105549</c:v>
                </c:pt>
                <c:pt idx="1141">
                  <c:v>0.000631914701545683</c:v>
                </c:pt>
                <c:pt idx="1142">
                  <c:v>0.000692097054073843</c:v>
                </c:pt>
                <c:pt idx="1143">
                  <c:v>0.000541641172753442</c:v>
                </c:pt>
                <c:pt idx="1144">
                  <c:v>0.000541641172753442</c:v>
                </c:pt>
                <c:pt idx="1145">
                  <c:v>0.000682066661985817</c:v>
                </c:pt>
                <c:pt idx="1146">
                  <c:v>0.000581762741105549</c:v>
                </c:pt>
                <c:pt idx="1147">
                  <c:v>0.000551671564841469</c:v>
                </c:pt>
                <c:pt idx="1148">
                  <c:v>0.000561701956929496</c:v>
                </c:pt>
                <c:pt idx="1149">
                  <c:v>0.00061185391736963</c:v>
                </c:pt>
                <c:pt idx="1150">
                  <c:v>0.000651975485721736</c:v>
                </c:pt>
                <c:pt idx="1151">
                  <c:v>0.000551671564841469</c:v>
                </c:pt>
                <c:pt idx="1152">
                  <c:v>0.000662005877809763</c:v>
                </c:pt>
                <c:pt idx="1153">
                  <c:v>0.000521580388577389</c:v>
                </c:pt>
                <c:pt idx="1154">
                  <c:v>0.000581762741105549</c:v>
                </c:pt>
                <c:pt idx="1155">
                  <c:v>0.000662005877809763</c:v>
                </c:pt>
                <c:pt idx="1156">
                  <c:v>0.000561701956929496</c:v>
                </c:pt>
                <c:pt idx="1157">
                  <c:v>0.000712157838249897</c:v>
                </c:pt>
                <c:pt idx="1158">
                  <c:v>0.000591793133193576</c:v>
                </c:pt>
                <c:pt idx="1159">
                  <c:v>0.000531610780665416</c:v>
                </c:pt>
                <c:pt idx="1160">
                  <c:v>0.000561701956929496</c:v>
                </c:pt>
                <c:pt idx="1161">
                  <c:v>0.000531610780665416</c:v>
                </c:pt>
                <c:pt idx="1162">
                  <c:v>0.000451367643961202</c:v>
                </c:pt>
                <c:pt idx="1163">
                  <c:v>0.000662005877809763</c:v>
                </c:pt>
                <c:pt idx="1164">
                  <c:v>0.00067203626989779</c:v>
                </c:pt>
                <c:pt idx="1165">
                  <c:v>0.000631914701545683</c:v>
                </c:pt>
                <c:pt idx="1166">
                  <c:v>0.000581762741105549</c:v>
                </c:pt>
                <c:pt idx="1167">
                  <c:v>0.000531610780665416</c:v>
                </c:pt>
                <c:pt idx="1168">
                  <c:v>0.000541641172753442</c:v>
                </c:pt>
                <c:pt idx="1169">
                  <c:v>0.000511549996489362</c:v>
                </c:pt>
                <c:pt idx="1170">
                  <c:v>0.00061185391736963</c:v>
                </c:pt>
                <c:pt idx="1171">
                  <c:v>0.000591793133193576</c:v>
                </c:pt>
                <c:pt idx="1172">
                  <c:v>0.00067203626989779</c:v>
                </c:pt>
                <c:pt idx="1173">
                  <c:v>0.000541641172753442</c:v>
                </c:pt>
                <c:pt idx="1174">
                  <c:v>0.00064194509363371</c:v>
                </c:pt>
                <c:pt idx="1175">
                  <c:v>0.000601823525281603</c:v>
                </c:pt>
                <c:pt idx="1176">
                  <c:v>0.000551671564841469</c:v>
                </c:pt>
                <c:pt idx="1177">
                  <c:v>0.00067203626989779</c:v>
                </c:pt>
                <c:pt idx="1178">
                  <c:v>0.000431306859785149</c:v>
                </c:pt>
                <c:pt idx="1179">
                  <c:v>0.000541641172753442</c:v>
                </c:pt>
                <c:pt idx="1180">
                  <c:v>0.000471428428137255</c:v>
                </c:pt>
                <c:pt idx="1181">
                  <c:v>0.000712157838249897</c:v>
                </c:pt>
                <c:pt idx="1182">
                  <c:v>0.000511549996489362</c:v>
                </c:pt>
                <c:pt idx="1183">
                  <c:v>0.000541641172753442</c:v>
                </c:pt>
                <c:pt idx="1184">
                  <c:v>0.000621884309457656</c:v>
                </c:pt>
                <c:pt idx="1185">
                  <c:v>0.000561701956929496</c:v>
                </c:pt>
                <c:pt idx="1186">
                  <c:v>0.00064194509363371</c:v>
                </c:pt>
                <c:pt idx="1187">
                  <c:v>0.00061185391736963</c:v>
                </c:pt>
                <c:pt idx="1188">
                  <c:v>0.000571732349017523</c:v>
                </c:pt>
                <c:pt idx="1189">
                  <c:v>0.000551671564841469</c:v>
                </c:pt>
                <c:pt idx="1190">
                  <c:v>0.000651975485721736</c:v>
                </c:pt>
                <c:pt idx="1191">
                  <c:v>0.00064194509363371</c:v>
                </c:pt>
                <c:pt idx="1192">
                  <c:v>0.00070212744616187</c:v>
                </c:pt>
                <c:pt idx="1193">
                  <c:v>0.000491489212313309</c:v>
                </c:pt>
                <c:pt idx="1194">
                  <c:v>0.000491489212313309</c:v>
                </c:pt>
                <c:pt idx="1195">
                  <c:v>0.000471428428137255</c:v>
                </c:pt>
                <c:pt idx="1196">
                  <c:v>0.000481458820225282</c:v>
                </c:pt>
                <c:pt idx="1197">
                  <c:v>0.000551671564841469</c:v>
                </c:pt>
                <c:pt idx="1198">
                  <c:v>0.000531610780665416</c:v>
                </c:pt>
                <c:pt idx="1199">
                  <c:v>0.000511549996489362</c:v>
                </c:pt>
                <c:pt idx="1200">
                  <c:v>0.000491489212313309</c:v>
                </c:pt>
                <c:pt idx="1201">
                  <c:v>0.00064194509363371</c:v>
                </c:pt>
                <c:pt idx="1202">
                  <c:v>0.000451367643961202</c:v>
                </c:pt>
                <c:pt idx="1203">
                  <c:v>0.000441337251873175</c:v>
                </c:pt>
                <c:pt idx="1204">
                  <c:v>0.000591793133193576</c:v>
                </c:pt>
                <c:pt idx="1205">
                  <c:v>0.000581762741105549</c:v>
                </c:pt>
                <c:pt idx="1206">
                  <c:v>0.000431306859785149</c:v>
                </c:pt>
                <c:pt idx="1207">
                  <c:v>0.000601823525281603</c:v>
                </c:pt>
                <c:pt idx="1208">
                  <c:v>0.000551671564841469</c:v>
                </c:pt>
                <c:pt idx="1209">
                  <c:v>0.00061185391736963</c:v>
                </c:pt>
                <c:pt idx="1210">
                  <c:v>0.000431306859785149</c:v>
                </c:pt>
                <c:pt idx="1211">
                  <c:v>0.000581762741105549</c:v>
                </c:pt>
                <c:pt idx="1212">
                  <c:v>0.000541641172753442</c:v>
                </c:pt>
                <c:pt idx="1213">
                  <c:v>0.000391185291433042</c:v>
                </c:pt>
                <c:pt idx="1214">
                  <c:v>0.000501519604401336</c:v>
                </c:pt>
                <c:pt idx="1215">
                  <c:v>0.000541641172753442</c:v>
                </c:pt>
                <c:pt idx="1216">
                  <c:v>0.000431306859785149</c:v>
                </c:pt>
                <c:pt idx="1217">
                  <c:v>0.000481458820225282</c:v>
                </c:pt>
                <c:pt idx="1218">
                  <c:v>0.000521580388577389</c:v>
                </c:pt>
                <c:pt idx="1219">
                  <c:v>0.000662005877809763</c:v>
                </c:pt>
                <c:pt idx="1220">
                  <c:v>0.000531610780665416</c:v>
                </c:pt>
                <c:pt idx="1221">
                  <c:v>0.000651975485721736</c:v>
                </c:pt>
                <c:pt idx="1222">
                  <c:v>0.00067203626989779</c:v>
                </c:pt>
                <c:pt idx="1223">
                  <c:v>0.000692097054073843</c:v>
                </c:pt>
                <c:pt idx="1224">
                  <c:v>0.000631914701545683</c:v>
                </c:pt>
                <c:pt idx="1225">
                  <c:v>0.00070212744616187</c:v>
                </c:pt>
                <c:pt idx="1226">
                  <c:v>0.000471428428137255</c:v>
                </c:pt>
                <c:pt idx="1227">
                  <c:v>0.000651975485721736</c:v>
                </c:pt>
                <c:pt idx="1228">
                  <c:v>0.000411246075609095</c:v>
                </c:pt>
                <c:pt idx="1229">
                  <c:v>0.000431306859785149</c:v>
                </c:pt>
                <c:pt idx="1230">
                  <c:v>0.00067203626989779</c:v>
                </c:pt>
                <c:pt idx="1231">
                  <c:v>0.000631914701545683</c:v>
                </c:pt>
                <c:pt idx="1232">
                  <c:v>0.000551671564841469</c:v>
                </c:pt>
                <c:pt idx="1233">
                  <c:v>0.000401215683521068</c:v>
                </c:pt>
                <c:pt idx="1234">
                  <c:v>0.000351063723080935</c:v>
                </c:pt>
                <c:pt idx="1235">
                  <c:v>0.000501519604401336</c:v>
                </c:pt>
                <c:pt idx="1236">
                  <c:v>0.000521580388577389</c:v>
                </c:pt>
                <c:pt idx="1237">
                  <c:v>0.000461398036049229</c:v>
                </c:pt>
                <c:pt idx="1238">
                  <c:v>0.000541641172753442</c:v>
                </c:pt>
                <c:pt idx="1239">
                  <c:v>0.000481458820225282</c:v>
                </c:pt>
                <c:pt idx="1240">
                  <c:v>0.000401215683521068</c:v>
                </c:pt>
                <c:pt idx="1241">
                  <c:v>0.000411246075609095</c:v>
                </c:pt>
                <c:pt idx="1242">
                  <c:v>0.000591793133193576</c:v>
                </c:pt>
                <c:pt idx="1243">
                  <c:v>0.000501519604401336</c:v>
                </c:pt>
                <c:pt idx="1244">
                  <c:v>0.000341033330992908</c:v>
                </c:pt>
                <c:pt idx="1245">
                  <c:v>0.000571732349017523</c:v>
                </c:pt>
                <c:pt idx="1246">
                  <c:v>0.000491489212313309</c:v>
                </c:pt>
                <c:pt idx="1247">
                  <c:v>0.000571732349017523</c:v>
                </c:pt>
                <c:pt idx="1248">
                  <c:v>0.000501519604401336</c:v>
                </c:pt>
                <c:pt idx="1249">
                  <c:v>0.000341033330992908</c:v>
                </c:pt>
                <c:pt idx="1250">
                  <c:v>0.000411246075609095</c:v>
                </c:pt>
                <c:pt idx="1251">
                  <c:v>0.000501519604401336</c:v>
                </c:pt>
                <c:pt idx="1252">
                  <c:v>0.000451367643961202</c:v>
                </c:pt>
                <c:pt idx="1253">
                  <c:v>0.00061185391736963</c:v>
                </c:pt>
                <c:pt idx="1254">
                  <c:v>0.000571732349017523</c:v>
                </c:pt>
                <c:pt idx="1255">
                  <c:v>0.000481458820225282</c:v>
                </c:pt>
                <c:pt idx="1256">
                  <c:v>0.000381154899345015</c:v>
                </c:pt>
                <c:pt idx="1257">
                  <c:v>0.000521580388577389</c:v>
                </c:pt>
                <c:pt idx="1258">
                  <c:v>0.000531610780665416</c:v>
                </c:pt>
                <c:pt idx="1259">
                  <c:v>0.00064194509363371</c:v>
                </c:pt>
                <c:pt idx="1260">
                  <c:v>0.000551671564841469</c:v>
                </c:pt>
                <c:pt idx="1261">
                  <c:v>0.000631914701545683</c:v>
                </c:pt>
                <c:pt idx="1262">
                  <c:v>0.000411246075609095</c:v>
                </c:pt>
                <c:pt idx="1263">
                  <c:v>0.000451367643961202</c:v>
                </c:pt>
                <c:pt idx="1264">
                  <c:v>0.000461398036049229</c:v>
                </c:pt>
                <c:pt idx="1265">
                  <c:v>0.000421276467697122</c:v>
                </c:pt>
                <c:pt idx="1266">
                  <c:v>0.000591793133193576</c:v>
                </c:pt>
                <c:pt idx="1267">
                  <c:v>0.000441337251873175</c:v>
                </c:pt>
                <c:pt idx="1268">
                  <c:v>0.000471428428137255</c:v>
                </c:pt>
                <c:pt idx="1269">
                  <c:v>0.000511549996489362</c:v>
                </c:pt>
                <c:pt idx="1270">
                  <c:v>0.000491489212313309</c:v>
                </c:pt>
                <c:pt idx="1271">
                  <c:v>0.000571732349017523</c:v>
                </c:pt>
                <c:pt idx="1272">
                  <c:v>0.000541641172753442</c:v>
                </c:pt>
                <c:pt idx="1273">
                  <c:v>0.000491489212313309</c:v>
                </c:pt>
                <c:pt idx="1274">
                  <c:v>0.000531610780665416</c:v>
                </c:pt>
                <c:pt idx="1275">
                  <c:v>0.000531610780665416</c:v>
                </c:pt>
                <c:pt idx="1276">
                  <c:v>0.000401215683521068</c:v>
                </c:pt>
                <c:pt idx="1277">
                  <c:v>0.000401215683521068</c:v>
                </c:pt>
                <c:pt idx="1278">
                  <c:v>0.000451367643961202</c:v>
                </c:pt>
                <c:pt idx="1279">
                  <c:v>0.000531610780665416</c:v>
                </c:pt>
                <c:pt idx="1280">
                  <c:v>0.000441337251873175</c:v>
                </c:pt>
                <c:pt idx="1281">
                  <c:v>0.000501519604401336</c:v>
                </c:pt>
                <c:pt idx="1282">
                  <c:v>0.000481458820225282</c:v>
                </c:pt>
                <c:pt idx="1283">
                  <c:v>0.000561701956929496</c:v>
                </c:pt>
                <c:pt idx="1284">
                  <c:v>0.00061185391736963</c:v>
                </c:pt>
                <c:pt idx="1285">
                  <c:v>0.000571732349017523</c:v>
                </c:pt>
                <c:pt idx="1286">
                  <c:v>0.000571732349017523</c:v>
                </c:pt>
                <c:pt idx="1287">
                  <c:v>0.000441337251873175</c:v>
                </c:pt>
                <c:pt idx="1288">
                  <c:v>0.000361094115168961</c:v>
                </c:pt>
                <c:pt idx="1289">
                  <c:v>0.000521580388577389</c:v>
                </c:pt>
                <c:pt idx="1290">
                  <c:v>0.000371124507256988</c:v>
                </c:pt>
                <c:pt idx="1291">
                  <c:v>0.000401215683521068</c:v>
                </c:pt>
                <c:pt idx="1292">
                  <c:v>0.000411246075609095</c:v>
                </c:pt>
                <c:pt idx="1293">
                  <c:v>0.000491489212313309</c:v>
                </c:pt>
                <c:pt idx="1294">
                  <c:v>0.000471428428137255</c:v>
                </c:pt>
                <c:pt idx="1295">
                  <c:v>0.000441337251873175</c:v>
                </c:pt>
                <c:pt idx="1296">
                  <c:v>0.000481458820225282</c:v>
                </c:pt>
                <c:pt idx="1297">
                  <c:v>0.000521580388577389</c:v>
                </c:pt>
                <c:pt idx="1298">
                  <c:v>0.000511549996489362</c:v>
                </c:pt>
                <c:pt idx="1299">
                  <c:v>0.000371124507256988</c:v>
                </c:pt>
                <c:pt idx="1300">
                  <c:v>0.000411246075609095</c:v>
                </c:pt>
                <c:pt idx="1301">
                  <c:v>0.000411246075609095</c:v>
                </c:pt>
                <c:pt idx="1302">
                  <c:v>0.000461398036049229</c:v>
                </c:pt>
                <c:pt idx="1303">
                  <c:v>0.000501519604401336</c:v>
                </c:pt>
                <c:pt idx="1304">
                  <c:v>0.000601823525281603</c:v>
                </c:pt>
                <c:pt idx="1305">
                  <c:v>0.000461398036049229</c:v>
                </c:pt>
                <c:pt idx="1306">
                  <c:v>0.000461398036049229</c:v>
                </c:pt>
                <c:pt idx="1307">
                  <c:v>0.000481458820225282</c:v>
                </c:pt>
                <c:pt idx="1308">
                  <c:v>0.000451367643961202</c:v>
                </c:pt>
                <c:pt idx="1309">
                  <c:v>0.000461398036049229</c:v>
                </c:pt>
                <c:pt idx="1310">
                  <c:v>0.000401215683521068</c:v>
                </c:pt>
                <c:pt idx="1311">
                  <c:v>0.000351063723080935</c:v>
                </c:pt>
                <c:pt idx="1312">
                  <c:v>0.000451367643961202</c:v>
                </c:pt>
                <c:pt idx="1313">
                  <c:v>0.000431306859785149</c:v>
                </c:pt>
                <c:pt idx="1314">
                  <c:v>0.000511549996489362</c:v>
                </c:pt>
                <c:pt idx="1315">
                  <c:v>0.000692097054073843</c:v>
                </c:pt>
                <c:pt idx="1316">
                  <c:v>0.000431306859785149</c:v>
                </c:pt>
                <c:pt idx="1317">
                  <c:v>0.000371124507256988</c:v>
                </c:pt>
                <c:pt idx="1318">
                  <c:v>0.000431306859785149</c:v>
                </c:pt>
                <c:pt idx="1319">
                  <c:v>0.000491489212313309</c:v>
                </c:pt>
                <c:pt idx="1320">
                  <c:v>0.000421276467697122</c:v>
                </c:pt>
                <c:pt idx="1321">
                  <c:v>0.000441337251873175</c:v>
                </c:pt>
                <c:pt idx="1322">
                  <c:v>0.000471428428137255</c:v>
                </c:pt>
                <c:pt idx="1323">
                  <c:v>0.000411246075609095</c:v>
                </c:pt>
                <c:pt idx="1324">
                  <c:v>0.000431306859785149</c:v>
                </c:pt>
                <c:pt idx="1325">
                  <c:v>0.000310942154728828</c:v>
                </c:pt>
                <c:pt idx="1326">
                  <c:v>0.000411246075609095</c:v>
                </c:pt>
                <c:pt idx="1327">
                  <c:v>0.000461398036049229</c:v>
                </c:pt>
                <c:pt idx="1328">
                  <c:v>0.000471428428137255</c:v>
                </c:pt>
                <c:pt idx="1329">
                  <c:v>0.000451367643961202</c:v>
                </c:pt>
                <c:pt idx="1330">
                  <c:v>0.000491489212313309</c:v>
                </c:pt>
                <c:pt idx="1331">
                  <c:v>0.000361094115168961</c:v>
                </c:pt>
                <c:pt idx="1332">
                  <c:v>0.000531610780665416</c:v>
                </c:pt>
                <c:pt idx="1333">
                  <c:v>0.000531610780665416</c:v>
                </c:pt>
                <c:pt idx="1334">
                  <c:v>0.000561701956929496</c:v>
                </c:pt>
                <c:pt idx="1335">
                  <c:v>0.000341033330992908</c:v>
                </c:pt>
                <c:pt idx="1336">
                  <c:v>0.000441337251873175</c:v>
                </c:pt>
                <c:pt idx="1337">
                  <c:v>0.000431306859785149</c:v>
                </c:pt>
                <c:pt idx="1338">
                  <c:v>0.000481458820225282</c:v>
                </c:pt>
                <c:pt idx="1339">
                  <c:v>0.000421276467697122</c:v>
                </c:pt>
                <c:pt idx="1340">
                  <c:v>0.000481458820225282</c:v>
                </c:pt>
                <c:pt idx="1341">
                  <c:v>0.000431306859785149</c:v>
                </c:pt>
                <c:pt idx="1342">
                  <c:v>0.000501519604401336</c:v>
                </c:pt>
                <c:pt idx="1343">
                  <c:v>0.000300911762640801</c:v>
                </c:pt>
                <c:pt idx="1344">
                  <c:v>0.000421276467697122</c:v>
                </c:pt>
                <c:pt idx="1345">
                  <c:v>0.000421276467697122</c:v>
                </c:pt>
                <c:pt idx="1346">
                  <c:v>0.000411246075609095</c:v>
                </c:pt>
                <c:pt idx="1347">
                  <c:v>0.000591793133193576</c:v>
                </c:pt>
                <c:pt idx="1348">
                  <c:v>0.000441337251873175</c:v>
                </c:pt>
                <c:pt idx="1349">
                  <c:v>0.000421276467697122</c:v>
                </c:pt>
                <c:pt idx="1350">
                  <c:v>0.000481458820225282</c:v>
                </c:pt>
                <c:pt idx="1351">
                  <c:v>0.000431306859785149</c:v>
                </c:pt>
                <c:pt idx="1352">
                  <c:v>0.000341033330992908</c:v>
                </c:pt>
                <c:pt idx="1353">
                  <c:v>0.000411246075609095</c:v>
                </c:pt>
                <c:pt idx="1354">
                  <c:v>0.000280850978464748</c:v>
                </c:pt>
                <c:pt idx="1355">
                  <c:v>0.000491489212313309</c:v>
                </c:pt>
                <c:pt idx="1356">
                  <c:v>0.000391185291433042</c:v>
                </c:pt>
                <c:pt idx="1357">
                  <c:v>0.000371124507256988</c:v>
                </c:pt>
                <c:pt idx="1358">
                  <c:v>0.000421276467697122</c:v>
                </c:pt>
                <c:pt idx="1359">
                  <c:v>0.000341033330992908</c:v>
                </c:pt>
                <c:pt idx="1360">
                  <c:v>0.000391185291433042</c:v>
                </c:pt>
                <c:pt idx="1361">
                  <c:v>0.000361094115168961</c:v>
                </c:pt>
                <c:pt idx="1362">
                  <c:v>0.000461398036049229</c:v>
                </c:pt>
                <c:pt idx="1363">
                  <c:v>0.000521580388577389</c:v>
                </c:pt>
                <c:pt idx="1364">
                  <c:v>0.000541641172753442</c:v>
                </c:pt>
                <c:pt idx="1365">
                  <c:v>0.000431306859785149</c:v>
                </c:pt>
                <c:pt idx="1366">
                  <c:v>0.000320972546816855</c:v>
                </c:pt>
                <c:pt idx="1367">
                  <c:v>0.000401215683521068</c:v>
                </c:pt>
                <c:pt idx="1368">
                  <c:v>0.000521580388577389</c:v>
                </c:pt>
                <c:pt idx="1369">
                  <c:v>0.000391185291433042</c:v>
                </c:pt>
                <c:pt idx="1370">
                  <c:v>0.000401215683521068</c:v>
                </c:pt>
                <c:pt idx="1371">
                  <c:v>0.000481458820225282</c:v>
                </c:pt>
                <c:pt idx="1372">
                  <c:v>0.000441337251873175</c:v>
                </c:pt>
                <c:pt idx="1373">
                  <c:v>0.000511549996489362</c:v>
                </c:pt>
                <c:pt idx="1374">
                  <c:v>0.000561701956929496</c:v>
                </c:pt>
                <c:pt idx="1375">
                  <c:v>0.000351063723080935</c:v>
                </c:pt>
                <c:pt idx="1376">
                  <c:v>0.000331002938904881</c:v>
                </c:pt>
                <c:pt idx="1377">
                  <c:v>0.000361094115168961</c:v>
                </c:pt>
                <c:pt idx="1378">
                  <c:v>0.000501519604401336</c:v>
                </c:pt>
                <c:pt idx="1379">
                  <c:v>0.000471428428137255</c:v>
                </c:pt>
                <c:pt idx="1380">
                  <c:v>0.000391185291433042</c:v>
                </c:pt>
                <c:pt idx="1381">
                  <c:v>0.000300911762640801</c:v>
                </c:pt>
                <c:pt idx="1382">
                  <c:v>0.000280850978464748</c:v>
                </c:pt>
                <c:pt idx="1383">
                  <c:v>0.000310942154728828</c:v>
                </c:pt>
                <c:pt idx="1384">
                  <c:v>0.000371124507256988</c:v>
                </c:pt>
                <c:pt idx="1385">
                  <c:v>0.000351063723080935</c:v>
                </c:pt>
                <c:pt idx="1386">
                  <c:v>0.000381154899345015</c:v>
                </c:pt>
                <c:pt idx="1387">
                  <c:v>0.000491489212313309</c:v>
                </c:pt>
                <c:pt idx="1388">
                  <c:v>0.000431306859785149</c:v>
                </c:pt>
                <c:pt idx="1389">
                  <c:v>0.000461398036049229</c:v>
                </c:pt>
                <c:pt idx="1390">
                  <c:v>0.000561701956929496</c:v>
                </c:pt>
                <c:pt idx="1391">
                  <c:v>0.000381154899345015</c:v>
                </c:pt>
                <c:pt idx="1392">
                  <c:v>0.000371124507256988</c:v>
                </c:pt>
                <c:pt idx="1393">
                  <c:v>0.000391185291433042</c:v>
                </c:pt>
                <c:pt idx="1394">
                  <c:v>0.000411246075609095</c:v>
                </c:pt>
                <c:pt idx="1395">
                  <c:v>0.000431306859785149</c:v>
                </c:pt>
                <c:pt idx="1396">
                  <c:v>0.000391185291433042</c:v>
                </c:pt>
                <c:pt idx="1397">
                  <c:v>0.000431306859785149</c:v>
                </c:pt>
                <c:pt idx="1398">
                  <c:v>0.000461398036049229</c:v>
                </c:pt>
                <c:pt idx="1399">
                  <c:v>0.000401215683521068</c:v>
                </c:pt>
                <c:pt idx="1400">
                  <c:v>0.000381154899345015</c:v>
                </c:pt>
                <c:pt idx="1401">
                  <c:v>0.000441337251873175</c:v>
                </c:pt>
                <c:pt idx="1402">
                  <c:v>0.000391185291433042</c:v>
                </c:pt>
                <c:pt idx="1403">
                  <c:v>0.000341033330992908</c:v>
                </c:pt>
                <c:pt idx="1404">
                  <c:v>0.000511549996489362</c:v>
                </c:pt>
                <c:pt idx="1405">
                  <c:v>0.000300911762640801</c:v>
                </c:pt>
                <c:pt idx="1406">
                  <c:v>0.000391185291433042</c:v>
                </c:pt>
                <c:pt idx="1407">
                  <c:v>0.000361094115168961</c:v>
                </c:pt>
                <c:pt idx="1408">
                  <c:v>0.000421276467697122</c:v>
                </c:pt>
                <c:pt idx="1409">
                  <c:v>0.000471428428137255</c:v>
                </c:pt>
                <c:pt idx="1410">
                  <c:v>0.000441337251873175</c:v>
                </c:pt>
                <c:pt idx="1411">
                  <c:v>0.000511549996489362</c:v>
                </c:pt>
                <c:pt idx="1412">
                  <c:v>0.000471428428137255</c:v>
                </c:pt>
                <c:pt idx="1413">
                  <c:v>0.000310942154728828</c:v>
                </c:pt>
                <c:pt idx="1414">
                  <c:v>0.000481458820225282</c:v>
                </c:pt>
                <c:pt idx="1415">
                  <c:v>0.000371124507256988</c:v>
                </c:pt>
                <c:pt idx="1416">
                  <c:v>0.000431306859785149</c:v>
                </c:pt>
                <c:pt idx="1417">
                  <c:v>0.000411246075609095</c:v>
                </c:pt>
                <c:pt idx="1418">
                  <c:v>0.000561701956929496</c:v>
                </c:pt>
                <c:pt idx="1419">
                  <c:v>0.000381154899345015</c:v>
                </c:pt>
                <c:pt idx="1420">
                  <c:v>0.000290881370552774</c:v>
                </c:pt>
                <c:pt idx="1421">
                  <c:v>0.000411246075609095</c:v>
                </c:pt>
                <c:pt idx="1422">
                  <c:v>0.000341033330992908</c:v>
                </c:pt>
                <c:pt idx="1423">
                  <c:v>0.000421276467697122</c:v>
                </c:pt>
                <c:pt idx="1424">
                  <c:v>0.000511549996489362</c:v>
                </c:pt>
                <c:pt idx="1425">
                  <c:v>0.000391185291433042</c:v>
                </c:pt>
                <c:pt idx="1426">
                  <c:v>0.000551671564841469</c:v>
                </c:pt>
                <c:pt idx="1427">
                  <c:v>0.000381154899345015</c:v>
                </c:pt>
                <c:pt idx="1428">
                  <c:v>0.000471428428137255</c:v>
                </c:pt>
                <c:pt idx="1429">
                  <c:v>0.000341033330992908</c:v>
                </c:pt>
                <c:pt idx="1430">
                  <c:v>0.000441337251873175</c:v>
                </c:pt>
                <c:pt idx="1431">
                  <c:v>0.000451367643961202</c:v>
                </c:pt>
                <c:pt idx="1432">
                  <c:v>0.000361094115168961</c:v>
                </c:pt>
                <c:pt idx="1433">
                  <c:v>0.000421276467697122</c:v>
                </c:pt>
                <c:pt idx="1434">
                  <c:v>0.000371124507256988</c:v>
                </c:pt>
                <c:pt idx="1435">
                  <c:v>0.000401215683521068</c:v>
                </c:pt>
                <c:pt idx="1436">
                  <c:v>0.000491489212313309</c:v>
                </c:pt>
                <c:pt idx="1437">
                  <c:v>0.000331002938904881</c:v>
                </c:pt>
                <c:pt idx="1438">
                  <c:v>0.000491489212313309</c:v>
                </c:pt>
                <c:pt idx="1439">
                  <c:v>0.000471428428137255</c:v>
                </c:pt>
                <c:pt idx="1440">
                  <c:v>0.000331002938904881</c:v>
                </c:pt>
                <c:pt idx="1441">
                  <c:v>0.000431306859785149</c:v>
                </c:pt>
                <c:pt idx="1442">
                  <c:v>0.000260790194288694</c:v>
                </c:pt>
                <c:pt idx="1443">
                  <c:v>0.000421276467697122</c:v>
                </c:pt>
                <c:pt idx="1444">
                  <c:v>0.000401215683521068</c:v>
                </c:pt>
                <c:pt idx="1445">
                  <c:v>0.000341033330992908</c:v>
                </c:pt>
                <c:pt idx="1446">
                  <c:v>0.000401215683521068</c:v>
                </c:pt>
                <c:pt idx="1447">
                  <c:v>0.000461398036049229</c:v>
                </c:pt>
                <c:pt idx="1448">
                  <c:v>0.000421276467697122</c:v>
                </c:pt>
                <c:pt idx="1449">
                  <c:v>0.000270820586376721</c:v>
                </c:pt>
                <c:pt idx="1450">
                  <c:v>0.000391185291433042</c:v>
                </c:pt>
                <c:pt idx="1451">
                  <c:v>0.000451367643961202</c:v>
                </c:pt>
                <c:pt idx="1452">
                  <c:v>0.000471428428137255</c:v>
                </c:pt>
                <c:pt idx="1453">
                  <c:v>0.000351063723080935</c:v>
                </c:pt>
                <c:pt idx="1454">
                  <c:v>0.000421276467697122</c:v>
                </c:pt>
                <c:pt idx="1455">
                  <c:v>0.000481458820225282</c:v>
                </c:pt>
                <c:pt idx="1456">
                  <c:v>0.000411246075609095</c:v>
                </c:pt>
                <c:pt idx="1457">
                  <c:v>0.000240729410112641</c:v>
                </c:pt>
                <c:pt idx="1458">
                  <c:v>0.000411246075609095</c:v>
                </c:pt>
                <c:pt idx="1459">
                  <c:v>0.000411246075609095</c:v>
                </c:pt>
                <c:pt idx="1460">
                  <c:v>0.000290881370552774</c:v>
                </c:pt>
                <c:pt idx="1461">
                  <c:v>0.000441337251873175</c:v>
                </c:pt>
                <c:pt idx="1462">
                  <c:v>0.000361094115168961</c:v>
                </c:pt>
                <c:pt idx="1463">
                  <c:v>0.000461398036049229</c:v>
                </c:pt>
                <c:pt idx="1464">
                  <c:v>0.000391185291433042</c:v>
                </c:pt>
                <c:pt idx="1465">
                  <c:v>0.000310942154728828</c:v>
                </c:pt>
                <c:pt idx="1466">
                  <c:v>0.000391185291433042</c:v>
                </c:pt>
                <c:pt idx="1467">
                  <c:v>0.000371124507256988</c:v>
                </c:pt>
                <c:pt idx="1468">
                  <c:v>0.000401215683521068</c:v>
                </c:pt>
                <c:pt idx="1469">
                  <c:v>0.000200607841760534</c:v>
                </c:pt>
                <c:pt idx="1470">
                  <c:v>0.000371124507256988</c:v>
                </c:pt>
                <c:pt idx="1471">
                  <c:v>0.000411246075609095</c:v>
                </c:pt>
                <c:pt idx="1472">
                  <c:v>0.000401215683521068</c:v>
                </c:pt>
                <c:pt idx="1473">
                  <c:v>0.000351063723080935</c:v>
                </c:pt>
                <c:pt idx="1474">
                  <c:v>0.000310942154728828</c:v>
                </c:pt>
                <c:pt idx="1475">
                  <c:v>0.000290881370552774</c:v>
                </c:pt>
                <c:pt idx="1476">
                  <c:v>0.000451367643961202</c:v>
                </c:pt>
                <c:pt idx="1477">
                  <c:v>0.000320972546816855</c:v>
                </c:pt>
                <c:pt idx="1478">
                  <c:v>0.000331002938904881</c:v>
                </c:pt>
                <c:pt idx="1479">
                  <c:v>0.000371124507256988</c:v>
                </c:pt>
                <c:pt idx="1480">
                  <c:v>0.000361094115168961</c:v>
                </c:pt>
                <c:pt idx="1481">
                  <c:v>0.000331002938904881</c:v>
                </c:pt>
                <c:pt idx="1482">
                  <c:v>0.000361094115168961</c:v>
                </c:pt>
                <c:pt idx="1483">
                  <c:v>0.000431306859785149</c:v>
                </c:pt>
                <c:pt idx="1484">
                  <c:v>0.000401215683521068</c:v>
                </c:pt>
                <c:pt idx="1485">
                  <c:v>0.000381154899345015</c:v>
                </c:pt>
                <c:pt idx="1486">
                  <c:v>0.000431306859785149</c:v>
                </c:pt>
                <c:pt idx="1487">
                  <c:v>0.000381154899345015</c:v>
                </c:pt>
                <c:pt idx="1488">
                  <c:v>0.000341033330992908</c:v>
                </c:pt>
                <c:pt idx="1489">
                  <c:v>0.000381154899345015</c:v>
                </c:pt>
                <c:pt idx="1490">
                  <c:v>0.000250759802200668</c:v>
                </c:pt>
                <c:pt idx="1491">
                  <c:v>0.000361094115168961</c:v>
                </c:pt>
                <c:pt idx="1492">
                  <c:v>0.000381154899345015</c:v>
                </c:pt>
                <c:pt idx="1493">
                  <c:v>0.000381154899345015</c:v>
                </c:pt>
                <c:pt idx="1494">
                  <c:v>0.000341033330992908</c:v>
                </c:pt>
                <c:pt idx="1495">
                  <c:v>0.000220668625936587</c:v>
                </c:pt>
                <c:pt idx="1496">
                  <c:v>0.000310942154728828</c:v>
                </c:pt>
                <c:pt idx="1497">
                  <c:v>0.000541641172753442</c:v>
                </c:pt>
                <c:pt idx="1498">
                  <c:v>0.000371124507256988</c:v>
                </c:pt>
                <c:pt idx="1499">
                  <c:v>0.000431306859785149</c:v>
                </c:pt>
                <c:pt idx="1500">
                  <c:v>0.000220668625936587</c:v>
                </c:pt>
                <c:pt idx="1501">
                  <c:v>0.000331002938904881</c:v>
                </c:pt>
                <c:pt idx="1502">
                  <c:v>0.000351063723080935</c:v>
                </c:pt>
                <c:pt idx="1503">
                  <c:v>0.000511549996489362</c:v>
                </c:pt>
                <c:pt idx="1504">
                  <c:v>0.000471428428137255</c:v>
                </c:pt>
                <c:pt idx="1505">
                  <c:v>0.000381154899345015</c:v>
                </c:pt>
                <c:pt idx="1506">
                  <c:v>0.000341033330992908</c:v>
                </c:pt>
                <c:pt idx="1507">
                  <c:v>0.000361094115168961</c:v>
                </c:pt>
                <c:pt idx="1508">
                  <c:v>0.000331002938904881</c:v>
                </c:pt>
                <c:pt idx="1509">
                  <c:v>0.000280850978464748</c:v>
                </c:pt>
                <c:pt idx="1510">
                  <c:v>0.000431306859785149</c:v>
                </c:pt>
                <c:pt idx="1511">
                  <c:v>0.000491489212313309</c:v>
                </c:pt>
                <c:pt idx="1512">
                  <c:v>0.000381154899345015</c:v>
                </c:pt>
                <c:pt idx="1513">
                  <c:v>0.000331002938904881</c:v>
                </c:pt>
                <c:pt idx="1514">
                  <c:v>0.000451367643961202</c:v>
                </c:pt>
                <c:pt idx="1515">
                  <c:v>0.000391185291433042</c:v>
                </c:pt>
                <c:pt idx="1516">
                  <c:v>0.000310942154728828</c:v>
                </c:pt>
                <c:pt idx="1517">
                  <c:v>0.000290881370552774</c:v>
                </c:pt>
                <c:pt idx="1518">
                  <c:v>0.000411246075609095</c:v>
                </c:pt>
                <c:pt idx="1519">
                  <c:v>0.000290881370552774</c:v>
                </c:pt>
                <c:pt idx="1520">
                  <c:v>0.000381154899345015</c:v>
                </c:pt>
                <c:pt idx="1521">
                  <c:v>0.000341033330992908</c:v>
                </c:pt>
                <c:pt idx="1522">
                  <c:v>0.000320972546816855</c:v>
                </c:pt>
                <c:pt idx="1523">
                  <c:v>0.000371124507256988</c:v>
                </c:pt>
                <c:pt idx="1524">
                  <c:v>0.000270820586376721</c:v>
                </c:pt>
                <c:pt idx="1525">
                  <c:v>0.000320972546816855</c:v>
                </c:pt>
                <c:pt idx="1526">
                  <c:v>0.000421276467697122</c:v>
                </c:pt>
                <c:pt idx="1527">
                  <c:v>0.000351063723080935</c:v>
                </c:pt>
                <c:pt idx="1528">
                  <c:v>0.000270820586376721</c:v>
                </c:pt>
                <c:pt idx="1529">
                  <c:v>0.000471428428137255</c:v>
                </c:pt>
                <c:pt idx="1530">
                  <c:v>0.000310942154728828</c:v>
                </c:pt>
                <c:pt idx="1531">
                  <c:v>0.000310942154728828</c:v>
                </c:pt>
                <c:pt idx="1532">
                  <c:v>0.000310942154728828</c:v>
                </c:pt>
                <c:pt idx="1533">
                  <c:v>0.000320972546816855</c:v>
                </c:pt>
                <c:pt idx="1534">
                  <c:v>0.000331002938904881</c:v>
                </c:pt>
                <c:pt idx="1535">
                  <c:v>0.000341033330992908</c:v>
                </c:pt>
                <c:pt idx="1536">
                  <c:v>0.000250759802200668</c:v>
                </c:pt>
                <c:pt idx="1537">
                  <c:v>0.000401215683521068</c:v>
                </c:pt>
                <c:pt idx="1538">
                  <c:v>0.000371124507256988</c:v>
                </c:pt>
                <c:pt idx="1539">
                  <c:v>0.000511549996489362</c:v>
                </c:pt>
                <c:pt idx="1540">
                  <c:v>0.000280850978464748</c:v>
                </c:pt>
                <c:pt idx="1541">
                  <c:v>0.000341033330992908</c:v>
                </c:pt>
                <c:pt idx="1542">
                  <c:v>0.000331002938904881</c:v>
                </c:pt>
                <c:pt idx="1543">
                  <c:v>0.000300911762640801</c:v>
                </c:pt>
                <c:pt idx="1544">
                  <c:v>0.000371124507256988</c:v>
                </c:pt>
                <c:pt idx="1545">
                  <c:v>0.000341033330992908</c:v>
                </c:pt>
                <c:pt idx="1546">
                  <c:v>0.000310942154728828</c:v>
                </c:pt>
                <c:pt idx="1547">
                  <c:v>0.000471428428137255</c:v>
                </c:pt>
                <c:pt idx="1548">
                  <c:v>0.000341033330992908</c:v>
                </c:pt>
                <c:pt idx="1549">
                  <c:v>0.000411246075609095</c:v>
                </c:pt>
                <c:pt idx="1550">
                  <c:v>0.000431306859785149</c:v>
                </c:pt>
                <c:pt idx="1551">
                  <c:v>0.000341033330992908</c:v>
                </c:pt>
                <c:pt idx="1552">
                  <c:v>0.000280850978464748</c:v>
                </c:pt>
                <c:pt idx="1553">
                  <c:v>0.000361094115168961</c:v>
                </c:pt>
                <c:pt idx="1554">
                  <c:v>0.000381154899345015</c:v>
                </c:pt>
                <c:pt idx="1555">
                  <c:v>0.000220668625936587</c:v>
                </c:pt>
                <c:pt idx="1556">
                  <c:v>0.000320972546816855</c:v>
                </c:pt>
                <c:pt idx="1557">
                  <c:v>0.000381154899345015</c:v>
                </c:pt>
                <c:pt idx="1558">
                  <c:v>0.000300911762640801</c:v>
                </c:pt>
                <c:pt idx="1559">
                  <c:v>0.000300911762640801</c:v>
                </c:pt>
                <c:pt idx="1560">
                  <c:v>0.000481458820225282</c:v>
                </c:pt>
                <c:pt idx="1561">
                  <c:v>0.000310942154728828</c:v>
                </c:pt>
                <c:pt idx="1562">
                  <c:v>0.000371124507256988</c:v>
                </c:pt>
                <c:pt idx="1563">
                  <c:v>0.000220668625936587</c:v>
                </c:pt>
                <c:pt idx="1564">
                  <c:v>0.000391185291433042</c:v>
                </c:pt>
                <c:pt idx="1565">
                  <c:v>0.000361094115168961</c:v>
                </c:pt>
                <c:pt idx="1566">
                  <c:v>0.000341033330992908</c:v>
                </c:pt>
                <c:pt idx="1567">
                  <c:v>0.000361094115168961</c:v>
                </c:pt>
                <c:pt idx="1568">
                  <c:v>0.000361094115168961</c:v>
                </c:pt>
                <c:pt idx="1569">
                  <c:v>0.000240729410112641</c:v>
                </c:pt>
                <c:pt idx="1570">
                  <c:v>0.000341033330992908</c:v>
                </c:pt>
                <c:pt idx="1571">
                  <c:v>0.000341033330992908</c:v>
                </c:pt>
                <c:pt idx="1572">
                  <c:v>0.000391185291433042</c:v>
                </c:pt>
                <c:pt idx="1573">
                  <c:v>0.000351063723080935</c:v>
                </c:pt>
                <c:pt idx="1574">
                  <c:v>0.000290881370552774</c:v>
                </c:pt>
                <c:pt idx="1575">
                  <c:v>0.000421276467697122</c:v>
                </c:pt>
                <c:pt idx="1576">
                  <c:v>0.000341033330992908</c:v>
                </c:pt>
                <c:pt idx="1577">
                  <c:v>0.000240729410112641</c:v>
                </c:pt>
                <c:pt idx="1578">
                  <c:v>0.000501519604401336</c:v>
                </c:pt>
                <c:pt idx="1579">
                  <c:v>0.000300911762640801</c:v>
                </c:pt>
                <c:pt idx="1580">
                  <c:v>0.000320972546816855</c:v>
                </c:pt>
                <c:pt idx="1581">
                  <c:v>0.000300911762640801</c:v>
                </c:pt>
                <c:pt idx="1582">
                  <c:v>0.000331002938904881</c:v>
                </c:pt>
                <c:pt idx="1583">
                  <c:v>0.000331002938904881</c:v>
                </c:pt>
                <c:pt idx="1584">
                  <c:v>0.000290881370552774</c:v>
                </c:pt>
                <c:pt idx="1585">
                  <c:v>0.000431306859785149</c:v>
                </c:pt>
                <c:pt idx="1586">
                  <c:v>0.000250759802200668</c:v>
                </c:pt>
                <c:pt idx="1587">
                  <c:v>0.000331002938904881</c:v>
                </c:pt>
                <c:pt idx="1588">
                  <c:v>0.000331002938904881</c:v>
                </c:pt>
                <c:pt idx="1589">
                  <c:v>0.000300911762640801</c:v>
                </c:pt>
                <c:pt idx="1590">
                  <c:v>0.000290881370552774</c:v>
                </c:pt>
                <c:pt idx="1591">
                  <c:v>0.000351063723080935</c:v>
                </c:pt>
                <c:pt idx="1592">
                  <c:v>0.000361094115168961</c:v>
                </c:pt>
                <c:pt idx="1593">
                  <c:v>0.000371124507256988</c:v>
                </c:pt>
                <c:pt idx="1594">
                  <c:v>0.000280850978464748</c:v>
                </c:pt>
                <c:pt idx="1595">
                  <c:v>0.000210638233848561</c:v>
                </c:pt>
                <c:pt idx="1596">
                  <c:v>0.000300911762640801</c:v>
                </c:pt>
                <c:pt idx="1597">
                  <c:v>0.000351063723080935</c:v>
                </c:pt>
                <c:pt idx="1598">
                  <c:v>0.00018054705758448</c:v>
                </c:pt>
                <c:pt idx="1599">
                  <c:v>0.000270820586376721</c:v>
                </c:pt>
                <c:pt idx="1600">
                  <c:v>0.000290881370552774</c:v>
                </c:pt>
                <c:pt idx="1601">
                  <c:v>0.000210638233848561</c:v>
                </c:pt>
                <c:pt idx="1602">
                  <c:v>0.000280850978464748</c:v>
                </c:pt>
                <c:pt idx="1603">
                  <c:v>0.000210638233848561</c:v>
                </c:pt>
                <c:pt idx="1604">
                  <c:v>0.000371124507256988</c:v>
                </c:pt>
                <c:pt idx="1605">
                  <c:v>0.000270820586376721</c:v>
                </c:pt>
                <c:pt idx="1606">
                  <c:v>0.000300911762640801</c:v>
                </c:pt>
                <c:pt idx="1607">
                  <c:v>0.000331002938904881</c:v>
                </c:pt>
                <c:pt idx="1608">
                  <c:v>0.000300911762640801</c:v>
                </c:pt>
                <c:pt idx="1609">
                  <c:v>0.000310942154728828</c:v>
                </c:pt>
                <c:pt idx="1610">
                  <c:v>0.000290881370552774</c:v>
                </c:pt>
                <c:pt idx="1611">
                  <c:v>0.000320972546816855</c:v>
                </c:pt>
                <c:pt idx="1612">
                  <c:v>0.000280850978464748</c:v>
                </c:pt>
                <c:pt idx="1613">
                  <c:v>0.000270820586376721</c:v>
                </c:pt>
                <c:pt idx="1614">
                  <c:v>0.000391185291433042</c:v>
                </c:pt>
                <c:pt idx="1615">
                  <c:v>0.000320972546816855</c:v>
                </c:pt>
                <c:pt idx="1616">
                  <c:v>0.000361094115168961</c:v>
                </c:pt>
                <c:pt idx="1617">
                  <c:v>0.000381154899345015</c:v>
                </c:pt>
                <c:pt idx="1618">
                  <c:v>0.000461398036049229</c:v>
                </c:pt>
                <c:pt idx="1619">
                  <c:v>0.000280850978464748</c:v>
                </c:pt>
                <c:pt idx="1620">
                  <c:v>0.000451367643961202</c:v>
                </c:pt>
                <c:pt idx="1621">
                  <c:v>0.000331002938904881</c:v>
                </c:pt>
                <c:pt idx="1622">
                  <c:v>0.000411246075609095</c:v>
                </c:pt>
                <c:pt idx="1623">
                  <c:v>0.000280850978464748</c:v>
                </c:pt>
                <c:pt idx="1624">
                  <c:v>0.000290881370552774</c:v>
                </c:pt>
                <c:pt idx="1625">
                  <c:v>0.000270820586376721</c:v>
                </c:pt>
                <c:pt idx="1626">
                  <c:v>0.000280850978464748</c:v>
                </c:pt>
                <c:pt idx="1627">
                  <c:v>0.000220668625936587</c:v>
                </c:pt>
                <c:pt idx="1628">
                  <c:v>0.000290881370552774</c:v>
                </c:pt>
                <c:pt idx="1629">
                  <c:v>0.000280850978464748</c:v>
                </c:pt>
                <c:pt idx="1630">
                  <c:v>0.000331002938904881</c:v>
                </c:pt>
                <c:pt idx="1631">
                  <c:v>0.000290881370552774</c:v>
                </c:pt>
                <c:pt idx="1632">
                  <c:v>0.000310942154728828</c:v>
                </c:pt>
                <c:pt idx="1633">
                  <c:v>0.000310942154728828</c:v>
                </c:pt>
                <c:pt idx="1634">
                  <c:v>0.000300911762640801</c:v>
                </c:pt>
                <c:pt idx="1635">
                  <c:v>0.000300911762640801</c:v>
                </c:pt>
                <c:pt idx="1636">
                  <c:v>0.000250759802200668</c:v>
                </c:pt>
                <c:pt idx="1637">
                  <c:v>0.000351063723080935</c:v>
                </c:pt>
                <c:pt idx="1638">
                  <c:v>0.000290881370552774</c:v>
                </c:pt>
                <c:pt idx="1639">
                  <c:v>0.000250759802200668</c:v>
                </c:pt>
                <c:pt idx="1640">
                  <c:v>0.000240729410112641</c:v>
                </c:pt>
                <c:pt idx="1641">
                  <c:v>0.000300911762640801</c:v>
                </c:pt>
                <c:pt idx="1642">
                  <c:v>0.000230699018024614</c:v>
                </c:pt>
                <c:pt idx="1643">
                  <c:v>0.000250759802200668</c:v>
                </c:pt>
                <c:pt idx="1644">
                  <c:v>0.000290881370552774</c:v>
                </c:pt>
                <c:pt idx="1645">
                  <c:v>0.000331002938904881</c:v>
                </c:pt>
                <c:pt idx="1646">
                  <c:v>0.000341033330992908</c:v>
                </c:pt>
                <c:pt idx="1647">
                  <c:v>0.000250759802200668</c:v>
                </c:pt>
                <c:pt idx="1648">
                  <c:v>0.000270820586376721</c:v>
                </c:pt>
                <c:pt idx="1649">
                  <c:v>0.000351063723080935</c:v>
                </c:pt>
                <c:pt idx="1650">
                  <c:v>0.000381154899345015</c:v>
                </c:pt>
                <c:pt idx="1651">
                  <c:v>0.000300911762640801</c:v>
                </c:pt>
                <c:pt idx="1652">
                  <c:v>0.000341033330992908</c:v>
                </c:pt>
                <c:pt idx="1653">
                  <c:v>0.000260790194288694</c:v>
                </c:pt>
                <c:pt idx="1654">
                  <c:v>0.000290881370552774</c:v>
                </c:pt>
                <c:pt idx="1655">
                  <c:v>0.000320972546816855</c:v>
                </c:pt>
                <c:pt idx="1656">
                  <c:v>0.000260790194288694</c:v>
                </c:pt>
                <c:pt idx="1657">
                  <c:v>0.000280850978464748</c:v>
                </c:pt>
                <c:pt idx="1658">
                  <c:v>0.000320972546816855</c:v>
                </c:pt>
                <c:pt idx="1659">
                  <c:v>0.000391185291433042</c:v>
                </c:pt>
                <c:pt idx="1660">
                  <c:v>0.000351063723080935</c:v>
                </c:pt>
                <c:pt idx="1661">
                  <c:v>0.000341033330992908</c:v>
                </c:pt>
                <c:pt idx="1662">
                  <c:v>0.000300911762640801</c:v>
                </c:pt>
                <c:pt idx="1663">
                  <c:v>0.000210638233848561</c:v>
                </c:pt>
                <c:pt idx="1664">
                  <c:v>0.000220668625936587</c:v>
                </c:pt>
                <c:pt idx="1665">
                  <c:v>0.000341033330992908</c:v>
                </c:pt>
                <c:pt idx="1666">
                  <c:v>0.000290881370552774</c:v>
                </c:pt>
                <c:pt idx="1667">
                  <c:v>0.000300911762640801</c:v>
                </c:pt>
                <c:pt idx="1668">
                  <c:v>0.000270820586376721</c:v>
                </c:pt>
                <c:pt idx="1669">
                  <c:v>0.000250759802200668</c:v>
                </c:pt>
                <c:pt idx="1670">
                  <c:v>0.000341033330992908</c:v>
                </c:pt>
                <c:pt idx="1671">
                  <c:v>0.000331002938904881</c:v>
                </c:pt>
                <c:pt idx="1672">
                  <c:v>0.000310942154728828</c:v>
                </c:pt>
                <c:pt idx="1673">
                  <c:v>0.000300911762640801</c:v>
                </c:pt>
                <c:pt idx="1674">
                  <c:v>0.000270820586376721</c:v>
                </c:pt>
                <c:pt idx="1675">
                  <c:v>0.000260790194288694</c:v>
                </c:pt>
                <c:pt idx="1676">
                  <c:v>0.000320972546816855</c:v>
                </c:pt>
                <c:pt idx="1677">
                  <c:v>0.000351063723080935</c:v>
                </c:pt>
                <c:pt idx="1678">
                  <c:v>0.000230699018024614</c:v>
                </c:pt>
                <c:pt idx="1679">
                  <c:v>0.000361094115168961</c:v>
                </c:pt>
                <c:pt idx="1680">
                  <c:v>0.000200607841760534</c:v>
                </c:pt>
                <c:pt idx="1681">
                  <c:v>0.000351063723080935</c:v>
                </c:pt>
                <c:pt idx="1682">
                  <c:v>0.000290881370552774</c:v>
                </c:pt>
                <c:pt idx="1683">
                  <c:v>0.000270820586376721</c:v>
                </c:pt>
                <c:pt idx="1684">
                  <c:v>0.000300911762640801</c:v>
                </c:pt>
                <c:pt idx="1685">
                  <c:v>0.000260790194288694</c:v>
                </c:pt>
                <c:pt idx="1686">
                  <c:v>0.000310942154728828</c:v>
                </c:pt>
                <c:pt idx="1687">
                  <c:v>0.000320972546816855</c:v>
                </c:pt>
                <c:pt idx="1688">
                  <c:v>0.000190577449672507</c:v>
                </c:pt>
                <c:pt idx="1689">
                  <c:v>0.000320972546816855</c:v>
                </c:pt>
                <c:pt idx="1690">
                  <c:v>0.000300911762640801</c:v>
                </c:pt>
                <c:pt idx="1691">
                  <c:v>0.000300911762640801</c:v>
                </c:pt>
                <c:pt idx="1692">
                  <c:v>0.000220668625936587</c:v>
                </c:pt>
                <c:pt idx="1693">
                  <c:v>0.000200607841760534</c:v>
                </c:pt>
                <c:pt idx="1694">
                  <c:v>0.000351063723080935</c:v>
                </c:pt>
                <c:pt idx="1695">
                  <c:v>0.000411246075609095</c:v>
                </c:pt>
                <c:pt idx="1696">
                  <c:v>0.000220668625936587</c:v>
                </c:pt>
                <c:pt idx="1697">
                  <c:v>0.000220668625936587</c:v>
                </c:pt>
                <c:pt idx="1698">
                  <c:v>0.000260790194288694</c:v>
                </c:pt>
                <c:pt idx="1699">
                  <c:v>0.000300911762640801</c:v>
                </c:pt>
                <c:pt idx="1700">
                  <c:v>0.000290881370552774</c:v>
                </c:pt>
                <c:pt idx="1701">
                  <c:v>0.000210638233848561</c:v>
                </c:pt>
                <c:pt idx="1702">
                  <c:v>0.000290881370552774</c:v>
                </c:pt>
                <c:pt idx="1703">
                  <c:v>0.000280850978464748</c:v>
                </c:pt>
                <c:pt idx="1704">
                  <c:v>0.000280850978464748</c:v>
                </c:pt>
                <c:pt idx="1705">
                  <c:v>0.000250759802200668</c:v>
                </c:pt>
                <c:pt idx="1706">
                  <c:v>0.000240729410112641</c:v>
                </c:pt>
                <c:pt idx="1707">
                  <c:v>0.000381154899345015</c:v>
                </c:pt>
                <c:pt idx="1708">
                  <c:v>0.000361094115168961</c:v>
                </c:pt>
                <c:pt idx="1709">
                  <c:v>0.000280850978464748</c:v>
                </c:pt>
                <c:pt idx="1710">
                  <c:v>0.000300911762640801</c:v>
                </c:pt>
                <c:pt idx="1711">
                  <c:v>0.000270820586376721</c:v>
                </c:pt>
                <c:pt idx="1712">
                  <c:v>0.000320972546816855</c:v>
                </c:pt>
                <c:pt idx="1713">
                  <c:v>0.000290881370552774</c:v>
                </c:pt>
                <c:pt idx="1714">
                  <c:v>0.000341033330992908</c:v>
                </c:pt>
                <c:pt idx="1715">
                  <c:v>0.000240729410112641</c:v>
                </c:pt>
                <c:pt idx="1716">
                  <c:v>0.000280850978464748</c:v>
                </c:pt>
                <c:pt idx="1717">
                  <c:v>0.000320972546816855</c:v>
                </c:pt>
                <c:pt idx="1718">
                  <c:v>0.000290881370552774</c:v>
                </c:pt>
                <c:pt idx="1719">
                  <c:v>0.00018054705758448</c:v>
                </c:pt>
                <c:pt idx="1720">
                  <c:v>0.000300911762640801</c:v>
                </c:pt>
                <c:pt idx="1721">
                  <c:v>0.000300911762640801</c:v>
                </c:pt>
                <c:pt idx="1722">
                  <c:v>0.000200607841760534</c:v>
                </c:pt>
                <c:pt idx="1723">
                  <c:v>0.0001504558813204</c:v>
                </c:pt>
                <c:pt idx="1724">
                  <c:v>0.000260790194288694</c:v>
                </c:pt>
                <c:pt idx="1725">
                  <c:v>0.000260790194288694</c:v>
                </c:pt>
                <c:pt idx="1726">
                  <c:v>0.000300911762640801</c:v>
                </c:pt>
                <c:pt idx="1727">
                  <c:v>0.000300911762640801</c:v>
                </c:pt>
                <c:pt idx="1728">
                  <c:v>0.000240729410112641</c:v>
                </c:pt>
                <c:pt idx="1729">
                  <c:v>0.000341033330992908</c:v>
                </c:pt>
                <c:pt idx="1730">
                  <c:v>0.000240729410112641</c:v>
                </c:pt>
                <c:pt idx="1731">
                  <c:v>0.000280850978464748</c:v>
                </c:pt>
                <c:pt idx="1732">
                  <c:v>0.000240729410112641</c:v>
                </c:pt>
                <c:pt idx="1733">
                  <c:v>0.000260790194288694</c:v>
                </c:pt>
                <c:pt idx="1734">
                  <c:v>0.000310942154728828</c:v>
                </c:pt>
                <c:pt idx="1735">
                  <c:v>0.000320972546816855</c:v>
                </c:pt>
                <c:pt idx="1736">
                  <c:v>0.000421276467697122</c:v>
                </c:pt>
                <c:pt idx="1737">
                  <c:v>0.000190577449672507</c:v>
                </c:pt>
                <c:pt idx="1738">
                  <c:v>0.000310942154728828</c:v>
                </c:pt>
                <c:pt idx="1739">
                  <c:v>0.000280850978464748</c:v>
                </c:pt>
                <c:pt idx="1740">
                  <c:v>0.000260790194288694</c:v>
                </c:pt>
                <c:pt idx="1741">
                  <c:v>0.000280850978464748</c:v>
                </c:pt>
                <c:pt idx="1742">
                  <c:v>0.00018054705758448</c:v>
                </c:pt>
                <c:pt idx="1743">
                  <c:v>0.000210638233848561</c:v>
                </c:pt>
                <c:pt idx="1744">
                  <c:v>0.000300911762640801</c:v>
                </c:pt>
                <c:pt idx="1745">
                  <c:v>0.000310942154728828</c:v>
                </c:pt>
                <c:pt idx="1746">
                  <c:v>0.000210638233848561</c:v>
                </c:pt>
                <c:pt idx="1747">
                  <c:v>0.000220668625936587</c:v>
                </c:pt>
                <c:pt idx="1748">
                  <c:v>0.000240729410112641</c:v>
                </c:pt>
                <c:pt idx="1749">
                  <c:v>0.000290881370552774</c:v>
                </c:pt>
                <c:pt idx="1750">
                  <c:v>0.000411246075609095</c:v>
                </c:pt>
                <c:pt idx="1751">
                  <c:v>0.000290881370552774</c:v>
                </c:pt>
                <c:pt idx="1752">
                  <c:v>0.0001504558813204</c:v>
                </c:pt>
                <c:pt idx="1753">
                  <c:v>0.000260790194288694</c:v>
                </c:pt>
                <c:pt idx="1754">
                  <c:v>0.000220668625936587</c:v>
                </c:pt>
                <c:pt idx="1755">
                  <c:v>0.000290881370552774</c:v>
                </c:pt>
                <c:pt idx="1756">
                  <c:v>0.000280850978464748</c:v>
                </c:pt>
                <c:pt idx="1757">
                  <c:v>0.000280850978464748</c:v>
                </c:pt>
                <c:pt idx="1758">
                  <c:v>0.000260790194288694</c:v>
                </c:pt>
                <c:pt idx="1759">
                  <c:v>0.000421276467697122</c:v>
                </c:pt>
                <c:pt idx="1760">
                  <c:v>0.000220668625936587</c:v>
                </c:pt>
                <c:pt idx="1761">
                  <c:v>0.000280850978464748</c:v>
                </c:pt>
                <c:pt idx="1762">
                  <c:v>0.000280850978464748</c:v>
                </c:pt>
                <c:pt idx="1763">
                  <c:v>0.000320972546816855</c:v>
                </c:pt>
                <c:pt idx="1764">
                  <c:v>0.000421276467697122</c:v>
                </c:pt>
                <c:pt idx="1765">
                  <c:v>0.000371124507256988</c:v>
                </c:pt>
                <c:pt idx="1766">
                  <c:v>0.000280850978464748</c:v>
                </c:pt>
                <c:pt idx="1767">
                  <c:v>0.000331002938904881</c:v>
                </c:pt>
                <c:pt idx="1768">
                  <c:v>0.000320972546816855</c:v>
                </c:pt>
                <c:pt idx="1769">
                  <c:v>0.000260790194288694</c:v>
                </c:pt>
                <c:pt idx="1770">
                  <c:v>0.000230699018024614</c:v>
                </c:pt>
                <c:pt idx="1771">
                  <c:v>0.000331002938904881</c:v>
                </c:pt>
                <c:pt idx="1772">
                  <c:v>0.000320972546816855</c:v>
                </c:pt>
                <c:pt idx="1773">
                  <c:v>0.000290881370552774</c:v>
                </c:pt>
                <c:pt idx="1774">
                  <c:v>0.000210638233848561</c:v>
                </c:pt>
                <c:pt idx="1775">
                  <c:v>0.000220668625936587</c:v>
                </c:pt>
                <c:pt idx="1776">
                  <c:v>0.000270820586376721</c:v>
                </c:pt>
                <c:pt idx="1777">
                  <c:v>0.000190577449672507</c:v>
                </c:pt>
                <c:pt idx="1778">
                  <c:v>0.000280850978464748</c:v>
                </c:pt>
                <c:pt idx="1779">
                  <c:v>0.000320972546816855</c:v>
                </c:pt>
                <c:pt idx="1780">
                  <c:v>0.000230699018024614</c:v>
                </c:pt>
                <c:pt idx="1781">
                  <c:v>0.000290881370552774</c:v>
                </c:pt>
                <c:pt idx="1782">
                  <c:v>0.000300911762640801</c:v>
                </c:pt>
                <c:pt idx="1783">
                  <c:v>0.000260790194288694</c:v>
                </c:pt>
                <c:pt idx="1784">
                  <c:v>0.000361094115168961</c:v>
                </c:pt>
                <c:pt idx="1785">
                  <c:v>0.000421276467697122</c:v>
                </c:pt>
                <c:pt idx="1786">
                  <c:v>0.000260790194288694</c:v>
                </c:pt>
                <c:pt idx="1787">
                  <c:v>0.000300911762640801</c:v>
                </c:pt>
                <c:pt idx="1788">
                  <c:v>0.000260790194288694</c:v>
                </c:pt>
                <c:pt idx="1789">
                  <c:v>0.000170516665496454</c:v>
                </c:pt>
                <c:pt idx="1790">
                  <c:v>0.000240729410112641</c:v>
                </c:pt>
                <c:pt idx="1791">
                  <c:v>0.000341033330992908</c:v>
                </c:pt>
                <c:pt idx="1792">
                  <c:v>0.000331002938904881</c:v>
                </c:pt>
                <c:pt idx="1793">
                  <c:v>0.000250759802200668</c:v>
                </c:pt>
                <c:pt idx="1794">
                  <c:v>0.000240729410112641</c:v>
                </c:pt>
                <c:pt idx="1795">
                  <c:v>0.000220668625936587</c:v>
                </c:pt>
                <c:pt idx="1796">
                  <c:v>0.000230699018024614</c:v>
                </c:pt>
                <c:pt idx="1797">
                  <c:v>0.000260790194288694</c:v>
                </c:pt>
                <c:pt idx="1798">
                  <c:v>0.000220668625936587</c:v>
                </c:pt>
                <c:pt idx="1799">
                  <c:v>0.000230699018024614</c:v>
                </c:pt>
                <c:pt idx="1800">
                  <c:v>0.000290881370552774</c:v>
                </c:pt>
                <c:pt idx="1801">
                  <c:v>0.000250759802200668</c:v>
                </c:pt>
                <c:pt idx="1802">
                  <c:v>0.000230699018024614</c:v>
                </c:pt>
                <c:pt idx="1803">
                  <c:v>0.000230699018024614</c:v>
                </c:pt>
                <c:pt idx="1804">
                  <c:v>0.000331002938904881</c:v>
                </c:pt>
                <c:pt idx="1805">
                  <c:v>0.000210638233848561</c:v>
                </c:pt>
                <c:pt idx="1806">
                  <c:v>0.000290881370552774</c:v>
                </c:pt>
                <c:pt idx="1807">
                  <c:v>0.000200607841760534</c:v>
                </c:pt>
                <c:pt idx="1808">
                  <c:v>0.000230699018024614</c:v>
                </c:pt>
                <c:pt idx="1809">
                  <c:v>0.000310942154728828</c:v>
                </c:pt>
                <c:pt idx="1810">
                  <c:v>0.000190577449672507</c:v>
                </c:pt>
                <c:pt idx="1811">
                  <c:v>0.000310942154728828</c:v>
                </c:pt>
                <c:pt idx="1812">
                  <c:v>0.000210638233848561</c:v>
                </c:pt>
                <c:pt idx="1813">
                  <c:v>0.000250759802200668</c:v>
                </c:pt>
                <c:pt idx="1814">
                  <c:v>0.000310942154728828</c:v>
                </c:pt>
                <c:pt idx="1815">
                  <c:v>0.000310942154728828</c:v>
                </c:pt>
                <c:pt idx="1816">
                  <c:v>0.000240729410112641</c:v>
                </c:pt>
                <c:pt idx="1817">
                  <c:v>0.000351063723080935</c:v>
                </c:pt>
                <c:pt idx="1818">
                  <c:v>0.000190577449672507</c:v>
                </c:pt>
                <c:pt idx="1819">
                  <c:v>0.000110334312968293</c:v>
                </c:pt>
                <c:pt idx="1820">
                  <c:v>0.000220668625936587</c:v>
                </c:pt>
                <c:pt idx="1821">
                  <c:v>0.000250759802200668</c:v>
                </c:pt>
                <c:pt idx="1822">
                  <c:v>0.000260790194288694</c:v>
                </c:pt>
                <c:pt idx="1823">
                  <c:v>0.000190577449672507</c:v>
                </c:pt>
                <c:pt idx="1824">
                  <c:v>0.000280850978464748</c:v>
                </c:pt>
                <c:pt idx="1825">
                  <c:v>0.000341033330992908</c:v>
                </c:pt>
                <c:pt idx="1826">
                  <c:v>0.000320972546816855</c:v>
                </c:pt>
                <c:pt idx="1827">
                  <c:v>0.000190577449672507</c:v>
                </c:pt>
                <c:pt idx="1828">
                  <c:v>0.000160486273408427</c:v>
                </c:pt>
                <c:pt idx="1829">
                  <c:v>0.000260790194288694</c:v>
                </c:pt>
                <c:pt idx="1830">
                  <c:v>0.000290881370552774</c:v>
                </c:pt>
                <c:pt idx="1831">
                  <c:v>0.00018054705758448</c:v>
                </c:pt>
                <c:pt idx="1832">
                  <c:v>0.000240729410112641</c:v>
                </c:pt>
                <c:pt idx="1833">
                  <c:v>0.000270820586376721</c:v>
                </c:pt>
                <c:pt idx="1834">
                  <c:v>0.000230699018024614</c:v>
                </c:pt>
                <c:pt idx="1835">
                  <c:v>0.000250759802200668</c:v>
                </c:pt>
                <c:pt idx="1836">
                  <c:v>0.000230699018024614</c:v>
                </c:pt>
                <c:pt idx="1837">
                  <c:v>0.000230699018024614</c:v>
                </c:pt>
                <c:pt idx="1838">
                  <c:v>0.000200607841760534</c:v>
                </c:pt>
                <c:pt idx="1839">
                  <c:v>0.000190577449672507</c:v>
                </c:pt>
                <c:pt idx="1840">
                  <c:v>0.000220668625936587</c:v>
                </c:pt>
                <c:pt idx="1841">
                  <c:v>0.000230699018024614</c:v>
                </c:pt>
                <c:pt idx="1842">
                  <c:v>0.000260790194288694</c:v>
                </c:pt>
                <c:pt idx="1843">
                  <c:v>0.000250759802200668</c:v>
                </c:pt>
                <c:pt idx="1844">
                  <c:v>0.000200607841760534</c:v>
                </c:pt>
                <c:pt idx="1845">
                  <c:v>0.000230699018024614</c:v>
                </c:pt>
                <c:pt idx="1846">
                  <c:v>0.000260790194288694</c:v>
                </c:pt>
                <c:pt idx="1847">
                  <c:v>0.000220668625936587</c:v>
                </c:pt>
                <c:pt idx="1848">
                  <c:v>0.000300911762640801</c:v>
                </c:pt>
                <c:pt idx="1849">
                  <c:v>0.000250759802200668</c:v>
                </c:pt>
                <c:pt idx="1850">
                  <c:v>0.000290881370552774</c:v>
                </c:pt>
                <c:pt idx="1851">
                  <c:v>0.000210638233848561</c:v>
                </c:pt>
                <c:pt idx="1852">
                  <c:v>0.000290881370552774</c:v>
                </c:pt>
                <c:pt idx="1853">
                  <c:v>0.000270820586376721</c:v>
                </c:pt>
                <c:pt idx="1854">
                  <c:v>0.000230699018024614</c:v>
                </c:pt>
                <c:pt idx="1855">
                  <c:v>0.000200607841760534</c:v>
                </c:pt>
                <c:pt idx="1856">
                  <c:v>0.000220668625936587</c:v>
                </c:pt>
                <c:pt idx="1857">
                  <c:v>0.000270820586376721</c:v>
                </c:pt>
                <c:pt idx="1858">
                  <c:v>0.000290881370552774</c:v>
                </c:pt>
                <c:pt idx="1859">
                  <c:v>0.000190577449672507</c:v>
                </c:pt>
                <c:pt idx="1860">
                  <c:v>0.000230699018024614</c:v>
                </c:pt>
                <c:pt idx="1861">
                  <c:v>0.000220668625936587</c:v>
                </c:pt>
                <c:pt idx="1862">
                  <c:v>0.000230699018024614</c:v>
                </c:pt>
                <c:pt idx="1863">
                  <c:v>0.000220668625936587</c:v>
                </c:pt>
                <c:pt idx="1864">
                  <c:v>0.000220668625936587</c:v>
                </c:pt>
                <c:pt idx="1865">
                  <c:v>0.000250759802200668</c:v>
                </c:pt>
                <c:pt idx="1866">
                  <c:v>0.000230699018024614</c:v>
                </c:pt>
                <c:pt idx="1867">
                  <c:v>0.0001504558813204</c:v>
                </c:pt>
                <c:pt idx="1868">
                  <c:v>0.000210638233848561</c:v>
                </c:pt>
                <c:pt idx="1869">
                  <c:v>0.000280850978464748</c:v>
                </c:pt>
                <c:pt idx="1870">
                  <c:v>0.000190577449672507</c:v>
                </c:pt>
                <c:pt idx="1871">
                  <c:v>0.000240729410112641</c:v>
                </c:pt>
                <c:pt idx="1872">
                  <c:v>0.000200607841760534</c:v>
                </c:pt>
                <c:pt idx="1873">
                  <c:v>0.000320972546816855</c:v>
                </c:pt>
                <c:pt idx="1874">
                  <c:v>0.00018054705758448</c:v>
                </c:pt>
                <c:pt idx="1875">
                  <c:v>0.000220668625936587</c:v>
                </c:pt>
                <c:pt idx="1876">
                  <c:v>0.00018054705758448</c:v>
                </c:pt>
                <c:pt idx="1877">
                  <c:v>0.0001504558813204</c:v>
                </c:pt>
                <c:pt idx="1878">
                  <c:v>0.000230699018024614</c:v>
                </c:pt>
                <c:pt idx="1879">
                  <c:v>0.000270820586376721</c:v>
                </c:pt>
                <c:pt idx="1880">
                  <c:v>0.000280850978464748</c:v>
                </c:pt>
                <c:pt idx="1881">
                  <c:v>0.000170516665496454</c:v>
                </c:pt>
                <c:pt idx="1882">
                  <c:v>0.000140425489232374</c:v>
                </c:pt>
                <c:pt idx="1883">
                  <c:v>0.000381154899345015</c:v>
                </c:pt>
                <c:pt idx="1884">
                  <c:v>0.000190577449672507</c:v>
                </c:pt>
                <c:pt idx="1885">
                  <c:v>0.000220668625936587</c:v>
                </c:pt>
                <c:pt idx="1886">
                  <c:v>0.000140425489232374</c:v>
                </c:pt>
                <c:pt idx="1887">
                  <c:v>0.000230699018024614</c:v>
                </c:pt>
                <c:pt idx="1888">
                  <c:v>0.000320972546816855</c:v>
                </c:pt>
                <c:pt idx="1889">
                  <c:v>0.000200607841760534</c:v>
                </c:pt>
                <c:pt idx="1890">
                  <c:v>0.000280850978464748</c:v>
                </c:pt>
                <c:pt idx="1891">
                  <c:v>0.000310942154728828</c:v>
                </c:pt>
                <c:pt idx="1892">
                  <c:v>0.000270820586376721</c:v>
                </c:pt>
                <c:pt idx="1893">
                  <c:v>0.000240729410112641</c:v>
                </c:pt>
                <c:pt idx="1894">
                  <c:v>0.000260790194288694</c:v>
                </c:pt>
                <c:pt idx="1895">
                  <c:v>0.000260790194288694</c:v>
                </c:pt>
                <c:pt idx="1896">
                  <c:v>0.000190577449672507</c:v>
                </c:pt>
                <c:pt idx="1897">
                  <c:v>0.000260790194288694</c:v>
                </c:pt>
                <c:pt idx="1898">
                  <c:v>0.000240729410112641</c:v>
                </c:pt>
                <c:pt idx="1899">
                  <c:v>0.000331002938904881</c:v>
                </c:pt>
                <c:pt idx="1900">
                  <c:v>0.000220668625936587</c:v>
                </c:pt>
                <c:pt idx="1901">
                  <c:v>0.000160486273408427</c:v>
                </c:pt>
                <c:pt idx="1902">
                  <c:v>0.000210638233848561</c:v>
                </c:pt>
                <c:pt idx="1903">
                  <c:v>0.0001504558813204</c:v>
                </c:pt>
                <c:pt idx="1904">
                  <c:v>0.000300911762640801</c:v>
                </c:pt>
                <c:pt idx="1905">
                  <c:v>0.00018054705758448</c:v>
                </c:pt>
                <c:pt idx="1906">
                  <c:v>0.00018054705758448</c:v>
                </c:pt>
                <c:pt idx="1907">
                  <c:v>0.000280850978464748</c:v>
                </c:pt>
                <c:pt idx="1908">
                  <c:v>0.0001504558813204</c:v>
                </c:pt>
                <c:pt idx="1909">
                  <c:v>0.000230699018024614</c:v>
                </c:pt>
                <c:pt idx="1910">
                  <c:v>0.000140425489232374</c:v>
                </c:pt>
                <c:pt idx="1911">
                  <c:v>0.000220668625936587</c:v>
                </c:pt>
                <c:pt idx="1912">
                  <c:v>0.000250759802200668</c:v>
                </c:pt>
                <c:pt idx="1913">
                  <c:v>0.000240729410112641</c:v>
                </c:pt>
                <c:pt idx="1914">
                  <c:v>0.000170516665496454</c:v>
                </c:pt>
                <c:pt idx="1915">
                  <c:v>0.000250759802200668</c:v>
                </c:pt>
                <c:pt idx="1916">
                  <c:v>0.00018054705758448</c:v>
                </c:pt>
                <c:pt idx="1917">
                  <c:v>0.000280850978464748</c:v>
                </c:pt>
                <c:pt idx="1918">
                  <c:v>0.000190577449672507</c:v>
                </c:pt>
                <c:pt idx="1919">
                  <c:v>0.000210638233848561</c:v>
                </c:pt>
                <c:pt idx="1920">
                  <c:v>0.000190577449672507</c:v>
                </c:pt>
                <c:pt idx="1921">
                  <c:v>0.000170516665496454</c:v>
                </c:pt>
                <c:pt idx="1922">
                  <c:v>0.000260790194288694</c:v>
                </c:pt>
                <c:pt idx="1923">
                  <c:v>0.000240729410112641</c:v>
                </c:pt>
                <c:pt idx="1924">
                  <c:v>0.000140425489232374</c:v>
                </c:pt>
                <c:pt idx="1925">
                  <c:v>0.000210638233848561</c:v>
                </c:pt>
                <c:pt idx="1926">
                  <c:v>0.000230699018024614</c:v>
                </c:pt>
                <c:pt idx="1927">
                  <c:v>0.000210638233848561</c:v>
                </c:pt>
                <c:pt idx="1928">
                  <c:v>0.000210638233848561</c:v>
                </c:pt>
                <c:pt idx="1929">
                  <c:v>0.000250759802200668</c:v>
                </c:pt>
                <c:pt idx="1930">
                  <c:v>0.000230699018024614</c:v>
                </c:pt>
                <c:pt idx="1931">
                  <c:v>0.00018054705758448</c:v>
                </c:pt>
                <c:pt idx="1932">
                  <c:v>0.000170516665496454</c:v>
                </c:pt>
                <c:pt idx="1933">
                  <c:v>0.000210638233848561</c:v>
                </c:pt>
                <c:pt idx="1934">
                  <c:v>0.000160486273408427</c:v>
                </c:pt>
                <c:pt idx="1935">
                  <c:v>0.00012036470505632</c:v>
                </c:pt>
                <c:pt idx="1936">
                  <c:v>0.000270820586376721</c:v>
                </c:pt>
                <c:pt idx="1937">
                  <c:v>0.000200607841760534</c:v>
                </c:pt>
                <c:pt idx="1938">
                  <c:v>0.000250759802200668</c:v>
                </c:pt>
                <c:pt idx="1939">
                  <c:v>0.000160486273408427</c:v>
                </c:pt>
                <c:pt idx="1940">
                  <c:v>0.000160486273408427</c:v>
                </c:pt>
                <c:pt idx="1941">
                  <c:v>0.000220668625936587</c:v>
                </c:pt>
                <c:pt idx="1942">
                  <c:v>0.000210638233848561</c:v>
                </c:pt>
                <c:pt idx="1943">
                  <c:v>0.000200607841760534</c:v>
                </c:pt>
                <c:pt idx="1944">
                  <c:v>0.000320972546816855</c:v>
                </c:pt>
                <c:pt idx="1945">
                  <c:v>0.00018054705758448</c:v>
                </c:pt>
                <c:pt idx="1946">
                  <c:v>0.00018054705758448</c:v>
                </c:pt>
                <c:pt idx="1947">
                  <c:v>0.000290881370552774</c:v>
                </c:pt>
                <c:pt idx="1948">
                  <c:v>0.000200607841760534</c:v>
                </c:pt>
                <c:pt idx="1949">
                  <c:v>0.000250759802200668</c:v>
                </c:pt>
                <c:pt idx="1950">
                  <c:v>0.000160486273408427</c:v>
                </c:pt>
                <c:pt idx="1951">
                  <c:v>0.000250759802200668</c:v>
                </c:pt>
                <c:pt idx="1952">
                  <c:v>0.000170516665496454</c:v>
                </c:pt>
                <c:pt idx="1953">
                  <c:v>0.000310942154728828</c:v>
                </c:pt>
                <c:pt idx="1954">
                  <c:v>0.000190577449672507</c:v>
                </c:pt>
                <c:pt idx="1955">
                  <c:v>0.0001504558813204</c:v>
                </c:pt>
                <c:pt idx="1956">
                  <c:v>0.000200607841760534</c:v>
                </c:pt>
                <c:pt idx="1957">
                  <c:v>0.00018054705758448</c:v>
                </c:pt>
                <c:pt idx="1958">
                  <c:v>0.000270820586376721</c:v>
                </c:pt>
                <c:pt idx="1959">
                  <c:v>0.00018054705758448</c:v>
                </c:pt>
                <c:pt idx="1960">
                  <c:v>0.000220668625936587</c:v>
                </c:pt>
                <c:pt idx="1961">
                  <c:v>0.000280850978464748</c:v>
                </c:pt>
                <c:pt idx="1962">
                  <c:v>0.0001504558813204</c:v>
                </c:pt>
                <c:pt idx="1963">
                  <c:v>0.000160486273408427</c:v>
                </c:pt>
                <c:pt idx="1964">
                  <c:v>0.000170516665496454</c:v>
                </c:pt>
                <c:pt idx="1965">
                  <c:v>0.000230699018024614</c:v>
                </c:pt>
                <c:pt idx="1966">
                  <c:v>0.000250759802200668</c:v>
                </c:pt>
                <c:pt idx="1967">
                  <c:v>0.000240729410112641</c:v>
                </c:pt>
                <c:pt idx="1968">
                  <c:v>0.000230699018024614</c:v>
                </c:pt>
                <c:pt idx="1969">
                  <c:v>0.000170516665496454</c:v>
                </c:pt>
                <c:pt idx="1970">
                  <c:v>0.000230699018024614</c:v>
                </c:pt>
                <c:pt idx="1971">
                  <c:v>0.000200607841760534</c:v>
                </c:pt>
                <c:pt idx="1972">
                  <c:v>0.000210638233848561</c:v>
                </c:pt>
                <c:pt idx="1973">
                  <c:v>0.000240729410112641</c:v>
                </c:pt>
                <c:pt idx="1974">
                  <c:v>0.000260790194288694</c:v>
                </c:pt>
                <c:pt idx="1975">
                  <c:v>0.000190577449672507</c:v>
                </c:pt>
                <c:pt idx="1976">
                  <c:v>0.000240729410112641</c:v>
                </c:pt>
                <c:pt idx="1977">
                  <c:v>0.000210638233848561</c:v>
                </c:pt>
                <c:pt idx="1978">
                  <c:v>7.0212744616187E-5</c:v>
                </c:pt>
                <c:pt idx="1979">
                  <c:v>0.000310942154728828</c:v>
                </c:pt>
                <c:pt idx="1980">
                  <c:v>0.00018054705758448</c:v>
                </c:pt>
                <c:pt idx="1981">
                  <c:v>0.00018054705758448</c:v>
                </c:pt>
                <c:pt idx="1982">
                  <c:v>0.000290881370552774</c:v>
                </c:pt>
                <c:pt idx="1983">
                  <c:v>0.000190577449672507</c:v>
                </c:pt>
                <c:pt idx="1984">
                  <c:v>0.000210638233848561</c:v>
                </c:pt>
                <c:pt idx="1985">
                  <c:v>0.000220668625936587</c:v>
                </c:pt>
                <c:pt idx="1986">
                  <c:v>0.000190577449672507</c:v>
                </c:pt>
                <c:pt idx="1987">
                  <c:v>0.000190577449672507</c:v>
                </c:pt>
                <c:pt idx="1988">
                  <c:v>0.000190577449672507</c:v>
                </c:pt>
                <c:pt idx="1989">
                  <c:v>0.000290881370552774</c:v>
                </c:pt>
                <c:pt idx="1990">
                  <c:v>0.000250759802200668</c:v>
                </c:pt>
                <c:pt idx="1991">
                  <c:v>0.0001504558813204</c:v>
                </c:pt>
                <c:pt idx="1992">
                  <c:v>0.000160486273408427</c:v>
                </c:pt>
                <c:pt idx="1993">
                  <c:v>0.000280850978464748</c:v>
                </c:pt>
                <c:pt idx="1994">
                  <c:v>0.000260790194288694</c:v>
                </c:pt>
                <c:pt idx="1995">
                  <c:v>0.000290881370552774</c:v>
                </c:pt>
                <c:pt idx="1996">
                  <c:v>0.000160486273408427</c:v>
                </c:pt>
                <c:pt idx="1997">
                  <c:v>0.000140425489232374</c:v>
                </c:pt>
                <c:pt idx="1998">
                  <c:v>0.000190577449672507</c:v>
                </c:pt>
                <c:pt idx="1999">
                  <c:v>0.000170516665496454</c:v>
                </c:pt>
                <c:pt idx="2000">
                  <c:v>0.00018054705758448</c:v>
                </c:pt>
                <c:pt idx="2001">
                  <c:v>0.000210638233848561</c:v>
                </c:pt>
                <c:pt idx="2002">
                  <c:v>0.00018054705758448</c:v>
                </c:pt>
                <c:pt idx="2003">
                  <c:v>0.0001504558813204</c:v>
                </c:pt>
                <c:pt idx="2004">
                  <c:v>0.000210638233848561</c:v>
                </c:pt>
                <c:pt idx="2005">
                  <c:v>0.000230699018024614</c:v>
                </c:pt>
                <c:pt idx="2006">
                  <c:v>0.000160486273408427</c:v>
                </c:pt>
                <c:pt idx="2007">
                  <c:v>0.000130395097144347</c:v>
                </c:pt>
                <c:pt idx="2008">
                  <c:v>0.000190577449672507</c:v>
                </c:pt>
                <c:pt idx="2009">
                  <c:v>0.000200607841760534</c:v>
                </c:pt>
                <c:pt idx="2010">
                  <c:v>0.000160486273408427</c:v>
                </c:pt>
                <c:pt idx="2011">
                  <c:v>0.000200607841760534</c:v>
                </c:pt>
                <c:pt idx="2012">
                  <c:v>0.000200607841760534</c:v>
                </c:pt>
                <c:pt idx="2013">
                  <c:v>0.000170516665496454</c:v>
                </c:pt>
                <c:pt idx="2014">
                  <c:v>0.000190577449672507</c:v>
                </c:pt>
                <c:pt idx="2015">
                  <c:v>0.000190577449672507</c:v>
                </c:pt>
                <c:pt idx="2016">
                  <c:v>0.000170516665496454</c:v>
                </c:pt>
                <c:pt idx="2017">
                  <c:v>0.000210638233848561</c:v>
                </c:pt>
                <c:pt idx="2018">
                  <c:v>0.000230699018024614</c:v>
                </c:pt>
                <c:pt idx="2019">
                  <c:v>0.000140425489232374</c:v>
                </c:pt>
                <c:pt idx="2020">
                  <c:v>0.000140425489232374</c:v>
                </c:pt>
                <c:pt idx="2021">
                  <c:v>0.000170516665496454</c:v>
                </c:pt>
                <c:pt idx="2022">
                  <c:v>0.000190577449672507</c:v>
                </c:pt>
                <c:pt idx="2023">
                  <c:v>0.000190577449672507</c:v>
                </c:pt>
                <c:pt idx="2024">
                  <c:v>0.000170516665496454</c:v>
                </c:pt>
                <c:pt idx="2025">
                  <c:v>0.000140425489232374</c:v>
                </c:pt>
                <c:pt idx="2026">
                  <c:v>0.000130395097144347</c:v>
                </c:pt>
                <c:pt idx="2027">
                  <c:v>0.000140425489232374</c:v>
                </c:pt>
                <c:pt idx="2028">
                  <c:v>0.00012036470505632</c:v>
                </c:pt>
                <c:pt idx="2029">
                  <c:v>0.000130395097144347</c:v>
                </c:pt>
                <c:pt idx="2030">
                  <c:v>0.0001504558813204</c:v>
                </c:pt>
                <c:pt idx="2031">
                  <c:v>0.0001504558813204</c:v>
                </c:pt>
                <c:pt idx="2032">
                  <c:v>0.000260790194288694</c:v>
                </c:pt>
                <c:pt idx="2033">
                  <c:v>0.00018054705758448</c:v>
                </c:pt>
                <c:pt idx="2034">
                  <c:v>0.000190577449672507</c:v>
                </c:pt>
                <c:pt idx="2035">
                  <c:v>0.000260790194288694</c:v>
                </c:pt>
                <c:pt idx="2036">
                  <c:v>0.000190577449672507</c:v>
                </c:pt>
                <c:pt idx="2037">
                  <c:v>0.000170516665496454</c:v>
                </c:pt>
                <c:pt idx="2038">
                  <c:v>0.0001504558813204</c:v>
                </c:pt>
                <c:pt idx="2039">
                  <c:v>0.000200607841760534</c:v>
                </c:pt>
                <c:pt idx="2040">
                  <c:v>0.000220668625936587</c:v>
                </c:pt>
                <c:pt idx="2041">
                  <c:v>0.0001504558813204</c:v>
                </c:pt>
                <c:pt idx="2042">
                  <c:v>0.000170516665496454</c:v>
                </c:pt>
                <c:pt idx="2043">
                  <c:v>0.000200607841760534</c:v>
                </c:pt>
                <c:pt idx="2044">
                  <c:v>0.0001504558813204</c:v>
                </c:pt>
                <c:pt idx="2045">
                  <c:v>0.000160486273408427</c:v>
                </c:pt>
                <c:pt idx="2046">
                  <c:v>0.00012036470505632</c:v>
                </c:pt>
                <c:pt idx="2047">
                  <c:v>0.000240729410112641</c:v>
                </c:pt>
                <c:pt idx="2048">
                  <c:v>0.000240729410112641</c:v>
                </c:pt>
                <c:pt idx="2049">
                  <c:v>0.000190577449672507</c:v>
                </c:pt>
                <c:pt idx="2050">
                  <c:v>0.000170516665496454</c:v>
                </c:pt>
                <c:pt idx="2051">
                  <c:v>0.000240729410112641</c:v>
                </c:pt>
                <c:pt idx="2052">
                  <c:v>0.000300911762640801</c:v>
                </c:pt>
                <c:pt idx="2053">
                  <c:v>0.000220668625936587</c:v>
                </c:pt>
                <c:pt idx="2054">
                  <c:v>0.00018054705758448</c:v>
                </c:pt>
                <c:pt idx="2055">
                  <c:v>0.000140425489232374</c:v>
                </c:pt>
                <c:pt idx="2056">
                  <c:v>0.0001504558813204</c:v>
                </c:pt>
                <c:pt idx="2057">
                  <c:v>0.0001504558813204</c:v>
                </c:pt>
                <c:pt idx="2058">
                  <c:v>0.000110334312968293</c:v>
                </c:pt>
                <c:pt idx="2059">
                  <c:v>0.000210638233848561</c:v>
                </c:pt>
                <c:pt idx="2060">
                  <c:v>0.00018054705758448</c:v>
                </c:pt>
                <c:pt idx="2061">
                  <c:v>0.00018054705758448</c:v>
                </c:pt>
                <c:pt idx="2062">
                  <c:v>0.000210638233848561</c:v>
                </c:pt>
                <c:pt idx="2063">
                  <c:v>0.000170516665496454</c:v>
                </c:pt>
                <c:pt idx="2064">
                  <c:v>0.000220668625936587</c:v>
                </c:pt>
                <c:pt idx="2065">
                  <c:v>0.000220668625936587</c:v>
                </c:pt>
                <c:pt idx="2066">
                  <c:v>0.0001504558813204</c:v>
                </c:pt>
                <c:pt idx="2067">
                  <c:v>0.00012036470505632</c:v>
                </c:pt>
                <c:pt idx="2068">
                  <c:v>0.000260790194288694</c:v>
                </c:pt>
                <c:pt idx="2069">
                  <c:v>7.0212744616187E-5</c:v>
                </c:pt>
                <c:pt idx="2070">
                  <c:v>0.0001504558813204</c:v>
                </c:pt>
                <c:pt idx="2071">
                  <c:v>0.00018054705758448</c:v>
                </c:pt>
                <c:pt idx="2072">
                  <c:v>0.00012036470505632</c:v>
                </c:pt>
                <c:pt idx="2073">
                  <c:v>0.000190577449672507</c:v>
                </c:pt>
                <c:pt idx="2074">
                  <c:v>0.000160486273408427</c:v>
                </c:pt>
                <c:pt idx="2075">
                  <c:v>0.00018054705758448</c:v>
                </c:pt>
                <c:pt idx="2076">
                  <c:v>0.000140425489232374</c:v>
                </c:pt>
                <c:pt idx="2077">
                  <c:v>0.000130395097144347</c:v>
                </c:pt>
                <c:pt idx="2078">
                  <c:v>0.000260790194288694</c:v>
                </c:pt>
                <c:pt idx="2079">
                  <c:v>0.000230699018024614</c:v>
                </c:pt>
                <c:pt idx="2080">
                  <c:v>0.000140425489232374</c:v>
                </c:pt>
                <c:pt idx="2081">
                  <c:v>0.00018054705758448</c:v>
                </c:pt>
                <c:pt idx="2082">
                  <c:v>0.000140425489232374</c:v>
                </c:pt>
                <c:pt idx="2083">
                  <c:v>9.02735287922405E-5</c:v>
                </c:pt>
                <c:pt idx="2084">
                  <c:v>0.000190577449672507</c:v>
                </c:pt>
                <c:pt idx="2085">
                  <c:v>0.000160486273408427</c:v>
                </c:pt>
                <c:pt idx="2086">
                  <c:v>0.000240729410112641</c:v>
                </c:pt>
                <c:pt idx="2087">
                  <c:v>0.00018054705758448</c:v>
                </c:pt>
                <c:pt idx="2088">
                  <c:v>0.00012036470505632</c:v>
                </c:pt>
                <c:pt idx="2089">
                  <c:v>0.000190577449672507</c:v>
                </c:pt>
                <c:pt idx="2090">
                  <c:v>0.000200607841760534</c:v>
                </c:pt>
                <c:pt idx="2091">
                  <c:v>0.000170516665496454</c:v>
                </c:pt>
                <c:pt idx="2092">
                  <c:v>0.000140425489232374</c:v>
                </c:pt>
                <c:pt idx="2093">
                  <c:v>0.000200607841760534</c:v>
                </c:pt>
                <c:pt idx="2094">
                  <c:v>0.000220668625936587</c:v>
                </c:pt>
                <c:pt idx="2095">
                  <c:v>0.000170516665496454</c:v>
                </c:pt>
                <c:pt idx="2096">
                  <c:v>0.0001504558813204</c:v>
                </c:pt>
                <c:pt idx="2097">
                  <c:v>8.02431367042137E-5</c:v>
                </c:pt>
                <c:pt idx="2098">
                  <c:v>0.000200607841760534</c:v>
                </c:pt>
                <c:pt idx="2099">
                  <c:v>0.0001504558813204</c:v>
                </c:pt>
                <c:pt idx="2100">
                  <c:v>0.000220668625936587</c:v>
                </c:pt>
                <c:pt idx="2101">
                  <c:v>0.000160486273408427</c:v>
                </c:pt>
                <c:pt idx="2102">
                  <c:v>0.000170516665496454</c:v>
                </c:pt>
                <c:pt idx="2103">
                  <c:v>0.000170516665496454</c:v>
                </c:pt>
                <c:pt idx="2104">
                  <c:v>0.000100303920880267</c:v>
                </c:pt>
                <c:pt idx="2105">
                  <c:v>0.000130395097144347</c:v>
                </c:pt>
                <c:pt idx="2106">
                  <c:v>0.000140425489232374</c:v>
                </c:pt>
                <c:pt idx="2107">
                  <c:v>0.0001504558813204</c:v>
                </c:pt>
                <c:pt idx="2108">
                  <c:v>0.000130395097144347</c:v>
                </c:pt>
                <c:pt idx="2109">
                  <c:v>0.000220668625936587</c:v>
                </c:pt>
                <c:pt idx="2110">
                  <c:v>0.000160486273408427</c:v>
                </c:pt>
                <c:pt idx="2111">
                  <c:v>9.02735287922405E-5</c:v>
                </c:pt>
                <c:pt idx="2112">
                  <c:v>0.000100303920880267</c:v>
                </c:pt>
                <c:pt idx="2113">
                  <c:v>0.00012036470505632</c:v>
                </c:pt>
                <c:pt idx="2114">
                  <c:v>0.000140425489232374</c:v>
                </c:pt>
                <c:pt idx="2115">
                  <c:v>0.0001504558813204</c:v>
                </c:pt>
                <c:pt idx="2116">
                  <c:v>0.000200607841760534</c:v>
                </c:pt>
                <c:pt idx="2117">
                  <c:v>0.000170516665496454</c:v>
                </c:pt>
                <c:pt idx="2118">
                  <c:v>0.000100303920880267</c:v>
                </c:pt>
                <c:pt idx="2119">
                  <c:v>0.000160486273408427</c:v>
                </c:pt>
                <c:pt idx="2120">
                  <c:v>0.000160486273408427</c:v>
                </c:pt>
                <c:pt idx="2121">
                  <c:v>0.000110334312968293</c:v>
                </c:pt>
                <c:pt idx="2122">
                  <c:v>0.000140425489232374</c:v>
                </c:pt>
                <c:pt idx="2123">
                  <c:v>6.01823525281603E-5</c:v>
                </c:pt>
                <c:pt idx="2124">
                  <c:v>0.000170516665496454</c:v>
                </c:pt>
                <c:pt idx="2125">
                  <c:v>0.000170516665496454</c:v>
                </c:pt>
                <c:pt idx="2126">
                  <c:v>0.000100303920880267</c:v>
                </c:pt>
                <c:pt idx="2127">
                  <c:v>0.000220668625936587</c:v>
                </c:pt>
                <c:pt idx="2128">
                  <c:v>0.000140425489232374</c:v>
                </c:pt>
                <c:pt idx="2129">
                  <c:v>0.000170516665496454</c:v>
                </c:pt>
                <c:pt idx="2130">
                  <c:v>0.000200607841760534</c:v>
                </c:pt>
                <c:pt idx="2131">
                  <c:v>0.000230699018024614</c:v>
                </c:pt>
                <c:pt idx="2132">
                  <c:v>0.00012036470505632</c:v>
                </c:pt>
                <c:pt idx="2133">
                  <c:v>0.000130395097144347</c:v>
                </c:pt>
                <c:pt idx="2134">
                  <c:v>0.0001504558813204</c:v>
                </c:pt>
                <c:pt idx="2135">
                  <c:v>0.000200607841760534</c:v>
                </c:pt>
                <c:pt idx="2136">
                  <c:v>0.0001504558813204</c:v>
                </c:pt>
                <c:pt idx="2137">
                  <c:v>0.000200607841760534</c:v>
                </c:pt>
                <c:pt idx="2138">
                  <c:v>0.000210638233848561</c:v>
                </c:pt>
                <c:pt idx="2139">
                  <c:v>9.02735287922405E-5</c:v>
                </c:pt>
                <c:pt idx="2140">
                  <c:v>0.000160486273408427</c:v>
                </c:pt>
                <c:pt idx="2141">
                  <c:v>0.000110334312968293</c:v>
                </c:pt>
                <c:pt idx="2142">
                  <c:v>0.000160486273408427</c:v>
                </c:pt>
                <c:pt idx="2143">
                  <c:v>0.000110334312968293</c:v>
                </c:pt>
                <c:pt idx="2144">
                  <c:v>9.02735287922405E-5</c:v>
                </c:pt>
                <c:pt idx="2145">
                  <c:v>0.000190577449672507</c:v>
                </c:pt>
                <c:pt idx="2146">
                  <c:v>0.000170516665496454</c:v>
                </c:pt>
                <c:pt idx="2147">
                  <c:v>0.000190577449672507</c:v>
                </c:pt>
                <c:pt idx="2148">
                  <c:v>0.000190577449672507</c:v>
                </c:pt>
                <c:pt idx="2149">
                  <c:v>6.01823525281603E-5</c:v>
                </c:pt>
                <c:pt idx="2150">
                  <c:v>0.000160486273408427</c:v>
                </c:pt>
                <c:pt idx="2151">
                  <c:v>0.000160486273408427</c:v>
                </c:pt>
                <c:pt idx="2152">
                  <c:v>6.01823525281603E-5</c:v>
                </c:pt>
                <c:pt idx="2153">
                  <c:v>9.02735287922405E-5</c:v>
                </c:pt>
                <c:pt idx="2154">
                  <c:v>0.0001504558813204</c:v>
                </c:pt>
                <c:pt idx="2155">
                  <c:v>0.00018054705758448</c:v>
                </c:pt>
                <c:pt idx="2156">
                  <c:v>0.000160486273408427</c:v>
                </c:pt>
                <c:pt idx="2157">
                  <c:v>0.000170516665496454</c:v>
                </c:pt>
                <c:pt idx="2158">
                  <c:v>0.000250759802200668</c:v>
                </c:pt>
                <c:pt idx="2159">
                  <c:v>0.000210638233848561</c:v>
                </c:pt>
                <c:pt idx="2160">
                  <c:v>0.0001504558813204</c:v>
                </c:pt>
                <c:pt idx="2161">
                  <c:v>0.000170516665496454</c:v>
                </c:pt>
                <c:pt idx="2162">
                  <c:v>0.00012036470505632</c:v>
                </c:pt>
                <c:pt idx="2163">
                  <c:v>0.00012036470505632</c:v>
                </c:pt>
                <c:pt idx="2164">
                  <c:v>9.02735287922405E-5</c:v>
                </c:pt>
                <c:pt idx="2165">
                  <c:v>0.000190577449672507</c:v>
                </c:pt>
                <c:pt idx="2166">
                  <c:v>0.000110334312968293</c:v>
                </c:pt>
                <c:pt idx="2167">
                  <c:v>0.000100303920880267</c:v>
                </c:pt>
                <c:pt idx="2168">
                  <c:v>0.000190577449672507</c:v>
                </c:pt>
                <c:pt idx="2169">
                  <c:v>0.00012036470505632</c:v>
                </c:pt>
                <c:pt idx="2170">
                  <c:v>0.00012036470505632</c:v>
                </c:pt>
                <c:pt idx="2171">
                  <c:v>0.00018054705758448</c:v>
                </c:pt>
                <c:pt idx="2172">
                  <c:v>0.000140425489232374</c:v>
                </c:pt>
                <c:pt idx="2173">
                  <c:v>0.000130395097144347</c:v>
                </c:pt>
                <c:pt idx="2174">
                  <c:v>9.02735287922405E-5</c:v>
                </c:pt>
                <c:pt idx="2175">
                  <c:v>0.000170516665496454</c:v>
                </c:pt>
                <c:pt idx="2176">
                  <c:v>0.000110334312968293</c:v>
                </c:pt>
                <c:pt idx="2177">
                  <c:v>9.02735287922405E-5</c:v>
                </c:pt>
                <c:pt idx="2178">
                  <c:v>0.00012036470505632</c:v>
                </c:pt>
                <c:pt idx="2179">
                  <c:v>0.000170516665496454</c:v>
                </c:pt>
                <c:pt idx="2180">
                  <c:v>0.000160486273408427</c:v>
                </c:pt>
                <c:pt idx="2181">
                  <c:v>0.00012036470505632</c:v>
                </c:pt>
                <c:pt idx="2182">
                  <c:v>0.000190577449672507</c:v>
                </c:pt>
                <c:pt idx="2183">
                  <c:v>6.01823525281603E-5</c:v>
                </c:pt>
                <c:pt idx="2184">
                  <c:v>0.000190577449672507</c:v>
                </c:pt>
                <c:pt idx="2185">
                  <c:v>0.000190577449672507</c:v>
                </c:pt>
                <c:pt idx="2186">
                  <c:v>0.000220668625936587</c:v>
                </c:pt>
                <c:pt idx="2187">
                  <c:v>0.000140425489232374</c:v>
                </c:pt>
                <c:pt idx="2188">
                  <c:v>0.000190577449672507</c:v>
                </c:pt>
                <c:pt idx="2189">
                  <c:v>6.01823525281603E-5</c:v>
                </c:pt>
                <c:pt idx="2190">
                  <c:v>0.000140425489232374</c:v>
                </c:pt>
                <c:pt idx="2191">
                  <c:v>0.000170516665496454</c:v>
                </c:pt>
                <c:pt idx="2192">
                  <c:v>0.000160486273408427</c:v>
                </c:pt>
                <c:pt idx="2193">
                  <c:v>0.000220668625936587</c:v>
                </c:pt>
                <c:pt idx="2194">
                  <c:v>0.00012036470505632</c:v>
                </c:pt>
                <c:pt idx="2195">
                  <c:v>0.0001504558813204</c:v>
                </c:pt>
                <c:pt idx="2196">
                  <c:v>0.000230699018024614</c:v>
                </c:pt>
                <c:pt idx="2197">
                  <c:v>0.0001504558813204</c:v>
                </c:pt>
                <c:pt idx="2198">
                  <c:v>0.000110334312968293</c:v>
                </c:pt>
                <c:pt idx="2199">
                  <c:v>0.000110334312968293</c:v>
                </c:pt>
                <c:pt idx="2200">
                  <c:v>0.0001504558813204</c:v>
                </c:pt>
                <c:pt idx="2201">
                  <c:v>0.000160486273408427</c:v>
                </c:pt>
                <c:pt idx="2202">
                  <c:v>8.02431367042137E-5</c:v>
                </c:pt>
                <c:pt idx="2203">
                  <c:v>0.000210638233848561</c:v>
                </c:pt>
                <c:pt idx="2204">
                  <c:v>0.000160486273408427</c:v>
                </c:pt>
                <c:pt idx="2205">
                  <c:v>0.00012036470505632</c:v>
                </c:pt>
                <c:pt idx="2206">
                  <c:v>0.000200607841760534</c:v>
                </c:pt>
                <c:pt idx="2207">
                  <c:v>0.0001504558813204</c:v>
                </c:pt>
                <c:pt idx="2208">
                  <c:v>0.000110334312968293</c:v>
                </c:pt>
                <c:pt idx="2209">
                  <c:v>0.000160486273408427</c:v>
                </c:pt>
                <c:pt idx="2210">
                  <c:v>0.000170516665496454</c:v>
                </c:pt>
                <c:pt idx="2211">
                  <c:v>0.000160486273408427</c:v>
                </c:pt>
                <c:pt idx="2212">
                  <c:v>6.01823525281603E-5</c:v>
                </c:pt>
                <c:pt idx="2213">
                  <c:v>0.000160486273408427</c:v>
                </c:pt>
                <c:pt idx="2214">
                  <c:v>0.000160486273408427</c:v>
                </c:pt>
                <c:pt idx="2215">
                  <c:v>0.000110334312968293</c:v>
                </c:pt>
                <c:pt idx="2216">
                  <c:v>0.000140425489232374</c:v>
                </c:pt>
                <c:pt idx="2217">
                  <c:v>0.0001504558813204</c:v>
                </c:pt>
                <c:pt idx="2218">
                  <c:v>0.00018054705758448</c:v>
                </c:pt>
                <c:pt idx="2219">
                  <c:v>0.000140425489232374</c:v>
                </c:pt>
                <c:pt idx="2220">
                  <c:v>0.000170516665496454</c:v>
                </c:pt>
                <c:pt idx="2221">
                  <c:v>0.000140425489232374</c:v>
                </c:pt>
                <c:pt idx="2222">
                  <c:v>0.0001504558813204</c:v>
                </c:pt>
                <c:pt idx="2223">
                  <c:v>0.000110334312968293</c:v>
                </c:pt>
                <c:pt idx="2224">
                  <c:v>0.000140425489232374</c:v>
                </c:pt>
                <c:pt idx="2225">
                  <c:v>0.000100303920880267</c:v>
                </c:pt>
                <c:pt idx="2226">
                  <c:v>0.000170516665496454</c:v>
                </c:pt>
                <c:pt idx="2227">
                  <c:v>0.000130395097144347</c:v>
                </c:pt>
                <c:pt idx="2228">
                  <c:v>0.00012036470505632</c:v>
                </c:pt>
                <c:pt idx="2229">
                  <c:v>0.00012036470505632</c:v>
                </c:pt>
                <c:pt idx="2230">
                  <c:v>0.000190577449672507</c:v>
                </c:pt>
                <c:pt idx="2231">
                  <c:v>0.00012036470505632</c:v>
                </c:pt>
                <c:pt idx="2232">
                  <c:v>0.000100303920880267</c:v>
                </c:pt>
                <c:pt idx="2233">
                  <c:v>0.000140425489232374</c:v>
                </c:pt>
                <c:pt idx="2234">
                  <c:v>7.0212744616187E-5</c:v>
                </c:pt>
                <c:pt idx="2235">
                  <c:v>0.000110334312968293</c:v>
                </c:pt>
                <c:pt idx="2236">
                  <c:v>0.000130395097144347</c:v>
                </c:pt>
                <c:pt idx="2237">
                  <c:v>8.02431367042137E-5</c:v>
                </c:pt>
                <c:pt idx="2238">
                  <c:v>7.0212744616187E-5</c:v>
                </c:pt>
                <c:pt idx="2239">
                  <c:v>0.000160486273408427</c:v>
                </c:pt>
                <c:pt idx="2240">
                  <c:v>0.000100303920880267</c:v>
                </c:pt>
                <c:pt idx="2241">
                  <c:v>0.000130395097144347</c:v>
                </c:pt>
                <c:pt idx="2242">
                  <c:v>0.0001504558813204</c:v>
                </c:pt>
                <c:pt idx="2243">
                  <c:v>0.00018054705758448</c:v>
                </c:pt>
                <c:pt idx="2244">
                  <c:v>0.0001504558813204</c:v>
                </c:pt>
                <c:pt idx="2245">
                  <c:v>0.000140425489232374</c:v>
                </c:pt>
                <c:pt idx="2246">
                  <c:v>9.02735287922405E-5</c:v>
                </c:pt>
                <c:pt idx="2247">
                  <c:v>0.000160486273408427</c:v>
                </c:pt>
                <c:pt idx="2248">
                  <c:v>0.000100303920880267</c:v>
                </c:pt>
                <c:pt idx="2249">
                  <c:v>8.02431367042137E-5</c:v>
                </c:pt>
                <c:pt idx="2250">
                  <c:v>8.02431367042137E-5</c:v>
                </c:pt>
                <c:pt idx="2251">
                  <c:v>0.000190577449672507</c:v>
                </c:pt>
                <c:pt idx="2252">
                  <c:v>0.000110334312968293</c:v>
                </c:pt>
                <c:pt idx="2253">
                  <c:v>0.0001504558813204</c:v>
                </c:pt>
                <c:pt idx="2254">
                  <c:v>0.000100303920880267</c:v>
                </c:pt>
                <c:pt idx="2255">
                  <c:v>8.02431367042137E-5</c:v>
                </c:pt>
                <c:pt idx="2256">
                  <c:v>0.000140425489232374</c:v>
                </c:pt>
                <c:pt idx="2257">
                  <c:v>0.000140425489232374</c:v>
                </c:pt>
                <c:pt idx="2258">
                  <c:v>0.000100303920880267</c:v>
                </c:pt>
                <c:pt idx="2259">
                  <c:v>0.00012036470505632</c:v>
                </c:pt>
                <c:pt idx="2260">
                  <c:v>8.02431367042137E-5</c:v>
                </c:pt>
                <c:pt idx="2261">
                  <c:v>0.0001504558813204</c:v>
                </c:pt>
                <c:pt idx="2262">
                  <c:v>0.000110334312968293</c:v>
                </c:pt>
                <c:pt idx="2263">
                  <c:v>0.000170516665496454</c:v>
                </c:pt>
                <c:pt idx="2264">
                  <c:v>0.000110334312968293</c:v>
                </c:pt>
                <c:pt idx="2265">
                  <c:v>0.00012036470505632</c:v>
                </c:pt>
                <c:pt idx="2266">
                  <c:v>0.000110334312968293</c:v>
                </c:pt>
                <c:pt idx="2267">
                  <c:v>0.00012036470505632</c:v>
                </c:pt>
                <c:pt idx="2268">
                  <c:v>4.01215683521068E-5</c:v>
                </c:pt>
                <c:pt idx="2269">
                  <c:v>0.000160486273408427</c:v>
                </c:pt>
                <c:pt idx="2270">
                  <c:v>0.000100303920880267</c:v>
                </c:pt>
                <c:pt idx="2271">
                  <c:v>7.0212744616187E-5</c:v>
                </c:pt>
                <c:pt idx="2272">
                  <c:v>0.000130395097144347</c:v>
                </c:pt>
                <c:pt idx="2273">
                  <c:v>0.000100303920880267</c:v>
                </c:pt>
                <c:pt idx="2274">
                  <c:v>8.02431367042137E-5</c:v>
                </c:pt>
                <c:pt idx="2275">
                  <c:v>0.0001504558813204</c:v>
                </c:pt>
                <c:pt idx="2276">
                  <c:v>7.0212744616187E-5</c:v>
                </c:pt>
                <c:pt idx="2277">
                  <c:v>7.0212744616187E-5</c:v>
                </c:pt>
                <c:pt idx="2278">
                  <c:v>6.01823525281603E-5</c:v>
                </c:pt>
                <c:pt idx="2279">
                  <c:v>0.000160486273408427</c:v>
                </c:pt>
                <c:pt idx="2280">
                  <c:v>0.000100303920880267</c:v>
                </c:pt>
                <c:pt idx="2281">
                  <c:v>9.02735287922405E-5</c:v>
                </c:pt>
                <c:pt idx="2282">
                  <c:v>0.000100303920880267</c:v>
                </c:pt>
                <c:pt idx="2283">
                  <c:v>0.000190577449672507</c:v>
                </c:pt>
                <c:pt idx="2284">
                  <c:v>0.00012036470505632</c:v>
                </c:pt>
                <c:pt idx="2285">
                  <c:v>0.00012036470505632</c:v>
                </c:pt>
                <c:pt idx="2286">
                  <c:v>0.000130395097144347</c:v>
                </c:pt>
                <c:pt idx="2287">
                  <c:v>0.0001504558813204</c:v>
                </c:pt>
                <c:pt idx="2288">
                  <c:v>0.0001504558813204</c:v>
                </c:pt>
                <c:pt idx="2289">
                  <c:v>9.02735287922405E-5</c:v>
                </c:pt>
                <c:pt idx="2290">
                  <c:v>0.000110334312968293</c:v>
                </c:pt>
                <c:pt idx="2291">
                  <c:v>0.000110334312968293</c:v>
                </c:pt>
                <c:pt idx="2292">
                  <c:v>0.0001504558813204</c:v>
                </c:pt>
                <c:pt idx="2293">
                  <c:v>9.02735287922405E-5</c:v>
                </c:pt>
                <c:pt idx="2294">
                  <c:v>0.000100303920880267</c:v>
                </c:pt>
                <c:pt idx="2295">
                  <c:v>0.000100303920880267</c:v>
                </c:pt>
                <c:pt idx="2296">
                  <c:v>0.000130395097144347</c:v>
                </c:pt>
                <c:pt idx="2297">
                  <c:v>7.0212744616187E-5</c:v>
                </c:pt>
                <c:pt idx="2298">
                  <c:v>0.000110334312968293</c:v>
                </c:pt>
                <c:pt idx="2299">
                  <c:v>0.00012036470505632</c:v>
                </c:pt>
                <c:pt idx="2300">
                  <c:v>0.000130395097144347</c:v>
                </c:pt>
                <c:pt idx="2301">
                  <c:v>0.000100303920880267</c:v>
                </c:pt>
                <c:pt idx="2302">
                  <c:v>0.000160486273408427</c:v>
                </c:pt>
                <c:pt idx="2303">
                  <c:v>7.0212744616187E-5</c:v>
                </c:pt>
                <c:pt idx="2304">
                  <c:v>0.000100303920880267</c:v>
                </c:pt>
                <c:pt idx="2305">
                  <c:v>7.0212744616187E-5</c:v>
                </c:pt>
                <c:pt idx="2306">
                  <c:v>0.000100303920880267</c:v>
                </c:pt>
                <c:pt idx="2307">
                  <c:v>8.02431367042137E-5</c:v>
                </c:pt>
                <c:pt idx="2308">
                  <c:v>9.02735287922405E-5</c:v>
                </c:pt>
                <c:pt idx="2309">
                  <c:v>0.000190577449672507</c:v>
                </c:pt>
                <c:pt idx="2310">
                  <c:v>8.02431367042137E-5</c:v>
                </c:pt>
                <c:pt idx="2311">
                  <c:v>0.00012036470505632</c:v>
                </c:pt>
                <c:pt idx="2312">
                  <c:v>0.000160486273408427</c:v>
                </c:pt>
                <c:pt idx="2313">
                  <c:v>9.02735287922405E-5</c:v>
                </c:pt>
                <c:pt idx="2314">
                  <c:v>0.000160486273408427</c:v>
                </c:pt>
                <c:pt idx="2315">
                  <c:v>0.000100303920880267</c:v>
                </c:pt>
                <c:pt idx="2316">
                  <c:v>9.02735287922405E-5</c:v>
                </c:pt>
                <c:pt idx="2317">
                  <c:v>0.000130395097144347</c:v>
                </c:pt>
                <c:pt idx="2318">
                  <c:v>0.000170516665496454</c:v>
                </c:pt>
                <c:pt idx="2319">
                  <c:v>0.000100303920880267</c:v>
                </c:pt>
                <c:pt idx="2320">
                  <c:v>0.00012036470505632</c:v>
                </c:pt>
                <c:pt idx="2321">
                  <c:v>0.000110334312968293</c:v>
                </c:pt>
                <c:pt idx="2322">
                  <c:v>0.000100303920880267</c:v>
                </c:pt>
                <c:pt idx="2323">
                  <c:v>7.0212744616187E-5</c:v>
                </c:pt>
                <c:pt idx="2324">
                  <c:v>0.00012036470505632</c:v>
                </c:pt>
                <c:pt idx="2325">
                  <c:v>0.00012036470505632</c:v>
                </c:pt>
                <c:pt idx="2326">
                  <c:v>0.000100303920880267</c:v>
                </c:pt>
                <c:pt idx="2327">
                  <c:v>8.02431367042137E-5</c:v>
                </c:pt>
                <c:pt idx="2328">
                  <c:v>0.0001504558813204</c:v>
                </c:pt>
                <c:pt idx="2329">
                  <c:v>0.000110334312968293</c:v>
                </c:pt>
                <c:pt idx="2330">
                  <c:v>0.000130395097144347</c:v>
                </c:pt>
                <c:pt idx="2331">
                  <c:v>0.000190577449672507</c:v>
                </c:pt>
                <c:pt idx="2332">
                  <c:v>0.00012036470505632</c:v>
                </c:pt>
                <c:pt idx="2333">
                  <c:v>0.000110334312968293</c:v>
                </c:pt>
                <c:pt idx="2334">
                  <c:v>0.00012036470505632</c:v>
                </c:pt>
                <c:pt idx="2335">
                  <c:v>0.000110334312968293</c:v>
                </c:pt>
                <c:pt idx="2336">
                  <c:v>9.02735287922405E-5</c:v>
                </c:pt>
                <c:pt idx="2337">
                  <c:v>0.000110334312968293</c:v>
                </c:pt>
                <c:pt idx="2338">
                  <c:v>0.0001504558813204</c:v>
                </c:pt>
                <c:pt idx="2339">
                  <c:v>5.01519604401336E-5</c:v>
                </c:pt>
                <c:pt idx="2340">
                  <c:v>0.000170516665496454</c:v>
                </c:pt>
                <c:pt idx="2341">
                  <c:v>8.02431367042137E-5</c:v>
                </c:pt>
                <c:pt idx="2342">
                  <c:v>0.000160486273408427</c:v>
                </c:pt>
                <c:pt idx="2343">
                  <c:v>6.01823525281603E-5</c:v>
                </c:pt>
                <c:pt idx="2344">
                  <c:v>6.01823525281603E-5</c:v>
                </c:pt>
                <c:pt idx="2345">
                  <c:v>0.000130395097144347</c:v>
                </c:pt>
                <c:pt idx="2346">
                  <c:v>0.00012036470505632</c:v>
                </c:pt>
                <c:pt idx="2347">
                  <c:v>0.000100303920880267</c:v>
                </c:pt>
                <c:pt idx="2348">
                  <c:v>8.02431367042137E-5</c:v>
                </c:pt>
                <c:pt idx="2349">
                  <c:v>7.0212744616187E-5</c:v>
                </c:pt>
                <c:pt idx="2350">
                  <c:v>6.01823525281603E-5</c:v>
                </c:pt>
                <c:pt idx="2351">
                  <c:v>0.0001504558813204</c:v>
                </c:pt>
                <c:pt idx="2352">
                  <c:v>8.02431367042137E-5</c:v>
                </c:pt>
                <c:pt idx="2353">
                  <c:v>0.000110334312968293</c:v>
                </c:pt>
                <c:pt idx="2354">
                  <c:v>9.02735287922405E-5</c:v>
                </c:pt>
                <c:pt idx="2355">
                  <c:v>8.02431367042137E-5</c:v>
                </c:pt>
                <c:pt idx="2356">
                  <c:v>8.02431367042137E-5</c:v>
                </c:pt>
                <c:pt idx="2357">
                  <c:v>0.000100303920880267</c:v>
                </c:pt>
                <c:pt idx="2358">
                  <c:v>0.000130395097144347</c:v>
                </c:pt>
                <c:pt idx="2359">
                  <c:v>0.000110334312968293</c:v>
                </c:pt>
                <c:pt idx="2360">
                  <c:v>0.000130395097144347</c:v>
                </c:pt>
                <c:pt idx="2361">
                  <c:v>9.02735287922405E-5</c:v>
                </c:pt>
                <c:pt idx="2362">
                  <c:v>7.0212744616187E-5</c:v>
                </c:pt>
                <c:pt idx="2363">
                  <c:v>9.02735287922405E-5</c:v>
                </c:pt>
                <c:pt idx="2364">
                  <c:v>8.02431367042137E-5</c:v>
                </c:pt>
                <c:pt idx="2365">
                  <c:v>9.02735287922405E-5</c:v>
                </c:pt>
                <c:pt idx="2366">
                  <c:v>0.00012036470505632</c:v>
                </c:pt>
                <c:pt idx="2367">
                  <c:v>0.000160486273408427</c:v>
                </c:pt>
                <c:pt idx="2368">
                  <c:v>7.0212744616187E-5</c:v>
                </c:pt>
                <c:pt idx="2369">
                  <c:v>0.000140425489232374</c:v>
                </c:pt>
                <c:pt idx="2370">
                  <c:v>0.000140425489232374</c:v>
                </c:pt>
                <c:pt idx="2371">
                  <c:v>9.02735287922405E-5</c:v>
                </c:pt>
                <c:pt idx="2372">
                  <c:v>9.02735287922405E-5</c:v>
                </c:pt>
                <c:pt idx="2373">
                  <c:v>9.02735287922405E-5</c:v>
                </c:pt>
                <c:pt idx="2374">
                  <c:v>0.000110334312968293</c:v>
                </c:pt>
                <c:pt idx="2375">
                  <c:v>0.000110334312968293</c:v>
                </c:pt>
                <c:pt idx="2376">
                  <c:v>0.000100303920880267</c:v>
                </c:pt>
                <c:pt idx="2377">
                  <c:v>8.02431367042137E-5</c:v>
                </c:pt>
                <c:pt idx="2378">
                  <c:v>9.02735287922405E-5</c:v>
                </c:pt>
                <c:pt idx="2379">
                  <c:v>8.02431367042137E-5</c:v>
                </c:pt>
                <c:pt idx="2380">
                  <c:v>0.000100303920880267</c:v>
                </c:pt>
                <c:pt idx="2381">
                  <c:v>5.01519604401336E-5</c:v>
                </c:pt>
                <c:pt idx="2382">
                  <c:v>9.02735287922405E-5</c:v>
                </c:pt>
                <c:pt idx="2383">
                  <c:v>0.000110334312968293</c:v>
                </c:pt>
                <c:pt idx="2384">
                  <c:v>0.000110334312968293</c:v>
                </c:pt>
                <c:pt idx="2385">
                  <c:v>8.02431367042137E-5</c:v>
                </c:pt>
                <c:pt idx="2386">
                  <c:v>7.0212744616187E-5</c:v>
                </c:pt>
                <c:pt idx="2387">
                  <c:v>6.01823525281603E-5</c:v>
                </c:pt>
                <c:pt idx="2388">
                  <c:v>7.0212744616187E-5</c:v>
                </c:pt>
                <c:pt idx="2389">
                  <c:v>6.01823525281603E-5</c:v>
                </c:pt>
                <c:pt idx="2390">
                  <c:v>0.000140425489232374</c:v>
                </c:pt>
                <c:pt idx="2391">
                  <c:v>0.000100303920880267</c:v>
                </c:pt>
                <c:pt idx="2392">
                  <c:v>5.01519604401336E-5</c:v>
                </c:pt>
                <c:pt idx="2393">
                  <c:v>9.02735287922405E-5</c:v>
                </c:pt>
                <c:pt idx="2394">
                  <c:v>0.00012036470505632</c:v>
                </c:pt>
                <c:pt idx="2395">
                  <c:v>0.000130395097144347</c:v>
                </c:pt>
                <c:pt idx="2396">
                  <c:v>7.0212744616187E-5</c:v>
                </c:pt>
                <c:pt idx="2397">
                  <c:v>0.000100303920880267</c:v>
                </c:pt>
                <c:pt idx="2398">
                  <c:v>7.0212744616187E-5</c:v>
                </c:pt>
                <c:pt idx="2399">
                  <c:v>6.01823525281603E-5</c:v>
                </c:pt>
                <c:pt idx="2400">
                  <c:v>8.02431367042137E-5</c:v>
                </c:pt>
                <c:pt idx="2401">
                  <c:v>0.000130395097144347</c:v>
                </c:pt>
                <c:pt idx="2402">
                  <c:v>9.02735287922405E-5</c:v>
                </c:pt>
                <c:pt idx="2403">
                  <c:v>0.000100303920880267</c:v>
                </c:pt>
                <c:pt idx="2404">
                  <c:v>0.000160486273408427</c:v>
                </c:pt>
                <c:pt idx="2405">
                  <c:v>0.000100303920880267</c:v>
                </c:pt>
                <c:pt idx="2406">
                  <c:v>0.00012036470505632</c:v>
                </c:pt>
                <c:pt idx="2407">
                  <c:v>7.0212744616187E-5</c:v>
                </c:pt>
                <c:pt idx="2408">
                  <c:v>6.01823525281603E-5</c:v>
                </c:pt>
                <c:pt idx="2409">
                  <c:v>0.000100303920880267</c:v>
                </c:pt>
                <c:pt idx="2410">
                  <c:v>0.00012036470505632</c:v>
                </c:pt>
                <c:pt idx="2411">
                  <c:v>6.01823525281603E-5</c:v>
                </c:pt>
                <c:pt idx="2412">
                  <c:v>9.02735287922405E-5</c:v>
                </c:pt>
                <c:pt idx="2413">
                  <c:v>0.000160486273408427</c:v>
                </c:pt>
                <c:pt idx="2414">
                  <c:v>6.01823525281603E-5</c:v>
                </c:pt>
                <c:pt idx="2415">
                  <c:v>3.00911762640801E-5</c:v>
                </c:pt>
                <c:pt idx="2416">
                  <c:v>7.0212744616187E-5</c:v>
                </c:pt>
                <c:pt idx="2417">
                  <c:v>0.000100303920880267</c:v>
                </c:pt>
                <c:pt idx="2418">
                  <c:v>0.000100303920880267</c:v>
                </c:pt>
                <c:pt idx="2419">
                  <c:v>7.0212744616187E-5</c:v>
                </c:pt>
                <c:pt idx="2420">
                  <c:v>8.02431367042137E-5</c:v>
                </c:pt>
                <c:pt idx="2421">
                  <c:v>5.01519604401336E-5</c:v>
                </c:pt>
                <c:pt idx="2422">
                  <c:v>0.00012036470505632</c:v>
                </c:pt>
                <c:pt idx="2423">
                  <c:v>8.02431367042137E-5</c:v>
                </c:pt>
                <c:pt idx="2424">
                  <c:v>0.000100303920880267</c:v>
                </c:pt>
                <c:pt idx="2425">
                  <c:v>0.000110334312968293</c:v>
                </c:pt>
                <c:pt idx="2426">
                  <c:v>8.02431367042137E-5</c:v>
                </c:pt>
                <c:pt idx="2427">
                  <c:v>0.000130395097144347</c:v>
                </c:pt>
                <c:pt idx="2428">
                  <c:v>8.02431367042137E-5</c:v>
                </c:pt>
                <c:pt idx="2429">
                  <c:v>7.0212744616187E-5</c:v>
                </c:pt>
                <c:pt idx="2430">
                  <c:v>5.01519604401336E-5</c:v>
                </c:pt>
                <c:pt idx="2431">
                  <c:v>8.02431367042137E-5</c:v>
                </c:pt>
                <c:pt idx="2432">
                  <c:v>0.00012036470505632</c:v>
                </c:pt>
                <c:pt idx="2433">
                  <c:v>0.0001504558813204</c:v>
                </c:pt>
                <c:pt idx="2434">
                  <c:v>0.000140425489232374</c:v>
                </c:pt>
                <c:pt idx="2435">
                  <c:v>9.02735287922405E-5</c:v>
                </c:pt>
                <c:pt idx="2436">
                  <c:v>9.02735287922405E-5</c:v>
                </c:pt>
                <c:pt idx="2437">
                  <c:v>0.00012036470505632</c:v>
                </c:pt>
                <c:pt idx="2438">
                  <c:v>0.000160486273408427</c:v>
                </c:pt>
                <c:pt idx="2439">
                  <c:v>8.02431367042137E-5</c:v>
                </c:pt>
                <c:pt idx="2440">
                  <c:v>6.01823525281603E-5</c:v>
                </c:pt>
                <c:pt idx="2441">
                  <c:v>7.0212744616187E-5</c:v>
                </c:pt>
                <c:pt idx="2442">
                  <c:v>9.02735287922405E-5</c:v>
                </c:pt>
                <c:pt idx="2443">
                  <c:v>8.02431367042137E-5</c:v>
                </c:pt>
                <c:pt idx="2444">
                  <c:v>0.000130395097144347</c:v>
                </c:pt>
                <c:pt idx="2445">
                  <c:v>8.02431367042137E-5</c:v>
                </c:pt>
                <c:pt idx="2446">
                  <c:v>8.02431367042137E-5</c:v>
                </c:pt>
                <c:pt idx="2447">
                  <c:v>5.01519604401336E-5</c:v>
                </c:pt>
                <c:pt idx="2448">
                  <c:v>5.01519604401336E-5</c:v>
                </c:pt>
                <c:pt idx="2449">
                  <c:v>0.000110334312968293</c:v>
                </c:pt>
                <c:pt idx="2450">
                  <c:v>0.000100303920880267</c:v>
                </c:pt>
                <c:pt idx="2451">
                  <c:v>6.01823525281603E-5</c:v>
                </c:pt>
                <c:pt idx="2452">
                  <c:v>7.0212744616187E-5</c:v>
                </c:pt>
                <c:pt idx="2453">
                  <c:v>0.000160486273408427</c:v>
                </c:pt>
                <c:pt idx="2454">
                  <c:v>8.02431367042137E-5</c:v>
                </c:pt>
                <c:pt idx="2455">
                  <c:v>8.02431367042137E-5</c:v>
                </c:pt>
                <c:pt idx="2456">
                  <c:v>5.01519604401336E-5</c:v>
                </c:pt>
                <c:pt idx="2457">
                  <c:v>0.000100303920880267</c:v>
                </c:pt>
                <c:pt idx="2458">
                  <c:v>8.02431367042137E-5</c:v>
                </c:pt>
                <c:pt idx="2459">
                  <c:v>9.02735287922405E-5</c:v>
                </c:pt>
                <c:pt idx="2460">
                  <c:v>5.01519604401336E-5</c:v>
                </c:pt>
                <c:pt idx="2461">
                  <c:v>9.02735287922405E-5</c:v>
                </c:pt>
                <c:pt idx="2462">
                  <c:v>6.01823525281603E-5</c:v>
                </c:pt>
                <c:pt idx="2463">
                  <c:v>5.01519604401336E-5</c:v>
                </c:pt>
                <c:pt idx="2464">
                  <c:v>3.00911762640801E-5</c:v>
                </c:pt>
                <c:pt idx="2465">
                  <c:v>8.02431367042137E-5</c:v>
                </c:pt>
                <c:pt idx="2466">
                  <c:v>3.00911762640801E-5</c:v>
                </c:pt>
                <c:pt idx="2467">
                  <c:v>0.000100303920880267</c:v>
                </c:pt>
                <c:pt idx="2468">
                  <c:v>7.0212744616187E-5</c:v>
                </c:pt>
                <c:pt idx="2469">
                  <c:v>8.02431367042137E-5</c:v>
                </c:pt>
                <c:pt idx="2470">
                  <c:v>0.000110334312968293</c:v>
                </c:pt>
                <c:pt idx="2471">
                  <c:v>9.02735287922405E-5</c:v>
                </c:pt>
                <c:pt idx="2472">
                  <c:v>0.0001504558813204</c:v>
                </c:pt>
                <c:pt idx="2473">
                  <c:v>0.000170516665496454</c:v>
                </c:pt>
                <c:pt idx="2474">
                  <c:v>7.0212744616187E-5</c:v>
                </c:pt>
                <c:pt idx="2475">
                  <c:v>9.02735287922405E-5</c:v>
                </c:pt>
                <c:pt idx="2476">
                  <c:v>0.000130395097144347</c:v>
                </c:pt>
                <c:pt idx="2477">
                  <c:v>7.0212744616187E-5</c:v>
                </c:pt>
                <c:pt idx="2478">
                  <c:v>6.01823525281603E-5</c:v>
                </c:pt>
                <c:pt idx="2479">
                  <c:v>8.02431367042137E-5</c:v>
                </c:pt>
                <c:pt idx="2480">
                  <c:v>7.0212744616187E-5</c:v>
                </c:pt>
                <c:pt idx="2481">
                  <c:v>7.0212744616187E-5</c:v>
                </c:pt>
                <c:pt idx="2482">
                  <c:v>6.01823525281603E-5</c:v>
                </c:pt>
                <c:pt idx="2483">
                  <c:v>0.00012036470505632</c:v>
                </c:pt>
                <c:pt idx="2484">
                  <c:v>0.000110334312968293</c:v>
                </c:pt>
                <c:pt idx="2485">
                  <c:v>0.00012036470505632</c:v>
                </c:pt>
                <c:pt idx="2486">
                  <c:v>7.0212744616187E-5</c:v>
                </c:pt>
                <c:pt idx="2487">
                  <c:v>0.0001504558813204</c:v>
                </c:pt>
                <c:pt idx="2488">
                  <c:v>6.01823525281603E-5</c:v>
                </c:pt>
                <c:pt idx="2489">
                  <c:v>9.02735287922405E-5</c:v>
                </c:pt>
                <c:pt idx="2490">
                  <c:v>7.0212744616187E-5</c:v>
                </c:pt>
                <c:pt idx="2491">
                  <c:v>9.02735287922405E-5</c:v>
                </c:pt>
                <c:pt idx="2492">
                  <c:v>7.0212744616187E-5</c:v>
                </c:pt>
                <c:pt idx="2493">
                  <c:v>5.01519604401336E-5</c:v>
                </c:pt>
                <c:pt idx="2494">
                  <c:v>7.0212744616187E-5</c:v>
                </c:pt>
                <c:pt idx="2495">
                  <c:v>8.02431367042137E-5</c:v>
                </c:pt>
                <c:pt idx="2496">
                  <c:v>4.01215683521068E-5</c:v>
                </c:pt>
                <c:pt idx="2497">
                  <c:v>6.01823525281603E-5</c:v>
                </c:pt>
                <c:pt idx="2498">
                  <c:v>6.01823525281603E-5</c:v>
                </c:pt>
                <c:pt idx="2499">
                  <c:v>0.000100303920880267</c:v>
                </c:pt>
                <c:pt idx="2500">
                  <c:v>0.000130395097144347</c:v>
                </c:pt>
                <c:pt idx="2501">
                  <c:v>8.02431367042137E-5</c:v>
                </c:pt>
                <c:pt idx="2502">
                  <c:v>4.01215683521068E-5</c:v>
                </c:pt>
                <c:pt idx="2503">
                  <c:v>8.02431367042137E-5</c:v>
                </c:pt>
                <c:pt idx="2504">
                  <c:v>7.0212744616187E-5</c:v>
                </c:pt>
                <c:pt idx="2505">
                  <c:v>0.000100303920880267</c:v>
                </c:pt>
                <c:pt idx="2506">
                  <c:v>7.0212744616187E-5</c:v>
                </c:pt>
                <c:pt idx="2507">
                  <c:v>7.0212744616187E-5</c:v>
                </c:pt>
                <c:pt idx="2508">
                  <c:v>0.000100303920880267</c:v>
                </c:pt>
                <c:pt idx="2509">
                  <c:v>6.01823525281603E-5</c:v>
                </c:pt>
                <c:pt idx="2510">
                  <c:v>7.0212744616187E-5</c:v>
                </c:pt>
                <c:pt idx="2511">
                  <c:v>8.02431367042137E-5</c:v>
                </c:pt>
                <c:pt idx="2512">
                  <c:v>5.01519604401336E-5</c:v>
                </c:pt>
                <c:pt idx="2513">
                  <c:v>6.01823525281603E-5</c:v>
                </c:pt>
                <c:pt idx="2514">
                  <c:v>9.02735287922405E-5</c:v>
                </c:pt>
                <c:pt idx="2515">
                  <c:v>5.01519604401336E-5</c:v>
                </c:pt>
                <c:pt idx="2516">
                  <c:v>9.02735287922405E-5</c:v>
                </c:pt>
                <c:pt idx="2517">
                  <c:v>8.02431367042137E-5</c:v>
                </c:pt>
                <c:pt idx="2518">
                  <c:v>8.02431367042137E-5</c:v>
                </c:pt>
                <c:pt idx="2519">
                  <c:v>0.000100303920880267</c:v>
                </c:pt>
                <c:pt idx="2520">
                  <c:v>9.02735287922405E-5</c:v>
                </c:pt>
                <c:pt idx="2521">
                  <c:v>0.000100303920880267</c:v>
                </c:pt>
                <c:pt idx="2522">
                  <c:v>6.01823525281603E-5</c:v>
                </c:pt>
                <c:pt idx="2523">
                  <c:v>6.01823525281603E-5</c:v>
                </c:pt>
                <c:pt idx="2524">
                  <c:v>3.00911762640801E-5</c:v>
                </c:pt>
                <c:pt idx="2525">
                  <c:v>0.000100303920880267</c:v>
                </c:pt>
                <c:pt idx="2526">
                  <c:v>6.01823525281603E-5</c:v>
                </c:pt>
                <c:pt idx="2527">
                  <c:v>0.000100303920880267</c:v>
                </c:pt>
                <c:pt idx="2528">
                  <c:v>8.02431367042137E-5</c:v>
                </c:pt>
                <c:pt idx="2529">
                  <c:v>0.00012036470505632</c:v>
                </c:pt>
                <c:pt idx="2530">
                  <c:v>7.0212744616187E-5</c:v>
                </c:pt>
                <c:pt idx="2531">
                  <c:v>0.000100303920880267</c:v>
                </c:pt>
                <c:pt idx="2532">
                  <c:v>6.01823525281603E-5</c:v>
                </c:pt>
                <c:pt idx="2533">
                  <c:v>7.0212744616187E-5</c:v>
                </c:pt>
                <c:pt idx="2534">
                  <c:v>0.000100303920880267</c:v>
                </c:pt>
                <c:pt idx="2535">
                  <c:v>8.02431367042137E-5</c:v>
                </c:pt>
                <c:pt idx="2536">
                  <c:v>6.01823525281603E-5</c:v>
                </c:pt>
                <c:pt idx="2537">
                  <c:v>5.01519604401336E-5</c:v>
                </c:pt>
                <c:pt idx="2538">
                  <c:v>6.01823525281603E-5</c:v>
                </c:pt>
                <c:pt idx="2539">
                  <c:v>5.01519604401336E-5</c:v>
                </c:pt>
                <c:pt idx="2540">
                  <c:v>7.0212744616187E-5</c:v>
                </c:pt>
                <c:pt idx="2541">
                  <c:v>0.00012036470505632</c:v>
                </c:pt>
                <c:pt idx="2542">
                  <c:v>9.02735287922405E-5</c:v>
                </c:pt>
                <c:pt idx="2543">
                  <c:v>8.02431367042137E-5</c:v>
                </c:pt>
                <c:pt idx="2544">
                  <c:v>4.01215683521068E-5</c:v>
                </c:pt>
                <c:pt idx="2545">
                  <c:v>8.02431367042137E-5</c:v>
                </c:pt>
                <c:pt idx="2546">
                  <c:v>3.00911762640801E-5</c:v>
                </c:pt>
                <c:pt idx="2547">
                  <c:v>9.02735287922405E-5</c:v>
                </c:pt>
                <c:pt idx="2548">
                  <c:v>9.02735287922405E-5</c:v>
                </c:pt>
                <c:pt idx="2549">
                  <c:v>7.0212744616187E-5</c:v>
                </c:pt>
                <c:pt idx="2550">
                  <c:v>8.02431367042137E-5</c:v>
                </c:pt>
                <c:pt idx="2551">
                  <c:v>0.000100303920880267</c:v>
                </c:pt>
                <c:pt idx="2552">
                  <c:v>7.0212744616187E-5</c:v>
                </c:pt>
                <c:pt idx="2553">
                  <c:v>8.02431367042137E-5</c:v>
                </c:pt>
                <c:pt idx="2554">
                  <c:v>8.02431367042137E-5</c:v>
                </c:pt>
                <c:pt idx="2555">
                  <c:v>9.02735287922405E-5</c:v>
                </c:pt>
                <c:pt idx="2556">
                  <c:v>7.0212744616187E-5</c:v>
                </c:pt>
                <c:pt idx="2557">
                  <c:v>2.00607841760534E-5</c:v>
                </c:pt>
                <c:pt idx="2558">
                  <c:v>7.0212744616187E-5</c:v>
                </c:pt>
                <c:pt idx="2559">
                  <c:v>3.00911762640801E-5</c:v>
                </c:pt>
                <c:pt idx="2560">
                  <c:v>0.000110334312968293</c:v>
                </c:pt>
                <c:pt idx="2561">
                  <c:v>5.01519604401336E-5</c:v>
                </c:pt>
                <c:pt idx="2562">
                  <c:v>9.02735287922405E-5</c:v>
                </c:pt>
                <c:pt idx="2563">
                  <c:v>5.01519604401336E-5</c:v>
                </c:pt>
                <c:pt idx="2564">
                  <c:v>5.01519604401336E-5</c:v>
                </c:pt>
                <c:pt idx="2565">
                  <c:v>0.00012036470505632</c:v>
                </c:pt>
                <c:pt idx="2566">
                  <c:v>9.02735287922405E-5</c:v>
                </c:pt>
                <c:pt idx="2567">
                  <c:v>9.02735287922405E-5</c:v>
                </c:pt>
                <c:pt idx="2568">
                  <c:v>7.0212744616187E-5</c:v>
                </c:pt>
                <c:pt idx="2569">
                  <c:v>3.00911762640801E-5</c:v>
                </c:pt>
                <c:pt idx="2570">
                  <c:v>6.01823525281603E-5</c:v>
                </c:pt>
                <c:pt idx="2571">
                  <c:v>3.00911762640801E-5</c:v>
                </c:pt>
                <c:pt idx="2572">
                  <c:v>8.02431367042137E-5</c:v>
                </c:pt>
                <c:pt idx="2573">
                  <c:v>8.02431367042137E-5</c:v>
                </c:pt>
                <c:pt idx="2574">
                  <c:v>6.01823525281603E-5</c:v>
                </c:pt>
                <c:pt idx="2575">
                  <c:v>0.000110334312968293</c:v>
                </c:pt>
                <c:pt idx="2576">
                  <c:v>8.02431367042137E-5</c:v>
                </c:pt>
                <c:pt idx="2577">
                  <c:v>4.01215683521068E-5</c:v>
                </c:pt>
                <c:pt idx="2578">
                  <c:v>6.01823525281603E-5</c:v>
                </c:pt>
                <c:pt idx="2579">
                  <c:v>0.000110334312968293</c:v>
                </c:pt>
                <c:pt idx="2580">
                  <c:v>5.01519604401336E-5</c:v>
                </c:pt>
                <c:pt idx="2581">
                  <c:v>7.0212744616187E-5</c:v>
                </c:pt>
                <c:pt idx="2582">
                  <c:v>9.02735287922405E-5</c:v>
                </c:pt>
                <c:pt idx="2583">
                  <c:v>5.01519604401336E-5</c:v>
                </c:pt>
                <c:pt idx="2584">
                  <c:v>8.02431367042137E-5</c:v>
                </c:pt>
                <c:pt idx="2585">
                  <c:v>7.0212744616187E-5</c:v>
                </c:pt>
                <c:pt idx="2586">
                  <c:v>7.0212744616187E-5</c:v>
                </c:pt>
                <c:pt idx="2587">
                  <c:v>6.01823525281603E-5</c:v>
                </c:pt>
                <c:pt idx="2588">
                  <c:v>7.0212744616187E-5</c:v>
                </c:pt>
                <c:pt idx="2589">
                  <c:v>7.0212744616187E-5</c:v>
                </c:pt>
                <c:pt idx="2590">
                  <c:v>8.02431367042137E-5</c:v>
                </c:pt>
                <c:pt idx="2591">
                  <c:v>8.02431367042137E-5</c:v>
                </c:pt>
                <c:pt idx="2592">
                  <c:v>4.01215683521068E-5</c:v>
                </c:pt>
                <c:pt idx="2593">
                  <c:v>8.02431367042137E-5</c:v>
                </c:pt>
                <c:pt idx="2594">
                  <c:v>4.01215683521068E-5</c:v>
                </c:pt>
                <c:pt idx="2595">
                  <c:v>9.02735287922405E-5</c:v>
                </c:pt>
                <c:pt idx="2596">
                  <c:v>4.01215683521068E-5</c:v>
                </c:pt>
                <c:pt idx="2597">
                  <c:v>1.00303920880267E-5</c:v>
                </c:pt>
                <c:pt idx="2598">
                  <c:v>7.0212744616187E-5</c:v>
                </c:pt>
                <c:pt idx="2599">
                  <c:v>0.000100303920880267</c:v>
                </c:pt>
                <c:pt idx="2600">
                  <c:v>5.01519604401336E-5</c:v>
                </c:pt>
                <c:pt idx="2601">
                  <c:v>0.000110334312968293</c:v>
                </c:pt>
                <c:pt idx="2602">
                  <c:v>3.00911762640801E-5</c:v>
                </c:pt>
                <c:pt idx="2603">
                  <c:v>8.02431367042137E-5</c:v>
                </c:pt>
                <c:pt idx="2604">
                  <c:v>0.000100303920880267</c:v>
                </c:pt>
                <c:pt idx="2605">
                  <c:v>7.0212744616187E-5</c:v>
                </c:pt>
                <c:pt idx="2606">
                  <c:v>8.02431367042137E-5</c:v>
                </c:pt>
                <c:pt idx="2607">
                  <c:v>7.0212744616187E-5</c:v>
                </c:pt>
                <c:pt idx="2608">
                  <c:v>7.0212744616187E-5</c:v>
                </c:pt>
                <c:pt idx="2609">
                  <c:v>6.01823525281603E-5</c:v>
                </c:pt>
                <c:pt idx="2610">
                  <c:v>6.01823525281603E-5</c:v>
                </c:pt>
                <c:pt idx="2611">
                  <c:v>4.01215683521068E-5</c:v>
                </c:pt>
                <c:pt idx="2612">
                  <c:v>9.02735287922405E-5</c:v>
                </c:pt>
                <c:pt idx="2613">
                  <c:v>6.01823525281603E-5</c:v>
                </c:pt>
                <c:pt idx="2614">
                  <c:v>5.01519604401336E-5</c:v>
                </c:pt>
                <c:pt idx="2615">
                  <c:v>5.01519604401336E-5</c:v>
                </c:pt>
                <c:pt idx="2616">
                  <c:v>4.01215683521068E-5</c:v>
                </c:pt>
                <c:pt idx="2617">
                  <c:v>2.00607841760534E-5</c:v>
                </c:pt>
                <c:pt idx="2618">
                  <c:v>5.01519604401336E-5</c:v>
                </c:pt>
                <c:pt idx="2619">
                  <c:v>2.00607841760534E-5</c:v>
                </c:pt>
                <c:pt idx="2620">
                  <c:v>1.00303920880267E-5</c:v>
                </c:pt>
                <c:pt idx="2621">
                  <c:v>8.02431367042137E-5</c:v>
                </c:pt>
                <c:pt idx="2622">
                  <c:v>0.000100303920880267</c:v>
                </c:pt>
                <c:pt idx="2623">
                  <c:v>7.0212744616187E-5</c:v>
                </c:pt>
                <c:pt idx="2624">
                  <c:v>6.01823525281603E-5</c:v>
                </c:pt>
                <c:pt idx="2625">
                  <c:v>7.0212744616187E-5</c:v>
                </c:pt>
                <c:pt idx="2626">
                  <c:v>4.01215683521068E-5</c:v>
                </c:pt>
                <c:pt idx="2627">
                  <c:v>8.02431367042137E-5</c:v>
                </c:pt>
                <c:pt idx="2628">
                  <c:v>6.01823525281603E-5</c:v>
                </c:pt>
                <c:pt idx="2629">
                  <c:v>3.00911762640801E-5</c:v>
                </c:pt>
                <c:pt idx="2630">
                  <c:v>9.02735287922405E-5</c:v>
                </c:pt>
                <c:pt idx="2631">
                  <c:v>9.02735287922405E-5</c:v>
                </c:pt>
                <c:pt idx="2632">
                  <c:v>7.0212744616187E-5</c:v>
                </c:pt>
                <c:pt idx="2633">
                  <c:v>4.01215683521068E-5</c:v>
                </c:pt>
                <c:pt idx="2634">
                  <c:v>4.01215683521068E-5</c:v>
                </c:pt>
                <c:pt idx="2635">
                  <c:v>4.01215683521068E-5</c:v>
                </c:pt>
                <c:pt idx="2636">
                  <c:v>5.01519604401336E-5</c:v>
                </c:pt>
                <c:pt idx="2637">
                  <c:v>3.00911762640801E-5</c:v>
                </c:pt>
                <c:pt idx="2638">
                  <c:v>4.01215683521068E-5</c:v>
                </c:pt>
                <c:pt idx="2639">
                  <c:v>8.02431367042137E-5</c:v>
                </c:pt>
                <c:pt idx="2640">
                  <c:v>6.01823525281603E-5</c:v>
                </c:pt>
                <c:pt idx="2641">
                  <c:v>6.01823525281603E-5</c:v>
                </c:pt>
                <c:pt idx="2642">
                  <c:v>1.00303920880267E-5</c:v>
                </c:pt>
                <c:pt idx="2643">
                  <c:v>7.0212744616187E-5</c:v>
                </c:pt>
                <c:pt idx="2644">
                  <c:v>8.02431367042137E-5</c:v>
                </c:pt>
                <c:pt idx="2645">
                  <c:v>3.00911762640801E-5</c:v>
                </c:pt>
                <c:pt idx="2646">
                  <c:v>2.00607841760534E-5</c:v>
                </c:pt>
                <c:pt idx="2647">
                  <c:v>6.01823525281603E-5</c:v>
                </c:pt>
                <c:pt idx="2648">
                  <c:v>6.01823525281603E-5</c:v>
                </c:pt>
                <c:pt idx="2649">
                  <c:v>6.01823525281603E-5</c:v>
                </c:pt>
                <c:pt idx="2650">
                  <c:v>9.02735287922405E-5</c:v>
                </c:pt>
                <c:pt idx="2651">
                  <c:v>6.01823525281603E-5</c:v>
                </c:pt>
                <c:pt idx="2652">
                  <c:v>2.00607841760534E-5</c:v>
                </c:pt>
                <c:pt idx="2653">
                  <c:v>4.01215683521068E-5</c:v>
                </c:pt>
                <c:pt idx="2654">
                  <c:v>7.0212744616187E-5</c:v>
                </c:pt>
                <c:pt idx="2655">
                  <c:v>5.01519604401336E-5</c:v>
                </c:pt>
                <c:pt idx="2656">
                  <c:v>2.00607841760534E-5</c:v>
                </c:pt>
                <c:pt idx="2657">
                  <c:v>0.000130395097144347</c:v>
                </c:pt>
                <c:pt idx="2658">
                  <c:v>5.01519604401336E-5</c:v>
                </c:pt>
                <c:pt idx="2659">
                  <c:v>6.01823525281603E-5</c:v>
                </c:pt>
                <c:pt idx="2660">
                  <c:v>0.000140425489232374</c:v>
                </c:pt>
                <c:pt idx="2661">
                  <c:v>6.01823525281603E-5</c:v>
                </c:pt>
                <c:pt idx="2662">
                  <c:v>8.02431367042137E-5</c:v>
                </c:pt>
                <c:pt idx="2663">
                  <c:v>4.01215683521068E-5</c:v>
                </c:pt>
                <c:pt idx="2664">
                  <c:v>9.02735287922405E-5</c:v>
                </c:pt>
                <c:pt idx="2665">
                  <c:v>1.00303920880267E-5</c:v>
                </c:pt>
                <c:pt idx="2666">
                  <c:v>7.0212744616187E-5</c:v>
                </c:pt>
                <c:pt idx="2667">
                  <c:v>7.0212744616187E-5</c:v>
                </c:pt>
                <c:pt idx="2668">
                  <c:v>2.00607841760534E-5</c:v>
                </c:pt>
                <c:pt idx="2669">
                  <c:v>2.00607841760534E-5</c:v>
                </c:pt>
                <c:pt idx="2670">
                  <c:v>5.01519604401336E-5</c:v>
                </c:pt>
                <c:pt idx="2671">
                  <c:v>5.01519604401336E-5</c:v>
                </c:pt>
                <c:pt idx="2672">
                  <c:v>4.01215683521068E-5</c:v>
                </c:pt>
                <c:pt idx="2673">
                  <c:v>2.00607841760534E-5</c:v>
                </c:pt>
                <c:pt idx="2674">
                  <c:v>8.02431367042137E-5</c:v>
                </c:pt>
                <c:pt idx="2675">
                  <c:v>9.02735287922405E-5</c:v>
                </c:pt>
                <c:pt idx="2676">
                  <c:v>4.01215683521068E-5</c:v>
                </c:pt>
                <c:pt idx="2677">
                  <c:v>5.01519604401336E-5</c:v>
                </c:pt>
                <c:pt idx="2678">
                  <c:v>3.00911762640801E-5</c:v>
                </c:pt>
                <c:pt idx="2679">
                  <c:v>0.000100303920880267</c:v>
                </c:pt>
                <c:pt idx="2680">
                  <c:v>4.01215683521068E-5</c:v>
                </c:pt>
                <c:pt idx="2681">
                  <c:v>0.00012036470505632</c:v>
                </c:pt>
                <c:pt idx="2682">
                  <c:v>0.000100303920880267</c:v>
                </c:pt>
                <c:pt idx="2683">
                  <c:v>6.01823525281603E-5</c:v>
                </c:pt>
                <c:pt idx="2684">
                  <c:v>5.01519604401336E-5</c:v>
                </c:pt>
                <c:pt idx="2685">
                  <c:v>6.01823525281603E-5</c:v>
                </c:pt>
                <c:pt idx="2686">
                  <c:v>7.0212744616187E-5</c:v>
                </c:pt>
                <c:pt idx="2687">
                  <c:v>6.01823525281603E-5</c:v>
                </c:pt>
                <c:pt idx="2688">
                  <c:v>7.0212744616187E-5</c:v>
                </c:pt>
                <c:pt idx="2689">
                  <c:v>4.01215683521068E-5</c:v>
                </c:pt>
                <c:pt idx="2690">
                  <c:v>4.01215683521068E-5</c:v>
                </c:pt>
                <c:pt idx="2691">
                  <c:v>4.01215683521068E-5</c:v>
                </c:pt>
                <c:pt idx="2692">
                  <c:v>2.00607841760534E-5</c:v>
                </c:pt>
                <c:pt idx="2693">
                  <c:v>2.00607841760534E-5</c:v>
                </c:pt>
                <c:pt idx="2694">
                  <c:v>6.01823525281603E-5</c:v>
                </c:pt>
                <c:pt idx="2695">
                  <c:v>4.01215683521068E-5</c:v>
                </c:pt>
                <c:pt idx="2696">
                  <c:v>5.01519604401336E-5</c:v>
                </c:pt>
                <c:pt idx="2697">
                  <c:v>6.01823525281603E-5</c:v>
                </c:pt>
                <c:pt idx="2698">
                  <c:v>4.01215683521068E-5</c:v>
                </c:pt>
                <c:pt idx="2699">
                  <c:v>2.00607841760534E-5</c:v>
                </c:pt>
                <c:pt idx="2700">
                  <c:v>8.02431367042137E-5</c:v>
                </c:pt>
                <c:pt idx="2701">
                  <c:v>2.00607841760534E-5</c:v>
                </c:pt>
                <c:pt idx="2702">
                  <c:v>5.01519604401336E-5</c:v>
                </c:pt>
                <c:pt idx="2703">
                  <c:v>7.0212744616187E-5</c:v>
                </c:pt>
                <c:pt idx="2704">
                  <c:v>7.0212744616187E-5</c:v>
                </c:pt>
                <c:pt idx="2705">
                  <c:v>5.01519604401336E-5</c:v>
                </c:pt>
                <c:pt idx="2706">
                  <c:v>9.02735287922405E-5</c:v>
                </c:pt>
                <c:pt idx="2707">
                  <c:v>5.01519604401336E-5</c:v>
                </c:pt>
                <c:pt idx="2708">
                  <c:v>3.00911762640801E-5</c:v>
                </c:pt>
                <c:pt idx="2709">
                  <c:v>6.01823525281603E-5</c:v>
                </c:pt>
                <c:pt idx="2710">
                  <c:v>3.00911762640801E-5</c:v>
                </c:pt>
                <c:pt idx="2711">
                  <c:v>9.02735287922405E-5</c:v>
                </c:pt>
                <c:pt idx="2712">
                  <c:v>7.0212744616187E-5</c:v>
                </c:pt>
                <c:pt idx="2713">
                  <c:v>6.01823525281603E-5</c:v>
                </c:pt>
                <c:pt idx="2714">
                  <c:v>5.01519604401336E-5</c:v>
                </c:pt>
                <c:pt idx="2715">
                  <c:v>4.01215683521068E-5</c:v>
                </c:pt>
                <c:pt idx="2716">
                  <c:v>9.02735287922405E-5</c:v>
                </c:pt>
                <c:pt idx="2717">
                  <c:v>5.01519604401336E-5</c:v>
                </c:pt>
                <c:pt idx="2718">
                  <c:v>0.000110334312968293</c:v>
                </c:pt>
                <c:pt idx="2719">
                  <c:v>5.01519604401336E-5</c:v>
                </c:pt>
                <c:pt idx="2720">
                  <c:v>4.01215683521068E-5</c:v>
                </c:pt>
                <c:pt idx="2721">
                  <c:v>8.02431367042137E-5</c:v>
                </c:pt>
                <c:pt idx="2722">
                  <c:v>8.02431367042137E-5</c:v>
                </c:pt>
                <c:pt idx="2723">
                  <c:v>8.02431367042137E-5</c:v>
                </c:pt>
                <c:pt idx="2724">
                  <c:v>5.01519604401336E-5</c:v>
                </c:pt>
                <c:pt idx="2725">
                  <c:v>3.00911762640801E-5</c:v>
                </c:pt>
                <c:pt idx="2726">
                  <c:v>5.01519604401336E-5</c:v>
                </c:pt>
                <c:pt idx="2727">
                  <c:v>7.0212744616187E-5</c:v>
                </c:pt>
                <c:pt idx="2728">
                  <c:v>3.00911762640801E-5</c:v>
                </c:pt>
                <c:pt idx="2729">
                  <c:v>5.01519604401336E-5</c:v>
                </c:pt>
                <c:pt idx="2730">
                  <c:v>2.00607841760534E-5</c:v>
                </c:pt>
                <c:pt idx="2731">
                  <c:v>4.01215683521068E-5</c:v>
                </c:pt>
                <c:pt idx="2732">
                  <c:v>2.00607841760534E-5</c:v>
                </c:pt>
                <c:pt idx="2733">
                  <c:v>5.01519604401336E-5</c:v>
                </c:pt>
                <c:pt idx="2734">
                  <c:v>4.01215683521068E-5</c:v>
                </c:pt>
                <c:pt idx="2735">
                  <c:v>5.01519604401336E-5</c:v>
                </c:pt>
                <c:pt idx="2736">
                  <c:v>5.01519604401336E-5</c:v>
                </c:pt>
                <c:pt idx="2737">
                  <c:v>5.01519604401336E-5</c:v>
                </c:pt>
                <c:pt idx="2738">
                  <c:v>6.01823525281603E-5</c:v>
                </c:pt>
                <c:pt idx="2739">
                  <c:v>4.01215683521068E-5</c:v>
                </c:pt>
                <c:pt idx="2740">
                  <c:v>4.01215683521068E-5</c:v>
                </c:pt>
                <c:pt idx="2741">
                  <c:v>4.01215683521068E-5</c:v>
                </c:pt>
                <c:pt idx="2742">
                  <c:v>6.01823525281603E-5</c:v>
                </c:pt>
                <c:pt idx="2743">
                  <c:v>6.01823525281603E-5</c:v>
                </c:pt>
                <c:pt idx="2744">
                  <c:v>3.00911762640801E-5</c:v>
                </c:pt>
                <c:pt idx="2745">
                  <c:v>4.01215683521068E-5</c:v>
                </c:pt>
                <c:pt idx="2746">
                  <c:v>8.02431367042137E-5</c:v>
                </c:pt>
                <c:pt idx="2747">
                  <c:v>3.00911762640801E-5</c:v>
                </c:pt>
                <c:pt idx="2748">
                  <c:v>6.01823525281603E-5</c:v>
                </c:pt>
                <c:pt idx="2749">
                  <c:v>3.00911762640801E-5</c:v>
                </c:pt>
                <c:pt idx="2750">
                  <c:v>5.01519604401336E-5</c:v>
                </c:pt>
                <c:pt idx="2751">
                  <c:v>8.02431367042137E-5</c:v>
                </c:pt>
                <c:pt idx="2752">
                  <c:v>3.00911762640801E-5</c:v>
                </c:pt>
                <c:pt idx="2753">
                  <c:v>4.01215683521068E-5</c:v>
                </c:pt>
                <c:pt idx="2754">
                  <c:v>0.000130395097144347</c:v>
                </c:pt>
                <c:pt idx="2755">
                  <c:v>4.01215683521068E-5</c:v>
                </c:pt>
                <c:pt idx="2756">
                  <c:v>8.02431367042137E-5</c:v>
                </c:pt>
                <c:pt idx="2757">
                  <c:v>2.00607841760534E-5</c:v>
                </c:pt>
                <c:pt idx="2758">
                  <c:v>4.01215683521068E-5</c:v>
                </c:pt>
                <c:pt idx="2759">
                  <c:v>3.00911762640801E-5</c:v>
                </c:pt>
                <c:pt idx="2760">
                  <c:v>4.01215683521068E-5</c:v>
                </c:pt>
                <c:pt idx="2761">
                  <c:v>6.01823525281603E-5</c:v>
                </c:pt>
                <c:pt idx="2762">
                  <c:v>7.0212744616187E-5</c:v>
                </c:pt>
                <c:pt idx="2763">
                  <c:v>2.00607841760534E-5</c:v>
                </c:pt>
                <c:pt idx="2764">
                  <c:v>4.01215683521068E-5</c:v>
                </c:pt>
                <c:pt idx="2765">
                  <c:v>5.01519604401336E-5</c:v>
                </c:pt>
                <c:pt idx="2766">
                  <c:v>4.01215683521068E-5</c:v>
                </c:pt>
                <c:pt idx="2767">
                  <c:v>7.0212744616187E-5</c:v>
                </c:pt>
                <c:pt idx="2768">
                  <c:v>5.01519604401336E-5</c:v>
                </c:pt>
                <c:pt idx="2769">
                  <c:v>1.00303920880267E-5</c:v>
                </c:pt>
                <c:pt idx="2770">
                  <c:v>3.00911762640801E-5</c:v>
                </c:pt>
                <c:pt idx="2771">
                  <c:v>3.00911762640801E-5</c:v>
                </c:pt>
                <c:pt idx="2772">
                  <c:v>6.01823525281603E-5</c:v>
                </c:pt>
                <c:pt idx="2773">
                  <c:v>7.0212744616187E-5</c:v>
                </c:pt>
                <c:pt idx="2774">
                  <c:v>7.0212744616187E-5</c:v>
                </c:pt>
                <c:pt idx="2775">
                  <c:v>6.01823525281603E-5</c:v>
                </c:pt>
                <c:pt idx="2776">
                  <c:v>2.00607841760534E-5</c:v>
                </c:pt>
                <c:pt idx="2777">
                  <c:v>8.02431367042137E-5</c:v>
                </c:pt>
                <c:pt idx="2778">
                  <c:v>9.02735287922405E-5</c:v>
                </c:pt>
                <c:pt idx="2779">
                  <c:v>8.02431367042137E-5</c:v>
                </c:pt>
                <c:pt idx="2780">
                  <c:v>4.01215683521068E-5</c:v>
                </c:pt>
                <c:pt idx="2781">
                  <c:v>1.00303920880267E-5</c:v>
                </c:pt>
                <c:pt idx="2782">
                  <c:v>2.00607841760534E-5</c:v>
                </c:pt>
                <c:pt idx="2783">
                  <c:v>7.0212744616187E-5</c:v>
                </c:pt>
                <c:pt idx="2784">
                  <c:v>3.00911762640801E-5</c:v>
                </c:pt>
                <c:pt idx="2785">
                  <c:v>5.01519604401336E-5</c:v>
                </c:pt>
                <c:pt idx="2786">
                  <c:v>2.00607841760534E-5</c:v>
                </c:pt>
                <c:pt idx="2787">
                  <c:v>3.00911762640801E-5</c:v>
                </c:pt>
                <c:pt idx="2788">
                  <c:v>1.00303920880267E-5</c:v>
                </c:pt>
                <c:pt idx="2789">
                  <c:v>5.01519604401336E-5</c:v>
                </c:pt>
                <c:pt idx="2790">
                  <c:v>3.00911762640801E-5</c:v>
                </c:pt>
                <c:pt idx="2791">
                  <c:v>3.00911762640801E-5</c:v>
                </c:pt>
                <c:pt idx="2792">
                  <c:v>3.00911762640801E-5</c:v>
                </c:pt>
                <c:pt idx="2793">
                  <c:v>5.01519604401336E-5</c:v>
                </c:pt>
                <c:pt idx="2794">
                  <c:v>6.01823525281603E-5</c:v>
                </c:pt>
                <c:pt idx="2795">
                  <c:v>2.00607841760534E-5</c:v>
                </c:pt>
                <c:pt idx="2796">
                  <c:v>4.01215683521068E-5</c:v>
                </c:pt>
                <c:pt idx="2797">
                  <c:v>2.00607841760534E-5</c:v>
                </c:pt>
                <c:pt idx="2798">
                  <c:v>6.01823525281603E-5</c:v>
                </c:pt>
                <c:pt idx="2799">
                  <c:v>7.0212744616187E-5</c:v>
                </c:pt>
                <c:pt idx="2800">
                  <c:v>6.01823525281603E-5</c:v>
                </c:pt>
                <c:pt idx="2801">
                  <c:v>3.00911762640801E-5</c:v>
                </c:pt>
                <c:pt idx="2802">
                  <c:v>3.00911762640801E-5</c:v>
                </c:pt>
                <c:pt idx="2803">
                  <c:v>6.01823525281603E-5</c:v>
                </c:pt>
                <c:pt idx="2804">
                  <c:v>0.000100303920880267</c:v>
                </c:pt>
                <c:pt idx="2805">
                  <c:v>6.01823525281603E-5</c:v>
                </c:pt>
                <c:pt idx="2806">
                  <c:v>6.01823525281603E-5</c:v>
                </c:pt>
                <c:pt idx="2807">
                  <c:v>6.01823525281603E-5</c:v>
                </c:pt>
                <c:pt idx="2808">
                  <c:v>4.01215683521068E-5</c:v>
                </c:pt>
                <c:pt idx="2809">
                  <c:v>5.01519604401336E-5</c:v>
                </c:pt>
                <c:pt idx="2810">
                  <c:v>3.00911762640801E-5</c:v>
                </c:pt>
                <c:pt idx="2811">
                  <c:v>2.00607841760534E-5</c:v>
                </c:pt>
                <c:pt idx="2812">
                  <c:v>4.01215683521068E-5</c:v>
                </c:pt>
                <c:pt idx="2813">
                  <c:v>3.00911762640801E-5</c:v>
                </c:pt>
                <c:pt idx="2814">
                  <c:v>5.01519604401336E-5</c:v>
                </c:pt>
                <c:pt idx="2815">
                  <c:v>5.01519604401336E-5</c:v>
                </c:pt>
                <c:pt idx="2816">
                  <c:v>1.00303920880267E-5</c:v>
                </c:pt>
                <c:pt idx="2817">
                  <c:v>7.0212744616187E-5</c:v>
                </c:pt>
                <c:pt idx="2818">
                  <c:v>5.01519604401336E-5</c:v>
                </c:pt>
                <c:pt idx="2819">
                  <c:v>7.0212744616187E-5</c:v>
                </c:pt>
                <c:pt idx="2820">
                  <c:v>6.01823525281603E-5</c:v>
                </c:pt>
                <c:pt idx="2821">
                  <c:v>2.00607841760534E-5</c:v>
                </c:pt>
                <c:pt idx="2822">
                  <c:v>3.00911762640801E-5</c:v>
                </c:pt>
                <c:pt idx="2823">
                  <c:v>4.01215683521068E-5</c:v>
                </c:pt>
                <c:pt idx="2824">
                  <c:v>1.00303920880267E-5</c:v>
                </c:pt>
                <c:pt idx="2825">
                  <c:v>2.00607841760534E-5</c:v>
                </c:pt>
                <c:pt idx="2826">
                  <c:v>8.02431367042137E-5</c:v>
                </c:pt>
                <c:pt idx="2827">
                  <c:v>4.01215683521068E-5</c:v>
                </c:pt>
                <c:pt idx="2828">
                  <c:v>6.01823525281603E-5</c:v>
                </c:pt>
                <c:pt idx="2829">
                  <c:v>9.02735287922405E-5</c:v>
                </c:pt>
                <c:pt idx="2830">
                  <c:v>6.01823525281603E-5</c:v>
                </c:pt>
                <c:pt idx="2831">
                  <c:v>3.00911762640801E-5</c:v>
                </c:pt>
                <c:pt idx="2832">
                  <c:v>4.01215683521068E-5</c:v>
                </c:pt>
                <c:pt idx="2833">
                  <c:v>4.01215683521068E-5</c:v>
                </c:pt>
                <c:pt idx="2834">
                  <c:v>3.00911762640801E-5</c:v>
                </c:pt>
                <c:pt idx="2835">
                  <c:v>2.00607841760534E-5</c:v>
                </c:pt>
                <c:pt idx="2836">
                  <c:v>4.01215683521068E-5</c:v>
                </c:pt>
                <c:pt idx="2837">
                  <c:v>3.00911762640801E-5</c:v>
                </c:pt>
                <c:pt idx="2838">
                  <c:v>6.01823525281603E-5</c:v>
                </c:pt>
                <c:pt idx="2839">
                  <c:v>3.00911762640801E-5</c:v>
                </c:pt>
                <c:pt idx="2840">
                  <c:v>2.00607841760534E-5</c:v>
                </c:pt>
                <c:pt idx="2841">
                  <c:v>4.01215683521068E-5</c:v>
                </c:pt>
                <c:pt idx="2842">
                  <c:v>2.00607841760534E-5</c:v>
                </c:pt>
                <c:pt idx="2843">
                  <c:v>4.01215683521068E-5</c:v>
                </c:pt>
                <c:pt idx="2844">
                  <c:v>5.01519604401336E-5</c:v>
                </c:pt>
                <c:pt idx="2845">
                  <c:v>4.01215683521068E-5</c:v>
                </c:pt>
                <c:pt idx="2846">
                  <c:v>4.01215683521068E-5</c:v>
                </c:pt>
                <c:pt idx="2847">
                  <c:v>3.00911762640801E-5</c:v>
                </c:pt>
                <c:pt idx="2848">
                  <c:v>5.01519604401336E-5</c:v>
                </c:pt>
                <c:pt idx="2849">
                  <c:v>3.00911762640801E-5</c:v>
                </c:pt>
                <c:pt idx="2850">
                  <c:v>5.01519604401336E-5</c:v>
                </c:pt>
                <c:pt idx="2851">
                  <c:v>3.00911762640801E-5</c:v>
                </c:pt>
                <c:pt idx="2852">
                  <c:v>2.00607841760534E-5</c:v>
                </c:pt>
                <c:pt idx="2853">
                  <c:v>3.00911762640801E-5</c:v>
                </c:pt>
                <c:pt idx="2854">
                  <c:v>5.01519604401336E-5</c:v>
                </c:pt>
                <c:pt idx="2855">
                  <c:v>2.00607841760534E-5</c:v>
                </c:pt>
                <c:pt idx="2856">
                  <c:v>3.00911762640801E-5</c:v>
                </c:pt>
                <c:pt idx="2857">
                  <c:v>3.00911762640801E-5</c:v>
                </c:pt>
                <c:pt idx="2858">
                  <c:v>3.00911762640801E-5</c:v>
                </c:pt>
                <c:pt idx="2859">
                  <c:v>3.00911762640801E-5</c:v>
                </c:pt>
                <c:pt idx="2860">
                  <c:v>6.01823525281603E-5</c:v>
                </c:pt>
                <c:pt idx="2861">
                  <c:v>4.01215683521068E-5</c:v>
                </c:pt>
                <c:pt idx="2862">
                  <c:v>4.01215683521068E-5</c:v>
                </c:pt>
                <c:pt idx="2863">
                  <c:v>4.01215683521068E-5</c:v>
                </c:pt>
                <c:pt idx="2864">
                  <c:v>2.00607841760534E-5</c:v>
                </c:pt>
                <c:pt idx="2865">
                  <c:v>3.00911762640801E-5</c:v>
                </c:pt>
                <c:pt idx="2866">
                  <c:v>7.0212744616187E-5</c:v>
                </c:pt>
                <c:pt idx="2867">
                  <c:v>3.00911762640801E-5</c:v>
                </c:pt>
                <c:pt idx="2868">
                  <c:v>5.01519604401336E-5</c:v>
                </c:pt>
                <c:pt idx="2869">
                  <c:v>4.01215683521068E-5</c:v>
                </c:pt>
                <c:pt idx="2870">
                  <c:v>2.00607841760534E-5</c:v>
                </c:pt>
                <c:pt idx="2871">
                  <c:v>4.01215683521068E-5</c:v>
                </c:pt>
                <c:pt idx="2872">
                  <c:v>3.00911762640801E-5</c:v>
                </c:pt>
                <c:pt idx="2873">
                  <c:v>2.00607841760534E-5</c:v>
                </c:pt>
                <c:pt idx="2874">
                  <c:v>2.00607841760534E-5</c:v>
                </c:pt>
                <c:pt idx="2875">
                  <c:v>1.00303920880267E-5</c:v>
                </c:pt>
                <c:pt idx="2876">
                  <c:v>4.01215683521068E-5</c:v>
                </c:pt>
                <c:pt idx="2877">
                  <c:v>4.01215683521068E-5</c:v>
                </c:pt>
                <c:pt idx="2878">
                  <c:v>2.00607841760534E-5</c:v>
                </c:pt>
                <c:pt idx="2879">
                  <c:v>4.01215683521068E-5</c:v>
                </c:pt>
                <c:pt idx="2880">
                  <c:v>6.01823525281603E-5</c:v>
                </c:pt>
                <c:pt idx="2881">
                  <c:v>6.01823525281603E-5</c:v>
                </c:pt>
                <c:pt idx="2882">
                  <c:v>6.01823525281603E-5</c:v>
                </c:pt>
                <c:pt idx="2883">
                  <c:v>1.00303920880267E-5</c:v>
                </c:pt>
                <c:pt idx="2884">
                  <c:v>3.00911762640801E-5</c:v>
                </c:pt>
                <c:pt idx="2885">
                  <c:v>3.00911762640801E-5</c:v>
                </c:pt>
                <c:pt idx="2886">
                  <c:v>3.00911762640801E-5</c:v>
                </c:pt>
                <c:pt idx="2887">
                  <c:v>5.01519604401336E-5</c:v>
                </c:pt>
                <c:pt idx="2888">
                  <c:v>4.01215683521068E-5</c:v>
                </c:pt>
                <c:pt idx="2889">
                  <c:v>3.00911762640801E-5</c:v>
                </c:pt>
                <c:pt idx="2890">
                  <c:v>6.01823525281603E-5</c:v>
                </c:pt>
                <c:pt idx="2891">
                  <c:v>5.01519604401336E-5</c:v>
                </c:pt>
                <c:pt idx="2892">
                  <c:v>4.01215683521068E-5</c:v>
                </c:pt>
                <c:pt idx="2893">
                  <c:v>5.01519604401336E-5</c:v>
                </c:pt>
                <c:pt idx="2894">
                  <c:v>2.00607841760534E-5</c:v>
                </c:pt>
                <c:pt idx="2895">
                  <c:v>2.00607841760534E-5</c:v>
                </c:pt>
                <c:pt idx="2896">
                  <c:v>3.00911762640801E-5</c:v>
                </c:pt>
                <c:pt idx="2897">
                  <c:v>6.01823525281603E-5</c:v>
                </c:pt>
                <c:pt idx="2898">
                  <c:v>7.0212744616187E-5</c:v>
                </c:pt>
                <c:pt idx="2899">
                  <c:v>2.00607841760534E-5</c:v>
                </c:pt>
                <c:pt idx="2900">
                  <c:v>4.01215683521068E-5</c:v>
                </c:pt>
                <c:pt idx="2901">
                  <c:v>2.00607841760534E-5</c:v>
                </c:pt>
                <c:pt idx="2902">
                  <c:v>1.00303920880267E-5</c:v>
                </c:pt>
                <c:pt idx="2903">
                  <c:v>3.00911762640801E-5</c:v>
                </c:pt>
                <c:pt idx="2904">
                  <c:v>2.00607841760534E-5</c:v>
                </c:pt>
                <c:pt idx="2905">
                  <c:v>0.000100303920880267</c:v>
                </c:pt>
                <c:pt idx="2906">
                  <c:v>3.00911762640801E-5</c:v>
                </c:pt>
                <c:pt idx="2907">
                  <c:v>2.00607841760534E-5</c:v>
                </c:pt>
                <c:pt idx="2908">
                  <c:v>6.01823525281603E-5</c:v>
                </c:pt>
                <c:pt idx="2909">
                  <c:v>4.01215683521068E-5</c:v>
                </c:pt>
                <c:pt idx="2910">
                  <c:v>4.01215683521068E-5</c:v>
                </c:pt>
                <c:pt idx="2911">
                  <c:v>4.01215683521068E-5</c:v>
                </c:pt>
                <c:pt idx="2912">
                  <c:v>2.00607841760534E-5</c:v>
                </c:pt>
                <c:pt idx="2913">
                  <c:v>1.00303920880267E-5</c:v>
                </c:pt>
                <c:pt idx="2914">
                  <c:v>4.01215683521068E-5</c:v>
                </c:pt>
                <c:pt idx="2915">
                  <c:v>2.00607841760534E-5</c:v>
                </c:pt>
                <c:pt idx="2916">
                  <c:v>1.00303920880267E-5</c:v>
                </c:pt>
                <c:pt idx="2917">
                  <c:v>4.01215683521068E-5</c:v>
                </c:pt>
                <c:pt idx="2918">
                  <c:v>5.01519604401336E-5</c:v>
                </c:pt>
                <c:pt idx="2919">
                  <c:v>4.01215683521068E-5</c:v>
                </c:pt>
                <c:pt idx="2920">
                  <c:v>5.01519604401336E-5</c:v>
                </c:pt>
                <c:pt idx="2921">
                  <c:v>2.00607841760534E-5</c:v>
                </c:pt>
                <c:pt idx="2922">
                  <c:v>4.01215683521068E-5</c:v>
                </c:pt>
                <c:pt idx="2923">
                  <c:v>5.01519604401336E-5</c:v>
                </c:pt>
                <c:pt idx="2924">
                  <c:v>4.01215683521068E-5</c:v>
                </c:pt>
                <c:pt idx="2925">
                  <c:v>4.01215683521068E-5</c:v>
                </c:pt>
                <c:pt idx="2926">
                  <c:v>1.00303920880267E-5</c:v>
                </c:pt>
                <c:pt idx="2927">
                  <c:v>5.01519604401336E-5</c:v>
                </c:pt>
                <c:pt idx="2928">
                  <c:v>2.00607841760534E-5</c:v>
                </c:pt>
                <c:pt idx="2929">
                  <c:v>2.00607841760534E-5</c:v>
                </c:pt>
                <c:pt idx="2930">
                  <c:v>4.01215683521068E-5</c:v>
                </c:pt>
                <c:pt idx="2931">
                  <c:v>5.01519604401336E-5</c:v>
                </c:pt>
                <c:pt idx="2932">
                  <c:v>3.00911762640801E-5</c:v>
                </c:pt>
                <c:pt idx="2933">
                  <c:v>5.01519604401336E-5</c:v>
                </c:pt>
                <c:pt idx="2934">
                  <c:v>4.01215683521068E-5</c:v>
                </c:pt>
                <c:pt idx="2935">
                  <c:v>2.00607841760534E-5</c:v>
                </c:pt>
                <c:pt idx="2936">
                  <c:v>5.01519604401336E-5</c:v>
                </c:pt>
                <c:pt idx="2937">
                  <c:v>2.00607841760534E-5</c:v>
                </c:pt>
                <c:pt idx="2938">
                  <c:v>4.01215683521068E-5</c:v>
                </c:pt>
                <c:pt idx="2939">
                  <c:v>3.00911762640801E-5</c:v>
                </c:pt>
                <c:pt idx="2940">
                  <c:v>6.01823525281603E-5</c:v>
                </c:pt>
                <c:pt idx="2941">
                  <c:v>1.00303920880267E-5</c:v>
                </c:pt>
                <c:pt idx="2942">
                  <c:v>8.02431367042137E-5</c:v>
                </c:pt>
                <c:pt idx="2943">
                  <c:v>6.01823525281603E-5</c:v>
                </c:pt>
                <c:pt idx="2944">
                  <c:v>9.02735287922405E-5</c:v>
                </c:pt>
                <c:pt idx="2945">
                  <c:v>4.01215683521068E-5</c:v>
                </c:pt>
                <c:pt idx="2946">
                  <c:v>3.00911762640801E-5</c:v>
                </c:pt>
                <c:pt idx="2947">
                  <c:v>4.01215683521068E-5</c:v>
                </c:pt>
                <c:pt idx="2948">
                  <c:v>1.00303920880267E-5</c:v>
                </c:pt>
                <c:pt idx="2949">
                  <c:v>3.00911762640801E-5</c:v>
                </c:pt>
                <c:pt idx="2950">
                  <c:v>1.00303920880267E-5</c:v>
                </c:pt>
                <c:pt idx="2951">
                  <c:v>5.01519604401336E-5</c:v>
                </c:pt>
                <c:pt idx="2952">
                  <c:v>2.00607841760534E-5</c:v>
                </c:pt>
                <c:pt idx="2953">
                  <c:v>5.01519604401336E-5</c:v>
                </c:pt>
                <c:pt idx="2954">
                  <c:v>1.00303920880267E-5</c:v>
                </c:pt>
                <c:pt idx="2955">
                  <c:v>4.01215683521068E-5</c:v>
                </c:pt>
                <c:pt idx="2956">
                  <c:v>3.00911762640801E-5</c:v>
                </c:pt>
                <c:pt idx="2957">
                  <c:v>2.00607841760534E-5</c:v>
                </c:pt>
                <c:pt idx="2958">
                  <c:v>1.00303920880267E-5</c:v>
                </c:pt>
                <c:pt idx="2959">
                  <c:v>2.00607841760534E-5</c:v>
                </c:pt>
                <c:pt idx="2960">
                  <c:v>3.00911762640801E-5</c:v>
                </c:pt>
                <c:pt idx="2961">
                  <c:v>1.00303920880267E-5</c:v>
                </c:pt>
                <c:pt idx="2962">
                  <c:v>3.00911762640801E-5</c:v>
                </c:pt>
                <c:pt idx="2963">
                  <c:v>2.00607841760534E-5</c:v>
                </c:pt>
                <c:pt idx="2964">
                  <c:v>4.01215683521068E-5</c:v>
                </c:pt>
                <c:pt idx="2965">
                  <c:v>3.00911762640801E-5</c:v>
                </c:pt>
                <c:pt idx="2966">
                  <c:v>1.00303920880267E-5</c:v>
                </c:pt>
                <c:pt idx="2967">
                  <c:v>2.00607841760534E-5</c:v>
                </c:pt>
                <c:pt idx="2968">
                  <c:v>3.00911762640801E-5</c:v>
                </c:pt>
                <c:pt idx="2969">
                  <c:v>1.00303920880267E-5</c:v>
                </c:pt>
                <c:pt idx="2970">
                  <c:v>5.01519604401336E-5</c:v>
                </c:pt>
                <c:pt idx="2971">
                  <c:v>6.01823525281603E-5</c:v>
                </c:pt>
                <c:pt idx="2972">
                  <c:v>3.00911762640801E-5</c:v>
                </c:pt>
                <c:pt idx="2973">
                  <c:v>3.00911762640801E-5</c:v>
                </c:pt>
                <c:pt idx="2974">
                  <c:v>1.00303920880267E-5</c:v>
                </c:pt>
                <c:pt idx="2975">
                  <c:v>5.01519604401336E-5</c:v>
                </c:pt>
                <c:pt idx="2976">
                  <c:v>4.01215683521068E-5</c:v>
                </c:pt>
                <c:pt idx="2977">
                  <c:v>2.00607841760534E-5</c:v>
                </c:pt>
                <c:pt idx="2978">
                  <c:v>3.00911762640801E-5</c:v>
                </c:pt>
                <c:pt idx="2979">
                  <c:v>1.00303920880267E-5</c:v>
                </c:pt>
                <c:pt idx="2980">
                  <c:v>3.00911762640801E-5</c:v>
                </c:pt>
                <c:pt idx="2981">
                  <c:v>1.00303920880267E-5</c:v>
                </c:pt>
                <c:pt idx="2982">
                  <c:v>5.01519604401336E-5</c:v>
                </c:pt>
                <c:pt idx="2983">
                  <c:v>2.00607841760534E-5</c:v>
                </c:pt>
                <c:pt idx="2984">
                  <c:v>3.00911762640801E-5</c:v>
                </c:pt>
                <c:pt idx="2985">
                  <c:v>1.00303920880267E-5</c:v>
                </c:pt>
                <c:pt idx="2986">
                  <c:v>5.01519604401336E-5</c:v>
                </c:pt>
                <c:pt idx="2987">
                  <c:v>2.00607841760534E-5</c:v>
                </c:pt>
                <c:pt idx="2988">
                  <c:v>2.00607841760534E-5</c:v>
                </c:pt>
                <c:pt idx="2989">
                  <c:v>2.00607841760534E-5</c:v>
                </c:pt>
                <c:pt idx="2990">
                  <c:v>2.00607841760534E-5</c:v>
                </c:pt>
                <c:pt idx="2991">
                  <c:v>4.01215683521068E-5</c:v>
                </c:pt>
                <c:pt idx="2992">
                  <c:v>2.00607841760534E-5</c:v>
                </c:pt>
                <c:pt idx="2993">
                  <c:v>3.00911762640801E-5</c:v>
                </c:pt>
                <c:pt idx="2994">
                  <c:v>3.00911762640801E-5</c:v>
                </c:pt>
                <c:pt idx="2995">
                  <c:v>3.00911762640801E-5</c:v>
                </c:pt>
                <c:pt idx="2996">
                  <c:v>1.00303920880267E-5</c:v>
                </c:pt>
                <c:pt idx="2997">
                  <c:v>2.00607841760534E-5</c:v>
                </c:pt>
                <c:pt idx="2998">
                  <c:v>5.01519604401336E-5</c:v>
                </c:pt>
                <c:pt idx="2999">
                  <c:v>1.00303920880267E-5</c:v>
                </c:pt>
                <c:pt idx="3000">
                  <c:v>5.01519604401336E-5</c:v>
                </c:pt>
                <c:pt idx="3001">
                  <c:v>6.01823525281603E-5</c:v>
                </c:pt>
                <c:pt idx="3002">
                  <c:v>2.00607841760534E-5</c:v>
                </c:pt>
                <c:pt idx="3003">
                  <c:v>2.00607841760534E-5</c:v>
                </c:pt>
                <c:pt idx="3004">
                  <c:v>5.01519604401336E-5</c:v>
                </c:pt>
                <c:pt idx="3005">
                  <c:v>4.01215683521068E-5</c:v>
                </c:pt>
                <c:pt idx="3006">
                  <c:v>1.00303920880267E-5</c:v>
                </c:pt>
                <c:pt idx="3007">
                  <c:v>3.00911762640801E-5</c:v>
                </c:pt>
                <c:pt idx="3008">
                  <c:v>2.00607841760534E-5</c:v>
                </c:pt>
                <c:pt idx="3009">
                  <c:v>2.00607841760534E-5</c:v>
                </c:pt>
                <c:pt idx="3010">
                  <c:v>3.00911762640801E-5</c:v>
                </c:pt>
                <c:pt idx="3011">
                  <c:v>3.00911762640801E-5</c:v>
                </c:pt>
                <c:pt idx="3012">
                  <c:v>1.00303920880267E-5</c:v>
                </c:pt>
                <c:pt idx="3013">
                  <c:v>4.01215683521068E-5</c:v>
                </c:pt>
                <c:pt idx="3014">
                  <c:v>2.00607841760534E-5</c:v>
                </c:pt>
                <c:pt idx="3015">
                  <c:v>5.01519604401336E-5</c:v>
                </c:pt>
                <c:pt idx="3016">
                  <c:v>2.00607841760534E-5</c:v>
                </c:pt>
                <c:pt idx="3017">
                  <c:v>2.00607841760534E-5</c:v>
                </c:pt>
                <c:pt idx="3018">
                  <c:v>4.01215683521068E-5</c:v>
                </c:pt>
                <c:pt idx="3019">
                  <c:v>2.00607841760534E-5</c:v>
                </c:pt>
                <c:pt idx="3020">
                  <c:v>5.01519604401336E-5</c:v>
                </c:pt>
                <c:pt idx="3021">
                  <c:v>2.00607841760534E-5</c:v>
                </c:pt>
                <c:pt idx="3022">
                  <c:v>5.01519604401336E-5</c:v>
                </c:pt>
                <c:pt idx="3023">
                  <c:v>5.01519604401336E-5</c:v>
                </c:pt>
                <c:pt idx="3024">
                  <c:v>4.01215683521068E-5</c:v>
                </c:pt>
                <c:pt idx="3025">
                  <c:v>2.00607841760534E-5</c:v>
                </c:pt>
                <c:pt idx="3026">
                  <c:v>2.00607841760534E-5</c:v>
                </c:pt>
                <c:pt idx="3027">
                  <c:v>3.00911762640801E-5</c:v>
                </c:pt>
                <c:pt idx="3028">
                  <c:v>4.01215683521068E-5</c:v>
                </c:pt>
                <c:pt idx="3029">
                  <c:v>4.01215683521068E-5</c:v>
                </c:pt>
                <c:pt idx="3030">
                  <c:v>2.00607841760534E-5</c:v>
                </c:pt>
                <c:pt idx="3031">
                  <c:v>3.00911762640801E-5</c:v>
                </c:pt>
                <c:pt idx="3032">
                  <c:v>2.00607841760534E-5</c:v>
                </c:pt>
                <c:pt idx="3033">
                  <c:v>3.00911762640801E-5</c:v>
                </c:pt>
                <c:pt idx="3034">
                  <c:v>1.00303920880267E-5</c:v>
                </c:pt>
                <c:pt idx="3035">
                  <c:v>3.00911762640801E-5</c:v>
                </c:pt>
                <c:pt idx="3036">
                  <c:v>3.00911762640801E-5</c:v>
                </c:pt>
                <c:pt idx="3037">
                  <c:v>4.01215683521068E-5</c:v>
                </c:pt>
                <c:pt idx="3038">
                  <c:v>2.00607841760534E-5</c:v>
                </c:pt>
                <c:pt idx="3039">
                  <c:v>3.00911762640801E-5</c:v>
                </c:pt>
                <c:pt idx="3040">
                  <c:v>3.00911762640801E-5</c:v>
                </c:pt>
                <c:pt idx="3041">
                  <c:v>1.00303920880267E-5</c:v>
                </c:pt>
                <c:pt idx="3042">
                  <c:v>1.00303920880267E-5</c:v>
                </c:pt>
                <c:pt idx="3043">
                  <c:v>2.00607841760534E-5</c:v>
                </c:pt>
                <c:pt idx="3044">
                  <c:v>2.00607841760534E-5</c:v>
                </c:pt>
                <c:pt idx="3045">
                  <c:v>1.00303920880267E-5</c:v>
                </c:pt>
                <c:pt idx="3046">
                  <c:v>3.00911762640801E-5</c:v>
                </c:pt>
                <c:pt idx="3047">
                  <c:v>4.01215683521068E-5</c:v>
                </c:pt>
                <c:pt idx="3048">
                  <c:v>3.00911762640801E-5</c:v>
                </c:pt>
                <c:pt idx="3049">
                  <c:v>3.00911762640801E-5</c:v>
                </c:pt>
                <c:pt idx="3050">
                  <c:v>2.00607841760534E-5</c:v>
                </c:pt>
                <c:pt idx="3051">
                  <c:v>2.00607841760534E-5</c:v>
                </c:pt>
                <c:pt idx="3052">
                  <c:v>1.00303920880267E-5</c:v>
                </c:pt>
                <c:pt idx="3053">
                  <c:v>3.00911762640801E-5</c:v>
                </c:pt>
                <c:pt idx="3054">
                  <c:v>3.00911762640801E-5</c:v>
                </c:pt>
                <c:pt idx="3055">
                  <c:v>3.00911762640801E-5</c:v>
                </c:pt>
                <c:pt idx="3056">
                  <c:v>1.00303920880267E-5</c:v>
                </c:pt>
                <c:pt idx="3057">
                  <c:v>2.00607841760534E-5</c:v>
                </c:pt>
                <c:pt idx="3058">
                  <c:v>4.01215683521068E-5</c:v>
                </c:pt>
                <c:pt idx="3059">
                  <c:v>2.00607841760534E-5</c:v>
                </c:pt>
                <c:pt idx="3060">
                  <c:v>3.00911762640801E-5</c:v>
                </c:pt>
                <c:pt idx="3061">
                  <c:v>6.01823525281603E-5</c:v>
                </c:pt>
                <c:pt idx="3062">
                  <c:v>7.0212744616187E-5</c:v>
                </c:pt>
                <c:pt idx="3063">
                  <c:v>5.01519604401336E-5</c:v>
                </c:pt>
                <c:pt idx="3064">
                  <c:v>4.01215683521068E-5</c:v>
                </c:pt>
                <c:pt idx="3065">
                  <c:v>4.01215683521068E-5</c:v>
                </c:pt>
                <c:pt idx="3066">
                  <c:v>6.01823525281603E-5</c:v>
                </c:pt>
                <c:pt idx="3067">
                  <c:v>1.00303920880267E-5</c:v>
                </c:pt>
                <c:pt idx="3068">
                  <c:v>2.00607841760534E-5</c:v>
                </c:pt>
                <c:pt idx="3069">
                  <c:v>4.01215683521068E-5</c:v>
                </c:pt>
                <c:pt idx="3070">
                  <c:v>2.00607841760534E-5</c:v>
                </c:pt>
                <c:pt idx="3071">
                  <c:v>1.00303920880267E-5</c:v>
                </c:pt>
                <c:pt idx="3072">
                  <c:v>1.00303920880267E-5</c:v>
                </c:pt>
                <c:pt idx="3073">
                  <c:v>2.00607841760534E-5</c:v>
                </c:pt>
                <c:pt idx="3074">
                  <c:v>4.01215683521068E-5</c:v>
                </c:pt>
                <c:pt idx="3075">
                  <c:v>3.00911762640801E-5</c:v>
                </c:pt>
                <c:pt idx="3076">
                  <c:v>2.00607841760534E-5</c:v>
                </c:pt>
                <c:pt idx="3077">
                  <c:v>1.00303920880267E-5</c:v>
                </c:pt>
                <c:pt idx="3078">
                  <c:v>3.00911762640801E-5</c:v>
                </c:pt>
                <c:pt idx="3079">
                  <c:v>1.00303920880267E-5</c:v>
                </c:pt>
                <c:pt idx="3080">
                  <c:v>2.00607841760534E-5</c:v>
                </c:pt>
                <c:pt idx="3081">
                  <c:v>3.00911762640801E-5</c:v>
                </c:pt>
                <c:pt idx="3082">
                  <c:v>4.01215683521068E-5</c:v>
                </c:pt>
                <c:pt idx="3083">
                  <c:v>1.00303920880267E-5</c:v>
                </c:pt>
                <c:pt idx="3084">
                  <c:v>1.00303920880267E-5</c:v>
                </c:pt>
                <c:pt idx="3085">
                  <c:v>1.00303920880267E-5</c:v>
                </c:pt>
                <c:pt idx="3086">
                  <c:v>3.00911762640801E-5</c:v>
                </c:pt>
                <c:pt idx="3087">
                  <c:v>3.00911762640801E-5</c:v>
                </c:pt>
                <c:pt idx="3088">
                  <c:v>4.01215683521068E-5</c:v>
                </c:pt>
                <c:pt idx="3089">
                  <c:v>1.00303920880267E-5</c:v>
                </c:pt>
                <c:pt idx="3090">
                  <c:v>4.01215683521068E-5</c:v>
                </c:pt>
                <c:pt idx="3091">
                  <c:v>4.01215683521068E-5</c:v>
                </c:pt>
                <c:pt idx="3092">
                  <c:v>2.00607841760534E-5</c:v>
                </c:pt>
                <c:pt idx="3093">
                  <c:v>3.00911762640801E-5</c:v>
                </c:pt>
                <c:pt idx="3094">
                  <c:v>3.00911762640801E-5</c:v>
                </c:pt>
                <c:pt idx="3095">
                  <c:v>3.00911762640801E-5</c:v>
                </c:pt>
                <c:pt idx="3096">
                  <c:v>4.01215683521068E-5</c:v>
                </c:pt>
                <c:pt idx="3097">
                  <c:v>2.00607841760534E-5</c:v>
                </c:pt>
                <c:pt idx="3098">
                  <c:v>3.00911762640801E-5</c:v>
                </c:pt>
                <c:pt idx="3099">
                  <c:v>1.00303920880267E-5</c:v>
                </c:pt>
                <c:pt idx="3100">
                  <c:v>1.00303920880267E-5</c:v>
                </c:pt>
                <c:pt idx="3101">
                  <c:v>6.01823525281603E-5</c:v>
                </c:pt>
                <c:pt idx="3102">
                  <c:v>3.00911762640801E-5</c:v>
                </c:pt>
                <c:pt idx="3103">
                  <c:v>3.00911762640801E-5</c:v>
                </c:pt>
                <c:pt idx="3104">
                  <c:v>4.01215683521068E-5</c:v>
                </c:pt>
                <c:pt idx="3105">
                  <c:v>2.00607841760534E-5</c:v>
                </c:pt>
                <c:pt idx="3106">
                  <c:v>1.00303920880267E-5</c:v>
                </c:pt>
                <c:pt idx="3107">
                  <c:v>1.00303920880267E-5</c:v>
                </c:pt>
                <c:pt idx="3108">
                  <c:v>2.00607841760534E-5</c:v>
                </c:pt>
                <c:pt idx="3109">
                  <c:v>2.00607841760534E-5</c:v>
                </c:pt>
                <c:pt idx="3110">
                  <c:v>3.00911762640801E-5</c:v>
                </c:pt>
                <c:pt idx="3111">
                  <c:v>2.00607841760534E-5</c:v>
                </c:pt>
                <c:pt idx="3112">
                  <c:v>1.00303920880267E-5</c:v>
                </c:pt>
                <c:pt idx="3113">
                  <c:v>2.00607841760534E-5</c:v>
                </c:pt>
                <c:pt idx="3114">
                  <c:v>5.01519604401336E-5</c:v>
                </c:pt>
                <c:pt idx="3115">
                  <c:v>1.00303920880267E-5</c:v>
                </c:pt>
                <c:pt idx="3116">
                  <c:v>2.00607841760534E-5</c:v>
                </c:pt>
                <c:pt idx="3117">
                  <c:v>5.01519604401336E-5</c:v>
                </c:pt>
                <c:pt idx="3118">
                  <c:v>2.00607841760534E-5</c:v>
                </c:pt>
                <c:pt idx="3119">
                  <c:v>2.00607841760534E-5</c:v>
                </c:pt>
                <c:pt idx="3120">
                  <c:v>1.00303920880267E-5</c:v>
                </c:pt>
                <c:pt idx="3121">
                  <c:v>1.00303920880267E-5</c:v>
                </c:pt>
                <c:pt idx="3122">
                  <c:v>4.01215683521068E-5</c:v>
                </c:pt>
                <c:pt idx="3123">
                  <c:v>2.00607841760534E-5</c:v>
                </c:pt>
                <c:pt idx="3124">
                  <c:v>5.01519604401336E-5</c:v>
                </c:pt>
                <c:pt idx="3125">
                  <c:v>1.00303920880267E-5</c:v>
                </c:pt>
                <c:pt idx="3126">
                  <c:v>5.01519604401336E-5</c:v>
                </c:pt>
                <c:pt idx="3127">
                  <c:v>5.01519604401336E-5</c:v>
                </c:pt>
                <c:pt idx="3128">
                  <c:v>3.00911762640801E-5</c:v>
                </c:pt>
                <c:pt idx="3129">
                  <c:v>2.00607841760534E-5</c:v>
                </c:pt>
                <c:pt idx="3130">
                  <c:v>3.00911762640801E-5</c:v>
                </c:pt>
                <c:pt idx="3131">
                  <c:v>1.00303920880267E-5</c:v>
                </c:pt>
                <c:pt idx="3132">
                  <c:v>2.00607841760534E-5</c:v>
                </c:pt>
                <c:pt idx="3133">
                  <c:v>4.01215683521068E-5</c:v>
                </c:pt>
                <c:pt idx="3134">
                  <c:v>3.00911762640801E-5</c:v>
                </c:pt>
                <c:pt idx="3135">
                  <c:v>1.00303920880267E-5</c:v>
                </c:pt>
                <c:pt idx="3136">
                  <c:v>2.00607841760534E-5</c:v>
                </c:pt>
                <c:pt idx="3137">
                  <c:v>4.01215683521068E-5</c:v>
                </c:pt>
                <c:pt idx="3138">
                  <c:v>3.00911762640801E-5</c:v>
                </c:pt>
                <c:pt idx="3139">
                  <c:v>2.00607841760534E-5</c:v>
                </c:pt>
                <c:pt idx="3140">
                  <c:v>2.00607841760534E-5</c:v>
                </c:pt>
                <c:pt idx="3141">
                  <c:v>3.00911762640801E-5</c:v>
                </c:pt>
                <c:pt idx="3142">
                  <c:v>2.00607841760534E-5</c:v>
                </c:pt>
                <c:pt idx="3143">
                  <c:v>3.00911762640801E-5</c:v>
                </c:pt>
                <c:pt idx="3144">
                  <c:v>2.00607841760534E-5</c:v>
                </c:pt>
                <c:pt idx="3145">
                  <c:v>1.00303920880267E-5</c:v>
                </c:pt>
                <c:pt idx="3146">
                  <c:v>2.00607841760534E-5</c:v>
                </c:pt>
                <c:pt idx="3147">
                  <c:v>1.00303920880267E-5</c:v>
                </c:pt>
                <c:pt idx="3148">
                  <c:v>2.00607841760534E-5</c:v>
                </c:pt>
                <c:pt idx="3149">
                  <c:v>1.00303920880267E-5</c:v>
                </c:pt>
                <c:pt idx="3150">
                  <c:v>2.00607841760534E-5</c:v>
                </c:pt>
                <c:pt idx="3151">
                  <c:v>1.00303920880267E-5</c:v>
                </c:pt>
                <c:pt idx="3152">
                  <c:v>1.00303920880267E-5</c:v>
                </c:pt>
                <c:pt idx="3153">
                  <c:v>1.00303920880267E-5</c:v>
                </c:pt>
                <c:pt idx="3154">
                  <c:v>1.00303920880267E-5</c:v>
                </c:pt>
                <c:pt idx="3155">
                  <c:v>3.00911762640801E-5</c:v>
                </c:pt>
                <c:pt idx="3156">
                  <c:v>2.00607841760534E-5</c:v>
                </c:pt>
                <c:pt idx="3157">
                  <c:v>2.00607841760534E-5</c:v>
                </c:pt>
                <c:pt idx="3158">
                  <c:v>3.00911762640801E-5</c:v>
                </c:pt>
                <c:pt idx="3159">
                  <c:v>2.00607841760534E-5</c:v>
                </c:pt>
                <c:pt idx="3160">
                  <c:v>2.00607841760534E-5</c:v>
                </c:pt>
                <c:pt idx="3161">
                  <c:v>2.00607841760534E-5</c:v>
                </c:pt>
                <c:pt idx="3162">
                  <c:v>2.00607841760534E-5</c:v>
                </c:pt>
                <c:pt idx="3163">
                  <c:v>2.00607841760534E-5</c:v>
                </c:pt>
                <c:pt idx="3164">
                  <c:v>4.01215683521068E-5</c:v>
                </c:pt>
                <c:pt idx="3165">
                  <c:v>4.01215683521068E-5</c:v>
                </c:pt>
                <c:pt idx="3166">
                  <c:v>1.00303920880267E-5</c:v>
                </c:pt>
                <c:pt idx="3167">
                  <c:v>2.00607841760534E-5</c:v>
                </c:pt>
                <c:pt idx="3168">
                  <c:v>4.01215683521068E-5</c:v>
                </c:pt>
                <c:pt idx="3169">
                  <c:v>1.00303920880267E-5</c:v>
                </c:pt>
                <c:pt idx="3170">
                  <c:v>2.00607841760534E-5</c:v>
                </c:pt>
                <c:pt idx="3171">
                  <c:v>2.00607841760534E-5</c:v>
                </c:pt>
                <c:pt idx="3172">
                  <c:v>1.00303920880267E-5</c:v>
                </c:pt>
                <c:pt idx="3173">
                  <c:v>2.00607841760534E-5</c:v>
                </c:pt>
                <c:pt idx="3174">
                  <c:v>2.00607841760534E-5</c:v>
                </c:pt>
                <c:pt idx="3175">
                  <c:v>2.00607841760534E-5</c:v>
                </c:pt>
                <c:pt idx="3176">
                  <c:v>1.00303920880267E-5</c:v>
                </c:pt>
                <c:pt idx="3177">
                  <c:v>1.00303920880267E-5</c:v>
                </c:pt>
                <c:pt idx="3178">
                  <c:v>3.00911762640801E-5</c:v>
                </c:pt>
                <c:pt idx="3179">
                  <c:v>1.00303920880267E-5</c:v>
                </c:pt>
                <c:pt idx="3180">
                  <c:v>1.00303920880267E-5</c:v>
                </c:pt>
                <c:pt idx="3181">
                  <c:v>3.00911762640801E-5</c:v>
                </c:pt>
                <c:pt idx="3182">
                  <c:v>1.00303920880267E-5</c:v>
                </c:pt>
                <c:pt idx="3183">
                  <c:v>2.00607841760534E-5</c:v>
                </c:pt>
                <c:pt idx="3184">
                  <c:v>1.00303920880267E-5</c:v>
                </c:pt>
                <c:pt idx="3185">
                  <c:v>4.01215683521068E-5</c:v>
                </c:pt>
                <c:pt idx="3186">
                  <c:v>1.00303920880267E-5</c:v>
                </c:pt>
                <c:pt idx="3187">
                  <c:v>3.00911762640801E-5</c:v>
                </c:pt>
                <c:pt idx="3188">
                  <c:v>1.00303920880267E-5</c:v>
                </c:pt>
                <c:pt idx="3189">
                  <c:v>3.00911762640801E-5</c:v>
                </c:pt>
                <c:pt idx="3190">
                  <c:v>6.01823525281603E-5</c:v>
                </c:pt>
                <c:pt idx="3191">
                  <c:v>2.00607841760534E-5</c:v>
                </c:pt>
                <c:pt idx="3192">
                  <c:v>1.00303920880267E-5</c:v>
                </c:pt>
                <c:pt idx="3193">
                  <c:v>5.01519604401336E-5</c:v>
                </c:pt>
                <c:pt idx="3194">
                  <c:v>4.01215683521068E-5</c:v>
                </c:pt>
                <c:pt idx="3195">
                  <c:v>1.00303920880267E-5</c:v>
                </c:pt>
                <c:pt idx="3196">
                  <c:v>2.00607841760534E-5</c:v>
                </c:pt>
                <c:pt idx="3197">
                  <c:v>1.00303920880267E-5</c:v>
                </c:pt>
                <c:pt idx="3198">
                  <c:v>2.00607841760534E-5</c:v>
                </c:pt>
                <c:pt idx="3199">
                  <c:v>5.01519604401336E-5</c:v>
                </c:pt>
                <c:pt idx="3200">
                  <c:v>3.00911762640801E-5</c:v>
                </c:pt>
                <c:pt idx="3201">
                  <c:v>3.00911762640801E-5</c:v>
                </c:pt>
                <c:pt idx="3202">
                  <c:v>1.00303920880267E-5</c:v>
                </c:pt>
                <c:pt idx="3203">
                  <c:v>6.01823525281603E-5</c:v>
                </c:pt>
                <c:pt idx="3204">
                  <c:v>4.01215683521068E-5</c:v>
                </c:pt>
                <c:pt idx="3205">
                  <c:v>3.00911762640801E-5</c:v>
                </c:pt>
                <c:pt idx="3206">
                  <c:v>3.00911762640801E-5</c:v>
                </c:pt>
                <c:pt idx="3207">
                  <c:v>1.00303920880267E-5</c:v>
                </c:pt>
                <c:pt idx="3208">
                  <c:v>1.00303920880267E-5</c:v>
                </c:pt>
                <c:pt idx="3209">
                  <c:v>3.00911762640801E-5</c:v>
                </c:pt>
                <c:pt idx="3210">
                  <c:v>1.00303920880267E-5</c:v>
                </c:pt>
                <c:pt idx="3211">
                  <c:v>1.00303920880267E-5</c:v>
                </c:pt>
                <c:pt idx="3212">
                  <c:v>5.01519604401336E-5</c:v>
                </c:pt>
                <c:pt idx="3213">
                  <c:v>3.00911762640801E-5</c:v>
                </c:pt>
                <c:pt idx="3214">
                  <c:v>1.00303920880267E-5</c:v>
                </c:pt>
                <c:pt idx="3215">
                  <c:v>1.00303920880267E-5</c:v>
                </c:pt>
                <c:pt idx="3216">
                  <c:v>2.00607841760534E-5</c:v>
                </c:pt>
                <c:pt idx="3217">
                  <c:v>2.00607841760534E-5</c:v>
                </c:pt>
                <c:pt idx="3218">
                  <c:v>2.00607841760534E-5</c:v>
                </c:pt>
                <c:pt idx="3219">
                  <c:v>1.00303920880267E-5</c:v>
                </c:pt>
                <c:pt idx="3220">
                  <c:v>3.00911762640801E-5</c:v>
                </c:pt>
                <c:pt idx="3221">
                  <c:v>4.01215683521068E-5</c:v>
                </c:pt>
                <c:pt idx="3222">
                  <c:v>1.00303920880267E-5</c:v>
                </c:pt>
                <c:pt idx="3223">
                  <c:v>2.00607841760534E-5</c:v>
                </c:pt>
                <c:pt idx="3224">
                  <c:v>3.00911762640801E-5</c:v>
                </c:pt>
                <c:pt idx="3225">
                  <c:v>2.00607841760534E-5</c:v>
                </c:pt>
                <c:pt idx="3226">
                  <c:v>1.00303920880267E-5</c:v>
                </c:pt>
                <c:pt idx="3227">
                  <c:v>2.00607841760534E-5</c:v>
                </c:pt>
                <c:pt idx="3228">
                  <c:v>1.00303920880267E-5</c:v>
                </c:pt>
                <c:pt idx="3229">
                  <c:v>2.00607841760534E-5</c:v>
                </c:pt>
                <c:pt idx="3230">
                  <c:v>1.00303920880267E-5</c:v>
                </c:pt>
                <c:pt idx="3231">
                  <c:v>1.00303920880267E-5</c:v>
                </c:pt>
                <c:pt idx="3232">
                  <c:v>1.00303920880267E-5</c:v>
                </c:pt>
                <c:pt idx="3233">
                  <c:v>1.00303920880267E-5</c:v>
                </c:pt>
                <c:pt idx="3234">
                  <c:v>3.00911762640801E-5</c:v>
                </c:pt>
                <c:pt idx="3235">
                  <c:v>1.00303920880267E-5</c:v>
                </c:pt>
                <c:pt idx="3236">
                  <c:v>3.00911762640801E-5</c:v>
                </c:pt>
                <c:pt idx="3237">
                  <c:v>2.00607841760534E-5</c:v>
                </c:pt>
                <c:pt idx="3238">
                  <c:v>1.00303920880267E-5</c:v>
                </c:pt>
                <c:pt idx="3239">
                  <c:v>2.00607841760534E-5</c:v>
                </c:pt>
                <c:pt idx="3240">
                  <c:v>1.00303920880267E-5</c:v>
                </c:pt>
                <c:pt idx="3241">
                  <c:v>1.00303920880267E-5</c:v>
                </c:pt>
                <c:pt idx="3242">
                  <c:v>3.00911762640801E-5</c:v>
                </c:pt>
                <c:pt idx="3243">
                  <c:v>1.00303920880267E-5</c:v>
                </c:pt>
                <c:pt idx="3244">
                  <c:v>3.00911762640801E-5</c:v>
                </c:pt>
                <c:pt idx="3245">
                  <c:v>1.00303920880267E-5</c:v>
                </c:pt>
                <c:pt idx="3246">
                  <c:v>1.00303920880267E-5</c:v>
                </c:pt>
                <c:pt idx="3247">
                  <c:v>2.00607841760534E-5</c:v>
                </c:pt>
                <c:pt idx="3248">
                  <c:v>2.00607841760534E-5</c:v>
                </c:pt>
                <c:pt idx="3249">
                  <c:v>2.00607841760534E-5</c:v>
                </c:pt>
                <c:pt idx="3250">
                  <c:v>3.00911762640801E-5</c:v>
                </c:pt>
                <c:pt idx="3251">
                  <c:v>2.00607841760534E-5</c:v>
                </c:pt>
                <c:pt idx="3252">
                  <c:v>2.00607841760534E-5</c:v>
                </c:pt>
                <c:pt idx="3253">
                  <c:v>2.00607841760534E-5</c:v>
                </c:pt>
                <c:pt idx="3254">
                  <c:v>2.00607841760534E-5</c:v>
                </c:pt>
                <c:pt idx="3255">
                  <c:v>2.00607841760534E-5</c:v>
                </c:pt>
                <c:pt idx="3256">
                  <c:v>1.00303920880267E-5</c:v>
                </c:pt>
                <c:pt idx="3257">
                  <c:v>2.00607841760534E-5</c:v>
                </c:pt>
                <c:pt idx="3258">
                  <c:v>1.00303920880267E-5</c:v>
                </c:pt>
                <c:pt idx="3259">
                  <c:v>1.00303920880267E-5</c:v>
                </c:pt>
                <c:pt idx="3260">
                  <c:v>3.00911762640801E-5</c:v>
                </c:pt>
                <c:pt idx="3261">
                  <c:v>1.00303920880267E-5</c:v>
                </c:pt>
                <c:pt idx="3262">
                  <c:v>3.00911762640801E-5</c:v>
                </c:pt>
                <c:pt idx="3263">
                  <c:v>2.00607841760534E-5</c:v>
                </c:pt>
                <c:pt idx="3264">
                  <c:v>1.00303920880267E-5</c:v>
                </c:pt>
                <c:pt idx="3265">
                  <c:v>2.00607841760534E-5</c:v>
                </c:pt>
                <c:pt idx="3266">
                  <c:v>4.01215683521068E-5</c:v>
                </c:pt>
                <c:pt idx="3267">
                  <c:v>1.00303920880267E-5</c:v>
                </c:pt>
                <c:pt idx="3268">
                  <c:v>3.00911762640801E-5</c:v>
                </c:pt>
                <c:pt idx="3269">
                  <c:v>1.00303920880267E-5</c:v>
                </c:pt>
                <c:pt idx="3270">
                  <c:v>1.00303920880267E-5</c:v>
                </c:pt>
                <c:pt idx="3271">
                  <c:v>3.00911762640801E-5</c:v>
                </c:pt>
                <c:pt idx="3272">
                  <c:v>2.00607841760534E-5</c:v>
                </c:pt>
                <c:pt idx="3273">
                  <c:v>2.00607841760534E-5</c:v>
                </c:pt>
                <c:pt idx="3274">
                  <c:v>2.00607841760534E-5</c:v>
                </c:pt>
                <c:pt idx="3275">
                  <c:v>3.00911762640801E-5</c:v>
                </c:pt>
                <c:pt idx="3276">
                  <c:v>2.00607841760534E-5</c:v>
                </c:pt>
                <c:pt idx="3277">
                  <c:v>2.00607841760534E-5</c:v>
                </c:pt>
                <c:pt idx="3278">
                  <c:v>1.00303920880267E-5</c:v>
                </c:pt>
                <c:pt idx="3279">
                  <c:v>3.00911762640801E-5</c:v>
                </c:pt>
                <c:pt idx="3280">
                  <c:v>1.00303920880267E-5</c:v>
                </c:pt>
                <c:pt idx="3281">
                  <c:v>1.00303920880267E-5</c:v>
                </c:pt>
                <c:pt idx="3282">
                  <c:v>1.00303920880267E-5</c:v>
                </c:pt>
                <c:pt idx="3283">
                  <c:v>2.00607841760534E-5</c:v>
                </c:pt>
                <c:pt idx="3284">
                  <c:v>1.00303920880267E-5</c:v>
                </c:pt>
                <c:pt idx="3285">
                  <c:v>2.00607841760534E-5</c:v>
                </c:pt>
                <c:pt idx="3286">
                  <c:v>1.00303920880267E-5</c:v>
                </c:pt>
                <c:pt idx="3287">
                  <c:v>1.00303920880267E-5</c:v>
                </c:pt>
                <c:pt idx="3288">
                  <c:v>1.00303920880267E-5</c:v>
                </c:pt>
                <c:pt idx="3289">
                  <c:v>1.00303920880267E-5</c:v>
                </c:pt>
                <c:pt idx="3290">
                  <c:v>1.00303920880267E-5</c:v>
                </c:pt>
                <c:pt idx="3291">
                  <c:v>1.00303920880267E-5</c:v>
                </c:pt>
                <c:pt idx="3292">
                  <c:v>2.00607841760534E-5</c:v>
                </c:pt>
                <c:pt idx="3293">
                  <c:v>1.00303920880267E-5</c:v>
                </c:pt>
                <c:pt idx="3294">
                  <c:v>2.00607841760534E-5</c:v>
                </c:pt>
                <c:pt idx="3295">
                  <c:v>2.00607841760534E-5</c:v>
                </c:pt>
                <c:pt idx="3296">
                  <c:v>1.00303920880267E-5</c:v>
                </c:pt>
                <c:pt idx="3297">
                  <c:v>3.00911762640801E-5</c:v>
                </c:pt>
                <c:pt idx="3298">
                  <c:v>1.00303920880267E-5</c:v>
                </c:pt>
                <c:pt idx="3299">
                  <c:v>1.00303920880267E-5</c:v>
                </c:pt>
                <c:pt idx="3300">
                  <c:v>6.01823525281603E-5</c:v>
                </c:pt>
                <c:pt idx="3301">
                  <c:v>3.00911762640801E-5</c:v>
                </c:pt>
                <c:pt idx="3302">
                  <c:v>2.00607841760534E-5</c:v>
                </c:pt>
                <c:pt idx="3303">
                  <c:v>1.00303920880267E-5</c:v>
                </c:pt>
                <c:pt idx="3304">
                  <c:v>1.00303920880267E-5</c:v>
                </c:pt>
                <c:pt idx="3305">
                  <c:v>2.00607841760534E-5</c:v>
                </c:pt>
                <c:pt idx="3306">
                  <c:v>1.00303920880267E-5</c:v>
                </c:pt>
                <c:pt idx="3307">
                  <c:v>1.00303920880267E-5</c:v>
                </c:pt>
                <c:pt idx="3308">
                  <c:v>2.00607841760534E-5</c:v>
                </c:pt>
                <c:pt idx="3309">
                  <c:v>4.01215683521068E-5</c:v>
                </c:pt>
                <c:pt idx="3310">
                  <c:v>2.00607841760534E-5</c:v>
                </c:pt>
                <c:pt idx="3311">
                  <c:v>2.00607841760534E-5</c:v>
                </c:pt>
                <c:pt idx="3312">
                  <c:v>1.00303920880267E-5</c:v>
                </c:pt>
                <c:pt idx="3313">
                  <c:v>1.00303920880267E-5</c:v>
                </c:pt>
                <c:pt idx="3314">
                  <c:v>1.00303920880267E-5</c:v>
                </c:pt>
                <c:pt idx="3315">
                  <c:v>2.00607841760534E-5</c:v>
                </c:pt>
                <c:pt idx="3316">
                  <c:v>2.00607841760534E-5</c:v>
                </c:pt>
                <c:pt idx="3317">
                  <c:v>2.00607841760534E-5</c:v>
                </c:pt>
                <c:pt idx="3318">
                  <c:v>1.00303920880267E-5</c:v>
                </c:pt>
                <c:pt idx="3319">
                  <c:v>1.00303920880267E-5</c:v>
                </c:pt>
                <c:pt idx="3320">
                  <c:v>1.00303920880267E-5</c:v>
                </c:pt>
                <c:pt idx="3321">
                  <c:v>2.00607841760534E-5</c:v>
                </c:pt>
                <c:pt idx="3322">
                  <c:v>3.00911762640801E-5</c:v>
                </c:pt>
                <c:pt idx="3323">
                  <c:v>1.00303920880267E-5</c:v>
                </c:pt>
                <c:pt idx="3324">
                  <c:v>1.00303920880267E-5</c:v>
                </c:pt>
                <c:pt idx="3325">
                  <c:v>1.00303920880267E-5</c:v>
                </c:pt>
                <c:pt idx="3326">
                  <c:v>2.00607841760534E-5</c:v>
                </c:pt>
                <c:pt idx="3327">
                  <c:v>1.00303920880267E-5</c:v>
                </c:pt>
                <c:pt idx="3328">
                  <c:v>5.01519604401336E-5</c:v>
                </c:pt>
                <c:pt idx="3329">
                  <c:v>3.00911762640801E-5</c:v>
                </c:pt>
                <c:pt idx="3330">
                  <c:v>1.00303920880267E-5</c:v>
                </c:pt>
                <c:pt idx="3331">
                  <c:v>2.00607841760534E-5</c:v>
                </c:pt>
                <c:pt idx="3332">
                  <c:v>1.00303920880267E-5</c:v>
                </c:pt>
                <c:pt idx="3333">
                  <c:v>2.00607841760534E-5</c:v>
                </c:pt>
                <c:pt idx="3334">
                  <c:v>1.00303920880267E-5</c:v>
                </c:pt>
                <c:pt idx="3335">
                  <c:v>1.00303920880267E-5</c:v>
                </c:pt>
                <c:pt idx="3336">
                  <c:v>2.00607841760534E-5</c:v>
                </c:pt>
                <c:pt idx="3337">
                  <c:v>2.00607841760534E-5</c:v>
                </c:pt>
                <c:pt idx="3338">
                  <c:v>2.00607841760534E-5</c:v>
                </c:pt>
                <c:pt idx="3339">
                  <c:v>2.00607841760534E-5</c:v>
                </c:pt>
                <c:pt idx="3340">
                  <c:v>3.00911762640801E-5</c:v>
                </c:pt>
                <c:pt idx="3341">
                  <c:v>1.00303920880267E-5</c:v>
                </c:pt>
                <c:pt idx="3342">
                  <c:v>2.00607841760534E-5</c:v>
                </c:pt>
                <c:pt idx="3343">
                  <c:v>1.00303920880267E-5</c:v>
                </c:pt>
                <c:pt idx="3344">
                  <c:v>1.00303920880267E-5</c:v>
                </c:pt>
                <c:pt idx="3345">
                  <c:v>1.00303920880267E-5</c:v>
                </c:pt>
                <c:pt idx="3346">
                  <c:v>1.00303920880267E-5</c:v>
                </c:pt>
                <c:pt idx="3347">
                  <c:v>1.00303920880267E-5</c:v>
                </c:pt>
                <c:pt idx="3348">
                  <c:v>1.00303920880267E-5</c:v>
                </c:pt>
                <c:pt idx="3349">
                  <c:v>3.00911762640801E-5</c:v>
                </c:pt>
                <c:pt idx="3350">
                  <c:v>2.00607841760534E-5</c:v>
                </c:pt>
                <c:pt idx="3351">
                  <c:v>1.00303920880267E-5</c:v>
                </c:pt>
                <c:pt idx="3352">
                  <c:v>3.00911762640801E-5</c:v>
                </c:pt>
                <c:pt idx="3353">
                  <c:v>1.00303920880267E-5</c:v>
                </c:pt>
                <c:pt idx="3354">
                  <c:v>1.00303920880267E-5</c:v>
                </c:pt>
                <c:pt idx="3355">
                  <c:v>2.00607841760534E-5</c:v>
                </c:pt>
                <c:pt idx="3356">
                  <c:v>1.00303920880267E-5</c:v>
                </c:pt>
                <c:pt idx="3357">
                  <c:v>2.00607841760534E-5</c:v>
                </c:pt>
                <c:pt idx="3358">
                  <c:v>1.00303920880267E-5</c:v>
                </c:pt>
                <c:pt idx="3359">
                  <c:v>1.00303920880267E-5</c:v>
                </c:pt>
                <c:pt idx="3360">
                  <c:v>1.00303920880267E-5</c:v>
                </c:pt>
                <c:pt idx="3361">
                  <c:v>1.00303920880267E-5</c:v>
                </c:pt>
                <c:pt idx="3362">
                  <c:v>1.00303920880267E-5</c:v>
                </c:pt>
                <c:pt idx="3363">
                  <c:v>1.00303920880267E-5</c:v>
                </c:pt>
                <c:pt idx="3364">
                  <c:v>2.00607841760534E-5</c:v>
                </c:pt>
                <c:pt idx="3365">
                  <c:v>3.00911762640801E-5</c:v>
                </c:pt>
                <c:pt idx="3366">
                  <c:v>1.00303920880267E-5</c:v>
                </c:pt>
                <c:pt idx="3367">
                  <c:v>2.00607841760534E-5</c:v>
                </c:pt>
                <c:pt idx="3368">
                  <c:v>3.00911762640801E-5</c:v>
                </c:pt>
                <c:pt idx="3369">
                  <c:v>2.00607841760534E-5</c:v>
                </c:pt>
                <c:pt idx="3370">
                  <c:v>1.00303920880267E-5</c:v>
                </c:pt>
                <c:pt idx="3371">
                  <c:v>1.00303920880267E-5</c:v>
                </c:pt>
                <c:pt idx="3372">
                  <c:v>1.00303920880267E-5</c:v>
                </c:pt>
                <c:pt idx="3373">
                  <c:v>2.00607841760534E-5</c:v>
                </c:pt>
                <c:pt idx="3374">
                  <c:v>1.00303920880267E-5</c:v>
                </c:pt>
                <c:pt idx="3375">
                  <c:v>1.00303920880267E-5</c:v>
                </c:pt>
                <c:pt idx="3376">
                  <c:v>3.00911762640801E-5</c:v>
                </c:pt>
                <c:pt idx="3377">
                  <c:v>1.00303920880267E-5</c:v>
                </c:pt>
                <c:pt idx="3378">
                  <c:v>1.00303920880267E-5</c:v>
                </c:pt>
                <c:pt idx="3379">
                  <c:v>2.00607841760534E-5</c:v>
                </c:pt>
                <c:pt idx="3380">
                  <c:v>2.00607841760534E-5</c:v>
                </c:pt>
                <c:pt idx="3381">
                  <c:v>1.00303920880267E-5</c:v>
                </c:pt>
                <c:pt idx="3382">
                  <c:v>1.00303920880267E-5</c:v>
                </c:pt>
                <c:pt idx="3383">
                  <c:v>1.00303920880267E-5</c:v>
                </c:pt>
                <c:pt idx="3384">
                  <c:v>1.00303920880267E-5</c:v>
                </c:pt>
                <c:pt idx="3385">
                  <c:v>1.00303920880267E-5</c:v>
                </c:pt>
                <c:pt idx="3386">
                  <c:v>1.00303920880267E-5</c:v>
                </c:pt>
                <c:pt idx="3387">
                  <c:v>3.00911762640801E-5</c:v>
                </c:pt>
                <c:pt idx="3388">
                  <c:v>1.00303920880267E-5</c:v>
                </c:pt>
                <c:pt idx="3389">
                  <c:v>2.00607841760534E-5</c:v>
                </c:pt>
                <c:pt idx="3390">
                  <c:v>2.00607841760534E-5</c:v>
                </c:pt>
                <c:pt idx="3391">
                  <c:v>1.00303920880267E-5</c:v>
                </c:pt>
                <c:pt idx="3392">
                  <c:v>2.00607841760534E-5</c:v>
                </c:pt>
                <c:pt idx="3393">
                  <c:v>2.00607841760534E-5</c:v>
                </c:pt>
                <c:pt idx="3394">
                  <c:v>1.00303920880267E-5</c:v>
                </c:pt>
                <c:pt idx="3395">
                  <c:v>1.00303920880267E-5</c:v>
                </c:pt>
                <c:pt idx="3396">
                  <c:v>1.00303920880267E-5</c:v>
                </c:pt>
                <c:pt idx="3397">
                  <c:v>2.00607841760534E-5</c:v>
                </c:pt>
                <c:pt idx="3398">
                  <c:v>2.00607841760534E-5</c:v>
                </c:pt>
                <c:pt idx="3399">
                  <c:v>1.00303920880267E-5</c:v>
                </c:pt>
                <c:pt idx="3400">
                  <c:v>1.00303920880267E-5</c:v>
                </c:pt>
                <c:pt idx="3401">
                  <c:v>1.00303920880267E-5</c:v>
                </c:pt>
                <c:pt idx="3402">
                  <c:v>1.00303920880267E-5</c:v>
                </c:pt>
                <c:pt idx="3403">
                  <c:v>1.00303920880267E-5</c:v>
                </c:pt>
                <c:pt idx="3404">
                  <c:v>3.00911762640801E-5</c:v>
                </c:pt>
                <c:pt idx="3405">
                  <c:v>1.00303920880267E-5</c:v>
                </c:pt>
                <c:pt idx="3406">
                  <c:v>2.00607841760534E-5</c:v>
                </c:pt>
                <c:pt idx="3407">
                  <c:v>1.00303920880267E-5</c:v>
                </c:pt>
                <c:pt idx="3408">
                  <c:v>1.00303920880267E-5</c:v>
                </c:pt>
                <c:pt idx="3409">
                  <c:v>2.00607841760534E-5</c:v>
                </c:pt>
                <c:pt idx="3410">
                  <c:v>2.00607841760534E-5</c:v>
                </c:pt>
                <c:pt idx="3411">
                  <c:v>1.00303920880267E-5</c:v>
                </c:pt>
                <c:pt idx="3412">
                  <c:v>1.00303920880267E-5</c:v>
                </c:pt>
                <c:pt idx="3413">
                  <c:v>1.00303920880267E-5</c:v>
                </c:pt>
                <c:pt idx="3414">
                  <c:v>1.00303920880267E-5</c:v>
                </c:pt>
                <c:pt idx="3415">
                  <c:v>2.00607841760534E-5</c:v>
                </c:pt>
                <c:pt idx="3416">
                  <c:v>5.01519604401336E-5</c:v>
                </c:pt>
                <c:pt idx="3417">
                  <c:v>1.00303920880267E-5</c:v>
                </c:pt>
                <c:pt idx="3418">
                  <c:v>2.00607841760534E-5</c:v>
                </c:pt>
                <c:pt idx="3419">
                  <c:v>1.00303920880267E-5</c:v>
                </c:pt>
                <c:pt idx="3420">
                  <c:v>2.00607841760534E-5</c:v>
                </c:pt>
                <c:pt idx="3421">
                  <c:v>1.00303920880267E-5</c:v>
                </c:pt>
                <c:pt idx="3422">
                  <c:v>1.00303920880267E-5</c:v>
                </c:pt>
                <c:pt idx="3423">
                  <c:v>2.00607841760534E-5</c:v>
                </c:pt>
                <c:pt idx="3424">
                  <c:v>2.00607841760534E-5</c:v>
                </c:pt>
                <c:pt idx="3425">
                  <c:v>1.00303920880267E-5</c:v>
                </c:pt>
                <c:pt idx="3426">
                  <c:v>1.00303920880267E-5</c:v>
                </c:pt>
                <c:pt idx="3427">
                  <c:v>1.00303920880267E-5</c:v>
                </c:pt>
                <c:pt idx="3428">
                  <c:v>1.00303920880267E-5</c:v>
                </c:pt>
                <c:pt idx="3429">
                  <c:v>1.00303920880267E-5</c:v>
                </c:pt>
                <c:pt idx="3430">
                  <c:v>1.00303920880267E-5</c:v>
                </c:pt>
                <c:pt idx="3431">
                  <c:v>1.00303920880267E-5</c:v>
                </c:pt>
                <c:pt idx="3432">
                  <c:v>1.00303920880267E-5</c:v>
                </c:pt>
                <c:pt idx="3433">
                  <c:v>1.00303920880267E-5</c:v>
                </c:pt>
                <c:pt idx="3434">
                  <c:v>1.00303920880267E-5</c:v>
                </c:pt>
                <c:pt idx="3435">
                  <c:v>2.00607841760534E-5</c:v>
                </c:pt>
                <c:pt idx="3436">
                  <c:v>1.00303920880267E-5</c:v>
                </c:pt>
                <c:pt idx="3437">
                  <c:v>1.00303920880267E-5</c:v>
                </c:pt>
                <c:pt idx="3438">
                  <c:v>1.00303920880267E-5</c:v>
                </c:pt>
                <c:pt idx="3439">
                  <c:v>1.00303920880267E-5</c:v>
                </c:pt>
                <c:pt idx="3440">
                  <c:v>2.00607841760534E-5</c:v>
                </c:pt>
                <c:pt idx="3441">
                  <c:v>2.00607841760534E-5</c:v>
                </c:pt>
                <c:pt idx="3442">
                  <c:v>2.00607841760534E-5</c:v>
                </c:pt>
                <c:pt idx="3443">
                  <c:v>1.00303920880267E-5</c:v>
                </c:pt>
                <c:pt idx="3444">
                  <c:v>2.00607841760534E-5</c:v>
                </c:pt>
                <c:pt idx="3445">
                  <c:v>1.00303920880267E-5</c:v>
                </c:pt>
                <c:pt idx="3446">
                  <c:v>2.00607841760534E-5</c:v>
                </c:pt>
                <c:pt idx="3447">
                  <c:v>1.00303920880267E-5</c:v>
                </c:pt>
                <c:pt idx="3448">
                  <c:v>1.00303920880267E-5</c:v>
                </c:pt>
                <c:pt idx="3449">
                  <c:v>1.00303920880267E-5</c:v>
                </c:pt>
                <c:pt idx="3450">
                  <c:v>1.00303920880267E-5</c:v>
                </c:pt>
                <c:pt idx="3451">
                  <c:v>1.00303920880267E-5</c:v>
                </c:pt>
                <c:pt idx="3452">
                  <c:v>2.00607841760534E-5</c:v>
                </c:pt>
                <c:pt idx="3453">
                  <c:v>1.00303920880267E-5</c:v>
                </c:pt>
                <c:pt idx="3454">
                  <c:v>1.00303920880267E-5</c:v>
                </c:pt>
                <c:pt idx="3455">
                  <c:v>1.00303920880267E-5</c:v>
                </c:pt>
                <c:pt idx="3456">
                  <c:v>3.00911762640801E-5</c:v>
                </c:pt>
                <c:pt idx="3457">
                  <c:v>1.00303920880267E-5</c:v>
                </c:pt>
                <c:pt idx="3458">
                  <c:v>1.00303920880267E-5</c:v>
                </c:pt>
                <c:pt idx="3459">
                  <c:v>1.00303920880267E-5</c:v>
                </c:pt>
                <c:pt idx="3460">
                  <c:v>1.00303920880267E-5</c:v>
                </c:pt>
                <c:pt idx="3461">
                  <c:v>5.01519604401336E-5</c:v>
                </c:pt>
                <c:pt idx="3462">
                  <c:v>1.00303920880267E-5</c:v>
                </c:pt>
                <c:pt idx="3463">
                  <c:v>2.00607841760534E-5</c:v>
                </c:pt>
                <c:pt idx="3464">
                  <c:v>1.00303920880267E-5</c:v>
                </c:pt>
                <c:pt idx="3465">
                  <c:v>1.00303920880267E-5</c:v>
                </c:pt>
                <c:pt idx="3466">
                  <c:v>2.00607841760534E-5</c:v>
                </c:pt>
                <c:pt idx="3467">
                  <c:v>1.00303920880267E-5</c:v>
                </c:pt>
                <c:pt idx="3468">
                  <c:v>1.00303920880267E-5</c:v>
                </c:pt>
                <c:pt idx="3469">
                  <c:v>1.00303920880267E-5</c:v>
                </c:pt>
                <c:pt idx="3470">
                  <c:v>2.00607841760534E-5</c:v>
                </c:pt>
                <c:pt idx="3471">
                  <c:v>1.00303920880267E-5</c:v>
                </c:pt>
                <c:pt idx="3472">
                  <c:v>1.00303920880267E-5</c:v>
                </c:pt>
                <c:pt idx="3473">
                  <c:v>1.00303920880267E-5</c:v>
                </c:pt>
                <c:pt idx="3474">
                  <c:v>2.00607841760534E-5</c:v>
                </c:pt>
                <c:pt idx="3475">
                  <c:v>1.00303920880267E-5</c:v>
                </c:pt>
                <c:pt idx="3476">
                  <c:v>1.00303920880267E-5</c:v>
                </c:pt>
                <c:pt idx="3477">
                  <c:v>2.00607841760534E-5</c:v>
                </c:pt>
                <c:pt idx="3478">
                  <c:v>1.00303920880267E-5</c:v>
                </c:pt>
                <c:pt idx="3479">
                  <c:v>1.00303920880267E-5</c:v>
                </c:pt>
                <c:pt idx="3480">
                  <c:v>2.00607841760534E-5</c:v>
                </c:pt>
                <c:pt idx="3481">
                  <c:v>1.00303920880267E-5</c:v>
                </c:pt>
                <c:pt idx="3482">
                  <c:v>1.00303920880267E-5</c:v>
                </c:pt>
                <c:pt idx="3483">
                  <c:v>2.00607841760534E-5</c:v>
                </c:pt>
                <c:pt idx="3484">
                  <c:v>1.00303920880267E-5</c:v>
                </c:pt>
                <c:pt idx="3485">
                  <c:v>1.00303920880267E-5</c:v>
                </c:pt>
                <c:pt idx="3486">
                  <c:v>1.00303920880267E-5</c:v>
                </c:pt>
                <c:pt idx="3487">
                  <c:v>1.00303920880267E-5</c:v>
                </c:pt>
                <c:pt idx="3488">
                  <c:v>1.00303920880267E-5</c:v>
                </c:pt>
                <c:pt idx="3489">
                  <c:v>1.00303920880267E-5</c:v>
                </c:pt>
                <c:pt idx="3490">
                  <c:v>1.00303920880267E-5</c:v>
                </c:pt>
                <c:pt idx="3491">
                  <c:v>1.00303920880267E-5</c:v>
                </c:pt>
                <c:pt idx="3492">
                  <c:v>1.00303920880267E-5</c:v>
                </c:pt>
                <c:pt idx="3493">
                  <c:v>3.00911762640801E-5</c:v>
                </c:pt>
                <c:pt idx="3494">
                  <c:v>1.00303920880267E-5</c:v>
                </c:pt>
                <c:pt idx="3495">
                  <c:v>1.00303920880267E-5</c:v>
                </c:pt>
                <c:pt idx="3496">
                  <c:v>2.00607841760534E-5</c:v>
                </c:pt>
                <c:pt idx="3497">
                  <c:v>1.00303920880267E-5</c:v>
                </c:pt>
                <c:pt idx="3498">
                  <c:v>1.00303920880267E-5</c:v>
                </c:pt>
                <c:pt idx="3499">
                  <c:v>1.00303920880267E-5</c:v>
                </c:pt>
                <c:pt idx="3500">
                  <c:v>1.00303920880267E-5</c:v>
                </c:pt>
                <c:pt idx="3501">
                  <c:v>1.00303920880267E-5</c:v>
                </c:pt>
                <c:pt idx="3502">
                  <c:v>1.00303920880267E-5</c:v>
                </c:pt>
                <c:pt idx="3503">
                  <c:v>1.00303920880267E-5</c:v>
                </c:pt>
                <c:pt idx="3504">
                  <c:v>1.00303920880267E-5</c:v>
                </c:pt>
                <c:pt idx="3505">
                  <c:v>2.00607841760534E-5</c:v>
                </c:pt>
                <c:pt idx="3506">
                  <c:v>2.00607841760534E-5</c:v>
                </c:pt>
                <c:pt idx="3507">
                  <c:v>2.00607841760534E-5</c:v>
                </c:pt>
                <c:pt idx="3508">
                  <c:v>2.00607841760534E-5</c:v>
                </c:pt>
                <c:pt idx="3509">
                  <c:v>1.00303920880267E-5</c:v>
                </c:pt>
                <c:pt idx="3510">
                  <c:v>1.00303920880267E-5</c:v>
                </c:pt>
                <c:pt idx="3511">
                  <c:v>2.00607841760534E-5</c:v>
                </c:pt>
                <c:pt idx="3512">
                  <c:v>1.00303920880267E-5</c:v>
                </c:pt>
                <c:pt idx="3513">
                  <c:v>2.00607841760534E-5</c:v>
                </c:pt>
                <c:pt idx="3514">
                  <c:v>1.00303920880267E-5</c:v>
                </c:pt>
                <c:pt idx="3515">
                  <c:v>1.00303920880267E-5</c:v>
                </c:pt>
                <c:pt idx="3516">
                  <c:v>1.00303920880267E-5</c:v>
                </c:pt>
                <c:pt idx="3517">
                  <c:v>2.00607841760534E-5</c:v>
                </c:pt>
                <c:pt idx="3518">
                  <c:v>1.00303920880267E-5</c:v>
                </c:pt>
                <c:pt idx="3519">
                  <c:v>1.00303920880267E-5</c:v>
                </c:pt>
                <c:pt idx="3520">
                  <c:v>1.00303920880267E-5</c:v>
                </c:pt>
                <c:pt idx="3521">
                  <c:v>1.00303920880267E-5</c:v>
                </c:pt>
                <c:pt idx="3522">
                  <c:v>2.00607841760534E-5</c:v>
                </c:pt>
                <c:pt idx="3523">
                  <c:v>1.00303920880267E-5</c:v>
                </c:pt>
                <c:pt idx="3524">
                  <c:v>2.00607841760534E-5</c:v>
                </c:pt>
                <c:pt idx="3525">
                  <c:v>2.00607841760534E-5</c:v>
                </c:pt>
                <c:pt idx="3526">
                  <c:v>1.00303920880267E-5</c:v>
                </c:pt>
                <c:pt idx="3527">
                  <c:v>1.00303920880267E-5</c:v>
                </c:pt>
                <c:pt idx="3528">
                  <c:v>1.00303920880267E-5</c:v>
                </c:pt>
                <c:pt idx="3529">
                  <c:v>1.00303920880267E-5</c:v>
                </c:pt>
                <c:pt idx="3530">
                  <c:v>2.00607841760534E-5</c:v>
                </c:pt>
                <c:pt idx="3531">
                  <c:v>2.00607841760534E-5</c:v>
                </c:pt>
                <c:pt idx="3532">
                  <c:v>1.00303920880267E-5</c:v>
                </c:pt>
                <c:pt idx="3533">
                  <c:v>1.00303920880267E-5</c:v>
                </c:pt>
                <c:pt idx="3534">
                  <c:v>1.00303920880267E-5</c:v>
                </c:pt>
                <c:pt idx="3535">
                  <c:v>1.00303920880267E-5</c:v>
                </c:pt>
                <c:pt idx="3536">
                  <c:v>1.00303920880267E-5</c:v>
                </c:pt>
                <c:pt idx="3537">
                  <c:v>1.00303920880267E-5</c:v>
                </c:pt>
                <c:pt idx="3538">
                  <c:v>1.00303920880267E-5</c:v>
                </c:pt>
                <c:pt idx="3539">
                  <c:v>1.00303920880267E-5</c:v>
                </c:pt>
                <c:pt idx="3540">
                  <c:v>1.00303920880267E-5</c:v>
                </c:pt>
                <c:pt idx="3541">
                  <c:v>1.00303920880267E-5</c:v>
                </c:pt>
                <c:pt idx="3542">
                  <c:v>1.00303920880267E-5</c:v>
                </c:pt>
                <c:pt idx="3543">
                  <c:v>1.00303920880267E-5</c:v>
                </c:pt>
                <c:pt idx="3544">
                  <c:v>1.00303920880267E-5</c:v>
                </c:pt>
                <c:pt idx="3545">
                  <c:v>2.00607841760534E-5</c:v>
                </c:pt>
                <c:pt idx="3546">
                  <c:v>1.00303920880267E-5</c:v>
                </c:pt>
                <c:pt idx="3547">
                  <c:v>1.00303920880267E-5</c:v>
                </c:pt>
                <c:pt idx="3548">
                  <c:v>1.00303920880267E-5</c:v>
                </c:pt>
                <c:pt idx="3549">
                  <c:v>1.00303920880267E-5</c:v>
                </c:pt>
                <c:pt idx="3550">
                  <c:v>1.00303920880267E-5</c:v>
                </c:pt>
                <c:pt idx="3551">
                  <c:v>1.00303920880267E-5</c:v>
                </c:pt>
                <c:pt idx="3552">
                  <c:v>2.00607841760534E-5</c:v>
                </c:pt>
                <c:pt idx="3553">
                  <c:v>1.00303920880267E-5</c:v>
                </c:pt>
                <c:pt idx="3554">
                  <c:v>1.00303920880267E-5</c:v>
                </c:pt>
                <c:pt idx="3555">
                  <c:v>1.00303920880267E-5</c:v>
                </c:pt>
                <c:pt idx="3556">
                  <c:v>1.00303920880267E-5</c:v>
                </c:pt>
                <c:pt idx="3557">
                  <c:v>1.00303920880267E-5</c:v>
                </c:pt>
                <c:pt idx="3558">
                  <c:v>2.00607841760534E-5</c:v>
                </c:pt>
                <c:pt idx="3559">
                  <c:v>1.00303920880267E-5</c:v>
                </c:pt>
                <c:pt idx="3560">
                  <c:v>1.00303920880267E-5</c:v>
                </c:pt>
                <c:pt idx="3561">
                  <c:v>2.00607841760534E-5</c:v>
                </c:pt>
                <c:pt idx="3562">
                  <c:v>1.00303920880267E-5</c:v>
                </c:pt>
                <c:pt idx="3563">
                  <c:v>1.00303920880267E-5</c:v>
                </c:pt>
                <c:pt idx="3564">
                  <c:v>1.00303920880267E-5</c:v>
                </c:pt>
                <c:pt idx="3565">
                  <c:v>1.00303920880267E-5</c:v>
                </c:pt>
                <c:pt idx="3566">
                  <c:v>2.00607841760534E-5</c:v>
                </c:pt>
                <c:pt idx="3567">
                  <c:v>1.00303920880267E-5</c:v>
                </c:pt>
                <c:pt idx="3568">
                  <c:v>1.00303920880267E-5</c:v>
                </c:pt>
                <c:pt idx="3569">
                  <c:v>1.00303920880267E-5</c:v>
                </c:pt>
                <c:pt idx="3570">
                  <c:v>1.00303920880267E-5</c:v>
                </c:pt>
                <c:pt idx="3571">
                  <c:v>1.00303920880267E-5</c:v>
                </c:pt>
                <c:pt idx="3572">
                  <c:v>1.00303920880267E-5</c:v>
                </c:pt>
                <c:pt idx="3573">
                  <c:v>1.00303920880267E-5</c:v>
                </c:pt>
                <c:pt idx="3574">
                  <c:v>1.00303920880267E-5</c:v>
                </c:pt>
                <c:pt idx="3575">
                  <c:v>1.00303920880267E-5</c:v>
                </c:pt>
                <c:pt idx="3576">
                  <c:v>1.00303920880267E-5</c:v>
                </c:pt>
                <c:pt idx="3577">
                  <c:v>1.00303920880267E-5</c:v>
                </c:pt>
                <c:pt idx="3578">
                  <c:v>1.00303920880267E-5</c:v>
                </c:pt>
                <c:pt idx="3579">
                  <c:v>1.00303920880267E-5</c:v>
                </c:pt>
                <c:pt idx="3580">
                  <c:v>1.00303920880267E-5</c:v>
                </c:pt>
                <c:pt idx="3581">
                  <c:v>1.00303920880267E-5</c:v>
                </c:pt>
                <c:pt idx="3582">
                  <c:v>1.00303920880267E-5</c:v>
                </c:pt>
                <c:pt idx="3583">
                  <c:v>1.00303920880267E-5</c:v>
                </c:pt>
                <c:pt idx="3584">
                  <c:v>1.00303920880267E-5</c:v>
                </c:pt>
                <c:pt idx="3585">
                  <c:v>1.00303920880267E-5</c:v>
                </c:pt>
                <c:pt idx="3586">
                  <c:v>1.00303920880267E-5</c:v>
                </c:pt>
                <c:pt idx="3587">
                  <c:v>1.00303920880267E-5</c:v>
                </c:pt>
                <c:pt idx="3588">
                  <c:v>1.00303920880267E-5</c:v>
                </c:pt>
                <c:pt idx="3589">
                  <c:v>1.00303920880267E-5</c:v>
                </c:pt>
                <c:pt idx="3590">
                  <c:v>2.00607841760534E-5</c:v>
                </c:pt>
                <c:pt idx="3591">
                  <c:v>1.00303920880267E-5</c:v>
                </c:pt>
                <c:pt idx="3592">
                  <c:v>1.00303920880267E-5</c:v>
                </c:pt>
                <c:pt idx="3593">
                  <c:v>1.00303920880267E-5</c:v>
                </c:pt>
                <c:pt idx="3594">
                  <c:v>1.00303920880267E-5</c:v>
                </c:pt>
                <c:pt idx="3595">
                  <c:v>1.00303920880267E-5</c:v>
                </c:pt>
                <c:pt idx="3596">
                  <c:v>1.00303920880267E-5</c:v>
                </c:pt>
                <c:pt idx="3597">
                  <c:v>2.00607841760534E-5</c:v>
                </c:pt>
                <c:pt idx="3598">
                  <c:v>1.00303920880267E-5</c:v>
                </c:pt>
                <c:pt idx="3599">
                  <c:v>1.00303920880267E-5</c:v>
                </c:pt>
                <c:pt idx="3600">
                  <c:v>1.00303920880267E-5</c:v>
                </c:pt>
                <c:pt idx="3601">
                  <c:v>1.00303920880267E-5</c:v>
                </c:pt>
                <c:pt idx="3602">
                  <c:v>1.00303920880267E-5</c:v>
                </c:pt>
                <c:pt idx="3603">
                  <c:v>1.00303920880267E-5</c:v>
                </c:pt>
                <c:pt idx="3604">
                  <c:v>1.00303920880267E-5</c:v>
                </c:pt>
                <c:pt idx="3605">
                  <c:v>1.00303920880267E-5</c:v>
                </c:pt>
                <c:pt idx="3606">
                  <c:v>1.00303920880267E-5</c:v>
                </c:pt>
                <c:pt idx="3607">
                  <c:v>1.00303920880267E-5</c:v>
                </c:pt>
                <c:pt idx="3608">
                  <c:v>1.00303920880267E-5</c:v>
                </c:pt>
                <c:pt idx="3609">
                  <c:v>1.00303920880267E-5</c:v>
                </c:pt>
                <c:pt idx="3610">
                  <c:v>1.00303920880267E-5</c:v>
                </c:pt>
                <c:pt idx="3611">
                  <c:v>2.00607841760534E-5</c:v>
                </c:pt>
                <c:pt idx="3612">
                  <c:v>1.00303920880267E-5</c:v>
                </c:pt>
                <c:pt idx="3613">
                  <c:v>1.00303920880267E-5</c:v>
                </c:pt>
                <c:pt idx="3614">
                  <c:v>1.00303920880267E-5</c:v>
                </c:pt>
                <c:pt idx="3615">
                  <c:v>1.00303920880267E-5</c:v>
                </c:pt>
                <c:pt idx="3616">
                  <c:v>1.00303920880267E-5</c:v>
                </c:pt>
                <c:pt idx="3617">
                  <c:v>1.00303920880267E-5</c:v>
                </c:pt>
                <c:pt idx="3618">
                  <c:v>2.00607841760534E-5</c:v>
                </c:pt>
                <c:pt idx="3619">
                  <c:v>1.00303920880267E-5</c:v>
                </c:pt>
                <c:pt idx="3620">
                  <c:v>1.00303920880267E-5</c:v>
                </c:pt>
                <c:pt idx="3621">
                  <c:v>1.00303920880267E-5</c:v>
                </c:pt>
                <c:pt idx="3622">
                  <c:v>1.00303920880267E-5</c:v>
                </c:pt>
                <c:pt idx="3623">
                  <c:v>1.00303920880267E-5</c:v>
                </c:pt>
                <c:pt idx="3624">
                  <c:v>1.00303920880267E-5</c:v>
                </c:pt>
                <c:pt idx="3625">
                  <c:v>1.00303920880267E-5</c:v>
                </c:pt>
                <c:pt idx="3626">
                  <c:v>1.00303920880267E-5</c:v>
                </c:pt>
                <c:pt idx="3627">
                  <c:v>1.00303920880267E-5</c:v>
                </c:pt>
                <c:pt idx="3628">
                  <c:v>1.00303920880267E-5</c:v>
                </c:pt>
                <c:pt idx="3629">
                  <c:v>1.00303920880267E-5</c:v>
                </c:pt>
                <c:pt idx="3630">
                  <c:v>1.00303920880267E-5</c:v>
                </c:pt>
                <c:pt idx="3631">
                  <c:v>1.00303920880267E-5</c:v>
                </c:pt>
                <c:pt idx="3632">
                  <c:v>1.00303920880267E-5</c:v>
                </c:pt>
                <c:pt idx="3633">
                  <c:v>1.00303920880267E-5</c:v>
                </c:pt>
                <c:pt idx="3634">
                  <c:v>1.00303920880267E-5</c:v>
                </c:pt>
                <c:pt idx="3635">
                  <c:v>1.00303920880267E-5</c:v>
                </c:pt>
                <c:pt idx="3636">
                  <c:v>1.00303920880267E-5</c:v>
                </c:pt>
                <c:pt idx="3637">
                  <c:v>1.00303920880267E-5</c:v>
                </c:pt>
                <c:pt idx="3638">
                  <c:v>1.00303920880267E-5</c:v>
                </c:pt>
                <c:pt idx="3639">
                  <c:v>1.00303920880267E-5</c:v>
                </c:pt>
                <c:pt idx="3640">
                  <c:v>1.00303920880267E-5</c:v>
                </c:pt>
                <c:pt idx="3641">
                  <c:v>1.00303920880267E-5</c:v>
                </c:pt>
                <c:pt idx="3642">
                  <c:v>1.00303920880267E-5</c:v>
                </c:pt>
                <c:pt idx="3643">
                  <c:v>1.00303920880267E-5</c:v>
                </c:pt>
                <c:pt idx="3644">
                  <c:v>1.00303920880267E-5</c:v>
                </c:pt>
                <c:pt idx="3645">
                  <c:v>1.00303920880267E-5</c:v>
                </c:pt>
                <c:pt idx="3646">
                  <c:v>1.00303920880267E-5</c:v>
                </c:pt>
                <c:pt idx="3647">
                  <c:v>1.00303920880267E-5</c:v>
                </c:pt>
                <c:pt idx="3648">
                  <c:v>1.00303920880267E-5</c:v>
                </c:pt>
                <c:pt idx="3649">
                  <c:v>1.00303920880267E-5</c:v>
                </c:pt>
                <c:pt idx="3650">
                  <c:v>1.00303920880267E-5</c:v>
                </c:pt>
                <c:pt idx="3651">
                  <c:v>1.00303920880267E-5</c:v>
                </c:pt>
                <c:pt idx="3652">
                  <c:v>1.00303920880267E-5</c:v>
                </c:pt>
                <c:pt idx="3653">
                  <c:v>1.00303920880267E-5</c:v>
                </c:pt>
                <c:pt idx="3654">
                  <c:v>1.00303920880267E-5</c:v>
                </c:pt>
                <c:pt idx="3655">
                  <c:v>1.00303920880267E-5</c:v>
                </c:pt>
                <c:pt idx="3656">
                  <c:v>1.00303920880267E-5</c:v>
                </c:pt>
                <c:pt idx="3657">
                  <c:v>1.00303920880267E-5</c:v>
                </c:pt>
                <c:pt idx="3658">
                  <c:v>1.00303920880267E-5</c:v>
                </c:pt>
                <c:pt idx="3659">
                  <c:v>1.00303920880267E-5</c:v>
                </c:pt>
                <c:pt idx="3660">
                  <c:v>1.00303920880267E-5</c:v>
                </c:pt>
                <c:pt idx="3661">
                  <c:v>1.00303920880267E-5</c:v>
                </c:pt>
                <c:pt idx="3662">
                  <c:v>1.00303920880267E-5</c:v>
                </c:pt>
                <c:pt idx="3663">
                  <c:v>1.00303920880267E-5</c:v>
                </c:pt>
                <c:pt idx="3664">
                  <c:v>1.00303920880267E-5</c:v>
                </c:pt>
                <c:pt idx="3665">
                  <c:v>1.00303920880267E-5</c:v>
                </c:pt>
                <c:pt idx="3666">
                  <c:v>1.00303920880267E-5</c:v>
                </c:pt>
                <c:pt idx="3667">
                  <c:v>1.00303920880267E-5</c:v>
                </c:pt>
                <c:pt idx="3668">
                  <c:v>1.00303920880267E-5</c:v>
                </c:pt>
                <c:pt idx="3669">
                  <c:v>1.00303920880267E-5</c:v>
                </c:pt>
                <c:pt idx="3670">
                  <c:v>1.00303920880267E-5</c:v>
                </c:pt>
                <c:pt idx="3671">
                  <c:v>1.00303920880267E-5</c:v>
                </c:pt>
                <c:pt idx="3672">
                  <c:v>1.00303920880267E-5</c:v>
                </c:pt>
                <c:pt idx="3673">
                  <c:v>1.00303920880267E-5</c:v>
                </c:pt>
                <c:pt idx="3674">
                  <c:v>1.00303920880267E-5</c:v>
                </c:pt>
                <c:pt idx="3675">
                  <c:v>1.00303920880267E-5</c:v>
                </c:pt>
                <c:pt idx="3676">
                  <c:v>1.00303920880267E-5</c:v>
                </c:pt>
                <c:pt idx="3677">
                  <c:v>1.00303920880267E-5</c:v>
                </c:pt>
                <c:pt idx="3678">
                  <c:v>1.00303920880267E-5</c:v>
                </c:pt>
                <c:pt idx="3679">
                  <c:v>1.00303920880267E-5</c:v>
                </c:pt>
                <c:pt idx="3680">
                  <c:v>1.00303920880267E-5</c:v>
                </c:pt>
                <c:pt idx="3681">
                  <c:v>1.00303920880267E-5</c:v>
                </c:pt>
                <c:pt idx="3682">
                  <c:v>1.00303920880267E-5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644176"/>
        <c:axId val="2145554272"/>
      </c:scatterChart>
      <c:valAx>
        <c:axId val="2145644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554272"/>
        <c:crosses val="autoZero"/>
        <c:crossBetween val="midCat"/>
      </c:valAx>
      <c:valAx>
        <c:axId val="214555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44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KR-100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'KR-DIS'!$AC:$AC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788.0</c:v>
                </c:pt>
                <c:pt idx="787">
                  <c:v>789.0</c:v>
                </c:pt>
                <c:pt idx="788">
                  <c:v>790.0</c:v>
                </c:pt>
                <c:pt idx="789">
                  <c:v>791.0</c:v>
                </c:pt>
                <c:pt idx="790">
                  <c:v>792.0</c:v>
                </c:pt>
                <c:pt idx="791">
                  <c:v>793.0</c:v>
                </c:pt>
                <c:pt idx="792">
                  <c:v>794.0</c:v>
                </c:pt>
                <c:pt idx="793">
                  <c:v>795.0</c:v>
                </c:pt>
                <c:pt idx="794">
                  <c:v>796.0</c:v>
                </c:pt>
                <c:pt idx="795">
                  <c:v>797.0</c:v>
                </c:pt>
                <c:pt idx="796">
                  <c:v>798.0</c:v>
                </c:pt>
                <c:pt idx="797">
                  <c:v>799.0</c:v>
                </c:pt>
                <c:pt idx="798">
                  <c:v>800.0</c:v>
                </c:pt>
                <c:pt idx="799">
                  <c:v>801.0</c:v>
                </c:pt>
                <c:pt idx="800">
                  <c:v>802.0</c:v>
                </c:pt>
                <c:pt idx="801">
                  <c:v>803.0</c:v>
                </c:pt>
                <c:pt idx="802">
                  <c:v>804.0</c:v>
                </c:pt>
                <c:pt idx="803">
                  <c:v>805.0</c:v>
                </c:pt>
                <c:pt idx="804">
                  <c:v>806.0</c:v>
                </c:pt>
                <c:pt idx="805">
                  <c:v>807.0</c:v>
                </c:pt>
                <c:pt idx="806">
                  <c:v>808.0</c:v>
                </c:pt>
                <c:pt idx="807">
                  <c:v>809.0</c:v>
                </c:pt>
                <c:pt idx="808">
                  <c:v>810.0</c:v>
                </c:pt>
                <c:pt idx="809">
                  <c:v>811.0</c:v>
                </c:pt>
                <c:pt idx="810">
                  <c:v>812.0</c:v>
                </c:pt>
                <c:pt idx="811">
                  <c:v>813.0</c:v>
                </c:pt>
                <c:pt idx="812">
                  <c:v>814.0</c:v>
                </c:pt>
                <c:pt idx="813">
                  <c:v>815.0</c:v>
                </c:pt>
                <c:pt idx="814">
                  <c:v>816.0</c:v>
                </c:pt>
                <c:pt idx="815">
                  <c:v>817.0</c:v>
                </c:pt>
                <c:pt idx="816">
                  <c:v>818.0</c:v>
                </c:pt>
                <c:pt idx="817">
                  <c:v>819.0</c:v>
                </c:pt>
                <c:pt idx="818">
                  <c:v>820.0</c:v>
                </c:pt>
                <c:pt idx="819">
                  <c:v>821.0</c:v>
                </c:pt>
                <c:pt idx="820">
                  <c:v>822.0</c:v>
                </c:pt>
                <c:pt idx="821">
                  <c:v>823.0</c:v>
                </c:pt>
                <c:pt idx="822">
                  <c:v>824.0</c:v>
                </c:pt>
                <c:pt idx="823">
                  <c:v>825.0</c:v>
                </c:pt>
                <c:pt idx="824">
                  <c:v>826.0</c:v>
                </c:pt>
                <c:pt idx="825">
                  <c:v>827.0</c:v>
                </c:pt>
                <c:pt idx="826">
                  <c:v>828.0</c:v>
                </c:pt>
                <c:pt idx="827">
                  <c:v>829.0</c:v>
                </c:pt>
                <c:pt idx="828">
                  <c:v>830.0</c:v>
                </c:pt>
                <c:pt idx="829">
                  <c:v>831.0</c:v>
                </c:pt>
                <c:pt idx="830">
                  <c:v>832.0</c:v>
                </c:pt>
                <c:pt idx="831">
                  <c:v>833.0</c:v>
                </c:pt>
                <c:pt idx="832">
                  <c:v>835.0</c:v>
                </c:pt>
                <c:pt idx="833">
                  <c:v>837.0</c:v>
                </c:pt>
                <c:pt idx="834">
                  <c:v>838.0</c:v>
                </c:pt>
                <c:pt idx="835">
                  <c:v>839.0</c:v>
                </c:pt>
                <c:pt idx="836">
                  <c:v>840.0</c:v>
                </c:pt>
                <c:pt idx="837">
                  <c:v>841.0</c:v>
                </c:pt>
                <c:pt idx="838">
                  <c:v>843.0</c:v>
                </c:pt>
                <c:pt idx="839">
                  <c:v>844.0</c:v>
                </c:pt>
                <c:pt idx="840">
                  <c:v>847.0</c:v>
                </c:pt>
                <c:pt idx="841">
                  <c:v>848.0</c:v>
                </c:pt>
                <c:pt idx="842">
                  <c:v>849.0</c:v>
                </c:pt>
                <c:pt idx="843">
                  <c:v>850.0</c:v>
                </c:pt>
                <c:pt idx="844">
                  <c:v>851.0</c:v>
                </c:pt>
                <c:pt idx="845">
                  <c:v>852.0</c:v>
                </c:pt>
                <c:pt idx="846">
                  <c:v>853.0</c:v>
                </c:pt>
                <c:pt idx="847">
                  <c:v>855.0</c:v>
                </c:pt>
                <c:pt idx="848">
                  <c:v>857.0</c:v>
                </c:pt>
                <c:pt idx="849">
                  <c:v>858.0</c:v>
                </c:pt>
                <c:pt idx="850">
                  <c:v>859.0</c:v>
                </c:pt>
                <c:pt idx="851">
                  <c:v>861.0</c:v>
                </c:pt>
                <c:pt idx="852">
                  <c:v>862.0</c:v>
                </c:pt>
                <c:pt idx="853">
                  <c:v>863.0</c:v>
                </c:pt>
                <c:pt idx="854">
                  <c:v>864.0</c:v>
                </c:pt>
                <c:pt idx="855">
                  <c:v>865.0</c:v>
                </c:pt>
                <c:pt idx="856">
                  <c:v>866.0</c:v>
                </c:pt>
                <c:pt idx="857">
                  <c:v>867.0</c:v>
                </c:pt>
                <c:pt idx="858">
                  <c:v>868.0</c:v>
                </c:pt>
                <c:pt idx="859">
                  <c:v>869.0</c:v>
                </c:pt>
                <c:pt idx="860">
                  <c:v>870.0</c:v>
                </c:pt>
                <c:pt idx="861">
                  <c:v>871.0</c:v>
                </c:pt>
                <c:pt idx="862">
                  <c:v>873.0</c:v>
                </c:pt>
                <c:pt idx="863">
                  <c:v>874.0</c:v>
                </c:pt>
                <c:pt idx="864">
                  <c:v>876.0</c:v>
                </c:pt>
                <c:pt idx="865">
                  <c:v>877.0</c:v>
                </c:pt>
                <c:pt idx="866">
                  <c:v>878.0</c:v>
                </c:pt>
                <c:pt idx="867">
                  <c:v>880.0</c:v>
                </c:pt>
                <c:pt idx="868">
                  <c:v>881.0</c:v>
                </c:pt>
                <c:pt idx="869">
                  <c:v>882.0</c:v>
                </c:pt>
                <c:pt idx="870">
                  <c:v>883.0</c:v>
                </c:pt>
                <c:pt idx="871">
                  <c:v>884.0</c:v>
                </c:pt>
                <c:pt idx="872">
                  <c:v>885.0</c:v>
                </c:pt>
                <c:pt idx="873">
                  <c:v>886.0</c:v>
                </c:pt>
                <c:pt idx="874">
                  <c:v>887.0</c:v>
                </c:pt>
                <c:pt idx="875">
                  <c:v>888.0</c:v>
                </c:pt>
                <c:pt idx="876">
                  <c:v>889.0</c:v>
                </c:pt>
                <c:pt idx="877">
                  <c:v>890.0</c:v>
                </c:pt>
                <c:pt idx="878">
                  <c:v>891.0</c:v>
                </c:pt>
                <c:pt idx="879">
                  <c:v>892.0</c:v>
                </c:pt>
                <c:pt idx="880">
                  <c:v>893.0</c:v>
                </c:pt>
                <c:pt idx="881">
                  <c:v>895.0</c:v>
                </c:pt>
                <c:pt idx="882">
                  <c:v>896.0</c:v>
                </c:pt>
                <c:pt idx="883">
                  <c:v>897.0</c:v>
                </c:pt>
                <c:pt idx="884">
                  <c:v>898.0</c:v>
                </c:pt>
                <c:pt idx="885">
                  <c:v>900.0</c:v>
                </c:pt>
                <c:pt idx="886">
                  <c:v>901.0</c:v>
                </c:pt>
                <c:pt idx="887">
                  <c:v>904.0</c:v>
                </c:pt>
                <c:pt idx="888">
                  <c:v>905.0</c:v>
                </c:pt>
                <c:pt idx="889">
                  <c:v>906.0</c:v>
                </c:pt>
                <c:pt idx="890">
                  <c:v>907.0</c:v>
                </c:pt>
                <c:pt idx="891">
                  <c:v>908.0</c:v>
                </c:pt>
                <c:pt idx="892">
                  <c:v>909.0</c:v>
                </c:pt>
                <c:pt idx="893">
                  <c:v>910.0</c:v>
                </c:pt>
                <c:pt idx="894">
                  <c:v>913.0</c:v>
                </c:pt>
                <c:pt idx="895">
                  <c:v>915.0</c:v>
                </c:pt>
                <c:pt idx="896">
                  <c:v>919.0</c:v>
                </c:pt>
                <c:pt idx="897">
                  <c:v>920.0</c:v>
                </c:pt>
                <c:pt idx="898">
                  <c:v>922.0</c:v>
                </c:pt>
                <c:pt idx="899">
                  <c:v>925.0</c:v>
                </c:pt>
                <c:pt idx="900">
                  <c:v>927.0</c:v>
                </c:pt>
                <c:pt idx="901">
                  <c:v>929.0</c:v>
                </c:pt>
                <c:pt idx="902">
                  <c:v>930.0</c:v>
                </c:pt>
                <c:pt idx="903">
                  <c:v>931.0</c:v>
                </c:pt>
                <c:pt idx="904">
                  <c:v>932.0</c:v>
                </c:pt>
                <c:pt idx="905">
                  <c:v>935.0</c:v>
                </c:pt>
                <c:pt idx="906">
                  <c:v>936.0</c:v>
                </c:pt>
                <c:pt idx="907">
                  <c:v>937.0</c:v>
                </c:pt>
                <c:pt idx="908">
                  <c:v>939.0</c:v>
                </c:pt>
                <c:pt idx="909">
                  <c:v>940.0</c:v>
                </c:pt>
                <c:pt idx="910">
                  <c:v>943.0</c:v>
                </c:pt>
                <c:pt idx="911">
                  <c:v>945.0</c:v>
                </c:pt>
                <c:pt idx="912">
                  <c:v>946.0</c:v>
                </c:pt>
                <c:pt idx="913">
                  <c:v>947.0</c:v>
                </c:pt>
                <c:pt idx="914">
                  <c:v>949.0</c:v>
                </c:pt>
                <c:pt idx="915">
                  <c:v>950.0</c:v>
                </c:pt>
                <c:pt idx="916">
                  <c:v>951.0</c:v>
                </c:pt>
                <c:pt idx="917">
                  <c:v>953.0</c:v>
                </c:pt>
                <c:pt idx="918">
                  <c:v>957.0</c:v>
                </c:pt>
                <c:pt idx="919">
                  <c:v>958.0</c:v>
                </c:pt>
                <c:pt idx="920">
                  <c:v>960.0</c:v>
                </c:pt>
                <c:pt idx="921">
                  <c:v>962.0</c:v>
                </c:pt>
                <c:pt idx="922">
                  <c:v>964.0</c:v>
                </c:pt>
                <c:pt idx="923">
                  <c:v>965.0</c:v>
                </c:pt>
                <c:pt idx="924">
                  <c:v>966.0</c:v>
                </c:pt>
                <c:pt idx="925">
                  <c:v>967.0</c:v>
                </c:pt>
                <c:pt idx="926">
                  <c:v>970.0</c:v>
                </c:pt>
                <c:pt idx="927">
                  <c:v>971.0</c:v>
                </c:pt>
                <c:pt idx="928">
                  <c:v>974.0</c:v>
                </c:pt>
                <c:pt idx="929">
                  <c:v>975.0</c:v>
                </c:pt>
                <c:pt idx="930">
                  <c:v>976.0</c:v>
                </c:pt>
                <c:pt idx="931">
                  <c:v>979.0</c:v>
                </c:pt>
                <c:pt idx="932">
                  <c:v>980.0</c:v>
                </c:pt>
                <c:pt idx="933">
                  <c:v>981.0</c:v>
                </c:pt>
                <c:pt idx="934">
                  <c:v>982.0</c:v>
                </c:pt>
                <c:pt idx="935">
                  <c:v>985.0</c:v>
                </c:pt>
                <c:pt idx="936">
                  <c:v>987.0</c:v>
                </c:pt>
                <c:pt idx="937">
                  <c:v>988.0</c:v>
                </c:pt>
                <c:pt idx="938">
                  <c:v>989.0</c:v>
                </c:pt>
                <c:pt idx="939">
                  <c:v>993.0</c:v>
                </c:pt>
                <c:pt idx="940">
                  <c:v>994.0</c:v>
                </c:pt>
                <c:pt idx="941">
                  <c:v>995.0</c:v>
                </c:pt>
                <c:pt idx="942">
                  <c:v>999.0</c:v>
                </c:pt>
                <c:pt idx="943">
                  <c:v>1001.0</c:v>
                </c:pt>
                <c:pt idx="944">
                  <c:v>1011.0</c:v>
                </c:pt>
                <c:pt idx="945">
                  <c:v>1016.0</c:v>
                </c:pt>
                <c:pt idx="946">
                  <c:v>1017.0</c:v>
                </c:pt>
                <c:pt idx="947">
                  <c:v>1020.0</c:v>
                </c:pt>
                <c:pt idx="948">
                  <c:v>1022.0</c:v>
                </c:pt>
                <c:pt idx="949">
                  <c:v>1031.0</c:v>
                </c:pt>
                <c:pt idx="950">
                  <c:v>1032.0</c:v>
                </c:pt>
                <c:pt idx="951">
                  <c:v>1033.0</c:v>
                </c:pt>
                <c:pt idx="952">
                  <c:v>1039.0</c:v>
                </c:pt>
                <c:pt idx="953">
                  <c:v>1041.0</c:v>
                </c:pt>
                <c:pt idx="954">
                  <c:v>1050.0</c:v>
                </c:pt>
                <c:pt idx="955">
                  <c:v>1051.0</c:v>
                </c:pt>
                <c:pt idx="956">
                  <c:v>1059.0</c:v>
                </c:pt>
                <c:pt idx="957">
                  <c:v>1060.0</c:v>
                </c:pt>
                <c:pt idx="958">
                  <c:v>1066.0</c:v>
                </c:pt>
                <c:pt idx="959">
                  <c:v>1070.0</c:v>
                </c:pt>
                <c:pt idx="960">
                  <c:v>1078.0</c:v>
                </c:pt>
                <c:pt idx="961">
                  <c:v>1090.0</c:v>
                </c:pt>
                <c:pt idx="962">
                  <c:v>1107.0</c:v>
                </c:pt>
                <c:pt idx="963">
                  <c:v>1108.0</c:v>
                </c:pt>
                <c:pt idx="964">
                  <c:v>1112.0</c:v>
                </c:pt>
                <c:pt idx="965">
                  <c:v>1116.0</c:v>
                </c:pt>
                <c:pt idx="966">
                  <c:v>1120.0</c:v>
                </c:pt>
                <c:pt idx="967">
                  <c:v>1121.0</c:v>
                </c:pt>
                <c:pt idx="968">
                  <c:v>1125.0</c:v>
                </c:pt>
                <c:pt idx="969">
                  <c:v>1134.0</c:v>
                </c:pt>
                <c:pt idx="970">
                  <c:v>1135.0</c:v>
                </c:pt>
                <c:pt idx="971">
                  <c:v>1163.0</c:v>
                </c:pt>
                <c:pt idx="972">
                  <c:v>1170.0</c:v>
                </c:pt>
                <c:pt idx="973">
                  <c:v>1173.0</c:v>
                </c:pt>
                <c:pt idx="974">
                  <c:v>1197.0</c:v>
                </c:pt>
                <c:pt idx="975">
                  <c:v>1276.0</c:v>
                </c:pt>
                <c:pt idx="976">
                  <c:v>1277.0</c:v>
                </c:pt>
                <c:pt idx="977">
                  <c:v>1301.0</c:v>
                </c:pt>
                <c:pt idx="978">
                  <c:v>1310.0</c:v>
                </c:pt>
              </c:numCache>
            </c:numRef>
          </c:xVal>
          <c:yVal>
            <c:numRef>
              <c:f>'KR-DIS'!$AE:$AE</c:f>
              <c:numCache>
                <c:formatCode>General</c:formatCode>
                <c:ptCount val="1048576"/>
                <c:pt idx="0">
                  <c:v>0.0100226660291637</c:v>
                </c:pt>
                <c:pt idx="1">
                  <c:v>0.0098736263846183</c:v>
                </c:pt>
                <c:pt idx="2">
                  <c:v>0.00982161254893801</c:v>
                </c:pt>
                <c:pt idx="3">
                  <c:v>0.00974559232755913</c:v>
                </c:pt>
                <c:pt idx="4">
                  <c:v>0.00955054044375804</c:v>
                </c:pt>
                <c:pt idx="5">
                  <c:v>0.00951253033306859</c:v>
                </c:pt>
                <c:pt idx="6">
                  <c:v>0.00934748643139075</c:v>
                </c:pt>
                <c:pt idx="7">
                  <c:v>0.0093014741921351</c:v>
                </c:pt>
                <c:pt idx="8">
                  <c:v>0.00924445902610094</c:v>
                </c:pt>
                <c:pt idx="9">
                  <c:v>0.00921545131004847</c:v>
                </c:pt>
                <c:pt idx="10">
                  <c:v>0.00906141033514915</c:v>
                </c:pt>
                <c:pt idx="11">
                  <c:v>0.00874832705499662</c:v>
                </c:pt>
                <c:pt idx="12">
                  <c:v>0.00895438186557624</c:v>
                </c:pt>
                <c:pt idx="13">
                  <c:v>0.00880934328531389</c:v>
                </c:pt>
                <c:pt idx="14">
                  <c:v>0.00852826851942616</c:v>
                </c:pt>
                <c:pt idx="15">
                  <c:v>0.00873132253179345</c:v>
                </c:pt>
                <c:pt idx="16">
                  <c:v>0.00844124537126875</c:v>
                </c:pt>
                <c:pt idx="17">
                  <c:v>0.00846925282125045</c:v>
                </c:pt>
                <c:pt idx="18">
                  <c:v>0.00837922887488071</c:v>
                </c:pt>
                <c:pt idx="19">
                  <c:v>0.00823819135890146</c:v>
                </c:pt>
                <c:pt idx="20">
                  <c:v>0.00801613229118945</c:v>
                </c:pt>
                <c:pt idx="21">
                  <c:v>0.00803213654832185</c:v>
                </c:pt>
                <c:pt idx="22">
                  <c:v>0.0080221338876141</c:v>
                </c:pt>
                <c:pt idx="23">
                  <c:v>0.00791410515197042</c:v>
                </c:pt>
                <c:pt idx="24">
                  <c:v>0.00792710861089049</c:v>
                </c:pt>
                <c:pt idx="25">
                  <c:v>0.00776906657170807</c:v>
                </c:pt>
                <c:pt idx="26">
                  <c:v>0.00783508413237921</c:v>
                </c:pt>
                <c:pt idx="27">
                  <c:v>0.00765803703785206</c:v>
                </c:pt>
                <c:pt idx="28">
                  <c:v>0.00747298781475872</c:v>
                </c:pt>
                <c:pt idx="29">
                  <c:v>0.00736996040946891</c:v>
                </c:pt>
                <c:pt idx="30">
                  <c:v>0.00725192901311749</c:v>
                </c:pt>
                <c:pt idx="31">
                  <c:v>0.0073269489684256</c:v>
                </c:pt>
                <c:pt idx="32">
                  <c:v>0.00725192901311749</c:v>
                </c:pt>
                <c:pt idx="33">
                  <c:v>0.00718091012209247</c:v>
                </c:pt>
                <c:pt idx="34">
                  <c:v>0.00699986196328223</c:v>
                </c:pt>
                <c:pt idx="35">
                  <c:v>0.00704387367039632</c:v>
                </c:pt>
                <c:pt idx="36">
                  <c:v>0.00699986196328223</c:v>
                </c:pt>
                <c:pt idx="37">
                  <c:v>0.00678680529020719</c:v>
                </c:pt>
                <c:pt idx="38">
                  <c:v>0.00697885637579596</c:v>
                </c:pt>
                <c:pt idx="39">
                  <c:v>0.0067147861331114</c:v>
                </c:pt>
                <c:pt idx="40">
                  <c:v>0.0067187871973945</c:v>
                </c:pt>
                <c:pt idx="41">
                  <c:v>0.00663576511352019</c:v>
                </c:pt>
                <c:pt idx="42">
                  <c:v>0.00646772041363002</c:v>
                </c:pt>
                <c:pt idx="43">
                  <c:v>0.00655674409392898</c:v>
                </c:pt>
                <c:pt idx="44">
                  <c:v>0.00649272706539939</c:v>
                </c:pt>
                <c:pt idx="45">
                  <c:v>0.00632468236550922</c:v>
                </c:pt>
                <c:pt idx="46">
                  <c:v>0.0064407132297191</c:v>
                </c:pt>
                <c:pt idx="47">
                  <c:v>0.00608361824245249</c:v>
                </c:pt>
                <c:pt idx="48">
                  <c:v>0.00605761132461234</c:v>
                </c:pt>
                <c:pt idx="49">
                  <c:v>0.00613363154599123</c:v>
                </c:pt>
                <c:pt idx="50">
                  <c:v>0.00618664564774229</c:v>
                </c:pt>
                <c:pt idx="51">
                  <c:v>0.00607561611388629</c:v>
                </c:pt>
                <c:pt idx="52">
                  <c:v>0.00604060680140917</c:v>
                </c:pt>
                <c:pt idx="53">
                  <c:v>0.005872562101519</c:v>
                </c:pt>
                <c:pt idx="54">
                  <c:v>0.00584755544974963</c:v>
                </c:pt>
                <c:pt idx="55">
                  <c:v>0.0057455283105306</c:v>
                </c:pt>
                <c:pt idx="56">
                  <c:v>0.00568151128200101</c:v>
                </c:pt>
                <c:pt idx="57">
                  <c:v>0.00552046844460626</c:v>
                </c:pt>
                <c:pt idx="58">
                  <c:v>0.00551446684818161</c:v>
                </c:pt>
                <c:pt idx="59">
                  <c:v>0.00544944955358125</c:v>
                </c:pt>
                <c:pt idx="60">
                  <c:v>0.00535542454292841</c:v>
                </c:pt>
                <c:pt idx="61">
                  <c:v>0.00541343997503335</c:v>
                </c:pt>
                <c:pt idx="62">
                  <c:v>0.00527740378940798</c:v>
                </c:pt>
                <c:pt idx="63">
                  <c:v>0.00541343997503335</c:v>
                </c:pt>
                <c:pt idx="64">
                  <c:v>0.00539143412147631</c:v>
                </c:pt>
                <c:pt idx="65">
                  <c:v>0.00521638755909071</c:v>
                </c:pt>
                <c:pt idx="66">
                  <c:v>0.00493631305927376</c:v>
                </c:pt>
                <c:pt idx="67">
                  <c:v>0.00511536068594246</c:v>
                </c:pt>
                <c:pt idx="68">
                  <c:v>0.00509435509845618</c:v>
                </c:pt>
                <c:pt idx="69">
                  <c:v>0.0049943284913787</c:v>
                </c:pt>
                <c:pt idx="70">
                  <c:v>0.00506134631812062</c:v>
                </c:pt>
                <c:pt idx="71">
                  <c:v>0.00496432050925546</c:v>
                </c:pt>
                <c:pt idx="72">
                  <c:v>0.00485029017718713</c:v>
                </c:pt>
                <c:pt idx="73">
                  <c:v>0.00482228272720543</c:v>
                </c:pt>
                <c:pt idx="74">
                  <c:v>0.00468124521122618</c:v>
                </c:pt>
                <c:pt idx="75">
                  <c:v>0.00470125053264168</c:v>
                </c:pt>
                <c:pt idx="76">
                  <c:v>0.0047202555879864</c:v>
                </c:pt>
                <c:pt idx="77">
                  <c:v>0.0047122534594202</c:v>
                </c:pt>
                <c:pt idx="78">
                  <c:v>0.00448719359349587</c:v>
                </c:pt>
                <c:pt idx="79">
                  <c:v>0.00463823377018286</c:v>
                </c:pt>
                <c:pt idx="80">
                  <c:v>0.00457521700772405</c:v>
                </c:pt>
                <c:pt idx="81">
                  <c:v>0.00440117071140923</c:v>
                </c:pt>
                <c:pt idx="82">
                  <c:v>0.00438916751855993</c:v>
                </c:pt>
                <c:pt idx="83">
                  <c:v>0.00434115474716274</c:v>
                </c:pt>
                <c:pt idx="84">
                  <c:v>0.00421011989189124</c:v>
                </c:pt>
                <c:pt idx="85">
                  <c:v>0.00422212308474054</c:v>
                </c:pt>
                <c:pt idx="86">
                  <c:v>0.00417311004727257</c:v>
                </c:pt>
                <c:pt idx="87">
                  <c:v>0.00413910100086623</c:v>
                </c:pt>
                <c:pt idx="88">
                  <c:v>0.00409508929375213</c:v>
                </c:pt>
                <c:pt idx="89">
                  <c:v>0.00405907971520424</c:v>
                </c:pt>
                <c:pt idx="90">
                  <c:v>0.00401406774201937</c:v>
                </c:pt>
                <c:pt idx="91">
                  <c:v>0.00395105097956056</c:v>
                </c:pt>
                <c:pt idx="92">
                  <c:v>0.00410109089017678</c:v>
                </c:pt>
                <c:pt idx="93">
                  <c:v>0.00384502277605843</c:v>
                </c:pt>
                <c:pt idx="94">
                  <c:v>0.00391904246529576</c:v>
                </c:pt>
                <c:pt idx="95">
                  <c:v>0.00384802357427075</c:v>
                </c:pt>
                <c:pt idx="96">
                  <c:v>0.0038420219778461</c:v>
                </c:pt>
                <c:pt idx="97">
                  <c:v>0.00376100042611334</c:v>
                </c:pt>
                <c:pt idx="98">
                  <c:v>0.00370898659043305</c:v>
                </c:pt>
                <c:pt idx="99">
                  <c:v>0.00377800494931651</c:v>
                </c:pt>
                <c:pt idx="100">
                  <c:v>0.00361396131370944</c:v>
                </c:pt>
                <c:pt idx="101">
                  <c:v>0.00364997089225734</c:v>
                </c:pt>
                <c:pt idx="102">
                  <c:v>0.00356194747802915</c:v>
                </c:pt>
                <c:pt idx="103">
                  <c:v>0.00351993630305661</c:v>
                </c:pt>
                <c:pt idx="104">
                  <c:v>0.00346692220130554</c:v>
                </c:pt>
                <c:pt idx="105">
                  <c:v>0.00345091794417315</c:v>
                </c:pt>
                <c:pt idx="106">
                  <c:v>0.003424911026333</c:v>
                </c:pt>
                <c:pt idx="107">
                  <c:v>0.00330888016212312</c:v>
                </c:pt>
                <c:pt idx="108">
                  <c:v>0.00327887217999988</c:v>
                </c:pt>
                <c:pt idx="109">
                  <c:v>0.00345191821024392</c:v>
                </c:pt>
                <c:pt idx="110">
                  <c:v>0.00332088335497242</c:v>
                </c:pt>
                <c:pt idx="111">
                  <c:v>0.00325086473001818</c:v>
                </c:pt>
                <c:pt idx="112">
                  <c:v>0.0032898751067784</c:v>
                </c:pt>
                <c:pt idx="113">
                  <c:v>0.00327987244607065</c:v>
                </c:pt>
                <c:pt idx="114">
                  <c:v>0.00309982455333118</c:v>
                </c:pt>
                <c:pt idx="115">
                  <c:v>0.00321085408718719</c:v>
                </c:pt>
                <c:pt idx="116">
                  <c:v>0.00315583945329457</c:v>
                </c:pt>
                <c:pt idx="117">
                  <c:v>0.00313983519616217</c:v>
                </c:pt>
                <c:pt idx="118">
                  <c:v>0.00308882162655266</c:v>
                </c:pt>
                <c:pt idx="119">
                  <c:v>0.00296278810163503</c:v>
                </c:pt>
                <c:pt idx="120">
                  <c:v>0.0029877947534044</c:v>
                </c:pt>
                <c:pt idx="121">
                  <c:v>0.00298179315697975</c:v>
                </c:pt>
                <c:pt idx="122">
                  <c:v>0.00286376176062832</c:v>
                </c:pt>
                <c:pt idx="123">
                  <c:v>0.0028487577695667</c:v>
                </c:pt>
                <c:pt idx="124">
                  <c:v>0.00290477266953009</c:v>
                </c:pt>
                <c:pt idx="125">
                  <c:v>0.00300079821232447</c:v>
                </c:pt>
                <c:pt idx="126">
                  <c:v>0.0028247513838681</c:v>
                </c:pt>
                <c:pt idx="127">
                  <c:v>0.00277473808032936</c:v>
                </c:pt>
                <c:pt idx="128">
                  <c:v>0.00267471147325188</c:v>
                </c:pt>
                <c:pt idx="129">
                  <c:v>0.0026817133357473</c:v>
                </c:pt>
                <c:pt idx="130">
                  <c:v>0.00266170801433181</c:v>
                </c:pt>
                <c:pt idx="131">
                  <c:v>0.00266370854647336</c:v>
                </c:pt>
                <c:pt idx="132">
                  <c:v>0.00273472743749837</c:v>
                </c:pt>
                <c:pt idx="133">
                  <c:v>0.00256768300367897</c:v>
                </c:pt>
                <c:pt idx="134">
                  <c:v>0.0025626816733251</c:v>
                </c:pt>
                <c:pt idx="135">
                  <c:v>0.00251266836978636</c:v>
                </c:pt>
                <c:pt idx="136">
                  <c:v>0.00252067049835256</c:v>
                </c:pt>
                <c:pt idx="137">
                  <c:v>0.00256568247153742</c:v>
                </c:pt>
                <c:pt idx="138">
                  <c:v>0.00246465559838917</c:v>
                </c:pt>
                <c:pt idx="139">
                  <c:v>0.00245765373589374</c:v>
                </c:pt>
                <c:pt idx="140">
                  <c:v>0.00254167608583883</c:v>
                </c:pt>
                <c:pt idx="141">
                  <c:v>0.00241664282699197</c:v>
                </c:pt>
                <c:pt idx="142">
                  <c:v>0.00242964628591205</c:v>
                </c:pt>
                <c:pt idx="143">
                  <c:v>0.0024276457537705</c:v>
                </c:pt>
                <c:pt idx="144">
                  <c:v>0.00245265240553987</c:v>
                </c:pt>
                <c:pt idx="145">
                  <c:v>0.00232261781633914</c:v>
                </c:pt>
                <c:pt idx="146">
                  <c:v>0.00236462899131168</c:v>
                </c:pt>
                <c:pt idx="147">
                  <c:v>0.00228660823779125</c:v>
                </c:pt>
                <c:pt idx="148">
                  <c:v>0.00222259120926166</c:v>
                </c:pt>
                <c:pt idx="149">
                  <c:v>0.00220358615391694</c:v>
                </c:pt>
                <c:pt idx="150">
                  <c:v>0.00227460504494195</c:v>
                </c:pt>
                <c:pt idx="151">
                  <c:v>0.00222259120926166</c:v>
                </c:pt>
                <c:pt idx="152">
                  <c:v>0.00216557604322749</c:v>
                </c:pt>
                <c:pt idx="153">
                  <c:v>0.00216257524501517</c:v>
                </c:pt>
                <c:pt idx="154">
                  <c:v>0.00218758189678454</c:v>
                </c:pt>
                <c:pt idx="155">
                  <c:v>0.00210155901469791</c:v>
                </c:pt>
                <c:pt idx="156">
                  <c:v>0.00200353293976197</c:v>
                </c:pt>
                <c:pt idx="157">
                  <c:v>0.00204454384866374</c:v>
                </c:pt>
                <c:pt idx="158">
                  <c:v>0.00217257790572292</c:v>
                </c:pt>
                <c:pt idx="159">
                  <c:v>0.00203154038974367</c:v>
                </c:pt>
                <c:pt idx="160">
                  <c:v>0.00201953719689437</c:v>
                </c:pt>
                <c:pt idx="161">
                  <c:v>0.00203254065581444</c:v>
                </c:pt>
                <c:pt idx="162">
                  <c:v>0.00187749941484434</c:v>
                </c:pt>
                <c:pt idx="163">
                  <c:v>0.0019905294808419</c:v>
                </c:pt>
                <c:pt idx="164">
                  <c:v>0.00179947866132391</c:v>
                </c:pt>
                <c:pt idx="165">
                  <c:v>0.00186849702020737</c:v>
                </c:pt>
                <c:pt idx="166">
                  <c:v>0.00189250340590597</c:v>
                </c:pt>
                <c:pt idx="167">
                  <c:v>0.00181848371666863</c:v>
                </c:pt>
                <c:pt idx="168">
                  <c:v>0.00189850500233061</c:v>
                </c:pt>
                <c:pt idx="169">
                  <c:v>0.0018474914327211</c:v>
                </c:pt>
                <c:pt idx="170">
                  <c:v>0.00181848371666863</c:v>
                </c:pt>
                <c:pt idx="171">
                  <c:v>0.00176947067920066</c:v>
                </c:pt>
                <c:pt idx="172">
                  <c:v>0.001843490368438</c:v>
                </c:pt>
                <c:pt idx="173">
                  <c:v>0.001843490368438</c:v>
                </c:pt>
                <c:pt idx="174">
                  <c:v>0.0018314871755887</c:v>
                </c:pt>
                <c:pt idx="175">
                  <c:v>0.00177147121134221</c:v>
                </c:pt>
                <c:pt idx="176">
                  <c:v>0.0017004523203172</c:v>
                </c:pt>
                <c:pt idx="177">
                  <c:v>0.00172145790780347</c:v>
                </c:pt>
                <c:pt idx="178">
                  <c:v>0.00169745152210488</c:v>
                </c:pt>
                <c:pt idx="179">
                  <c:v>0.00161943076858444</c:v>
                </c:pt>
                <c:pt idx="180">
                  <c:v>0.00165844114534466</c:v>
                </c:pt>
                <c:pt idx="181">
                  <c:v>0.00161042837394747</c:v>
                </c:pt>
                <c:pt idx="182">
                  <c:v>0.001692450191751</c:v>
                </c:pt>
                <c:pt idx="183">
                  <c:v>0.00158942278646119</c:v>
                </c:pt>
                <c:pt idx="184">
                  <c:v>0.00159342385074429</c:v>
                </c:pt>
                <c:pt idx="185">
                  <c:v>0.00155841453826717</c:v>
                </c:pt>
                <c:pt idx="186">
                  <c:v>0.00157841985968267</c:v>
                </c:pt>
                <c:pt idx="187">
                  <c:v>0.00157241826325802</c:v>
                </c:pt>
                <c:pt idx="188">
                  <c:v>0.00155541374005485</c:v>
                </c:pt>
                <c:pt idx="189">
                  <c:v>0.00145938819726047</c:v>
                </c:pt>
                <c:pt idx="190">
                  <c:v>0.00148539511510061</c:v>
                </c:pt>
                <c:pt idx="191">
                  <c:v>0.00148439484902984</c:v>
                </c:pt>
                <c:pt idx="192">
                  <c:v>0.00146739032582667</c:v>
                </c:pt>
                <c:pt idx="193">
                  <c:v>0.00143138074727877</c:v>
                </c:pt>
                <c:pt idx="194">
                  <c:v>0.00145938819726047</c:v>
                </c:pt>
                <c:pt idx="195">
                  <c:v>0.00140137276515553</c:v>
                </c:pt>
                <c:pt idx="196">
                  <c:v>0.00142037782050025</c:v>
                </c:pt>
                <c:pt idx="197">
                  <c:v>0.00134635813126291</c:v>
                </c:pt>
                <c:pt idx="198">
                  <c:v>0.00134735839733369</c:v>
                </c:pt>
                <c:pt idx="199">
                  <c:v>0.00139537116873088</c:v>
                </c:pt>
                <c:pt idx="200">
                  <c:v>0.00139937223301398</c:v>
                </c:pt>
                <c:pt idx="201">
                  <c:v>0.00128034057059177</c:v>
                </c:pt>
                <c:pt idx="202">
                  <c:v>0.00128434163487487</c:v>
                </c:pt>
                <c:pt idx="203">
                  <c:v>0.00134635813126291</c:v>
                </c:pt>
                <c:pt idx="204">
                  <c:v>0.00130134615807804</c:v>
                </c:pt>
                <c:pt idx="205">
                  <c:v>0.00130334669021959</c:v>
                </c:pt>
                <c:pt idx="206">
                  <c:v>0.00119431768850514</c:v>
                </c:pt>
                <c:pt idx="207">
                  <c:v>0.00128934296522875</c:v>
                </c:pt>
                <c:pt idx="208">
                  <c:v>0.00120332008314211</c:v>
                </c:pt>
                <c:pt idx="209">
                  <c:v>0.00121832407420373</c:v>
                </c:pt>
                <c:pt idx="210">
                  <c:v>0.00123432833133613</c:v>
                </c:pt>
                <c:pt idx="211">
                  <c:v>0.00121732380813296</c:v>
                </c:pt>
                <c:pt idx="212">
                  <c:v>0.00116731050459422</c:v>
                </c:pt>
                <c:pt idx="213">
                  <c:v>0.00111929773319703</c:v>
                </c:pt>
                <c:pt idx="214">
                  <c:v>0.00107528602608293</c:v>
                </c:pt>
                <c:pt idx="215">
                  <c:v>0.00116731050459422</c:v>
                </c:pt>
                <c:pt idx="216">
                  <c:v>0.00112529932962167</c:v>
                </c:pt>
                <c:pt idx="217">
                  <c:v>0.00117531263316042</c:v>
                </c:pt>
                <c:pt idx="218">
                  <c:v>0.00112729986176322</c:v>
                </c:pt>
                <c:pt idx="219">
                  <c:v>0.00110529400820618</c:v>
                </c:pt>
                <c:pt idx="220">
                  <c:v>0.00108328815464913</c:v>
                </c:pt>
                <c:pt idx="221">
                  <c:v>0.0010962916135692</c:v>
                </c:pt>
                <c:pt idx="222">
                  <c:v>0.00109229054928611</c:v>
                </c:pt>
                <c:pt idx="223">
                  <c:v>0.00108928975107378</c:v>
                </c:pt>
                <c:pt idx="224">
                  <c:v>0.00107328549394138</c:v>
                </c:pt>
                <c:pt idx="225" formatCode="0.00E+00">
                  <c:v>0.000984261813642429</c:v>
                </c:pt>
                <c:pt idx="226">
                  <c:v>0.00102027139219032</c:v>
                </c:pt>
                <c:pt idx="227">
                  <c:v>0.00101226926362412</c:v>
                </c:pt>
                <c:pt idx="228">
                  <c:v>0.00101827086004877</c:v>
                </c:pt>
                <c:pt idx="229" formatCode="0.00E+00">
                  <c:v>0.000982261281500879</c:v>
                </c:pt>
                <c:pt idx="230" formatCode="0.00E+00">
                  <c:v>0.00097425915293468</c:v>
                </c:pt>
                <c:pt idx="231" formatCode="0.00E+00">
                  <c:v>0.00097625968507623</c:v>
                </c:pt>
                <c:pt idx="232" formatCode="0.00E+00">
                  <c:v>0.000977259951147005</c:v>
                </c:pt>
                <c:pt idx="233">
                  <c:v>0.00103027405289807</c:v>
                </c:pt>
                <c:pt idx="234" formatCode="0.00E+00">
                  <c:v>0.000933248244032912</c:v>
                </c:pt>
                <c:pt idx="235" formatCode="0.00E+00">
                  <c:v>0.000919244519042065</c:v>
                </c:pt>
                <c:pt idx="236" formatCode="0.00E+00">
                  <c:v>0.000881234408352621</c:v>
                </c:pt>
                <c:pt idx="237" formatCode="0.00E+00">
                  <c:v>0.000930247445820588</c:v>
                </c:pt>
                <c:pt idx="238" formatCode="0.00E+00">
                  <c:v>0.000826219774460006</c:v>
                </c:pt>
                <c:pt idx="239" formatCode="0.00E+00">
                  <c:v>0.000924245849395939</c:v>
                </c:pt>
                <c:pt idx="240" formatCode="0.00E+00">
                  <c:v>0.000899239197626568</c:v>
                </c:pt>
                <c:pt idx="241" formatCode="0.00E+00">
                  <c:v>0.000875232811927972</c:v>
                </c:pt>
                <c:pt idx="242" formatCode="0.00E+00">
                  <c:v>0.000855227490512476</c:v>
                </c:pt>
                <c:pt idx="243" formatCode="0.00E+00">
                  <c:v>0.000879233876211072</c:v>
                </c:pt>
                <c:pt idx="244" formatCode="0.00E+00">
                  <c:v>0.000874232545857198</c:v>
                </c:pt>
                <c:pt idx="245" formatCode="0.00E+00">
                  <c:v>0.000823218976247681</c:v>
                </c:pt>
                <c:pt idx="246" formatCode="0.00E+00">
                  <c:v>0.000824219242318456</c:v>
                </c:pt>
                <c:pt idx="247" formatCode="0.00E+00">
                  <c:v>0.000824219242318456</c:v>
                </c:pt>
                <c:pt idx="248" formatCode="0.00E+00">
                  <c:v>0.00082922057267233</c:v>
                </c:pt>
                <c:pt idx="249" formatCode="0.00E+00">
                  <c:v>0.000897238665485019</c:v>
                </c:pt>
                <c:pt idx="250" formatCode="0.00E+00">
                  <c:v>0.000861229086937125</c:v>
                </c:pt>
                <c:pt idx="251" formatCode="0.00E+00">
                  <c:v>0.000793210994124437</c:v>
                </c:pt>
                <c:pt idx="252" formatCode="0.00E+00">
                  <c:v>0.000815216847681483</c:v>
                </c:pt>
                <c:pt idx="253" formatCode="0.00E+00">
                  <c:v>0.000817217379823032</c:v>
                </c:pt>
                <c:pt idx="254" formatCode="0.00E+00">
                  <c:v>0.000751199819151894</c:v>
                </c:pt>
                <c:pt idx="255" formatCode="0.00E+00">
                  <c:v>0.000754200617364218</c:v>
                </c:pt>
                <c:pt idx="256" formatCode="0.00E+00">
                  <c:v>0.000758201681647318</c:v>
                </c:pt>
                <c:pt idx="257" formatCode="0.00E+00">
                  <c:v>0.00077120514056739</c:v>
                </c:pt>
                <c:pt idx="258" formatCode="0.00E+00">
                  <c:v>0.000708188378108576</c:v>
                </c:pt>
                <c:pt idx="259" formatCode="0.00E+00">
                  <c:v>0.000777206736992039</c:v>
                </c:pt>
                <c:pt idx="260" formatCode="0.00E+00">
                  <c:v>0.000770204874496616</c:v>
                </c:pt>
                <c:pt idx="261" formatCode="0.00E+00">
                  <c:v>0.000734195295948722</c:v>
                </c:pt>
                <c:pt idx="262" formatCode="0.00E+00">
                  <c:v>0.000689183322763855</c:v>
                </c:pt>
                <c:pt idx="263" formatCode="0.00E+00">
                  <c:v>0.000689183322763855</c:v>
                </c:pt>
                <c:pt idx="264" formatCode="0.00E+00">
                  <c:v>0.000733195029877947</c:v>
                </c:pt>
                <c:pt idx="265" formatCode="0.00E+00">
                  <c:v>0.000715190240604</c:v>
                </c:pt>
                <c:pt idx="266" formatCode="0.00E+00">
                  <c:v>0.000640170285295888</c:v>
                </c:pt>
                <c:pt idx="267" formatCode="0.00E+00">
                  <c:v>0.000729193965594848</c:v>
                </c:pt>
                <c:pt idx="268" formatCode="0.00E+00">
                  <c:v>0.000643171083508213</c:v>
                </c:pt>
                <c:pt idx="269" formatCode="0.00E+00">
                  <c:v>0.000666177203136034</c:v>
                </c:pt>
                <c:pt idx="270" formatCode="0.00E+00">
                  <c:v>0.000665176937065259</c:v>
                </c:pt>
                <c:pt idx="271" formatCode="0.00E+00">
                  <c:v>0.000700186249542378</c:v>
                </c:pt>
                <c:pt idx="272" formatCode="0.00E+00">
                  <c:v>0.000653173744215961</c:v>
                </c:pt>
                <c:pt idx="273" formatCode="0.00E+00">
                  <c:v>0.000618164431738842</c:v>
                </c:pt>
                <c:pt idx="274" formatCode="0.00E+00">
                  <c:v>0.000633168422800464</c:v>
                </c:pt>
                <c:pt idx="275" formatCode="0.00E+00">
                  <c:v>0.00063016762458814</c:v>
                </c:pt>
                <c:pt idx="276" formatCode="0.00E+00">
                  <c:v>0.000592157513898697</c:v>
                </c:pt>
                <c:pt idx="277" formatCode="0.00E+00">
                  <c:v>0.000597158844252571</c:v>
                </c:pt>
                <c:pt idx="278" formatCode="0.00E+00">
                  <c:v>0.000576153256766299</c:v>
                </c:pt>
                <c:pt idx="279" formatCode="0.00E+00">
                  <c:v>0.000613163101384968</c:v>
                </c:pt>
                <c:pt idx="280" formatCode="0.00E+00">
                  <c:v>0.000586155917474048</c:v>
                </c:pt>
                <c:pt idx="281" formatCode="0.00E+00">
                  <c:v>0.000627166826375815</c:v>
                </c:pt>
                <c:pt idx="282" formatCode="0.00E+00">
                  <c:v>0.000588156449615597</c:v>
                </c:pt>
                <c:pt idx="283" formatCode="0.00E+00">
                  <c:v>0.000560148999633902</c:v>
                </c:pt>
                <c:pt idx="284" formatCode="0.00E+00">
                  <c:v>0.000611162569243418</c:v>
                </c:pt>
                <c:pt idx="285" formatCode="0.00E+00">
                  <c:v>0.000558148467492352</c:v>
                </c:pt>
                <c:pt idx="286" formatCode="0.00E+00">
                  <c:v>0.000566150596058551</c:v>
                </c:pt>
                <c:pt idx="287" formatCode="0.00E+00">
                  <c:v>0.000554147403209253</c:v>
                </c:pt>
                <c:pt idx="288" formatCode="0.00E+00">
                  <c:v>0.000537142880006081</c:v>
                </c:pt>
                <c:pt idx="289" formatCode="0.00E+00">
                  <c:v>0.000525139687156783</c:v>
                </c:pt>
                <c:pt idx="290" formatCode="0.00E+00">
                  <c:v>0.000564150063917001</c:v>
                </c:pt>
                <c:pt idx="291" formatCode="0.00E+00">
                  <c:v>0.000560148999633902</c:v>
                </c:pt>
                <c:pt idx="292" formatCode="0.00E+00">
                  <c:v>0.00054314447643073</c:v>
                </c:pt>
                <c:pt idx="293" formatCode="0.00E+00">
                  <c:v>0.000552146871067704</c:v>
                </c:pt>
                <c:pt idx="294" formatCode="0.00E+00">
                  <c:v>0.000535142347864532</c:v>
                </c:pt>
                <c:pt idx="295" formatCode="0.00E+00">
                  <c:v>0.000502133567528962</c:v>
                </c:pt>
                <c:pt idx="296" formatCode="0.00E+00">
                  <c:v>0.000512136228236711</c:v>
                </c:pt>
                <c:pt idx="297" formatCode="0.00E+00">
                  <c:v>0.000524139421086008</c:v>
                </c:pt>
                <c:pt idx="298" formatCode="0.00E+00">
                  <c:v>0.000500133035387413</c:v>
                </c:pt>
                <c:pt idx="299" formatCode="0.00E+00">
                  <c:v>0.000507134897882836</c:v>
                </c:pt>
                <c:pt idx="300" formatCode="0.00E+00">
                  <c:v>0.000507134897882836</c:v>
                </c:pt>
                <c:pt idx="301" formatCode="0.00E+00">
                  <c:v>0.000502133567528962</c:v>
                </c:pt>
                <c:pt idx="302" formatCode="0.00E+00">
                  <c:v>0.000507134897882836</c:v>
                </c:pt>
                <c:pt idx="303" formatCode="0.00E+00">
                  <c:v>0.000494131438962764</c:v>
                </c:pt>
                <c:pt idx="304" formatCode="0.00E+00">
                  <c:v>0.000492130906821214</c:v>
                </c:pt>
                <c:pt idx="305" formatCode="0.00E+00">
                  <c:v>0.000467124255051843</c:v>
                </c:pt>
                <c:pt idx="306" formatCode="0.00E+00">
                  <c:v>0.000463123190768744</c:v>
                </c:pt>
                <c:pt idx="307" formatCode="0.00E+00">
                  <c:v>0.000449119465777896</c:v>
                </c:pt>
                <c:pt idx="308" formatCode="0.00E+00">
                  <c:v>0.000449119465777896</c:v>
                </c:pt>
                <c:pt idx="309" formatCode="0.00E+00">
                  <c:v>0.000453120530060996</c:v>
                </c:pt>
                <c:pt idx="310" formatCode="0.00E+00">
                  <c:v>0.000430114410433175</c:v>
                </c:pt>
                <c:pt idx="311" formatCode="0.00E+00">
                  <c:v>0.00040210696045148</c:v>
                </c:pt>
                <c:pt idx="312" formatCode="0.00E+00">
                  <c:v>0.000434115474716274</c:v>
                </c:pt>
                <c:pt idx="313" formatCode="0.00E+00">
                  <c:v>0.000446118667565572</c:v>
                </c:pt>
                <c:pt idx="314" formatCode="0.00E+00">
                  <c:v>0.000394104831885281</c:v>
                </c:pt>
                <c:pt idx="315" formatCode="0.00E+00">
                  <c:v>0.000406108024734579</c:v>
                </c:pt>
                <c:pt idx="316" formatCode="0.00E+00">
                  <c:v>0.000450119731848671</c:v>
                </c:pt>
                <c:pt idx="317" formatCode="0.00E+00">
                  <c:v>0.000397105630097605</c:v>
                </c:pt>
                <c:pt idx="318" formatCode="0.00E+00">
                  <c:v>0.000422112281866976</c:v>
                </c:pt>
                <c:pt idx="319" formatCode="0.00E+00">
                  <c:v>0.000381101372965208</c:v>
                </c:pt>
                <c:pt idx="320" formatCode="0.00E+00">
                  <c:v>0.000403107226522254</c:v>
                </c:pt>
                <c:pt idx="321" formatCode="0.00E+00">
                  <c:v>0.000391104033672957</c:v>
                </c:pt>
                <c:pt idx="322" formatCode="0.00E+00">
                  <c:v>0.000404107492593029</c:v>
                </c:pt>
                <c:pt idx="323" formatCode="0.00E+00">
                  <c:v>0.000379100840823659</c:v>
                </c:pt>
                <c:pt idx="324" formatCode="0.00E+00">
                  <c:v>0.000382101639035983</c:v>
                </c:pt>
                <c:pt idx="325" formatCode="0.00E+00">
                  <c:v>0.000364096849762036</c:v>
                </c:pt>
                <c:pt idx="326" formatCode="0.00E+00">
                  <c:v>0.000401106694380705</c:v>
                </c:pt>
                <c:pt idx="327" formatCode="0.00E+00">
                  <c:v>0.000374099510469784</c:v>
                </c:pt>
                <c:pt idx="328" formatCode="0.00E+00">
                  <c:v>0.000375099776540559</c:v>
                </c:pt>
                <c:pt idx="329" formatCode="0.00E+00">
                  <c:v>0.000354094189054288</c:v>
                </c:pt>
                <c:pt idx="330" formatCode="0.00E+00">
                  <c:v>0.000354094189054288</c:v>
                </c:pt>
                <c:pt idx="331" formatCode="0.00E+00">
                  <c:v>0.000346092060488089</c:v>
                </c:pt>
                <c:pt idx="332" formatCode="0.00E+00">
                  <c:v>0.000346092060488089</c:v>
                </c:pt>
                <c:pt idx="333" formatCode="0.00E+00">
                  <c:v>0.000334088867638791</c:v>
                </c:pt>
                <c:pt idx="334" formatCode="0.00E+00">
                  <c:v>0.000364096849762036</c:v>
                </c:pt>
                <c:pt idx="335" formatCode="0.00E+00">
                  <c:v>0.000331088069426467</c:v>
                </c:pt>
                <c:pt idx="336" formatCode="0.00E+00">
                  <c:v>0.000346092060488089</c:v>
                </c:pt>
                <c:pt idx="337" formatCode="0.00E+00">
                  <c:v>0.000336089399780341</c:v>
                </c:pt>
                <c:pt idx="338" formatCode="0.00E+00">
                  <c:v>0.000334088867638791</c:v>
                </c:pt>
                <c:pt idx="339" formatCode="0.00E+00">
                  <c:v>0.000323085940860268</c:v>
                </c:pt>
                <c:pt idx="340" formatCode="0.00E+00">
                  <c:v>0.000292077692666249</c:v>
                </c:pt>
                <c:pt idx="341" formatCode="0.00E+00">
                  <c:v>0.000322085674789494</c:v>
                </c:pt>
                <c:pt idx="342" formatCode="0.00E+00">
                  <c:v>0.000292077692666249</c:v>
                </c:pt>
                <c:pt idx="343" formatCode="0.00E+00">
                  <c:v>0.000323085940860268</c:v>
                </c:pt>
                <c:pt idx="344" formatCode="0.00E+00">
                  <c:v>0.000319084876577169</c:v>
                </c:pt>
                <c:pt idx="345" formatCode="0.00E+00">
                  <c:v>0.000304080885515547</c:v>
                </c:pt>
                <c:pt idx="346" formatCode="0.00E+00">
                  <c:v>0.000298079289090898</c:v>
                </c:pt>
                <c:pt idx="347" formatCode="0.00E+00">
                  <c:v>0.000296078756949348</c:v>
                </c:pt>
                <c:pt idx="348" formatCode="0.00E+00">
                  <c:v>0.000288076628383149</c:v>
                </c:pt>
                <c:pt idx="349" formatCode="0.00E+00">
                  <c:v>0.000317084344435619</c:v>
                </c:pt>
                <c:pt idx="350" formatCode="0.00E+00">
                  <c:v>0.00028407556410005</c:v>
                </c:pt>
                <c:pt idx="351" formatCode="0.00E+00">
                  <c:v>0.000295078490878573</c:v>
                </c:pt>
                <c:pt idx="352" formatCode="0.00E+00">
                  <c:v>0.000269071573038428</c:v>
                </c:pt>
                <c:pt idx="353" formatCode="0.00E+00">
                  <c:v>0.0002820750319585</c:v>
                </c:pt>
                <c:pt idx="354" formatCode="0.00E+00">
                  <c:v>0.000298079289090898</c:v>
                </c:pt>
                <c:pt idx="355" formatCode="0.00E+00">
                  <c:v>0.0002820750319585</c:v>
                </c:pt>
                <c:pt idx="356" formatCode="0.00E+00">
                  <c:v>0.000267071040896878</c:v>
                </c:pt>
                <c:pt idx="357" formatCode="0.00E+00">
                  <c:v>0.000287076362312375</c:v>
                </c:pt>
                <c:pt idx="358" formatCode="0.00E+00">
                  <c:v>0.0002820750319585</c:v>
                </c:pt>
                <c:pt idx="359" formatCode="0.00E+00">
                  <c:v>0.000263069976613779</c:v>
                </c:pt>
                <c:pt idx="360" formatCode="0.00E+00">
                  <c:v>0.000292077692666249</c:v>
                </c:pt>
                <c:pt idx="361" formatCode="0.00E+00">
                  <c:v>0.000250066517693706</c:v>
                </c:pt>
                <c:pt idx="362" formatCode="0.00E+00">
                  <c:v>0.000285075830170825</c:v>
                </c:pt>
                <c:pt idx="363" formatCode="0.00E+00">
                  <c:v>0.000283075298029275</c:v>
                </c:pt>
                <c:pt idx="364" formatCode="0.00E+00">
                  <c:v>0.0002860760962416</c:v>
                </c:pt>
                <c:pt idx="365" formatCode="0.00E+00">
                  <c:v>0.000256068114118355</c:v>
                </c:pt>
                <c:pt idx="366" formatCode="0.00E+00">
                  <c:v>0.00022806066413666</c:v>
                </c:pt>
                <c:pt idx="367" formatCode="0.00E+00">
                  <c:v>0.000268071306967653</c:v>
                </c:pt>
                <c:pt idx="368" formatCode="0.00E+00">
                  <c:v>0.000247065719481382</c:v>
                </c:pt>
                <c:pt idx="369" formatCode="0.00E+00">
                  <c:v>0.000260069178401454</c:v>
                </c:pt>
                <c:pt idx="370" formatCode="0.00E+00">
                  <c:v>0.000256068114118355</c:v>
                </c:pt>
                <c:pt idx="371" formatCode="0.00E+00">
                  <c:v>0.00025706838018913</c:v>
                </c:pt>
                <c:pt idx="372" formatCode="0.00E+00">
                  <c:v>0.000264070242684554</c:v>
                </c:pt>
                <c:pt idx="373" formatCode="0.00E+00">
                  <c:v>0.000246065453410607</c:v>
                </c:pt>
                <c:pt idx="374" formatCode="0.00E+00">
                  <c:v>0.00025506784804758</c:v>
                </c:pt>
                <c:pt idx="375" formatCode="0.00E+00">
                  <c:v>0.000217057737358137</c:v>
                </c:pt>
                <c:pt idx="376" formatCode="0.00E+00">
                  <c:v>0.000221058801641236</c:v>
                </c:pt>
                <c:pt idx="377" formatCode="0.00E+00">
                  <c:v>0.000235062526632084</c:v>
                </c:pt>
                <c:pt idx="378" formatCode="0.00E+00">
                  <c:v>0.000207055076650389</c:v>
                </c:pt>
                <c:pt idx="379" formatCode="0.00E+00">
                  <c:v>0.000240063856985958</c:v>
                </c:pt>
                <c:pt idx="380" formatCode="0.00E+00">
                  <c:v>0.000189050287376442</c:v>
                </c:pt>
                <c:pt idx="381" formatCode="0.00E+00">
                  <c:v>0.000214056939145812</c:v>
                </c:pt>
                <c:pt idx="382" formatCode="0.00E+00">
                  <c:v>0.000214056939145812</c:v>
                </c:pt>
                <c:pt idx="383" formatCode="0.00E+00">
                  <c:v>0.000207055076650389</c:v>
                </c:pt>
                <c:pt idx="384" formatCode="0.00E+00">
                  <c:v>0.000205054544508839</c:v>
                </c:pt>
                <c:pt idx="385" formatCode="0.00E+00">
                  <c:v>0.000212056407004263</c:v>
                </c:pt>
                <c:pt idx="386" formatCode="0.00E+00">
                  <c:v>0.000219058269499686</c:v>
                </c:pt>
                <c:pt idx="387" formatCode="0.00E+00">
                  <c:v>0.000193051351659541</c:v>
                </c:pt>
                <c:pt idx="388" formatCode="0.00E+00">
                  <c:v>0.000205054544508839</c:v>
                </c:pt>
                <c:pt idx="389" formatCode="0.00E+00">
                  <c:v>0.000192051085588766</c:v>
                </c:pt>
                <c:pt idx="390" formatCode="0.00E+00">
                  <c:v>0.000229060930207435</c:v>
                </c:pt>
                <c:pt idx="391" formatCode="0.00E+00">
                  <c:v>0.000207055076650389</c:v>
                </c:pt>
                <c:pt idx="392" formatCode="0.00E+00">
                  <c:v>0.000224059599853561</c:v>
                </c:pt>
                <c:pt idx="393" formatCode="0.00E+00">
                  <c:v>0.000184048957022568</c:v>
                </c:pt>
                <c:pt idx="394" formatCode="0.00E+00">
                  <c:v>0.000184048957022568</c:v>
                </c:pt>
                <c:pt idx="395" formatCode="0.00E+00">
                  <c:v>0.000213056673075037</c:v>
                </c:pt>
                <c:pt idx="396" formatCode="0.00E+00">
                  <c:v>0.000211056140933488</c:v>
                </c:pt>
                <c:pt idx="397" formatCode="0.00E+00">
                  <c:v>0.000195051883801091</c:v>
                </c:pt>
                <c:pt idx="398" formatCode="0.00E+00">
                  <c:v>0.000178047360597919</c:v>
                </c:pt>
                <c:pt idx="399" formatCode="0.00E+00">
                  <c:v>0.000192051085588766</c:v>
                </c:pt>
                <c:pt idx="400" formatCode="0.00E+00">
                  <c:v>0.000147039112403899</c:v>
                </c:pt>
                <c:pt idx="401" formatCode="0.00E+00">
                  <c:v>0.000179047626668693</c:v>
                </c:pt>
                <c:pt idx="402" formatCode="0.00E+00">
                  <c:v>0.000186049489164117</c:v>
                </c:pt>
                <c:pt idx="403" formatCode="0.00E+00">
                  <c:v>0.000188050021305667</c:v>
                </c:pt>
                <c:pt idx="404" formatCode="0.00E+00">
                  <c:v>0.000173046030244044</c:v>
                </c:pt>
                <c:pt idx="405" formatCode="0.00E+00">
                  <c:v>0.00017004523203172</c:v>
                </c:pt>
                <c:pt idx="406" formatCode="0.00E+00">
                  <c:v>0.000164043635607071</c:v>
                </c:pt>
                <c:pt idx="407" formatCode="0.00E+00">
                  <c:v>0.000161042837394747</c:v>
                </c:pt>
                <c:pt idx="408" formatCode="0.00E+00">
                  <c:v>0.000145038580262349</c:v>
                </c:pt>
                <c:pt idx="409" formatCode="0.00E+00">
                  <c:v>0.000155041240970098</c:v>
                </c:pt>
                <c:pt idx="410" formatCode="0.00E+00">
                  <c:v>0.000142037782050025</c:v>
                </c:pt>
                <c:pt idx="411" formatCode="0.00E+00">
                  <c:v>0.000161042837394747</c:v>
                </c:pt>
                <c:pt idx="412" formatCode="0.00E+00">
                  <c:v>0.000156041507040872</c:v>
                </c:pt>
                <c:pt idx="413" formatCode="0.00E+00">
                  <c:v>0.000152040442757773</c:v>
                </c:pt>
                <c:pt idx="414" formatCode="0.00E+00">
                  <c:v>0.000169044965960945</c:v>
                </c:pt>
                <c:pt idx="415" formatCode="0.00E+00">
                  <c:v>0.00016804469989017</c:v>
                </c:pt>
                <c:pt idx="416" formatCode="0.00E+00">
                  <c:v>0.000135035919554601</c:v>
                </c:pt>
                <c:pt idx="417" formatCode="0.00E+00">
                  <c:v>0.000152040442757773</c:v>
                </c:pt>
                <c:pt idx="418" formatCode="0.00E+00">
                  <c:v>0.000136036185625376</c:v>
                </c:pt>
                <c:pt idx="419" formatCode="0.00E+00">
                  <c:v>0.000167044433819395</c:v>
                </c:pt>
                <c:pt idx="420" formatCode="0.00E+00">
                  <c:v>0.000146038846333124</c:v>
                </c:pt>
                <c:pt idx="421" formatCode="0.00E+00">
                  <c:v>0.000131034855271502</c:v>
                </c:pt>
                <c:pt idx="422" formatCode="0.00E+00">
                  <c:v>0.00014103751597925</c:v>
                </c:pt>
                <c:pt idx="423" formatCode="0.00E+00">
                  <c:v>0.000128034057059177</c:v>
                </c:pt>
                <c:pt idx="424" formatCode="0.00E+00">
                  <c:v>0.0001390369838377</c:v>
                </c:pt>
                <c:pt idx="425" formatCode="0.00E+00">
                  <c:v>0.000167044433819395</c:v>
                </c:pt>
                <c:pt idx="426" formatCode="0.00E+00">
                  <c:v>0.000135035919554601</c:v>
                </c:pt>
                <c:pt idx="427" formatCode="0.00E+00">
                  <c:v>0.00014103751597925</c:v>
                </c:pt>
                <c:pt idx="428" formatCode="0.00E+00">
                  <c:v>0.0001390369838377</c:v>
                </c:pt>
                <c:pt idx="429" formatCode="0.00E+00">
                  <c:v>0.000129034323129952</c:v>
                </c:pt>
                <c:pt idx="430" formatCode="0.00E+00">
                  <c:v>0.000121032194563753</c:v>
                </c:pt>
                <c:pt idx="431" formatCode="0.00E+00">
                  <c:v>0.000142037782050025</c:v>
                </c:pt>
                <c:pt idx="432" formatCode="0.00E+00">
                  <c:v>0.000132035121342277</c:v>
                </c:pt>
                <c:pt idx="433" formatCode="0.00E+00">
                  <c:v>0.000134035653483826</c:v>
                </c:pt>
                <c:pt idx="434" formatCode="0.00E+00">
                  <c:v>0.00011202979992678</c:v>
                </c:pt>
                <c:pt idx="435" formatCode="0.00E+00">
                  <c:v>0.000118031396351429</c:v>
                </c:pt>
                <c:pt idx="436" formatCode="0.00E+00">
                  <c:v>0.000125033258846853</c:v>
                </c:pt>
                <c:pt idx="437" formatCode="0.00E+00">
                  <c:v>0.00011002926778523</c:v>
                </c:pt>
                <c:pt idx="438" formatCode="0.00E+00">
                  <c:v>0.000133035387413051</c:v>
                </c:pt>
                <c:pt idx="439" formatCode="0.00E+00">
                  <c:v>0.000120031928492979</c:v>
                </c:pt>
                <c:pt idx="440" formatCode="0.00E+00">
                  <c:v>0.000100026607077482</c:v>
                </c:pt>
                <c:pt idx="441" formatCode="0.00E+00">
                  <c:v>0.000109029001714456</c:v>
                </c:pt>
                <c:pt idx="442" formatCode="0.00E+00">
                  <c:v>0.000130034589200727</c:v>
                </c:pt>
                <c:pt idx="443" formatCode="0.00E+00">
                  <c:v>0.0001390369838377</c:v>
                </c:pt>
                <c:pt idx="444" formatCode="0.00E+00">
                  <c:v>0.000118031396351429</c:v>
                </c:pt>
                <c:pt idx="445" formatCode="0.00E+00">
                  <c:v>9.90263410067077E-5</c:v>
                </c:pt>
                <c:pt idx="446" formatCode="0.00E+00">
                  <c:v>0.000101026873148257</c:v>
                </c:pt>
                <c:pt idx="447" formatCode="0.00E+00">
                  <c:v>0.000135035919554601</c:v>
                </c:pt>
                <c:pt idx="448" formatCode="0.00E+00">
                  <c:v>0.000104027671360581</c:v>
                </c:pt>
                <c:pt idx="449" formatCode="0.00E+00">
                  <c:v>0.000124032992776078</c:v>
                </c:pt>
                <c:pt idx="450" formatCode="0.00E+00">
                  <c:v>0.000113030065997555</c:v>
                </c:pt>
                <c:pt idx="451" formatCode="0.00E+00">
                  <c:v>0.000117031130280654</c:v>
                </c:pt>
                <c:pt idx="452" formatCode="0.00E+00">
                  <c:v>0.000117031130280654</c:v>
                </c:pt>
                <c:pt idx="453" formatCode="0.00E+00">
                  <c:v>9.40250106528337E-5</c:v>
                </c:pt>
                <c:pt idx="454" formatCode="0.00E+00">
                  <c:v>9.70258088651581E-5</c:v>
                </c:pt>
                <c:pt idx="455" formatCode="0.00E+00">
                  <c:v>0.000105027937431356</c:v>
                </c:pt>
                <c:pt idx="456" formatCode="0.00E+00">
                  <c:v>0.000100026607077482</c:v>
                </c:pt>
                <c:pt idx="457" formatCode="0.00E+00">
                  <c:v>0.000104027671360581</c:v>
                </c:pt>
                <c:pt idx="458" formatCode="0.00E+00">
                  <c:v>0.000108028735643681</c:v>
                </c:pt>
                <c:pt idx="459" formatCode="0.00E+00">
                  <c:v>9.20244785112841E-5</c:v>
                </c:pt>
                <c:pt idx="460" formatCode="0.00E+00">
                  <c:v>0.000108028735643681</c:v>
                </c:pt>
                <c:pt idx="461" formatCode="0.00E+00">
                  <c:v>0.000113030065997555</c:v>
                </c:pt>
                <c:pt idx="462" formatCode="0.00E+00">
                  <c:v>9.40250106528337E-5</c:v>
                </c:pt>
                <c:pt idx="463" formatCode="0.00E+00">
                  <c:v>8.6022882086635E-5</c:v>
                </c:pt>
                <c:pt idx="464" formatCode="0.00E+00">
                  <c:v>0.000104027671360581</c:v>
                </c:pt>
                <c:pt idx="465" formatCode="0.00E+00">
                  <c:v>8.90236802989595E-5</c:v>
                </c:pt>
                <c:pt idx="466" formatCode="0.00E+00">
                  <c:v>9.20244785112841E-5</c:v>
                </c:pt>
                <c:pt idx="467" formatCode="0.00E+00">
                  <c:v>8.80234142281846E-5</c:v>
                </c:pt>
                <c:pt idx="468" formatCode="0.00E+00">
                  <c:v>0.000100026607077482</c:v>
                </c:pt>
                <c:pt idx="469" formatCode="0.00E+00">
                  <c:v>9.8026074935933E-5</c:v>
                </c:pt>
                <c:pt idx="470" formatCode="0.00E+00">
                  <c:v>8.6022882086635E-5</c:v>
                </c:pt>
                <c:pt idx="471" formatCode="0.00E+00">
                  <c:v>8.0021285661986E-5</c:v>
                </c:pt>
                <c:pt idx="472" formatCode="0.00E+00">
                  <c:v>0.000100026607077482</c:v>
                </c:pt>
                <c:pt idx="473" formatCode="0.00E+00">
                  <c:v>9.60255427943833E-5</c:v>
                </c:pt>
                <c:pt idx="474" formatCode="0.00E+00">
                  <c:v>8.30220838743105E-5</c:v>
                </c:pt>
                <c:pt idx="475" formatCode="0.00E+00">
                  <c:v>6.60175606711385E-5</c:v>
                </c:pt>
                <c:pt idx="476" formatCode="0.00E+00">
                  <c:v>8.30220838743105E-5</c:v>
                </c:pt>
                <c:pt idx="477" formatCode="0.00E+00">
                  <c:v>7.90210195912112E-5</c:v>
                </c:pt>
                <c:pt idx="478" formatCode="0.00E+00">
                  <c:v>7.50199553081119E-5</c:v>
                </c:pt>
                <c:pt idx="479" formatCode="0.00E+00">
                  <c:v>8.0021285661986E-5</c:v>
                </c:pt>
                <c:pt idx="480" formatCode="0.00E+00">
                  <c:v>8.30220838743105E-5</c:v>
                </c:pt>
                <c:pt idx="481" formatCode="0.00E+00">
                  <c:v>9.30247445820589E-5</c:v>
                </c:pt>
                <c:pt idx="482" formatCode="0.00E+00">
                  <c:v>6.3016762458814E-5</c:v>
                </c:pt>
                <c:pt idx="483" formatCode="0.00E+00">
                  <c:v>7.00186249542378E-5</c:v>
                </c:pt>
                <c:pt idx="484" formatCode="0.00E+00">
                  <c:v>9.10242124405091E-5</c:v>
                </c:pt>
                <c:pt idx="485" formatCode="0.00E+00">
                  <c:v>6.60175606711385E-5</c:v>
                </c:pt>
                <c:pt idx="486" formatCode="0.00E+00">
                  <c:v>8.40223499450853E-5</c:v>
                </c:pt>
                <c:pt idx="487" formatCode="0.00E+00">
                  <c:v>5.30141017510657E-5</c:v>
                </c:pt>
                <c:pt idx="488" formatCode="0.00E+00">
                  <c:v>6.20164963880392E-5</c:v>
                </c:pt>
                <c:pt idx="489" formatCode="0.00E+00">
                  <c:v>7.30194231665623E-5</c:v>
                </c:pt>
                <c:pt idx="490" formatCode="0.00E+00">
                  <c:v>8.70231481574099E-5</c:v>
                </c:pt>
                <c:pt idx="491" formatCode="0.00E+00">
                  <c:v>7.10188910250126E-5</c:v>
                </c:pt>
                <c:pt idx="492" formatCode="0.00E+00">
                  <c:v>5.50146338926154E-5</c:v>
                </c:pt>
                <c:pt idx="493" formatCode="0.00E+00">
                  <c:v>6.70178267419133E-5</c:v>
                </c:pt>
                <c:pt idx="494" formatCode="0.00E+00">
                  <c:v>7.40196892373371E-5</c:v>
                </c:pt>
                <c:pt idx="495" formatCode="0.00E+00">
                  <c:v>6.50172946003637E-5</c:v>
                </c:pt>
                <c:pt idx="496" formatCode="0.00E+00">
                  <c:v>6.40170285295888E-5</c:v>
                </c:pt>
                <c:pt idx="497" formatCode="0.00E+00">
                  <c:v>6.50172946003637E-5</c:v>
                </c:pt>
                <c:pt idx="498" formatCode="0.00E+00">
                  <c:v>7.40196892373371E-5</c:v>
                </c:pt>
                <c:pt idx="499" formatCode="0.00E+00">
                  <c:v>7.70204874496616E-5</c:v>
                </c:pt>
                <c:pt idx="500" formatCode="0.00E+00">
                  <c:v>5.90156981757147E-5</c:v>
                </c:pt>
                <c:pt idx="501" formatCode="0.00E+00">
                  <c:v>7.70204874496616E-5</c:v>
                </c:pt>
                <c:pt idx="502" formatCode="0.00E+00">
                  <c:v>7.00186249542378E-5</c:v>
                </c:pt>
                <c:pt idx="503" formatCode="0.00E+00">
                  <c:v>7.00186249542378E-5</c:v>
                </c:pt>
                <c:pt idx="504" formatCode="0.00E+00">
                  <c:v>5.60148999633902E-5</c:v>
                </c:pt>
                <c:pt idx="505" formatCode="0.00E+00">
                  <c:v>5.7015166034165E-5</c:v>
                </c:pt>
                <c:pt idx="506" formatCode="0.00E+00">
                  <c:v>5.80154321049399E-5</c:v>
                </c:pt>
                <c:pt idx="507" formatCode="0.00E+00">
                  <c:v>7.10188910250126E-5</c:v>
                </c:pt>
                <c:pt idx="508" formatCode="0.00E+00">
                  <c:v>6.10162303172643E-5</c:v>
                </c:pt>
                <c:pt idx="509" formatCode="0.00E+00">
                  <c:v>5.80154321049399E-5</c:v>
                </c:pt>
                <c:pt idx="510" formatCode="0.00E+00">
                  <c:v>5.80154321049399E-5</c:v>
                </c:pt>
                <c:pt idx="511" formatCode="0.00E+00">
                  <c:v>6.40170285295888E-5</c:v>
                </c:pt>
                <c:pt idx="512" formatCode="0.00E+00">
                  <c:v>6.60175606711385E-5</c:v>
                </c:pt>
                <c:pt idx="513" formatCode="0.00E+00">
                  <c:v>4.50119731848671E-5</c:v>
                </c:pt>
                <c:pt idx="514" formatCode="0.00E+00">
                  <c:v>6.40170285295888E-5</c:v>
                </c:pt>
                <c:pt idx="515" formatCode="0.00E+00">
                  <c:v>5.50146338926154E-5</c:v>
                </c:pt>
                <c:pt idx="516" formatCode="0.00E+00">
                  <c:v>4.70125053264168E-5</c:v>
                </c:pt>
                <c:pt idx="517" formatCode="0.00E+00">
                  <c:v>4.70125053264168E-5</c:v>
                </c:pt>
                <c:pt idx="518" formatCode="0.00E+00">
                  <c:v>5.30141017510657E-5</c:v>
                </c:pt>
                <c:pt idx="519" formatCode="0.00E+00">
                  <c:v>5.90156981757147E-5</c:v>
                </c:pt>
                <c:pt idx="520" formatCode="0.00E+00">
                  <c:v>5.30141017510657E-5</c:v>
                </c:pt>
                <c:pt idx="521" formatCode="0.00E+00">
                  <c:v>3.70098446186685E-5</c:v>
                </c:pt>
                <c:pt idx="522" formatCode="0.00E+00">
                  <c:v>4.6012239255642E-5</c:v>
                </c:pt>
                <c:pt idx="523" formatCode="0.00E+00">
                  <c:v>5.60148999633902E-5</c:v>
                </c:pt>
                <c:pt idx="524" formatCode="0.00E+00">
                  <c:v>5.40143678218406E-5</c:v>
                </c:pt>
                <c:pt idx="525" formatCode="0.00E+00">
                  <c:v>5.30141017510657E-5</c:v>
                </c:pt>
                <c:pt idx="526" formatCode="0.00E+00">
                  <c:v>4.80127713971916E-5</c:v>
                </c:pt>
                <c:pt idx="527" formatCode="0.00E+00">
                  <c:v>5.50146338926154E-5</c:v>
                </c:pt>
                <c:pt idx="528" formatCode="0.00E+00">
                  <c:v>5.00133035387413E-5</c:v>
                </c:pt>
                <c:pt idx="529" formatCode="0.00E+00">
                  <c:v>5.10135696095161E-5</c:v>
                </c:pt>
                <c:pt idx="530" formatCode="0.00E+00">
                  <c:v>4.0010642830993E-5</c:v>
                </c:pt>
                <c:pt idx="531" formatCode="0.00E+00">
                  <c:v>5.50146338926154E-5</c:v>
                </c:pt>
                <c:pt idx="532" formatCode="0.00E+00">
                  <c:v>5.00133035387413E-5</c:v>
                </c:pt>
                <c:pt idx="533" formatCode="0.00E+00">
                  <c:v>3.20085142647944E-5</c:v>
                </c:pt>
                <c:pt idx="534" formatCode="0.00E+00">
                  <c:v>4.50119731848671E-5</c:v>
                </c:pt>
                <c:pt idx="535" formatCode="0.00E+00">
                  <c:v>4.40117071140923E-5</c:v>
                </c:pt>
                <c:pt idx="536" formatCode="0.00E+00">
                  <c:v>5.00133035387413E-5</c:v>
                </c:pt>
                <c:pt idx="537" formatCode="0.00E+00">
                  <c:v>4.0010642830993E-5</c:v>
                </c:pt>
                <c:pt idx="538" formatCode="0.00E+00">
                  <c:v>5.20138356802909E-5</c:v>
                </c:pt>
                <c:pt idx="539" formatCode="0.00E+00">
                  <c:v>4.6012239255642E-5</c:v>
                </c:pt>
                <c:pt idx="540" formatCode="0.00E+00">
                  <c:v>4.6012239255642E-5</c:v>
                </c:pt>
                <c:pt idx="541" formatCode="0.00E+00">
                  <c:v>5.00133035387413E-5</c:v>
                </c:pt>
                <c:pt idx="542" formatCode="0.00E+00">
                  <c:v>4.20111749725426E-5</c:v>
                </c:pt>
                <c:pt idx="543" formatCode="0.00E+00">
                  <c:v>3.50093124771189E-5</c:v>
                </c:pt>
                <c:pt idx="544" formatCode="0.00E+00">
                  <c:v>4.50119731848671E-5</c:v>
                </c:pt>
                <c:pt idx="545" formatCode="0.00E+00">
                  <c:v>3.60095785478937E-5</c:v>
                </c:pt>
                <c:pt idx="546" formatCode="0.00E+00">
                  <c:v>3.50093124771189E-5</c:v>
                </c:pt>
                <c:pt idx="547" formatCode="0.00E+00">
                  <c:v>4.0010642830993E-5</c:v>
                </c:pt>
                <c:pt idx="548" formatCode="0.00E+00">
                  <c:v>3.20085142647944E-5</c:v>
                </c:pt>
                <c:pt idx="549" formatCode="0.00E+00">
                  <c:v>3.10082481940196E-5</c:v>
                </c:pt>
                <c:pt idx="550" formatCode="0.00E+00">
                  <c:v>3.80101106894433E-5</c:v>
                </c:pt>
                <c:pt idx="551" formatCode="0.00E+00">
                  <c:v>4.10109089017678E-5</c:v>
                </c:pt>
                <c:pt idx="552" formatCode="0.00E+00">
                  <c:v>4.10109089017678E-5</c:v>
                </c:pt>
                <c:pt idx="553" formatCode="0.00E+00">
                  <c:v>4.30114410433175E-5</c:v>
                </c:pt>
                <c:pt idx="554" formatCode="0.00E+00">
                  <c:v>3.00079821232447E-5</c:v>
                </c:pt>
                <c:pt idx="555" formatCode="0.00E+00">
                  <c:v>4.30114410433175E-5</c:v>
                </c:pt>
                <c:pt idx="556" formatCode="0.00E+00">
                  <c:v>4.0010642830993E-5</c:v>
                </c:pt>
                <c:pt idx="557" formatCode="0.00E+00">
                  <c:v>3.20085142647944E-5</c:v>
                </c:pt>
                <c:pt idx="558" formatCode="0.00E+00">
                  <c:v>2.60069178401454E-5</c:v>
                </c:pt>
                <c:pt idx="559" formatCode="0.00E+00">
                  <c:v>4.10109089017678E-5</c:v>
                </c:pt>
                <c:pt idx="560" formatCode="0.00E+00">
                  <c:v>3.20085142647944E-5</c:v>
                </c:pt>
                <c:pt idx="561" formatCode="0.00E+00">
                  <c:v>3.30087803355692E-5</c:v>
                </c:pt>
                <c:pt idx="562" formatCode="0.00E+00">
                  <c:v>3.00079821232447E-5</c:v>
                </c:pt>
                <c:pt idx="563" formatCode="0.00E+00">
                  <c:v>3.60095785478937E-5</c:v>
                </c:pt>
                <c:pt idx="564" formatCode="0.00E+00">
                  <c:v>3.10082481940196E-5</c:v>
                </c:pt>
                <c:pt idx="565" formatCode="0.00E+00">
                  <c:v>3.4009046406344E-5</c:v>
                </c:pt>
                <c:pt idx="566" formatCode="0.00E+00">
                  <c:v>3.90103767602182E-5</c:v>
                </c:pt>
                <c:pt idx="567" formatCode="0.00E+00">
                  <c:v>4.10109089017678E-5</c:v>
                </c:pt>
                <c:pt idx="568" formatCode="0.00E+00">
                  <c:v>3.70098446186685E-5</c:v>
                </c:pt>
                <c:pt idx="569" formatCode="0.00E+00">
                  <c:v>4.10109089017678E-5</c:v>
                </c:pt>
                <c:pt idx="570" formatCode="0.00E+00">
                  <c:v>2.90077160524699E-5</c:v>
                </c:pt>
                <c:pt idx="571" formatCode="0.00E+00">
                  <c:v>3.60095785478937E-5</c:v>
                </c:pt>
                <c:pt idx="572" formatCode="0.00E+00">
                  <c:v>3.20085142647944E-5</c:v>
                </c:pt>
                <c:pt idx="573" formatCode="0.00E+00">
                  <c:v>3.70098446186685E-5</c:v>
                </c:pt>
                <c:pt idx="574" formatCode="0.00E+00">
                  <c:v>3.10082481940196E-5</c:v>
                </c:pt>
                <c:pt idx="575" formatCode="0.00E+00">
                  <c:v>3.70098446186685E-5</c:v>
                </c:pt>
                <c:pt idx="576" formatCode="0.00E+00">
                  <c:v>2.10055874862713E-5</c:v>
                </c:pt>
                <c:pt idx="577" formatCode="0.00E+00">
                  <c:v>3.10082481940196E-5</c:v>
                </c:pt>
                <c:pt idx="578" formatCode="0.00E+00">
                  <c:v>4.50119731848671E-5</c:v>
                </c:pt>
                <c:pt idx="579" formatCode="0.00E+00">
                  <c:v>3.10082481940196E-5</c:v>
                </c:pt>
                <c:pt idx="580" formatCode="0.00E+00">
                  <c:v>3.30087803355692E-5</c:v>
                </c:pt>
                <c:pt idx="581" formatCode="0.00E+00">
                  <c:v>2.40063856985958E-5</c:v>
                </c:pt>
                <c:pt idx="582" formatCode="0.00E+00">
                  <c:v>3.70098446186685E-5</c:v>
                </c:pt>
                <c:pt idx="583" formatCode="0.00E+00">
                  <c:v>2.80074499816951E-5</c:v>
                </c:pt>
                <c:pt idx="584" formatCode="0.00E+00">
                  <c:v>3.4009046406344E-5</c:v>
                </c:pt>
                <c:pt idx="585" formatCode="0.00E+00">
                  <c:v>1.80047892739468E-5</c:v>
                </c:pt>
                <c:pt idx="586" formatCode="0.00E+00">
                  <c:v>2.40063856985958E-5</c:v>
                </c:pt>
                <c:pt idx="587" formatCode="0.00E+00">
                  <c:v>2.40063856985958E-5</c:v>
                </c:pt>
                <c:pt idx="588" formatCode="0.00E+00">
                  <c:v>2.70071839109203E-5</c:v>
                </c:pt>
                <c:pt idx="589" formatCode="0.00E+00">
                  <c:v>1.90050553447216E-5</c:v>
                </c:pt>
                <c:pt idx="590" formatCode="0.00E+00">
                  <c:v>3.80101106894433E-5</c:v>
                </c:pt>
                <c:pt idx="591" formatCode="0.00E+00">
                  <c:v>2.40063856985958E-5</c:v>
                </c:pt>
                <c:pt idx="592" formatCode="0.00E+00">
                  <c:v>2.00053214154965E-5</c:v>
                </c:pt>
                <c:pt idx="593" formatCode="0.00E+00">
                  <c:v>2.20058535570461E-5</c:v>
                </c:pt>
                <c:pt idx="594" formatCode="0.00E+00">
                  <c:v>2.60069178401454E-5</c:v>
                </c:pt>
                <c:pt idx="595" formatCode="0.00E+00">
                  <c:v>2.90077160524699E-5</c:v>
                </c:pt>
                <c:pt idx="596" formatCode="0.00E+00">
                  <c:v>2.10055874862713E-5</c:v>
                </c:pt>
                <c:pt idx="597" formatCode="0.00E+00">
                  <c:v>2.50066517693706E-5</c:v>
                </c:pt>
                <c:pt idx="598" formatCode="0.00E+00">
                  <c:v>2.10055874862713E-5</c:v>
                </c:pt>
                <c:pt idx="599" formatCode="0.00E+00">
                  <c:v>3.00079821232447E-5</c:v>
                </c:pt>
                <c:pt idx="600" formatCode="0.00E+00">
                  <c:v>3.70098446186685E-5</c:v>
                </c:pt>
                <c:pt idx="601" formatCode="0.00E+00">
                  <c:v>2.40063856985958E-5</c:v>
                </c:pt>
                <c:pt idx="602" formatCode="0.00E+00">
                  <c:v>2.40063856985958E-5</c:v>
                </c:pt>
                <c:pt idx="603" formatCode="0.00E+00">
                  <c:v>2.40063856985958E-5</c:v>
                </c:pt>
                <c:pt idx="604" formatCode="0.00E+00">
                  <c:v>2.20058535570461E-5</c:v>
                </c:pt>
                <c:pt idx="605" formatCode="0.00E+00">
                  <c:v>2.80074499816951E-5</c:v>
                </c:pt>
                <c:pt idx="606" formatCode="0.00E+00">
                  <c:v>2.60069178401454E-5</c:v>
                </c:pt>
                <c:pt idx="607" formatCode="0.00E+00">
                  <c:v>1.7004523203172E-5</c:v>
                </c:pt>
                <c:pt idx="608" formatCode="0.00E+00">
                  <c:v>2.10055874862713E-5</c:v>
                </c:pt>
                <c:pt idx="609" formatCode="0.00E+00">
                  <c:v>2.50066517693706E-5</c:v>
                </c:pt>
                <c:pt idx="610" formatCode="0.00E+00">
                  <c:v>1.50039910616223E-5</c:v>
                </c:pt>
                <c:pt idx="611" formatCode="0.00E+00">
                  <c:v>1.60042571323972E-5</c:v>
                </c:pt>
                <c:pt idx="612" formatCode="0.00E+00">
                  <c:v>2.00053214154965E-5</c:v>
                </c:pt>
                <c:pt idx="613" formatCode="0.00E+00">
                  <c:v>1.40037249908475E-5</c:v>
                </c:pt>
                <c:pt idx="614" formatCode="0.00E+00">
                  <c:v>2.50066517693706E-5</c:v>
                </c:pt>
                <c:pt idx="615" formatCode="0.00E+00">
                  <c:v>1.90050553447216E-5</c:v>
                </c:pt>
                <c:pt idx="616" formatCode="0.00E+00">
                  <c:v>2.00053214154965E-5</c:v>
                </c:pt>
                <c:pt idx="617" formatCode="0.00E+00">
                  <c:v>2.60069178401454E-5</c:v>
                </c:pt>
                <c:pt idx="618" formatCode="0.00E+00">
                  <c:v>2.50066517693706E-5</c:v>
                </c:pt>
                <c:pt idx="619" formatCode="0.00E+00">
                  <c:v>1.60042571323972E-5</c:v>
                </c:pt>
                <c:pt idx="620" formatCode="0.00E+00">
                  <c:v>1.20031928492979E-5</c:v>
                </c:pt>
                <c:pt idx="621" formatCode="0.00E+00">
                  <c:v>2.50066517693706E-5</c:v>
                </c:pt>
                <c:pt idx="622" formatCode="0.00E+00">
                  <c:v>2.40063856985958E-5</c:v>
                </c:pt>
                <c:pt idx="623" formatCode="0.00E+00">
                  <c:v>1.60042571323972E-5</c:v>
                </c:pt>
                <c:pt idx="624" formatCode="0.00E+00">
                  <c:v>1.7004523203172E-5</c:v>
                </c:pt>
                <c:pt idx="625" formatCode="0.00E+00">
                  <c:v>1.80047892739468E-5</c:v>
                </c:pt>
                <c:pt idx="626" formatCode="0.00E+00">
                  <c:v>2.00053214154965E-5</c:v>
                </c:pt>
                <c:pt idx="627" formatCode="0.00E+00">
                  <c:v>1.30034589200727E-5</c:v>
                </c:pt>
                <c:pt idx="628" formatCode="0.00E+00">
                  <c:v>1.30034589200727E-5</c:v>
                </c:pt>
                <c:pt idx="629" formatCode="0.00E+00">
                  <c:v>2.00053214154965E-5</c:v>
                </c:pt>
                <c:pt idx="630" formatCode="0.00E+00">
                  <c:v>1.80047892739468E-5</c:v>
                </c:pt>
                <c:pt idx="631" formatCode="0.00E+00">
                  <c:v>1.90050553447216E-5</c:v>
                </c:pt>
                <c:pt idx="632" formatCode="0.00E+00">
                  <c:v>1.00026607077482E-5</c:v>
                </c:pt>
                <c:pt idx="633" formatCode="0.00E+00">
                  <c:v>2.20058535570461E-5</c:v>
                </c:pt>
                <c:pt idx="634" formatCode="0.00E+00">
                  <c:v>1.7004523203172E-5</c:v>
                </c:pt>
                <c:pt idx="635" formatCode="0.00E+00">
                  <c:v>2.3006119627821E-5</c:v>
                </c:pt>
                <c:pt idx="636" formatCode="0.00E+00">
                  <c:v>2.00053214154965E-5</c:v>
                </c:pt>
                <c:pt idx="637" formatCode="0.00E+00">
                  <c:v>7.00186249542378E-6</c:v>
                </c:pt>
                <c:pt idx="638" formatCode="0.00E+00">
                  <c:v>1.50039910616223E-5</c:v>
                </c:pt>
                <c:pt idx="639" formatCode="0.00E+00">
                  <c:v>1.40037249908475E-5</c:v>
                </c:pt>
                <c:pt idx="640" formatCode="0.00E+00">
                  <c:v>1.60042571323972E-5</c:v>
                </c:pt>
                <c:pt idx="641" formatCode="0.00E+00">
                  <c:v>2.20058535570461E-5</c:v>
                </c:pt>
                <c:pt idx="642" formatCode="0.00E+00">
                  <c:v>1.80047892739468E-5</c:v>
                </c:pt>
                <c:pt idx="643" formatCode="0.00E+00">
                  <c:v>1.00026607077482E-5</c:v>
                </c:pt>
                <c:pt idx="644" formatCode="0.00E+00">
                  <c:v>1.40037249908475E-5</c:v>
                </c:pt>
                <c:pt idx="645" formatCode="0.00E+00">
                  <c:v>1.20031928492979E-5</c:v>
                </c:pt>
                <c:pt idx="646" formatCode="0.00E+00">
                  <c:v>2.3006119627821E-5</c:v>
                </c:pt>
                <c:pt idx="647" formatCode="0.00E+00">
                  <c:v>1.20031928492979E-5</c:v>
                </c:pt>
                <c:pt idx="648" formatCode="0.00E+00">
                  <c:v>1.90050553447216E-5</c:v>
                </c:pt>
                <c:pt idx="649" formatCode="0.00E+00">
                  <c:v>1.30034589200727E-5</c:v>
                </c:pt>
                <c:pt idx="650" formatCode="0.00E+00">
                  <c:v>1.00026607077482E-5</c:v>
                </c:pt>
                <c:pt idx="651" formatCode="0.00E+00">
                  <c:v>9.00239463697343E-6</c:v>
                </c:pt>
                <c:pt idx="652" formatCode="0.00E+00">
                  <c:v>1.00026607077482E-5</c:v>
                </c:pt>
                <c:pt idx="653" formatCode="0.00E+00">
                  <c:v>1.20031928492979E-5</c:v>
                </c:pt>
                <c:pt idx="654" formatCode="0.00E+00">
                  <c:v>1.60042571323972E-5</c:v>
                </c:pt>
                <c:pt idx="655" formatCode="0.00E+00">
                  <c:v>1.40037249908475E-5</c:v>
                </c:pt>
                <c:pt idx="656" formatCode="0.00E+00">
                  <c:v>1.20031928492979E-5</c:v>
                </c:pt>
                <c:pt idx="657" formatCode="0.00E+00">
                  <c:v>1.40037249908475E-5</c:v>
                </c:pt>
                <c:pt idx="658" formatCode="0.00E+00">
                  <c:v>1.90050553447216E-5</c:v>
                </c:pt>
                <c:pt idx="659" formatCode="0.00E+00">
                  <c:v>2.20058535570461E-5</c:v>
                </c:pt>
                <c:pt idx="660" formatCode="0.00E+00">
                  <c:v>1.60042571323972E-5</c:v>
                </c:pt>
                <c:pt idx="661" formatCode="0.00E+00">
                  <c:v>1.7004523203172E-5</c:v>
                </c:pt>
                <c:pt idx="662" formatCode="0.00E+00">
                  <c:v>1.60042571323972E-5</c:v>
                </c:pt>
                <c:pt idx="663" formatCode="0.00E+00">
                  <c:v>1.50039910616223E-5</c:v>
                </c:pt>
                <c:pt idx="664" formatCode="0.00E+00">
                  <c:v>1.7004523203172E-5</c:v>
                </c:pt>
                <c:pt idx="665" formatCode="0.00E+00">
                  <c:v>1.90050553447216E-5</c:v>
                </c:pt>
                <c:pt idx="666" formatCode="0.00E+00">
                  <c:v>1.40037249908475E-5</c:v>
                </c:pt>
                <c:pt idx="667" formatCode="0.00E+00">
                  <c:v>1.1002926778523E-5</c:v>
                </c:pt>
                <c:pt idx="668" formatCode="0.00E+00">
                  <c:v>8.0021285661986E-6</c:v>
                </c:pt>
                <c:pt idx="669" formatCode="0.00E+00">
                  <c:v>1.20031928492979E-5</c:v>
                </c:pt>
                <c:pt idx="670" formatCode="0.00E+00">
                  <c:v>1.40037249908475E-5</c:v>
                </c:pt>
                <c:pt idx="671" formatCode="0.00E+00">
                  <c:v>1.50039910616223E-5</c:v>
                </c:pt>
                <c:pt idx="672" formatCode="0.00E+00">
                  <c:v>9.00239463697343E-6</c:v>
                </c:pt>
                <c:pt idx="673" formatCode="0.00E+00">
                  <c:v>1.40037249908475E-5</c:v>
                </c:pt>
                <c:pt idx="674" formatCode="0.00E+00">
                  <c:v>1.20031928492979E-5</c:v>
                </c:pt>
                <c:pt idx="675" formatCode="0.00E+00">
                  <c:v>1.40037249908475E-5</c:v>
                </c:pt>
                <c:pt idx="676" formatCode="0.00E+00">
                  <c:v>8.0021285661986E-6</c:v>
                </c:pt>
                <c:pt idx="677" formatCode="0.00E+00">
                  <c:v>1.20031928492979E-5</c:v>
                </c:pt>
                <c:pt idx="678" formatCode="0.00E+00">
                  <c:v>1.1002926778523E-5</c:v>
                </c:pt>
                <c:pt idx="679" formatCode="0.00E+00">
                  <c:v>6.00159642464895E-6</c:v>
                </c:pt>
                <c:pt idx="680" formatCode="0.00E+00">
                  <c:v>1.1002926778523E-5</c:v>
                </c:pt>
                <c:pt idx="681" formatCode="0.00E+00">
                  <c:v>6.00159642464895E-6</c:v>
                </c:pt>
                <c:pt idx="682" formatCode="0.00E+00">
                  <c:v>1.1002926778523E-5</c:v>
                </c:pt>
                <c:pt idx="683" formatCode="0.00E+00">
                  <c:v>1.30034589200727E-5</c:v>
                </c:pt>
                <c:pt idx="684" formatCode="0.00E+00">
                  <c:v>7.00186249542378E-6</c:v>
                </c:pt>
                <c:pt idx="685" formatCode="0.00E+00">
                  <c:v>1.00026607077482E-5</c:v>
                </c:pt>
                <c:pt idx="686" formatCode="0.00E+00">
                  <c:v>1.00026607077482E-5</c:v>
                </c:pt>
                <c:pt idx="687" formatCode="0.00E+00">
                  <c:v>4.0010642830993E-6</c:v>
                </c:pt>
                <c:pt idx="688" formatCode="0.00E+00">
                  <c:v>1.50039910616223E-5</c:v>
                </c:pt>
                <c:pt idx="689" formatCode="0.00E+00">
                  <c:v>7.00186249542378E-6</c:v>
                </c:pt>
                <c:pt idx="690" formatCode="0.00E+00">
                  <c:v>1.00026607077482E-5</c:v>
                </c:pt>
                <c:pt idx="691" formatCode="0.00E+00">
                  <c:v>1.00026607077482E-5</c:v>
                </c:pt>
                <c:pt idx="692" formatCode="0.00E+00">
                  <c:v>3.00079821232447E-6</c:v>
                </c:pt>
                <c:pt idx="693" formatCode="0.00E+00">
                  <c:v>7.00186249542378E-6</c:v>
                </c:pt>
                <c:pt idx="694" formatCode="0.00E+00">
                  <c:v>1.50039910616223E-5</c:v>
                </c:pt>
                <c:pt idx="695" formatCode="0.00E+00">
                  <c:v>4.0010642830993E-6</c:v>
                </c:pt>
                <c:pt idx="696" formatCode="0.00E+00">
                  <c:v>1.20031928492979E-5</c:v>
                </c:pt>
                <c:pt idx="697" formatCode="0.00E+00">
                  <c:v>7.00186249542378E-6</c:v>
                </c:pt>
                <c:pt idx="698" formatCode="0.00E+00">
                  <c:v>5.00133035387413E-6</c:v>
                </c:pt>
                <c:pt idx="699" formatCode="0.00E+00">
                  <c:v>1.20031928492979E-5</c:v>
                </c:pt>
                <c:pt idx="700" formatCode="0.00E+00">
                  <c:v>2.00053214154965E-6</c:v>
                </c:pt>
                <c:pt idx="701" formatCode="0.00E+00">
                  <c:v>1.1002926778523E-5</c:v>
                </c:pt>
                <c:pt idx="702" formatCode="0.00E+00">
                  <c:v>4.0010642830993E-6</c:v>
                </c:pt>
                <c:pt idx="703" formatCode="0.00E+00">
                  <c:v>4.0010642830993E-6</c:v>
                </c:pt>
                <c:pt idx="704" formatCode="0.00E+00">
                  <c:v>6.00159642464895E-6</c:v>
                </c:pt>
                <c:pt idx="705" formatCode="0.00E+00">
                  <c:v>8.0021285661986E-6</c:v>
                </c:pt>
                <c:pt idx="706" formatCode="0.00E+00">
                  <c:v>5.00133035387413E-6</c:v>
                </c:pt>
                <c:pt idx="707" formatCode="0.00E+00">
                  <c:v>4.0010642830993E-6</c:v>
                </c:pt>
                <c:pt idx="708" formatCode="0.00E+00">
                  <c:v>6.00159642464895E-6</c:v>
                </c:pt>
                <c:pt idx="709" formatCode="0.00E+00">
                  <c:v>8.0021285661986E-6</c:v>
                </c:pt>
                <c:pt idx="710" formatCode="0.00E+00">
                  <c:v>9.00239463697343E-6</c:v>
                </c:pt>
                <c:pt idx="711" formatCode="0.00E+00">
                  <c:v>4.0010642830993E-6</c:v>
                </c:pt>
                <c:pt idx="712" formatCode="0.00E+00">
                  <c:v>8.0021285661986E-6</c:v>
                </c:pt>
                <c:pt idx="713" formatCode="0.00E+00">
                  <c:v>8.0021285661986E-6</c:v>
                </c:pt>
                <c:pt idx="714" formatCode="0.00E+00">
                  <c:v>7.00186249542378E-6</c:v>
                </c:pt>
                <c:pt idx="715" formatCode="0.00E+00">
                  <c:v>8.0021285661986E-6</c:v>
                </c:pt>
                <c:pt idx="716" formatCode="0.00E+00">
                  <c:v>5.00133035387413E-6</c:v>
                </c:pt>
                <c:pt idx="717" formatCode="0.00E+00">
                  <c:v>1.30034589200727E-5</c:v>
                </c:pt>
                <c:pt idx="718" formatCode="0.00E+00">
                  <c:v>9.00239463697343E-6</c:v>
                </c:pt>
                <c:pt idx="719" formatCode="0.00E+00">
                  <c:v>7.00186249542378E-6</c:v>
                </c:pt>
                <c:pt idx="720" formatCode="0.00E+00">
                  <c:v>3.00079821232447E-6</c:v>
                </c:pt>
                <c:pt idx="721" formatCode="0.00E+00">
                  <c:v>9.00239463697343E-6</c:v>
                </c:pt>
                <c:pt idx="722" formatCode="0.00E+00">
                  <c:v>3.00079821232447E-6</c:v>
                </c:pt>
                <c:pt idx="723" formatCode="0.00E+00">
                  <c:v>1.30034589200727E-5</c:v>
                </c:pt>
                <c:pt idx="724" formatCode="0.00E+00">
                  <c:v>6.00159642464895E-6</c:v>
                </c:pt>
                <c:pt idx="725" formatCode="0.00E+00">
                  <c:v>5.00133035387413E-6</c:v>
                </c:pt>
                <c:pt idx="726" formatCode="0.00E+00">
                  <c:v>7.00186249542378E-6</c:v>
                </c:pt>
                <c:pt idx="727" formatCode="0.00E+00">
                  <c:v>7.00186249542378E-6</c:v>
                </c:pt>
                <c:pt idx="728" formatCode="0.00E+00">
                  <c:v>5.00133035387413E-6</c:v>
                </c:pt>
                <c:pt idx="729" formatCode="0.00E+00">
                  <c:v>3.00079821232447E-6</c:v>
                </c:pt>
                <c:pt idx="730" formatCode="0.00E+00">
                  <c:v>1.00026607077482E-6</c:v>
                </c:pt>
                <c:pt idx="731" formatCode="0.00E+00">
                  <c:v>4.0010642830993E-6</c:v>
                </c:pt>
                <c:pt idx="732" formatCode="0.00E+00">
                  <c:v>8.0021285661986E-6</c:v>
                </c:pt>
                <c:pt idx="733" formatCode="0.00E+00">
                  <c:v>7.00186249542378E-6</c:v>
                </c:pt>
                <c:pt idx="734" formatCode="0.00E+00">
                  <c:v>5.00133035387413E-6</c:v>
                </c:pt>
                <c:pt idx="735" formatCode="0.00E+00">
                  <c:v>9.00239463697343E-6</c:v>
                </c:pt>
                <c:pt idx="736" formatCode="0.00E+00">
                  <c:v>3.00079821232447E-6</c:v>
                </c:pt>
                <c:pt idx="737" formatCode="0.00E+00">
                  <c:v>3.00079821232447E-6</c:v>
                </c:pt>
                <c:pt idx="738" formatCode="0.00E+00">
                  <c:v>8.0021285661986E-6</c:v>
                </c:pt>
                <c:pt idx="739" formatCode="0.00E+00">
                  <c:v>3.00079821232447E-6</c:v>
                </c:pt>
                <c:pt idx="740" formatCode="0.00E+00">
                  <c:v>9.00239463697343E-6</c:v>
                </c:pt>
                <c:pt idx="741" formatCode="0.00E+00">
                  <c:v>1.00026607077482E-5</c:v>
                </c:pt>
                <c:pt idx="742" formatCode="0.00E+00">
                  <c:v>1.00026607077482E-6</c:v>
                </c:pt>
                <c:pt idx="743" formatCode="0.00E+00">
                  <c:v>5.00133035387413E-6</c:v>
                </c:pt>
                <c:pt idx="744" formatCode="0.00E+00">
                  <c:v>1.00026607077482E-6</c:v>
                </c:pt>
                <c:pt idx="745" formatCode="0.00E+00">
                  <c:v>4.0010642830993E-6</c:v>
                </c:pt>
                <c:pt idx="746" formatCode="0.00E+00">
                  <c:v>3.00079821232447E-6</c:v>
                </c:pt>
                <c:pt idx="747" formatCode="0.00E+00">
                  <c:v>7.00186249542378E-6</c:v>
                </c:pt>
                <c:pt idx="748" formatCode="0.00E+00">
                  <c:v>6.00159642464895E-6</c:v>
                </c:pt>
                <c:pt idx="749" formatCode="0.00E+00">
                  <c:v>4.0010642830993E-6</c:v>
                </c:pt>
                <c:pt idx="750" formatCode="0.00E+00">
                  <c:v>5.00133035387413E-6</c:v>
                </c:pt>
                <c:pt idx="751" formatCode="0.00E+00">
                  <c:v>5.00133035387413E-6</c:v>
                </c:pt>
                <c:pt idx="752" formatCode="0.00E+00">
                  <c:v>4.0010642830993E-6</c:v>
                </c:pt>
                <c:pt idx="753" formatCode="0.00E+00">
                  <c:v>4.0010642830993E-6</c:v>
                </c:pt>
                <c:pt idx="754" formatCode="0.00E+00">
                  <c:v>3.00079821232447E-6</c:v>
                </c:pt>
                <c:pt idx="755" formatCode="0.00E+00">
                  <c:v>7.00186249542378E-6</c:v>
                </c:pt>
                <c:pt idx="756" formatCode="0.00E+00">
                  <c:v>8.0021285661986E-6</c:v>
                </c:pt>
                <c:pt idx="757" formatCode="0.00E+00">
                  <c:v>1.1002926778523E-5</c:v>
                </c:pt>
                <c:pt idx="758" formatCode="0.00E+00">
                  <c:v>3.00079821232447E-6</c:v>
                </c:pt>
                <c:pt idx="759" formatCode="0.00E+00">
                  <c:v>7.00186249542378E-6</c:v>
                </c:pt>
                <c:pt idx="760" formatCode="0.00E+00">
                  <c:v>4.0010642830993E-6</c:v>
                </c:pt>
                <c:pt idx="761" formatCode="0.00E+00">
                  <c:v>8.0021285661986E-6</c:v>
                </c:pt>
                <c:pt idx="762" formatCode="0.00E+00">
                  <c:v>5.00133035387413E-6</c:v>
                </c:pt>
                <c:pt idx="763" formatCode="0.00E+00">
                  <c:v>6.00159642464895E-6</c:v>
                </c:pt>
                <c:pt idx="764" formatCode="0.00E+00">
                  <c:v>3.00079821232447E-6</c:v>
                </c:pt>
                <c:pt idx="765" formatCode="0.00E+00">
                  <c:v>7.00186249542378E-6</c:v>
                </c:pt>
                <c:pt idx="766" formatCode="0.00E+00">
                  <c:v>9.00239463697343E-6</c:v>
                </c:pt>
                <c:pt idx="767" formatCode="0.00E+00">
                  <c:v>5.00133035387413E-6</c:v>
                </c:pt>
                <c:pt idx="768" formatCode="0.00E+00">
                  <c:v>9.00239463697343E-6</c:v>
                </c:pt>
                <c:pt idx="769" formatCode="0.00E+00">
                  <c:v>5.00133035387413E-6</c:v>
                </c:pt>
                <c:pt idx="770" formatCode="0.00E+00">
                  <c:v>4.0010642830993E-6</c:v>
                </c:pt>
                <c:pt idx="771" formatCode="0.00E+00">
                  <c:v>4.0010642830993E-6</c:v>
                </c:pt>
                <c:pt idx="772" formatCode="0.00E+00">
                  <c:v>3.00079821232447E-6</c:v>
                </c:pt>
                <c:pt idx="773" formatCode="0.00E+00">
                  <c:v>6.00159642464895E-6</c:v>
                </c:pt>
                <c:pt idx="774" formatCode="0.00E+00">
                  <c:v>4.0010642830993E-6</c:v>
                </c:pt>
                <c:pt idx="775" formatCode="0.00E+00">
                  <c:v>7.00186249542378E-6</c:v>
                </c:pt>
                <c:pt idx="776" formatCode="0.00E+00">
                  <c:v>3.00079821232447E-6</c:v>
                </c:pt>
                <c:pt idx="777" formatCode="0.00E+00">
                  <c:v>4.0010642830993E-6</c:v>
                </c:pt>
                <c:pt idx="778" formatCode="0.00E+00">
                  <c:v>4.0010642830993E-6</c:v>
                </c:pt>
                <c:pt idx="779" formatCode="0.00E+00">
                  <c:v>1.00026607077482E-6</c:v>
                </c:pt>
                <c:pt idx="780" formatCode="0.00E+00">
                  <c:v>2.00053214154965E-6</c:v>
                </c:pt>
                <c:pt idx="781" formatCode="0.00E+00">
                  <c:v>3.00079821232447E-6</c:v>
                </c:pt>
                <c:pt idx="782" formatCode="0.00E+00">
                  <c:v>6.00159642464895E-6</c:v>
                </c:pt>
                <c:pt idx="783" formatCode="0.00E+00">
                  <c:v>4.0010642830993E-6</c:v>
                </c:pt>
                <c:pt idx="784" formatCode="0.00E+00">
                  <c:v>3.00079821232447E-6</c:v>
                </c:pt>
                <c:pt idx="785" formatCode="0.00E+00">
                  <c:v>1.00026607077482E-6</c:v>
                </c:pt>
                <c:pt idx="786" formatCode="0.00E+00">
                  <c:v>4.0010642830993E-6</c:v>
                </c:pt>
                <c:pt idx="787" formatCode="0.00E+00">
                  <c:v>1.00026607077482E-6</c:v>
                </c:pt>
                <c:pt idx="788" formatCode="0.00E+00">
                  <c:v>5.00133035387413E-6</c:v>
                </c:pt>
                <c:pt idx="789" formatCode="0.00E+00">
                  <c:v>1.00026607077482E-6</c:v>
                </c:pt>
                <c:pt idx="790" formatCode="0.00E+00">
                  <c:v>5.00133035387413E-6</c:v>
                </c:pt>
                <c:pt idx="791" formatCode="0.00E+00">
                  <c:v>2.00053214154965E-6</c:v>
                </c:pt>
                <c:pt idx="792" formatCode="0.00E+00">
                  <c:v>6.00159642464895E-6</c:v>
                </c:pt>
                <c:pt idx="793" formatCode="0.00E+00">
                  <c:v>5.00133035387413E-6</c:v>
                </c:pt>
                <c:pt idx="794" formatCode="0.00E+00">
                  <c:v>2.00053214154965E-6</c:v>
                </c:pt>
                <c:pt idx="795" formatCode="0.00E+00">
                  <c:v>4.0010642830993E-6</c:v>
                </c:pt>
                <c:pt idx="796" formatCode="0.00E+00">
                  <c:v>2.00053214154965E-6</c:v>
                </c:pt>
                <c:pt idx="797" formatCode="0.00E+00">
                  <c:v>1.00026607077482E-6</c:v>
                </c:pt>
                <c:pt idx="798" formatCode="0.00E+00">
                  <c:v>1.00026607077482E-6</c:v>
                </c:pt>
                <c:pt idx="799" formatCode="0.00E+00">
                  <c:v>2.00053214154965E-6</c:v>
                </c:pt>
                <c:pt idx="800" formatCode="0.00E+00">
                  <c:v>2.00053214154965E-6</c:v>
                </c:pt>
                <c:pt idx="801" formatCode="0.00E+00">
                  <c:v>2.00053214154965E-6</c:v>
                </c:pt>
                <c:pt idx="802" formatCode="0.00E+00">
                  <c:v>1.00026607077482E-6</c:v>
                </c:pt>
                <c:pt idx="803" formatCode="0.00E+00">
                  <c:v>1.00026607077482E-6</c:v>
                </c:pt>
                <c:pt idx="804" formatCode="0.00E+00">
                  <c:v>2.00053214154965E-6</c:v>
                </c:pt>
                <c:pt idx="805" formatCode="0.00E+00">
                  <c:v>3.00079821232447E-6</c:v>
                </c:pt>
                <c:pt idx="806" formatCode="0.00E+00">
                  <c:v>5.00133035387413E-6</c:v>
                </c:pt>
                <c:pt idx="807" formatCode="0.00E+00">
                  <c:v>5.00133035387413E-6</c:v>
                </c:pt>
                <c:pt idx="808" formatCode="0.00E+00">
                  <c:v>3.00079821232447E-6</c:v>
                </c:pt>
                <c:pt idx="809" formatCode="0.00E+00">
                  <c:v>3.00079821232447E-6</c:v>
                </c:pt>
                <c:pt idx="810" formatCode="0.00E+00">
                  <c:v>3.00079821232447E-6</c:v>
                </c:pt>
                <c:pt idx="811" formatCode="0.00E+00">
                  <c:v>2.00053214154965E-6</c:v>
                </c:pt>
                <c:pt idx="812" formatCode="0.00E+00">
                  <c:v>1.00026607077482E-6</c:v>
                </c:pt>
                <c:pt idx="813" formatCode="0.00E+00">
                  <c:v>3.00079821232447E-6</c:v>
                </c:pt>
                <c:pt idx="814" formatCode="0.00E+00">
                  <c:v>2.00053214154965E-6</c:v>
                </c:pt>
                <c:pt idx="815" formatCode="0.00E+00">
                  <c:v>4.0010642830993E-6</c:v>
                </c:pt>
                <c:pt idx="816" formatCode="0.00E+00">
                  <c:v>4.0010642830993E-6</c:v>
                </c:pt>
                <c:pt idx="817" formatCode="0.00E+00">
                  <c:v>3.00079821232447E-6</c:v>
                </c:pt>
                <c:pt idx="818" formatCode="0.00E+00">
                  <c:v>1.00026607077482E-6</c:v>
                </c:pt>
                <c:pt idx="819" formatCode="0.00E+00">
                  <c:v>5.00133035387413E-6</c:v>
                </c:pt>
                <c:pt idx="820" formatCode="0.00E+00">
                  <c:v>3.00079821232447E-6</c:v>
                </c:pt>
                <c:pt idx="821" formatCode="0.00E+00">
                  <c:v>3.00079821232447E-6</c:v>
                </c:pt>
                <c:pt idx="822" formatCode="0.00E+00">
                  <c:v>2.00053214154965E-6</c:v>
                </c:pt>
                <c:pt idx="823" formatCode="0.00E+00">
                  <c:v>3.00079821232447E-6</c:v>
                </c:pt>
                <c:pt idx="824" formatCode="0.00E+00">
                  <c:v>6.00159642464895E-6</c:v>
                </c:pt>
                <c:pt idx="825" formatCode="0.00E+00">
                  <c:v>4.0010642830993E-6</c:v>
                </c:pt>
                <c:pt idx="826" formatCode="0.00E+00">
                  <c:v>2.00053214154965E-6</c:v>
                </c:pt>
                <c:pt idx="827" formatCode="0.00E+00">
                  <c:v>3.00079821232447E-6</c:v>
                </c:pt>
                <c:pt idx="828" formatCode="0.00E+00">
                  <c:v>3.00079821232447E-6</c:v>
                </c:pt>
                <c:pt idx="829" formatCode="0.00E+00">
                  <c:v>1.00026607077482E-6</c:v>
                </c:pt>
                <c:pt idx="830" formatCode="0.00E+00">
                  <c:v>2.00053214154965E-6</c:v>
                </c:pt>
                <c:pt idx="831" formatCode="0.00E+00">
                  <c:v>2.00053214154965E-6</c:v>
                </c:pt>
                <c:pt idx="832" formatCode="0.00E+00">
                  <c:v>2.00053214154965E-6</c:v>
                </c:pt>
                <c:pt idx="833" formatCode="0.00E+00">
                  <c:v>1.00026607077482E-6</c:v>
                </c:pt>
                <c:pt idx="834" formatCode="0.00E+00">
                  <c:v>5.00133035387413E-6</c:v>
                </c:pt>
                <c:pt idx="835" formatCode="0.00E+00">
                  <c:v>2.00053214154965E-6</c:v>
                </c:pt>
                <c:pt idx="836" formatCode="0.00E+00">
                  <c:v>1.00026607077482E-6</c:v>
                </c:pt>
                <c:pt idx="837" formatCode="0.00E+00">
                  <c:v>5.00133035387413E-6</c:v>
                </c:pt>
                <c:pt idx="838" formatCode="0.00E+00">
                  <c:v>4.0010642830993E-6</c:v>
                </c:pt>
                <c:pt idx="839" formatCode="0.00E+00">
                  <c:v>1.00026607077482E-6</c:v>
                </c:pt>
                <c:pt idx="840" formatCode="0.00E+00">
                  <c:v>2.00053214154965E-6</c:v>
                </c:pt>
                <c:pt idx="841" formatCode="0.00E+00">
                  <c:v>1.00026607077482E-6</c:v>
                </c:pt>
                <c:pt idx="842" formatCode="0.00E+00">
                  <c:v>1.00026607077482E-6</c:v>
                </c:pt>
                <c:pt idx="843" formatCode="0.00E+00">
                  <c:v>1.00026607077482E-6</c:v>
                </c:pt>
                <c:pt idx="844" formatCode="0.00E+00">
                  <c:v>1.00026607077482E-6</c:v>
                </c:pt>
                <c:pt idx="845" formatCode="0.00E+00">
                  <c:v>3.00079821232447E-6</c:v>
                </c:pt>
                <c:pt idx="846" formatCode="0.00E+00">
                  <c:v>3.00079821232447E-6</c:v>
                </c:pt>
                <c:pt idx="847" formatCode="0.00E+00">
                  <c:v>3.00079821232447E-6</c:v>
                </c:pt>
                <c:pt idx="848" formatCode="0.00E+00">
                  <c:v>1.00026607077482E-6</c:v>
                </c:pt>
                <c:pt idx="849" formatCode="0.00E+00">
                  <c:v>1.00026607077482E-6</c:v>
                </c:pt>
                <c:pt idx="850" formatCode="0.00E+00">
                  <c:v>1.00026607077482E-6</c:v>
                </c:pt>
                <c:pt idx="851" formatCode="0.00E+00">
                  <c:v>1.00026607077482E-6</c:v>
                </c:pt>
                <c:pt idx="852" formatCode="0.00E+00">
                  <c:v>1.00026607077482E-6</c:v>
                </c:pt>
                <c:pt idx="853" formatCode="0.00E+00">
                  <c:v>1.00026607077482E-6</c:v>
                </c:pt>
                <c:pt idx="854" formatCode="0.00E+00">
                  <c:v>3.00079821232447E-6</c:v>
                </c:pt>
                <c:pt idx="855" formatCode="0.00E+00">
                  <c:v>2.00053214154965E-6</c:v>
                </c:pt>
                <c:pt idx="856" formatCode="0.00E+00">
                  <c:v>2.00053214154965E-6</c:v>
                </c:pt>
                <c:pt idx="857" formatCode="0.00E+00">
                  <c:v>2.00053214154965E-6</c:v>
                </c:pt>
                <c:pt idx="858" formatCode="0.00E+00">
                  <c:v>1.00026607077482E-6</c:v>
                </c:pt>
                <c:pt idx="859" formatCode="0.00E+00">
                  <c:v>1.00026607077482E-6</c:v>
                </c:pt>
                <c:pt idx="860" formatCode="0.00E+00">
                  <c:v>1.00026607077482E-6</c:v>
                </c:pt>
                <c:pt idx="861" formatCode="0.00E+00">
                  <c:v>2.00053214154965E-6</c:v>
                </c:pt>
                <c:pt idx="862" formatCode="0.00E+00">
                  <c:v>3.00079821232447E-6</c:v>
                </c:pt>
                <c:pt idx="863" formatCode="0.00E+00">
                  <c:v>1.00026607077482E-6</c:v>
                </c:pt>
                <c:pt idx="864" formatCode="0.00E+00">
                  <c:v>1.00026607077482E-6</c:v>
                </c:pt>
                <c:pt idx="865" formatCode="0.00E+00">
                  <c:v>1.00026607077482E-6</c:v>
                </c:pt>
                <c:pt idx="866" formatCode="0.00E+00">
                  <c:v>1.00026607077482E-6</c:v>
                </c:pt>
                <c:pt idx="867" formatCode="0.00E+00">
                  <c:v>4.0010642830993E-6</c:v>
                </c:pt>
                <c:pt idx="868" formatCode="0.00E+00">
                  <c:v>3.00079821232447E-6</c:v>
                </c:pt>
                <c:pt idx="869" formatCode="0.00E+00">
                  <c:v>1.00026607077482E-6</c:v>
                </c:pt>
                <c:pt idx="870" formatCode="0.00E+00">
                  <c:v>2.00053214154965E-6</c:v>
                </c:pt>
                <c:pt idx="871" formatCode="0.00E+00">
                  <c:v>2.00053214154965E-6</c:v>
                </c:pt>
                <c:pt idx="872" formatCode="0.00E+00">
                  <c:v>1.00026607077482E-6</c:v>
                </c:pt>
                <c:pt idx="873" formatCode="0.00E+00">
                  <c:v>5.00133035387413E-6</c:v>
                </c:pt>
                <c:pt idx="874" formatCode="0.00E+00">
                  <c:v>1.00026607077482E-6</c:v>
                </c:pt>
                <c:pt idx="875" formatCode="0.00E+00">
                  <c:v>1.00026607077482E-6</c:v>
                </c:pt>
                <c:pt idx="876" formatCode="0.00E+00">
                  <c:v>1.00026607077482E-6</c:v>
                </c:pt>
                <c:pt idx="877" formatCode="0.00E+00">
                  <c:v>2.00053214154965E-6</c:v>
                </c:pt>
                <c:pt idx="878" formatCode="0.00E+00">
                  <c:v>2.00053214154965E-6</c:v>
                </c:pt>
                <c:pt idx="879" formatCode="0.00E+00">
                  <c:v>2.00053214154965E-6</c:v>
                </c:pt>
                <c:pt idx="880" formatCode="0.00E+00">
                  <c:v>2.00053214154965E-6</c:v>
                </c:pt>
                <c:pt idx="881" formatCode="0.00E+00">
                  <c:v>1.00026607077482E-6</c:v>
                </c:pt>
                <c:pt idx="882" formatCode="0.00E+00">
                  <c:v>1.00026607077482E-6</c:v>
                </c:pt>
                <c:pt idx="883" formatCode="0.00E+00">
                  <c:v>3.00079821232447E-6</c:v>
                </c:pt>
                <c:pt idx="884" formatCode="0.00E+00">
                  <c:v>2.00053214154965E-6</c:v>
                </c:pt>
                <c:pt idx="885" formatCode="0.00E+00">
                  <c:v>2.00053214154965E-6</c:v>
                </c:pt>
                <c:pt idx="886" formatCode="0.00E+00">
                  <c:v>1.00026607077482E-6</c:v>
                </c:pt>
                <c:pt idx="887" formatCode="0.00E+00">
                  <c:v>1.00026607077482E-6</c:v>
                </c:pt>
                <c:pt idx="888" formatCode="0.00E+00">
                  <c:v>3.00079821232447E-6</c:v>
                </c:pt>
                <c:pt idx="889" formatCode="0.00E+00">
                  <c:v>3.00079821232447E-6</c:v>
                </c:pt>
                <c:pt idx="890" formatCode="0.00E+00">
                  <c:v>1.00026607077482E-6</c:v>
                </c:pt>
                <c:pt idx="891" formatCode="0.00E+00">
                  <c:v>1.00026607077482E-6</c:v>
                </c:pt>
                <c:pt idx="892" formatCode="0.00E+00">
                  <c:v>2.00053214154965E-6</c:v>
                </c:pt>
                <c:pt idx="893" formatCode="0.00E+00">
                  <c:v>2.00053214154965E-6</c:v>
                </c:pt>
                <c:pt idx="894" formatCode="0.00E+00">
                  <c:v>1.00026607077482E-6</c:v>
                </c:pt>
                <c:pt idx="895" formatCode="0.00E+00">
                  <c:v>1.00026607077482E-6</c:v>
                </c:pt>
                <c:pt idx="896" formatCode="0.00E+00">
                  <c:v>1.00026607077482E-6</c:v>
                </c:pt>
                <c:pt idx="897" formatCode="0.00E+00">
                  <c:v>1.00026607077482E-6</c:v>
                </c:pt>
                <c:pt idx="898" formatCode="0.00E+00">
                  <c:v>2.00053214154965E-6</c:v>
                </c:pt>
                <c:pt idx="899" formatCode="0.00E+00">
                  <c:v>4.0010642830993E-6</c:v>
                </c:pt>
                <c:pt idx="900" formatCode="0.00E+00">
                  <c:v>1.00026607077482E-6</c:v>
                </c:pt>
                <c:pt idx="901" formatCode="0.00E+00">
                  <c:v>2.00053214154965E-6</c:v>
                </c:pt>
                <c:pt idx="902" formatCode="0.00E+00">
                  <c:v>1.00026607077482E-6</c:v>
                </c:pt>
                <c:pt idx="903" formatCode="0.00E+00">
                  <c:v>1.00026607077482E-6</c:v>
                </c:pt>
                <c:pt idx="904" formatCode="0.00E+00">
                  <c:v>2.00053214154965E-6</c:v>
                </c:pt>
                <c:pt idx="905" formatCode="0.00E+00">
                  <c:v>1.00026607077482E-6</c:v>
                </c:pt>
                <c:pt idx="906" formatCode="0.00E+00">
                  <c:v>2.00053214154965E-6</c:v>
                </c:pt>
                <c:pt idx="907" formatCode="0.00E+00">
                  <c:v>2.00053214154965E-6</c:v>
                </c:pt>
                <c:pt idx="908" formatCode="0.00E+00">
                  <c:v>1.00026607077482E-6</c:v>
                </c:pt>
                <c:pt idx="909" formatCode="0.00E+00">
                  <c:v>1.00026607077482E-6</c:v>
                </c:pt>
                <c:pt idx="910" formatCode="0.00E+00">
                  <c:v>1.00026607077482E-6</c:v>
                </c:pt>
                <c:pt idx="911" formatCode="0.00E+00">
                  <c:v>3.00079821232447E-6</c:v>
                </c:pt>
                <c:pt idx="912" formatCode="0.00E+00">
                  <c:v>1.00026607077482E-6</c:v>
                </c:pt>
                <c:pt idx="913" formatCode="0.00E+00">
                  <c:v>3.00079821232447E-6</c:v>
                </c:pt>
                <c:pt idx="914" formatCode="0.00E+00">
                  <c:v>1.00026607077482E-6</c:v>
                </c:pt>
                <c:pt idx="915" formatCode="0.00E+00">
                  <c:v>1.00026607077482E-6</c:v>
                </c:pt>
                <c:pt idx="916" formatCode="0.00E+00">
                  <c:v>1.00026607077482E-6</c:v>
                </c:pt>
                <c:pt idx="917" formatCode="0.00E+00">
                  <c:v>1.00026607077482E-6</c:v>
                </c:pt>
                <c:pt idx="918" formatCode="0.00E+00">
                  <c:v>1.00026607077482E-6</c:v>
                </c:pt>
                <c:pt idx="919" formatCode="0.00E+00">
                  <c:v>1.00026607077482E-6</c:v>
                </c:pt>
                <c:pt idx="920" formatCode="0.00E+00">
                  <c:v>2.00053214154965E-6</c:v>
                </c:pt>
                <c:pt idx="921" formatCode="0.00E+00">
                  <c:v>2.00053214154965E-6</c:v>
                </c:pt>
                <c:pt idx="922" formatCode="0.00E+00">
                  <c:v>2.00053214154965E-6</c:v>
                </c:pt>
                <c:pt idx="923" formatCode="0.00E+00">
                  <c:v>1.00026607077482E-6</c:v>
                </c:pt>
                <c:pt idx="924" formatCode="0.00E+00">
                  <c:v>1.00026607077482E-6</c:v>
                </c:pt>
                <c:pt idx="925" formatCode="0.00E+00">
                  <c:v>1.00026607077482E-6</c:v>
                </c:pt>
                <c:pt idx="926" formatCode="0.00E+00">
                  <c:v>1.00026607077482E-6</c:v>
                </c:pt>
                <c:pt idx="927" formatCode="0.00E+00">
                  <c:v>1.00026607077482E-6</c:v>
                </c:pt>
                <c:pt idx="928" formatCode="0.00E+00">
                  <c:v>1.00026607077482E-6</c:v>
                </c:pt>
                <c:pt idx="929" formatCode="0.00E+00">
                  <c:v>1.00026607077482E-6</c:v>
                </c:pt>
                <c:pt idx="930" formatCode="0.00E+00">
                  <c:v>1.00026607077482E-6</c:v>
                </c:pt>
                <c:pt idx="931" formatCode="0.00E+00">
                  <c:v>1.00026607077482E-6</c:v>
                </c:pt>
                <c:pt idx="932" formatCode="0.00E+00">
                  <c:v>1.00026607077482E-6</c:v>
                </c:pt>
                <c:pt idx="933" formatCode="0.00E+00">
                  <c:v>1.00026607077482E-6</c:v>
                </c:pt>
                <c:pt idx="934" formatCode="0.00E+00">
                  <c:v>1.00026607077482E-6</c:v>
                </c:pt>
                <c:pt idx="935" formatCode="0.00E+00">
                  <c:v>1.00026607077482E-6</c:v>
                </c:pt>
                <c:pt idx="936" formatCode="0.00E+00">
                  <c:v>1.00026607077482E-6</c:v>
                </c:pt>
                <c:pt idx="937" formatCode="0.00E+00">
                  <c:v>2.00053214154965E-6</c:v>
                </c:pt>
                <c:pt idx="938" formatCode="0.00E+00">
                  <c:v>1.00026607077482E-6</c:v>
                </c:pt>
                <c:pt idx="939" formatCode="0.00E+00">
                  <c:v>1.00026607077482E-6</c:v>
                </c:pt>
                <c:pt idx="940" formatCode="0.00E+00">
                  <c:v>1.00026607077482E-6</c:v>
                </c:pt>
                <c:pt idx="941" formatCode="0.00E+00">
                  <c:v>1.00026607077482E-6</c:v>
                </c:pt>
                <c:pt idx="942" formatCode="0.00E+00">
                  <c:v>1.00026607077482E-6</c:v>
                </c:pt>
                <c:pt idx="943" formatCode="0.00E+00">
                  <c:v>2.00053214154965E-6</c:v>
                </c:pt>
                <c:pt idx="944" formatCode="0.00E+00">
                  <c:v>1.00026607077482E-6</c:v>
                </c:pt>
                <c:pt idx="945" formatCode="0.00E+00">
                  <c:v>2.00053214154965E-6</c:v>
                </c:pt>
                <c:pt idx="946" formatCode="0.00E+00">
                  <c:v>2.00053214154965E-6</c:v>
                </c:pt>
                <c:pt idx="947" formatCode="0.00E+00">
                  <c:v>1.00026607077482E-6</c:v>
                </c:pt>
                <c:pt idx="948" formatCode="0.00E+00">
                  <c:v>1.00026607077482E-6</c:v>
                </c:pt>
                <c:pt idx="949" formatCode="0.00E+00">
                  <c:v>2.00053214154965E-6</c:v>
                </c:pt>
                <c:pt idx="950" formatCode="0.00E+00">
                  <c:v>1.00026607077482E-6</c:v>
                </c:pt>
                <c:pt idx="951" formatCode="0.00E+00">
                  <c:v>1.00026607077482E-6</c:v>
                </c:pt>
                <c:pt idx="952" formatCode="0.00E+00">
                  <c:v>1.00026607077482E-6</c:v>
                </c:pt>
                <c:pt idx="953" formatCode="0.00E+00">
                  <c:v>1.00026607077482E-6</c:v>
                </c:pt>
                <c:pt idx="954" formatCode="0.00E+00">
                  <c:v>1.00026607077482E-6</c:v>
                </c:pt>
                <c:pt idx="955" formatCode="0.00E+00">
                  <c:v>1.00026607077482E-6</c:v>
                </c:pt>
                <c:pt idx="956" formatCode="0.00E+00">
                  <c:v>1.00026607077482E-6</c:v>
                </c:pt>
                <c:pt idx="957" formatCode="0.00E+00">
                  <c:v>2.00053214154965E-6</c:v>
                </c:pt>
                <c:pt idx="958" formatCode="0.00E+00">
                  <c:v>1.00026607077482E-6</c:v>
                </c:pt>
                <c:pt idx="959" formatCode="0.00E+00">
                  <c:v>1.00026607077482E-6</c:v>
                </c:pt>
                <c:pt idx="960" formatCode="0.00E+00">
                  <c:v>1.00026607077482E-6</c:v>
                </c:pt>
                <c:pt idx="961" formatCode="0.00E+00">
                  <c:v>1.00026607077482E-6</c:v>
                </c:pt>
                <c:pt idx="962" formatCode="0.00E+00">
                  <c:v>1.00026607077482E-6</c:v>
                </c:pt>
                <c:pt idx="963" formatCode="0.00E+00">
                  <c:v>1.00026607077482E-6</c:v>
                </c:pt>
                <c:pt idx="964" formatCode="0.00E+00">
                  <c:v>1.00026607077482E-6</c:v>
                </c:pt>
                <c:pt idx="965" formatCode="0.00E+00">
                  <c:v>1.00026607077482E-6</c:v>
                </c:pt>
                <c:pt idx="966" formatCode="0.00E+00">
                  <c:v>1.00026607077482E-6</c:v>
                </c:pt>
                <c:pt idx="967" formatCode="0.00E+00">
                  <c:v>1.00026607077482E-6</c:v>
                </c:pt>
                <c:pt idx="968" formatCode="0.00E+00">
                  <c:v>2.00053214154965E-6</c:v>
                </c:pt>
                <c:pt idx="969" formatCode="0.00E+00">
                  <c:v>1.00026607077482E-6</c:v>
                </c:pt>
                <c:pt idx="970" formatCode="0.00E+00">
                  <c:v>1.00026607077482E-6</c:v>
                </c:pt>
                <c:pt idx="971" formatCode="0.00E+00">
                  <c:v>1.00026607077482E-6</c:v>
                </c:pt>
                <c:pt idx="972" formatCode="0.00E+00">
                  <c:v>1.00026607077482E-6</c:v>
                </c:pt>
                <c:pt idx="973" formatCode="0.00E+00">
                  <c:v>1.00026607077482E-6</c:v>
                </c:pt>
                <c:pt idx="974" formatCode="0.00E+00">
                  <c:v>1.00026607077482E-6</c:v>
                </c:pt>
                <c:pt idx="975" formatCode="0.00E+00">
                  <c:v>1.00026607077482E-6</c:v>
                </c:pt>
                <c:pt idx="976" formatCode="0.00E+00">
                  <c:v>1.00026607077482E-6</c:v>
                </c:pt>
                <c:pt idx="977" formatCode="0.00E+00">
                  <c:v>1.00026607077482E-6</c:v>
                </c:pt>
                <c:pt idx="978" formatCode="0.00E+00">
                  <c:v>1.00026607077482E-6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7022048"/>
        <c:axId val="2147030688"/>
      </c:scatterChart>
      <c:valAx>
        <c:axId val="214702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030688"/>
        <c:crosses val="autoZero"/>
        <c:crossBetween val="midCat"/>
      </c:valAx>
      <c:valAx>
        <c:axId val="214703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02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kr-500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'KR-DIS'!$P:$P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2272.0</c:v>
                </c:pt>
                <c:pt idx="2271">
                  <c:v>2273.0</c:v>
                </c:pt>
                <c:pt idx="2272">
                  <c:v>2274.0</c:v>
                </c:pt>
                <c:pt idx="2273">
                  <c:v>2275.0</c:v>
                </c:pt>
                <c:pt idx="2274">
                  <c:v>2276.0</c:v>
                </c:pt>
                <c:pt idx="2275">
                  <c:v>2277.0</c:v>
                </c:pt>
                <c:pt idx="2276">
                  <c:v>2278.0</c:v>
                </c:pt>
                <c:pt idx="2277">
                  <c:v>2279.0</c:v>
                </c:pt>
                <c:pt idx="2278">
                  <c:v>2280.0</c:v>
                </c:pt>
                <c:pt idx="2279">
                  <c:v>2281.0</c:v>
                </c:pt>
                <c:pt idx="2280">
                  <c:v>2282.0</c:v>
                </c:pt>
                <c:pt idx="2281">
                  <c:v>2283.0</c:v>
                </c:pt>
                <c:pt idx="2282">
                  <c:v>2284.0</c:v>
                </c:pt>
                <c:pt idx="2283">
                  <c:v>2285.0</c:v>
                </c:pt>
                <c:pt idx="2284">
                  <c:v>2286.0</c:v>
                </c:pt>
                <c:pt idx="2285">
                  <c:v>2287.0</c:v>
                </c:pt>
                <c:pt idx="2286">
                  <c:v>2288.0</c:v>
                </c:pt>
                <c:pt idx="2287">
                  <c:v>2289.0</c:v>
                </c:pt>
                <c:pt idx="2288">
                  <c:v>2290.0</c:v>
                </c:pt>
                <c:pt idx="2289">
                  <c:v>2291.0</c:v>
                </c:pt>
                <c:pt idx="2290">
                  <c:v>2292.0</c:v>
                </c:pt>
                <c:pt idx="2291">
                  <c:v>2293.0</c:v>
                </c:pt>
                <c:pt idx="2292">
                  <c:v>2294.0</c:v>
                </c:pt>
                <c:pt idx="2293">
                  <c:v>2295.0</c:v>
                </c:pt>
                <c:pt idx="2294">
                  <c:v>2296.0</c:v>
                </c:pt>
                <c:pt idx="2295">
                  <c:v>2297.0</c:v>
                </c:pt>
                <c:pt idx="2296">
                  <c:v>2298.0</c:v>
                </c:pt>
                <c:pt idx="2297">
                  <c:v>2299.0</c:v>
                </c:pt>
                <c:pt idx="2298">
                  <c:v>2300.0</c:v>
                </c:pt>
                <c:pt idx="2299">
                  <c:v>2301.0</c:v>
                </c:pt>
                <c:pt idx="2300">
                  <c:v>2302.0</c:v>
                </c:pt>
                <c:pt idx="2301">
                  <c:v>2303.0</c:v>
                </c:pt>
                <c:pt idx="2302">
                  <c:v>2304.0</c:v>
                </c:pt>
                <c:pt idx="2303">
                  <c:v>2305.0</c:v>
                </c:pt>
                <c:pt idx="2304">
                  <c:v>2306.0</c:v>
                </c:pt>
                <c:pt idx="2305">
                  <c:v>2307.0</c:v>
                </c:pt>
                <c:pt idx="2306">
                  <c:v>2308.0</c:v>
                </c:pt>
                <c:pt idx="2307">
                  <c:v>2309.0</c:v>
                </c:pt>
                <c:pt idx="2308">
                  <c:v>2310.0</c:v>
                </c:pt>
                <c:pt idx="2309">
                  <c:v>2311.0</c:v>
                </c:pt>
                <c:pt idx="2310">
                  <c:v>2312.0</c:v>
                </c:pt>
                <c:pt idx="2311">
                  <c:v>2313.0</c:v>
                </c:pt>
                <c:pt idx="2312">
                  <c:v>2314.0</c:v>
                </c:pt>
                <c:pt idx="2313">
                  <c:v>2315.0</c:v>
                </c:pt>
                <c:pt idx="2314">
                  <c:v>2316.0</c:v>
                </c:pt>
                <c:pt idx="2315">
                  <c:v>2317.0</c:v>
                </c:pt>
                <c:pt idx="2316">
                  <c:v>2318.0</c:v>
                </c:pt>
                <c:pt idx="2317">
                  <c:v>2319.0</c:v>
                </c:pt>
                <c:pt idx="2318">
                  <c:v>2320.0</c:v>
                </c:pt>
                <c:pt idx="2319">
                  <c:v>2321.0</c:v>
                </c:pt>
                <c:pt idx="2320">
                  <c:v>2322.0</c:v>
                </c:pt>
                <c:pt idx="2321">
                  <c:v>2323.0</c:v>
                </c:pt>
                <c:pt idx="2322">
                  <c:v>2324.0</c:v>
                </c:pt>
                <c:pt idx="2323">
                  <c:v>2325.0</c:v>
                </c:pt>
                <c:pt idx="2324">
                  <c:v>2326.0</c:v>
                </c:pt>
                <c:pt idx="2325">
                  <c:v>2327.0</c:v>
                </c:pt>
                <c:pt idx="2326">
                  <c:v>2328.0</c:v>
                </c:pt>
                <c:pt idx="2327">
                  <c:v>2329.0</c:v>
                </c:pt>
                <c:pt idx="2328">
                  <c:v>2330.0</c:v>
                </c:pt>
                <c:pt idx="2329">
                  <c:v>2331.0</c:v>
                </c:pt>
                <c:pt idx="2330">
                  <c:v>2332.0</c:v>
                </c:pt>
                <c:pt idx="2331">
                  <c:v>2333.0</c:v>
                </c:pt>
                <c:pt idx="2332">
                  <c:v>2334.0</c:v>
                </c:pt>
                <c:pt idx="2333">
                  <c:v>2335.0</c:v>
                </c:pt>
                <c:pt idx="2334">
                  <c:v>2336.0</c:v>
                </c:pt>
                <c:pt idx="2335">
                  <c:v>2337.0</c:v>
                </c:pt>
                <c:pt idx="2336">
                  <c:v>2338.0</c:v>
                </c:pt>
                <c:pt idx="2337">
                  <c:v>2339.0</c:v>
                </c:pt>
                <c:pt idx="2338">
                  <c:v>2340.0</c:v>
                </c:pt>
                <c:pt idx="2339">
                  <c:v>2341.0</c:v>
                </c:pt>
                <c:pt idx="2340">
                  <c:v>2342.0</c:v>
                </c:pt>
                <c:pt idx="2341">
                  <c:v>2343.0</c:v>
                </c:pt>
                <c:pt idx="2342">
                  <c:v>2344.0</c:v>
                </c:pt>
                <c:pt idx="2343">
                  <c:v>2345.0</c:v>
                </c:pt>
                <c:pt idx="2344">
                  <c:v>2346.0</c:v>
                </c:pt>
                <c:pt idx="2345">
                  <c:v>2347.0</c:v>
                </c:pt>
                <c:pt idx="2346">
                  <c:v>2348.0</c:v>
                </c:pt>
                <c:pt idx="2347">
                  <c:v>2349.0</c:v>
                </c:pt>
                <c:pt idx="2348">
                  <c:v>2350.0</c:v>
                </c:pt>
                <c:pt idx="2349">
                  <c:v>2351.0</c:v>
                </c:pt>
                <c:pt idx="2350">
                  <c:v>2352.0</c:v>
                </c:pt>
                <c:pt idx="2351">
                  <c:v>2353.0</c:v>
                </c:pt>
                <c:pt idx="2352">
                  <c:v>2354.0</c:v>
                </c:pt>
                <c:pt idx="2353">
                  <c:v>2355.0</c:v>
                </c:pt>
                <c:pt idx="2354">
                  <c:v>2356.0</c:v>
                </c:pt>
                <c:pt idx="2355">
                  <c:v>2357.0</c:v>
                </c:pt>
                <c:pt idx="2356">
                  <c:v>2358.0</c:v>
                </c:pt>
                <c:pt idx="2357">
                  <c:v>2359.0</c:v>
                </c:pt>
                <c:pt idx="2358">
                  <c:v>2360.0</c:v>
                </c:pt>
                <c:pt idx="2359">
                  <c:v>2361.0</c:v>
                </c:pt>
                <c:pt idx="2360">
                  <c:v>2362.0</c:v>
                </c:pt>
                <c:pt idx="2361">
                  <c:v>2363.0</c:v>
                </c:pt>
                <c:pt idx="2362">
                  <c:v>2364.0</c:v>
                </c:pt>
                <c:pt idx="2363">
                  <c:v>2365.0</c:v>
                </c:pt>
                <c:pt idx="2364">
                  <c:v>2366.0</c:v>
                </c:pt>
                <c:pt idx="2365">
                  <c:v>2367.0</c:v>
                </c:pt>
                <c:pt idx="2366">
                  <c:v>2368.0</c:v>
                </c:pt>
                <c:pt idx="2367">
                  <c:v>2369.0</c:v>
                </c:pt>
                <c:pt idx="2368">
                  <c:v>2370.0</c:v>
                </c:pt>
                <c:pt idx="2369">
                  <c:v>2371.0</c:v>
                </c:pt>
                <c:pt idx="2370">
                  <c:v>2372.0</c:v>
                </c:pt>
                <c:pt idx="2371">
                  <c:v>2373.0</c:v>
                </c:pt>
                <c:pt idx="2372">
                  <c:v>2374.0</c:v>
                </c:pt>
                <c:pt idx="2373">
                  <c:v>2375.0</c:v>
                </c:pt>
                <c:pt idx="2374">
                  <c:v>2376.0</c:v>
                </c:pt>
                <c:pt idx="2375">
                  <c:v>2378.0</c:v>
                </c:pt>
                <c:pt idx="2376">
                  <c:v>2379.0</c:v>
                </c:pt>
                <c:pt idx="2377">
                  <c:v>2380.0</c:v>
                </c:pt>
                <c:pt idx="2378">
                  <c:v>2381.0</c:v>
                </c:pt>
                <c:pt idx="2379">
                  <c:v>2382.0</c:v>
                </c:pt>
                <c:pt idx="2380">
                  <c:v>2383.0</c:v>
                </c:pt>
                <c:pt idx="2381">
                  <c:v>2384.0</c:v>
                </c:pt>
                <c:pt idx="2382">
                  <c:v>2385.0</c:v>
                </c:pt>
                <c:pt idx="2383">
                  <c:v>2386.0</c:v>
                </c:pt>
                <c:pt idx="2384">
                  <c:v>2387.0</c:v>
                </c:pt>
                <c:pt idx="2385">
                  <c:v>2388.0</c:v>
                </c:pt>
                <c:pt idx="2386">
                  <c:v>2389.0</c:v>
                </c:pt>
                <c:pt idx="2387">
                  <c:v>2390.0</c:v>
                </c:pt>
                <c:pt idx="2388">
                  <c:v>2391.0</c:v>
                </c:pt>
                <c:pt idx="2389">
                  <c:v>2392.0</c:v>
                </c:pt>
                <c:pt idx="2390">
                  <c:v>2393.0</c:v>
                </c:pt>
                <c:pt idx="2391">
                  <c:v>2394.0</c:v>
                </c:pt>
                <c:pt idx="2392">
                  <c:v>2395.0</c:v>
                </c:pt>
                <c:pt idx="2393">
                  <c:v>2396.0</c:v>
                </c:pt>
                <c:pt idx="2394">
                  <c:v>2397.0</c:v>
                </c:pt>
                <c:pt idx="2395">
                  <c:v>2398.0</c:v>
                </c:pt>
                <c:pt idx="2396">
                  <c:v>2399.0</c:v>
                </c:pt>
                <c:pt idx="2397">
                  <c:v>2400.0</c:v>
                </c:pt>
                <c:pt idx="2398">
                  <c:v>2401.0</c:v>
                </c:pt>
                <c:pt idx="2399">
                  <c:v>2402.0</c:v>
                </c:pt>
                <c:pt idx="2400">
                  <c:v>2403.0</c:v>
                </c:pt>
                <c:pt idx="2401">
                  <c:v>2404.0</c:v>
                </c:pt>
                <c:pt idx="2402">
                  <c:v>2405.0</c:v>
                </c:pt>
                <c:pt idx="2403">
                  <c:v>2406.0</c:v>
                </c:pt>
                <c:pt idx="2404">
                  <c:v>2407.0</c:v>
                </c:pt>
                <c:pt idx="2405">
                  <c:v>2408.0</c:v>
                </c:pt>
                <c:pt idx="2406">
                  <c:v>2409.0</c:v>
                </c:pt>
                <c:pt idx="2407">
                  <c:v>2410.0</c:v>
                </c:pt>
                <c:pt idx="2408">
                  <c:v>2411.0</c:v>
                </c:pt>
                <c:pt idx="2409">
                  <c:v>2412.0</c:v>
                </c:pt>
                <c:pt idx="2410">
                  <c:v>2413.0</c:v>
                </c:pt>
                <c:pt idx="2411">
                  <c:v>2414.0</c:v>
                </c:pt>
                <c:pt idx="2412">
                  <c:v>2415.0</c:v>
                </c:pt>
                <c:pt idx="2413">
                  <c:v>2416.0</c:v>
                </c:pt>
                <c:pt idx="2414">
                  <c:v>2417.0</c:v>
                </c:pt>
                <c:pt idx="2415">
                  <c:v>2418.0</c:v>
                </c:pt>
                <c:pt idx="2416">
                  <c:v>2419.0</c:v>
                </c:pt>
                <c:pt idx="2417">
                  <c:v>2420.0</c:v>
                </c:pt>
                <c:pt idx="2418">
                  <c:v>2422.0</c:v>
                </c:pt>
                <c:pt idx="2419">
                  <c:v>2423.0</c:v>
                </c:pt>
                <c:pt idx="2420">
                  <c:v>2424.0</c:v>
                </c:pt>
                <c:pt idx="2421">
                  <c:v>2425.0</c:v>
                </c:pt>
                <c:pt idx="2422">
                  <c:v>2426.0</c:v>
                </c:pt>
                <c:pt idx="2423">
                  <c:v>2427.0</c:v>
                </c:pt>
                <c:pt idx="2424">
                  <c:v>2428.0</c:v>
                </c:pt>
                <c:pt idx="2425">
                  <c:v>2429.0</c:v>
                </c:pt>
                <c:pt idx="2426">
                  <c:v>2430.0</c:v>
                </c:pt>
                <c:pt idx="2427">
                  <c:v>2431.0</c:v>
                </c:pt>
                <c:pt idx="2428">
                  <c:v>2432.0</c:v>
                </c:pt>
                <c:pt idx="2429">
                  <c:v>2433.0</c:v>
                </c:pt>
                <c:pt idx="2430">
                  <c:v>2434.0</c:v>
                </c:pt>
                <c:pt idx="2431">
                  <c:v>2435.0</c:v>
                </c:pt>
                <c:pt idx="2432">
                  <c:v>2436.0</c:v>
                </c:pt>
                <c:pt idx="2433">
                  <c:v>2437.0</c:v>
                </c:pt>
                <c:pt idx="2434">
                  <c:v>2438.0</c:v>
                </c:pt>
                <c:pt idx="2435">
                  <c:v>2439.0</c:v>
                </c:pt>
                <c:pt idx="2436">
                  <c:v>2440.0</c:v>
                </c:pt>
                <c:pt idx="2437">
                  <c:v>2441.0</c:v>
                </c:pt>
                <c:pt idx="2438">
                  <c:v>2442.0</c:v>
                </c:pt>
                <c:pt idx="2439">
                  <c:v>2443.0</c:v>
                </c:pt>
                <c:pt idx="2440">
                  <c:v>2444.0</c:v>
                </c:pt>
                <c:pt idx="2441">
                  <c:v>2445.0</c:v>
                </c:pt>
                <c:pt idx="2442">
                  <c:v>2446.0</c:v>
                </c:pt>
                <c:pt idx="2443">
                  <c:v>2447.0</c:v>
                </c:pt>
                <c:pt idx="2444">
                  <c:v>2448.0</c:v>
                </c:pt>
                <c:pt idx="2445">
                  <c:v>2449.0</c:v>
                </c:pt>
                <c:pt idx="2446">
                  <c:v>2450.0</c:v>
                </c:pt>
                <c:pt idx="2447">
                  <c:v>2451.0</c:v>
                </c:pt>
                <c:pt idx="2448">
                  <c:v>2452.0</c:v>
                </c:pt>
                <c:pt idx="2449">
                  <c:v>2453.0</c:v>
                </c:pt>
                <c:pt idx="2450">
                  <c:v>2454.0</c:v>
                </c:pt>
                <c:pt idx="2451">
                  <c:v>2455.0</c:v>
                </c:pt>
                <c:pt idx="2452">
                  <c:v>2456.0</c:v>
                </c:pt>
                <c:pt idx="2453">
                  <c:v>2457.0</c:v>
                </c:pt>
                <c:pt idx="2454">
                  <c:v>2458.0</c:v>
                </c:pt>
                <c:pt idx="2455">
                  <c:v>2459.0</c:v>
                </c:pt>
                <c:pt idx="2456">
                  <c:v>2460.0</c:v>
                </c:pt>
                <c:pt idx="2457">
                  <c:v>2461.0</c:v>
                </c:pt>
                <c:pt idx="2458">
                  <c:v>2462.0</c:v>
                </c:pt>
                <c:pt idx="2459">
                  <c:v>2463.0</c:v>
                </c:pt>
                <c:pt idx="2460">
                  <c:v>2464.0</c:v>
                </c:pt>
                <c:pt idx="2461">
                  <c:v>2465.0</c:v>
                </c:pt>
                <c:pt idx="2462">
                  <c:v>2466.0</c:v>
                </c:pt>
                <c:pt idx="2463">
                  <c:v>2467.0</c:v>
                </c:pt>
                <c:pt idx="2464">
                  <c:v>2468.0</c:v>
                </c:pt>
                <c:pt idx="2465">
                  <c:v>2469.0</c:v>
                </c:pt>
                <c:pt idx="2466">
                  <c:v>2470.0</c:v>
                </c:pt>
                <c:pt idx="2467">
                  <c:v>2471.0</c:v>
                </c:pt>
                <c:pt idx="2468">
                  <c:v>2472.0</c:v>
                </c:pt>
                <c:pt idx="2469">
                  <c:v>2473.0</c:v>
                </c:pt>
                <c:pt idx="2470">
                  <c:v>2474.0</c:v>
                </c:pt>
                <c:pt idx="2471">
                  <c:v>2475.0</c:v>
                </c:pt>
                <c:pt idx="2472">
                  <c:v>2476.0</c:v>
                </c:pt>
                <c:pt idx="2473">
                  <c:v>2477.0</c:v>
                </c:pt>
                <c:pt idx="2474">
                  <c:v>2478.0</c:v>
                </c:pt>
                <c:pt idx="2475">
                  <c:v>2479.0</c:v>
                </c:pt>
                <c:pt idx="2476">
                  <c:v>2480.0</c:v>
                </c:pt>
                <c:pt idx="2477">
                  <c:v>2481.0</c:v>
                </c:pt>
                <c:pt idx="2478">
                  <c:v>2482.0</c:v>
                </c:pt>
                <c:pt idx="2479">
                  <c:v>2483.0</c:v>
                </c:pt>
                <c:pt idx="2480">
                  <c:v>2484.0</c:v>
                </c:pt>
                <c:pt idx="2481">
                  <c:v>2485.0</c:v>
                </c:pt>
                <c:pt idx="2482">
                  <c:v>2486.0</c:v>
                </c:pt>
                <c:pt idx="2483">
                  <c:v>2487.0</c:v>
                </c:pt>
                <c:pt idx="2484">
                  <c:v>2489.0</c:v>
                </c:pt>
                <c:pt idx="2485">
                  <c:v>2490.0</c:v>
                </c:pt>
                <c:pt idx="2486">
                  <c:v>2491.0</c:v>
                </c:pt>
                <c:pt idx="2487">
                  <c:v>2492.0</c:v>
                </c:pt>
                <c:pt idx="2488">
                  <c:v>2493.0</c:v>
                </c:pt>
                <c:pt idx="2489">
                  <c:v>2494.0</c:v>
                </c:pt>
                <c:pt idx="2490">
                  <c:v>2495.0</c:v>
                </c:pt>
                <c:pt idx="2491">
                  <c:v>2496.0</c:v>
                </c:pt>
                <c:pt idx="2492">
                  <c:v>2497.0</c:v>
                </c:pt>
                <c:pt idx="2493">
                  <c:v>2498.0</c:v>
                </c:pt>
                <c:pt idx="2494">
                  <c:v>2499.0</c:v>
                </c:pt>
                <c:pt idx="2495">
                  <c:v>2500.0</c:v>
                </c:pt>
                <c:pt idx="2496">
                  <c:v>2501.0</c:v>
                </c:pt>
                <c:pt idx="2497">
                  <c:v>2502.0</c:v>
                </c:pt>
                <c:pt idx="2498">
                  <c:v>2503.0</c:v>
                </c:pt>
                <c:pt idx="2499">
                  <c:v>2504.0</c:v>
                </c:pt>
                <c:pt idx="2500">
                  <c:v>2505.0</c:v>
                </c:pt>
                <c:pt idx="2501">
                  <c:v>2506.0</c:v>
                </c:pt>
                <c:pt idx="2502">
                  <c:v>2507.0</c:v>
                </c:pt>
                <c:pt idx="2503">
                  <c:v>2508.0</c:v>
                </c:pt>
                <c:pt idx="2504">
                  <c:v>2509.0</c:v>
                </c:pt>
                <c:pt idx="2505">
                  <c:v>2510.0</c:v>
                </c:pt>
                <c:pt idx="2506">
                  <c:v>2511.0</c:v>
                </c:pt>
                <c:pt idx="2507">
                  <c:v>2512.0</c:v>
                </c:pt>
                <c:pt idx="2508">
                  <c:v>2514.0</c:v>
                </c:pt>
                <c:pt idx="2509">
                  <c:v>2515.0</c:v>
                </c:pt>
                <c:pt idx="2510">
                  <c:v>2516.0</c:v>
                </c:pt>
                <c:pt idx="2511">
                  <c:v>2517.0</c:v>
                </c:pt>
                <c:pt idx="2512">
                  <c:v>2518.0</c:v>
                </c:pt>
                <c:pt idx="2513">
                  <c:v>2519.0</c:v>
                </c:pt>
                <c:pt idx="2514">
                  <c:v>2520.0</c:v>
                </c:pt>
                <c:pt idx="2515">
                  <c:v>2521.0</c:v>
                </c:pt>
                <c:pt idx="2516">
                  <c:v>2522.0</c:v>
                </c:pt>
                <c:pt idx="2517">
                  <c:v>2523.0</c:v>
                </c:pt>
                <c:pt idx="2518">
                  <c:v>2524.0</c:v>
                </c:pt>
                <c:pt idx="2519">
                  <c:v>2525.0</c:v>
                </c:pt>
                <c:pt idx="2520">
                  <c:v>2526.0</c:v>
                </c:pt>
                <c:pt idx="2521">
                  <c:v>2529.0</c:v>
                </c:pt>
                <c:pt idx="2522">
                  <c:v>2530.0</c:v>
                </c:pt>
                <c:pt idx="2523">
                  <c:v>2531.0</c:v>
                </c:pt>
                <c:pt idx="2524">
                  <c:v>2532.0</c:v>
                </c:pt>
                <c:pt idx="2525">
                  <c:v>2533.0</c:v>
                </c:pt>
                <c:pt idx="2526">
                  <c:v>2534.0</c:v>
                </c:pt>
                <c:pt idx="2527">
                  <c:v>2535.0</c:v>
                </c:pt>
                <c:pt idx="2528">
                  <c:v>2536.0</c:v>
                </c:pt>
                <c:pt idx="2529">
                  <c:v>2537.0</c:v>
                </c:pt>
                <c:pt idx="2530">
                  <c:v>2538.0</c:v>
                </c:pt>
                <c:pt idx="2531">
                  <c:v>2539.0</c:v>
                </c:pt>
                <c:pt idx="2532">
                  <c:v>2540.0</c:v>
                </c:pt>
                <c:pt idx="2533">
                  <c:v>2541.0</c:v>
                </c:pt>
                <c:pt idx="2534">
                  <c:v>2542.0</c:v>
                </c:pt>
                <c:pt idx="2535">
                  <c:v>2544.0</c:v>
                </c:pt>
                <c:pt idx="2536">
                  <c:v>2545.0</c:v>
                </c:pt>
                <c:pt idx="2537">
                  <c:v>2546.0</c:v>
                </c:pt>
                <c:pt idx="2538">
                  <c:v>2547.0</c:v>
                </c:pt>
                <c:pt idx="2539">
                  <c:v>2549.0</c:v>
                </c:pt>
                <c:pt idx="2540">
                  <c:v>2551.0</c:v>
                </c:pt>
                <c:pt idx="2541">
                  <c:v>2552.0</c:v>
                </c:pt>
                <c:pt idx="2542">
                  <c:v>2553.0</c:v>
                </c:pt>
                <c:pt idx="2543">
                  <c:v>2554.0</c:v>
                </c:pt>
                <c:pt idx="2544">
                  <c:v>2555.0</c:v>
                </c:pt>
                <c:pt idx="2545">
                  <c:v>2556.0</c:v>
                </c:pt>
                <c:pt idx="2546">
                  <c:v>2557.0</c:v>
                </c:pt>
                <c:pt idx="2547">
                  <c:v>2558.0</c:v>
                </c:pt>
                <c:pt idx="2548">
                  <c:v>2559.0</c:v>
                </c:pt>
                <c:pt idx="2549">
                  <c:v>2560.0</c:v>
                </c:pt>
                <c:pt idx="2550">
                  <c:v>2561.0</c:v>
                </c:pt>
                <c:pt idx="2551">
                  <c:v>2562.0</c:v>
                </c:pt>
                <c:pt idx="2552">
                  <c:v>2563.0</c:v>
                </c:pt>
                <c:pt idx="2553">
                  <c:v>2564.0</c:v>
                </c:pt>
                <c:pt idx="2554">
                  <c:v>2565.0</c:v>
                </c:pt>
                <c:pt idx="2555">
                  <c:v>2566.0</c:v>
                </c:pt>
                <c:pt idx="2556">
                  <c:v>2567.0</c:v>
                </c:pt>
                <c:pt idx="2557">
                  <c:v>2568.0</c:v>
                </c:pt>
                <c:pt idx="2558">
                  <c:v>2569.0</c:v>
                </c:pt>
                <c:pt idx="2559">
                  <c:v>2570.0</c:v>
                </c:pt>
                <c:pt idx="2560">
                  <c:v>2571.0</c:v>
                </c:pt>
                <c:pt idx="2561">
                  <c:v>2572.0</c:v>
                </c:pt>
                <c:pt idx="2562">
                  <c:v>2573.0</c:v>
                </c:pt>
                <c:pt idx="2563">
                  <c:v>2574.0</c:v>
                </c:pt>
                <c:pt idx="2564">
                  <c:v>2575.0</c:v>
                </c:pt>
                <c:pt idx="2565">
                  <c:v>2576.0</c:v>
                </c:pt>
                <c:pt idx="2566">
                  <c:v>2577.0</c:v>
                </c:pt>
                <c:pt idx="2567">
                  <c:v>2579.0</c:v>
                </c:pt>
                <c:pt idx="2568">
                  <c:v>2580.0</c:v>
                </c:pt>
                <c:pt idx="2569">
                  <c:v>2581.0</c:v>
                </c:pt>
                <c:pt idx="2570">
                  <c:v>2582.0</c:v>
                </c:pt>
                <c:pt idx="2571">
                  <c:v>2583.0</c:v>
                </c:pt>
                <c:pt idx="2572">
                  <c:v>2584.0</c:v>
                </c:pt>
                <c:pt idx="2573">
                  <c:v>2585.0</c:v>
                </c:pt>
                <c:pt idx="2574">
                  <c:v>2587.0</c:v>
                </c:pt>
                <c:pt idx="2575">
                  <c:v>2588.0</c:v>
                </c:pt>
                <c:pt idx="2576">
                  <c:v>2589.0</c:v>
                </c:pt>
                <c:pt idx="2577">
                  <c:v>2590.0</c:v>
                </c:pt>
                <c:pt idx="2578">
                  <c:v>2591.0</c:v>
                </c:pt>
                <c:pt idx="2579">
                  <c:v>2592.0</c:v>
                </c:pt>
                <c:pt idx="2580">
                  <c:v>2593.0</c:v>
                </c:pt>
                <c:pt idx="2581">
                  <c:v>2594.0</c:v>
                </c:pt>
                <c:pt idx="2582">
                  <c:v>2595.0</c:v>
                </c:pt>
                <c:pt idx="2583">
                  <c:v>2596.0</c:v>
                </c:pt>
                <c:pt idx="2584">
                  <c:v>2598.0</c:v>
                </c:pt>
                <c:pt idx="2585">
                  <c:v>2600.0</c:v>
                </c:pt>
                <c:pt idx="2586">
                  <c:v>2601.0</c:v>
                </c:pt>
                <c:pt idx="2587">
                  <c:v>2602.0</c:v>
                </c:pt>
                <c:pt idx="2588">
                  <c:v>2604.0</c:v>
                </c:pt>
                <c:pt idx="2589">
                  <c:v>2606.0</c:v>
                </c:pt>
                <c:pt idx="2590">
                  <c:v>2607.0</c:v>
                </c:pt>
                <c:pt idx="2591">
                  <c:v>2608.0</c:v>
                </c:pt>
                <c:pt idx="2592">
                  <c:v>2609.0</c:v>
                </c:pt>
                <c:pt idx="2593">
                  <c:v>2610.0</c:v>
                </c:pt>
                <c:pt idx="2594">
                  <c:v>2611.0</c:v>
                </c:pt>
                <c:pt idx="2595">
                  <c:v>2612.0</c:v>
                </c:pt>
                <c:pt idx="2596">
                  <c:v>2614.0</c:v>
                </c:pt>
                <c:pt idx="2597">
                  <c:v>2615.0</c:v>
                </c:pt>
                <c:pt idx="2598">
                  <c:v>2617.0</c:v>
                </c:pt>
                <c:pt idx="2599">
                  <c:v>2618.0</c:v>
                </c:pt>
                <c:pt idx="2600">
                  <c:v>2620.0</c:v>
                </c:pt>
                <c:pt idx="2601">
                  <c:v>2621.0</c:v>
                </c:pt>
                <c:pt idx="2602">
                  <c:v>2622.0</c:v>
                </c:pt>
                <c:pt idx="2603">
                  <c:v>2623.0</c:v>
                </c:pt>
                <c:pt idx="2604">
                  <c:v>2624.0</c:v>
                </c:pt>
                <c:pt idx="2605">
                  <c:v>2626.0</c:v>
                </c:pt>
                <c:pt idx="2606">
                  <c:v>2627.0</c:v>
                </c:pt>
                <c:pt idx="2607">
                  <c:v>2628.0</c:v>
                </c:pt>
                <c:pt idx="2608">
                  <c:v>2629.0</c:v>
                </c:pt>
                <c:pt idx="2609">
                  <c:v>2630.0</c:v>
                </c:pt>
                <c:pt idx="2610">
                  <c:v>2631.0</c:v>
                </c:pt>
                <c:pt idx="2611">
                  <c:v>2632.0</c:v>
                </c:pt>
                <c:pt idx="2612">
                  <c:v>2633.0</c:v>
                </c:pt>
                <c:pt idx="2613">
                  <c:v>2634.0</c:v>
                </c:pt>
                <c:pt idx="2614">
                  <c:v>2635.0</c:v>
                </c:pt>
                <c:pt idx="2615">
                  <c:v>2636.0</c:v>
                </c:pt>
                <c:pt idx="2616">
                  <c:v>2637.0</c:v>
                </c:pt>
                <c:pt idx="2617">
                  <c:v>2638.0</c:v>
                </c:pt>
                <c:pt idx="2618">
                  <c:v>2639.0</c:v>
                </c:pt>
                <c:pt idx="2619">
                  <c:v>2640.0</c:v>
                </c:pt>
                <c:pt idx="2620">
                  <c:v>2641.0</c:v>
                </c:pt>
                <c:pt idx="2621">
                  <c:v>2642.0</c:v>
                </c:pt>
                <c:pt idx="2622">
                  <c:v>2643.0</c:v>
                </c:pt>
                <c:pt idx="2623">
                  <c:v>2644.0</c:v>
                </c:pt>
                <c:pt idx="2624">
                  <c:v>2645.0</c:v>
                </c:pt>
                <c:pt idx="2625">
                  <c:v>2646.0</c:v>
                </c:pt>
                <c:pt idx="2626">
                  <c:v>2648.0</c:v>
                </c:pt>
                <c:pt idx="2627">
                  <c:v>2650.0</c:v>
                </c:pt>
                <c:pt idx="2628">
                  <c:v>2651.0</c:v>
                </c:pt>
                <c:pt idx="2629">
                  <c:v>2652.0</c:v>
                </c:pt>
                <c:pt idx="2630">
                  <c:v>2653.0</c:v>
                </c:pt>
                <c:pt idx="2631">
                  <c:v>2654.0</c:v>
                </c:pt>
                <c:pt idx="2632">
                  <c:v>2655.0</c:v>
                </c:pt>
                <c:pt idx="2633">
                  <c:v>2656.0</c:v>
                </c:pt>
                <c:pt idx="2634">
                  <c:v>2657.0</c:v>
                </c:pt>
                <c:pt idx="2635">
                  <c:v>2658.0</c:v>
                </c:pt>
                <c:pt idx="2636">
                  <c:v>2659.0</c:v>
                </c:pt>
                <c:pt idx="2637">
                  <c:v>2660.0</c:v>
                </c:pt>
                <c:pt idx="2638">
                  <c:v>2661.0</c:v>
                </c:pt>
                <c:pt idx="2639">
                  <c:v>2662.0</c:v>
                </c:pt>
                <c:pt idx="2640">
                  <c:v>2663.0</c:v>
                </c:pt>
                <c:pt idx="2641">
                  <c:v>2665.0</c:v>
                </c:pt>
                <c:pt idx="2642">
                  <c:v>2666.0</c:v>
                </c:pt>
                <c:pt idx="2643">
                  <c:v>2667.0</c:v>
                </c:pt>
                <c:pt idx="2644">
                  <c:v>2668.0</c:v>
                </c:pt>
                <c:pt idx="2645">
                  <c:v>2669.0</c:v>
                </c:pt>
                <c:pt idx="2646">
                  <c:v>2671.0</c:v>
                </c:pt>
                <c:pt idx="2647">
                  <c:v>2673.0</c:v>
                </c:pt>
                <c:pt idx="2648">
                  <c:v>2674.0</c:v>
                </c:pt>
                <c:pt idx="2649">
                  <c:v>2675.0</c:v>
                </c:pt>
                <c:pt idx="2650">
                  <c:v>2676.0</c:v>
                </c:pt>
                <c:pt idx="2651">
                  <c:v>2678.0</c:v>
                </c:pt>
                <c:pt idx="2652">
                  <c:v>2679.0</c:v>
                </c:pt>
                <c:pt idx="2653">
                  <c:v>2680.0</c:v>
                </c:pt>
                <c:pt idx="2654">
                  <c:v>2681.0</c:v>
                </c:pt>
                <c:pt idx="2655">
                  <c:v>2682.0</c:v>
                </c:pt>
                <c:pt idx="2656">
                  <c:v>2683.0</c:v>
                </c:pt>
                <c:pt idx="2657">
                  <c:v>2684.0</c:v>
                </c:pt>
                <c:pt idx="2658">
                  <c:v>2685.0</c:v>
                </c:pt>
                <c:pt idx="2659">
                  <c:v>2687.0</c:v>
                </c:pt>
                <c:pt idx="2660">
                  <c:v>2688.0</c:v>
                </c:pt>
                <c:pt idx="2661">
                  <c:v>2689.0</c:v>
                </c:pt>
                <c:pt idx="2662">
                  <c:v>2690.0</c:v>
                </c:pt>
                <c:pt idx="2663">
                  <c:v>2692.0</c:v>
                </c:pt>
                <c:pt idx="2664">
                  <c:v>2693.0</c:v>
                </c:pt>
                <c:pt idx="2665">
                  <c:v>2694.0</c:v>
                </c:pt>
                <c:pt idx="2666">
                  <c:v>2695.0</c:v>
                </c:pt>
                <c:pt idx="2667">
                  <c:v>2696.0</c:v>
                </c:pt>
                <c:pt idx="2668">
                  <c:v>2697.0</c:v>
                </c:pt>
                <c:pt idx="2669">
                  <c:v>2698.0</c:v>
                </c:pt>
                <c:pt idx="2670">
                  <c:v>2699.0</c:v>
                </c:pt>
                <c:pt idx="2671">
                  <c:v>2700.0</c:v>
                </c:pt>
                <c:pt idx="2672">
                  <c:v>2702.0</c:v>
                </c:pt>
                <c:pt idx="2673">
                  <c:v>2704.0</c:v>
                </c:pt>
                <c:pt idx="2674">
                  <c:v>2705.0</c:v>
                </c:pt>
                <c:pt idx="2675">
                  <c:v>2707.0</c:v>
                </c:pt>
                <c:pt idx="2676">
                  <c:v>2708.0</c:v>
                </c:pt>
                <c:pt idx="2677">
                  <c:v>2709.0</c:v>
                </c:pt>
                <c:pt idx="2678">
                  <c:v>2710.0</c:v>
                </c:pt>
                <c:pt idx="2679">
                  <c:v>2712.0</c:v>
                </c:pt>
                <c:pt idx="2680">
                  <c:v>2713.0</c:v>
                </c:pt>
                <c:pt idx="2681">
                  <c:v>2714.0</c:v>
                </c:pt>
                <c:pt idx="2682">
                  <c:v>2715.0</c:v>
                </c:pt>
                <c:pt idx="2683">
                  <c:v>2716.0</c:v>
                </c:pt>
                <c:pt idx="2684">
                  <c:v>2717.0</c:v>
                </c:pt>
                <c:pt idx="2685">
                  <c:v>2718.0</c:v>
                </c:pt>
                <c:pt idx="2686">
                  <c:v>2720.0</c:v>
                </c:pt>
                <c:pt idx="2687">
                  <c:v>2721.0</c:v>
                </c:pt>
                <c:pt idx="2688">
                  <c:v>2722.0</c:v>
                </c:pt>
                <c:pt idx="2689">
                  <c:v>2723.0</c:v>
                </c:pt>
                <c:pt idx="2690">
                  <c:v>2724.0</c:v>
                </c:pt>
                <c:pt idx="2691">
                  <c:v>2725.0</c:v>
                </c:pt>
                <c:pt idx="2692">
                  <c:v>2726.0</c:v>
                </c:pt>
                <c:pt idx="2693">
                  <c:v>2727.0</c:v>
                </c:pt>
                <c:pt idx="2694">
                  <c:v>2728.0</c:v>
                </c:pt>
                <c:pt idx="2695">
                  <c:v>2730.0</c:v>
                </c:pt>
                <c:pt idx="2696">
                  <c:v>2731.0</c:v>
                </c:pt>
                <c:pt idx="2697">
                  <c:v>2733.0</c:v>
                </c:pt>
                <c:pt idx="2698">
                  <c:v>2734.0</c:v>
                </c:pt>
                <c:pt idx="2699">
                  <c:v>2735.0</c:v>
                </c:pt>
                <c:pt idx="2700">
                  <c:v>2737.0</c:v>
                </c:pt>
                <c:pt idx="2701">
                  <c:v>2738.0</c:v>
                </c:pt>
                <c:pt idx="2702">
                  <c:v>2741.0</c:v>
                </c:pt>
                <c:pt idx="2703">
                  <c:v>2742.0</c:v>
                </c:pt>
                <c:pt idx="2704">
                  <c:v>2744.0</c:v>
                </c:pt>
                <c:pt idx="2705">
                  <c:v>2745.0</c:v>
                </c:pt>
                <c:pt idx="2706">
                  <c:v>2746.0</c:v>
                </c:pt>
                <c:pt idx="2707">
                  <c:v>2747.0</c:v>
                </c:pt>
                <c:pt idx="2708">
                  <c:v>2751.0</c:v>
                </c:pt>
                <c:pt idx="2709">
                  <c:v>2752.0</c:v>
                </c:pt>
                <c:pt idx="2710">
                  <c:v>2753.0</c:v>
                </c:pt>
                <c:pt idx="2711">
                  <c:v>2754.0</c:v>
                </c:pt>
                <c:pt idx="2712">
                  <c:v>2756.0</c:v>
                </c:pt>
                <c:pt idx="2713">
                  <c:v>2757.0</c:v>
                </c:pt>
                <c:pt idx="2714">
                  <c:v>2758.0</c:v>
                </c:pt>
                <c:pt idx="2715">
                  <c:v>2759.0</c:v>
                </c:pt>
                <c:pt idx="2716">
                  <c:v>2760.0</c:v>
                </c:pt>
                <c:pt idx="2717">
                  <c:v>2761.0</c:v>
                </c:pt>
                <c:pt idx="2718">
                  <c:v>2762.0</c:v>
                </c:pt>
                <c:pt idx="2719">
                  <c:v>2764.0</c:v>
                </c:pt>
                <c:pt idx="2720">
                  <c:v>2766.0</c:v>
                </c:pt>
                <c:pt idx="2721">
                  <c:v>2767.0</c:v>
                </c:pt>
                <c:pt idx="2722">
                  <c:v>2768.0</c:v>
                </c:pt>
                <c:pt idx="2723">
                  <c:v>2770.0</c:v>
                </c:pt>
                <c:pt idx="2724">
                  <c:v>2774.0</c:v>
                </c:pt>
                <c:pt idx="2725">
                  <c:v>2775.0</c:v>
                </c:pt>
                <c:pt idx="2726">
                  <c:v>2776.0</c:v>
                </c:pt>
                <c:pt idx="2727">
                  <c:v>2778.0</c:v>
                </c:pt>
                <c:pt idx="2728">
                  <c:v>2779.0</c:v>
                </c:pt>
                <c:pt idx="2729">
                  <c:v>2780.0</c:v>
                </c:pt>
                <c:pt idx="2730">
                  <c:v>2781.0</c:v>
                </c:pt>
                <c:pt idx="2731">
                  <c:v>2782.0</c:v>
                </c:pt>
                <c:pt idx="2732">
                  <c:v>2783.0</c:v>
                </c:pt>
                <c:pt idx="2733">
                  <c:v>2784.0</c:v>
                </c:pt>
                <c:pt idx="2734">
                  <c:v>2785.0</c:v>
                </c:pt>
                <c:pt idx="2735">
                  <c:v>2786.0</c:v>
                </c:pt>
                <c:pt idx="2736">
                  <c:v>2787.0</c:v>
                </c:pt>
                <c:pt idx="2737">
                  <c:v>2788.0</c:v>
                </c:pt>
                <c:pt idx="2738">
                  <c:v>2789.0</c:v>
                </c:pt>
                <c:pt idx="2739">
                  <c:v>2790.0</c:v>
                </c:pt>
                <c:pt idx="2740">
                  <c:v>2791.0</c:v>
                </c:pt>
                <c:pt idx="2741">
                  <c:v>2792.0</c:v>
                </c:pt>
                <c:pt idx="2742">
                  <c:v>2793.0</c:v>
                </c:pt>
                <c:pt idx="2743">
                  <c:v>2794.0</c:v>
                </c:pt>
                <c:pt idx="2744">
                  <c:v>2795.0</c:v>
                </c:pt>
                <c:pt idx="2745">
                  <c:v>2796.0</c:v>
                </c:pt>
                <c:pt idx="2746">
                  <c:v>2797.0</c:v>
                </c:pt>
                <c:pt idx="2747">
                  <c:v>2800.0</c:v>
                </c:pt>
                <c:pt idx="2748">
                  <c:v>2801.0</c:v>
                </c:pt>
                <c:pt idx="2749">
                  <c:v>2802.0</c:v>
                </c:pt>
                <c:pt idx="2750">
                  <c:v>2805.0</c:v>
                </c:pt>
                <c:pt idx="2751">
                  <c:v>2806.0</c:v>
                </c:pt>
                <c:pt idx="2752">
                  <c:v>2807.0</c:v>
                </c:pt>
                <c:pt idx="2753">
                  <c:v>2808.0</c:v>
                </c:pt>
                <c:pt idx="2754">
                  <c:v>2810.0</c:v>
                </c:pt>
                <c:pt idx="2755">
                  <c:v>2812.0</c:v>
                </c:pt>
                <c:pt idx="2756">
                  <c:v>2813.0</c:v>
                </c:pt>
                <c:pt idx="2757">
                  <c:v>2814.0</c:v>
                </c:pt>
                <c:pt idx="2758">
                  <c:v>2815.0</c:v>
                </c:pt>
                <c:pt idx="2759">
                  <c:v>2817.0</c:v>
                </c:pt>
                <c:pt idx="2760">
                  <c:v>2818.0</c:v>
                </c:pt>
                <c:pt idx="2761">
                  <c:v>2819.0</c:v>
                </c:pt>
                <c:pt idx="2762">
                  <c:v>2820.0</c:v>
                </c:pt>
                <c:pt idx="2763">
                  <c:v>2821.0</c:v>
                </c:pt>
                <c:pt idx="2764">
                  <c:v>2822.0</c:v>
                </c:pt>
                <c:pt idx="2765">
                  <c:v>2823.0</c:v>
                </c:pt>
                <c:pt idx="2766">
                  <c:v>2824.0</c:v>
                </c:pt>
                <c:pt idx="2767">
                  <c:v>2825.0</c:v>
                </c:pt>
                <c:pt idx="2768">
                  <c:v>2828.0</c:v>
                </c:pt>
                <c:pt idx="2769">
                  <c:v>2830.0</c:v>
                </c:pt>
                <c:pt idx="2770">
                  <c:v>2831.0</c:v>
                </c:pt>
                <c:pt idx="2771">
                  <c:v>2832.0</c:v>
                </c:pt>
                <c:pt idx="2772">
                  <c:v>2834.0</c:v>
                </c:pt>
                <c:pt idx="2773">
                  <c:v>2835.0</c:v>
                </c:pt>
                <c:pt idx="2774">
                  <c:v>2839.0</c:v>
                </c:pt>
                <c:pt idx="2775">
                  <c:v>2840.0</c:v>
                </c:pt>
                <c:pt idx="2776">
                  <c:v>2841.0</c:v>
                </c:pt>
                <c:pt idx="2777">
                  <c:v>2842.0</c:v>
                </c:pt>
                <c:pt idx="2778">
                  <c:v>2843.0</c:v>
                </c:pt>
                <c:pt idx="2779">
                  <c:v>2845.0</c:v>
                </c:pt>
                <c:pt idx="2780">
                  <c:v>2846.0</c:v>
                </c:pt>
                <c:pt idx="2781">
                  <c:v>2847.0</c:v>
                </c:pt>
                <c:pt idx="2782">
                  <c:v>2848.0</c:v>
                </c:pt>
                <c:pt idx="2783">
                  <c:v>2849.0</c:v>
                </c:pt>
                <c:pt idx="2784">
                  <c:v>2850.0</c:v>
                </c:pt>
                <c:pt idx="2785">
                  <c:v>2852.0</c:v>
                </c:pt>
                <c:pt idx="2786">
                  <c:v>2853.0</c:v>
                </c:pt>
                <c:pt idx="2787">
                  <c:v>2855.0</c:v>
                </c:pt>
                <c:pt idx="2788">
                  <c:v>2856.0</c:v>
                </c:pt>
                <c:pt idx="2789">
                  <c:v>2857.0</c:v>
                </c:pt>
                <c:pt idx="2790">
                  <c:v>2859.0</c:v>
                </c:pt>
                <c:pt idx="2791">
                  <c:v>2860.0</c:v>
                </c:pt>
                <c:pt idx="2792">
                  <c:v>2861.0</c:v>
                </c:pt>
                <c:pt idx="2793">
                  <c:v>2862.0</c:v>
                </c:pt>
                <c:pt idx="2794">
                  <c:v>2863.0</c:v>
                </c:pt>
                <c:pt idx="2795">
                  <c:v>2864.0</c:v>
                </c:pt>
                <c:pt idx="2796">
                  <c:v>2865.0</c:v>
                </c:pt>
                <c:pt idx="2797">
                  <c:v>2866.0</c:v>
                </c:pt>
                <c:pt idx="2798">
                  <c:v>2867.0</c:v>
                </c:pt>
                <c:pt idx="2799">
                  <c:v>2869.0</c:v>
                </c:pt>
                <c:pt idx="2800">
                  <c:v>2872.0</c:v>
                </c:pt>
                <c:pt idx="2801">
                  <c:v>2873.0</c:v>
                </c:pt>
                <c:pt idx="2802">
                  <c:v>2874.0</c:v>
                </c:pt>
                <c:pt idx="2803">
                  <c:v>2875.0</c:v>
                </c:pt>
                <c:pt idx="2804">
                  <c:v>2876.0</c:v>
                </c:pt>
                <c:pt idx="2805">
                  <c:v>2877.0</c:v>
                </c:pt>
                <c:pt idx="2806">
                  <c:v>2878.0</c:v>
                </c:pt>
                <c:pt idx="2807">
                  <c:v>2879.0</c:v>
                </c:pt>
                <c:pt idx="2808">
                  <c:v>2880.0</c:v>
                </c:pt>
                <c:pt idx="2809">
                  <c:v>2881.0</c:v>
                </c:pt>
                <c:pt idx="2810">
                  <c:v>2882.0</c:v>
                </c:pt>
                <c:pt idx="2811">
                  <c:v>2884.0</c:v>
                </c:pt>
                <c:pt idx="2812">
                  <c:v>2885.0</c:v>
                </c:pt>
                <c:pt idx="2813">
                  <c:v>2886.0</c:v>
                </c:pt>
                <c:pt idx="2814">
                  <c:v>2889.0</c:v>
                </c:pt>
                <c:pt idx="2815">
                  <c:v>2890.0</c:v>
                </c:pt>
                <c:pt idx="2816">
                  <c:v>2893.0</c:v>
                </c:pt>
                <c:pt idx="2817">
                  <c:v>2894.0</c:v>
                </c:pt>
                <c:pt idx="2818">
                  <c:v>2896.0</c:v>
                </c:pt>
                <c:pt idx="2819">
                  <c:v>2897.0</c:v>
                </c:pt>
                <c:pt idx="2820">
                  <c:v>2898.0</c:v>
                </c:pt>
                <c:pt idx="2821">
                  <c:v>2899.0</c:v>
                </c:pt>
                <c:pt idx="2822">
                  <c:v>2900.0</c:v>
                </c:pt>
                <c:pt idx="2823">
                  <c:v>2901.0</c:v>
                </c:pt>
                <c:pt idx="2824">
                  <c:v>2904.0</c:v>
                </c:pt>
                <c:pt idx="2825">
                  <c:v>2909.0</c:v>
                </c:pt>
                <c:pt idx="2826">
                  <c:v>2911.0</c:v>
                </c:pt>
                <c:pt idx="2827">
                  <c:v>2913.0</c:v>
                </c:pt>
                <c:pt idx="2828">
                  <c:v>2914.0</c:v>
                </c:pt>
                <c:pt idx="2829">
                  <c:v>2917.0</c:v>
                </c:pt>
                <c:pt idx="2830">
                  <c:v>2922.0</c:v>
                </c:pt>
                <c:pt idx="2831">
                  <c:v>2923.0</c:v>
                </c:pt>
                <c:pt idx="2832">
                  <c:v>2925.0</c:v>
                </c:pt>
                <c:pt idx="2833">
                  <c:v>2926.0</c:v>
                </c:pt>
                <c:pt idx="2834">
                  <c:v>2927.0</c:v>
                </c:pt>
                <c:pt idx="2835">
                  <c:v>2928.0</c:v>
                </c:pt>
                <c:pt idx="2836">
                  <c:v>2929.0</c:v>
                </c:pt>
                <c:pt idx="2837">
                  <c:v>2930.0</c:v>
                </c:pt>
                <c:pt idx="2838">
                  <c:v>2933.0</c:v>
                </c:pt>
                <c:pt idx="2839">
                  <c:v>2935.0</c:v>
                </c:pt>
                <c:pt idx="2840">
                  <c:v>2936.0</c:v>
                </c:pt>
                <c:pt idx="2841">
                  <c:v>2938.0</c:v>
                </c:pt>
                <c:pt idx="2842">
                  <c:v>2939.0</c:v>
                </c:pt>
                <c:pt idx="2843">
                  <c:v>2940.0</c:v>
                </c:pt>
                <c:pt idx="2844">
                  <c:v>2943.0</c:v>
                </c:pt>
                <c:pt idx="2845">
                  <c:v>2944.0</c:v>
                </c:pt>
                <c:pt idx="2846">
                  <c:v>2945.0</c:v>
                </c:pt>
                <c:pt idx="2847">
                  <c:v>2946.0</c:v>
                </c:pt>
                <c:pt idx="2848">
                  <c:v>2948.0</c:v>
                </c:pt>
                <c:pt idx="2849">
                  <c:v>2949.0</c:v>
                </c:pt>
                <c:pt idx="2850">
                  <c:v>2950.0</c:v>
                </c:pt>
                <c:pt idx="2851">
                  <c:v>2951.0</c:v>
                </c:pt>
                <c:pt idx="2852">
                  <c:v>2952.0</c:v>
                </c:pt>
                <c:pt idx="2853">
                  <c:v>2953.0</c:v>
                </c:pt>
                <c:pt idx="2854">
                  <c:v>2955.0</c:v>
                </c:pt>
                <c:pt idx="2855">
                  <c:v>2956.0</c:v>
                </c:pt>
                <c:pt idx="2856">
                  <c:v>2957.0</c:v>
                </c:pt>
                <c:pt idx="2857">
                  <c:v>2959.0</c:v>
                </c:pt>
                <c:pt idx="2858">
                  <c:v>2961.0</c:v>
                </c:pt>
                <c:pt idx="2859">
                  <c:v>2964.0</c:v>
                </c:pt>
                <c:pt idx="2860">
                  <c:v>2965.0</c:v>
                </c:pt>
                <c:pt idx="2861">
                  <c:v>2966.0</c:v>
                </c:pt>
                <c:pt idx="2862">
                  <c:v>2968.0</c:v>
                </c:pt>
                <c:pt idx="2863">
                  <c:v>2969.0</c:v>
                </c:pt>
                <c:pt idx="2864">
                  <c:v>2971.0</c:v>
                </c:pt>
                <c:pt idx="2865">
                  <c:v>2972.0</c:v>
                </c:pt>
                <c:pt idx="2866">
                  <c:v>2973.0</c:v>
                </c:pt>
                <c:pt idx="2867">
                  <c:v>2974.0</c:v>
                </c:pt>
                <c:pt idx="2868">
                  <c:v>2977.0</c:v>
                </c:pt>
                <c:pt idx="2869">
                  <c:v>2980.0</c:v>
                </c:pt>
                <c:pt idx="2870">
                  <c:v>2981.0</c:v>
                </c:pt>
                <c:pt idx="2871">
                  <c:v>2983.0</c:v>
                </c:pt>
                <c:pt idx="2872">
                  <c:v>2985.0</c:v>
                </c:pt>
                <c:pt idx="2873">
                  <c:v>2986.0</c:v>
                </c:pt>
                <c:pt idx="2874">
                  <c:v>2990.0</c:v>
                </c:pt>
                <c:pt idx="2875">
                  <c:v>2991.0</c:v>
                </c:pt>
                <c:pt idx="2876">
                  <c:v>2992.0</c:v>
                </c:pt>
                <c:pt idx="2877">
                  <c:v>2993.0</c:v>
                </c:pt>
                <c:pt idx="2878">
                  <c:v>2994.0</c:v>
                </c:pt>
                <c:pt idx="2879">
                  <c:v>2996.0</c:v>
                </c:pt>
                <c:pt idx="2880">
                  <c:v>2997.0</c:v>
                </c:pt>
                <c:pt idx="2881">
                  <c:v>2998.0</c:v>
                </c:pt>
                <c:pt idx="2882">
                  <c:v>3001.0</c:v>
                </c:pt>
                <c:pt idx="2883">
                  <c:v>3002.0</c:v>
                </c:pt>
                <c:pt idx="2884">
                  <c:v>3003.0</c:v>
                </c:pt>
                <c:pt idx="2885">
                  <c:v>3004.0</c:v>
                </c:pt>
                <c:pt idx="2886">
                  <c:v>3008.0</c:v>
                </c:pt>
                <c:pt idx="2887">
                  <c:v>3009.0</c:v>
                </c:pt>
                <c:pt idx="2888">
                  <c:v>3010.0</c:v>
                </c:pt>
                <c:pt idx="2889">
                  <c:v>3012.0</c:v>
                </c:pt>
                <c:pt idx="2890">
                  <c:v>3013.0</c:v>
                </c:pt>
                <c:pt idx="2891">
                  <c:v>3014.0</c:v>
                </c:pt>
                <c:pt idx="2892">
                  <c:v>3015.0</c:v>
                </c:pt>
                <c:pt idx="2893">
                  <c:v>3016.0</c:v>
                </c:pt>
                <c:pt idx="2894">
                  <c:v>3017.0</c:v>
                </c:pt>
                <c:pt idx="2895">
                  <c:v>3018.0</c:v>
                </c:pt>
                <c:pt idx="2896">
                  <c:v>3019.0</c:v>
                </c:pt>
                <c:pt idx="2897">
                  <c:v>3022.0</c:v>
                </c:pt>
                <c:pt idx="2898">
                  <c:v>3024.0</c:v>
                </c:pt>
                <c:pt idx="2899">
                  <c:v>3027.0</c:v>
                </c:pt>
                <c:pt idx="2900">
                  <c:v>3028.0</c:v>
                </c:pt>
                <c:pt idx="2901">
                  <c:v>3029.0</c:v>
                </c:pt>
                <c:pt idx="2902">
                  <c:v>3030.0</c:v>
                </c:pt>
                <c:pt idx="2903">
                  <c:v>3032.0</c:v>
                </c:pt>
                <c:pt idx="2904">
                  <c:v>3035.0</c:v>
                </c:pt>
                <c:pt idx="2905">
                  <c:v>3037.0</c:v>
                </c:pt>
                <c:pt idx="2906">
                  <c:v>3040.0</c:v>
                </c:pt>
                <c:pt idx="2907">
                  <c:v>3045.0</c:v>
                </c:pt>
                <c:pt idx="2908">
                  <c:v>3046.0</c:v>
                </c:pt>
                <c:pt idx="2909">
                  <c:v>3047.0</c:v>
                </c:pt>
                <c:pt idx="2910">
                  <c:v>3048.0</c:v>
                </c:pt>
                <c:pt idx="2911">
                  <c:v>3049.0</c:v>
                </c:pt>
                <c:pt idx="2912">
                  <c:v>3051.0</c:v>
                </c:pt>
                <c:pt idx="2913">
                  <c:v>3052.0</c:v>
                </c:pt>
                <c:pt idx="2914">
                  <c:v>3054.0</c:v>
                </c:pt>
                <c:pt idx="2915">
                  <c:v>3055.0</c:v>
                </c:pt>
                <c:pt idx="2916">
                  <c:v>3057.0</c:v>
                </c:pt>
                <c:pt idx="2917">
                  <c:v>3058.0</c:v>
                </c:pt>
                <c:pt idx="2918">
                  <c:v>3059.0</c:v>
                </c:pt>
                <c:pt idx="2919">
                  <c:v>3063.0</c:v>
                </c:pt>
                <c:pt idx="2920">
                  <c:v>3064.0</c:v>
                </c:pt>
                <c:pt idx="2921">
                  <c:v>3065.0</c:v>
                </c:pt>
                <c:pt idx="2922">
                  <c:v>3066.0</c:v>
                </c:pt>
                <c:pt idx="2923">
                  <c:v>3067.0</c:v>
                </c:pt>
                <c:pt idx="2924">
                  <c:v>3068.0</c:v>
                </c:pt>
                <c:pt idx="2925">
                  <c:v>3070.0</c:v>
                </c:pt>
                <c:pt idx="2926">
                  <c:v>3071.0</c:v>
                </c:pt>
                <c:pt idx="2927">
                  <c:v>3078.0</c:v>
                </c:pt>
                <c:pt idx="2928">
                  <c:v>3079.0</c:v>
                </c:pt>
                <c:pt idx="2929">
                  <c:v>3081.0</c:v>
                </c:pt>
                <c:pt idx="2930">
                  <c:v>3082.0</c:v>
                </c:pt>
                <c:pt idx="2931">
                  <c:v>3083.0</c:v>
                </c:pt>
                <c:pt idx="2932">
                  <c:v>3087.0</c:v>
                </c:pt>
                <c:pt idx="2933">
                  <c:v>3089.0</c:v>
                </c:pt>
                <c:pt idx="2934">
                  <c:v>3090.0</c:v>
                </c:pt>
                <c:pt idx="2935">
                  <c:v>3091.0</c:v>
                </c:pt>
                <c:pt idx="2936">
                  <c:v>3092.0</c:v>
                </c:pt>
                <c:pt idx="2937">
                  <c:v>3093.0</c:v>
                </c:pt>
                <c:pt idx="2938">
                  <c:v>3094.0</c:v>
                </c:pt>
                <c:pt idx="2939">
                  <c:v>3096.0</c:v>
                </c:pt>
                <c:pt idx="2940">
                  <c:v>3098.0</c:v>
                </c:pt>
                <c:pt idx="2941">
                  <c:v>3099.0</c:v>
                </c:pt>
                <c:pt idx="2942">
                  <c:v>3101.0</c:v>
                </c:pt>
                <c:pt idx="2943">
                  <c:v>3103.0</c:v>
                </c:pt>
                <c:pt idx="2944">
                  <c:v>3104.0</c:v>
                </c:pt>
                <c:pt idx="2945">
                  <c:v>3105.0</c:v>
                </c:pt>
                <c:pt idx="2946">
                  <c:v>3107.0</c:v>
                </c:pt>
                <c:pt idx="2947">
                  <c:v>3108.0</c:v>
                </c:pt>
                <c:pt idx="2948">
                  <c:v>3110.0</c:v>
                </c:pt>
                <c:pt idx="2949">
                  <c:v>3111.0</c:v>
                </c:pt>
                <c:pt idx="2950">
                  <c:v>3116.0</c:v>
                </c:pt>
                <c:pt idx="2951">
                  <c:v>3119.0</c:v>
                </c:pt>
                <c:pt idx="2952">
                  <c:v>3120.0</c:v>
                </c:pt>
                <c:pt idx="2953">
                  <c:v>3122.0</c:v>
                </c:pt>
                <c:pt idx="2954">
                  <c:v>3123.0</c:v>
                </c:pt>
                <c:pt idx="2955">
                  <c:v>3124.0</c:v>
                </c:pt>
                <c:pt idx="2956">
                  <c:v>3125.0</c:v>
                </c:pt>
                <c:pt idx="2957">
                  <c:v>3127.0</c:v>
                </c:pt>
                <c:pt idx="2958">
                  <c:v>3128.0</c:v>
                </c:pt>
                <c:pt idx="2959">
                  <c:v>3131.0</c:v>
                </c:pt>
                <c:pt idx="2960">
                  <c:v>3135.0</c:v>
                </c:pt>
                <c:pt idx="2961">
                  <c:v>3136.0</c:v>
                </c:pt>
                <c:pt idx="2962">
                  <c:v>3138.0</c:v>
                </c:pt>
                <c:pt idx="2963">
                  <c:v>3139.0</c:v>
                </c:pt>
                <c:pt idx="2964">
                  <c:v>3141.0</c:v>
                </c:pt>
                <c:pt idx="2965">
                  <c:v>3144.0</c:v>
                </c:pt>
                <c:pt idx="2966">
                  <c:v>3145.0</c:v>
                </c:pt>
                <c:pt idx="2967">
                  <c:v>3146.0</c:v>
                </c:pt>
                <c:pt idx="2968">
                  <c:v>3147.0</c:v>
                </c:pt>
                <c:pt idx="2969">
                  <c:v>3148.0</c:v>
                </c:pt>
                <c:pt idx="2970">
                  <c:v>3150.0</c:v>
                </c:pt>
                <c:pt idx="2971">
                  <c:v>3151.0</c:v>
                </c:pt>
                <c:pt idx="2972">
                  <c:v>3153.0</c:v>
                </c:pt>
                <c:pt idx="2973">
                  <c:v>3155.0</c:v>
                </c:pt>
                <c:pt idx="2974">
                  <c:v>3156.0</c:v>
                </c:pt>
                <c:pt idx="2975">
                  <c:v>3157.0</c:v>
                </c:pt>
                <c:pt idx="2976">
                  <c:v>3159.0</c:v>
                </c:pt>
                <c:pt idx="2977">
                  <c:v>3161.0</c:v>
                </c:pt>
                <c:pt idx="2978">
                  <c:v>3163.0</c:v>
                </c:pt>
                <c:pt idx="2979">
                  <c:v>3165.0</c:v>
                </c:pt>
                <c:pt idx="2980">
                  <c:v>3167.0</c:v>
                </c:pt>
                <c:pt idx="2981">
                  <c:v>3168.0</c:v>
                </c:pt>
                <c:pt idx="2982">
                  <c:v>3170.0</c:v>
                </c:pt>
                <c:pt idx="2983">
                  <c:v>3171.0</c:v>
                </c:pt>
                <c:pt idx="2984">
                  <c:v>3172.0</c:v>
                </c:pt>
                <c:pt idx="2985">
                  <c:v>3174.0</c:v>
                </c:pt>
                <c:pt idx="2986">
                  <c:v>3176.0</c:v>
                </c:pt>
                <c:pt idx="2987">
                  <c:v>3178.0</c:v>
                </c:pt>
                <c:pt idx="2988">
                  <c:v>3179.0</c:v>
                </c:pt>
                <c:pt idx="2989">
                  <c:v>3180.0</c:v>
                </c:pt>
                <c:pt idx="2990">
                  <c:v>3181.0</c:v>
                </c:pt>
                <c:pt idx="2991">
                  <c:v>3183.0</c:v>
                </c:pt>
                <c:pt idx="2992">
                  <c:v>3184.0</c:v>
                </c:pt>
                <c:pt idx="2993">
                  <c:v>3185.0</c:v>
                </c:pt>
                <c:pt idx="2994">
                  <c:v>3186.0</c:v>
                </c:pt>
                <c:pt idx="2995">
                  <c:v>3188.0</c:v>
                </c:pt>
                <c:pt idx="2996">
                  <c:v>3189.0</c:v>
                </c:pt>
                <c:pt idx="2997">
                  <c:v>3191.0</c:v>
                </c:pt>
                <c:pt idx="2998">
                  <c:v>3194.0</c:v>
                </c:pt>
                <c:pt idx="2999">
                  <c:v>3197.0</c:v>
                </c:pt>
                <c:pt idx="3000">
                  <c:v>3198.0</c:v>
                </c:pt>
                <c:pt idx="3001">
                  <c:v>3199.0</c:v>
                </c:pt>
                <c:pt idx="3002">
                  <c:v>3200.0</c:v>
                </c:pt>
                <c:pt idx="3003">
                  <c:v>3202.0</c:v>
                </c:pt>
                <c:pt idx="3004">
                  <c:v>3207.0</c:v>
                </c:pt>
                <c:pt idx="3005">
                  <c:v>3212.0</c:v>
                </c:pt>
                <c:pt idx="3006">
                  <c:v>3213.0</c:v>
                </c:pt>
                <c:pt idx="3007">
                  <c:v>3214.0</c:v>
                </c:pt>
                <c:pt idx="3008">
                  <c:v>3216.0</c:v>
                </c:pt>
                <c:pt idx="3009">
                  <c:v>3217.0</c:v>
                </c:pt>
                <c:pt idx="3010">
                  <c:v>3218.0</c:v>
                </c:pt>
                <c:pt idx="3011">
                  <c:v>3220.0</c:v>
                </c:pt>
                <c:pt idx="3012">
                  <c:v>3222.0</c:v>
                </c:pt>
                <c:pt idx="3013">
                  <c:v>3223.0</c:v>
                </c:pt>
                <c:pt idx="3014">
                  <c:v>3225.0</c:v>
                </c:pt>
                <c:pt idx="3015">
                  <c:v>3226.0</c:v>
                </c:pt>
                <c:pt idx="3016">
                  <c:v>3230.0</c:v>
                </c:pt>
                <c:pt idx="3017">
                  <c:v>3236.0</c:v>
                </c:pt>
                <c:pt idx="3018">
                  <c:v>3237.0</c:v>
                </c:pt>
                <c:pt idx="3019">
                  <c:v>3238.0</c:v>
                </c:pt>
                <c:pt idx="3020">
                  <c:v>3241.0</c:v>
                </c:pt>
                <c:pt idx="3021">
                  <c:v>3244.0</c:v>
                </c:pt>
                <c:pt idx="3022">
                  <c:v>3245.0</c:v>
                </c:pt>
                <c:pt idx="3023">
                  <c:v>3246.0</c:v>
                </c:pt>
                <c:pt idx="3024">
                  <c:v>3248.0</c:v>
                </c:pt>
                <c:pt idx="3025">
                  <c:v>3249.0</c:v>
                </c:pt>
                <c:pt idx="3026">
                  <c:v>3251.0</c:v>
                </c:pt>
                <c:pt idx="3027">
                  <c:v>3252.0</c:v>
                </c:pt>
                <c:pt idx="3028">
                  <c:v>3253.0</c:v>
                </c:pt>
                <c:pt idx="3029">
                  <c:v>3254.0</c:v>
                </c:pt>
                <c:pt idx="3030">
                  <c:v>3255.0</c:v>
                </c:pt>
                <c:pt idx="3031">
                  <c:v>3260.0</c:v>
                </c:pt>
                <c:pt idx="3032">
                  <c:v>3261.0</c:v>
                </c:pt>
                <c:pt idx="3033">
                  <c:v>3262.0</c:v>
                </c:pt>
                <c:pt idx="3034">
                  <c:v>3264.0</c:v>
                </c:pt>
                <c:pt idx="3035">
                  <c:v>3267.0</c:v>
                </c:pt>
                <c:pt idx="3036">
                  <c:v>3268.0</c:v>
                </c:pt>
                <c:pt idx="3037">
                  <c:v>3270.0</c:v>
                </c:pt>
                <c:pt idx="3038">
                  <c:v>3273.0</c:v>
                </c:pt>
                <c:pt idx="3039">
                  <c:v>3275.0</c:v>
                </c:pt>
                <c:pt idx="3040">
                  <c:v>3276.0</c:v>
                </c:pt>
                <c:pt idx="3041">
                  <c:v>3278.0</c:v>
                </c:pt>
                <c:pt idx="3042">
                  <c:v>3281.0</c:v>
                </c:pt>
                <c:pt idx="3043">
                  <c:v>3285.0</c:v>
                </c:pt>
                <c:pt idx="3044">
                  <c:v>3286.0</c:v>
                </c:pt>
                <c:pt idx="3045">
                  <c:v>3289.0</c:v>
                </c:pt>
                <c:pt idx="3046">
                  <c:v>3292.0</c:v>
                </c:pt>
                <c:pt idx="3047">
                  <c:v>3293.0</c:v>
                </c:pt>
                <c:pt idx="3048">
                  <c:v>3294.0</c:v>
                </c:pt>
                <c:pt idx="3049">
                  <c:v>3295.0</c:v>
                </c:pt>
                <c:pt idx="3050">
                  <c:v>3302.0</c:v>
                </c:pt>
                <c:pt idx="3051">
                  <c:v>3304.0</c:v>
                </c:pt>
                <c:pt idx="3052">
                  <c:v>3305.0</c:v>
                </c:pt>
                <c:pt idx="3053">
                  <c:v>3306.0</c:v>
                </c:pt>
                <c:pt idx="3054">
                  <c:v>3309.0</c:v>
                </c:pt>
                <c:pt idx="3055">
                  <c:v>3313.0</c:v>
                </c:pt>
                <c:pt idx="3056">
                  <c:v>3314.0</c:v>
                </c:pt>
                <c:pt idx="3057">
                  <c:v>3319.0</c:v>
                </c:pt>
                <c:pt idx="3058">
                  <c:v>3321.0</c:v>
                </c:pt>
                <c:pt idx="3059">
                  <c:v>3323.0</c:v>
                </c:pt>
                <c:pt idx="3060">
                  <c:v>3324.0</c:v>
                </c:pt>
                <c:pt idx="3061">
                  <c:v>3326.0</c:v>
                </c:pt>
                <c:pt idx="3062">
                  <c:v>3328.0</c:v>
                </c:pt>
                <c:pt idx="3063">
                  <c:v>3329.0</c:v>
                </c:pt>
                <c:pt idx="3064">
                  <c:v>3333.0</c:v>
                </c:pt>
                <c:pt idx="3065">
                  <c:v>3335.0</c:v>
                </c:pt>
                <c:pt idx="3066">
                  <c:v>3336.0</c:v>
                </c:pt>
                <c:pt idx="3067">
                  <c:v>3338.0</c:v>
                </c:pt>
                <c:pt idx="3068">
                  <c:v>3340.0</c:v>
                </c:pt>
                <c:pt idx="3069">
                  <c:v>3345.0</c:v>
                </c:pt>
                <c:pt idx="3070">
                  <c:v>3346.0</c:v>
                </c:pt>
                <c:pt idx="3071">
                  <c:v>3348.0</c:v>
                </c:pt>
                <c:pt idx="3072">
                  <c:v>3349.0</c:v>
                </c:pt>
                <c:pt idx="3073">
                  <c:v>3350.0</c:v>
                </c:pt>
                <c:pt idx="3074">
                  <c:v>3351.0</c:v>
                </c:pt>
                <c:pt idx="3075">
                  <c:v>3352.0</c:v>
                </c:pt>
                <c:pt idx="3076">
                  <c:v>3357.0</c:v>
                </c:pt>
                <c:pt idx="3077">
                  <c:v>3360.0</c:v>
                </c:pt>
                <c:pt idx="3078">
                  <c:v>3361.0</c:v>
                </c:pt>
                <c:pt idx="3079">
                  <c:v>3364.0</c:v>
                </c:pt>
                <c:pt idx="3080">
                  <c:v>3366.0</c:v>
                </c:pt>
                <c:pt idx="3081">
                  <c:v>3369.0</c:v>
                </c:pt>
                <c:pt idx="3082">
                  <c:v>3370.0</c:v>
                </c:pt>
                <c:pt idx="3083">
                  <c:v>3373.0</c:v>
                </c:pt>
                <c:pt idx="3084">
                  <c:v>3377.0</c:v>
                </c:pt>
                <c:pt idx="3085">
                  <c:v>3378.0</c:v>
                </c:pt>
                <c:pt idx="3086">
                  <c:v>3379.0</c:v>
                </c:pt>
                <c:pt idx="3087">
                  <c:v>3382.0</c:v>
                </c:pt>
                <c:pt idx="3088">
                  <c:v>3389.0</c:v>
                </c:pt>
                <c:pt idx="3089">
                  <c:v>3390.0</c:v>
                </c:pt>
                <c:pt idx="3090">
                  <c:v>3393.0</c:v>
                </c:pt>
                <c:pt idx="3091">
                  <c:v>3395.0</c:v>
                </c:pt>
                <c:pt idx="3092">
                  <c:v>3396.0</c:v>
                </c:pt>
                <c:pt idx="3093">
                  <c:v>3398.0</c:v>
                </c:pt>
                <c:pt idx="3094">
                  <c:v>3401.0</c:v>
                </c:pt>
                <c:pt idx="3095">
                  <c:v>3403.0</c:v>
                </c:pt>
                <c:pt idx="3096">
                  <c:v>3404.0</c:v>
                </c:pt>
                <c:pt idx="3097">
                  <c:v>3405.0</c:v>
                </c:pt>
                <c:pt idx="3098">
                  <c:v>3413.0</c:v>
                </c:pt>
                <c:pt idx="3099">
                  <c:v>3414.0</c:v>
                </c:pt>
                <c:pt idx="3100">
                  <c:v>3420.0</c:v>
                </c:pt>
                <c:pt idx="3101">
                  <c:v>3421.0</c:v>
                </c:pt>
                <c:pt idx="3102">
                  <c:v>3428.0</c:v>
                </c:pt>
                <c:pt idx="3103">
                  <c:v>3432.0</c:v>
                </c:pt>
                <c:pt idx="3104">
                  <c:v>3434.0</c:v>
                </c:pt>
                <c:pt idx="3105">
                  <c:v>3435.0</c:v>
                </c:pt>
                <c:pt idx="3106">
                  <c:v>3437.0</c:v>
                </c:pt>
                <c:pt idx="3107">
                  <c:v>3442.0</c:v>
                </c:pt>
                <c:pt idx="3108">
                  <c:v>3445.0</c:v>
                </c:pt>
                <c:pt idx="3109">
                  <c:v>3447.0</c:v>
                </c:pt>
                <c:pt idx="3110">
                  <c:v>3449.0</c:v>
                </c:pt>
                <c:pt idx="3111">
                  <c:v>3455.0</c:v>
                </c:pt>
                <c:pt idx="3112">
                  <c:v>3456.0</c:v>
                </c:pt>
                <c:pt idx="3113">
                  <c:v>3457.0</c:v>
                </c:pt>
                <c:pt idx="3114">
                  <c:v>3460.0</c:v>
                </c:pt>
                <c:pt idx="3115">
                  <c:v>3462.0</c:v>
                </c:pt>
                <c:pt idx="3116">
                  <c:v>3465.0</c:v>
                </c:pt>
                <c:pt idx="3117">
                  <c:v>3467.0</c:v>
                </c:pt>
                <c:pt idx="3118">
                  <c:v>3469.0</c:v>
                </c:pt>
                <c:pt idx="3119">
                  <c:v>3471.0</c:v>
                </c:pt>
                <c:pt idx="3120">
                  <c:v>3476.0</c:v>
                </c:pt>
                <c:pt idx="3121">
                  <c:v>3477.0</c:v>
                </c:pt>
                <c:pt idx="3122">
                  <c:v>3478.0</c:v>
                </c:pt>
                <c:pt idx="3123">
                  <c:v>3480.0</c:v>
                </c:pt>
                <c:pt idx="3124">
                  <c:v>3481.0</c:v>
                </c:pt>
                <c:pt idx="3125">
                  <c:v>3482.0</c:v>
                </c:pt>
                <c:pt idx="3126">
                  <c:v>3488.0</c:v>
                </c:pt>
                <c:pt idx="3127">
                  <c:v>3489.0</c:v>
                </c:pt>
                <c:pt idx="3128">
                  <c:v>3490.0</c:v>
                </c:pt>
                <c:pt idx="3129">
                  <c:v>3492.0</c:v>
                </c:pt>
                <c:pt idx="3130">
                  <c:v>3495.0</c:v>
                </c:pt>
                <c:pt idx="3131">
                  <c:v>3497.0</c:v>
                </c:pt>
                <c:pt idx="3132">
                  <c:v>3499.0</c:v>
                </c:pt>
                <c:pt idx="3133">
                  <c:v>3500.0</c:v>
                </c:pt>
                <c:pt idx="3134">
                  <c:v>3501.0</c:v>
                </c:pt>
                <c:pt idx="3135">
                  <c:v>3504.0</c:v>
                </c:pt>
                <c:pt idx="3136">
                  <c:v>3505.0</c:v>
                </c:pt>
                <c:pt idx="3137">
                  <c:v>3508.0</c:v>
                </c:pt>
                <c:pt idx="3138">
                  <c:v>3518.0</c:v>
                </c:pt>
                <c:pt idx="3139">
                  <c:v>3521.0</c:v>
                </c:pt>
                <c:pt idx="3140">
                  <c:v>3522.0</c:v>
                </c:pt>
                <c:pt idx="3141">
                  <c:v>3525.0</c:v>
                </c:pt>
                <c:pt idx="3142">
                  <c:v>3535.0</c:v>
                </c:pt>
                <c:pt idx="3143">
                  <c:v>3537.0</c:v>
                </c:pt>
                <c:pt idx="3144">
                  <c:v>3543.0</c:v>
                </c:pt>
                <c:pt idx="3145">
                  <c:v>3548.0</c:v>
                </c:pt>
                <c:pt idx="3146">
                  <c:v>3550.0</c:v>
                </c:pt>
                <c:pt idx="3147">
                  <c:v>3562.0</c:v>
                </c:pt>
                <c:pt idx="3148">
                  <c:v>3563.0</c:v>
                </c:pt>
                <c:pt idx="3149">
                  <c:v>3565.0</c:v>
                </c:pt>
                <c:pt idx="3150">
                  <c:v>3566.0</c:v>
                </c:pt>
                <c:pt idx="3151">
                  <c:v>3568.0</c:v>
                </c:pt>
                <c:pt idx="3152">
                  <c:v>3569.0</c:v>
                </c:pt>
                <c:pt idx="3153">
                  <c:v>3574.0</c:v>
                </c:pt>
                <c:pt idx="3154">
                  <c:v>3576.0</c:v>
                </c:pt>
                <c:pt idx="3155">
                  <c:v>3587.0</c:v>
                </c:pt>
                <c:pt idx="3156">
                  <c:v>3588.0</c:v>
                </c:pt>
                <c:pt idx="3157">
                  <c:v>3592.0</c:v>
                </c:pt>
                <c:pt idx="3158">
                  <c:v>3593.0</c:v>
                </c:pt>
                <c:pt idx="3159">
                  <c:v>3599.0</c:v>
                </c:pt>
                <c:pt idx="3160">
                  <c:v>3607.0</c:v>
                </c:pt>
                <c:pt idx="3161">
                  <c:v>3611.0</c:v>
                </c:pt>
                <c:pt idx="3162">
                  <c:v>3617.0</c:v>
                </c:pt>
                <c:pt idx="3163">
                  <c:v>3625.0</c:v>
                </c:pt>
                <c:pt idx="3164">
                  <c:v>3626.0</c:v>
                </c:pt>
                <c:pt idx="3165">
                  <c:v>3630.0</c:v>
                </c:pt>
                <c:pt idx="3166">
                  <c:v>3639.0</c:v>
                </c:pt>
                <c:pt idx="3167">
                  <c:v>3640.0</c:v>
                </c:pt>
                <c:pt idx="3168">
                  <c:v>3643.0</c:v>
                </c:pt>
                <c:pt idx="3169">
                  <c:v>3644.0</c:v>
                </c:pt>
                <c:pt idx="3170">
                  <c:v>3654.0</c:v>
                </c:pt>
                <c:pt idx="3171">
                  <c:v>3655.0</c:v>
                </c:pt>
                <c:pt idx="3172">
                  <c:v>3659.0</c:v>
                </c:pt>
                <c:pt idx="3173">
                  <c:v>3663.0</c:v>
                </c:pt>
                <c:pt idx="3174">
                  <c:v>3665.0</c:v>
                </c:pt>
                <c:pt idx="3175">
                  <c:v>3669.0</c:v>
                </c:pt>
                <c:pt idx="3176">
                  <c:v>3674.0</c:v>
                </c:pt>
                <c:pt idx="3177">
                  <c:v>3683.0</c:v>
                </c:pt>
                <c:pt idx="3178">
                  <c:v>3685.0</c:v>
                </c:pt>
                <c:pt idx="3179">
                  <c:v>3686.0</c:v>
                </c:pt>
                <c:pt idx="3180">
                  <c:v>3695.0</c:v>
                </c:pt>
                <c:pt idx="3181">
                  <c:v>3696.0</c:v>
                </c:pt>
                <c:pt idx="3182">
                  <c:v>3697.0</c:v>
                </c:pt>
                <c:pt idx="3183">
                  <c:v>3706.0</c:v>
                </c:pt>
                <c:pt idx="3184">
                  <c:v>3717.0</c:v>
                </c:pt>
                <c:pt idx="3185">
                  <c:v>3721.0</c:v>
                </c:pt>
                <c:pt idx="3186">
                  <c:v>3724.0</c:v>
                </c:pt>
                <c:pt idx="3187">
                  <c:v>3730.0</c:v>
                </c:pt>
                <c:pt idx="3188">
                  <c:v>3735.0</c:v>
                </c:pt>
                <c:pt idx="3189">
                  <c:v>3739.0</c:v>
                </c:pt>
                <c:pt idx="3190">
                  <c:v>3741.0</c:v>
                </c:pt>
                <c:pt idx="3191">
                  <c:v>3748.0</c:v>
                </c:pt>
                <c:pt idx="3192">
                  <c:v>3754.0</c:v>
                </c:pt>
                <c:pt idx="3193">
                  <c:v>3760.0</c:v>
                </c:pt>
                <c:pt idx="3194">
                  <c:v>3763.0</c:v>
                </c:pt>
                <c:pt idx="3195">
                  <c:v>3768.0</c:v>
                </c:pt>
                <c:pt idx="3196">
                  <c:v>3771.0</c:v>
                </c:pt>
                <c:pt idx="3197">
                  <c:v>3779.0</c:v>
                </c:pt>
                <c:pt idx="3198">
                  <c:v>3780.0</c:v>
                </c:pt>
                <c:pt idx="3199">
                  <c:v>3782.0</c:v>
                </c:pt>
                <c:pt idx="3200">
                  <c:v>3783.0</c:v>
                </c:pt>
                <c:pt idx="3201">
                  <c:v>3793.0</c:v>
                </c:pt>
                <c:pt idx="3202">
                  <c:v>3803.0</c:v>
                </c:pt>
                <c:pt idx="3203">
                  <c:v>3806.0</c:v>
                </c:pt>
                <c:pt idx="3204">
                  <c:v>3807.0</c:v>
                </c:pt>
                <c:pt idx="3205">
                  <c:v>3809.0</c:v>
                </c:pt>
                <c:pt idx="3206">
                  <c:v>3830.0</c:v>
                </c:pt>
                <c:pt idx="3207">
                  <c:v>3834.0</c:v>
                </c:pt>
                <c:pt idx="3208">
                  <c:v>3865.0</c:v>
                </c:pt>
                <c:pt idx="3209">
                  <c:v>3866.0</c:v>
                </c:pt>
                <c:pt idx="3210">
                  <c:v>3867.0</c:v>
                </c:pt>
                <c:pt idx="3211">
                  <c:v>3868.0</c:v>
                </c:pt>
                <c:pt idx="3212">
                  <c:v>3869.0</c:v>
                </c:pt>
                <c:pt idx="3213">
                  <c:v>3871.0</c:v>
                </c:pt>
                <c:pt idx="3214">
                  <c:v>3891.0</c:v>
                </c:pt>
                <c:pt idx="3215">
                  <c:v>3893.0</c:v>
                </c:pt>
                <c:pt idx="3216">
                  <c:v>3904.0</c:v>
                </c:pt>
                <c:pt idx="3217">
                  <c:v>3915.0</c:v>
                </c:pt>
                <c:pt idx="3218">
                  <c:v>3929.0</c:v>
                </c:pt>
                <c:pt idx="3219">
                  <c:v>3931.0</c:v>
                </c:pt>
                <c:pt idx="3220">
                  <c:v>3936.0</c:v>
                </c:pt>
                <c:pt idx="3221">
                  <c:v>3938.0</c:v>
                </c:pt>
                <c:pt idx="3222">
                  <c:v>3941.0</c:v>
                </c:pt>
                <c:pt idx="3223">
                  <c:v>3955.0</c:v>
                </c:pt>
                <c:pt idx="3224">
                  <c:v>3968.0</c:v>
                </c:pt>
                <c:pt idx="3225">
                  <c:v>3970.0</c:v>
                </c:pt>
                <c:pt idx="3226">
                  <c:v>3989.0</c:v>
                </c:pt>
                <c:pt idx="3227">
                  <c:v>3990.0</c:v>
                </c:pt>
                <c:pt idx="3228">
                  <c:v>4001.0</c:v>
                </c:pt>
                <c:pt idx="3229">
                  <c:v>4011.0</c:v>
                </c:pt>
                <c:pt idx="3230">
                  <c:v>4028.0</c:v>
                </c:pt>
                <c:pt idx="3231">
                  <c:v>4036.0</c:v>
                </c:pt>
                <c:pt idx="3232">
                  <c:v>4046.0</c:v>
                </c:pt>
                <c:pt idx="3233">
                  <c:v>4051.0</c:v>
                </c:pt>
                <c:pt idx="3234">
                  <c:v>4058.0</c:v>
                </c:pt>
                <c:pt idx="3235">
                  <c:v>4064.0</c:v>
                </c:pt>
                <c:pt idx="3236">
                  <c:v>4080.0</c:v>
                </c:pt>
                <c:pt idx="3237">
                  <c:v>4082.0</c:v>
                </c:pt>
                <c:pt idx="3238">
                  <c:v>4107.0</c:v>
                </c:pt>
                <c:pt idx="3239">
                  <c:v>4128.0</c:v>
                </c:pt>
                <c:pt idx="3240">
                  <c:v>4129.0</c:v>
                </c:pt>
                <c:pt idx="3241">
                  <c:v>4133.0</c:v>
                </c:pt>
                <c:pt idx="3242">
                  <c:v>4144.0</c:v>
                </c:pt>
                <c:pt idx="3243">
                  <c:v>4153.0</c:v>
                </c:pt>
                <c:pt idx="3244">
                  <c:v>4158.0</c:v>
                </c:pt>
                <c:pt idx="3245">
                  <c:v>4159.0</c:v>
                </c:pt>
                <c:pt idx="3246">
                  <c:v>4169.0</c:v>
                </c:pt>
                <c:pt idx="3247">
                  <c:v>4175.0</c:v>
                </c:pt>
                <c:pt idx="3248">
                  <c:v>4185.0</c:v>
                </c:pt>
                <c:pt idx="3249">
                  <c:v>4187.0</c:v>
                </c:pt>
                <c:pt idx="3250">
                  <c:v>4190.0</c:v>
                </c:pt>
                <c:pt idx="3251">
                  <c:v>4205.0</c:v>
                </c:pt>
                <c:pt idx="3252">
                  <c:v>4235.0</c:v>
                </c:pt>
                <c:pt idx="3253">
                  <c:v>4238.0</c:v>
                </c:pt>
                <c:pt idx="3254">
                  <c:v>4244.0</c:v>
                </c:pt>
                <c:pt idx="3255">
                  <c:v>4254.0</c:v>
                </c:pt>
                <c:pt idx="3256">
                  <c:v>4263.0</c:v>
                </c:pt>
                <c:pt idx="3257">
                  <c:v>4286.0</c:v>
                </c:pt>
                <c:pt idx="3258">
                  <c:v>4292.0</c:v>
                </c:pt>
                <c:pt idx="3259">
                  <c:v>4332.0</c:v>
                </c:pt>
                <c:pt idx="3260">
                  <c:v>4349.0</c:v>
                </c:pt>
                <c:pt idx="3261">
                  <c:v>4353.0</c:v>
                </c:pt>
                <c:pt idx="3262">
                  <c:v>4356.0</c:v>
                </c:pt>
                <c:pt idx="3263">
                  <c:v>4363.0</c:v>
                </c:pt>
                <c:pt idx="3264">
                  <c:v>4368.0</c:v>
                </c:pt>
                <c:pt idx="3265">
                  <c:v>4389.0</c:v>
                </c:pt>
                <c:pt idx="3266">
                  <c:v>4396.0</c:v>
                </c:pt>
                <c:pt idx="3267">
                  <c:v>4437.0</c:v>
                </c:pt>
                <c:pt idx="3268">
                  <c:v>4440.0</c:v>
                </c:pt>
                <c:pt idx="3269">
                  <c:v>4465.0</c:v>
                </c:pt>
                <c:pt idx="3270">
                  <c:v>4475.0</c:v>
                </c:pt>
                <c:pt idx="3271">
                  <c:v>4490.0</c:v>
                </c:pt>
                <c:pt idx="3272">
                  <c:v>4493.0</c:v>
                </c:pt>
                <c:pt idx="3273">
                  <c:v>4531.0</c:v>
                </c:pt>
                <c:pt idx="3274">
                  <c:v>4543.0</c:v>
                </c:pt>
                <c:pt idx="3275">
                  <c:v>4548.0</c:v>
                </c:pt>
                <c:pt idx="3276">
                  <c:v>4551.0</c:v>
                </c:pt>
                <c:pt idx="3277">
                  <c:v>4552.0</c:v>
                </c:pt>
                <c:pt idx="3278">
                  <c:v>4559.0</c:v>
                </c:pt>
                <c:pt idx="3279">
                  <c:v>4563.0</c:v>
                </c:pt>
                <c:pt idx="3280">
                  <c:v>4568.0</c:v>
                </c:pt>
                <c:pt idx="3281">
                  <c:v>4606.0</c:v>
                </c:pt>
                <c:pt idx="3282">
                  <c:v>4621.0</c:v>
                </c:pt>
                <c:pt idx="3283">
                  <c:v>4646.0</c:v>
                </c:pt>
                <c:pt idx="3284">
                  <c:v>4697.0</c:v>
                </c:pt>
                <c:pt idx="3285">
                  <c:v>4729.0</c:v>
                </c:pt>
                <c:pt idx="3286">
                  <c:v>4748.0</c:v>
                </c:pt>
                <c:pt idx="3287">
                  <c:v>4808.0</c:v>
                </c:pt>
                <c:pt idx="3288">
                  <c:v>4842.0</c:v>
                </c:pt>
                <c:pt idx="3289">
                  <c:v>4850.0</c:v>
                </c:pt>
                <c:pt idx="3290">
                  <c:v>5054.0</c:v>
                </c:pt>
                <c:pt idx="3291">
                  <c:v>5287.0</c:v>
                </c:pt>
                <c:pt idx="3292">
                  <c:v>5482.0</c:v>
                </c:pt>
                <c:pt idx="3293">
                  <c:v>5540.0</c:v>
                </c:pt>
                <c:pt idx="3294">
                  <c:v>5819.0</c:v>
                </c:pt>
                <c:pt idx="3295">
                  <c:v>5953.0</c:v>
                </c:pt>
                <c:pt idx="3296">
                  <c:v>6044.0</c:v>
                </c:pt>
                <c:pt idx="3297">
                  <c:v>6334.0</c:v>
                </c:pt>
                <c:pt idx="3298">
                  <c:v>6774.0</c:v>
                </c:pt>
              </c:numCache>
            </c:numRef>
          </c:xVal>
          <c:yVal>
            <c:numRef>
              <c:f>'KR-DIS'!$R:$R</c:f>
              <c:numCache>
                <c:formatCode>General</c:formatCode>
                <c:ptCount val="1048576"/>
                <c:pt idx="0">
                  <c:v>0.00192910296712028</c:v>
                </c:pt>
                <c:pt idx="1">
                  <c:v>0.00194909367144277</c:v>
                </c:pt>
                <c:pt idx="2">
                  <c:v>0.00194409599536215</c:v>
                </c:pt>
                <c:pt idx="3">
                  <c:v>0.00206404022129709</c:v>
                </c:pt>
                <c:pt idx="4">
                  <c:v>0.00191910761495904</c:v>
                </c:pt>
                <c:pt idx="5">
                  <c:v>0.00194909367144277</c:v>
                </c:pt>
                <c:pt idx="6">
                  <c:v>0.00206903789737771</c:v>
                </c:pt>
                <c:pt idx="7">
                  <c:v>0.00213400768642581</c:v>
                </c:pt>
                <c:pt idx="8">
                  <c:v>0.00189911691063655</c:v>
                </c:pt>
                <c:pt idx="9">
                  <c:v>0.00188412388239468</c:v>
                </c:pt>
                <c:pt idx="10">
                  <c:v>0.00223396120803826</c:v>
                </c:pt>
                <c:pt idx="11">
                  <c:v>0.00195908902360402</c:v>
                </c:pt>
                <c:pt idx="12">
                  <c:v>0.00210402162994207</c:v>
                </c:pt>
                <c:pt idx="13">
                  <c:v>0.00196408669968464</c:v>
                </c:pt>
                <c:pt idx="14">
                  <c:v>0.00206903789737771</c:v>
                </c:pt>
                <c:pt idx="15">
                  <c:v>0.00194409599536215</c:v>
                </c:pt>
                <c:pt idx="16">
                  <c:v>0.00198907508008775</c:v>
                </c:pt>
                <c:pt idx="17">
                  <c:v>0.0018441424737497</c:v>
                </c:pt>
                <c:pt idx="18">
                  <c:v>0.00197408205184589</c:v>
                </c:pt>
                <c:pt idx="19">
                  <c:v>0.00193909831928153</c:v>
                </c:pt>
                <c:pt idx="20">
                  <c:v>0.00206903789737771</c:v>
                </c:pt>
                <c:pt idx="21">
                  <c:v>0.00190411458671717</c:v>
                </c:pt>
                <c:pt idx="22">
                  <c:v>0.00193909831928153</c:v>
                </c:pt>
                <c:pt idx="23">
                  <c:v>0.00190411458671717</c:v>
                </c:pt>
                <c:pt idx="24">
                  <c:v>0.0017991633890241</c:v>
                </c:pt>
                <c:pt idx="25">
                  <c:v>0.00187412853023344</c:v>
                </c:pt>
                <c:pt idx="26">
                  <c:v>0.00200406810832962</c:v>
                </c:pt>
                <c:pt idx="27">
                  <c:v>0.00189411923455593</c:v>
                </c:pt>
                <c:pt idx="28">
                  <c:v>0.00177917268470161</c:v>
                </c:pt>
                <c:pt idx="29">
                  <c:v>0.001999070432249</c:v>
                </c:pt>
                <c:pt idx="30">
                  <c:v>0.00176917733254036</c:v>
                </c:pt>
                <c:pt idx="31">
                  <c:v>0.00190911226279779</c:v>
                </c:pt>
                <c:pt idx="32">
                  <c:v>0.00176417965645974</c:v>
                </c:pt>
                <c:pt idx="33">
                  <c:v>0.00180416106510472</c:v>
                </c:pt>
                <c:pt idx="34">
                  <c:v>0.00185413782591095</c:v>
                </c:pt>
                <c:pt idx="35">
                  <c:v>0.00197907972792651</c:v>
                </c:pt>
                <c:pt idx="36">
                  <c:v>0.00182415176942721</c:v>
                </c:pt>
                <c:pt idx="37">
                  <c:v>0.00170920521957289</c:v>
                </c:pt>
                <c:pt idx="38">
                  <c:v>0.00185413782591095</c:v>
                </c:pt>
                <c:pt idx="39">
                  <c:v>0.00188412388239468</c:v>
                </c:pt>
                <c:pt idx="40">
                  <c:v>0.00189411923455593</c:v>
                </c:pt>
                <c:pt idx="41">
                  <c:v>0.00182415176942721</c:v>
                </c:pt>
                <c:pt idx="42">
                  <c:v>0.00197907972792651</c:v>
                </c:pt>
                <c:pt idx="43">
                  <c:v>0.0019540913475234</c:v>
                </c:pt>
                <c:pt idx="44">
                  <c:v>0.00181915409334659</c:v>
                </c:pt>
                <c:pt idx="45">
                  <c:v>0.00186913085415281</c:v>
                </c:pt>
                <c:pt idx="46">
                  <c:v>0.00187912620631406</c:v>
                </c:pt>
                <c:pt idx="47">
                  <c:v>0.00172919592389538</c:v>
                </c:pt>
                <c:pt idx="48">
                  <c:v>0.00177917268470161</c:v>
                </c:pt>
                <c:pt idx="49">
                  <c:v>0.00178916803686285</c:v>
                </c:pt>
                <c:pt idx="50">
                  <c:v>0.00197408205184589</c:v>
                </c:pt>
                <c:pt idx="51">
                  <c:v>0.00182415176942721</c:v>
                </c:pt>
                <c:pt idx="52">
                  <c:v>0.00172919592389538</c:v>
                </c:pt>
                <c:pt idx="53">
                  <c:v>0.00178916803686285</c:v>
                </c:pt>
                <c:pt idx="54">
                  <c:v>0.00169421219133103</c:v>
                </c:pt>
                <c:pt idx="55">
                  <c:v>0.00191910761495904</c:v>
                </c:pt>
                <c:pt idx="56">
                  <c:v>0.00187912620631406</c:v>
                </c:pt>
                <c:pt idx="57">
                  <c:v>0.00171920057173414</c:v>
                </c:pt>
                <c:pt idx="58">
                  <c:v>0.00184914014983032</c:v>
                </c:pt>
                <c:pt idx="59">
                  <c:v>0.00177917268470161</c:v>
                </c:pt>
                <c:pt idx="60">
                  <c:v>0.00177417500862099</c:v>
                </c:pt>
                <c:pt idx="61">
                  <c:v>0.00181915409334659</c:v>
                </c:pt>
                <c:pt idx="62">
                  <c:v>0.00185413782591095</c:v>
                </c:pt>
                <c:pt idx="63">
                  <c:v>0.00181415641726597</c:v>
                </c:pt>
                <c:pt idx="64">
                  <c:v>0.00165922845876667</c:v>
                </c:pt>
                <c:pt idx="65">
                  <c:v>0.00177917268470161</c:v>
                </c:pt>
                <c:pt idx="66">
                  <c:v>0.0016442354305248</c:v>
                </c:pt>
                <c:pt idx="67">
                  <c:v>0.00170920521957289</c:v>
                </c:pt>
                <c:pt idx="68">
                  <c:v>0.00170420754349227</c:v>
                </c:pt>
                <c:pt idx="69">
                  <c:v>0.0016442354305248</c:v>
                </c:pt>
                <c:pt idx="70">
                  <c:v>0.00174418895213725</c:v>
                </c:pt>
                <c:pt idx="71">
                  <c:v>0.00162924240228293</c:v>
                </c:pt>
                <c:pt idx="72">
                  <c:v>0.00196408669968464</c:v>
                </c:pt>
                <c:pt idx="73">
                  <c:v>0.00182914944550783</c:v>
                </c:pt>
                <c:pt idx="74">
                  <c:v>0.00150929817634799</c:v>
                </c:pt>
                <c:pt idx="75">
                  <c:v>0.00168421683916978</c:v>
                </c:pt>
                <c:pt idx="76">
                  <c:v>0.00167921916308916</c:v>
                </c:pt>
                <c:pt idx="77">
                  <c:v>0.00156427261323484</c:v>
                </c:pt>
                <c:pt idx="78">
                  <c:v>0.00163424007836356</c:v>
                </c:pt>
                <c:pt idx="79">
                  <c:v>0.00173919127605663</c:v>
                </c:pt>
                <c:pt idx="80">
                  <c:v>0.0016892145152504</c:v>
                </c:pt>
                <c:pt idx="81">
                  <c:v>0.00165423078268605</c:v>
                </c:pt>
                <c:pt idx="82">
                  <c:v>0.00165922845876667</c:v>
                </c:pt>
                <c:pt idx="83">
                  <c:v>0.00144932606338052</c:v>
                </c:pt>
                <c:pt idx="84">
                  <c:v>0.00151929352850924</c:v>
                </c:pt>
                <c:pt idx="85">
                  <c:v>0.00169920986741165</c:v>
                </c:pt>
                <c:pt idx="86">
                  <c:v>0.00167921916308916</c:v>
                </c:pt>
                <c:pt idx="87">
                  <c:v>0.00182415176942721</c:v>
                </c:pt>
                <c:pt idx="88">
                  <c:v>0.00149430514810613</c:v>
                </c:pt>
                <c:pt idx="89">
                  <c:v>0.00173419359997601</c:v>
                </c:pt>
                <c:pt idx="90">
                  <c:v>0.00153928423283173</c:v>
                </c:pt>
                <c:pt idx="91">
                  <c:v>0.00154428190891235</c:v>
                </c:pt>
                <c:pt idx="92">
                  <c:v>0.00176417965645974</c:v>
                </c:pt>
                <c:pt idx="93">
                  <c:v>0.00158426331755733</c:v>
                </c:pt>
                <c:pt idx="94">
                  <c:v>0.00165922845876667</c:v>
                </c:pt>
                <c:pt idx="95">
                  <c:v>0.00164923310660542</c:v>
                </c:pt>
                <c:pt idx="96">
                  <c:v>0.00158426331755733</c:v>
                </c:pt>
                <c:pt idx="97">
                  <c:v>0.0016442354305248</c:v>
                </c:pt>
                <c:pt idx="98">
                  <c:v>0.00151429585242862</c:v>
                </c:pt>
                <c:pt idx="99">
                  <c:v>0.00164923310660542</c:v>
                </c:pt>
                <c:pt idx="100">
                  <c:v>0.00150929817634799</c:v>
                </c:pt>
                <c:pt idx="101">
                  <c:v>0.00170920521957289</c:v>
                </c:pt>
                <c:pt idx="102">
                  <c:v>0.00171420289565352</c:v>
                </c:pt>
                <c:pt idx="103">
                  <c:v>0.0016892145152504</c:v>
                </c:pt>
                <c:pt idx="104">
                  <c:v>0.00156427261323484</c:v>
                </c:pt>
                <c:pt idx="105">
                  <c:v>0.00161424937404107</c:v>
                </c:pt>
                <c:pt idx="106">
                  <c:v>0.00163923775444418</c:v>
                </c:pt>
                <c:pt idx="107">
                  <c:v>0.00159425866971858</c:v>
                </c:pt>
                <c:pt idx="108">
                  <c:v>0.0016442354305248</c:v>
                </c:pt>
                <c:pt idx="109">
                  <c:v>0.00175918198037912</c:v>
                </c:pt>
                <c:pt idx="110">
                  <c:v>0.00161924705012169</c:v>
                </c:pt>
                <c:pt idx="111">
                  <c:v>0.00153428655675111</c:v>
                </c:pt>
                <c:pt idx="112">
                  <c:v>0.00152928888067048</c:v>
                </c:pt>
                <c:pt idx="113">
                  <c:v>0.00149930282418675</c:v>
                </c:pt>
                <c:pt idx="114">
                  <c:v>0.00148430979594488</c:v>
                </c:pt>
                <c:pt idx="115">
                  <c:v>0.0015992563457992</c:v>
                </c:pt>
                <c:pt idx="116">
                  <c:v>0.00159425866971858</c:v>
                </c:pt>
                <c:pt idx="117">
                  <c:v>0.00157426796539609</c:v>
                </c:pt>
                <c:pt idx="118">
                  <c:v>0.0014893074720255</c:v>
                </c:pt>
                <c:pt idx="119">
                  <c:v>0.00158926099363795</c:v>
                </c:pt>
                <c:pt idx="120">
                  <c:v>0.0015542772610736</c:v>
                </c:pt>
                <c:pt idx="121">
                  <c:v>0.00145932141554177</c:v>
                </c:pt>
                <c:pt idx="122">
                  <c:v>0.00148430979594488</c:v>
                </c:pt>
                <c:pt idx="123">
                  <c:v>0.00137935859825181</c:v>
                </c:pt>
                <c:pt idx="124">
                  <c:v>0.00147431444378364</c:v>
                </c:pt>
                <c:pt idx="125">
                  <c:v>0.00161424937404107</c:v>
                </c:pt>
                <c:pt idx="126">
                  <c:v>0.00151929352850924</c:v>
                </c:pt>
                <c:pt idx="127">
                  <c:v>0.00156427261323484</c:v>
                </c:pt>
                <c:pt idx="128">
                  <c:v>0.00152928888067048</c:v>
                </c:pt>
                <c:pt idx="129">
                  <c:v>0.00158926099363795</c:v>
                </c:pt>
                <c:pt idx="130">
                  <c:v>0.00156427261323484</c:v>
                </c:pt>
                <c:pt idx="131">
                  <c:v>0.0013543702178487</c:v>
                </c:pt>
                <c:pt idx="132">
                  <c:v>0.0016442354305248</c:v>
                </c:pt>
                <c:pt idx="133">
                  <c:v>0.00141434233081617</c:v>
                </c:pt>
                <c:pt idx="134">
                  <c:v>0.00156427261323484</c:v>
                </c:pt>
                <c:pt idx="135">
                  <c:v>0.00146931676770301</c:v>
                </c:pt>
                <c:pt idx="136">
                  <c:v>0.00155927493715422</c:v>
                </c:pt>
                <c:pt idx="137">
                  <c:v>0.00142433768297741</c:v>
                </c:pt>
                <c:pt idx="138">
                  <c:v>0.00154927958499297</c:v>
                </c:pt>
                <c:pt idx="139">
                  <c:v>0.00145432373946115</c:v>
                </c:pt>
                <c:pt idx="140">
                  <c:v>0.00160925169796044</c:v>
                </c:pt>
                <c:pt idx="141">
                  <c:v>0.00145932141554177</c:v>
                </c:pt>
                <c:pt idx="142">
                  <c:v>0.00156927028931546</c:v>
                </c:pt>
                <c:pt idx="143">
                  <c:v>0.00142433768297741</c:v>
                </c:pt>
                <c:pt idx="144">
                  <c:v>0.00149430514810613</c:v>
                </c:pt>
                <c:pt idx="145">
                  <c:v>0.00154927958499297</c:v>
                </c:pt>
                <c:pt idx="146">
                  <c:v>0.00155927493715422</c:v>
                </c:pt>
                <c:pt idx="147">
                  <c:v>0.00137436092217119</c:v>
                </c:pt>
                <c:pt idx="148">
                  <c:v>0.00133937718960683</c:v>
                </c:pt>
                <c:pt idx="149">
                  <c:v>0.00151429585242862</c:v>
                </c:pt>
                <c:pt idx="150">
                  <c:v>0.00154428190891235</c:v>
                </c:pt>
                <c:pt idx="151">
                  <c:v>0.00145432373946115</c:v>
                </c:pt>
                <c:pt idx="152">
                  <c:v>0.0015542772610736</c:v>
                </c:pt>
                <c:pt idx="153">
                  <c:v>0.00145432373946115</c:v>
                </c:pt>
                <c:pt idx="154">
                  <c:v>0.00133937718960683</c:v>
                </c:pt>
                <c:pt idx="155">
                  <c:v>0.00153928423283173</c:v>
                </c:pt>
                <c:pt idx="156">
                  <c:v>0.00145432373946115</c:v>
                </c:pt>
                <c:pt idx="157">
                  <c:v>0.00142933535905803</c:v>
                </c:pt>
                <c:pt idx="158">
                  <c:v>0.00154927958499297</c:v>
                </c:pt>
                <c:pt idx="159">
                  <c:v>0.00130439345704247</c:v>
                </c:pt>
                <c:pt idx="160">
                  <c:v>0.00140934465473554</c:v>
                </c:pt>
                <c:pt idx="161">
                  <c:v>0.00147931211986426</c:v>
                </c:pt>
                <c:pt idx="162">
                  <c:v>0.00138935395041305</c:v>
                </c:pt>
                <c:pt idx="163">
                  <c:v>0.00139435162649368</c:v>
                </c:pt>
                <c:pt idx="164">
                  <c:v>0.00142433768297741</c:v>
                </c:pt>
                <c:pt idx="165">
                  <c:v>0.00133937718960683</c:v>
                </c:pt>
                <c:pt idx="166">
                  <c:v>0.00135936789392932</c:v>
                </c:pt>
                <c:pt idx="167">
                  <c:v>0.00137436092217119</c:v>
                </c:pt>
                <c:pt idx="168">
                  <c:v>0.00137436092217119</c:v>
                </c:pt>
                <c:pt idx="169">
                  <c:v>0.00144932606338052</c:v>
                </c:pt>
                <c:pt idx="170">
                  <c:v>0.00151929352850924</c:v>
                </c:pt>
                <c:pt idx="171">
                  <c:v>0.00147931211986426</c:v>
                </c:pt>
                <c:pt idx="172">
                  <c:v>0.00140934465473554</c:v>
                </c:pt>
                <c:pt idx="173">
                  <c:v>0.00147431444378364</c:v>
                </c:pt>
                <c:pt idx="174">
                  <c:v>0.00130439345704247</c:v>
                </c:pt>
                <c:pt idx="175">
                  <c:v>0.00145432373946115</c:v>
                </c:pt>
                <c:pt idx="176">
                  <c:v>0.00138435627433243</c:v>
                </c:pt>
                <c:pt idx="177">
                  <c:v>0.0013543702178487</c:v>
                </c:pt>
                <c:pt idx="178">
                  <c:v>0.00143933071121928</c:v>
                </c:pt>
                <c:pt idx="179">
                  <c:v>0.00133437951352621</c:v>
                </c:pt>
                <c:pt idx="180">
                  <c:v>0.00131938648528434</c:v>
                </c:pt>
                <c:pt idx="181">
                  <c:v>0.00129439810488123</c:v>
                </c:pt>
                <c:pt idx="182">
                  <c:v>0.0013543702178487</c:v>
                </c:pt>
                <c:pt idx="183">
                  <c:v>0.00126441204839749</c:v>
                </c:pt>
                <c:pt idx="184">
                  <c:v>0.00131938648528434</c:v>
                </c:pt>
                <c:pt idx="185">
                  <c:v>0.0013993493025743</c:v>
                </c:pt>
                <c:pt idx="186">
                  <c:v>0.00130939113312309</c:v>
                </c:pt>
                <c:pt idx="187">
                  <c:v>0.00136936324609056</c:v>
                </c:pt>
                <c:pt idx="188">
                  <c:v>0.00150430050026737</c:v>
                </c:pt>
                <c:pt idx="189">
                  <c:v>0.00130939113312309</c:v>
                </c:pt>
                <c:pt idx="190">
                  <c:v>0.00136936324609056</c:v>
                </c:pt>
                <c:pt idx="191">
                  <c:v>0.00134437486568745</c:v>
                </c:pt>
                <c:pt idx="192">
                  <c:v>0.00132938183744558</c:v>
                </c:pt>
                <c:pt idx="193">
                  <c:v>0.00134937254176807</c:v>
                </c:pt>
                <c:pt idx="194">
                  <c:v>0.00139435162649368</c:v>
                </c:pt>
                <c:pt idx="195">
                  <c:v>0.00123942366799438</c:v>
                </c:pt>
                <c:pt idx="196">
                  <c:v>0.0014443283872999</c:v>
                </c:pt>
                <c:pt idx="197">
                  <c:v>0.00138935395041305</c:v>
                </c:pt>
                <c:pt idx="198">
                  <c:v>0.00150430050026737</c:v>
                </c:pt>
                <c:pt idx="199">
                  <c:v>0.00134437486568745</c:v>
                </c:pt>
                <c:pt idx="200">
                  <c:v>0.00154428190891235</c:v>
                </c:pt>
                <c:pt idx="201">
                  <c:v>0.0013543702178487</c:v>
                </c:pt>
                <c:pt idx="202">
                  <c:v>0.00142433768297741</c:v>
                </c:pt>
                <c:pt idx="203">
                  <c:v>0.00142433768297741</c:v>
                </c:pt>
                <c:pt idx="204">
                  <c:v>0.00137935859825181</c:v>
                </c:pt>
                <c:pt idx="205">
                  <c:v>0.00129939578096185</c:v>
                </c:pt>
                <c:pt idx="206">
                  <c:v>0.00129439810488123</c:v>
                </c:pt>
                <c:pt idx="207">
                  <c:v>0.0011994422593494</c:v>
                </c:pt>
                <c:pt idx="208">
                  <c:v>0.00138435627433243</c:v>
                </c:pt>
                <c:pt idx="209">
                  <c:v>0.0012894004288006</c:v>
                </c:pt>
                <c:pt idx="210">
                  <c:v>0.00131938648528434</c:v>
                </c:pt>
                <c:pt idx="211">
                  <c:v>0.00117945155502691</c:v>
                </c:pt>
                <c:pt idx="212">
                  <c:v>0.00141934000689679</c:v>
                </c:pt>
                <c:pt idx="213">
                  <c:v>0.00142433768297741</c:v>
                </c:pt>
                <c:pt idx="214">
                  <c:v>0.00109948873773695</c:v>
                </c:pt>
                <c:pt idx="215">
                  <c:v>0.00125441669623625</c:v>
                </c:pt>
                <c:pt idx="216">
                  <c:v>0.00130939113312309</c:v>
                </c:pt>
                <c:pt idx="217">
                  <c:v>0.00128440275271998</c:v>
                </c:pt>
                <c:pt idx="218">
                  <c:v>0.00135936789392932</c:v>
                </c:pt>
                <c:pt idx="219">
                  <c:v>0.00133937718960683</c:v>
                </c:pt>
                <c:pt idx="220">
                  <c:v>0.00131438880920372</c:v>
                </c:pt>
                <c:pt idx="221">
                  <c:v>0.00129939578096185</c:v>
                </c:pt>
                <c:pt idx="222">
                  <c:v>0.00119444458326878</c:v>
                </c:pt>
                <c:pt idx="223">
                  <c:v>0.00121443528759127</c:v>
                </c:pt>
                <c:pt idx="224">
                  <c:v>0.00132938183744558</c:v>
                </c:pt>
                <c:pt idx="225">
                  <c:v>0.00124941902015562</c:v>
                </c:pt>
                <c:pt idx="226">
                  <c:v>0.00132438416136496</c:v>
                </c:pt>
                <c:pt idx="227">
                  <c:v>0.00129439810488123</c:v>
                </c:pt>
                <c:pt idx="228">
                  <c:v>0.00131438880920372</c:v>
                </c:pt>
                <c:pt idx="229">
                  <c:v>0.00143433303513866</c:v>
                </c:pt>
                <c:pt idx="230">
                  <c:v>0.00119444458326878</c:v>
                </c:pt>
                <c:pt idx="231">
                  <c:v>0.00129439810488123</c:v>
                </c:pt>
                <c:pt idx="232">
                  <c:v>0.00129439810488123</c:v>
                </c:pt>
                <c:pt idx="233">
                  <c:v>0.00123442599191376</c:v>
                </c:pt>
                <c:pt idx="234">
                  <c:v>0.00122443063975251</c:v>
                </c:pt>
                <c:pt idx="235">
                  <c:v>0.00132438416136496</c:v>
                </c:pt>
                <c:pt idx="236">
                  <c:v>0.00129939578096185</c:v>
                </c:pt>
                <c:pt idx="237">
                  <c:v>0.00120943761151064</c:v>
                </c:pt>
                <c:pt idx="238">
                  <c:v>0.00117945155502691</c:v>
                </c:pt>
                <c:pt idx="239">
                  <c:v>0.0012894004288006</c:v>
                </c:pt>
                <c:pt idx="240">
                  <c:v>0.00132938183744558</c:v>
                </c:pt>
                <c:pt idx="241">
                  <c:v>0.00124941902015562</c:v>
                </c:pt>
                <c:pt idx="242">
                  <c:v>0.00135936789392932</c:v>
                </c:pt>
                <c:pt idx="243">
                  <c:v>0.00124941902015562</c:v>
                </c:pt>
                <c:pt idx="244">
                  <c:v>0.00120443993543002</c:v>
                </c:pt>
                <c:pt idx="245">
                  <c:v>0.00127940507663936</c:v>
                </c:pt>
                <c:pt idx="246">
                  <c:v>0.00132438416136496</c:v>
                </c:pt>
                <c:pt idx="247">
                  <c:v>0.00114446782246255</c:v>
                </c:pt>
                <c:pt idx="248">
                  <c:v>0.00129939578096185</c:v>
                </c:pt>
                <c:pt idx="249">
                  <c:v>0.00123942366799438</c:v>
                </c:pt>
                <c:pt idx="250">
                  <c:v>0.00118444923110753</c:v>
                </c:pt>
                <c:pt idx="251">
                  <c:v>0.00135936789392932</c:v>
                </c:pt>
                <c:pt idx="252">
                  <c:v>0.0011994422593494</c:v>
                </c:pt>
                <c:pt idx="253">
                  <c:v>0.00130939113312309</c:v>
                </c:pt>
                <c:pt idx="254">
                  <c:v>0.0010894933855757</c:v>
                </c:pt>
                <c:pt idx="255">
                  <c:v>0.00143433303513866</c:v>
                </c:pt>
                <c:pt idx="256">
                  <c:v>0.00118944690718815</c:v>
                </c:pt>
                <c:pt idx="257">
                  <c:v>0.00120943761151064</c:v>
                </c:pt>
                <c:pt idx="258">
                  <c:v>0.00115946085070442</c:v>
                </c:pt>
                <c:pt idx="259">
                  <c:v>0.00129939578096185</c:v>
                </c:pt>
                <c:pt idx="260">
                  <c:v>0.00124941902015562</c:v>
                </c:pt>
                <c:pt idx="261">
                  <c:v>0.00135936789392932</c:v>
                </c:pt>
                <c:pt idx="262">
                  <c:v>0.00102452359652761</c:v>
                </c:pt>
                <c:pt idx="263">
                  <c:v>0.00117445387894628</c:v>
                </c:pt>
                <c:pt idx="264">
                  <c:v>0.00127940507663936</c:v>
                </c:pt>
                <c:pt idx="265">
                  <c:v>0.00105450965301134</c:v>
                </c:pt>
                <c:pt idx="266">
                  <c:v>0.00114446782246255</c:v>
                </c:pt>
                <c:pt idx="267">
                  <c:v>0.00110448641381757</c:v>
                </c:pt>
                <c:pt idx="268">
                  <c:v>0.00118444923110753</c:v>
                </c:pt>
                <c:pt idx="269">
                  <c:v>0.00116945620286566</c:v>
                </c:pt>
                <c:pt idx="270">
                  <c:v>0.00112947479422068</c:v>
                </c:pt>
                <c:pt idx="271">
                  <c:v>0.00120443993543002</c:v>
                </c:pt>
                <c:pt idx="272">
                  <c:v>0.00123942366799438</c:v>
                </c:pt>
                <c:pt idx="273">
                  <c:v>0.00118444923110753</c:v>
                </c:pt>
                <c:pt idx="274">
                  <c:v>0.00121943296367189</c:v>
                </c:pt>
                <c:pt idx="275">
                  <c:v>0.00117445387894628</c:v>
                </c:pt>
                <c:pt idx="276">
                  <c:v>0.00121443528759127</c:v>
                </c:pt>
                <c:pt idx="277">
                  <c:v>0.00128440275271998</c:v>
                </c:pt>
                <c:pt idx="278">
                  <c:v>0.00117945155502691</c:v>
                </c:pt>
                <c:pt idx="279">
                  <c:v>0.00118944690718815</c:v>
                </c:pt>
                <c:pt idx="280" formatCode="0.00E+00">
                  <c:v>0.000989539863963257</c:v>
                </c:pt>
                <c:pt idx="281">
                  <c:v>0.00133937718960683</c:v>
                </c:pt>
                <c:pt idx="282">
                  <c:v>0.00125941437231687</c:v>
                </c:pt>
                <c:pt idx="283">
                  <c:v>0.00113947014638193</c:v>
                </c:pt>
                <c:pt idx="284">
                  <c:v>0.00121443528759127</c:v>
                </c:pt>
                <c:pt idx="285">
                  <c:v>0.00127440740055874</c:v>
                </c:pt>
                <c:pt idx="286">
                  <c:v>0.0011994422593494</c:v>
                </c:pt>
                <c:pt idx="287">
                  <c:v>0.00105450965301134</c:v>
                </c:pt>
                <c:pt idx="288" formatCode="0.00E+00">
                  <c:v>0.000989539863963257</c:v>
                </c:pt>
                <c:pt idx="289">
                  <c:v>0.00104951197693072</c:v>
                </c:pt>
                <c:pt idx="290">
                  <c:v>0.00116945620286566</c:v>
                </c:pt>
                <c:pt idx="291">
                  <c:v>0.00111448176597882</c:v>
                </c:pt>
                <c:pt idx="292">
                  <c:v>0.00109449106165632</c:v>
                </c:pt>
                <c:pt idx="293">
                  <c:v>0.00117445387894628</c:v>
                </c:pt>
                <c:pt idx="294">
                  <c:v>0.00115946085070442</c:v>
                </c:pt>
                <c:pt idx="295">
                  <c:v>0.0011544631746238</c:v>
                </c:pt>
                <c:pt idx="296">
                  <c:v>0.00100953056828574</c:v>
                </c:pt>
                <c:pt idx="297">
                  <c:v>0.00113447247030131</c:v>
                </c:pt>
                <c:pt idx="298">
                  <c:v>0.00105950732909197</c:v>
                </c:pt>
                <c:pt idx="299">
                  <c:v>0.00106450500517259</c:v>
                </c:pt>
                <c:pt idx="300">
                  <c:v>0.00106450500517259</c:v>
                </c:pt>
                <c:pt idx="301" formatCode="0.00E+00">
                  <c:v>0.000964551483560144</c:v>
                </c:pt>
                <c:pt idx="302">
                  <c:v>0.00107949803341446</c:v>
                </c:pt>
                <c:pt idx="303">
                  <c:v>0.00105450965301134</c:v>
                </c:pt>
                <c:pt idx="304">
                  <c:v>0.00113447247030131</c:v>
                </c:pt>
                <c:pt idx="305">
                  <c:v>0.0010894933855757</c:v>
                </c:pt>
                <c:pt idx="306">
                  <c:v>0.0011994422593494</c:v>
                </c:pt>
                <c:pt idx="307">
                  <c:v>0.00101952592044699</c:v>
                </c:pt>
                <c:pt idx="308">
                  <c:v>0.00121943296367189</c:v>
                </c:pt>
                <c:pt idx="309">
                  <c:v>0.00108449570949508</c:v>
                </c:pt>
                <c:pt idx="310">
                  <c:v>0.00110448641381757</c:v>
                </c:pt>
                <c:pt idx="311">
                  <c:v>0.0010894933855757</c:v>
                </c:pt>
                <c:pt idx="312">
                  <c:v>0.00116445852678504</c:v>
                </c:pt>
                <c:pt idx="313" formatCode="0.00E+00">
                  <c:v>0.000989539863963257</c:v>
                </c:pt>
                <c:pt idx="314" formatCode="0.00E+00">
                  <c:v>0.000984542187882634</c:v>
                </c:pt>
                <c:pt idx="315">
                  <c:v>0.00106950268125321</c:v>
                </c:pt>
                <c:pt idx="316">
                  <c:v>0.00113947014638193</c:v>
                </c:pt>
                <c:pt idx="317">
                  <c:v>0.00111947944205944</c:v>
                </c:pt>
                <c:pt idx="318">
                  <c:v>0.00122443063975251</c:v>
                </c:pt>
                <c:pt idx="319">
                  <c:v>0.00114446782246255</c:v>
                </c:pt>
                <c:pt idx="320">
                  <c:v>0.00109948873773695</c:v>
                </c:pt>
                <c:pt idx="321">
                  <c:v>0.00108449570949508</c:v>
                </c:pt>
                <c:pt idx="322">
                  <c:v>0.00102952127260823</c:v>
                </c:pt>
                <c:pt idx="323" formatCode="0.00E+00">
                  <c:v>0.000984542187882634</c:v>
                </c:pt>
                <c:pt idx="324" formatCode="0.00E+00">
                  <c:v>0.000944560779237654</c:v>
                </c:pt>
                <c:pt idx="325">
                  <c:v>0.00106950268125321</c:v>
                </c:pt>
                <c:pt idx="326">
                  <c:v>0.00111448176597882</c:v>
                </c:pt>
                <c:pt idx="327">
                  <c:v>0.00112947479422068</c:v>
                </c:pt>
                <c:pt idx="328" formatCode="0.00E+00">
                  <c:v>0.000934565427076409</c:v>
                </c:pt>
                <c:pt idx="329" formatCode="0.00E+00">
                  <c:v>0.000994537540043879</c:v>
                </c:pt>
                <c:pt idx="330">
                  <c:v>0.00101952592044699</c:v>
                </c:pt>
                <c:pt idx="331">
                  <c:v>0.00109948873773695</c:v>
                </c:pt>
                <c:pt idx="332">
                  <c:v>0.00102452359652761</c:v>
                </c:pt>
                <c:pt idx="333">
                  <c:v>0.0010445143008501</c:v>
                </c:pt>
                <c:pt idx="334" formatCode="0.00E+00">
                  <c:v>0.000949558455318277</c:v>
                </c:pt>
                <c:pt idx="335">
                  <c:v>0.00105450965301134</c:v>
                </c:pt>
                <c:pt idx="336" formatCode="0.00E+00">
                  <c:v>0.000984542187882634</c:v>
                </c:pt>
                <c:pt idx="337">
                  <c:v>0.00102952127260823</c:v>
                </c:pt>
                <c:pt idx="338" formatCode="0.00E+00">
                  <c:v>0.000969549159640767</c:v>
                </c:pt>
                <c:pt idx="339" formatCode="0.00E+00">
                  <c:v>0.000969549159640767</c:v>
                </c:pt>
                <c:pt idx="340" formatCode="0.00E+00">
                  <c:v>0.000909577046673296</c:v>
                </c:pt>
                <c:pt idx="341">
                  <c:v>0.00102952127260823</c:v>
                </c:pt>
                <c:pt idx="342">
                  <c:v>0.00105450965301134</c:v>
                </c:pt>
                <c:pt idx="343">
                  <c:v>0.00110448641381757</c:v>
                </c:pt>
                <c:pt idx="344">
                  <c:v>0.00102952127260823</c:v>
                </c:pt>
                <c:pt idx="345">
                  <c:v>0.00113447247030131</c:v>
                </c:pt>
                <c:pt idx="346" formatCode="0.00E+00">
                  <c:v>0.000809623525060846</c:v>
                </c:pt>
                <c:pt idx="347" formatCode="0.00E+00">
                  <c:v>0.000849604933705826</c:v>
                </c:pt>
                <c:pt idx="348" formatCode="0.00E+00">
                  <c:v>0.000969549159640767</c:v>
                </c:pt>
                <c:pt idx="349">
                  <c:v>0.00109948873773695</c:v>
                </c:pt>
                <c:pt idx="350" formatCode="0.00E+00">
                  <c:v>0.000959553807479522</c:v>
                </c:pt>
                <c:pt idx="351">
                  <c:v>0.00102952127260823</c:v>
                </c:pt>
                <c:pt idx="352" formatCode="0.00E+00">
                  <c:v>0.000989539863963257</c:v>
                </c:pt>
                <c:pt idx="353" formatCode="0.00E+00">
                  <c:v>0.000944560779237654</c:v>
                </c:pt>
                <c:pt idx="354" formatCode="0.00E+00">
                  <c:v>0.000999535216124502</c:v>
                </c:pt>
                <c:pt idx="355" formatCode="0.00E+00">
                  <c:v>0.000959553807479522</c:v>
                </c:pt>
                <c:pt idx="356" formatCode="0.00E+00">
                  <c:v>0.000929567750995787</c:v>
                </c:pt>
                <c:pt idx="357" formatCode="0.00E+00">
                  <c:v>0.000949558455318277</c:v>
                </c:pt>
                <c:pt idx="358" formatCode="0.00E+00">
                  <c:v>0.000944560779237654</c:v>
                </c:pt>
                <c:pt idx="359" formatCode="0.00E+00">
                  <c:v>0.000994537540043879</c:v>
                </c:pt>
                <c:pt idx="360">
                  <c:v>0.00102952127260823</c:v>
                </c:pt>
                <c:pt idx="361" formatCode="0.00E+00">
                  <c:v>0.000964551483560144</c:v>
                </c:pt>
                <c:pt idx="362" formatCode="0.00E+00">
                  <c:v>0.000989539863963257</c:v>
                </c:pt>
                <c:pt idx="363">
                  <c:v>0.00101952592044699</c:v>
                </c:pt>
                <c:pt idx="364" formatCode="0.00E+00">
                  <c:v>0.000859600285867071</c:v>
                </c:pt>
                <c:pt idx="365" formatCode="0.00E+00">
                  <c:v>0.000809623525060846</c:v>
                </c:pt>
                <c:pt idx="366" formatCode="0.00E+00">
                  <c:v>0.000889586342350806</c:v>
                </c:pt>
                <c:pt idx="367" formatCode="0.00E+00">
                  <c:v>0.000954556131398899</c:v>
                </c:pt>
                <c:pt idx="368">
                  <c:v>0.0010445143008501</c:v>
                </c:pt>
                <c:pt idx="369" formatCode="0.00E+00">
                  <c:v>0.000979544511802012</c:v>
                </c:pt>
                <c:pt idx="370" formatCode="0.00E+00">
                  <c:v>0.000924570074915164</c:v>
                </c:pt>
                <c:pt idx="371">
                  <c:v>0.00101952592044699</c:v>
                </c:pt>
                <c:pt idx="372" formatCode="0.00E+00">
                  <c:v>0.000999535216124502</c:v>
                </c:pt>
                <c:pt idx="373" formatCode="0.00E+00">
                  <c:v>0.000909577046673296</c:v>
                </c:pt>
                <c:pt idx="374" formatCode="0.00E+00">
                  <c:v>0.000879590990189561</c:v>
                </c:pt>
                <c:pt idx="375" formatCode="0.00E+00">
                  <c:v>0.000939563103157032</c:v>
                </c:pt>
                <c:pt idx="376" formatCode="0.00E+00">
                  <c:v>0.000944560779237654</c:v>
                </c:pt>
                <c:pt idx="377">
                  <c:v>0.00102452359652761</c:v>
                </c:pt>
                <c:pt idx="378" formatCode="0.00E+00">
                  <c:v>0.000974546835721389</c:v>
                </c:pt>
                <c:pt idx="379" formatCode="0.00E+00">
                  <c:v>0.000939563103157032</c:v>
                </c:pt>
                <c:pt idx="380" formatCode="0.00E+00">
                  <c:v>0.000969549159640767</c:v>
                </c:pt>
                <c:pt idx="381">
                  <c:v>0.00101452824436636</c:v>
                </c:pt>
                <c:pt idx="382" formatCode="0.00E+00">
                  <c:v>0.000904579370592674</c:v>
                </c:pt>
                <c:pt idx="383" formatCode="0.00E+00">
                  <c:v>0.000829614229383336</c:v>
                </c:pt>
                <c:pt idx="384" formatCode="0.00E+00">
                  <c:v>0.000969549159640767</c:v>
                </c:pt>
                <c:pt idx="385" formatCode="0.00E+00">
                  <c:v>0.000819618877222091</c:v>
                </c:pt>
                <c:pt idx="386" formatCode="0.00E+00">
                  <c:v>0.000899581694512051</c:v>
                </c:pt>
                <c:pt idx="387">
                  <c:v>0.00101452824436636</c:v>
                </c:pt>
                <c:pt idx="388" formatCode="0.00E+00">
                  <c:v>0.000894584018431429</c:v>
                </c:pt>
                <c:pt idx="389" formatCode="0.00E+00">
                  <c:v>0.000919572398834541</c:v>
                </c:pt>
                <c:pt idx="390" formatCode="0.00E+00">
                  <c:v>0.000934565427076409</c:v>
                </c:pt>
                <c:pt idx="391" formatCode="0.00E+00">
                  <c:v>0.000879590990189561</c:v>
                </c:pt>
                <c:pt idx="392" formatCode="0.00E+00">
                  <c:v>0.000884588666270184</c:v>
                </c:pt>
                <c:pt idx="393" formatCode="0.00E+00">
                  <c:v>0.000934565427076409</c:v>
                </c:pt>
                <c:pt idx="394" formatCode="0.00E+00">
                  <c:v>0.000789632820738356</c:v>
                </c:pt>
                <c:pt idx="395" formatCode="0.00E+00">
                  <c:v>0.000874593314108939</c:v>
                </c:pt>
                <c:pt idx="396" formatCode="0.00E+00">
                  <c:v>0.000884588666270184</c:v>
                </c:pt>
                <c:pt idx="397" formatCode="0.00E+00">
                  <c:v>0.000839609581544581</c:v>
                </c:pt>
                <c:pt idx="398" formatCode="0.00E+00">
                  <c:v>0.000964551483560144</c:v>
                </c:pt>
                <c:pt idx="399" formatCode="0.00E+00">
                  <c:v>0.000849604933705826</c:v>
                </c:pt>
                <c:pt idx="400" formatCode="0.00E+00">
                  <c:v>0.000994537540043879</c:v>
                </c:pt>
                <c:pt idx="401" formatCode="0.00E+00">
                  <c:v>0.000839609581544581</c:v>
                </c:pt>
                <c:pt idx="402" formatCode="0.00E+00">
                  <c:v>0.000864597961947694</c:v>
                </c:pt>
                <c:pt idx="403">
                  <c:v>0.00101952592044699</c:v>
                </c:pt>
                <c:pt idx="404" formatCode="0.00E+00">
                  <c:v>0.000904579370592674</c:v>
                </c:pt>
                <c:pt idx="405" formatCode="0.00E+00">
                  <c:v>0.000784635144657734</c:v>
                </c:pt>
                <c:pt idx="406" formatCode="0.00E+00">
                  <c:v>0.000844607257625204</c:v>
                </c:pt>
                <c:pt idx="407" formatCode="0.00E+00">
                  <c:v>0.000859600285867071</c:v>
                </c:pt>
                <c:pt idx="408" formatCode="0.00E+00">
                  <c:v>0.000879590990189561</c:v>
                </c:pt>
                <c:pt idx="409" formatCode="0.00E+00">
                  <c:v>0.000834611905463959</c:v>
                </c:pt>
                <c:pt idx="410" formatCode="0.00E+00">
                  <c:v>0.000759646764254621</c:v>
                </c:pt>
                <c:pt idx="411" formatCode="0.00E+00">
                  <c:v>0.000809623525060846</c:v>
                </c:pt>
                <c:pt idx="412" formatCode="0.00E+00">
                  <c:v>0.000894584018431429</c:v>
                </c:pt>
                <c:pt idx="413" formatCode="0.00E+00">
                  <c:v>0.000769642116415866</c:v>
                </c:pt>
                <c:pt idx="414" formatCode="0.00E+00">
                  <c:v>0.000919572398834541</c:v>
                </c:pt>
                <c:pt idx="415" formatCode="0.00E+00">
                  <c:v>0.000944560779237654</c:v>
                </c:pt>
                <c:pt idx="416" formatCode="0.00E+00">
                  <c:v>0.000869595638028316</c:v>
                </c:pt>
                <c:pt idx="417" formatCode="0.00E+00">
                  <c:v>0.000989539863963257</c:v>
                </c:pt>
                <c:pt idx="418" formatCode="0.00E+00">
                  <c:v>0.000749651412093376</c:v>
                </c:pt>
                <c:pt idx="419" formatCode="0.00E+00">
                  <c:v>0.000894584018431429</c:v>
                </c:pt>
                <c:pt idx="420" formatCode="0.00E+00">
                  <c:v>0.000854602609786449</c:v>
                </c:pt>
                <c:pt idx="421" formatCode="0.00E+00">
                  <c:v>0.000734658383851509</c:v>
                </c:pt>
                <c:pt idx="422" formatCode="0.00E+00">
                  <c:v>0.000784635144657734</c:v>
                </c:pt>
                <c:pt idx="423" formatCode="0.00E+00">
                  <c:v>0.000924570074915164</c:v>
                </c:pt>
                <c:pt idx="424" formatCode="0.00E+00">
                  <c:v>0.000929567750995787</c:v>
                </c:pt>
                <c:pt idx="425">
                  <c:v>0.00100453289220512</c:v>
                </c:pt>
                <c:pt idx="426" formatCode="0.00E+00">
                  <c:v>0.000934565427076409</c:v>
                </c:pt>
                <c:pt idx="427">
                  <c:v>0.00102952127260823</c:v>
                </c:pt>
                <c:pt idx="428" formatCode="0.00E+00">
                  <c:v>0.000749651412093376</c:v>
                </c:pt>
                <c:pt idx="429" formatCode="0.00E+00">
                  <c:v>0.000834611905463959</c:v>
                </c:pt>
                <c:pt idx="430" formatCode="0.00E+00">
                  <c:v>0.000854602609786449</c:v>
                </c:pt>
                <c:pt idx="431" formatCode="0.00E+00">
                  <c:v>0.000824616553302714</c:v>
                </c:pt>
                <c:pt idx="432" formatCode="0.00E+00">
                  <c:v>0.000909577046673296</c:v>
                </c:pt>
                <c:pt idx="433" formatCode="0.00E+00">
                  <c:v>0.000799628172899601</c:v>
                </c:pt>
                <c:pt idx="434" formatCode="0.00E+00">
                  <c:v>0.000884588666270184</c:v>
                </c:pt>
                <c:pt idx="435" formatCode="0.00E+00">
                  <c:v>0.000914574722753919</c:v>
                </c:pt>
                <c:pt idx="436" formatCode="0.00E+00">
                  <c:v>0.000819618877222091</c:v>
                </c:pt>
                <c:pt idx="437" formatCode="0.00E+00">
                  <c:v>0.000769642116415866</c:v>
                </c:pt>
                <c:pt idx="438" formatCode="0.00E+00">
                  <c:v>0.000794630496818979</c:v>
                </c:pt>
                <c:pt idx="439" formatCode="0.00E+00">
                  <c:v>0.000799628172899601</c:v>
                </c:pt>
                <c:pt idx="440" formatCode="0.00E+00">
                  <c:v>0.000824616553302714</c:v>
                </c:pt>
                <c:pt idx="441" formatCode="0.00E+00">
                  <c:v>0.000859600285867071</c:v>
                </c:pt>
                <c:pt idx="442" formatCode="0.00E+00">
                  <c:v>0.000814621201141469</c:v>
                </c:pt>
                <c:pt idx="443" formatCode="0.00E+00">
                  <c:v>0.000904579370592674</c:v>
                </c:pt>
                <c:pt idx="444" formatCode="0.00E+00">
                  <c:v>0.000949558455318277</c:v>
                </c:pt>
                <c:pt idx="445" formatCode="0.00E+00">
                  <c:v>0.000794630496818979</c:v>
                </c:pt>
                <c:pt idx="446" formatCode="0.00E+00">
                  <c:v>0.000769642116415866</c:v>
                </c:pt>
                <c:pt idx="447" formatCode="0.00E+00">
                  <c:v>0.000804625848980224</c:v>
                </c:pt>
                <c:pt idx="448" formatCode="0.00E+00">
                  <c:v>0.000834611905463959</c:v>
                </c:pt>
                <c:pt idx="449" formatCode="0.00E+00">
                  <c:v>0.000789632820738356</c:v>
                </c:pt>
                <c:pt idx="450" formatCode="0.00E+00">
                  <c:v>0.000829614229383336</c:v>
                </c:pt>
                <c:pt idx="451" formatCode="0.00E+00">
                  <c:v>0.000834611905463959</c:v>
                </c:pt>
                <c:pt idx="452" formatCode="0.00E+00">
                  <c:v>0.000904579370592674</c:v>
                </c:pt>
                <c:pt idx="453" formatCode="0.00E+00">
                  <c:v>0.000794630496818979</c:v>
                </c:pt>
                <c:pt idx="454" formatCode="0.00E+00">
                  <c:v>0.000879590990189561</c:v>
                </c:pt>
                <c:pt idx="455" formatCode="0.00E+00">
                  <c:v>0.000764644440335244</c:v>
                </c:pt>
                <c:pt idx="456" formatCode="0.00E+00">
                  <c:v>0.000859600285867071</c:v>
                </c:pt>
                <c:pt idx="457" formatCode="0.00E+00">
                  <c:v>0.000799628172899601</c:v>
                </c:pt>
                <c:pt idx="458" formatCode="0.00E+00">
                  <c:v>0.000939563103157032</c:v>
                </c:pt>
                <c:pt idx="459" formatCode="0.00E+00">
                  <c:v>0.000899581694512051</c:v>
                </c:pt>
                <c:pt idx="460" formatCode="0.00E+00">
                  <c:v>0.000919572398834541</c:v>
                </c:pt>
                <c:pt idx="461" formatCode="0.00E+00">
                  <c:v>0.000894584018431429</c:v>
                </c:pt>
                <c:pt idx="462" formatCode="0.00E+00">
                  <c:v>0.000729660707770886</c:v>
                </c:pt>
                <c:pt idx="463" formatCode="0.00E+00">
                  <c:v>0.000759646764254621</c:v>
                </c:pt>
                <c:pt idx="464" formatCode="0.00E+00">
                  <c:v>0.000734658383851509</c:v>
                </c:pt>
                <c:pt idx="465" formatCode="0.00E+00">
                  <c:v>0.000734658383851509</c:v>
                </c:pt>
                <c:pt idx="466" formatCode="0.00E+00">
                  <c:v>0.000804625848980224</c:v>
                </c:pt>
                <c:pt idx="467" formatCode="0.00E+00">
                  <c:v>0.000729660707770886</c:v>
                </c:pt>
                <c:pt idx="468" formatCode="0.00E+00">
                  <c:v>0.000739656059932131</c:v>
                </c:pt>
                <c:pt idx="469" formatCode="0.00E+00">
                  <c:v>0.000814621201141469</c:v>
                </c:pt>
                <c:pt idx="470" formatCode="0.00E+00">
                  <c:v>0.000729660707770886</c:v>
                </c:pt>
                <c:pt idx="471" formatCode="0.00E+00">
                  <c:v>0.000779637468577111</c:v>
                </c:pt>
                <c:pt idx="472" formatCode="0.00E+00">
                  <c:v>0.000644700214400303</c:v>
                </c:pt>
                <c:pt idx="473" formatCode="0.00E+00">
                  <c:v>0.000784635144657734</c:v>
                </c:pt>
                <c:pt idx="474" formatCode="0.00E+00">
                  <c:v>0.000734658383851509</c:v>
                </c:pt>
                <c:pt idx="475" formatCode="0.00E+00">
                  <c:v>0.000829614229383336</c:v>
                </c:pt>
                <c:pt idx="476" formatCode="0.00E+00">
                  <c:v>0.000814621201141469</c:v>
                </c:pt>
                <c:pt idx="477" formatCode="0.00E+00">
                  <c:v>0.000719665355609641</c:v>
                </c:pt>
                <c:pt idx="478" formatCode="0.00E+00">
                  <c:v>0.000864597961947694</c:v>
                </c:pt>
                <c:pt idx="479" formatCode="0.00E+00">
                  <c:v>0.000719665355609641</c:v>
                </c:pt>
                <c:pt idx="480" formatCode="0.00E+00">
                  <c:v>0.000729660707770886</c:v>
                </c:pt>
                <c:pt idx="481" formatCode="0.00E+00">
                  <c:v>0.000699674651287151</c:v>
                </c:pt>
                <c:pt idx="482" formatCode="0.00E+00">
                  <c:v>0.000829614229383336</c:v>
                </c:pt>
                <c:pt idx="483" formatCode="0.00E+00">
                  <c:v>0.000809623525060846</c:v>
                </c:pt>
                <c:pt idx="484" formatCode="0.00E+00">
                  <c:v>0.000899581694512051</c:v>
                </c:pt>
                <c:pt idx="485" formatCode="0.00E+00">
                  <c:v>0.000839609581544581</c:v>
                </c:pt>
                <c:pt idx="486" formatCode="0.00E+00">
                  <c:v>0.000784635144657734</c:v>
                </c:pt>
                <c:pt idx="487" formatCode="0.00E+00">
                  <c:v>0.000639702538319681</c:v>
                </c:pt>
                <c:pt idx="488" formatCode="0.00E+00">
                  <c:v>0.000649697890480926</c:v>
                </c:pt>
                <c:pt idx="489" formatCode="0.00E+00">
                  <c:v>0.000759646764254621</c:v>
                </c:pt>
                <c:pt idx="490" formatCode="0.00E+00">
                  <c:v>0.000709670003448396</c:v>
                </c:pt>
                <c:pt idx="491" formatCode="0.00E+00">
                  <c:v>0.000704672327367774</c:v>
                </c:pt>
                <c:pt idx="492" formatCode="0.00E+00">
                  <c:v>0.000754649088173999</c:v>
                </c:pt>
                <c:pt idx="493" formatCode="0.00E+00">
                  <c:v>0.000684681623045283</c:v>
                </c:pt>
                <c:pt idx="494" formatCode="0.00E+00">
                  <c:v>0.000704672327367774</c:v>
                </c:pt>
                <c:pt idx="495" formatCode="0.00E+00">
                  <c:v>0.000814621201141469</c:v>
                </c:pt>
                <c:pt idx="496" formatCode="0.00E+00">
                  <c:v>0.000684681623045283</c:v>
                </c:pt>
                <c:pt idx="497" formatCode="0.00E+00">
                  <c:v>0.000769642116415866</c:v>
                </c:pt>
                <c:pt idx="498" formatCode="0.00E+00">
                  <c:v>0.000699674651287151</c:v>
                </c:pt>
                <c:pt idx="499" formatCode="0.00E+00">
                  <c:v>0.000749651412093376</c:v>
                </c:pt>
                <c:pt idx="500" formatCode="0.00E+00">
                  <c:v>0.000719665355609641</c:v>
                </c:pt>
                <c:pt idx="501" formatCode="0.00E+00">
                  <c:v>0.000704672327367774</c:v>
                </c:pt>
                <c:pt idx="502" formatCode="0.00E+00">
                  <c:v>0.000599721129674701</c:v>
                </c:pt>
                <c:pt idx="503" formatCode="0.00E+00">
                  <c:v>0.000719665355609641</c:v>
                </c:pt>
                <c:pt idx="504" formatCode="0.00E+00">
                  <c:v>0.000779637468577111</c:v>
                </c:pt>
                <c:pt idx="505" formatCode="0.00E+00">
                  <c:v>0.000779637468577111</c:v>
                </c:pt>
                <c:pt idx="506" formatCode="0.00E+00">
                  <c:v>0.000729660707770886</c:v>
                </c:pt>
                <c:pt idx="507" formatCode="0.00E+00">
                  <c:v>0.000764644440335244</c:v>
                </c:pt>
                <c:pt idx="508" formatCode="0.00E+00">
                  <c:v>0.000854602609786449</c:v>
                </c:pt>
                <c:pt idx="509" formatCode="0.00E+00">
                  <c:v>0.000724663031690264</c:v>
                </c:pt>
                <c:pt idx="510" formatCode="0.00E+00">
                  <c:v>0.000829614229383336</c:v>
                </c:pt>
                <c:pt idx="511" formatCode="0.00E+00">
                  <c:v>0.000659693242642171</c:v>
                </c:pt>
                <c:pt idx="512" formatCode="0.00E+00">
                  <c:v>0.000789632820738356</c:v>
                </c:pt>
                <c:pt idx="513" formatCode="0.00E+00">
                  <c:v>0.000759646764254621</c:v>
                </c:pt>
                <c:pt idx="514" formatCode="0.00E+00">
                  <c:v>0.000734658383851509</c:v>
                </c:pt>
                <c:pt idx="515" formatCode="0.00E+00">
                  <c:v>0.000694676975206529</c:v>
                </c:pt>
                <c:pt idx="516" formatCode="0.00E+00">
                  <c:v>0.000689679299125906</c:v>
                </c:pt>
                <c:pt idx="517" formatCode="0.00E+00">
                  <c:v>0.000779637468577111</c:v>
                </c:pt>
                <c:pt idx="518" formatCode="0.00E+00">
                  <c:v>0.000669688594803416</c:v>
                </c:pt>
                <c:pt idx="519" formatCode="0.00E+00">
                  <c:v>0.000724663031690264</c:v>
                </c:pt>
                <c:pt idx="520" formatCode="0.00E+00">
                  <c:v>0.000724663031690264</c:v>
                </c:pt>
                <c:pt idx="521" formatCode="0.00E+00">
                  <c:v>0.000734658383851509</c:v>
                </c:pt>
                <c:pt idx="522" formatCode="0.00E+00">
                  <c:v>0.000724663031690264</c:v>
                </c:pt>
                <c:pt idx="523" formatCode="0.00E+00">
                  <c:v>0.000734658383851509</c:v>
                </c:pt>
                <c:pt idx="524" formatCode="0.00E+00">
                  <c:v>0.000704672327367774</c:v>
                </c:pt>
                <c:pt idx="525" formatCode="0.00E+00">
                  <c:v>0.000684681623045283</c:v>
                </c:pt>
                <c:pt idx="526" formatCode="0.00E+00">
                  <c:v>0.000594723453594078</c:v>
                </c:pt>
                <c:pt idx="527" formatCode="0.00E+00">
                  <c:v>0.000754649088173999</c:v>
                </c:pt>
                <c:pt idx="528" formatCode="0.00E+00">
                  <c:v>0.000684681623045283</c:v>
                </c:pt>
                <c:pt idx="529" formatCode="0.00E+00">
                  <c:v>0.000774639792496489</c:v>
                </c:pt>
                <c:pt idx="530" formatCode="0.00E+00">
                  <c:v>0.000814621201141469</c:v>
                </c:pt>
                <c:pt idx="531" formatCode="0.00E+00">
                  <c:v>0.000719665355609641</c:v>
                </c:pt>
                <c:pt idx="532" formatCode="0.00E+00">
                  <c:v>0.000654695566561548</c:v>
                </c:pt>
                <c:pt idx="533" formatCode="0.00E+00">
                  <c:v>0.000744653736012754</c:v>
                </c:pt>
                <c:pt idx="534" formatCode="0.00E+00">
                  <c:v>0.000744653736012754</c:v>
                </c:pt>
                <c:pt idx="535" formatCode="0.00E+00">
                  <c:v>0.000664690918722793</c:v>
                </c:pt>
                <c:pt idx="536" formatCode="0.00E+00">
                  <c:v>0.000644700214400303</c:v>
                </c:pt>
                <c:pt idx="537" formatCode="0.00E+00">
                  <c:v>0.000564737397110343</c:v>
                </c:pt>
                <c:pt idx="538" formatCode="0.00E+00">
                  <c:v>0.000679683946964661</c:v>
                </c:pt>
                <c:pt idx="539" formatCode="0.00E+00">
                  <c:v>0.000674686270884038</c:v>
                </c:pt>
                <c:pt idx="540" formatCode="0.00E+00">
                  <c:v>0.000674686270884038</c:v>
                </c:pt>
                <c:pt idx="541" formatCode="0.00E+00">
                  <c:v>0.000619711833997191</c:v>
                </c:pt>
                <c:pt idx="542" formatCode="0.00E+00">
                  <c:v>0.000729660707770886</c:v>
                </c:pt>
                <c:pt idx="543" formatCode="0.00E+00">
                  <c:v>0.000599721129674701</c:v>
                </c:pt>
                <c:pt idx="544" formatCode="0.00E+00">
                  <c:v>0.000599721129674701</c:v>
                </c:pt>
                <c:pt idx="545" formatCode="0.00E+00">
                  <c:v>0.000674686270884038</c:v>
                </c:pt>
                <c:pt idx="546" formatCode="0.00E+00">
                  <c:v>0.000629707186158436</c:v>
                </c:pt>
                <c:pt idx="547" formatCode="0.00E+00">
                  <c:v>0.000679683946964661</c:v>
                </c:pt>
                <c:pt idx="548" formatCode="0.00E+00">
                  <c:v>0.000664690918722793</c:v>
                </c:pt>
                <c:pt idx="549" formatCode="0.00E+00">
                  <c:v>0.000624709510077813</c:v>
                </c:pt>
                <c:pt idx="550" formatCode="0.00E+00">
                  <c:v>0.000769642116415866</c:v>
                </c:pt>
                <c:pt idx="551" formatCode="0.00E+00">
                  <c:v>0.000729660707770886</c:v>
                </c:pt>
                <c:pt idx="552" formatCode="0.00E+00">
                  <c:v>0.000734658383851509</c:v>
                </c:pt>
                <c:pt idx="553" formatCode="0.00E+00">
                  <c:v>0.000669688594803416</c:v>
                </c:pt>
                <c:pt idx="554" formatCode="0.00E+00">
                  <c:v>0.000594723453594078</c:v>
                </c:pt>
                <c:pt idx="555" formatCode="0.00E+00">
                  <c:v>0.000704672327367774</c:v>
                </c:pt>
                <c:pt idx="556" formatCode="0.00E+00">
                  <c:v>0.000739656059932131</c:v>
                </c:pt>
                <c:pt idx="557" formatCode="0.00E+00">
                  <c:v>0.000679683946964661</c:v>
                </c:pt>
                <c:pt idx="558" formatCode="0.00E+00">
                  <c:v>0.000654695566561548</c:v>
                </c:pt>
                <c:pt idx="559" formatCode="0.00E+00">
                  <c:v>0.000549744368868476</c:v>
                </c:pt>
                <c:pt idx="560" formatCode="0.00E+00">
                  <c:v>0.000679683946964661</c:v>
                </c:pt>
                <c:pt idx="561" formatCode="0.00E+00">
                  <c:v>0.000644700214400303</c:v>
                </c:pt>
                <c:pt idx="562" formatCode="0.00E+00">
                  <c:v>0.000669688594803416</c:v>
                </c:pt>
                <c:pt idx="563" formatCode="0.00E+00">
                  <c:v>0.000484774579820383</c:v>
                </c:pt>
                <c:pt idx="564" formatCode="0.00E+00">
                  <c:v>0.000619711833997191</c:v>
                </c:pt>
                <c:pt idx="565" formatCode="0.00E+00">
                  <c:v>0.000649697890480926</c:v>
                </c:pt>
                <c:pt idx="566" formatCode="0.00E+00">
                  <c:v>0.000659693242642171</c:v>
                </c:pt>
                <c:pt idx="567" formatCode="0.00E+00">
                  <c:v>0.000594723453594078</c:v>
                </c:pt>
                <c:pt idx="568" formatCode="0.00E+00">
                  <c:v>0.000664690918722793</c:v>
                </c:pt>
                <c:pt idx="569" formatCode="0.00E+00">
                  <c:v>0.000764644440335244</c:v>
                </c:pt>
                <c:pt idx="570" formatCode="0.00E+00">
                  <c:v>0.000609716481835946</c:v>
                </c:pt>
                <c:pt idx="571" formatCode="0.00E+00">
                  <c:v>0.000649697890480926</c:v>
                </c:pt>
                <c:pt idx="572" formatCode="0.00E+00">
                  <c:v>0.000709670003448396</c:v>
                </c:pt>
                <c:pt idx="573" formatCode="0.00E+00">
                  <c:v>0.000614714157916568</c:v>
                </c:pt>
                <c:pt idx="574" formatCode="0.00E+00">
                  <c:v>0.000614714157916568</c:v>
                </c:pt>
                <c:pt idx="575" formatCode="0.00E+00">
                  <c:v>0.000684681623045283</c:v>
                </c:pt>
                <c:pt idx="576" formatCode="0.00E+00">
                  <c:v>0.000614714157916568</c:v>
                </c:pt>
                <c:pt idx="577" formatCode="0.00E+00">
                  <c:v>0.000679683946964661</c:v>
                </c:pt>
                <c:pt idx="578" formatCode="0.00E+00">
                  <c:v>0.000629707186158436</c:v>
                </c:pt>
                <c:pt idx="579" formatCode="0.00E+00">
                  <c:v>0.000509762960223496</c:v>
                </c:pt>
                <c:pt idx="580" formatCode="0.00E+00">
                  <c:v>0.000579730425352211</c:v>
                </c:pt>
                <c:pt idx="581" formatCode="0.00E+00">
                  <c:v>0.000619711833997191</c:v>
                </c:pt>
                <c:pt idx="582" formatCode="0.00E+00">
                  <c:v>0.000649697890480926</c:v>
                </c:pt>
                <c:pt idx="583" formatCode="0.00E+00">
                  <c:v>0.000589725777513456</c:v>
                </c:pt>
                <c:pt idx="584" formatCode="0.00E+00">
                  <c:v>0.000599721129674701</c:v>
                </c:pt>
                <c:pt idx="585" formatCode="0.00E+00">
                  <c:v>0.000489772255901006</c:v>
                </c:pt>
                <c:pt idx="586" formatCode="0.00E+00">
                  <c:v>0.000574732749271588</c:v>
                </c:pt>
                <c:pt idx="587" formatCode="0.00E+00">
                  <c:v>0.000699674651287151</c:v>
                </c:pt>
                <c:pt idx="588" formatCode="0.00E+00">
                  <c:v>0.000644700214400303</c:v>
                </c:pt>
                <c:pt idx="589" formatCode="0.00E+00">
                  <c:v>0.000569735073190966</c:v>
                </c:pt>
                <c:pt idx="590" formatCode="0.00E+00">
                  <c:v>0.000569735073190966</c:v>
                </c:pt>
                <c:pt idx="591" formatCode="0.00E+00">
                  <c:v>0.000584728101432833</c:v>
                </c:pt>
                <c:pt idx="592" formatCode="0.00E+00">
                  <c:v>0.000624709510077813</c:v>
                </c:pt>
                <c:pt idx="593" formatCode="0.00E+00">
                  <c:v>0.000624709510077813</c:v>
                </c:pt>
                <c:pt idx="594" formatCode="0.00E+00">
                  <c:v>0.000549744368868476</c:v>
                </c:pt>
                <c:pt idx="595" formatCode="0.00E+00">
                  <c:v>0.000609716481835946</c:v>
                </c:pt>
                <c:pt idx="596" formatCode="0.00E+00">
                  <c:v>0.000584728101432833</c:v>
                </c:pt>
                <c:pt idx="597" formatCode="0.00E+00">
                  <c:v>0.000674686270884038</c:v>
                </c:pt>
                <c:pt idx="598" formatCode="0.00E+00">
                  <c:v>0.000669688594803416</c:v>
                </c:pt>
                <c:pt idx="599" formatCode="0.00E+00">
                  <c:v>0.000634704862239058</c:v>
                </c:pt>
                <c:pt idx="600" formatCode="0.00E+00">
                  <c:v>0.000544746692787853</c:v>
                </c:pt>
                <c:pt idx="601" formatCode="0.00E+00">
                  <c:v>0.000749651412093376</c:v>
                </c:pt>
                <c:pt idx="602" formatCode="0.00E+00">
                  <c:v>0.000529753664545986</c:v>
                </c:pt>
                <c:pt idx="603" formatCode="0.00E+00">
                  <c:v>0.000589725777513456</c:v>
                </c:pt>
                <c:pt idx="604" formatCode="0.00E+00">
                  <c:v>0.000524755988465363</c:v>
                </c:pt>
                <c:pt idx="605" formatCode="0.00E+00">
                  <c:v>0.000659693242642171</c:v>
                </c:pt>
                <c:pt idx="606" formatCode="0.00E+00">
                  <c:v>0.000539749016707231</c:v>
                </c:pt>
                <c:pt idx="607" formatCode="0.00E+00">
                  <c:v>0.000589725777513456</c:v>
                </c:pt>
                <c:pt idx="608" formatCode="0.00E+00">
                  <c:v>0.000519758312384741</c:v>
                </c:pt>
                <c:pt idx="609" formatCode="0.00E+00">
                  <c:v>0.000544746692787853</c:v>
                </c:pt>
                <c:pt idx="610" formatCode="0.00E+00">
                  <c:v>0.000574732749271588</c:v>
                </c:pt>
                <c:pt idx="611" formatCode="0.00E+00">
                  <c:v>0.000569735073190966</c:v>
                </c:pt>
                <c:pt idx="612" formatCode="0.00E+00">
                  <c:v>0.000699674651287151</c:v>
                </c:pt>
                <c:pt idx="613" formatCode="0.00E+00">
                  <c:v>0.000689679299125906</c:v>
                </c:pt>
                <c:pt idx="614" formatCode="0.00E+00">
                  <c:v>0.000594723453594078</c:v>
                </c:pt>
                <c:pt idx="615" formatCode="0.00E+00">
                  <c:v>0.000634704862239058</c:v>
                </c:pt>
                <c:pt idx="616" formatCode="0.00E+00">
                  <c:v>0.000519758312384741</c:v>
                </c:pt>
                <c:pt idx="617" formatCode="0.00E+00">
                  <c:v>0.000514760636304118</c:v>
                </c:pt>
                <c:pt idx="618" formatCode="0.00E+00">
                  <c:v>0.000519758312384741</c:v>
                </c:pt>
                <c:pt idx="619" formatCode="0.00E+00">
                  <c:v>0.000599721129674701</c:v>
                </c:pt>
                <c:pt idx="620" formatCode="0.00E+00">
                  <c:v>0.000554742044949098</c:v>
                </c:pt>
                <c:pt idx="621" formatCode="0.00E+00">
                  <c:v>0.000479776903739761</c:v>
                </c:pt>
                <c:pt idx="622" formatCode="0.00E+00">
                  <c:v>0.000709670003448396</c:v>
                </c:pt>
                <c:pt idx="623" formatCode="0.00E+00">
                  <c:v>0.000584728101432833</c:v>
                </c:pt>
                <c:pt idx="624" formatCode="0.00E+00">
                  <c:v>0.000429800142933535</c:v>
                </c:pt>
                <c:pt idx="625" formatCode="0.00E+00">
                  <c:v>0.000554742044949098</c:v>
                </c:pt>
                <c:pt idx="626" formatCode="0.00E+00">
                  <c:v>0.000474779227659138</c:v>
                </c:pt>
                <c:pt idx="627" formatCode="0.00E+00">
                  <c:v>0.000609716481835946</c:v>
                </c:pt>
                <c:pt idx="628" formatCode="0.00E+00">
                  <c:v>0.000564737397110343</c:v>
                </c:pt>
                <c:pt idx="629" formatCode="0.00E+00">
                  <c:v>0.000659693242642171</c:v>
                </c:pt>
                <c:pt idx="630" formatCode="0.00E+00">
                  <c:v>0.000574732749271588</c:v>
                </c:pt>
                <c:pt idx="631" formatCode="0.00E+00">
                  <c:v>0.000539749016707231</c:v>
                </c:pt>
                <c:pt idx="632" formatCode="0.00E+00">
                  <c:v>0.000554742044949098</c:v>
                </c:pt>
                <c:pt idx="633" formatCode="0.00E+00">
                  <c:v>0.000564737397110343</c:v>
                </c:pt>
                <c:pt idx="634" formatCode="0.00E+00">
                  <c:v>0.000694676975206529</c:v>
                </c:pt>
                <c:pt idx="635" formatCode="0.00E+00">
                  <c:v>0.000619711833997191</c:v>
                </c:pt>
                <c:pt idx="636" formatCode="0.00E+00">
                  <c:v>0.000519758312384741</c:v>
                </c:pt>
                <c:pt idx="637" formatCode="0.00E+00">
                  <c:v>0.000589725777513456</c:v>
                </c:pt>
                <c:pt idx="638" formatCode="0.00E+00">
                  <c:v>0.000529753664545986</c:v>
                </c:pt>
                <c:pt idx="639" formatCode="0.00E+00">
                  <c:v>0.000669688594803416</c:v>
                </c:pt>
                <c:pt idx="640" formatCode="0.00E+00">
                  <c:v>0.000569735073190966</c:v>
                </c:pt>
                <c:pt idx="641" formatCode="0.00E+00">
                  <c:v>0.000659693242642171</c:v>
                </c:pt>
                <c:pt idx="642" formatCode="0.00E+00">
                  <c:v>0.000559739721029721</c:v>
                </c:pt>
                <c:pt idx="643" formatCode="0.00E+00">
                  <c:v>0.000589725777513456</c:v>
                </c:pt>
                <c:pt idx="644" formatCode="0.00E+00">
                  <c:v>0.000524755988465363</c:v>
                </c:pt>
                <c:pt idx="645" formatCode="0.00E+00">
                  <c:v>0.000554742044949098</c:v>
                </c:pt>
                <c:pt idx="646" formatCode="0.00E+00">
                  <c:v>0.000474779227659138</c:v>
                </c:pt>
                <c:pt idx="647" formatCode="0.00E+00">
                  <c:v>0.00045978619941727</c:v>
                </c:pt>
                <c:pt idx="648" formatCode="0.00E+00">
                  <c:v>0.000499767608062251</c:v>
                </c:pt>
                <c:pt idx="649" formatCode="0.00E+00">
                  <c:v>0.000474779227659138</c:v>
                </c:pt>
                <c:pt idx="650" formatCode="0.00E+00">
                  <c:v>0.000544746692787853</c:v>
                </c:pt>
                <c:pt idx="651" formatCode="0.00E+00">
                  <c:v>0.000499767608062251</c:v>
                </c:pt>
                <c:pt idx="652" formatCode="0.00E+00">
                  <c:v>0.000554742044949098</c:v>
                </c:pt>
                <c:pt idx="653" formatCode="0.00E+00">
                  <c:v>0.000539749016707231</c:v>
                </c:pt>
                <c:pt idx="654" formatCode="0.00E+00">
                  <c:v>0.000559739721029721</c:v>
                </c:pt>
                <c:pt idx="655" formatCode="0.00E+00">
                  <c:v>0.000409809438611045</c:v>
                </c:pt>
                <c:pt idx="656" formatCode="0.00E+00">
                  <c:v>0.000644700214400303</c:v>
                </c:pt>
                <c:pt idx="657" formatCode="0.00E+00">
                  <c:v>0.000504765284142873</c:v>
                </c:pt>
                <c:pt idx="658" formatCode="0.00E+00">
                  <c:v>0.000589725777513456</c:v>
                </c:pt>
                <c:pt idx="659" formatCode="0.00E+00">
                  <c:v>0.000494769931981628</c:v>
                </c:pt>
                <c:pt idx="660" formatCode="0.00E+00">
                  <c:v>0.000514760636304118</c:v>
                </c:pt>
                <c:pt idx="661" formatCode="0.00E+00">
                  <c:v>0.000559739721029721</c:v>
                </c:pt>
                <c:pt idx="662" formatCode="0.00E+00">
                  <c:v>0.000574732749271588</c:v>
                </c:pt>
                <c:pt idx="663" formatCode="0.00E+00">
                  <c:v>0.000534751340626608</c:v>
                </c:pt>
                <c:pt idx="664" formatCode="0.00E+00">
                  <c:v>0.000534751340626608</c:v>
                </c:pt>
                <c:pt idx="665" formatCode="0.00E+00">
                  <c:v>0.000564737397110343</c:v>
                </c:pt>
                <c:pt idx="666" formatCode="0.00E+00">
                  <c:v>0.000504765284142873</c:v>
                </c:pt>
                <c:pt idx="667" formatCode="0.00E+00">
                  <c:v>0.000444793171175403</c:v>
                </c:pt>
                <c:pt idx="668" formatCode="0.00E+00">
                  <c:v>0.000569735073190966</c:v>
                </c:pt>
                <c:pt idx="669" formatCode="0.00E+00">
                  <c:v>0.000504765284142873</c:v>
                </c:pt>
                <c:pt idx="670" formatCode="0.00E+00">
                  <c:v>0.000589725777513456</c:v>
                </c:pt>
                <c:pt idx="671" formatCode="0.00E+00">
                  <c:v>0.000494769931981628</c:v>
                </c:pt>
                <c:pt idx="672" formatCode="0.00E+00">
                  <c:v>0.000589725777513456</c:v>
                </c:pt>
                <c:pt idx="673" formatCode="0.00E+00">
                  <c:v>0.000469781551578516</c:v>
                </c:pt>
                <c:pt idx="674" formatCode="0.00E+00">
                  <c:v>0.000559739721029721</c:v>
                </c:pt>
                <c:pt idx="675" formatCode="0.00E+00">
                  <c:v>0.000594723453594078</c:v>
                </c:pt>
                <c:pt idx="676" formatCode="0.00E+00">
                  <c:v>0.000644700214400303</c:v>
                </c:pt>
                <c:pt idx="677" formatCode="0.00E+00">
                  <c:v>0.000639702538319681</c:v>
                </c:pt>
                <c:pt idx="678" formatCode="0.00E+00">
                  <c:v>0.000559739721029721</c:v>
                </c:pt>
                <c:pt idx="679" formatCode="0.00E+00">
                  <c:v>0.000494769931981628</c:v>
                </c:pt>
                <c:pt idx="680" formatCode="0.00E+00">
                  <c:v>0.000504765284142873</c:v>
                </c:pt>
                <c:pt idx="681" formatCode="0.00E+00">
                  <c:v>0.000509762960223496</c:v>
                </c:pt>
                <c:pt idx="682" formatCode="0.00E+00">
                  <c:v>0.000494769931981628</c:v>
                </c:pt>
                <c:pt idx="683" formatCode="0.00E+00">
                  <c:v>0.000589725777513456</c:v>
                </c:pt>
                <c:pt idx="684" formatCode="0.00E+00">
                  <c:v>0.000559739721029721</c:v>
                </c:pt>
                <c:pt idx="685" formatCode="0.00E+00">
                  <c:v>0.000479776903739761</c:v>
                </c:pt>
                <c:pt idx="686" formatCode="0.00E+00">
                  <c:v>0.000579730425352211</c:v>
                </c:pt>
                <c:pt idx="687" formatCode="0.00E+00">
                  <c:v>0.000479776903739761</c:v>
                </c:pt>
                <c:pt idx="688" formatCode="0.00E+00">
                  <c:v>0.000499767608062251</c:v>
                </c:pt>
                <c:pt idx="689" formatCode="0.00E+00">
                  <c:v>0.00045978619941727</c:v>
                </c:pt>
                <c:pt idx="690" formatCode="0.00E+00">
                  <c:v>0.000494769931981628</c:v>
                </c:pt>
                <c:pt idx="691" formatCode="0.00E+00">
                  <c:v>0.000464783875497893</c:v>
                </c:pt>
                <c:pt idx="692" formatCode="0.00E+00">
                  <c:v>0.000494769931981628</c:v>
                </c:pt>
                <c:pt idx="693" formatCode="0.00E+00">
                  <c:v>0.000469781551578516</c:v>
                </c:pt>
                <c:pt idx="694" formatCode="0.00E+00">
                  <c:v>0.000534751340626608</c:v>
                </c:pt>
                <c:pt idx="695" formatCode="0.00E+00">
                  <c:v>0.000519758312384741</c:v>
                </c:pt>
                <c:pt idx="696" formatCode="0.00E+00">
                  <c:v>0.000424802466852913</c:v>
                </c:pt>
                <c:pt idx="697" formatCode="0.00E+00">
                  <c:v>0.000454788523336648</c:v>
                </c:pt>
                <c:pt idx="698" formatCode="0.00E+00">
                  <c:v>0.0003998140864498</c:v>
                </c:pt>
                <c:pt idx="699" formatCode="0.00E+00">
                  <c:v>0.000484774579820383</c:v>
                </c:pt>
                <c:pt idx="700" formatCode="0.00E+00">
                  <c:v>0.000509762960223496</c:v>
                </c:pt>
                <c:pt idx="701" formatCode="0.00E+00">
                  <c:v>0.000444793171175403</c:v>
                </c:pt>
                <c:pt idx="702" formatCode="0.00E+00">
                  <c:v>0.000494769931981628</c:v>
                </c:pt>
                <c:pt idx="703" formatCode="0.00E+00">
                  <c:v>0.000479776903739761</c:v>
                </c:pt>
                <c:pt idx="704" formatCode="0.00E+00">
                  <c:v>0.000514760636304118</c:v>
                </c:pt>
                <c:pt idx="705" formatCode="0.00E+00">
                  <c:v>0.000489772255901006</c:v>
                </c:pt>
                <c:pt idx="706" formatCode="0.00E+00">
                  <c:v>0.000469781551578516</c:v>
                </c:pt>
                <c:pt idx="707" formatCode="0.00E+00">
                  <c:v>0.000474779227659138</c:v>
                </c:pt>
                <c:pt idx="708" formatCode="0.00E+00">
                  <c:v>0.000409809438611045</c:v>
                </c:pt>
                <c:pt idx="709" formatCode="0.00E+00">
                  <c:v>0.000534751340626608</c:v>
                </c:pt>
                <c:pt idx="710" formatCode="0.00E+00">
                  <c:v>0.000449790847256025</c:v>
                </c:pt>
                <c:pt idx="711" formatCode="0.00E+00">
                  <c:v>0.000514760636304118</c:v>
                </c:pt>
                <c:pt idx="712" formatCode="0.00E+00">
                  <c:v>0.000494769931981628</c:v>
                </c:pt>
                <c:pt idx="713" formatCode="0.00E+00">
                  <c:v>0.000464783875497893</c:v>
                </c:pt>
                <c:pt idx="714" formatCode="0.00E+00">
                  <c:v>0.000529753664545986</c:v>
                </c:pt>
                <c:pt idx="715" formatCode="0.00E+00">
                  <c:v>0.000409809438611045</c:v>
                </c:pt>
                <c:pt idx="716" formatCode="0.00E+00">
                  <c:v>0.000444793171175403</c:v>
                </c:pt>
                <c:pt idx="717" formatCode="0.00E+00">
                  <c:v>0.00043979549509478</c:v>
                </c:pt>
                <c:pt idx="718" formatCode="0.00E+00">
                  <c:v>0.000469781551578516</c:v>
                </c:pt>
                <c:pt idx="719" formatCode="0.00E+00">
                  <c:v>0.000454788523336648</c:v>
                </c:pt>
                <c:pt idx="720" formatCode="0.00E+00">
                  <c:v>0.000474779227659138</c:v>
                </c:pt>
                <c:pt idx="721" formatCode="0.00E+00">
                  <c:v>0.000469781551578516</c:v>
                </c:pt>
                <c:pt idx="722" formatCode="0.00E+00">
                  <c:v>0.000479776903739761</c:v>
                </c:pt>
                <c:pt idx="723" formatCode="0.00E+00">
                  <c:v>0.000499767608062251</c:v>
                </c:pt>
                <c:pt idx="724" formatCode="0.00E+00">
                  <c:v>0.000539749016707231</c:v>
                </c:pt>
                <c:pt idx="725" formatCode="0.00E+00">
                  <c:v>0.000469781551578516</c:v>
                </c:pt>
                <c:pt idx="726" formatCode="0.00E+00">
                  <c:v>0.000574732749271588</c:v>
                </c:pt>
                <c:pt idx="727" formatCode="0.00E+00">
                  <c:v>0.000424802466852913</c:v>
                </c:pt>
                <c:pt idx="728" formatCode="0.00E+00">
                  <c:v>0.000449790847256025</c:v>
                </c:pt>
                <c:pt idx="729" formatCode="0.00E+00">
                  <c:v>0.000429800142933535</c:v>
                </c:pt>
                <c:pt idx="730" formatCode="0.00E+00">
                  <c:v>0.000489772255901006</c:v>
                </c:pt>
                <c:pt idx="731" formatCode="0.00E+00">
                  <c:v>0.000404811762530423</c:v>
                </c:pt>
                <c:pt idx="732" formatCode="0.00E+00">
                  <c:v>0.000474779227659138</c:v>
                </c:pt>
                <c:pt idx="733" formatCode="0.00E+00">
                  <c:v>0.000464783875497893</c:v>
                </c:pt>
                <c:pt idx="734" formatCode="0.00E+00">
                  <c:v>0.00043979549509478</c:v>
                </c:pt>
                <c:pt idx="735" formatCode="0.00E+00">
                  <c:v>0.000489772255901006</c:v>
                </c:pt>
                <c:pt idx="736" formatCode="0.00E+00">
                  <c:v>0.000389818734288555</c:v>
                </c:pt>
                <c:pt idx="737" formatCode="0.00E+00">
                  <c:v>0.000429800142933535</c:v>
                </c:pt>
                <c:pt idx="738" formatCode="0.00E+00">
                  <c:v>0.000474779227659138</c:v>
                </c:pt>
                <c:pt idx="739" formatCode="0.00E+00">
                  <c:v>0.000474779227659138</c:v>
                </c:pt>
                <c:pt idx="740" formatCode="0.00E+00">
                  <c:v>0.000504765284142873</c:v>
                </c:pt>
                <c:pt idx="741" formatCode="0.00E+00">
                  <c:v>0.000494769931981628</c:v>
                </c:pt>
                <c:pt idx="742" formatCode="0.00E+00">
                  <c:v>0.000529753664545986</c:v>
                </c:pt>
                <c:pt idx="743" formatCode="0.00E+00">
                  <c:v>0.00045978619941727</c:v>
                </c:pt>
                <c:pt idx="744" formatCode="0.00E+00">
                  <c:v>0.000499767608062251</c:v>
                </c:pt>
                <c:pt idx="745" formatCode="0.00E+00">
                  <c:v>0.000484774579820383</c:v>
                </c:pt>
                <c:pt idx="746" formatCode="0.00E+00">
                  <c:v>0.000444793171175403</c:v>
                </c:pt>
                <c:pt idx="747" formatCode="0.00E+00">
                  <c:v>0.000334844297401708</c:v>
                </c:pt>
                <c:pt idx="748" formatCode="0.00E+00">
                  <c:v>0.000464783875497893</c:v>
                </c:pt>
                <c:pt idx="749" formatCode="0.00E+00">
                  <c:v>0.000454788523336648</c:v>
                </c:pt>
                <c:pt idx="750" formatCode="0.00E+00">
                  <c:v>0.000454788523336648</c:v>
                </c:pt>
                <c:pt idx="751" formatCode="0.00E+00">
                  <c:v>0.000429800142933535</c:v>
                </c:pt>
                <c:pt idx="752" formatCode="0.00E+00">
                  <c:v>0.000364830353885443</c:v>
                </c:pt>
                <c:pt idx="753" formatCode="0.00E+00">
                  <c:v>0.00033984197348233</c:v>
                </c:pt>
                <c:pt idx="754" formatCode="0.00E+00">
                  <c:v>0.000464783875497893</c:v>
                </c:pt>
                <c:pt idx="755" formatCode="0.00E+00">
                  <c:v>0.000409809438611045</c:v>
                </c:pt>
                <c:pt idx="756" formatCode="0.00E+00">
                  <c:v>0.000444793171175403</c:v>
                </c:pt>
                <c:pt idx="757" formatCode="0.00E+00">
                  <c:v>0.000364830353885443</c:v>
                </c:pt>
                <c:pt idx="758" formatCode="0.00E+00">
                  <c:v>0.000469781551578516</c:v>
                </c:pt>
                <c:pt idx="759" formatCode="0.00E+00">
                  <c:v>0.000494769931981628</c:v>
                </c:pt>
                <c:pt idx="760" formatCode="0.00E+00">
                  <c:v>0.000354835001724198</c:v>
                </c:pt>
                <c:pt idx="761" formatCode="0.00E+00">
                  <c:v>0.000364830353885443</c:v>
                </c:pt>
                <c:pt idx="762" formatCode="0.00E+00">
                  <c:v>0.00041980479077229</c:v>
                </c:pt>
                <c:pt idx="763" formatCode="0.00E+00">
                  <c:v>0.000424802466852913</c:v>
                </c:pt>
                <c:pt idx="764" formatCode="0.00E+00">
                  <c:v>0.000384821058207933</c:v>
                </c:pt>
                <c:pt idx="765" formatCode="0.00E+00">
                  <c:v>0.000444793171175403</c:v>
                </c:pt>
                <c:pt idx="766" formatCode="0.00E+00">
                  <c:v>0.000384821058207933</c:v>
                </c:pt>
                <c:pt idx="767" formatCode="0.00E+00">
                  <c:v>0.00037982338212731</c:v>
                </c:pt>
                <c:pt idx="768" formatCode="0.00E+00">
                  <c:v>0.000354835001724198</c:v>
                </c:pt>
                <c:pt idx="769" formatCode="0.00E+00">
                  <c:v>0.000414807114691668</c:v>
                </c:pt>
                <c:pt idx="770" formatCode="0.00E+00">
                  <c:v>0.000404811762530423</c:v>
                </c:pt>
                <c:pt idx="771" formatCode="0.00E+00">
                  <c:v>0.000414807114691668</c:v>
                </c:pt>
                <c:pt idx="772" formatCode="0.00E+00">
                  <c:v>0.000414807114691668</c:v>
                </c:pt>
                <c:pt idx="773" formatCode="0.00E+00">
                  <c:v>0.0003998140864498</c:v>
                </c:pt>
                <c:pt idx="774" formatCode="0.00E+00">
                  <c:v>0.000404811762530423</c:v>
                </c:pt>
                <c:pt idx="775" formatCode="0.00E+00">
                  <c:v>0.000424802466852913</c:v>
                </c:pt>
                <c:pt idx="776" formatCode="0.00E+00">
                  <c:v>0.000434797819014158</c:v>
                </c:pt>
                <c:pt idx="777" formatCode="0.00E+00">
                  <c:v>0.000524755988465363</c:v>
                </c:pt>
                <c:pt idx="778" formatCode="0.00E+00">
                  <c:v>0.000424802466852913</c:v>
                </c:pt>
                <c:pt idx="779" formatCode="0.00E+00">
                  <c:v>0.000499767608062251</c:v>
                </c:pt>
                <c:pt idx="780" formatCode="0.00E+00">
                  <c:v>0.000524755988465363</c:v>
                </c:pt>
                <c:pt idx="781" formatCode="0.00E+00">
                  <c:v>0.000364830353885443</c:v>
                </c:pt>
                <c:pt idx="782" formatCode="0.00E+00">
                  <c:v>0.00041980479077229</c:v>
                </c:pt>
                <c:pt idx="783" formatCode="0.00E+00">
                  <c:v>0.00041980479077229</c:v>
                </c:pt>
                <c:pt idx="784" formatCode="0.00E+00">
                  <c:v>0.00043979549509478</c:v>
                </c:pt>
                <c:pt idx="785" formatCode="0.00E+00">
                  <c:v>0.000464783875497893</c:v>
                </c:pt>
                <c:pt idx="786" formatCode="0.00E+00">
                  <c:v>0.00037982338212731</c:v>
                </c:pt>
                <c:pt idx="787" formatCode="0.00E+00">
                  <c:v>0.000444793171175403</c:v>
                </c:pt>
                <c:pt idx="788" formatCode="0.00E+00">
                  <c:v>0.000494769931981628</c:v>
                </c:pt>
                <c:pt idx="789" formatCode="0.00E+00">
                  <c:v>0.000454788523336648</c:v>
                </c:pt>
                <c:pt idx="790" formatCode="0.00E+00">
                  <c:v>0.000479776903739761</c:v>
                </c:pt>
                <c:pt idx="791" formatCode="0.00E+00">
                  <c:v>0.000444793171175403</c:v>
                </c:pt>
                <c:pt idx="792" formatCode="0.00E+00">
                  <c:v>0.00041980479077229</c:v>
                </c:pt>
                <c:pt idx="793" formatCode="0.00E+00">
                  <c:v>0.000384821058207933</c:v>
                </c:pt>
                <c:pt idx="794" formatCode="0.00E+00">
                  <c:v>0.000389818734288555</c:v>
                </c:pt>
                <c:pt idx="795" formatCode="0.00E+00">
                  <c:v>0.00037982338212731</c:v>
                </c:pt>
                <c:pt idx="796" formatCode="0.00E+00">
                  <c:v>0.000414807114691668</c:v>
                </c:pt>
                <c:pt idx="797" formatCode="0.00E+00">
                  <c:v>0.000454788523336648</c:v>
                </c:pt>
                <c:pt idx="798" formatCode="0.00E+00">
                  <c:v>0.000414807114691668</c:v>
                </c:pt>
                <c:pt idx="799" formatCode="0.00E+00">
                  <c:v>0.000414807114691668</c:v>
                </c:pt>
                <c:pt idx="800" formatCode="0.00E+00">
                  <c:v>0.000394816410369178</c:v>
                </c:pt>
                <c:pt idx="801" formatCode="0.00E+00">
                  <c:v>0.000354835001724198</c:v>
                </c:pt>
                <c:pt idx="802" formatCode="0.00E+00">
                  <c:v>0.000424802466852913</c:v>
                </c:pt>
                <c:pt idx="803" formatCode="0.00E+00">
                  <c:v>0.000434797819014158</c:v>
                </c:pt>
                <c:pt idx="804" formatCode="0.00E+00">
                  <c:v>0.0003998140864498</c:v>
                </c:pt>
                <c:pt idx="805" formatCode="0.00E+00">
                  <c:v>0.000429800142933535</c:v>
                </c:pt>
                <c:pt idx="806" formatCode="0.00E+00">
                  <c:v>0.0003998140864498</c:v>
                </c:pt>
                <c:pt idx="807" formatCode="0.00E+00">
                  <c:v>0.00037982338212731</c:v>
                </c:pt>
                <c:pt idx="808" formatCode="0.00E+00">
                  <c:v>0.00041980479077229</c:v>
                </c:pt>
                <c:pt idx="809" formatCode="0.00E+00">
                  <c:v>0.00037982338212731</c:v>
                </c:pt>
                <c:pt idx="810" formatCode="0.00E+00">
                  <c:v>0.000409809438611045</c:v>
                </c:pt>
                <c:pt idx="811" formatCode="0.00E+00">
                  <c:v>0.00031985126915984</c:v>
                </c:pt>
                <c:pt idx="812" formatCode="0.00E+00">
                  <c:v>0.000414807114691668</c:v>
                </c:pt>
                <c:pt idx="813" formatCode="0.00E+00">
                  <c:v>0.000389818734288555</c:v>
                </c:pt>
                <c:pt idx="814" formatCode="0.00E+00">
                  <c:v>0.000364830353885443</c:v>
                </c:pt>
                <c:pt idx="815" formatCode="0.00E+00">
                  <c:v>0.000414807114691668</c:v>
                </c:pt>
                <c:pt idx="816" formatCode="0.00E+00">
                  <c:v>0.00031985126915984</c:v>
                </c:pt>
                <c:pt idx="817" formatCode="0.00E+00">
                  <c:v>0.000314853593079218</c:v>
                </c:pt>
                <c:pt idx="818" formatCode="0.00E+00">
                  <c:v>0.00043979549509478</c:v>
                </c:pt>
                <c:pt idx="819" formatCode="0.00E+00">
                  <c:v>0.000484774579820383</c:v>
                </c:pt>
                <c:pt idx="820" formatCode="0.00E+00">
                  <c:v>0.000329846621321085</c:v>
                </c:pt>
                <c:pt idx="821" formatCode="0.00E+00">
                  <c:v>0.000409809438611045</c:v>
                </c:pt>
                <c:pt idx="822" formatCode="0.00E+00">
                  <c:v>0.000389818734288555</c:v>
                </c:pt>
                <c:pt idx="823" formatCode="0.00E+00">
                  <c:v>0.00041980479077229</c:v>
                </c:pt>
                <c:pt idx="824" formatCode="0.00E+00">
                  <c:v>0.000444793171175403</c:v>
                </c:pt>
                <c:pt idx="825" formatCode="0.00E+00">
                  <c:v>0.0003998140864498</c:v>
                </c:pt>
                <c:pt idx="826" formatCode="0.00E+00">
                  <c:v>0.00037982338212731</c:v>
                </c:pt>
                <c:pt idx="827" formatCode="0.00E+00">
                  <c:v>0.000389818734288555</c:v>
                </c:pt>
                <c:pt idx="828" formatCode="0.00E+00">
                  <c:v>0.000344839649562953</c:v>
                </c:pt>
                <c:pt idx="829" formatCode="0.00E+00">
                  <c:v>0.00041980479077229</c:v>
                </c:pt>
                <c:pt idx="830" formatCode="0.00E+00">
                  <c:v>0.000444793171175403</c:v>
                </c:pt>
                <c:pt idx="831" formatCode="0.00E+00">
                  <c:v>0.000329846621321085</c:v>
                </c:pt>
                <c:pt idx="832" formatCode="0.00E+00">
                  <c:v>0.000369828029966065</c:v>
                </c:pt>
                <c:pt idx="833" formatCode="0.00E+00">
                  <c:v>0.000409809438611045</c:v>
                </c:pt>
                <c:pt idx="834" formatCode="0.00E+00">
                  <c:v>0.000309855916998595</c:v>
                </c:pt>
                <c:pt idx="835" formatCode="0.00E+00">
                  <c:v>0.000384821058207933</c:v>
                </c:pt>
                <c:pt idx="836" formatCode="0.00E+00">
                  <c:v>0.00037982338212731</c:v>
                </c:pt>
                <c:pt idx="837" formatCode="0.00E+00">
                  <c:v>0.000394816410369178</c:v>
                </c:pt>
                <c:pt idx="838" formatCode="0.00E+00">
                  <c:v>0.000324848945240463</c:v>
                </c:pt>
                <c:pt idx="839" formatCode="0.00E+00">
                  <c:v>0.000404811762530423</c:v>
                </c:pt>
                <c:pt idx="840" formatCode="0.00E+00">
                  <c:v>0.00035983267780482</c:v>
                </c:pt>
                <c:pt idx="841" formatCode="0.00E+00">
                  <c:v>0.000374825706046688</c:v>
                </c:pt>
                <c:pt idx="842" formatCode="0.00E+00">
                  <c:v>0.000424802466852913</c:v>
                </c:pt>
                <c:pt idx="843" formatCode="0.00E+00">
                  <c:v>0.000389818734288555</c:v>
                </c:pt>
                <c:pt idx="844" formatCode="0.00E+00">
                  <c:v>0.000389818734288555</c:v>
                </c:pt>
                <c:pt idx="845" formatCode="0.00E+00">
                  <c:v>0.000334844297401708</c:v>
                </c:pt>
                <c:pt idx="846" formatCode="0.00E+00">
                  <c:v>0.000364830353885443</c:v>
                </c:pt>
                <c:pt idx="847" formatCode="0.00E+00">
                  <c:v>0.000454788523336648</c:v>
                </c:pt>
                <c:pt idx="848" formatCode="0.00E+00">
                  <c:v>0.000354835001724198</c:v>
                </c:pt>
                <c:pt idx="849" formatCode="0.00E+00">
                  <c:v>0.000389818734288555</c:v>
                </c:pt>
                <c:pt idx="850" formatCode="0.00E+00">
                  <c:v>0.000349837325643575</c:v>
                </c:pt>
                <c:pt idx="851" formatCode="0.00E+00">
                  <c:v>0.00041980479077229</c:v>
                </c:pt>
                <c:pt idx="852" formatCode="0.00E+00">
                  <c:v>0.000409809438611045</c:v>
                </c:pt>
                <c:pt idx="853" formatCode="0.00E+00">
                  <c:v>0.000389818734288555</c:v>
                </c:pt>
                <c:pt idx="854" formatCode="0.00E+00">
                  <c:v>0.0003998140864498</c:v>
                </c:pt>
                <c:pt idx="855" formatCode="0.00E+00">
                  <c:v>0.000389818734288555</c:v>
                </c:pt>
                <c:pt idx="856" formatCode="0.00E+00">
                  <c:v>0.000329846621321085</c:v>
                </c:pt>
                <c:pt idx="857" formatCode="0.00E+00">
                  <c:v>0.00031985126915984</c:v>
                </c:pt>
                <c:pt idx="858" formatCode="0.00E+00">
                  <c:v>0.00035983267780482</c:v>
                </c:pt>
                <c:pt idx="859" formatCode="0.00E+00">
                  <c:v>0.000334844297401708</c:v>
                </c:pt>
                <c:pt idx="860" formatCode="0.00E+00">
                  <c:v>0.000344839649562953</c:v>
                </c:pt>
                <c:pt idx="861" formatCode="0.00E+00">
                  <c:v>0.00033984197348233</c:v>
                </c:pt>
                <c:pt idx="862" formatCode="0.00E+00">
                  <c:v>0.000309855916998595</c:v>
                </c:pt>
                <c:pt idx="863" formatCode="0.00E+00">
                  <c:v>0.00045978619941727</c:v>
                </c:pt>
                <c:pt idx="864" formatCode="0.00E+00">
                  <c:v>0.000354835001724198</c:v>
                </c:pt>
                <c:pt idx="865" formatCode="0.00E+00">
                  <c:v>0.000309855916998595</c:v>
                </c:pt>
                <c:pt idx="866" formatCode="0.00E+00">
                  <c:v>0.000384821058207933</c:v>
                </c:pt>
                <c:pt idx="867" formatCode="0.00E+00">
                  <c:v>0.000349837325643575</c:v>
                </c:pt>
                <c:pt idx="868" formatCode="0.00E+00">
                  <c:v>0.000354835001724198</c:v>
                </c:pt>
                <c:pt idx="869" formatCode="0.00E+00">
                  <c:v>0.000334844297401708</c:v>
                </c:pt>
                <c:pt idx="870" formatCode="0.00E+00">
                  <c:v>0.000409809438611045</c:v>
                </c:pt>
                <c:pt idx="871" formatCode="0.00E+00">
                  <c:v>0.000349837325643575</c:v>
                </c:pt>
                <c:pt idx="872" formatCode="0.00E+00">
                  <c:v>0.000344839649562953</c:v>
                </c:pt>
                <c:pt idx="873" formatCode="0.00E+00">
                  <c:v>0.000304858240917973</c:v>
                </c:pt>
                <c:pt idx="874" formatCode="0.00E+00">
                  <c:v>0.000344839649562953</c:v>
                </c:pt>
                <c:pt idx="875" formatCode="0.00E+00">
                  <c:v>0.000384821058207933</c:v>
                </c:pt>
                <c:pt idx="876" formatCode="0.00E+00">
                  <c:v>0.000384821058207933</c:v>
                </c:pt>
                <c:pt idx="877" formatCode="0.00E+00">
                  <c:v>0.00025987915619237</c:v>
                </c:pt>
                <c:pt idx="878" formatCode="0.00E+00">
                  <c:v>0.000369828029966065</c:v>
                </c:pt>
                <c:pt idx="879" formatCode="0.00E+00">
                  <c:v>0.000364830353885443</c:v>
                </c:pt>
                <c:pt idx="880" formatCode="0.00E+00">
                  <c:v>0.00031985126915984</c:v>
                </c:pt>
                <c:pt idx="881" formatCode="0.00E+00">
                  <c:v>0.000344839649562953</c:v>
                </c:pt>
                <c:pt idx="882" formatCode="0.00E+00">
                  <c:v>0.000424802466852913</c:v>
                </c:pt>
                <c:pt idx="883" formatCode="0.00E+00">
                  <c:v>0.000309855916998595</c:v>
                </c:pt>
                <c:pt idx="884" formatCode="0.00E+00">
                  <c:v>0.000329846621321085</c:v>
                </c:pt>
                <c:pt idx="885" formatCode="0.00E+00">
                  <c:v>0.000324848945240463</c:v>
                </c:pt>
                <c:pt idx="886" formatCode="0.00E+00">
                  <c:v>0.000284867536595483</c:v>
                </c:pt>
                <c:pt idx="887" formatCode="0.00E+00">
                  <c:v>0.000289865212676105</c:v>
                </c:pt>
                <c:pt idx="888" formatCode="0.00E+00">
                  <c:v>0.000344839649562953</c:v>
                </c:pt>
                <c:pt idx="889" formatCode="0.00E+00">
                  <c:v>0.0003998140864498</c:v>
                </c:pt>
                <c:pt idx="890" formatCode="0.00E+00">
                  <c:v>0.000329846621321085</c:v>
                </c:pt>
                <c:pt idx="891" formatCode="0.00E+00">
                  <c:v>0.000334844297401708</c:v>
                </c:pt>
                <c:pt idx="892" formatCode="0.00E+00">
                  <c:v>0.000324848945240463</c:v>
                </c:pt>
                <c:pt idx="893" formatCode="0.00E+00">
                  <c:v>0.00033984197348233</c:v>
                </c:pt>
                <c:pt idx="894" formatCode="0.00E+00">
                  <c:v>0.00031985126915984</c:v>
                </c:pt>
                <c:pt idx="895" formatCode="0.00E+00">
                  <c:v>0.00033984197348233</c:v>
                </c:pt>
                <c:pt idx="896" formatCode="0.00E+00">
                  <c:v>0.000369828029966065</c:v>
                </c:pt>
                <c:pt idx="897" formatCode="0.00E+00">
                  <c:v>0.00037982338212731</c:v>
                </c:pt>
                <c:pt idx="898" formatCode="0.00E+00">
                  <c:v>0.00025987915619237</c:v>
                </c:pt>
                <c:pt idx="899" formatCode="0.00E+00">
                  <c:v>0.000324848945240463</c:v>
                </c:pt>
                <c:pt idx="900" formatCode="0.00E+00">
                  <c:v>0.000294862888756728</c:v>
                </c:pt>
                <c:pt idx="901" formatCode="0.00E+00">
                  <c:v>0.000314853593079218</c:v>
                </c:pt>
                <c:pt idx="902" formatCode="0.00E+00">
                  <c:v>0.000394816410369178</c:v>
                </c:pt>
                <c:pt idx="903" formatCode="0.00E+00">
                  <c:v>0.000334844297401708</c:v>
                </c:pt>
                <c:pt idx="904" formatCode="0.00E+00">
                  <c:v>0.000294862888756728</c:v>
                </c:pt>
                <c:pt idx="905" formatCode="0.00E+00">
                  <c:v>0.000234890775789258</c:v>
                </c:pt>
                <c:pt idx="906" formatCode="0.00E+00">
                  <c:v>0.000344839649562953</c:v>
                </c:pt>
                <c:pt idx="907" formatCode="0.00E+00">
                  <c:v>0.000329846621321085</c:v>
                </c:pt>
                <c:pt idx="908" formatCode="0.00E+00">
                  <c:v>0.000289865212676105</c:v>
                </c:pt>
                <c:pt idx="909" formatCode="0.00E+00">
                  <c:v>0.00033984197348233</c:v>
                </c:pt>
                <c:pt idx="910" formatCode="0.00E+00">
                  <c:v>0.00029986056483735</c:v>
                </c:pt>
                <c:pt idx="911" formatCode="0.00E+00">
                  <c:v>0.000364830353885443</c:v>
                </c:pt>
                <c:pt idx="912" formatCode="0.00E+00">
                  <c:v>0.000344839649562953</c:v>
                </c:pt>
                <c:pt idx="913" formatCode="0.00E+00">
                  <c:v>0.000329846621321085</c:v>
                </c:pt>
                <c:pt idx="914" formatCode="0.00E+00">
                  <c:v>0.000284867536595483</c:v>
                </c:pt>
                <c:pt idx="915" formatCode="0.00E+00">
                  <c:v>0.000304858240917973</c:v>
                </c:pt>
                <c:pt idx="916" formatCode="0.00E+00">
                  <c:v>0.00029986056483735</c:v>
                </c:pt>
                <c:pt idx="917" formatCode="0.00E+00">
                  <c:v>0.000329846621321085</c:v>
                </c:pt>
                <c:pt idx="918" formatCode="0.00E+00">
                  <c:v>0.000374825706046688</c:v>
                </c:pt>
                <c:pt idx="919" formatCode="0.00E+00">
                  <c:v>0.000314853593079218</c:v>
                </c:pt>
                <c:pt idx="920" formatCode="0.00E+00">
                  <c:v>0.000274872184434238</c:v>
                </c:pt>
                <c:pt idx="921" formatCode="0.00E+00">
                  <c:v>0.000334844297401708</c:v>
                </c:pt>
                <c:pt idx="922" formatCode="0.00E+00">
                  <c:v>0.000289865212676105</c:v>
                </c:pt>
                <c:pt idx="923" formatCode="0.00E+00">
                  <c:v>0.000314853593079218</c:v>
                </c:pt>
                <c:pt idx="924" formatCode="0.00E+00">
                  <c:v>0.000304858240917973</c:v>
                </c:pt>
                <c:pt idx="925" formatCode="0.00E+00">
                  <c:v>0.000324848945240463</c:v>
                </c:pt>
                <c:pt idx="926" formatCode="0.00E+00">
                  <c:v>0.000344839649562953</c:v>
                </c:pt>
                <c:pt idx="927" formatCode="0.00E+00">
                  <c:v>0.00035983267780482</c:v>
                </c:pt>
                <c:pt idx="928" formatCode="0.00E+00">
                  <c:v>0.000269874508353615</c:v>
                </c:pt>
                <c:pt idx="929" formatCode="0.00E+00">
                  <c:v>0.000284867536595483</c:v>
                </c:pt>
                <c:pt idx="930" formatCode="0.00E+00">
                  <c:v>0.000334844297401708</c:v>
                </c:pt>
                <c:pt idx="931" formatCode="0.00E+00">
                  <c:v>0.000364830353885443</c:v>
                </c:pt>
                <c:pt idx="932" formatCode="0.00E+00">
                  <c:v>0.00031985126915984</c:v>
                </c:pt>
                <c:pt idx="933" formatCode="0.00E+00">
                  <c:v>0.00027986986051486</c:v>
                </c:pt>
                <c:pt idx="934" formatCode="0.00E+00">
                  <c:v>0.00029986056483735</c:v>
                </c:pt>
                <c:pt idx="935" formatCode="0.00E+00">
                  <c:v>0.000354835001724198</c:v>
                </c:pt>
                <c:pt idx="936" formatCode="0.00E+00">
                  <c:v>0.000344839649562953</c:v>
                </c:pt>
                <c:pt idx="937" formatCode="0.00E+00">
                  <c:v>0.000234890775789258</c:v>
                </c:pt>
                <c:pt idx="938" formatCode="0.00E+00">
                  <c:v>0.000289865212676105</c:v>
                </c:pt>
                <c:pt idx="939" formatCode="0.00E+00">
                  <c:v>0.00027986986051486</c:v>
                </c:pt>
                <c:pt idx="940" formatCode="0.00E+00">
                  <c:v>0.000249883804031125</c:v>
                </c:pt>
                <c:pt idx="941" formatCode="0.00E+00">
                  <c:v>0.000289865212676105</c:v>
                </c:pt>
                <c:pt idx="942" formatCode="0.00E+00">
                  <c:v>0.00033984197348233</c:v>
                </c:pt>
                <c:pt idx="943" formatCode="0.00E+00">
                  <c:v>0.000294862888756728</c:v>
                </c:pt>
                <c:pt idx="944" formatCode="0.00E+00">
                  <c:v>0.000349837325643575</c:v>
                </c:pt>
                <c:pt idx="945" formatCode="0.00E+00">
                  <c:v>0.000294862888756728</c:v>
                </c:pt>
                <c:pt idx="946" formatCode="0.00E+00">
                  <c:v>0.00031985126915984</c:v>
                </c:pt>
                <c:pt idx="947" formatCode="0.00E+00">
                  <c:v>0.000294862888756728</c:v>
                </c:pt>
                <c:pt idx="948" formatCode="0.00E+00">
                  <c:v>0.000254881480111748</c:v>
                </c:pt>
                <c:pt idx="949" formatCode="0.00E+00">
                  <c:v>0.000229893099708635</c:v>
                </c:pt>
                <c:pt idx="950" formatCode="0.00E+00">
                  <c:v>0.000309855916998595</c:v>
                </c:pt>
                <c:pt idx="951" formatCode="0.00E+00">
                  <c:v>0.000264876832272993</c:v>
                </c:pt>
                <c:pt idx="952" formatCode="0.00E+00">
                  <c:v>0.000304858240917973</c:v>
                </c:pt>
                <c:pt idx="953" formatCode="0.00E+00">
                  <c:v>0.000269874508353615</c:v>
                </c:pt>
                <c:pt idx="954" formatCode="0.00E+00">
                  <c:v>0.000374825706046688</c:v>
                </c:pt>
                <c:pt idx="955" formatCode="0.00E+00">
                  <c:v>0.000304858240917973</c:v>
                </c:pt>
                <c:pt idx="956" formatCode="0.00E+00">
                  <c:v>0.000289865212676105</c:v>
                </c:pt>
                <c:pt idx="957" formatCode="0.00E+00">
                  <c:v>0.000324848945240463</c:v>
                </c:pt>
                <c:pt idx="958" formatCode="0.00E+00">
                  <c:v>0.000284867536595483</c:v>
                </c:pt>
                <c:pt idx="959" formatCode="0.00E+00">
                  <c:v>0.000269874508353615</c:v>
                </c:pt>
                <c:pt idx="960" formatCode="0.00E+00">
                  <c:v>0.00023988845186988</c:v>
                </c:pt>
                <c:pt idx="961" formatCode="0.00E+00">
                  <c:v>0.00031985126915984</c:v>
                </c:pt>
                <c:pt idx="962" formatCode="0.00E+00">
                  <c:v>0.000254881480111748</c:v>
                </c:pt>
                <c:pt idx="963" formatCode="0.00E+00">
                  <c:v>0.00033984197348233</c:v>
                </c:pt>
                <c:pt idx="964" formatCode="0.00E+00">
                  <c:v>0.000274872184434238</c:v>
                </c:pt>
                <c:pt idx="965" formatCode="0.00E+00">
                  <c:v>0.00033984197348233</c:v>
                </c:pt>
                <c:pt idx="966" formatCode="0.00E+00">
                  <c:v>0.000304858240917973</c:v>
                </c:pt>
                <c:pt idx="967" formatCode="0.00E+00">
                  <c:v>0.00023988845186988</c:v>
                </c:pt>
                <c:pt idx="968" formatCode="0.00E+00">
                  <c:v>0.00023988845186988</c:v>
                </c:pt>
                <c:pt idx="969" formatCode="0.00E+00">
                  <c:v>0.000309855916998595</c:v>
                </c:pt>
                <c:pt idx="970" formatCode="0.00E+00">
                  <c:v>0.000294862888756728</c:v>
                </c:pt>
                <c:pt idx="971" formatCode="0.00E+00">
                  <c:v>0.000254881480111748</c:v>
                </c:pt>
                <c:pt idx="972" formatCode="0.00E+00">
                  <c:v>0.000314853593079218</c:v>
                </c:pt>
                <c:pt idx="973" formatCode="0.00E+00">
                  <c:v>0.000274872184434238</c:v>
                </c:pt>
                <c:pt idx="974" formatCode="0.00E+00">
                  <c:v>0.000284867536595483</c:v>
                </c:pt>
                <c:pt idx="975" formatCode="0.00E+00">
                  <c:v>0.000289865212676105</c:v>
                </c:pt>
                <c:pt idx="976" formatCode="0.00E+00">
                  <c:v>0.000314853593079218</c:v>
                </c:pt>
                <c:pt idx="977" formatCode="0.00E+00">
                  <c:v>0.000304858240917973</c:v>
                </c:pt>
                <c:pt idx="978" formatCode="0.00E+00">
                  <c:v>0.000304858240917973</c:v>
                </c:pt>
                <c:pt idx="979" formatCode="0.00E+00">
                  <c:v>0.000329846621321085</c:v>
                </c:pt>
                <c:pt idx="980" formatCode="0.00E+00">
                  <c:v>0.000264876832272993</c:v>
                </c:pt>
                <c:pt idx="981" formatCode="0.00E+00">
                  <c:v>0.000344839649562953</c:v>
                </c:pt>
                <c:pt idx="982" formatCode="0.00E+00">
                  <c:v>0.000269874508353615</c:v>
                </c:pt>
                <c:pt idx="983" formatCode="0.00E+00">
                  <c:v>0.000324848945240463</c:v>
                </c:pt>
                <c:pt idx="984" formatCode="0.00E+00">
                  <c:v>0.00023988845186988</c:v>
                </c:pt>
                <c:pt idx="985" formatCode="0.00E+00">
                  <c:v>0.000274872184434238</c:v>
                </c:pt>
                <c:pt idx="986" formatCode="0.00E+00">
                  <c:v>0.000264876832272993</c:v>
                </c:pt>
                <c:pt idx="987" formatCode="0.00E+00">
                  <c:v>0.000229893099708635</c:v>
                </c:pt>
                <c:pt idx="988" formatCode="0.00E+00">
                  <c:v>0.000284867536595483</c:v>
                </c:pt>
                <c:pt idx="989" formatCode="0.00E+00">
                  <c:v>0.00027986986051486</c:v>
                </c:pt>
                <c:pt idx="990" formatCode="0.00E+00">
                  <c:v>0.000244886127950503</c:v>
                </c:pt>
                <c:pt idx="991" formatCode="0.00E+00">
                  <c:v>0.00029986056483735</c:v>
                </c:pt>
                <c:pt idx="992" formatCode="0.00E+00">
                  <c:v>0.000249883804031125</c:v>
                </c:pt>
                <c:pt idx="993" formatCode="0.00E+00">
                  <c:v>0.000294862888756728</c:v>
                </c:pt>
                <c:pt idx="994" formatCode="0.00E+00">
                  <c:v>0.00023988845186988</c:v>
                </c:pt>
                <c:pt idx="995" formatCode="0.00E+00">
                  <c:v>0.000229893099708635</c:v>
                </c:pt>
                <c:pt idx="996" formatCode="0.00E+00">
                  <c:v>0.000244886127950503</c:v>
                </c:pt>
                <c:pt idx="997" formatCode="0.00E+00">
                  <c:v>0.000309855916998595</c:v>
                </c:pt>
                <c:pt idx="998" formatCode="0.00E+00">
                  <c:v>0.00023988845186988</c:v>
                </c:pt>
                <c:pt idx="999" formatCode="0.00E+00">
                  <c:v>0.000294862888756728</c:v>
                </c:pt>
                <c:pt idx="1000" formatCode="0.00E+00">
                  <c:v>0.000249883804031125</c:v>
                </c:pt>
                <c:pt idx="1001" formatCode="0.00E+00">
                  <c:v>0.00025987915619237</c:v>
                </c:pt>
                <c:pt idx="1002" formatCode="0.00E+00">
                  <c:v>0.000254881480111748</c:v>
                </c:pt>
                <c:pt idx="1003" formatCode="0.00E+00">
                  <c:v>0.000249883804031125</c:v>
                </c:pt>
                <c:pt idx="1004" formatCode="0.00E+00">
                  <c:v>0.000269874508353615</c:v>
                </c:pt>
                <c:pt idx="1005" formatCode="0.00E+00">
                  <c:v>0.00033984197348233</c:v>
                </c:pt>
                <c:pt idx="1006" formatCode="0.00E+00">
                  <c:v>0.000289865212676105</c:v>
                </c:pt>
                <c:pt idx="1007" formatCode="0.00E+00">
                  <c:v>0.000224895423628012</c:v>
                </c:pt>
                <c:pt idx="1008" formatCode="0.00E+00">
                  <c:v>0.000269874508353615</c:v>
                </c:pt>
                <c:pt idx="1009" formatCode="0.00E+00">
                  <c:v>0.000284867536595483</c:v>
                </c:pt>
                <c:pt idx="1010" formatCode="0.00E+00">
                  <c:v>0.00025987915619237</c:v>
                </c:pt>
                <c:pt idx="1011" formatCode="0.00E+00">
                  <c:v>0.000249883804031125</c:v>
                </c:pt>
                <c:pt idx="1012" formatCode="0.00E+00">
                  <c:v>0.000304858240917973</c:v>
                </c:pt>
                <c:pt idx="1013" formatCode="0.00E+00">
                  <c:v>0.00025987915619237</c:v>
                </c:pt>
                <c:pt idx="1014" formatCode="0.00E+00">
                  <c:v>0.000304858240917973</c:v>
                </c:pt>
                <c:pt idx="1015" formatCode="0.00E+00">
                  <c:v>0.00023988845186988</c:v>
                </c:pt>
                <c:pt idx="1016" formatCode="0.00E+00">
                  <c:v>0.000234890775789258</c:v>
                </c:pt>
                <c:pt idx="1017" formatCode="0.00E+00">
                  <c:v>0.000254881480111748</c:v>
                </c:pt>
                <c:pt idx="1018" formatCode="0.00E+00">
                  <c:v>0.000264876832272993</c:v>
                </c:pt>
                <c:pt idx="1019" formatCode="0.00E+00">
                  <c:v>0.000229893099708635</c:v>
                </c:pt>
                <c:pt idx="1020" formatCode="0.00E+00">
                  <c:v>0.00027986986051486</c:v>
                </c:pt>
                <c:pt idx="1021" formatCode="0.00E+00">
                  <c:v>0.000309855916998595</c:v>
                </c:pt>
                <c:pt idx="1022" formatCode="0.00E+00">
                  <c:v>0.000294862888756728</c:v>
                </c:pt>
                <c:pt idx="1023" formatCode="0.00E+00">
                  <c:v>0.000234890775789258</c:v>
                </c:pt>
                <c:pt idx="1024" formatCode="0.00E+00">
                  <c:v>0.000249883804031125</c:v>
                </c:pt>
                <c:pt idx="1025" formatCode="0.00E+00">
                  <c:v>0.00029986056483735</c:v>
                </c:pt>
                <c:pt idx="1026" formatCode="0.00E+00">
                  <c:v>0.000284867536595483</c:v>
                </c:pt>
                <c:pt idx="1027" formatCode="0.00E+00">
                  <c:v>0.000254881480111748</c:v>
                </c:pt>
                <c:pt idx="1028" formatCode="0.00E+00">
                  <c:v>0.000229893099708635</c:v>
                </c:pt>
                <c:pt idx="1029" formatCode="0.00E+00">
                  <c:v>0.000274872184434238</c:v>
                </c:pt>
                <c:pt idx="1030" formatCode="0.00E+00">
                  <c:v>0.000169920986741165</c:v>
                </c:pt>
                <c:pt idx="1031" formatCode="0.00E+00">
                  <c:v>0.000234890775789258</c:v>
                </c:pt>
                <c:pt idx="1032" formatCode="0.00E+00">
                  <c:v>0.000184914014983032</c:v>
                </c:pt>
                <c:pt idx="1033" formatCode="0.00E+00">
                  <c:v>0.00021989774754739</c:v>
                </c:pt>
                <c:pt idx="1034" formatCode="0.00E+00">
                  <c:v>0.0001999070432249</c:v>
                </c:pt>
                <c:pt idx="1035" formatCode="0.00E+00">
                  <c:v>0.000204904719305522</c:v>
                </c:pt>
                <c:pt idx="1036" formatCode="0.00E+00">
                  <c:v>0.000229893099708635</c:v>
                </c:pt>
                <c:pt idx="1037" formatCode="0.00E+00">
                  <c:v>0.000314853593079218</c:v>
                </c:pt>
                <c:pt idx="1038" formatCode="0.00E+00">
                  <c:v>0.00025987915619237</c:v>
                </c:pt>
                <c:pt idx="1039" formatCode="0.00E+00">
                  <c:v>0.000214900071466767</c:v>
                </c:pt>
                <c:pt idx="1040" formatCode="0.00E+00">
                  <c:v>0.00029986056483735</c:v>
                </c:pt>
                <c:pt idx="1041" formatCode="0.00E+00">
                  <c:v>0.000254881480111748</c:v>
                </c:pt>
                <c:pt idx="1042" formatCode="0.00E+00">
                  <c:v>0.000249883804031125</c:v>
                </c:pt>
                <c:pt idx="1043" formatCode="0.00E+00">
                  <c:v>0.000294862888756728</c:v>
                </c:pt>
                <c:pt idx="1044" formatCode="0.00E+00">
                  <c:v>0.000204904719305522</c:v>
                </c:pt>
                <c:pt idx="1045" formatCode="0.00E+00">
                  <c:v>0.000249883804031125</c:v>
                </c:pt>
                <c:pt idx="1046" formatCode="0.00E+00">
                  <c:v>0.000224895423628012</c:v>
                </c:pt>
                <c:pt idx="1047" formatCode="0.00E+00">
                  <c:v>0.00023988845186988</c:v>
                </c:pt>
                <c:pt idx="1048" formatCode="0.00E+00">
                  <c:v>0.000289865212676105</c:v>
                </c:pt>
                <c:pt idx="1049" formatCode="0.00E+00">
                  <c:v>0.000249883804031125</c:v>
                </c:pt>
                <c:pt idx="1050" formatCode="0.00E+00">
                  <c:v>0.000269874508353615</c:v>
                </c:pt>
                <c:pt idx="1051" formatCode="0.00E+00">
                  <c:v>0.000244886127950503</c:v>
                </c:pt>
                <c:pt idx="1052" formatCode="0.00E+00">
                  <c:v>0.000294862888756728</c:v>
                </c:pt>
                <c:pt idx="1053" formatCode="0.00E+00">
                  <c:v>0.000224895423628012</c:v>
                </c:pt>
                <c:pt idx="1054" formatCode="0.00E+00">
                  <c:v>0.00021989774754739</c:v>
                </c:pt>
                <c:pt idx="1055" formatCode="0.00E+00">
                  <c:v>0.00025987915619237</c:v>
                </c:pt>
                <c:pt idx="1056" formatCode="0.00E+00">
                  <c:v>0.000229893099708635</c:v>
                </c:pt>
                <c:pt idx="1057" formatCode="0.00E+00">
                  <c:v>0.000224895423628012</c:v>
                </c:pt>
                <c:pt idx="1058" formatCode="0.00E+00">
                  <c:v>0.000244886127950503</c:v>
                </c:pt>
                <c:pt idx="1059" formatCode="0.00E+00">
                  <c:v>0.00023988845186988</c:v>
                </c:pt>
                <c:pt idx="1060" formatCode="0.00E+00">
                  <c:v>0.000274872184434238</c:v>
                </c:pt>
                <c:pt idx="1061" formatCode="0.00E+00">
                  <c:v>0.000224895423628012</c:v>
                </c:pt>
                <c:pt idx="1062" formatCode="0.00E+00">
                  <c:v>0.000234890775789258</c:v>
                </c:pt>
                <c:pt idx="1063" formatCode="0.00E+00">
                  <c:v>0.000234890775789258</c:v>
                </c:pt>
                <c:pt idx="1064" formatCode="0.00E+00">
                  <c:v>0.000314853593079218</c:v>
                </c:pt>
                <c:pt idx="1065" formatCode="0.00E+00">
                  <c:v>0.000274872184434238</c:v>
                </c:pt>
                <c:pt idx="1066" formatCode="0.00E+00">
                  <c:v>0.000204904719305522</c:v>
                </c:pt>
                <c:pt idx="1067" formatCode="0.00E+00">
                  <c:v>0.000244886127950503</c:v>
                </c:pt>
                <c:pt idx="1068" formatCode="0.00E+00">
                  <c:v>0.000324848945240463</c:v>
                </c:pt>
                <c:pt idx="1069" formatCode="0.00E+00">
                  <c:v>0.000189911691063655</c:v>
                </c:pt>
                <c:pt idx="1070" formatCode="0.00E+00">
                  <c:v>0.000229893099708635</c:v>
                </c:pt>
                <c:pt idx="1071" formatCode="0.00E+00">
                  <c:v>0.00027986986051486</c:v>
                </c:pt>
                <c:pt idx="1072" formatCode="0.00E+00">
                  <c:v>0.000234890775789258</c:v>
                </c:pt>
                <c:pt idx="1073" formatCode="0.00E+00">
                  <c:v>0.00021989774754739</c:v>
                </c:pt>
                <c:pt idx="1074" formatCode="0.00E+00">
                  <c:v>0.00017991633890241</c:v>
                </c:pt>
                <c:pt idx="1075" formatCode="0.00E+00">
                  <c:v>0.00025987915619237</c:v>
                </c:pt>
                <c:pt idx="1076" formatCode="0.00E+00">
                  <c:v>0.00021989774754739</c:v>
                </c:pt>
                <c:pt idx="1077" formatCode="0.00E+00">
                  <c:v>0.000184914014983032</c:v>
                </c:pt>
                <c:pt idx="1078" formatCode="0.00E+00">
                  <c:v>0.00021989774754739</c:v>
                </c:pt>
                <c:pt idx="1079" formatCode="0.00E+00">
                  <c:v>0.000254881480111748</c:v>
                </c:pt>
                <c:pt idx="1080" formatCode="0.00E+00">
                  <c:v>0.000189911691063655</c:v>
                </c:pt>
                <c:pt idx="1081" formatCode="0.00E+00">
                  <c:v>0.00021989774754739</c:v>
                </c:pt>
                <c:pt idx="1082" formatCode="0.00E+00">
                  <c:v>0.000194909367144277</c:v>
                </c:pt>
                <c:pt idx="1083" formatCode="0.00E+00">
                  <c:v>0.000234890775789258</c:v>
                </c:pt>
                <c:pt idx="1084" formatCode="0.00E+00">
                  <c:v>0.00021989774754739</c:v>
                </c:pt>
                <c:pt idx="1085" formatCode="0.00E+00">
                  <c:v>0.000264876832272993</c:v>
                </c:pt>
                <c:pt idx="1086" formatCode="0.00E+00">
                  <c:v>0.000244886127950503</c:v>
                </c:pt>
                <c:pt idx="1087" formatCode="0.00E+00">
                  <c:v>0.000244886127950503</c:v>
                </c:pt>
                <c:pt idx="1088" formatCode="0.00E+00">
                  <c:v>0.000194909367144277</c:v>
                </c:pt>
                <c:pt idx="1089" formatCode="0.00E+00">
                  <c:v>0.00025987915619237</c:v>
                </c:pt>
                <c:pt idx="1090" formatCode="0.00E+00">
                  <c:v>0.00023988845186988</c:v>
                </c:pt>
                <c:pt idx="1091" formatCode="0.00E+00">
                  <c:v>0.000264876832272993</c:v>
                </c:pt>
                <c:pt idx="1092" formatCode="0.00E+00">
                  <c:v>0.000209902395386145</c:v>
                </c:pt>
                <c:pt idx="1093" formatCode="0.00E+00">
                  <c:v>0.00025987915619237</c:v>
                </c:pt>
                <c:pt idx="1094" formatCode="0.00E+00">
                  <c:v>0.00023988845186988</c:v>
                </c:pt>
                <c:pt idx="1095" formatCode="0.00E+00">
                  <c:v>0.000169920986741165</c:v>
                </c:pt>
                <c:pt idx="1096" formatCode="0.00E+00">
                  <c:v>0.000154927958499297</c:v>
                </c:pt>
                <c:pt idx="1097" formatCode="0.00E+00">
                  <c:v>0.000254881480111748</c:v>
                </c:pt>
                <c:pt idx="1098" formatCode="0.00E+00">
                  <c:v>0.00025987915619237</c:v>
                </c:pt>
                <c:pt idx="1099" formatCode="0.00E+00">
                  <c:v>0.000214900071466767</c:v>
                </c:pt>
                <c:pt idx="1100" formatCode="0.00E+00">
                  <c:v>0.00015992563457992</c:v>
                </c:pt>
                <c:pt idx="1101" formatCode="0.00E+00">
                  <c:v>0.000194909367144277</c:v>
                </c:pt>
                <c:pt idx="1102" formatCode="0.00E+00">
                  <c:v>0.000209902395386145</c:v>
                </c:pt>
                <c:pt idx="1103" formatCode="0.00E+00">
                  <c:v>0.00017991633890241</c:v>
                </c:pt>
                <c:pt idx="1104" formatCode="0.00E+00">
                  <c:v>0.000249883804031125</c:v>
                </c:pt>
                <c:pt idx="1105" formatCode="0.00E+00">
                  <c:v>0.0001999070432249</c:v>
                </c:pt>
                <c:pt idx="1106" formatCode="0.00E+00">
                  <c:v>0.000194909367144277</c:v>
                </c:pt>
                <c:pt idx="1107" formatCode="0.00E+00">
                  <c:v>0.000169920986741165</c:v>
                </c:pt>
                <c:pt idx="1108" formatCode="0.00E+00">
                  <c:v>0.000234890775789258</c:v>
                </c:pt>
                <c:pt idx="1109" formatCode="0.00E+00">
                  <c:v>0.0001999070432249</c:v>
                </c:pt>
                <c:pt idx="1110" formatCode="0.00E+00">
                  <c:v>0.000269874508353615</c:v>
                </c:pt>
                <c:pt idx="1111" formatCode="0.00E+00">
                  <c:v>0.000229893099708635</c:v>
                </c:pt>
                <c:pt idx="1112" formatCode="0.00E+00">
                  <c:v>0.000189911691063655</c:v>
                </c:pt>
                <c:pt idx="1113" formatCode="0.00E+00">
                  <c:v>0.00021989774754739</c:v>
                </c:pt>
                <c:pt idx="1114" formatCode="0.00E+00">
                  <c:v>0.000244886127950503</c:v>
                </c:pt>
                <c:pt idx="1115" formatCode="0.00E+00">
                  <c:v>0.000174918662821787</c:v>
                </c:pt>
                <c:pt idx="1116" formatCode="0.00E+00">
                  <c:v>0.000209902395386145</c:v>
                </c:pt>
                <c:pt idx="1117" formatCode="0.00E+00">
                  <c:v>0.000144932606338052</c:v>
                </c:pt>
                <c:pt idx="1118" formatCode="0.00E+00">
                  <c:v>0.000204904719305522</c:v>
                </c:pt>
                <c:pt idx="1119" formatCode="0.00E+00">
                  <c:v>0.000209902395386145</c:v>
                </c:pt>
                <c:pt idx="1120" formatCode="0.00E+00">
                  <c:v>0.000229893099708635</c:v>
                </c:pt>
                <c:pt idx="1121" formatCode="0.00E+00">
                  <c:v>0.00015992563457992</c:v>
                </c:pt>
                <c:pt idx="1122" formatCode="0.00E+00">
                  <c:v>0.00015992563457992</c:v>
                </c:pt>
                <c:pt idx="1123" formatCode="0.00E+00">
                  <c:v>0.000224895423628012</c:v>
                </c:pt>
                <c:pt idx="1124" formatCode="0.00E+00">
                  <c:v>0.000249883804031125</c:v>
                </c:pt>
                <c:pt idx="1125" formatCode="0.00E+00">
                  <c:v>0.00021989774754739</c:v>
                </c:pt>
                <c:pt idx="1126" formatCode="0.00E+00">
                  <c:v>0.00017991633890241</c:v>
                </c:pt>
                <c:pt idx="1127" formatCode="0.00E+00">
                  <c:v>0.000209902395386145</c:v>
                </c:pt>
                <c:pt idx="1128" formatCode="0.00E+00">
                  <c:v>0.000184914014983032</c:v>
                </c:pt>
                <c:pt idx="1129" formatCode="0.00E+00">
                  <c:v>0.00017991633890241</c:v>
                </c:pt>
                <c:pt idx="1130" formatCode="0.00E+00">
                  <c:v>0.000254881480111748</c:v>
                </c:pt>
                <c:pt idx="1131" formatCode="0.00E+00">
                  <c:v>0.00017991633890241</c:v>
                </c:pt>
                <c:pt idx="1132" formatCode="0.00E+00">
                  <c:v>0.000234890775789258</c:v>
                </c:pt>
                <c:pt idx="1133" formatCode="0.00E+00">
                  <c:v>0.00023988845186988</c:v>
                </c:pt>
                <c:pt idx="1134" formatCode="0.00E+00">
                  <c:v>0.00021989774754739</c:v>
                </c:pt>
                <c:pt idx="1135" formatCode="0.00E+00">
                  <c:v>0.000144932606338052</c:v>
                </c:pt>
                <c:pt idx="1136" formatCode="0.00E+00">
                  <c:v>0.00017991633890241</c:v>
                </c:pt>
                <c:pt idx="1137" formatCode="0.00E+00">
                  <c:v>0.0001999070432249</c:v>
                </c:pt>
                <c:pt idx="1138" formatCode="0.00E+00">
                  <c:v>0.0001999070432249</c:v>
                </c:pt>
                <c:pt idx="1139" formatCode="0.00E+00">
                  <c:v>0.0001999070432249</c:v>
                </c:pt>
                <c:pt idx="1140" formatCode="0.00E+00">
                  <c:v>0.000234890775789258</c:v>
                </c:pt>
                <c:pt idx="1141" formatCode="0.00E+00">
                  <c:v>0.000254881480111748</c:v>
                </c:pt>
                <c:pt idx="1142" formatCode="0.00E+00">
                  <c:v>0.00017991633890241</c:v>
                </c:pt>
                <c:pt idx="1143" formatCode="0.00E+00">
                  <c:v>0.000104951197693072</c:v>
                </c:pt>
                <c:pt idx="1144" formatCode="0.00E+00">
                  <c:v>0.0001999070432249</c:v>
                </c:pt>
                <c:pt idx="1145" formatCode="0.00E+00">
                  <c:v>0.0001999070432249</c:v>
                </c:pt>
                <c:pt idx="1146" formatCode="0.00E+00">
                  <c:v>0.000154927958499297</c:v>
                </c:pt>
                <c:pt idx="1147" formatCode="0.00E+00">
                  <c:v>0.00025987915619237</c:v>
                </c:pt>
                <c:pt idx="1148" formatCode="0.00E+00">
                  <c:v>0.000204904719305522</c:v>
                </c:pt>
                <c:pt idx="1149" formatCode="0.00E+00">
                  <c:v>0.000194909367144277</c:v>
                </c:pt>
                <c:pt idx="1150" formatCode="0.00E+00">
                  <c:v>0.000224895423628012</c:v>
                </c:pt>
                <c:pt idx="1151" formatCode="0.00E+00">
                  <c:v>0.000209902395386145</c:v>
                </c:pt>
                <c:pt idx="1152" formatCode="0.00E+00">
                  <c:v>0.00021989774754739</c:v>
                </c:pt>
                <c:pt idx="1153" formatCode="0.00E+00">
                  <c:v>0.00021989774754739</c:v>
                </c:pt>
                <c:pt idx="1154" formatCode="0.00E+00">
                  <c:v>0.000194909367144277</c:v>
                </c:pt>
                <c:pt idx="1155" formatCode="0.00E+00">
                  <c:v>0.00017991633890241</c:v>
                </c:pt>
                <c:pt idx="1156" formatCode="0.00E+00">
                  <c:v>0.000224895423628012</c:v>
                </c:pt>
                <c:pt idx="1157" formatCode="0.00E+00">
                  <c:v>0.000249883804031125</c:v>
                </c:pt>
                <c:pt idx="1158" formatCode="0.00E+00">
                  <c:v>0.000184914014983032</c:v>
                </c:pt>
                <c:pt idx="1159" formatCode="0.00E+00">
                  <c:v>0.00017991633890241</c:v>
                </c:pt>
                <c:pt idx="1160" formatCode="0.00E+00">
                  <c:v>0.00027986986051486</c:v>
                </c:pt>
                <c:pt idx="1161" formatCode="0.00E+00">
                  <c:v>0.0001999070432249</c:v>
                </c:pt>
                <c:pt idx="1162" formatCode="0.00E+00">
                  <c:v>0.000224895423628012</c:v>
                </c:pt>
                <c:pt idx="1163" formatCode="0.00E+00">
                  <c:v>0.00021989774754739</c:v>
                </c:pt>
                <c:pt idx="1164" formatCode="0.00E+00">
                  <c:v>0.000129939578096185</c:v>
                </c:pt>
                <c:pt idx="1165" formatCode="0.00E+00">
                  <c:v>0.000184914014983032</c:v>
                </c:pt>
                <c:pt idx="1166" formatCode="0.00E+00">
                  <c:v>0.000224895423628012</c:v>
                </c:pt>
                <c:pt idx="1167" formatCode="0.00E+00">
                  <c:v>0.000209902395386145</c:v>
                </c:pt>
                <c:pt idx="1168" formatCode="0.00E+00">
                  <c:v>0.000204904719305522</c:v>
                </c:pt>
                <c:pt idx="1169" formatCode="0.00E+00">
                  <c:v>0.000164923310660542</c:v>
                </c:pt>
                <c:pt idx="1170" formatCode="0.00E+00">
                  <c:v>0.00021989774754739</c:v>
                </c:pt>
                <c:pt idx="1171" formatCode="0.00E+00">
                  <c:v>0.000209902395386145</c:v>
                </c:pt>
                <c:pt idx="1172" formatCode="0.00E+00">
                  <c:v>0.000184914014983032</c:v>
                </c:pt>
                <c:pt idx="1173" formatCode="0.00E+00">
                  <c:v>0.000154927958499297</c:v>
                </c:pt>
                <c:pt idx="1174" formatCode="0.00E+00">
                  <c:v>0.000224895423628012</c:v>
                </c:pt>
                <c:pt idx="1175" formatCode="0.00E+00">
                  <c:v>0.000274872184434238</c:v>
                </c:pt>
                <c:pt idx="1176" formatCode="0.00E+00">
                  <c:v>0.000164923310660542</c:v>
                </c:pt>
                <c:pt idx="1177" formatCode="0.00E+00">
                  <c:v>0.000174918662821787</c:v>
                </c:pt>
                <c:pt idx="1178" formatCode="0.00E+00">
                  <c:v>0.0001999070432249</c:v>
                </c:pt>
                <c:pt idx="1179" formatCode="0.00E+00">
                  <c:v>0.00017991633890241</c:v>
                </c:pt>
                <c:pt idx="1180" formatCode="0.00E+00">
                  <c:v>0.000129939578096185</c:v>
                </c:pt>
                <c:pt idx="1181" formatCode="0.00E+00">
                  <c:v>0.000214900071466767</c:v>
                </c:pt>
                <c:pt idx="1182" formatCode="0.00E+00">
                  <c:v>0.000264876832272993</c:v>
                </c:pt>
                <c:pt idx="1183" formatCode="0.00E+00">
                  <c:v>0.000249883804031125</c:v>
                </c:pt>
                <c:pt idx="1184" formatCode="0.00E+00">
                  <c:v>0.000154927958499297</c:v>
                </c:pt>
                <c:pt idx="1185" formatCode="0.00E+00">
                  <c:v>0.000194909367144277</c:v>
                </c:pt>
                <c:pt idx="1186" formatCode="0.00E+00">
                  <c:v>0.000189911691063655</c:v>
                </c:pt>
                <c:pt idx="1187" formatCode="0.00E+00">
                  <c:v>0.000129939578096185</c:v>
                </c:pt>
                <c:pt idx="1188" formatCode="0.00E+00">
                  <c:v>0.0001999070432249</c:v>
                </c:pt>
                <c:pt idx="1189" formatCode="0.00E+00">
                  <c:v>0.0001999070432249</c:v>
                </c:pt>
                <c:pt idx="1190" formatCode="0.00E+00">
                  <c:v>0.000164923310660542</c:v>
                </c:pt>
                <c:pt idx="1191" formatCode="0.00E+00">
                  <c:v>0.000169920986741165</c:v>
                </c:pt>
                <c:pt idx="1192" formatCode="0.00E+00">
                  <c:v>0.000124941902015562</c:v>
                </c:pt>
                <c:pt idx="1193" formatCode="0.00E+00">
                  <c:v>0.000169920986741165</c:v>
                </c:pt>
                <c:pt idx="1194" formatCode="0.00E+00">
                  <c:v>0.000169920986741165</c:v>
                </c:pt>
                <c:pt idx="1195" formatCode="0.00E+00">
                  <c:v>0.000189911691063655</c:v>
                </c:pt>
                <c:pt idx="1196" formatCode="0.00E+00">
                  <c:v>0.000174918662821787</c:v>
                </c:pt>
                <c:pt idx="1197" formatCode="0.00E+00">
                  <c:v>0.000254881480111748</c:v>
                </c:pt>
                <c:pt idx="1198" formatCode="0.00E+00">
                  <c:v>0.0001999070432249</c:v>
                </c:pt>
                <c:pt idx="1199" formatCode="0.00E+00">
                  <c:v>0.00021989774754739</c:v>
                </c:pt>
                <c:pt idx="1200" formatCode="0.00E+00">
                  <c:v>0.000269874508353615</c:v>
                </c:pt>
                <c:pt idx="1201" formatCode="0.00E+00">
                  <c:v>0.00017991633890241</c:v>
                </c:pt>
                <c:pt idx="1202" formatCode="0.00E+00">
                  <c:v>0.00017991633890241</c:v>
                </c:pt>
                <c:pt idx="1203" formatCode="0.00E+00">
                  <c:v>0.00015992563457992</c:v>
                </c:pt>
                <c:pt idx="1204" formatCode="0.00E+00">
                  <c:v>0.0001999070432249</c:v>
                </c:pt>
                <c:pt idx="1205" formatCode="0.00E+00">
                  <c:v>0.000149930282418675</c:v>
                </c:pt>
                <c:pt idx="1206" formatCode="0.00E+00">
                  <c:v>0.000174918662821787</c:v>
                </c:pt>
                <c:pt idx="1207" formatCode="0.00E+00">
                  <c:v>0.00017991633890241</c:v>
                </c:pt>
                <c:pt idx="1208" formatCode="0.00E+00">
                  <c:v>0.00013993493025743</c:v>
                </c:pt>
                <c:pt idx="1209" formatCode="0.00E+00">
                  <c:v>0.000189911691063655</c:v>
                </c:pt>
                <c:pt idx="1210" formatCode="0.00E+00">
                  <c:v>0.000174918662821787</c:v>
                </c:pt>
                <c:pt idx="1211" formatCode="0.00E+00">
                  <c:v>0.000164923310660542</c:v>
                </c:pt>
                <c:pt idx="1212" formatCode="0.00E+00">
                  <c:v>0.000204904719305522</c:v>
                </c:pt>
                <c:pt idx="1213" formatCode="0.00E+00">
                  <c:v>0.000174918662821787</c:v>
                </c:pt>
                <c:pt idx="1214" formatCode="0.00E+00">
                  <c:v>0.000194909367144277</c:v>
                </c:pt>
                <c:pt idx="1215" formatCode="0.00E+00">
                  <c:v>0.00017991633890241</c:v>
                </c:pt>
                <c:pt idx="1216" formatCode="0.00E+00">
                  <c:v>0.000144932606338052</c:v>
                </c:pt>
                <c:pt idx="1217" formatCode="0.00E+00">
                  <c:v>0.00015992563457992</c:v>
                </c:pt>
                <c:pt idx="1218" formatCode="0.00E+00">
                  <c:v>0.000124941902015562</c:v>
                </c:pt>
                <c:pt idx="1219" formatCode="0.00E+00">
                  <c:v>0.000144932606338052</c:v>
                </c:pt>
                <c:pt idx="1220" formatCode="0.00E+00">
                  <c:v>0.000174918662821787</c:v>
                </c:pt>
                <c:pt idx="1221" formatCode="0.00E+00">
                  <c:v>0.000149930282418675</c:v>
                </c:pt>
                <c:pt idx="1222" formatCode="0.00E+00">
                  <c:v>0.000184914014983032</c:v>
                </c:pt>
                <c:pt idx="1223" formatCode="0.00E+00">
                  <c:v>0.00017991633890241</c:v>
                </c:pt>
                <c:pt idx="1224" formatCode="0.00E+00">
                  <c:v>0.00015992563457992</c:v>
                </c:pt>
                <c:pt idx="1225" formatCode="0.00E+00">
                  <c:v>0.0001999070432249</c:v>
                </c:pt>
                <c:pt idx="1226" formatCode="0.00E+00">
                  <c:v>0.000164923310660542</c:v>
                </c:pt>
                <c:pt idx="1227" formatCode="0.00E+00">
                  <c:v>0.000134937254176807</c:v>
                </c:pt>
                <c:pt idx="1228" formatCode="0.00E+00">
                  <c:v>0.000154927958499297</c:v>
                </c:pt>
                <c:pt idx="1229" formatCode="0.00E+00">
                  <c:v>0.000174918662821787</c:v>
                </c:pt>
                <c:pt idx="1230" formatCode="0.00E+00">
                  <c:v>0.000149930282418675</c:v>
                </c:pt>
                <c:pt idx="1231" formatCode="0.00E+00">
                  <c:v>0.000234890775789258</c:v>
                </c:pt>
                <c:pt idx="1232" formatCode="0.00E+00">
                  <c:v>0.000144932606338052</c:v>
                </c:pt>
                <c:pt idx="1233" formatCode="0.00E+00">
                  <c:v>0.000194909367144277</c:v>
                </c:pt>
                <c:pt idx="1234" formatCode="0.00E+00">
                  <c:v>0.000214900071466767</c:v>
                </c:pt>
                <c:pt idx="1235" formatCode="0.00E+00">
                  <c:v>0.000164923310660542</c:v>
                </c:pt>
                <c:pt idx="1236" formatCode="0.00E+00">
                  <c:v>0.000174918662821787</c:v>
                </c:pt>
                <c:pt idx="1237" formatCode="0.00E+00">
                  <c:v>0.000154927958499297</c:v>
                </c:pt>
                <c:pt idx="1238" formatCode="0.00E+00">
                  <c:v>0.000124941902015562</c:v>
                </c:pt>
                <c:pt idx="1239" formatCode="0.00E+00">
                  <c:v>0.0001999070432249</c:v>
                </c:pt>
                <c:pt idx="1240" formatCode="0.00E+00">
                  <c:v>0.000154927958499297</c:v>
                </c:pt>
                <c:pt idx="1241" formatCode="0.00E+00">
                  <c:v>0.000184914014983032</c:v>
                </c:pt>
                <c:pt idx="1242" formatCode="0.00E+00">
                  <c:v>0.000204904719305522</c:v>
                </c:pt>
                <c:pt idx="1243" formatCode="0.00E+00">
                  <c:v>0.000129939578096185</c:v>
                </c:pt>
                <c:pt idx="1244" formatCode="0.00E+00">
                  <c:v>9.99535216124502E-5</c:v>
                </c:pt>
                <c:pt idx="1245" formatCode="0.00E+00">
                  <c:v>0.000174918662821787</c:v>
                </c:pt>
                <c:pt idx="1246" formatCode="0.00E+00">
                  <c:v>0.00015992563457992</c:v>
                </c:pt>
                <c:pt idx="1247" formatCode="0.00E+00">
                  <c:v>0.000224895423628012</c:v>
                </c:pt>
                <c:pt idx="1248" formatCode="0.00E+00">
                  <c:v>0.000204904719305522</c:v>
                </c:pt>
                <c:pt idx="1249" formatCode="0.00E+00">
                  <c:v>0.00013993493025743</c:v>
                </c:pt>
                <c:pt idx="1250" formatCode="0.00E+00">
                  <c:v>0.000124941902015562</c:v>
                </c:pt>
                <c:pt idx="1251" formatCode="0.00E+00">
                  <c:v>0.00011994422593494</c:v>
                </c:pt>
                <c:pt idx="1252" formatCode="0.00E+00">
                  <c:v>0.000144932606338052</c:v>
                </c:pt>
                <c:pt idx="1253" formatCode="0.00E+00">
                  <c:v>0.000144932606338052</c:v>
                </c:pt>
                <c:pt idx="1254" formatCode="0.00E+00">
                  <c:v>0.000184914014983032</c:v>
                </c:pt>
                <c:pt idx="1255" formatCode="0.00E+00">
                  <c:v>0.000129939578096185</c:v>
                </c:pt>
                <c:pt idx="1256" formatCode="0.00E+00">
                  <c:v>0.000209902395386145</c:v>
                </c:pt>
                <c:pt idx="1257" formatCode="0.00E+00">
                  <c:v>9.99535216124502E-5</c:v>
                </c:pt>
                <c:pt idx="1258" formatCode="0.00E+00">
                  <c:v>0.000169920986741165</c:v>
                </c:pt>
                <c:pt idx="1259" formatCode="0.00E+00">
                  <c:v>0.000154927958499297</c:v>
                </c:pt>
                <c:pt idx="1260" formatCode="0.00E+00">
                  <c:v>0.000204904719305522</c:v>
                </c:pt>
                <c:pt idx="1261" formatCode="0.00E+00">
                  <c:v>0.00011994422593494</c:v>
                </c:pt>
                <c:pt idx="1262" formatCode="0.00E+00">
                  <c:v>0.000154927958499297</c:v>
                </c:pt>
                <c:pt idx="1263" formatCode="0.00E+00">
                  <c:v>0.000189911691063655</c:v>
                </c:pt>
                <c:pt idx="1264" formatCode="0.00E+00">
                  <c:v>0.000154927958499297</c:v>
                </c:pt>
                <c:pt idx="1265" formatCode="0.00E+00">
                  <c:v>0.000214900071466767</c:v>
                </c:pt>
                <c:pt idx="1266" formatCode="0.00E+00">
                  <c:v>0.00015992563457992</c:v>
                </c:pt>
                <c:pt idx="1267" formatCode="0.00E+00">
                  <c:v>0.000184914014983032</c:v>
                </c:pt>
                <c:pt idx="1268" formatCode="0.00E+00">
                  <c:v>0.000129939578096185</c:v>
                </c:pt>
                <c:pt idx="1269" formatCode="0.00E+00">
                  <c:v>0.00015992563457992</c:v>
                </c:pt>
                <c:pt idx="1270" formatCode="0.00E+00">
                  <c:v>0.000154927958499297</c:v>
                </c:pt>
                <c:pt idx="1271" formatCode="0.00E+00">
                  <c:v>0.000124941902015562</c:v>
                </c:pt>
                <c:pt idx="1272" formatCode="0.00E+00">
                  <c:v>0.000174918662821787</c:v>
                </c:pt>
                <c:pt idx="1273" formatCode="0.00E+00">
                  <c:v>0.000124941902015562</c:v>
                </c:pt>
                <c:pt idx="1274" formatCode="0.00E+00">
                  <c:v>0.0001999070432249</c:v>
                </c:pt>
                <c:pt idx="1275" formatCode="0.00E+00">
                  <c:v>0.000124941902015562</c:v>
                </c:pt>
                <c:pt idx="1276" formatCode="0.00E+00">
                  <c:v>0.000144932606338052</c:v>
                </c:pt>
                <c:pt idx="1277" formatCode="0.00E+00">
                  <c:v>0.000129939578096185</c:v>
                </c:pt>
                <c:pt idx="1278" formatCode="0.00E+00">
                  <c:v>0.00015992563457992</c:v>
                </c:pt>
                <c:pt idx="1279" formatCode="0.00E+00">
                  <c:v>0.00015992563457992</c:v>
                </c:pt>
                <c:pt idx="1280" formatCode="0.00E+00">
                  <c:v>0.000114946549854317</c:v>
                </c:pt>
                <c:pt idx="1281" formatCode="0.00E+00">
                  <c:v>0.00013993493025743</c:v>
                </c:pt>
                <c:pt idx="1282" formatCode="0.00E+00">
                  <c:v>0.000129939578096185</c:v>
                </c:pt>
                <c:pt idx="1283" formatCode="0.00E+00">
                  <c:v>0.00013993493025743</c:v>
                </c:pt>
                <c:pt idx="1284" formatCode="0.00E+00">
                  <c:v>0.000154927958499297</c:v>
                </c:pt>
                <c:pt idx="1285" formatCode="0.00E+00">
                  <c:v>0.00015992563457992</c:v>
                </c:pt>
                <c:pt idx="1286" formatCode="0.00E+00">
                  <c:v>0.000144932606338052</c:v>
                </c:pt>
                <c:pt idx="1287" formatCode="0.00E+00">
                  <c:v>0.000154927958499297</c:v>
                </c:pt>
                <c:pt idx="1288" formatCode="0.00E+00">
                  <c:v>0.000149930282418675</c:v>
                </c:pt>
                <c:pt idx="1289" formatCode="0.00E+00">
                  <c:v>8.99581694512051E-5</c:v>
                </c:pt>
                <c:pt idx="1290" formatCode="0.00E+00">
                  <c:v>0.000109948873773695</c:v>
                </c:pt>
                <c:pt idx="1291" formatCode="0.00E+00">
                  <c:v>0.000124941902015562</c:v>
                </c:pt>
                <c:pt idx="1292" formatCode="0.00E+00">
                  <c:v>0.000164923310660542</c:v>
                </c:pt>
                <c:pt idx="1293" formatCode="0.00E+00">
                  <c:v>0.000129939578096185</c:v>
                </c:pt>
                <c:pt idx="1294" formatCode="0.00E+00">
                  <c:v>0.000109948873773695</c:v>
                </c:pt>
                <c:pt idx="1295" formatCode="0.00E+00">
                  <c:v>0.000154927958499297</c:v>
                </c:pt>
                <c:pt idx="1296" formatCode="0.00E+00">
                  <c:v>0.000149930282418675</c:v>
                </c:pt>
                <c:pt idx="1297" formatCode="0.00E+00">
                  <c:v>0.00011994422593494</c:v>
                </c:pt>
                <c:pt idx="1298" formatCode="0.00E+00">
                  <c:v>0.00015992563457992</c:v>
                </c:pt>
                <c:pt idx="1299" formatCode="0.00E+00">
                  <c:v>0.00015992563457992</c:v>
                </c:pt>
                <c:pt idx="1300" formatCode="0.00E+00">
                  <c:v>0.00013993493025743</c:v>
                </c:pt>
                <c:pt idx="1301" formatCode="0.00E+00">
                  <c:v>0.000174918662821787</c:v>
                </c:pt>
                <c:pt idx="1302" formatCode="0.00E+00">
                  <c:v>0.000149930282418675</c:v>
                </c:pt>
                <c:pt idx="1303" formatCode="0.00E+00">
                  <c:v>0.000114946549854317</c:v>
                </c:pt>
                <c:pt idx="1304" formatCode="0.00E+00">
                  <c:v>0.000134937254176807</c:v>
                </c:pt>
                <c:pt idx="1305" formatCode="0.00E+00">
                  <c:v>0.000144932606338052</c:v>
                </c:pt>
                <c:pt idx="1306" formatCode="0.00E+00">
                  <c:v>0.000189911691063655</c:v>
                </c:pt>
                <c:pt idx="1307" formatCode="0.00E+00">
                  <c:v>0.00013993493025743</c:v>
                </c:pt>
                <c:pt idx="1308" formatCode="0.00E+00">
                  <c:v>0.000144932606338052</c:v>
                </c:pt>
                <c:pt idx="1309" formatCode="0.00E+00">
                  <c:v>0.00013993493025743</c:v>
                </c:pt>
                <c:pt idx="1310" formatCode="0.00E+00">
                  <c:v>0.000169920986741165</c:v>
                </c:pt>
                <c:pt idx="1311" formatCode="0.00E+00">
                  <c:v>0.000144932606338052</c:v>
                </c:pt>
                <c:pt idx="1312" formatCode="0.00E+00">
                  <c:v>0.000124941902015562</c:v>
                </c:pt>
                <c:pt idx="1313" formatCode="0.00E+00">
                  <c:v>0.000144932606338052</c:v>
                </c:pt>
                <c:pt idx="1314" formatCode="0.00E+00">
                  <c:v>0.00015992563457992</c:v>
                </c:pt>
                <c:pt idx="1315" formatCode="0.00E+00">
                  <c:v>0.000154927958499297</c:v>
                </c:pt>
                <c:pt idx="1316" formatCode="0.00E+00">
                  <c:v>0.000124941902015562</c:v>
                </c:pt>
                <c:pt idx="1317" formatCode="0.00E+00">
                  <c:v>0.00011994422593494</c:v>
                </c:pt>
                <c:pt idx="1318" formatCode="0.00E+00">
                  <c:v>0.000134937254176807</c:v>
                </c:pt>
                <c:pt idx="1319" formatCode="0.00E+00">
                  <c:v>0.000144932606338052</c:v>
                </c:pt>
                <c:pt idx="1320" formatCode="0.00E+00">
                  <c:v>0.00011994422593494</c:v>
                </c:pt>
                <c:pt idx="1321" formatCode="0.00E+00">
                  <c:v>0.000134937254176807</c:v>
                </c:pt>
                <c:pt idx="1322" formatCode="0.00E+00">
                  <c:v>0.000129939578096185</c:v>
                </c:pt>
                <c:pt idx="1323" formatCode="0.00E+00">
                  <c:v>0.000154927958499297</c:v>
                </c:pt>
                <c:pt idx="1324" formatCode="0.00E+00">
                  <c:v>0.000114946549854317</c:v>
                </c:pt>
                <c:pt idx="1325" formatCode="0.00E+00">
                  <c:v>8.49604933705827E-5</c:v>
                </c:pt>
                <c:pt idx="1326" formatCode="0.00E+00">
                  <c:v>0.000109948873773695</c:v>
                </c:pt>
                <c:pt idx="1327" formatCode="0.00E+00">
                  <c:v>0.000129939578096185</c:v>
                </c:pt>
                <c:pt idx="1328" formatCode="0.00E+00">
                  <c:v>9.99535216124502E-5</c:v>
                </c:pt>
                <c:pt idx="1329" formatCode="0.00E+00">
                  <c:v>9.99535216124502E-5</c:v>
                </c:pt>
                <c:pt idx="1330" formatCode="0.00E+00">
                  <c:v>0.00017991633890241</c:v>
                </c:pt>
                <c:pt idx="1331" formatCode="0.00E+00">
                  <c:v>0.000129939578096185</c:v>
                </c:pt>
                <c:pt idx="1332" formatCode="0.00E+00">
                  <c:v>9.99535216124502E-5</c:v>
                </c:pt>
                <c:pt idx="1333" formatCode="0.00E+00">
                  <c:v>0.000174918662821787</c:v>
                </c:pt>
                <c:pt idx="1334" formatCode="0.00E+00">
                  <c:v>0.00015992563457992</c:v>
                </c:pt>
                <c:pt idx="1335" formatCode="0.00E+00">
                  <c:v>0.000164923310660542</c:v>
                </c:pt>
                <c:pt idx="1336" formatCode="0.00E+00">
                  <c:v>8.49604933705827E-5</c:v>
                </c:pt>
                <c:pt idx="1337" formatCode="0.00E+00">
                  <c:v>0.000174918662821787</c:v>
                </c:pt>
                <c:pt idx="1338" formatCode="0.00E+00">
                  <c:v>0.00015992563457992</c:v>
                </c:pt>
                <c:pt idx="1339" formatCode="0.00E+00">
                  <c:v>0.00013993493025743</c:v>
                </c:pt>
                <c:pt idx="1340" formatCode="0.00E+00">
                  <c:v>0.000169920986741165</c:v>
                </c:pt>
                <c:pt idx="1341" formatCode="0.00E+00">
                  <c:v>0.000109948873773695</c:v>
                </c:pt>
                <c:pt idx="1342" formatCode="0.00E+00">
                  <c:v>0.000129939578096185</c:v>
                </c:pt>
                <c:pt idx="1343" formatCode="0.00E+00">
                  <c:v>0.000174918662821787</c:v>
                </c:pt>
                <c:pt idx="1344" formatCode="0.00E+00">
                  <c:v>0.000104951197693072</c:v>
                </c:pt>
                <c:pt idx="1345" formatCode="0.00E+00">
                  <c:v>0.000149930282418675</c:v>
                </c:pt>
                <c:pt idx="1346" formatCode="0.00E+00">
                  <c:v>0.000144932606338052</c:v>
                </c:pt>
                <c:pt idx="1347" formatCode="0.00E+00">
                  <c:v>0.000164923310660542</c:v>
                </c:pt>
                <c:pt idx="1348" formatCode="0.00E+00">
                  <c:v>0.000174918662821787</c:v>
                </c:pt>
                <c:pt idx="1349" formatCode="0.00E+00">
                  <c:v>0.000114946549854317</c:v>
                </c:pt>
                <c:pt idx="1350" formatCode="0.00E+00">
                  <c:v>0.000149930282418675</c:v>
                </c:pt>
                <c:pt idx="1351" formatCode="0.00E+00">
                  <c:v>0.000134937254176807</c:v>
                </c:pt>
                <c:pt idx="1352" formatCode="0.00E+00">
                  <c:v>0.000129939578096185</c:v>
                </c:pt>
                <c:pt idx="1353" formatCode="0.00E+00">
                  <c:v>0.000154927958499297</c:v>
                </c:pt>
                <c:pt idx="1354" formatCode="0.00E+00">
                  <c:v>8.99581694512051E-5</c:v>
                </c:pt>
                <c:pt idx="1355" formatCode="0.00E+00">
                  <c:v>0.000164923310660542</c:v>
                </c:pt>
                <c:pt idx="1356" formatCode="0.00E+00">
                  <c:v>0.00011994422593494</c:v>
                </c:pt>
                <c:pt idx="1357" formatCode="0.00E+00">
                  <c:v>9.99535216124502E-5</c:v>
                </c:pt>
                <c:pt idx="1358" formatCode="0.00E+00">
                  <c:v>0.00015992563457992</c:v>
                </c:pt>
                <c:pt idx="1359" formatCode="0.00E+00">
                  <c:v>0.00013993493025743</c:v>
                </c:pt>
                <c:pt idx="1360" formatCode="0.00E+00">
                  <c:v>8.99581694512051E-5</c:v>
                </c:pt>
                <c:pt idx="1361" formatCode="0.00E+00">
                  <c:v>0.00011994422593494</c:v>
                </c:pt>
                <c:pt idx="1362" formatCode="0.00E+00">
                  <c:v>0.00015992563457992</c:v>
                </c:pt>
                <c:pt idx="1363" formatCode="0.00E+00">
                  <c:v>0.000154927958499297</c:v>
                </c:pt>
                <c:pt idx="1364" formatCode="0.00E+00">
                  <c:v>7.99628172899601E-5</c:v>
                </c:pt>
                <c:pt idx="1365" formatCode="0.00E+00">
                  <c:v>0.000154927958499297</c:v>
                </c:pt>
                <c:pt idx="1366" formatCode="0.00E+00">
                  <c:v>0.00011994422593494</c:v>
                </c:pt>
                <c:pt idx="1367" formatCode="0.00E+00">
                  <c:v>0.00013993493025743</c:v>
                </c:pt>
                <c:pt idx="1368" formatCode="0.00E+00">
                  <c:v>0.00011994422593494</c:v>
                </c:pt>
                <c:pt idx="1369" formatCode="0.00E+00">
                  <c:v>8.99581694512051E-5</c:v>
                </c:pt>
                <c:pt idx="1370" formatCode="0.00E+00">
                  <c:v>0.000149930282418675</c:v>
                </c:pt>
                <c:pt idx="1371" formatCode="0.00E+00">
                  <c:v>0.000149930282418675</c:v>
                </c:pt>
                <c:pt idx="1372" formatCode="0.00E+00">
                  <c:v>0.000154927958499297</c:v>
                </c:pt>
                <c:pt idx="1373" formatCode="0.00E+00">
                  <c:v>0.000104951197693072</c:v>
                </c:pt>
                <c:pt idx="1374" formatCode="0.00E+00">
                  <c:v>0.000209902395386145</c:v>
                </c:pt>
                <c:pt idx="1375" formatCode="0.00E+00">
                  <c:v>0.000144932606338052</c:v>
                </c:pt>
                <c:pt idx="1376" formatCode="0.00E+00">
                  <c:v>0.000124941902015562</c:v>
                </c:pt>
                <c:pt idx="1377" formatCode="0.00E+00">
                  <c:v>0.000154927958499297</c:v>
                </c:pt>
                <c:pt idx="1378" formatCode="0.00E+00">
                  <c:v>0.000104951197693072</c:v>
                </c:pt>
                <c:pt idx="1379" formatCode="0.00E+00">
                  <c:v>0.000124941902015562</c:v>
                </c:pt>
                <c:pt idx="1380" formatCode="0.00E+00">
                  <c:v>0.000129939578096185</c:v>
                </c:pt>
                <c:pt idx="1381" formatCode="0.00E+00">
                  <c:v>0.000149930282418675</c:v>
                </c:pt>
                <c:pt idx="1382" formatCode="0.00E+00">
                  <c:v>8.49604933705827E-5</c:v>
                </c:pt>
                <c:pt idx="1383" formatCode="0.00E+00">
                  <c:v>0.000134937254176807</c:v>
                </c:pt>
                <c:pt idx="1384" formatCode="0.00E+00">
                  <c:v>0.000149930282418675</c:v>
                </c:pt>
                <c:pt idx="1385" formatCode="0.00E+00">
                  <c:v>0.000109948873773695</c:v>
                </c:pt>
                <c:pt idx="1386" formatCode="0.00E+00">
                  <c:v>0.00013993493025743</c:v>
                </c:pt>
                <c:pt idx="1387" formatCode="0.00E+00">
                  <c:v>0.000144932606338052</c:v>
                </c:pt>
                <c:pt idx="1388" formatCode="0.00E+00">
                  <c:v>0.000124941902015562</c:v>
                </c:pt>
                <c:pt idx="1389" formatCode="0.00E+00">
                  <c:v>0.000164923310660542</c:v>
                </c:pt>
                <c:pt idx="1390" formatCode="0.00E+00">
                  <c:v>0.000134937254176807</c:v>
                </c:pt>
                <c:pt idx="1391" formatCode="0.00E+00">
                  <c:v>0.000144932606338052</c:v>
                </c:pt>
                <c:pt idx="1392" formatCode="0.00E+00">
                  <c:v>0.000109948873773695</c:v>
                </c:pt>
                <c:pt idx="1393" formatCode="0.00E+00">
                  <c:v>0.000114946549854317</c:v>
                </c:pt>
                <c:pt idx="1394" formatCode="0.00E+00">
                  <c:v>0.00013993493025743</c:v>
                </c:pt>
                <c:pt idx="1395" formatCode="0.00E+00">
                  <c:v>8.99581694512051E-5</c:v>
                </c:pt>
                <c:pt idx="1396" formatCode="0.00E+00">
                  <c:v>0.00013993493025743</c:v>
                </c:pt>
                <c:pt idx="1397" formatCode="0.00E+00">
                  <c:v>0.000124941902015562</c:v>
                </c:pt>
                <c:pt idx="1398" formatCode="0.00E+00">
                  <c:v>0.000144932606338052</c:v>
                </c:pt>
                <c:pt idx="1399" formatCode="0.00E+00">
                  <c:v>0.000104951197693072</c:v>
                </c:pt>
                <c:pt idx="1400" formatCode="0.00E+00">
                  <c:v>7.99628172899601E-5</c:v>
                </c:pt>
                <c:pt idx="1401" formatCode="0.00E+00">
                  <c:v>8.99581694512051E-5</c:v>
                </c:pt>
                <c:pt idx="1402" formatCode="0.00E+00">
                  <c:v>0.00013993493025743</c:v>
                </c:pt>
                <c:pt idx="1403" formatCode="0.00E+00">
                  <c:v>0.000149930282418675</c:v>
                </c:pt>
                <c:pt idx="1404" formatCode="0.00E+00">
                  <c:v>0.000124941902015562</c:v>
                </c:pt>
                <c:pt idx="1405" formatCode="0.00E+00">
                  <c:v>7.99628172899601E-5</c:v>
                </c:pt>
                <c:pt idx="1406" formatCode="0.00E+00">
                  <c:v>8.49604933705827E-5</c:v>
                </c:pt>
                <c:pt idx="1407" formatCode="0.00E+00">
                  <c:v>0.00013993493025743</c:v>
                </c:pt>
                <c:pt idx="1408" formatCode="0.00E+00">
                  <c:v>0.000104951197693072</c:v>
                </c:pt>
                <c:pt idx="1409" formatCode="0.00E+00">
                  <c:v>0.000114946549854317</c:v>
                </c:pt>
                <c:pt idx="1410" formatCode="0.00E+00">
                  <c:v>0.000149930282418675</c:v>
                </c:pt>
                <c:pt idx="1411" formatCode="0.00E+00">
                  <c:v>0.000154927958499297</c:v>
                </c:pt>
                <c:pt idx="1412" formatCode="0.00E+00">
                  <c:v>8.99581694512051E-5</c:v>
                </c:pt>
                <c:pt idx="1413" formatCode="0.00E+00">
                  <c:v>9.49558455318278E-5</c:v>
                </c:pt>
                <c:pt idx="1414" formatCode="0.00E+00">
                  <c:v>0.000104951197693072</c:v>
                </c:pt>
                <c:pt idx="1415" formatCode="0.00E+00">
                  <c:v>0.000124941902015562</c:v>
                </c:pt>
                <c:pt idx="1416" formatCode="0.00E+00">
                  <c:v>0.000154927958499297</c:v>
                </c:pt>
                <c:pt idx="1417" formatCode="0.00E+00">
                  <c:v>0.000104951197693072</c:v>
                </c:pt>
                <c:pt idx="1418" formatCode="0.00E+00">
                  <c:v>0.000104951197693072</c:v>
                </c:pt>
                <c:pt idx="1419" formatCode="0.00E+00">
                  <c:v>0.000149930282418675</c:v>
                </c:pt>
                <c:pt idx="1420" formatCode="0.00E+00">
                  <c:v>0.00011994422593494</c:v>
                </c:pt>
                <c:pt idx="1421" formatCode="0.00E+00">
                  <c:v>0.000129939578096185</c:v>
                </c:pt>
                <c:pt idx="1422" formatCode="0.00E+00">
                  <c:v>0.000104951197693072</c:v>
                </c:pt>
                <c:pt idx="1423" formatCode="0.00E+00">
                  <c:v>8.99581694512051E-5</c:v>
                </c:pt>
                <c:pt idx="1424" formatCode="0.00E+00">
                  <c:v>0.000124941902015562</c:v>
                </c:pt>
                <c:pt idx="1425" formatCode="0.00E+00">
                  <c:v>0.000154927958499297</c:v>
                </c:pt>
                <c:pt idx="1426" formatCode="0.00E+00">
                  <c:v>8.49604933705827E-5</c:v>
                </c:pt>
                <c:pt idx="1427" formatCode="0.00E+00">
                  <c:v>0.000109948873773695</c:v>
                </c:pt>
                <c:pt idx="1428" formatCode="0.00E+00">
                  <c:v>0.000169920986741165</c:v>
                </c:pt>
                <c:pt idx="1429" formatCode="0.00E+00">
                  <c:v>0.000144932606338052</c:v>
                </c:pt>
                <c:pt idx="1430" formatCode="0.00E+00">
                  <c:v>9.49558455318278E-5</c:v>
                </c:pt>
                <c:pt idx="1431" formatCode="0.00E+00">
                  <c:v>0.000154927958499297</c:v>
                </c:pt>
                <c:pt idx="1432" formatCode="0.00E+00">
                  <c:v>6.99674651287151E-5</c:v>
                </c:pt>
                <c:pt idx="1433" formatCode="0.00E+00">
                  <c:v>0.000129939578096185</c:v>
                </c:pt>
                <c:pt idx="1434" formatCode="0.00E+00">
                  <c:v>8.49604933705827E-5</c:v>
                </c:pt>
                <c:pt idx="1435" formatCode="0.00E+00">
                  <c:v>5.99721129674701E-5</c:v>
                </c:pt>
                <c:pt idx="1436" formatCode="0.00E+00">
                  <c:v>0.00011994422593494</c:v>
                </c:pt>
                <c:pt idx="1437" formatCode="0.00E+00">
                  <c:v>9.99535216124502E-5</c:v>
                </c:pt>
                <c:pt idx="1438" formatCode="0.00E+00">
                  <c:v>0.000114946549854317</c:v>
                </c:pt>
                <c:pt idx="1439" formatCode="0.00E+00">
                  <c:v>6.99674651287151E-5</c:v>
                </c:pt>
                <c:pt idx="1440" formatCode="0.00E+00">
                  <c:v>0.000109948873773695</c:v>
                </c:pt>
                <c:pt idx="1441" formatCode="0.00E+00">
                  <c:v>9.49558455318278E-5</c:v>
                </c:pt>
                <c:pt idx="1442" formatCode="0.00E+00">
                  <c:v>0.00013993493025743</c:v>
                </c:pt>
                <c:pt idx="1443" formatCode="0.00E+00">
                  <c:v>0.000109948873773695</c:v>
                </c:pt>
                <c:pt idx="1444" formatCode="0.00E+00">
                  <c:v>0.000124941902015562</c:v>
                </c:pt>
                <c:pt idx="1445" formatCode="0.00E+00">
                  <c:v>0.000124941902015562</c:v>
                </c:pt>
                <c:pt idx="1446" formatCode="0.00E+00">
                  <c:v>0.000154927958499297</c:v>
                </c:pt>
                <c:pt idx="1447" formatCode="0.00E+00">
                  <c:v>8.49604933705827E-5</c:v>
                </c:pt>
                <c:pt idx="1448" formatCode="0.00E+00">
                  <c:v>0.000124941902015562</c:v>
                </c:pt>
                <c:pt idx="1449" formatCode="0.00E+00">
                  <c:v>9.49558455318278E-5</c:v>
                </c:pt>
                <c:pt idx="1450" formatCode="0.00E+00">
                  <c:v>0.000134937254176807</c:v>
                </c:pt>
                <c:pt idx="1451" formatCode="0.00E+00">
                  <c:v>0.000129939578096185</c:v>
                </c:pt>
                <c:pt idx="1452" formatCode="0.00E+00">
                  <c:v>9.49558455318278E-5</c:v>
                </c:pt>
                <c:pt idx="1453" formatCode="0.00E+00">
                  <c:v>0.000124941902015562</c:v>
                </c:pt>
                <c:pt idx="1454" formatCode="0.00E+00">
                  <c:v>0.000134937254176807</c:v>
                </c:pt>
                <c:pt idx="1455" formatCode="0.00E+00">
                  <c:v>0.000114946549854317</c:v>
                </c:pt>
                <c:pt idx="1456" formatCode="0.00E+00">
                  <c:v>9.49558455318278E-5</c:v>
                </c:pt>
                <c:pt idx="1457" formatCode="0.00E+00">
                  <c:v>8.49604933705827E-5</c:v>
                </c:pt>
                <c:pt idx="1458" formatCode="0.00E+00">
                  <c:v>0.000104951197693072</c:v>
                </c:pt>
                <c:pt idx="1459" formatCode="0.00E+00">
                  <c:v>8.99581694512051E-5</c:v>
                </c:pt>
                <c:pt idx="1460" formatCode="0.00E+00">
                  <c:v>8.49604933705827E-5</c:v>
                </c:pt>
                <c:pt idx="1461" formatCode="0.00E+00">
                  <c:v>0.000109948873773695</c:v>
                </c:pt>
                <c:pt idx="1462" formatCode="0.00E+00">
                  <c:v>0.000109948873773695</c:v>
                </c:pt>
                <c:pt idx="1463" formatCode="0.00E+00">
                  <c:v>0.000104951197693072</c:v>
                </c:pt>
                <c:pt idx="1464" formatCode="0.00E+00">
                  <c:v>7.99628172899601E-5</c:v>
                </c:pt>
                <c:pt idx="1465" formatCode="0.00E+00">
                  <c:v>8.49604933705827E-5</c:v>
                </c:pt>
                <c:pt idx="1466" formatCode="0.00E+00">
                  <c:v>0.000129939578096185</c:v>
                </c:pt>
                <c:pt idx="1467" formatCode="0.00E+00">
                  <c:v>8.49604933705827E-5</c:v>
                </c:pt>
                <c:pt idx="1468" formatCode="0.00E+00">
                  <c:v>0.000129939578096185</c:v>
                </c:pt>
                <c:pt idx="1469" formatCode="0.00E+00">
                  <c:v>6.49697890480926E-5</c:v>
                </c:pt>
                <c:pt idx="1470" formatCode="0.00E+00">
                  <c:v>0.00011994422593494</c:v>
                </c:pt>
                <c:pt idx="1471" formatCode="0.00E+00">
                  <c:v>0.000114946549854317</c:v>
                </c:pt>
                <c:pt idx="1472" formatCode="0.00E+00">
                  <c:v>0.000144932606338052</c:v>
                </c:pt>
                <c:pt idx="1473" formatCode="0.00E+00">
                  <c:v>0.000134937254176807</c:v>
                </c:pt>
                <c:pt idx="1474" formatCode="0.00E+00">
                  <c:v>0.000109948873773695</c:v>
                </c:pt>
                <c:pt idx="1475" formatCode="0.00E+00">
                  <c:v>6.49697890480926E-5</c:v>
                </c:pt>
                <c:pt idx="1476" formatCode="0.00E+00">
                  <c:v>8.49604933705827E-5</c:v>
                </c:pt>
                <c:pt idx="1477" formatCode="0.00E+00">
                  <c:v>8.49604933705827E-5</c:v>
                </c:pt>
                <c:pt idx="1478" formatCode="0.00E+00">
                  <c:v>7.99628172899601E-5</c:v>
                </c:pt>
                <c:pt idx="1479" formatCode="0.00E+00">
                  <c:v>6.99674651287151E-5</c:v>
                </c:pt>
                <c:pt idx="1480" formatCode="0.00E+00">
                  <c:v>9.99535216124502E-5</c:v>
                </c:pt>
                <c:pt idx="1481" formatCode="0.00E+00">
                  <c:v>0.000104951197693072</c:v>
                </c:pt>
                <c:pt idx="1482" formatCode="0.00E+00">
                  <c:v>8.49604933705827E-5</c:v>
                </c:pt>
                <c:pt idx="1483" formatCode="0.00E+00">
                  <c:v>8.99581694512051E-5</c:v>
                </c:pt>
                <c:pt idx="1484" formatCode="0.00E+00">
                  <c:v>0.000124941902015562</c:v>
                </c:pt>
                <c:pt idx="1485" formatCode="0.00E+00">
                  <c:v>0.000114946549854317</c:v>
                </c:pt>
                <c:pt idx="1486" formatCode="0.00E+00">
                  <c:v>5.99721129674701E-5</c:v>
                </c:pt>
                <c:pt idx="1487" formatCode="0.00E+00">
                  <c:v>0.000134937254176807</c:v>
                </c:pt>
                <c:pt idx="1488" formatCode="0.00E+00">
                  <c:v>9.49558455318278E-5</c:v>
                </c:pt>
                <c:pt idx="1489" formatCode="0.00E+00">
                  <c:v>0.000134937254176807</c:v>
                </c:pt>
                <c:pt idx="1490" formatCode="0.00E+00">
                  <c:v>0.000109948873773695</c:v>
                </c:pt>
                <c:pt idx="1491" formatCode="0.00E+00">
                  <c:v>0.00013993493025743</c:v>
                </c:pt>
                <c:pt idx="1492" formatCode="0.00E+00">
                  <c:v>8.99581694512051E-5</c:v>
                </c:pt>
                <c:pt idx="1493" formatCode="0.00E+00">
                  <c:v>9.49558455318278E-5</c:v>
                </c:pt>
                <c:pt idx="1494" formatCode="0.00E+00">
                  <c:v>0.000129939578096185</c:v>
                </c:pt>
                <c:pt idx="1495" formatCode="0.00E+00">
                  <c:v>8.99581694512051E-5</c:v>
                </c:pt>
                <c:pt idx="1496" formatCode="0.00E+00">
                  <c:v>9.99535216124502E-5</c:v>
                </c:pt>
                <c:pt idx="1497" formatCode="0.00E+00">
                  <c:v>0.000104951197693072</c:v>
                </c:pt>
                <c:pt idx="1498" formatCode="0.00E+00">
                  <c:v>6.99674651287151E-5</c:v>
                </c:pt>
                <c:pt idx="1499" formatCode="0.00E+00">
                  <c:v>0.000114946549854317</c:v>
                </c:pt>
                <c:pt idx="1500" formatCode="0.00E+00">
                  <c:v>0.00011994422593494</c:v>
                </c:pt>
                <c:pt idx="1501" formatCode="0.00E+00">
                  <c:v>0.000109948873773695</c:v>
                </c:pt>
                <c:pt idx="1502" formatCode="0.00E+00">
                  <c:v>0.000109948873773695</c:v>
                </c:pt>
                <c:pt idx="1503" formatCode="0.00E+00">
                  <c:v>6.99674651287151E-5</c:v>
                </c:pt>
                <c:pt idx="1504" formatCode="0.00E+00">
                  <c:v>0.00013993493025743</c:v>
                </c:pt>
                <c:pt idx="1505" formatCode="0.00E+00">
                  <c:v>8.99581694512051E-5</c:v>
                </c:pt>
                <c:pt idx="1506" formatCode="0.00E+00">
                  <c:v>9.99535216124502E-5</c:v>
                </c:pt>
                <c:pt idx="1507" formatCode="0.00E+00">
                  <c:v>7.99628172899601E-5</c:v>
                </c:pt>
                <c:pt idx="1508" formatCode="0.00E+00">
                  <c:v>9.49558455318278E-5</c:v>
                </c:pt>
                <c:pt idx="1509" formatCode="0.00E+00">
                  <c:v>0.00013993493025743</c:v>
                </c:pt>
                <c:pt idx="1510" formatCode="0.00E+00">
                  <c:v>0.000114946549854317</c:v>
                </c:pt>
                <c:pt idx="1511" formatCode="0.00E+00">
                  <c:v>9.49558455318278E-5</c:v>
                </c:pt>
                <c:pt idx="1512" formatCode="0.00E+00">
                  <c:v>4.99767608062251E-5</c:v>
                </c:pt>
                <c:pt idx="1513" formatCode="0.00E+00">
                  <c:v>0.000109948873773695</c:v>
                </c:pt>
                <c:pt idx="1514" formatCode="0.00E+00">
                  <c:v>0.00011994422593494</c:v>
                </c:pt>
                <c:pt idx="1515" formatCode="0.00E+00">
                  <c:v>7.49651412093376E-5</c:v>
                </c:pt>
                <c:pt idx="1516" formatCode="0.00E+00">
                  <c:v>7.99628172899601E-5</c:v>
                </c:pt>
                <c:pt idx="1517" formatCode="0.00E+00">
                  <c:v>5.99721129674701E-5</c:v>
                </c:pt>
                <c:pt idx="1518" formatCode="0.00E+00">
                  <c:v>8.49604933705827E-5</c:v>
                </c:pt>
                <c:pt idx="1519" formatCode="0.00E+00">
                  <c:v>8.49604933705827E-5</c:v>
                </c:pt>
                <c:pt idx="1520" formatCode="0.00E+00">
                  <c:v>0.00011994422593494</c:v>
                </c:pt>
                <c:pt idx="1521" formatCode="0.00E+00">
                  <c:v>9.99535216124502E-5</c:v>
                </c:pt>
                <c:pt idx="1522" formatCode="0.00E+00">
                  <c:v>8.49604933705827E-5</c:v>
                </c:pt>
                <c:pt idx="1523" formatCode="0.00E+00">
                  <c:v>7.99628172899601E-5</c:v>
                </c:pt>
                <c:pt idx="1524" formatCode="0.00E+00">
                  <c:v>0.000104951197693072</c:v>
                </c:pt>
                <c:pt idx="1525" formatCode="0.00E+00">
                  <c:v>5.49744368868476E-5</c:v>
                </c:pt>
                <c:pt idx="1526" formatCode="0.00E+00">
                  <c:v>0.000114946549854317</c:v>
                </c:pt>
                <c:pt idx="1527" formatCode="0.00E+00">
                  <c:v>8.49604933705827E-5</c:v>
                </c:pt>
                <c:pt idx="1528" formatCode="0.00E+00">
                  <c:v>0.000114946549854317</c:v>
                </c:pt>
                <c:pt idx="1529" formatCode="0.00E+00">
                  <c:v>5.99721129674701E-5</c:v>
                </c:pt>
                <c:pt idx="1530" formatCode="0.00E+00">
                  <c:v>0.000124941902015562</c:v>
                </c:pt>
                <c:pt idx="1531" formatCode="0.00E+00">
                  <c:v>6.49697890480926E-5</c:v>
                </c:pt>
                <c:pt idx="1532" formatCode="0.00E+00">
                  <c:v>9.99535216124502E-5</c:v>
                </c:pt>
                <c:pt idx="1533" formatCode="0.00E+00">
                  <c:v>0.000134937254176807</c:v>
                </c:pt>
                <c:pt idx="1534" formatCode="0.00E+00">
                  <c:v>0.000124941902015562</c:v>
                </c:pt>
                <c:pt idx="1535" formatCode="0.00E+00">
                  <c:v>8.99581694512051E-5</c:v>
                </c:pt>
                <c:pt idx="1536" formatCode="0.00E+00">
                  <c:v>7.99628172899601E-5</c:v>
                </c:pt>
                <c:pt idx="1537" formatCode="0.00E+00">
                  <c:v>6.99674651287151E-5</c:v>
                </c:pt>
                <c:pt idx="1538" formatCode="0.00E+00">
                  <c:v>9.99535216124502E-5</c:v>
                </c:pt>
                <c:pt idx="1539" formatCode="0.00E+00">
                  <c:v>8.99581694512051E-5</c:v>
                </c:pt>
                <c:pt idx="1540" formatCode="0.00E+00">
                  <c:v>9.99535216124502E-5</c:v>
                </c:pt>
                <c:pt idx="1541" formatCode="0.00E+00">
                  <c:v>9.99535216124502E-5</c:v>
                </c:pt>
                <c:pt idx="1542" formatCode="0.00E+00">
                  <c:v>0.000109948873773695</c:v>
                </c:pt>
                <c:pt idx="1543" formatCode="0.00E+00">
                  <c:v>0.000104951197693072</c:v>
                </c:pt>
                <c:pt idx="1544" formatCode="0.00E+00">
                  <c:v>0.000114946549854317</c:v>
                </c:pt>
                <c:pt idx="1545" formatCode="0.00E+00">
                  <c:v>8.99581694512051E-5</c:v>
                </c:pt>
                <c:pt idx="1546" formatCode="0.00E+00">
                  <c:v>5.49744368868476E-5</c:v>
                </c:pt>
                <c:pt idx="1547" formatCode="0.00E+00">
                  <c:v>6.49697890480926E-5</c:v>
                </c:pt>
                <c:pt idx="1548" formatCode="0.00E+00">
                  <c:v>8.49604933705827E-5</c:v>
                </c:pt>
                <c:pt idx="1549" formatCode="0.00E+00">
                  <c:v>8.49604933705827E-5</c:v>
                </c:pt>
                <c:pt idx="1550" formatCode="0.00E+00">
                  <c:v>8.99581694512051E-5</c:v>
                </c:pt>
                <c:pt idx="1551" formatCode="0.00E+00">
                  <c:v>0.000104951197693072</c:v>
                </c:pt>
                <c:pt idx="1552" formatCode="0.00E+00">
                  <c:v>0.000104951197693072</c:v>
                </c:pt>
                <c:pt idx="1553" formatCode="0.00E+00">
                  <c:v>9.99535216124502E-5</c:v>
                </c:pt>
                <c:pt idx="1554" formatCode="0.00E+00">
                  <c:v>8.49604933705827E-5</c:v>
                </c:pt>
                <c:pt idx="1555" formatCode="0.00E+00">
                  <c:v>5.99721129674701E-5</c:v>
                </c:pt>
                <c:pt idx="1556" formatCode="0.00E+00">
                  <c:v>9.99535216124502E-5</c:v>
                </c:pt>
                <c:pt idx="1557" formatCode="0.00E+00">
                  <c:v>8.49604933705827E-5</c:v>
                </c:pt>
                <c:pt idx="1558" formatCode="0.00E+00">
                  <c:v>6.49697890480926E-5</c:v>
                </c:pt>
                <c:pt idx="1559" formatCode="0.00E+00">
                  <c:v>8.99581694512051E-5</c:v>
                </c:pt>
                <c:pt idx="1560" formatCode="0.00E+00">
                  <c:v>7.99628172899601E-5</c:v>
                </c:pt>
                <c:pt idx="1561" formatCode="0.00E+00">
                  <c:v>9.99535216124502E-5</c:v>
                </c:pt>
                <c:pt idx="1562" formatCode="0.00E+00">
                  <c:v>7.49651412093376E-5</c:v>
                </c:pt>
                <c:pt idx="1563" formatCode="0.00E+00">
                  <c:v>7.99628172899601E-5</c:v>
                </c:pt>
                <c:pt idx="1564" formatCode="0.00E+00">
                  <c:v>9.49558455318278E-5</c:v>
                </c:pt>
                <c:pt idx="1565" formatCode="0.00E+00">
                  <c:v>9.99535216124502E-5</c:v>
                </c:pt>
                <c:pt idx="1566" formatCode="0.00E+00">
                  <c:v>9.99535216124502E-5</c:v>
                </c:pt>
                <c:pt idx="1567" formatCode="0.00E+00">
                  <c:v>9.49558455318278E-5</c:v>
                </c:pt>
                <c:pt idx="1568" formatCode="0.00E+00">
                  <c:v>8.49604933705827E-5</c:v>
                </c:pt>
                <c:pt idx="1569" formatCode="0.00E+00">
                  <c:v>4.99767608062251E-5</c:v>
                </c:pt>
                <c:pt idx="1570" formatCode="0.00E+00">
                  <c:v>8.49604933705827E-5</c:v>
                </c:pt>
                <c:pt idx="1571" formatCode="0.00E+00">
                  <c:v>7.49651412093376E-5</c:v>
                </c:pt>
                <c:pt idx="1572" formatCode="0.00E+00">
                  <c:v>7.99628172899601E-5</c:v>
                </c:pt>
                <c:pt idx="1573" formatCode="0.00E+00">
                  <c:v>7.99628172899601E-5</c:v>
                </c:pt>
                <c:pt idx="1574" formatCode="0.00E+00">
                  <c:v>4.99767608062251E-5</c:v>
                </c:pt>
                <c:pt idx="1575" formatCode="0.00E+00">
                  <c:v>7.99628172899601E-5</c:v>
                </c:pt>
                <c:pt idx="1576" formatCode="0.00E+00">
                  <c:v>6.99674651287151E-5</c:v>
                </c:pt>
                <c:pt idx="1577" formatCode="0.00E+00">
                  <c:v>6.99674651287151E-5</c:v>
                </c:pt>
                <c:pt idx="1578" formatCode="0.00E+00">
                  <c:v>0.000124941902015562</c:v>
                </c:pt>
                <c:pt idx="1579" formatCode="0.00E+00">
                  <c:v>0.000104951197693072</c:v>
                </c:pt>
                <c:pt idx="1580" formatCode="0.00E+00">
                  <c:v>8.99581694512051E-5</c:v>
                </c:pt>
                <c:pt idx="1581" formatCode="0.00E+00">
                  <c:v>7.99628172899601E-5</c:v>
                </c:pt>
                <c:pt idx="1582" formatCode="0.00E+00">
                  <c:v>7.99628172899601E-5</c:v>
                </c:pt>
                <c:pt idx="1583" formatCode="0.00E+00">
                  <c:v>9.49558455318278E-5</c:v>
                </c:pt>
                <c:pt idx="1584" formatCode="0.00E+00">
                  <c:v>8.49604933705827E-5</c:v>
                </c:pt>
                <c:pt idx="1585" formatCode="0.00E+00">
                  <c:v>4.99767608062251E-5</c:v>
                </c:pt>
                <c:pt idx="1586" formatCode="0.00E+00">
                  <c:v>7.49651412093376E-5</c:v>
                </c:pt>
                <c:pt idx="1587" formatCode="0.00E+00">
                  <c:v>6.49697890480926E-5</c:v>
                </c:pt>
                <c:pt idx="1588" formatCode="0.00E+00">
                  <c:v>0.000124941902015562</c:v>
                </c:pt>
                <c:pt idx="1589" formatCode="0.00E+00">
                  <c:v>8.99581694512051E-5</c:v>
                </c:pt>
                <c:pt idx="1590" formatCode="0.00E+00">
                  <c:v>7.49651412093376E-5</c:v>
                </c:pt>
                <c:pt idx="1591" formatCode="0.00E+00">
                  <c:v>5.49744368868476E-5</c:v>
                </c:pt>
                <c:pt idx="1592" formatCode="0.00E+00">
                  <c:v>5.49744368868476E-5</c:v>
                </c:pt>
                <c:pt idx="1593" formatCode="0.00E+00">
                  <c:v>0.000104951197693072</c:v>
                </c:pt>
                <c:pt idx="1594" formatCode="0.00E+00">
                  <c:v>8.99581694512051E-5</c:v>
                </c:pt>
                <c:pt idx="1595" formatCode="0.00E+00">
                  <c:v>6.99674651287151E-5</c:v>
                </c:pt>
                <c:pt idx="1596" formatCode="0.00E+00">
                  <c:v>6.49697890480926E-5</c:v>
                </c:pt>
                <c:pt idx="1597" formatCode="0.00E+00">
                  <c:v>6.99674651287151E-5</c:v>
                </c:pt>
                <c:pt idx="1598" formatCode="0.00E+00">
                  <c:v>0.000104951197693072</c:v>
                </c:pt>
                <c:pt idx="1599" formatCode="0.00E+00">
                  <c:v>6.49697890480926E-5</c:v>
                </c:pt>
                <c:pt idx="1600" formatCode="0.00E+00">
                  <c:v>0.000109948873773695</c:v>
                </c:pt>
                <c:pt idx="1601" formatCode="0.00E+00">
                  <c:v>9.49558455318278E-5</c:v>
                </c:pt>
                <c:pt idx="1602" formatCode="0.00E+00">
                  <c:v>2.9986056483735E-5</c:v>
                </c:pt>
                <c:pt idx="1603" formatCode="0.00E+00">
                  <c:v>7.49651412093376E-5</c:v>
                </c:pt>
                <c:pt idx="1604" formatCode="0.00E+00">
                  <c:v>5.49744368868476E-5</c:v>
                </c:pt>
                <c:pt idx="1605" formatCode="0.00E+00">
                  <c:v>7.49651412093376E-5</c:v>
                </c:pt>
                <c:pt idx="1606" formatCode="0.00E+00">
                  <c:v>4.99767608062251E-5</c:v>
                </c:pt>
                <c:pt idx="1607" formatCode="0.00E+00">
                  <c:v>5.49744368868476E-5</c:v>
                </c:pt>
                <c:pt idx="1608" formatCode="0.00E+00">
                  <c:v>8.49604933705827E-5</c:v>
                </c:pt>
                <c:pt idx="1609" formatCode="0.00E+00">
                  <c:v>8.49604933705827E-5</c:v>
                </c:pt>
                <c:pt idx="1610" formatCode="0.00E+00">
                  <c:v>7.49651412093376E-5</c:v>
                </c:pt>
                <c:pt idx="1611" formatCode="0.00E+00">
                  <c:v>0.000109948873773695</c:v>
                </c:pt>
                <c:pt idx="1612" formatCode="0.00E+00">
                  <c:v>9.49558455318278E-5</c:v>
                </c:pt>
                <c:pt idx="1613" formatCode="0.00E+00">
                  <c:v>6.99674651287151E-5</c:v>
                </c:pt>
                <c:pt idx="1614" formatCode="0.00E+00">
                  <c:v>6.99674651287151E-5</c:v>
                </c:pt>
                <c:pt idx="1615" formatCode="0.00E+00">
                  <c:v>6.99674651287151E-5</c:v>
                </c:pt>
                <c:pt idx="1616" formatCode="0.00E+00">
                  <c:v>4.99767608062251E-5</c:v>
                </c:pt>
                <c:pt idx="1617" formatCode="0.00E+00">
                  <c:v>6.99674651287151E-5</c:v>
                </c:pt>
                <c:pt idx="1618" formatCode="0.00E+00">
                  <c:v>4.49790847256025E-5</c:v>
                </c:pt>
                <c:pt idx="1619" formatCode="0.00E+00">
                  <c:v>9.49558455318278E-5</c:v>
                </c:pt>
                <c:pt idx="1620" formatCode="0.00E+00">
                  <c:v>6.99674651287151E-5</c:v>
                </c:pt>
                <c:pt idx="1621" formatCode="0.00E+00">
                  <c:v>7.99628172899601E-5</c:v>
                </c:pt>
                <c:pt idx="1622" formatCode="0.00E+00">
                  <c:v>7.49651412093376E-5</c:v>
                </c:pt>
                <c:pt idx="1623" formatCode="0.00E+00">
                  <c:v>9.99535216124502E-5</c:v>
                </c:pt>
                <c:pt idx="1624" formatCode="0.00E+00">
                  <c:v>0.000129939578096185</c:v>
                </c:pt>
                <c:pt idx="1625" formatCode="0.00E+00">
                  <c:v>6.99674651287151E-5</c:v>
                </c:pt>
                <c:pt idx="1626" formatCode="0.00E+00">
                  <c:v>4.99767608062251E-5</c:v>
                </c:pt>
                <c:pt idx="1627" formatCode="0.00E+00">
                  <c:v>4.99767608062251E-5</c:v>
                </c:pt>
                <c:pt idx="1628" formatCode="0.00E+00">
                  <c:v>0.000109948873773695</c:v>
                </c:pt>
                <c:pt idx="1629" formatCode="0.00E+00">
                  <c:v>4.49790847256025E-5</c:v>
                </c:pt>
                <c:pt idx="1630" formatCode="0.00E+00">
                  <c:v>5.49744368868476E-5</c:v>
                </c:pt>
                <c:pt idx="1631" formatCode="0.00E+00">
                  <c:v>9.49558455318278E-5</c:v>
                </c:pt>
                <c:pt idx="1632" formatCode="0.00E+00">
                  <c:v>6.99674651287151E-5</c:v>
                </c:pt>
                <c:pt idx="1633" formatCode="0.00E+00">
                  <c:v>2.49883804031125E-5</c:v>
                </c:pt>
                <c:pt idx="1634" formatCode="0.00E+00">
                  <c:v>5.99721129674701E-5</c:v>
                </c:pt>
                <c:pt idx="1635" formatCode="0.00E+00">
                  <c:v>4.49790847256025E-5</c:v>
                </c:pt>
                <c:pt idx="1636" formatCode="0.00E+00">
                  <c:v>4.99767608062251E-5</c:v>
                </c:pt>
                <c:pt idx="1637" formatCode="0.00E+00">
                  <c:v>7.49651412093376E-5</c:v>
                </c:pt>
                <c:pt idx="1638" formatCode="0.00E+00">
                  <c:v>4.99767608062251E-5</c:v>
                </c:pt>
                <c:pt idx="1639" formatCode="0.00E+00">
                  <c:v>3.998140864498E-5</c:v>
                </c:pt>
                <c:pt idx="1640" formatCode="0.00E+00">
                  <c:v>0.00011994422593494</c:v>
                </c:pt>
                <c:pt idx="1641" formatCode="0.00E+00">
                  <c:v>8.99581694512051E-5</c:v>
                </c:pt>
                <c:pt idx="1642" formatCode="0.00E+00">
                  <c:v>7.99628172899601E-5</c:v>
                </c:pt>
                <c:pt idx="1643" formatCode="0.00E+00">
                  <c:v>6.99674651287151E-5</c:v>
                </c:pt>
                <c:pt idx="1644" formatCode="0.00E+00">
                  <c:v>9.99535216124502E-5</c:v>
                </c:pt>
                <c:pt idx="1645" formatCode="0.00E+00">
                  <c:v>5.99721129674701E-5</c:v>
                </c:pt>
                <c:pt idx="1646" formatCode="0.00E+00">
                  <c:v>7.49651412093376E-5</c:v>
                </c:pt>
                <c:pt idx="1647" formatCode="0.00E+00">
                  <c:v>7.49651412093376E-5</c:v>
                </c:pt>
                <c:pt idx="1648" formatCode="0.00E+00">
                  <c:v>6.99674651287151E-5</c:v>
                </c:pt>
                <c:pt idx="1649" formatCode="0.00E+00">
                  <c:v>8.99581694512051E-5</c:v>
                </c:pt>
                <c:pt idx="1650" formatCode="0.00E+00">
                  <c:v>6.99674651287151E-5</c:v>
                </c:pt>
                <c:pt idx="1651" formatCode="0.00E+00">
                  <c:v>7.99628172899601E-5</c:v>
                </c:pt>
                <c:pt idx="1652" formatCode="0.00E+00">
                  <c:v>7.49651412093376E-5</c:v>
                </c:pt>
                <c:pt idx="1653" formatCode="0.00E+00">
                  <c:v>7.99628172899601E-5</c:v>
                </c:pt>
                <c:pt idx="1654" formatCode="0.00E+00">
                  <c:v>4.99767608062251E-5</c:v>
                </c:pt>
                <c:pt idx="1655" formatCode="0.00E+00">
                  <c:v>6.99674651287151E-5</c:v>
                </c:pt>
                <c:pt idx="1656" formatCode="0.00E+00">
                  <c:v>4.99767608062251E-5</c:v>
                </c:pt>
                <c:pt idx="1657" formatCode="0.00E+00">
                  <c:v>4.49790847256025E-5</c:v>
                </c:pt>
                <c:pt idx="1658" formatCode="0.00E+00">
                  <c:v>5.49744368868476E-5</c:v>
                </c:pt>
                <c:pt idx="1659" formatCode="0.00E+00">
                  <c:v>5.49744368868476E-5</c:v>
                </c:pt>
                <c:pt idx="1660" formatCode="0.00E+00">
                  <c:v>9.99535216124502E-5</c:v>
                </c:pt>
                <c:pt idx="1661" formatCode="0.00E+00">
                  <c:v>6.49697890480926E-5</c:v>
                </c:pt>
                <c:pt idx="1662" formatCode="0.00E+00">
                  <c:v>5.49744368868476E-5</c:v>
                </c:pt>
                <c:pt idx="1663" formatCode="0.00E+00">
                  <c:v>7.49651412093376E-5</c:v>
                </c:pt>
                <c:pt idx="1664" formatCode="0.00E+00">
                  <c:v>7.99628172899601E-5</c:v>
                </c:pt>
                <c:pt idx="1665" formatCode="0.00E+00">
                  <c:v>9.99535216124502E-5</c:v>
                </c:pt>
                <c:pt idx="1666" formatCode="0.00E+00">
                  <c:v>7.49651412093376E-5</c:v>
                </c:pt>
                <c:pt idx="1667" formatCode="0.00E+00">
                  <c:v>6.99674651287151E-5</c:v>
                </c:pt>
                <c:pt idx="1668" formatCode="0.00E+00">
                  <c:v>7.99628172899601E-5</c:v>
                </c:pt>
                <c:pt idx="1669" formatCode="0.00E+00">
                  <c:v>7.99628172899601E-5</c:v>
                </c:pt>
                <c:pt idx="1670" formatCode="0.00E+00">
                  <c:v>6.99674651287151E-5</c:v>
                </c:pt>
                <c:pt idx="1671" formatCode="0.00E+00">
                  <c:v>7.49651412093376E-5</c:v>
                </c:pt>
                <c:pt idx="1672" formatCode="0.00E+00">
                  <c:v>4.49790847256025E-5</c:v>
                </c:pt>
                <c:pt idx="1673" formatCode="0.00E+00">
                  <c:v>7.99628172899601E-5</c:v>
                </c:pt>
                <c:pt idx="1674" formatCode="0.00E+00">
                  <c:v>4.49790847256025E-5</c:v>
                </c:pt>
                <c:pt idx="1675" formatCode="0.00E+00">
                  <c:v>7.99628172899601E-5</c:v>
                </c:pt>
                <c:pt idx="1676" formatCode="0.00E+00">
                  <c:v>8.99581694512051E-5</c:v>
                </c:pt>
                <c:pt idx="1677" formatCode="0.00E+00">
                  <c:v>7.49651412093376E-5</c:v>
                </c:pt>
                <c:pt idx="1678" formatCode="0.00E+00">
                  <c:v>6.49697890480926E-5</c:v>
                </c:pt>
                <c:pt idx="1679" formatCode="0.00E+00">
                  <c:v>5.49744368868476E-5</c:v>
                </c:pt>
                <c:pt idx="1680" formatCode="0.00E+00">
                  <c:v>6.49697890480926E-5</c:v>
                </c:pt>
                <c:pt idx="1681" formatCode="0.00E+00">
                  <c:v>8.49604933705827E-5</c:v>
                </c:pt>
                <c:pt idx="1682" formatCode="0.00E+00">
                  <c:v>7.99628172899601E-5</c:v>
                </c:pt>
                <c:pt idx="1683" formatCode="0.00E+00">
                  <c:v>0.000104951197693072</c:v>
                </c:pt>
                <c:pt idx="1684" formatCode="0.00E+00">
                  <c:v>0.000104951197693072</c:v>
                </c:pt>
                <c:pt idx="1685" formatCode="0.00E+00">
                  <c:v>3.49837325643575E-5</c:v>
                </c:pt>
                <c:pt idx="1686" formatCode="0.00E+00">
                  <c:v>6.49697890480926E-5</c:v>
                </c:pt>
                <c:pt idx="1687" formatCode="0.00E+00">
                  <c:v>7.49651412093376E-5</c:v>
                </c:pt>
                <c:pt idx="1688" formatCode="0.00E+00">
                  <c:v>9.49558455318278E-5</c:v>
                </c:pt>
                <c:pt idx="1689" formatCode="0.00E+00">
                  <c:v>5.99721129674701E-5</c:v>
                </c:pt>
                <c:pt idx="1690" formatCode="0.00E+00">
                  <c:v>6.99674651287151E-5</c:v>
                </c:pt>
                <c:pt idx="1691" formatCode="0.00E+00">
                  <c:v>6.49697890480926E-5</c:v>
                </c:pt>
                <c:pt idx="1692" formatCode="0.00E+00">
                  <c:v>6.49697890480926E-5</c:v>
                </c:pt>
                <c:pt idx="1693" formatCode="0.00E+00">
                  <c:v>7.49651412093376E-5</c:v>
                </c:pt>
                <c:pt idx="1694" formatCode="0.00E+00">
                  <c:v>7.49651412093376E-5</c:v>
                </c:pt>
                <c:pt idx="1695" formatCode="0.00E+00">
                  <c:v>7.99628172899601E-5</c:v>
                </c:pt>
                <c:pt idx="1696" formatCode="0.00E+00">
                  <c:v>6.99674651287151E-5</c:v>
                </c:pt>
                <c:pt idx="1697" formatCode="0.00E+00">
                  <c:v>7.49651412093376E-5</c:v>
                </c:pt>
                <c:pt idx="1698" formatCode="0.00E+00">
                  <c:v>6.49697890480926E-5</c:v>
                </c:pt>
                <c:pt idx="1699" formatCode="0.00E+00">
                  <c:v>4.49790847256025E-5</c:v>
                </c:pt>
                <c:pt idx="1700" formatCode="0.00E+00">
                  <c:v>7.49651412093376E-5</c:v>
                </c:pt>
                <c:pt idx="1701" formatCode="0.00E+00">
                  <c:v>5.99721129674701E-5</c:v>
                </c:pt>
                <c:pt idx="1702" formatCode="0.00E+00">
                  <c:v>7.99628172899601E-5</c:v>
                </c:pt>
                <c:pt idx="1703" formatCode="0.00E+00">
                  <c:v>5.99721129674701E-5</c:v>
                </c:pt>
                <c:pt idx="1704" formatCode="0.00E+00">
                  <c:v>3.998140864498E-5</c:v>
                </c:pt>
                <c:pt idx="1705" formatCode="0.00E+00">
                  <c:v>5.49744368868476E-5</c:v>
                </c:pt>
                <c:pt idx="1706" formatCode="0.00E+00">
                  <c:v>4.99767608062251E-5</c:v>
                </c:pt>
                <c:pt idx="1707" formatCode="0.00E+00">
                  <c:v>3.998140864498E-5</c:v>
                </c:pt>
                <c:pt idx="1708" formatCode="0.00E+00">
                  <c:v>3.998140864498E-5</c:v>
                </c:pt>
                <c:pt idx="1709" formatCode="0.00E+00">
                  <c:v>7.49651412093376E-5</c:v>
                </c:pt>
                <c:pt idx="1710" formatCode="0.00E+00">
                  <c:v>9.99535216124502E-5</c:v>
                </c:pt>
                <c:pt idx="1711" formatCode="0.00E+00">
                  <c:v>8.49604933705827E-5</c:v>
                </c:pt>
                <c:pt idx="1712" formatCode="0.00E+00">
                  <c:v>6.99674651287151E-5</c:v>
                </c:pt>
                <c:pt idx="1713" formatCode="0.00E+00">
                  <c:v>5.49744368868476E-5</c:v>
                </c:pt>
                <c:pt idx="1714" formatCode="0.00E+00">
                  <c:v>7.99628172899601E-5</c:v>
                </c:pt>
                <c:pt idx="1715" formatCode="0.00E+00">
                  <c:v>7.99628172899601E-5</c:v>
                </c:pt>
                <c:pt idx="1716" formatCode="0.00E+00">
                  <c:v>4.49790847256025E-5</c:v>
                </c:pt>
                <c:pt idx="1717" formatCode="0.00E+00">
                  <c:v>3.998140864498E-5</c:v>
                </c:pt>
                <c:pt idx="1718" formatCode="0.00E+00">
                  <c:v>6.99674651287151E-5</c:v>
                </c:pt>
                <c:pt idx="1719" formatCode="0.00E+00">
                  <c:v>9.99535216124502E-5</c:v>
                </c:pt>
                <c:pt idx="1720" formatCode="0.00E+00">
                  <c:v>7.99628172899601E-5</c:v>
                </c:pt>
                <c:pt idx="1721" formatCode="0.00E+00">
                  <c:v>7.99628172899601E-5</c:v>
                </c:pt>
                <c:pt idx="1722" formatCode="0.00E+00">
                  <c:v>6.49697890480926E-5</c:v>
                </c:pt>
                <c:pt idx="1723" formatCode="0.00E+00">
                  <c:v>5.99721129674701E-5</c:v>
                </c:pt>
                <c:pt idx="1724" formatCode="0.00E+00">
                  <c:v>7.99628172899601E-5</c:v>
                </c:pt>
                <c:pt idx="1725" formatCode="0.00E+00">
                  <c:v>5.49744368868476E-5</c:v>
                </c:pt>
                <c:pt idx="1726" formatCode="0.00E+00">
                  <c:v>6.49697890480926E-5</c:v>
                </c:pt>
                <c:pt idx="1727" formatCode="0.00E+00">
                  <c:v>6.99674651287151E-5</c:v>
                </c:pt>
                <c:pt idx="1728" formatCode="0.00E+00">
                  <c:v>6.99674651287151E-5</c:v>
                </c:pt>
                <c:pt idx="1729" formatCode="0.00E+00">
                  <c:v>9.99535216124502E-5</c:v>
                </c:pt>
                <c:pt idx="1730" formatCode="0.00E+00">
                  <c:v>5.49744368868476E-5</c:v>
                </c:pt>
                <c:pt idx="1731" formatCode="0.00E+00">
                  <c:v>5.49744368868476E-5</c:v>
                </c:pt>
                <c:pt idx="1732" formatCode="0.00E+00">
                  <c:v>6.49697890480926E-5</c:v>
                </c:pt>
                <c:pt idx="1733" formatCode="0.00E+00">
                  <c:v>6.99674651287151E-5</c:v>
                </c:pt>
                <c:pt idx="1734" formatCode="0.00E+00">
                  <c:v>4.49790847256025E-5</c:v>
                </c:pt>
                <c:pt idx="1735" formatCode="0.00E+00">
                  <c:v>4.49790847256025E-5</c:v>
                </c:pt>
                <c:pt idx="1736" formatCode="0.00E+00">
                  <c:v>7.99628172899601E-5</c:v>
                </c:pt>
                <c:pt idx="1737" formatCode="0.00E+00">
                  <c:v>5.99721129674701E-5</c:v>
                </c:pt>
                <c:pt idx="1738" formatCode="0.00E+00">
                  <c:v>3.49837325643575E-5</c:v>
                </c:pt>
                <c:pt idx="1739" formatCode="0.00E+00">
                  <c:v>5.99721129674701E-5</c:v>
                </c:pt>
                <c:pt idx="1740" formatCode="0.00E+00">
                  <c:v>4.99767608062251E-5</c:v>
                </c:pt>
                <c:pt idx="1741" formatCode="0.00E+00">
                  <c:v>7.49651412093376E-5</c:v>
                </c:pt>
                <c:pt idx="1742" formatCode="0.00E+00">
                  <c:v>4.99767608062251E-5</c:v>
                </c:pt>
                <c:pt idx="1743" formatCode="0.00E+00">
                  <c:v>3.998140864498E-5</c:v>
                </c:pt>
                <c:pt idx="1744" formatCode="0.00E+00">
                  <c:v>9.49558455318278E-5</c:v>
                </c:pt>
                <c:pt idx="1745" formatCode="0.00E+00">
                  <c:v>7.99628172899601E-5</c:v>
                </c:pt>
                <c:pt idx="1746" formatCode="0.00E+00">
                  <c:v>2.49883804031125E-5</c:v>
                </c:pt>
                <c:pt idx="1747" formatCode="0.00E+00">
                  <c:v>6.99674651287151E-5</c:v>
                </c:pt>
                <c:pt idx="1748" formatCode="0.00E+00">
                  <c:v>5.49744368868476E-5</c:v>
                </c:pt>
                <c:pt idx="1749" formatCode="0.00E+00">
                  <c:v>3.998140864498E-5</c:v>
                </c:pt>
                <c:pt idx="1750" formatCode="0.00E+00">
                  <c:v>5.49744368868476E-5</c:v>
                </c:pt>
                <c:pt idx="1751" formatCode="0.00E+00">
                  <c:v>7.49651412093376E-5</c:v>
                </c:pt>
                <c:pt idx="1752" formatCode="0.00E+00">
                  <c:v>5.99721129674701E-5</c:v>
                </c:pt>
                <c:pt idx="1753" formatCode="0.00E+00">
                  <c:v>8.49604933705827E-5</c:v>
                </c:pt>
                <c:pt idx="1754" formatCode="0.00E+00">
                  <c:v>6.99674651287151E-5</c:v>
                </c:pt>
                <c:pt idx="1755" formatCode="0.00E+00">
                  <c:v>2.49883804031125E-5</c:v>
                </c:pt>
                <c:pt idx="1756" formatCode="0.00E+00">
                  <c:v>4.99767608062251E-5</c:v>
                </c:pt>
                <c:pt idx="1757" formatCode="0.00E+00">
                  <c:v>4.49790847256025E-5</c:v>
                </c:pt>
                <c:pt idx="1758" formatCode="0.00E+00">
                  <c:v>5.99721129674701E-5</c:v>
                </c:pt>
                <c:pt idx="1759" formatCode="0.00E+00">
                  <c:v>3.998140864498E-5</c:v>
                </c:pt>
                <c:pt idx="1760" formatCode="0.00E+00">
                  <c:v>6.49697890480926E-5</c:v>
                </c:pt>
                <c:pt idx="1761" formatCode="0.00E+00">
                  <c:v>9.49558455318278E-5</c:v>
                </c:pt>
                <c:pt idx="1762" formatCode="0.00E+00">
                  <c:v>5.99721129674701E-5</c:v>
                </c:pt>
                <c:pt idx="1763" formatCode="0.00E+00">
                  <c:v>2.9986056483735E-5</c:v>
                </c:pt>
                <c:pt idx="1764" formatCode="0.00E+00">
                  <c:v>6.49697890480926E-5</c:v>
                </c:pt>
                <c:pt idx="1765" formatCode="0.00E+00">
                  <c:v>7.99628172899601E-5</c:v>
                </c:pt>
                <c:pt idx="1766" formatCode="0.00E+00">
                  <c:v>3.998140864498E-5</c:v>
                </c:pt>
                <c:pt idx="1767" formatCode="0.00E+00">
                  <c:v>4.49790847256025E-5</c:v>
                </c:pt>
                <c:pt idx="1768" formatCode="0.00E+00">
                  <c:v>8.49604933705827E-5</c:v>
                </c:pt>
                <c:pt idx="1769" formatCode="0.00E+00">
                  <c:v>3.998140864498E-5</c:v>
                </c:pt>
                <c:pt idx="1770" formatCode="0.00E+00">
                  <c:v>2.9986056483735E-5</c:v>
                </c:pt>
                <c:pt idx="1771" formatCode="0.00E+00">
                  <c:v>6.49697890480926E-5</c:v>
                </c:pt>
                <c:pt idx="1772" formatCode="0.00E+00">
                  <c:v>6.49697890480926E-5</c:v>
                </c:pt>
                <c:pt idx="1773" formatCode="0.00E+00">
                  <c:v>5.49744368868476E-5</c:v>
                </c:pt>
                <c:pt idx="1774" formatCode="0.00E+00">
                  <c:v>9.49558455318278E-5</c:v>
                </c:pt>
                <c:pt idx="1775" formatCode="0.00E+00">
                  <c:v>3.998140864498E-5</c:v>
                </c:pt>
                <c:pt idx="1776" formatCode="0.00E+00">
                  <c:v>4.49790847256025E-5</c:v>
                </c:pt>
                <c:pt idx="1777" formatCode="0.00E+00">
                  <c:v>6.49697890480926E-5</c:v>
                </c:pt>
                <c:pt idx="1778" formatCode="0.00E+00">
                  <c:v>7.99628172899601E-5</c:v>
                </c:pt>
                <c:pt idx="1779" formatCode="0.00E+00">
                  <c:v>5.99721129674701E-5</c:v>
                </c:pt>
                <c:pt idx="1780" formatCode="0.00E+00">
                  <c:v>4.49790847256025E-5</c:v>
                </c:pt>
                <c:pt idx="1781" formatCode="0.00E+00">
                  <c:v>6.99674651287151E-5</c:v>
                </c:pt>
                <c:pt idx="1782" formatCode="0.00E+00">
                  <c:v>7.49651412093376E-5</c:v>
                </c:pt>
                <c:pt idx="1783" formatCode="0.00E+00">
                  <c:v>4.99767608062251E-6</c:v>
                </c:pt>
                <c:pt idx="1784" formatCode="0.00E+00">
                  <c:v>4.49790847256025E-5</c:v>
                </c:pt>
                <c:pt idx="1785" formatCode="0.00E+00">
                  <c:v>9.49558455318278E-5</c:v>
                </c:pt>
                <c:pt idx="1786" formatCode="0.00E+00">
                  <c:v>4.49790847256025E-5</c:v>
                </c:pt>
                <c:pt idx="1787" formatCode="0.00E+00">
                  <c:v>3.49837325643575E-5</c:v>
                </c:pt>
                <c:pt idx="1788" formatCode="0.00E+00">
                  <c:v>5.49744368868476E-5</c:v>
                </c:pt>
                <c:pt idx="1789" formatCode="0.00E+00">
                  <c:v>3.998140864498E-5</c:v>
                </c:pt>
                <c:pt idx="1790" formatCode="0.00E+00">
                  <c:v>3.998140864498E-5</c:v>
                </c:pt>
                <c:pt idx="1791" formatCode="0.00E+00">
                  <c:v>6.49697890480926E-5</c:v>
                </c:pt>
                <c:pt idx="1792" formatCode="0.00E+00">
                  <c:v>7.49651412093376E-5</c:v>
                </c:pt>
                <c:pt idx="1793" formatCode="0.00E+00">
                  <c:v>6.99674651287151E-5</c:v>
                </c:pt>
                <c:pt idx="1794" formatCode="0.00E+00">
                  <c:v>5.99721129674701E-5</c:v>
                </c:pt>
                <c:pt idx="1795" formatCode="0.00E+00">
                  <c:v>5.99721129674701E-5</c:v>
                </c:pt>
                <c:pt idx="1796" formatCode="0.00E+00">
                  <c:v>4.99767608062251E-5</c:v>
                </c:pt>
                <c:pt idx="1797" formatCode="0.00E+00">
                  <c:v>5.49744368868476E-5</c:v>
                </c:pt>
                <c:pt idx="1798" formatCode="0.00E+00">
                  <c:v>3.998140864498E-5</c:v>
                </c:pt>
                <c:pt idx="1799" formatCode="0.00E+00">
                  <c:v>5.49744368868476E-5</c:v>
                </c:pt>
                <c:pt idx="1800" formatCode="0.00E+00">
                  <c:v>6.49697890480926E-5</c:v>
                </c:pt>
                <c:pt idx="1801" formatCode="0.00E+00">
                  <c:v>0.000109948873773695</c:v>
                </c:pt>
                <c:pt idx="1802" formatCode="0.00E+00">
                  <c:v>6.99674651287151E-5</c:v>
                </c:pt>
                <c:pt idx="1803" formatCode="0.00E+00">
                  <c:v>6.49697890480926E-5</c:v>
                </c:pt>
                <c:pt idx="1804" formatCode="0.00E+00">
                  <c:v>3.49837325643575E-5</c:v>
                </c:pt>
                <c:pt idx="1805" formatCode="0.00E+00">
                  <c:v>4.49790847256025E-5</c:v>
                </c:pt>
                <c:pt idx="1806" formatCode="0.00E+00">
                  <c:v>2.9986056483735E-5</c:v>
                </c:pt>
                <c:pt idx="1807" formatCode="0.00E+00">
                  <c:v>4.49790847256025E-5</c:v>
                </c:pt>
                <c:pt idx="1808" formatCode="0.00E+00">
                  <c:v>5.99721129674701E-5</c:v>
                </c:pt>
                <c:pt idx="1809" formatCode="0.00E+00">
                  <c:v>4.49790847256025E-5</c:v>
                </c:pt>
                <c:pt idx="1810" formatCode="0.00E+00">
                  <c:v>5.49744368868476E-5</c:v>
                </c:pt>
                <c:pt idx="1811" formatCode="0.00E+00">
                  <c:v>2.9986056483735E-5</c:v>
                </c:pt>
                <c:pt idx="1812" formatCode="0.00E+00">
                  <c:v>6.99674651287151E-5</c:v>
                </c:pt>
                <c:pt idx="1813" formatCode="0.00E+00">
                  <c:v>4.99767608062251E-5</c:v>
                </c:pt>
                <c:pt idx="1814" formatCode="0.00E+00">
                  <c:v>3.49837325643575E-5</c:v>
                </c:pt>
                <c:pt idx="1815" formatCode="0.00E+00">
                  <c:v>2.9986056483735E-5</c:v>
                </c:pt>
                <c:pt idx="1816" formatCode="0.00E+00">
                  <c:v>5.49744368868476E-5</c:v>
                </c:pt>
                <c:pt idx="1817" formatCode="0.00E+00">
                  <c:v>4.99767608062251E-5</c:v>
                </c:pt>
                <c:pt idx="1818" formatCode="0.00E+00">
                  <c:v>7.49651412093376E-5</c:v>
                </c:pt>
                <c:pt idx="1819" formatCode="0.00E+00">
                  <c:v>3.49837325643575E-5</c:v>
                </c:pt>
                <c:pt idx="1820" formatCode="0.00E+00">
                  <c:v>6.49697890480926E-5</c:v>
                </c:pt>
                <c:pt idx="1821" formatCode="0.00E+00">
                  <c:v>3.998140864498E-5</c:v>
                </c:pt>
                <c:pt idx="1822" formatCode="0.00E+00">
                  <c:v>6.49697890480926E-5</c:v>
                </c:pt>
                <c:pt idx="1823" formatCode="0.00E+00">
                  <c:v>4.49790847256025E-5</c:v>
                </c:pt>
                <c:pt idx="1824" formatCode="0.00E+00">
                  <c:v>2.9986056483735E-5</c:v>
                </c:pt>
                <c:pt idx="1825" formatCode="0.00E+00">
                  <c:v>3.998140864498E-5</c:v>
                </c:pt>
                <c:pt idx="1826" formatCode="0.00E+00">
                  <c:v>7.49651412093376E-5</c:v>
                </c:pt>
                <c:pt idx="1827" formatCode="0.00E+00">
                  <c:v>5.49744368868476E-5</c:v>
                </c:pt>
                <c:pt idx="1828" formatCode="0.00E+00">
                  <c:v>6.99674651287151E-5</c:v>
                </c:pt>
                <c:pt idx="1829" formatCode="0.00E+00">
                  <c:v>5.49744368868476E-5</c:v>
                </c:pt>
                <c:pt idx="1830" formatCode="0.00E+00">
                  <c:v>5.99721129674701E-5</c:v>
                </c:pt>
                <c:pt idx="1831" formatCode="0.00E+00">
                  <c:v>3.998140864498E-5</c:v>
                </c:pt>
                <c:pt idx="1832" formatCode="0.00E+00">
                  <c:v>7.49651412093376E-5</c:v>
                </c:pt>
                <c:pt idx="1833" formatCode="0.00E+00">
                  <c:v>3.49837325643575E-5</c:v>
                </c:pt>
                <c:pt idx="1834" formatCode="0.00E+00">
                  <c:v>7.49651412093376E-5</c:v>
                </c:pt>
                <c:pt idx="1835" formatCode="0.00E+00">
                  <c:v>4.99767608062251E-5</c:v>
                </c:pt>
                <c:pt idx="1836" formatCode="0.00E+00">
                  <c:v>8.99581694512051E-5</c:v>
                </c:pt>
                <c:pt idx="1837" formatCode="0.00E+00">
                  <c:v>3.49837325643575E-5</c:v>
                </c:pt>
                <c:pt idx="1838" formatCode="0.00E+00">
                  <c:v>3.49837325643575E-5</c:v>
                </c:pt>
                <c:pt idx="1839" formatCode="0.00E+00">
                  <c:v>6.49697890480926E-5</c:v>
                </c:pt>
                <c:pt idx="1840" formatCode="0.00E+00">
                  <c:v>4.49790847256025E-5</c:v>
                </c:pt>
                <c:pt idx="1841" formatCode="0.00E+00">
                  <c:v>3.998140864498E-5</c:v>
                </c:pt>
                <c:pt idx="1842" formatCode="0.00E+00">
                  <c:v>2.9986056483735E-5</c:v>
                </c:pt>
                <c:pt idx="1843" formatCode="0.00E+00">
                  <c:v>4.49790847256025E-5</c:v>
                </c:pt>
                <c:pt idx="1844" formatCode="0.00E+00">
                  <c:v>6.49697890480926E-5</c:v>
                </c:pt>
                <c:pt idx="1845" formatCode="0.00E+00">
                  <c:v>7.49651412093376E-5</c:v>
                </c:pt>
                <c:pt idx="1846" formatCode="0.00E+00">
                  <c:v>5.49744368868476E-5</c:v>
                </c:pt>
                <c:pt idx="1847" formatCode="0.00E+00">
                  <c:v>3.998140864498E-5</c:v>
                </c:pt>
                <c:pt idx="1848" formatCode="0.00E+00">
                  <c:v>3.998140864498E-5</c:v>
                </c:pt>
                <c:pt idx="1849" formatCode="0.00E+00">
                  <c:v>5.99721129674701E-5</c:v>
                </c:pt>
                <c:pt idx="1850" formatCode="0.00E+00">
                  <c:v>4.49790847256025E-5</c:v>
                </c:pt>
                <c:pt idx="1851" formatCode="0.00E+00">
                  <c:v>3.998140864498E-5</c:v>
                </c:pt>
                <c:pt idx="1852" formatCode="0.00E+00">
                  <c:v>5.99721129674701E-5</c:v>
                </c:pt>
                <c:pt idx="1853" formatCode="0.00E+00">
                  <c:v>5.49744368868476E-5</c:v>
                </c:pt>
                <c:pt idx="1854" formatCode="0.00E+00">
                  <c:v>3.998140864498E-5</c:v>
                </c:pt>
                <c:pt idx="1855" formatCode="0.00E+00">
                  <c:v>6.49697890480926E-5</c:v>
                </c:pt>
                <c:pt idx="1856" formatCode="0.00E+00">
                  <c:v>5.99721129674701E-5</c:v>
                </c:pt>
                <c:pt idx="1857" formatCode="0.00E+00">
                  <c:v>3.998140864498E-5</c:v>
                </c:pt>
                <c:pt idx="1858" formatCode="0.00E+00">
                  <c:v>6.49697890480926E-5</c:v>
                </c:pt>
                <c:pt idx="1859" formatCode="0.00E+00">
                  <c:v>4.49790847256025E-5</c:v>
                </c:pt>
                <c:pt idx="1860" formatCode="0.00E+00">
                  <c:v>8.49604933705827E-5</c:v>
                </c:pt>
                <c:pt idx="1861" formatCode="0.00E+00">
                  <c:v>5.49744368868476E-5</c:v>
                </c:pt>
                <c:pt idx="1862" formatCode="0.00E+00">
                  <c:v>4.99767608062251E-5</c:v>
                </c:pt>
                <c:pt idx="1863" formatCode="0.00E+00">
                  <c:v>5.49744368868476E-5</c:v>
                </c:pt>
                <c:pt idx="1864" formatCode="0.00E+00">
                  <c:v>5.49744368868476E-5</c:v>
                </c:pt>
                <c:pt idx="1865" formatCode="0.00E+00">
                  <c:v>3.998140864498E-5</c:v>
                </c:pt>
                <c:pt idx="1866" formatCode="0.00E+00">
                  <c:v>4.99767608062251E-5</c:v>
                </c:pt>
                <c:pt idx="1867" formatCode="0.00E+00">
                  <c:v>6.49697890480926E-5</c:v>
                </c:pt>
                <c:pt idx="1868" formatCode="0.00E+00">
                  <c:v>2.49883804031125E-5</c:v>
                </c:pt>
                <c:pt idx="1869" formatCode="0.00E+00">
                  <c:v>4.99767608062251E-5</c:v>
                </c:pt>
                <c:pt idx="1870" formatCode="0.00E+00">
                  <c:v>2.9986056483735E-5</c:v>
                </c:pt>
                <c:pt idx="1871" formatCode="0.00E+00">
                  <c:v>3.998140864498E-5</c:v>
                </c:pt>
                <c:pt idx="1872" formatCode="0.00E+00">
                  <c:v>2.49883804031125E-5</c:v>
                </c:pt>
                <c:pt idx="1873" formatCode="0.00E+00">
                  <c:v>4.99767608062251E-5</c:v>
                </c:pt>
                <c:pt idx="1874" formatCode="0.00E+00">
                  <c:v>4.99767608062251E-5</c:v>
                </c:pt>
                <c:pt idx="1875" formatCode="0.00E+00">
                  <c:v>4.99767608062251E-5</c:v>
                </c:pt>
                <c:pt idx="1876" formatCode="0.00E+00">
                  <c:v>3.49837325643575E-5</c:v>
                </c:pt>
                <c:pt idx="1877" formatCode="0.00E+00">
                  <c:v>3.998140864498E-5</c:v>
                </c:pt>
                <c:pt idx="1878" formatCode="0.00E+00">
                  <c:v>4.49790847256025E-5</c:v>
                </c:pt>
                <c:pt idx="1879" formatCode="0.00E+00">
                  <c:v>5.49744368868476E-5</c:v>
                </c:pt>
                <c:pt idx="1880" formatCode="0.00E+00">
                  <c:v>7.49651412093376E-5</c:v>
                </c:pt>
                <c:pt idx="1881" formatCode="0.00E+00">
                  <c:v>4.99767608062251E-5</c:v>
                </c:pt>
                <c:pt idx="1882" formatCode="0.00E+00">
                  <c:v>2.9986056483735E-5</c:v>
                </c:pt>
                <c:pt idx="1883" formatCode="0.00E+00">
                  <c:v>2.49883804031125E-5</c:v>
                </c:pt>
                <c:pt idx="1884" formatCode="0.00E+00">
                  <c:v>2.9986056483735E-5</c:v>
                </c:pt>
                <c:pt idx="1885" formatCode="0.00E+00">
                  <c:v>4.49790847256025E-5</c:v>
                </c:pt>
                <c:pt idx="1886" formatCode="0.00E+00">
                  <c:v>5.99721129674701E-5</c:v>
                </c:pt>
                <c:pt idx="1887" formatCode="0.00E+00">
                  <c:v>4.49790847256025E-5</c:v>
                </c:pt>
                <c:pt idx="1888" formatCode="0.00E+00">
                  <c:v>5.49744368868476E-5</c:v>
                </c:pt>
                <c:pt idx="1889" formatCode="0.00E+00">
                  <c:v>5.49744368868476E-5</c:v>
                </c:pt>
                <c:pt idx="1890" formatCode="0.00E+00">
                  <c:v>5.99721129674701E-5</c:v>
                </c:pt>
                <c:pt idx="1891" formatCode="0.00E+00">
                  <c:v>6.99674651287151E-5</c:v>
                </c:pt>
                <c:pt idx="1892" formatCode="0.00E+00">
                  <c:v>2.9986056483735E-5</c:v>
                </c:pt>
                <c:pt idx="1893" formatCode="0.00E+00">
                  <c:v>5.49744368868476E-5</c:v>
                </c:pt>
                <c:pt idx="1894" formatCode="0.00E+00">
                  <c:v>4.49790847256025E-5</c:v>
                </c:pt>
                <c:pt idx="1895" formatCode="0.00E+00">
                  <c:v>3.998140864498E-5</c:v>
                </c:pt>
                <c:pt idx="1896" formatCode="0.00E+00">
                  <c:v>9.99535216124502E-6</c:v>
                </c:pt>
                <c:pt idx="1897" formatCode="0.00E+00">
                  <c:v>3.998140864498E-5</c:v>
                </c:pt>
                <c:pt idx="1898" formatCode="0.00E+00">
                  <c:v>7.99628172899601E-5</c:v>
                </c:pt>
                <c:pt idx="1899" formatCode="0.00E+00">
                  <c:v>2.9986056483735E-5</c:v>
                </c:pt>
                <c:pt idx="1900" formatCode="0.00E+00">
                  <c:v>6.99674651287151E-5</c:v>
                </c:pt>
                <c:pt idx="1901" formatCode="0.00E+00">
                  <c:v>6.49697890480926E-5</c:v>
                </c:pt>
                <c:pt idx="1902" formatCode="0.00E+00">
                  <c:v>3.49837325643575E-5</c:v>
                </c:pt>
                <c:pt idx="1903" formatCode="0.00E+00">
                  <c:v>2.49883804031125E-5</c:v>
                </c:pt>
                <c:pt idx="1904" formatCode="0.00E+00">
                  <c:v>2.9986056483735E-5</c:v>
                </c:pt>
                <c:pt idx="1905" formatCode="0.00E+00">
                  <c:v>3.49837325643575E-5</c:v>
                </c:pt>
                <c:pt idx="1906" formatCode="0.00E+00">
                  <c:v>4.49790847256025E-5</c:v>
                </c:pt>
                <c:pt idx="1907" formatCode="0.00E+00">
                  <c:v>6.49697890480926E-5</c:v>
                </c:pt>
                <c:pt idx="1908" formatCode="0.00E+00">
                  <c:v>4.49790847256025E-5</c:v>
                </c:pt>
                <c:pt idx="1909" formatCode="0.00E+00">
                  <c:v>5.49744368868476E-5</c:v>
                </c:pt>
                <c:pt idx="1910" formatCode="0.00E+00">
                  <c:v>5.49744368868476E-5</c:v>
                </c:pt>
                <c:pt idx="1911" formatCode="0.00E+00">
                  <c:v>2.9986056483735E-5</c:v>
                </c:pt>
                <c:pt idx="1912" formatCode="0.00E+00">
                  <c:v>1.999070432249E-5</c:v>
                </c:pt>
                <c:pt idx="1913" formatCode="0.00E+00">
                  <c:v>1.999070432249E-5</c:v>
                </c:pt>
                <c:pt idx="1914" formatCode="0.00E+00">
                  <c:v>6.99674651287151E-5</c:v>
                </c:pt>
                <c:pt idx="1915" formatCode="0.00E+00">
                  <c:v>5.49744368868476E-5</c:v>
                </c:pt>
                <c:pt idx="1916" formatCode="0.00E+00">
                  <c:v>2.9986056483735E-5</c:v>
                </c:pt>
                <c:pt idx="1917" formatCode="0.00E+00">
                  <c:v>4.99767608062251E-5</c:v>
                </c:pt>
                <c:pt idx="1918" formatCode="0.00E+00">
                  <c:v>3.998140864498E-5</c:v>
                </c:pt>
                <c:pt idx="1919" formatCode="0.00E+00">
                  <c:v>4.49790847256025E-5</c:v>
                </c:pt>
                <c:pt idx="1920" formatCode="0.00E+00">
                  <c:v>4.49790847256025E-5</c:v>
                </c:pt>
                <c:pt idx="1921" formatCode="0.00E+00">
                  <c:v>4.99767608062251E-5</c:v>
                </c:pt>
                <c:pt idx="1922" formatCode="0.00E+00">
                  <c:v>3.998140864498E-5</c:v>
                </c:pt>
                <c:pt idx="1923" formatCode="0.00E+00">
                  <c:v>5.99721129674701E-5</c:v>
                </c:pt>
                <c:pt idx="1924" formatCode="0.00E+00">
                  <c:v>4.99767608062251E-5</c:v>
                </c:pt>
                <c:pt idx="1925" formatCode="0.00E+00">
                  <c:v>3.998140864498E-5</c:v>
                </c:pt>
                <c:pt idx="1926" formatCode="0.00E+00">
                  <c:v>4.49790847256025E-5</c:v>
                </c:pt>
                <c:pt idx="1927" formatCode="0.00E+00">
                  <c:v>3.998140864498E-5</c:v>
                </c:pt>
                <c:pt idx="1928" formatCode="0.00E+00">
                  <c:v>4.49790847256025E-5</c:v>
                </c:pt>
                <c:pt idx="1929" formatCode="0.00E+00">
                  <c:v>3.49837325643575E-5</c:v>
                </c:pt>
                <c:pt idx="1930" formatCode="0.00E+00">
                  <c:v>3.49837325643575E-5</c:v>
                </c:pt>
                <c:pt idx="1931" formatCode="0.00E+00">
                  <c:v>2.49883804031125E-5</c:v>
                </c:pt>
                <c:pt idx="1932" formatCode="0.00E+00">
                  <c:v>3.49837325643575E-5</c:v>
                </c:pt>
                <c:pt idx="1933" formatCode="0.00E+00">
                  <c:v>3.49837325643575E-5</c:v>
                </c:pt>
                <c:pt idx="1934" formatCode="0.00E+00">
                  <c:v>5.99721129674701E-5</c:v>
                </c:pt>
                <c:pt idx="1935" formatCode="0.00E+00">
                  <c:v>3.49837325643575E-5</c:v>
                </c:pt>
                <c:pt idx="1936" formatCode="0.00E+00">
                  <c:v>4.99767608062251E-5</c:v>
                </c:pt>
                <c:pt idx="1937" formatCode="0.00E+00">
                  <c:v>4.99767608062251E-5</c:v>
                </c:pt>
                <c:pt idx="1938" formatCode="0.00E+00">
                  <c:v>4.49790847256025E-5</c:v>
                </c:pt>
                <c:pt idx="1939" formatCode="0.00E+00">
                  <c:v>1.999070432249E-5</c:v>
                </c:pt>
                <c:pt idx="1940" formatCode="0.00E+00">
                  <c:v>2.49883804031125E-5</c:v>
                </c:pt>
                <c:pt idx="1941" formatCode="0.00E+00">
                  <c:v>5.49744368868476E-5</c:v>
                </c:pt>
                <c:pt idx="1942" formatCode="0.00E+00">
                  <c:v>3.998140864498E-5</c:v>
                </c:pt>
                <c:pt idx="1943" formatCode="0.00E+00">
                  <c:v>2.49883804031125E-5</c:v>
                </c:pt>
                <c:pt idx="1944" formatCode="0.00E+00">
                  <c:v>2.9986056483735E-5</c:v>
                </c:pt>
                <c:pt idx="1945" formatCode="0.00E+00">
                  <c:v>3.49837325643575E-5</c:v>
                </c:pt>
                <c:pt idx="1946" formatCode="0.00E+00">
                  <c:v>3.998140864498E-5</c:v>
                </c:pt>
                <c:pt idx="1947" formatCode="0.00E+00">
                  <c:v>4.49790847256025E-5</c:v>
                </c:pt>
                <c:pt idx="1948" formatCode="0.00E+00">
                  <c:v>4.49790847256025E-5</c:v>
                </c:pt>
                <c:pt idx="1949" formatCode="0.00E+00">
                  <c:v>1.49930282418675E-5</c:v>
                </c:pt>
                <c:pt idx="1950" formatCode="0.00E+00">
                  <c:v>4.49790847256025E-5</c:v>
                </c:pt>
                <c:pt idx="1951" formatCode="0.00E+00">
                  <c:v>5.99721129674701E-5</c:v>
                </c:pt>
                <c:pt idx="1952" formatCode="0.00E+00">
                  <c:v>5.49744368868476E-5</c:v>
                </c:pt>
                <c:pt idx="1953" formatCode="0.00E+00">
                  <c:v>4.49790847256025E-5</c:v>
                </c:pt>
                <c:pt idx="1954" formatCode="0.00E+00">
                  <c:v>3.49837325643575E-5</c:v>
                </c:pt>
                <c:pt idx="1955" formatCode="0.00E+00">
                  <c:v>1.49930282418675E-5</c:v>
                </c:pt>
                <c:pt idx="1956" formatCode="0.00E+00">
                  <c:v>4.99767608062251E-5</c:v>
                </c:pt>
                <c:pt idx="1957" formatCode="0.00E+00">
                  <c:v>5.49744368868476E-5</c:v>
                </c:pt>
                <c:pt idx="1958" formatCode="0.00E+00">
                  <c:v>3.998140864498E-5</c:v>
                </c:pt>
                <c:pt idx="1959" formatCode="0.00E+00">
                  <c:v>3.49837325643575E-5</c:v>
                </c:pt>
                <c:pt idx="1960" formatCode="0.00E+00">
                  <c:v>4.49790847256025E-5</c:v>
                </c:pt>
                <c:pt idx="1961" formatCode="0.00E+00">
                  <c:v>2.49883804031125E-5</c:v>
                </c:pt>
                <c:pt idx="1962" formatCode="0.00E+00">
                  <c:v>4.99767608062251E-5</c:v>
                </c:pt>
                <c:pt idx="1963" formatCode="0.00E+00">
                  <c:v>4.49790847256025E-5</c:v>
                </c:pt>
                <c:pt idx="1964" formatCode="0.00E+00">
                  <c:v>4.49790847256025E-5</c:v>
                </c:pt>
                <c:pt idx="1965" formatCode="0.00E+00">
                  <c:v>3.998140864498E-5</c:v>
                </c:pt>
                <c:pt idx="1966" formatCode="0.00E+00">
                  <c:v>4.99767608062251E-5</c:v>
                </c:pt>
                <c:pt idx="1967" formatCode="0.00E+00">
                  <c:v>3.998140864498E-5</c:v>
                </c:pt>
                <c:pt idx="1968" formatCode="0.00E+00">
                  <c:v>3.998140864498E-5</c:v>
                </c:pt>
                <c:pt idx="1969" formatCode="0.00E+00">
                  <c:v>4.49790847256025E-5</c:v>
                </c:pt>
                <c:pt idx="1970" formatCode="0.00E+00">
                  <c:v>2.49883804031125E-5</c:v>
                </c:pt>
                <c:pt idx="1971" formatCode="0.00E+00">
                  <c:v>3.49837325643575E-5</c:v>
                </c:pt>
                <c:pt idx="1972" formatCode="0.00E+00">
                  <c:v>5.49744368868476E-5</c:v>
                </c:pt>
                <c:pt idx="1973" formatCode="0.00E+00">
                  <c:v>2.49883804031125E-5</c:v>
                </c:pt>
                <c:pt idx="1974" formatCode="0.00E+00">
                  <c:v>2.9986056483735E-5</c:v>
                </c:pt>
                <c:pt idx="1975" formatCode="0.00E+00">
                  <c:v>3.49837325643575E-5</c:v>
                </c:pt>
                <c:pt idx="1976" formatCode="0.00E+00">
                  <c:v>2.9986056483735E-5</c:v>
                </c:pt>
                <c:pt idx="1977" formatCode="0.00E+00">
                  <c:v>2.9986056483735E-5</c:v>
                </c:pt>
                <c:pt idx="1978" formatCode="0.00E+00">
                  <c:v>1.999070432249E-5</c:v>
                </c:pt>
                <c:pt idx="1979" formatCode="0.00E+00">
                  <c:v>1.999070432249E-5</c:v>
                </c:pt>
                <c:pt idx="1980" formatCode="0.00E+00">
                  <c:v>5.99721129674701E-5</c:v>
                </c:pt>
                <c:pt idx="1981" formatCode="0.00E+00">
                  <c:v>3.49837325643575E-5</c:v>
                </c:pt>
                <c:pt idx="1982" formatCode="0.00E+00">
                  <c:v>2.9986056483735E-5</c:v>
                </c:pt>
                <c:pt idx="1983" formatCode="0.00E+00">
                  <c:v>3.49837325643575E-5</c:v>
                </c:pt>
                <c:pt idx="1984" formatCode="0.00E+00">
                  <c:v>4.49790847256025E-5</c:v>
                </c:pt>
                <c:pt idx="1985" formatCode="0.00E+00">
                  <c:v>6.99674651287151E-5</c:v>
                </c:pt>
                <c:pt idx="1986" formatCode="0.00E+00">
                  <c:v>3.998140864498E-5</c:v>
                </c:pt>
                <c:pt idx="1987" formatCode="0.00E+00">
                  <c:v>3.998140864498E-5</c:v>
                </c:pt>
                <c:pt idx="1988" formatCode="0.00E+00">
                  <c:v>2.9986056483735E-5</c:v>
                </c:pt>
                <c:pt idx="1989" formatCode="0.00E+00">
                  <c:v>5.49744368868476E-5</c:v>
                </c:pt>
                <c:pt idx="1990" formatCode="0.00E+00">
                  <c:v>1.49930282418675E-5</c:v>
                </c:pt>
                <c:pt idx="1991" formatCode="0.00E+00">
                  <c:v>4.49790847256025E-5</c:v>
                </c:pt>
                <c:pt idx="1992" formatCode="0.00E+00">
                  <c:v>1.999070432249E-5</c:v>
                </c:pt>
                <c:pt idx="1993" formatCode="0.00E+00">
                  <c:v>1.49930282418675E-5</c:v>
                </c:pt>
                <c:pt idx="1994" formatCode="0.00E+00">
                  <c:v>6.49697890480926E-5</c:v>
                </c:pt>
                <c:pt idx="1995" formatCode="0.00E+00">
                  <c:v>3.998140864498E-5</c:v>
                </c:pt>
                <c:pt idx="1996" formatCode="0.00E+00">
                  <c:v>1.49930282418675E-5</c:v>
                </c:pt>
                <c:pt idx="1997" formatCode="0.00E+00">
                  <c:v>4.49790847256025E-5</c:v>
                </c:pt>
                <c:pt idx="1998" formatCode="0.00E+00">
                  <c:v>4.99767608062251E-5</c:v>
                </c:pt>
                <c:pt idx="1999" formatCode="0.00E+00">
                  <c:v>3.998140864498E-5</c:v>
                </c:pt>
                <c:pt idx="2000" formatCode="0.00E+00">
                  <c:v>4.99767608062251E-5</c:v>
                </c:pt>
                <c:pt idx="2001" formatCode="0.00E+00">
                  <c:v>2.49883804031125E-5</c:v>
                </c:pt>
                <c:pt idx="2002" formatCode="0.00E+00">
                  <c:v>3.49837325643575E-5</c:v>
                </c:pt>
                <c:pt idx="2003" formatCode="0.00E+00">
                  <c:v>4.49790847256025E-5</c:v>
                </c:pt>
                <c:pt idx="2004" formatCode="0.00E+00">
                  <c:v>4.99767608062251E-5</c:v>
                </c:pt>
                <c:pt idx="2005" formatCode="0.00E+00">
                  <c:v>5.49744368868476E-5</c:v>
                </c:pt>
                <c:pt idx="2006" formatCode="0.00E+00">
                  <c:v>4.49790847256025E-5</c:v>
                </c:pt>
                <c:pt idx="2007" formatCode="0.00E+00">
                  <c:v>1.999070432249E-5</c:v>
                </c:pt>
                <c:pt idx="2008" formatCode="0.00E+00">
                  <c:v>4.49790847256025E-5</c:v>
                </c:pt>
                <c:pt idx="2009" formatCode="0.00E+00">
                  <c:v>2.9986056483735E-5</c:v>
                </c:pt>
                <c:pt idx="2010" formatCode="0.00E+00">
                  <c:v>3.49837325643575E-5</c:v>
                </c:pt>
                <c:pt idx="2011" formatCode="0.00E+00">
                  <c:v>3.998140864498E-5</c:v>
                </c:pt>
                <c:pt idx="2012" formatCode="0.00E+00">
                  <c:v>3.998140864498E-5</c:v>
                </c:pt>
                <c:pt idx="2013" formatCode="0.00E+00">
                  <c:v>3.998140864498E-5</c:v>
                </c:pt>
                <c:pt idx="2014" formatCode="0.00E+00">
                  <c:v>2.9986056483735E-5</c:v>
                </c:pt>
                <c:pt idx="2015" formatCode="0.00E+00">
                  <c:v>4.99767608062251E-5</c:v>
                </c:pt>
                <c:pt idx="2016" formatCode="0.00E+00">
                  <c:v>5.49744368868476E-5</c:v>
                </c:pt>
                <c:pt idx="2017" formatCode="0.00E+00">
                  <c:v>3.49837325643575E-5</c:v>
                </c:pt>
                <c:pt idx="2018" formatCode="0.00E+00">
                  <c:v>2.9986056483735E-5</c:v>
                </c:pt>
                <c:pt idx="2019" formatCode="0.00E+00">
                  <c:v>3.49837325643575E-5</c:v>
                </c:pt>
                <c:pt idx="2020" formatCode="0.00E+00">
                  <c:v>3.998140864498E-5</c:v>
                </c:pt>
                <c:pt idx="2021" formatCode="0.00E+00">
                  <c:v>3.49837325643575E-5</c:v>
                </c:pt>
                <c:pt idx="2022" formatCode="0.00E+00">
                  <c:v>2.49883804031125E-5</c:v>
                </c:pt>
                <c:pt idx="2023" formatCode="0.00E+00">
                  <c:v>1.49930282418675E-5</c:v>
                </c:pt>
                <c:pt idx="2024" formatCode="0.00E+00">
                  <c:v>1.49930282418675E-5</c:v>
                </c:pt>
                <c:pt idx="2025" formatCode="0.00E+00">
                  <c:v>3.998140864498E-5</c:v>
                </c:pt>
                <c:pt idx="2026" formatCode="0.00E+00">
                  <c:v>1.999070432249E-5</c:v>
                </c:pt>
                <c:pt idx="2027" formatCode="0.00E+00">
                  <c:v>2.9986056483735E-5</c:v>
                </c:pt>
                <c:pt idx="2028" formatCode="0.00E+00">
                  <c:v>2.49883804031125E-5</c:v>
                </c:pt>
                <c:pt idx="2029" formatCode="0.00E+00">
                  <c:v>5.99721129674701E-5</c:v>
                </c:pt>
                <c:pt idx="2030" formatCode="0.00E+00">
                  <c:v>2.49883804031125E-5</c:v>
                </c:pt>
                <c:pt idx="2031" formatCode="0.00E+00">
                  <c:v>4.49790847256025E-5</c:v>
                </c:pt>
                <c:pt idx="2032" formatCode="0.00E+00">
                  <c:v>3.998140864498E-5</c:v>
                </c:pt>
                <c:pt idx="2033" formatCode="0.00E+00">
                  <c:v>5.99721129674701E-5</c:v>
                </c:pt>
                <c:pt idx="2034" formatCode="0.00E+00">
                  <c:v>4.99767608062251E-5</c:v>
                </c:pt>
                <c:pt idx="2035" formatCode="0.00E+00">
                  <c:v>3.998140864498E-5</c:v>
                </c:pt>
                <c:pt idx="2036" formatCode="0.00E+00">
                  <c:v>1.49930282418675E-5</c:v>
                </c:pt>
                <c:pt idx="2037" formatCode="0.00E+00">
                  <c:v>1.999070432249E-5</c:v>
                </c:pt>
                <c:pt idx="2038" formatCode="0.00E+00">
                  <c:v>2.9986056483735E-5</c:v>
                </c:pt>
                <c:pt idx="2039" formatCode="0.00E+00">
                  <c:v>2.9986056483735E-5</c:v>
                </c:pt>
                <c:pt idx="2040" formatCode="0.00E+00">
                  <c:v>2.49883804031125E-5</c:v>
                </c:pt>
                <c:pt idx="2041" formatCode="0.00E+00">
                  <c:v>2.9986056483735E-5</c:v>
                </c:pt>
                <c:pt idx="2042" formatCode="0.00E+00">
                  <c:v>2.9986056483735E-5</c:v>
                </c:pt>
                <c:pt idx="2043" formatCode="0.00E+00">
                  <c:v>1.999070432249E-5</c:v>
                </c:pt>
                <c:pt idx="2044" formatCode="0.00E+00">
                  <c:v>3.49837325643575E-5</c:v>
                </c:pt>
                <c:pt idx="2045" formatCode="0.00E+00">
                  <c:v>1.999070432249E-5</c:v>
                </c:pt>
                <c:pt idx="2046" formatCode="0.00E+00">
                  <c:v>3.998140864498E-5</c:v>
                </c:pt>
                <c:pt idx="2047" formatCode="0.00E+00">
                  <c:v>1.999070432249E-5</c:v>
                </c:pt>
                <c:pt idx="2048" formatCode="0.00E+00">
                  <c:v>3.998140864498E-5</c:v>
                </c:pt>
                <c:pt idx="2049" formatCode="0.00E+00">
                  <c:v>3.998140864498E-5</c:v>
                </c:pt>
                <c:pt idx="2050" formatCode="0.00E+00">
                  <c:v>2.9986056483735E-5</c:v>
                </c:pt>
                <c:pt idx="2051" formatCode="0.00E+00">
                  <c:v>4.49790847256025E-5</c:v>
                </c:pt>
                <c:pt idx="2052" formatCode="0.00E+00">
                  <c:v>3.49837325643575E-5</c:v>
                </c:pt>
                <c:pt idx="2053" formatCode="0.00E+00">
                  <c:v>2.49883804031125E-5</c:v>
                </c:pt>
                <c:pt idx="2054" formatCode="0.00E+00">
                  <c:v>9.99535216124502E-6</c:v>
                </c:pt>
                <c:pt idx="2055" formatCode="0.00E+00">
                  <c:v>3.998140864498E-5</c:v>
                </c:pt>
                <c:pt idx="2056" formatCode="0.00E+00">
                  <c:v>2.49883804031125E-5</c:v>
                </c:pt>
                <c:pt idx="2057" formatCode="0.00E+00">
                  <c:v>9.99535216124502E-6</c:v>
                </c:pt>
                <c:pt idx="2058" formatCode="0.00E+00">
                  <c:v>3.49837325643575E-5</c:v>
                </c:pt>
                <c:pt idx="2059" formatCode="0.00E+00">
                  <c:v>3.998140864498E-5</c:v>
                </c:pt>
                <c:pt idx="2060" formatCode="0.00E+00">
                  <c:v>2.9986056483735E-5</c:v>
                </c:pt>
                <c:pt idx="2061" formatCode="0.00E+00">
                  <c:v>3.49837325643575E-5</c:v>
                </c:pt>
                <c:pt idx="2062" formatCode="0.00E+00">
                  <c:v>4.99767608062251E-5</c:v>
                </c:pt>
                <c:pt idx="2063" formatCode="0.00E+00">
                  <c:v>4.99767608062251E-5</c:v>
                </c:pt>
                <c:pt idx="2064" formatCode="0.00E+00">
                  <c:v>2.9986056483735E-5</c:v>
                </c:pt>
                <c:pt idx="2065" formatCode="0.00E+00">
                  <c:v>1.999070432249E-5</c:v>
                </c:pt>
                <c:pt idx="2066" formatCode="0.00E+00">
                  <c:v>1.49930282418675E-5</c:v>
                </c:pt>
                <c:pt idx="2067" formatCode="0.00E+00">
                  <c:v>2.9986056483735E-5</c:v>
                </c:pt>
                <c:pt idx="2068" formatCode="0.00E+00">
                  <c:v>3.49837325643575E-5</c:v>
                </c:pt>
                <c:pt idx="2069" formatCode="0.00E+00">
                  <c:v>3.998140864498E-5</c:v>
                </c:pt>
                <c:pt idx="2070" formatCode="0.00E+00">
                  <c:v>3.49837325643575E-5</c:v>
                </c:pt>
                <c:pt idx="2071" formatCode="0.00E+00">
                  <c:v>4.99767608062251E-5</c:v>
                </c:pt>
                <c:pt idx="2072" formatCode="0.00E+00">
                  <c:v>4.99767608062251E-5</c:v>
                </c:pt>
                <c:pt idx="2073" formatCode="0.00E+00">
                  <c:v>2.49883804031125E-5</c:v>
                </c:pt>
                <c:pt idx="2074" formatCode="0.00E+00">
                  <c:v>3.998140864498E-5</c:v>
                </c:pt>
                <c:pt idx="2075" formatCode="0.00E+00">
                  <c:v>2.9986056483735E-5</c:v>
                </c:pt>
                <c:pt idx="2076" formatCode="0.00E+00">
                  <c:v>2.9986056483735E-5</c:v>
                </c:pt>
                <c:pt idx="2077" formatCode="0.00E+00">
                  <c:v>4.99767608062251E-5</c:v>
                </c:pt>
                <c:pt idx="2078" formatCode="0.00E+00">
                  <c:v>1.49930282418675E-5</c:v>
                </c:pt>
                <c:pt idx="2079" formatCode="0.00E+00">
                  <c:v>4.49790847256025E-5</c:v>
                </c:pt>
                <c:pt idx="2080" formatCode="0.00E+00">
                  <c:v>3.49837325643575E-5</c:v>
                </c:pt>
                <c:pt idx="2081" formatCode="0.00E+00">
                  <c:v>2.49883804031125E-5</c:v>
                </c:pt>
                <c:pt idx="2082" formatCode="0.00E+00">
                  <c:v>4.49790847256025E-5</c:v>
                </c:pt>
                <c:pt idx="2083" formatCode="0.00E+00">
                  <c:v>3.49837325643575E-5</c:v>
                </c:pt>
                <c:pt idx="2084" formatCode="0.00E+00">
                  <c:v>4.49790847256025E-5</c:v>
                </c:pt>
                <c:pt idx="2085" formatCode="0.00E+00">
                  <c:v>1.999070432249E-5</c:v>
                </c:pt>
                <c:pt idx="2086" formatCode="0.00E+00">
                  <c:v>3.998140864498E-5</c:v>
                </c:pt>
                <c:pt idx="2087" formatCode="0.00E+00">
                  <c:v>2.49883804031125E-5</c:v>
                </c:pt>
                <c:pt idx="2088" formatCode="0.00E+00">
                  <c:v>3.49837325643575E-5</c:v>
                </c:pt>
                <c:pt idx="2089" formatCode="0.00E+00">
                  <c:v>3.49837325643575E-5</c:v>
                </c:pt>
                <c:pt idx="2090" formatCode="0.00E+00">
                  <c:v>4.49790847256025E-5</c:v>
                </c:pt>
                <c:pt idx="2091" formatCode="0.00E+00">
                  <c:v>3.998140864498E-5</c:v>
                </c:pt>
                <c:pt idx="2092" formatCode="0.00E+00">
                  <c:v>2.9986056483735E-5</c:v>
                </c:pt>
                <c:pt idx="2093" formatCode="0.00E+00">
                  <c:v>1.49930282418675E-5</c:v>
                </c:pt>
                <c:pt idx="2094" formatCode="0.00E+00">
                  <c:v>4.49790847256025E-5</c:v>
                </c:pt>
                <c:pt idx="2095" formatCode="0.00E+00">
                  <c:v>9.99535216124502E-6</c:v>
                </c:pt>
                <c:pt idx="2096" formatCode="0.00E+00">
                  <c:v>3.49837325643575E-5</c:v>
                </c:pt>
                <c:pt idx="2097" formatCode="0.00E+00">
                  <c:v>3.49837325643575E-5</c:v>
                </c:pt>
                <c:pt idx="2098" formatCode="0.00E+00">
                  <c:v>3.49837325643575E-5</c:v>
                </c:pt>
                <c:pt idx="2099" formatCode="0.00E+00">
                  <c:v>3.998140864498E-5</c:v>
                </c:pt>
                <c:pt idx="2100" formatCode="0.00E+00">
                  <c:v>9.99535216124502E-6</c:v>
                </c:pt>
                <c:pt idx="2101" formatCode="0.00E+00">
                  <c:v>2.49883804031125E-5</c:v>
                </c:pt>
                <c:pt idx="2102" formatCode="0.00E+00">
                  <c:v>3.49837325643575E-5</c:v>
                </c:pt>
                <c:pt idx="2103" formatCode="0.00E+00">
                  <c:v>2.49883804031125E-5</c:v>
                </c:pt>
                <c:pt idx="2104" formatCode="0.00E+00">
                  <c:v>4.49790847256025E-5</c:v>
                </c:pt>
                <c:pt idx="2105" formatCode="0.00E+00">
                  <c:v>2.49883804031125E-5</c:v>
                </c:pt>
                <c:pt idx="2106" formatCode="0.00E+00">
                  <c:v>1.999070432249E-5</c:v>
                </c:pt>
                <c:pt idx="2107" formatCode="0.00E+00">
                  <c:v>2.9986056483735E-5</c:v>
                </c:pt>
                <c:pt idx="2108" formatCode="0.00E+00">
                  <c:v>2.49883804031125E-5</c:v>
                </c:pt>
                <c:pt idx="2109" formatCode="0.00E+00">
                  <c:v>3.998140864498E-5</c:v>
                </c:pt>
                <c:pt idx="2110" formatCode="0.00E+00">
                  <c:v>2.49883804031125E-5</c:v>
                </c:pt>
                <c:pt idx="2111" formatCode="0.00E+00">
                  <c:v>3.49837325643575E-5</c:v>
                </c:pt>
                <c:pt idx="2112" formatCode="0.00E+00">
                  <c:v>2.9986056483735E-5</c:v>
                </c:pt>
                <c:pt idx="2113" formatCode="0.00E+00">
                  <c:v>1.49930282418675E-5</c:v>
                </c:pt>
                <c:pt idx="2114" formatCode="0.00E+00">
                  <c:v>2.9986056483735E-5</c:v>
                </c:pt>
                <c:pt idx="2115" formatCode="0.00E+00">
                  <c:v>2.49883804031125E-5</c:v>
                </c:pt>
                <c:pt idx="2116" formatCode="0.00E+00">
                  <c:v>2.9986056483735E-5</c:v>
                </c:pt>
                <c:pt idx="2117" formatCode="0.00E+00">
                  <c:v>5.49744368868476E-5</c:v>
                </c:pt>
                <c:pt idx="2118" formatCode="0.00E+00">
                  <c:v>2.9986056483735E-5</c:v>
                </c:pt>
                <c:pt idx="2119" formatCode="0.00E+00">
                  <c:v>2.9986056483735E-5</c:v>
                </c:pt>
                <c:pt idx="2120" formatCode="0.00E+00">
                  <c:v>2.49883804031125E-5</c:v>
                </c:pt>
                <c:pt idx="2121" formatCode="0.00E+00">
                  <c:v>2.49883804031125E-5</c:v>
                </c:pt>
                <c:pt idx="2122" formatCode="0.00E+00">
                  <c:v>2.9986056483735E-5</c:v>
                </c:pt>
                <c:pt idx="2123" formatCode="0.00E+00">
                  <c:v>4.99767608062251E-6</c:v>
                </c:pt>
                <c:pt idx="2124" formatCode="0.00E+00">
                  <c:v>2.9986056483735E-5</c:v>
                </c:pt>
                <c:pt idx="2125" formatCode="0.00E+00">
                  <c:v>3.49837325643575E-5</c:v>
                </c:pt>
                <c:pt idx="2126" formatCode="0.00E+00">
                  <c:v>3.998140864498E-5</c:v>
                </c:pt>
                <c:pt idx="2127" formatCode="0.00E+00">
                  <c:v>1.999070432249E-5</c:v>
                </c:pt>
                <c:pt idx="2128" formatCode="0.00E+00">
                  <c:v>2.49883804031125E-5</c:v>
                </c:pt>
                <c:pt idx="2129" formatCode="0.00E+00">
                  <c:v>4.49790847256025E-5</c:v>
                </c:pt>
                <c:pt idx="2130" formatCode="0.00E+00">
                  <c:v>1.999070432249E-5</c:v>
                </c:pt>
                <c:pt idx="2131" formatCode="0.00E+00">
                  <c:v>3.49837325643575E-5</c:v>
                </c:pt>
                <c:pt idx="2132" formatCode="0.00E+00">
                  <c:v>2.49883804031125E-5</c:v>
                </c:pt>
                <c:pt idx="2133" formatCode="0.00E+00">
                  <c:v>1.49930282418675E-5</c:v>
                </c:pt>
                <c:pt idx="2134" formatCode="0.00E+00">
                  <c:v>2.9986056483735E-5</c:v>
                </c:pt>
                <c:pt idx="2135" formatCode="0.00E+00">
                  <c:v>3.49837325643575E-5</c:v>
                </c:pt>
                <c:pt idx="2136" formatCode="0.00E+00">
                  <c:v>2.49883804031125E-5</c:v>
                </c:pt>
                <c:pt idx="2137" formatCode="0.00E+00">
                  <c:v>4.99767608062251E-6</c:v>
                </c:pt>
                <c:pt idx="2138" formatCode="0.00E+00">
                  <c:v>3.49837325643575E-5</c:v>
                </c:pt>
                <c:pt idx="2139" formatCode="0.00E+00">
                  <c:v>1.49930282418675E-5</c:v>
                </c:pt>
                <c:pt idx="2140" formatCode="0.00E+00">
                  <c:v>2.49883804031125E-5</c:v>
                </c:pt>
                <c:pt idx="2141" formatCode="0.00E+00">
                  <c:v>2.49883804031125E-5</c:v>
                </c:pt>
                <c:pt idx="2142" formatCode="0.00E+00">
                  <c:v>1.999070432249E-5</c:v>
                </c:pt>
                <c:pt idx="2143" formatCode="0.00E+00">
                  <c:v>2.49883804031125E-5</c:v>
                </c:pt>
                <c:pt idx="2144" formatCode="0.00E+00">
                  <c:v>1.49930282418675E-5</c:v>
                </c:pt>
                <c:pt idx="2145" formatCode="0.00E+00">
                  <c:v>9.99535216124502E-6</c:v>
                </c:pt>
                <c:pt idx="2146" formatCode="0.00E+00">
                  <c:v>2.9986056483735E-5</c:v>
                </c:pt>
                <c:pt idx="2147" formatCode="0.00E+00">
                  <c:v>3.49837325643575E-5</c:v>
                </c:pt>
                <c:pt idx="2148" formatCode="0.00E+00">
                  <c:v>2.49883804031125E-5</c:v>
                </c:pt>
                <c:pt idx="2149" formatCode="0.00E+00">
                  <c:v>1.999070432249E-5</c:v>
                </c:pt>
                <c:pt idx="2150" formatCode="0.00E+00">
                  <c:v>3.49837325643575E-5</c:v>
                </c:pt>
                <c:pt idx="2151" formatCode="0.00E+00">
                  <c:v>1.49930282418675E-5</c:v>
                </c:pt>
                <c:pt idx="2152" formatCode="0.00E+00">
                  <c:v>3.49837325643575E-5</c:v>
                </c:pt>
                <c:pt idx="2153" formatCode="0.00E+00">
                  <c:v>2.49883804031125E-5</c:v>
                </c:pt>
                <c:pt idx="2154" formatCode="0.00E+00">
                  <c:v>1.49930282418675E-5</c:v>
                </c:pt>
                <c:pt idx="2155" formatCode="0.00E+00">
                  <c:v>2.9986056483735E-5</c:v>
                </c:pt>
                <c:pt idx="2156" formatCode="0.00E+00">
                  <c:v>3.49837325643575E-5</c:v>
                </c:pt>
                <c:pt idx="2157" formatCode="0.00E+00">
                  <c:v>2.9986056483735E-5</c:v>
                </c:pt>
                <c:pt idx="2158" formatCode="0.00E+00">
                  <c:v>3.49837325643575E-5</c:v>
                </c:pt>
                <c:pt idx="2159" formatCode="0.00E+00">
                  <c:v>1.999070432249E-5</c:v>
                </c:pt>
                <c:pt idx="2160" formatCode="0.00E+00">
                  <c:v>3.998140864498E-5</c:v>
                </c:pt>
                <c:pt idx="2161" formatCode="0.00E+00">
                  <c:v>2.49883804031125E-5</c:v>
                </c:pt>
                <c:pt idx="2162" formatCode="0.00E+00">
                  <c:v>1.49930282418675E-5</c:v>
                </c:pt>
                <c:pt idx="2163" formatCode="0.00E+00">
                  <c:v>1.999070432249E-5</c:v>
                </c:pt>
                <c:pt idx="2164" formatCode="0.00E+00">
                  <c:v>9.99535216124502E-6</c:v>
                </c:pt>
                <c:pt idx="2165" formatCode="0.00E+00">
                  <c:v>2.9986056483735E-5</c:v>
                </c:pt>
                <c:pt idx="2166" formatCode="0.00E+00">
                  <c:v>1.49930282418675E-5</c:v>
                </c:pt>
                <c:pt idx="2167" formatCode="0.00E+00">
                  <c:v>2.49883804031125E-5</c:v>
                </c:pt>
                <c:pt idx="2168" formatCode="0.00E+00">
                  <c:v>1.49930282418675E-5</c:v>
                </c:pt>
                <c:pt idx="2169" formatCode="0.00E+00">
                  <c:v>1.49930282418675E-5</c:v>
                </c:pt>
                <c:pt idx="2170" formatCode="0.00E+00">
                  <c:v>2.49883804031125E-5</c:v>
                </c:pt>
                <c:pt idx="2171" formatCode="0.00E+00">
                  <c:v>1.49930282418675E-5</c:v>
                </c:pt>
                <c:pt idx="2172" formatCode="0.00E+00">
                  <c:v>2.9986056483735E-5</c:v>
                </c:pt>
                <c:pt idx="2173" formatCode="0.00E+00">
                  <c:v>9.99535216124502E-6</c:v>
                </c:pt>
                <c:pt idx="2174" formatCode="0.00E+00">
                  <c:v>2.49883804031125E-5</c:v>
                </c:pt>
                <c:pt idx="2175" formatCode="0.00E+00">
                  <c:v>2.49883804031125E-5</c:v>
                </c:pt>
                <c:pt idx="2176" formatCode="0.00E+00">
                  <c:v>2.49883804031125E-5</c:v>
                </c:pt>
                <c:pt idx="2177" formatCode="0.00E+00">
                  <c:v>1.999070432249E-5</c:v>
                </c:pt>
                <c:pt idx="2178" formatCode="0.00E+00">
                  <c:v>3.49837325643575E-5</c:v>
                </c:pt>
                <c:pt idx="2179" formatCode="0.00E+00">
                  <c:v>1.49930282418675E-5</c:v>
                </c:pt>
                <c:pt idx="2180" formatCode="0.00E+00">
                  <c:v>1.999070432249E-5</c:v>
                </c:pt>
                <c:pt idx="2181" formatCode="0.00E+00">
                  <c:v>1.49930282418675E-5</c:v>
                </c:pt>
                <c:pt idx="2182" formatCode="0.00E+00">
                  <c:v>2.49883804031125E-5</c:v>
                </c:pt>
                <c:pt idx="2183" formatCode="0.00E+00">
                  <c:v>3.998140864498E-5</c:v>
                </c:pt>
                <c:pt idx="2184" formatCode="0.00E+00">
                  <c:v>1.49930282418675E-5</c:v>
                </c:pt>
                <c:pt idx="2185" formatCode="0.00E+00">
                  <c:v>2.49883804031125E-5</c:v>
                </c:pt>
                <c:pt idx="2186" formatCode="0.00E+00">
                  <c:v>1.999070432249E-5</c:v>
                </c:pt>
                <c:pt idx="2187" formatCode="0.00E+00">
                  <c:v>9.99535216124502E-6</c:v>
                </c:pt>
                <c:pt idx="2188" formatCode="0.00E+00">
                  <c:v>2.49883804031125E-5</c:v>
                </c:pt>
                <c:pt idx="2189" formatCode="0.00E+00">
                  <c:v>3.49837325643575E-5</c:v>
                </c:pt>
                <c:pt idx="2190" formatCode="0.00E+00">
                  <c:v>1.999070432249E-5</c:v>
                </c:pt>
                <c:pt idx="2191" formatCode="0.00E+00">
                  <c:v>2.49883804031125E-5</c:v>
                </c:pt>
                <c:pt idx="2192" formatCode="0.00E+00">
                  <c:v>2.49883804031125E-5</c:v>
                </c:pt>
                <c:pt idx="2193" formatCode="0.00E+00">
                  <c:v>3.998140864498E-5</c:v>
                </c:pt>
                <c:pt idx="2194" formatCode="0.00E+00">
                  <c:v>2.9986056483735E-5</c:v>
                </c:pt>
                <c:pt idx="2195" formatCode="0.00E+00">
                  <c:v>9.99535216124502E-6</c:v>
                </c:pt>
                <c:pt idx="2196" formatCode="0.00E+00">
                  <c:v>1.999070432249E-5</c:v>
                </c:pt>
                <c:pt idx="2197" formatCode="0.00E+00">
                  <c:v>2.9986056483735E-5</c:v>
                </c:pt>
                <c:pt idx="2198" formatCode="0.00E+00">
                  <c:v>2.9986056483735E-5</c:v>
                </c:pt>
                <c:pt idx="2199" formatCode="0.00E+00">
                  <c:v>2.49883804031125E-5</c:v>
                </c:pt>
                <c:pt idx="2200" formatCode="0.00E+00">
                  <c:v>1.999070432249E-5</c:v>
                </c:pt>
                <c:pt idx="2201" formatCode="0.00E+00">
                  <c:v>9.99535216124502E-6</c:v>
                </c:pt>
                <c:pt idx="2202" formatCode="0.00E+00">
                  <c:v>1.999070432249E-5</c:v>
                </c:pt>
                <c:pt idx="2203" formatCode="0.00E+00">
                  <c:v>2.9986056483735E-5</c:v>
                </c:pt>
                <c:pt idx="2204" formatCode="0.00E+00">
                  <c:v>2.49883804031125E-5</c:v>
                </c:pt>
                <c:pt idx="2205" formatCode="0.00E+00">
                  <c:v>1.49930282418675E-5</c:v>
                </c:pt>
                <c:pt idx="2206" formatCode="0.00E+00">
                  <c:v>1.999070432249E-5</c:v>
                </c:pt>
                <c:pt idx="2207" formatCode="0.00E+00">
                  <c:v>4.99767608062251E-5</c:v>
                </c:pt>
                <c:pt idx="2208" formatCode="0.00E+00">
                  <c:v>1.999070432249E-5</c:v>
                </c:pt>
                <c:pt idx="2209" formatCode="0.00E+00">
                  <c:v>1.49930282418675E-5</c:v>
                </c:pt>
                <c:pt idx="2210" formatCode="0.00E+00">
                  <c:v>2.9986056483735E-5</c:v>
                </c:pt>
                <c:pt idx="2211" formatCode="0.00E+00">
                  <c:v>9.99535216124502E-6</c:v>
                </c:pt>
                <c:pt idx="2212" formatCode="0.00E+00">
                  <c:v>3.49837325643575E-5</c:v>
                </c:pt>
                <c:pt idx="2213" formatCode="0.00E+00">
                  <c:v>2.9986056483735E-5</c:v>
                </c:pt>
                <c:pt idx="2214" formatCode="0.00E+00">
                  <c:v>1.49930282418675E-5</c:v>
                </c:pt>
                <c:pt idx="2215" formatCode="0.00E+00">
                  <c:v>1.49930282418675E-5</c:v>
                </c:pt>
                <c:pt idx="2216" formatCode="0.00E+00">
                  <c:v>3.49837325643575E-5</c:v>
                </c:pt>
                <c:pt idx="2217" formatCode="0.00E+00">
                  <c:v>9.99535216124502E-6</c:v>
                </c:pt>
                <c:pt idx="2218" formatCode="0.00E+00">
                  <c:v>2.49883804031125E-5</c:v>
                </c:pt>
                <c:pt idx="2219" formatCode="0.00E+00">
                  <c:v>1.49930282418675E-5</c:v>
                </c:pt>
                <c:pt idx="2220" formatCode="0.00E+00">
                  <c:v>1.999070432249E-5</c:v>
                </c:pt>
                <c:pt idx="2221" formatCode="0.00E+00">
                  <c:v>1.999070432249E-5</c:v>
                </c:pt>
                <c:pt idx="2222" formatCode="0.00E+00">
                  <c:v>4.99767608062251E-6</c:v>
                </c:pt>
                <c:pt idx="2223" formatCode="0.00E+00">
                  <c:v>1.999070432249E-5</c:v>
                </c:pt>
                <c:pt idx="2224" formatCode="0.00E+00">
                  <c:v>3.998140864498E-5</c:v>
                </c:pt>
                <c:pt idx="2225" formatCode="0.00E+00">
                  <c:v>4.99767608062251E-6</c:v>
                </c:pt>
                <c:pt idx="2226" formatCode="0.00E+00">
                  <c:v>9.99535216124502E-6</c:v>
                </c:pt>
                <c:pt idx="2227" formatCode="0.00E+00">
                  <c:v>3.998140864498E-5</c:v>
                </c:pt>
                <c:pt idx="2228" formatCode="0.00E+00">
                  <c:v>4.99767608062251E-6</c:v>
                </c:pt>
                <c:pt idx="2229" formatCode="0.00E+00">
                  <c:v>1.49930282418675E-5</c:v>
                </c:pt>
                <c:pt idx="2230" formatCode="0.00E+00">
                  <c:v>2.9986056483735E-5</c:v>
                </c:pt>
                <c:pt idx="2231" formatCode="0.00E+00">
                  <c:v>2.49883804031125E-5</c:v>
                </c:pt>
                <c:pt idx="2232" formatCode="0.00E+00">
                  <c:v>4.99767608062251E-5</c:v>
                </c:pt>
                <c:pt idx="2233" formatCode="0.00E+00">
                  <c:v>2.9986056483735E-5</c:v>
                </c:pt>
                <c:pt idx="2234" formatCode="0.00E+00">
                  <c:v>2.49883804031125E-5</c:v>
                </c:pt>
                <c:pt idx="2235" formatCode="0.00E+00">
                  <c:v>4.49790847256025E-5</c:v>
                </c:pt>
                <c:pt idx="2236" formatCode="0.00E+00">
                  <c:v>2.9986056483735E-5</c:v>
                </c:pt>
                <c:pt idx="2237" formatCode="0.00E+00">
                  <c:v>2.49883804031125E-5</c:v>
                </c:pt>
                <c:pt idx="2238" formatCode="0.00E+00">
                  <c:v>9.99535216124502E-6</c:v>
                </c:pt>
                <c:pt idx="2239" formatCode="0.00E+00">
                  <c:v>2.49883804031125E-5</c:v>
                </c:pt>
                <c:pt idx="2240" formatCode="0.00E+00">
                  <c:v>3.49837325643575E-5</c:v>
                </c:pt>
                <c:pt idx="2241" formatCode="0.00E+00">
                  <c:v>1.49930282418675E-5</c:v>
                </c:pt>
                <c:pt idx="2242" formatCode="0.00E+00">
                  <c:v>1.49930282418675E-5</c:v>
                </c:pt>
                <c:pt idx="2243" formatCode="0.00E+00">
                  <c:v>1.49930282418675E-5</c:v>
                </c:pt>
                <c:pt idx="2244" formatCode="0.00E+00">
                  <c:v>3.49837325643575E-5</c:v>
                </c:pt>
                <c:pt idx="2245" formatCode="0.00E+00">
                  <c:v>1.49930282418675E-5</c:v>
                </c:pt>
                <c:pt idx="2246" formatCode="0.00E+00">
                  <c:v>3.49837325643575E-5</c:v>
                </c:pt>
                <c:pt idx="2247" formatCode="0.00E+00">
                  <c:v>1.49930282418675E-5</c:v>
                </c:pt>
                <c:pt idx="2248" formatCode="0.00E+00">
                  <c:v>1.49930282418675E-5</c:v>
                </c:pt>
                <c:pt idx="2249" formatCode="0.00E+00">
                  <c:v>4.99767608062251E-6</c:v>
                </c:pt>
                <c:pt idx="2250" formatCode="0.00E+00">
                  <c:v>1.49930282418675E-5</c:v>
                </c:pt>
                <c:pt idx="2251" formatCode="0.00E+00">
                  <c:v>3.998140864498E-5</c:v>
                </c:pt>
                <c:pt idx="2252" formatCode="0.00E+00">
                  <c:v>2.49883804031125E-5</c:v>
                </c:pt>
                <c:pt idx="2253" formatCode="0.00E+00">
                  <c:v>1.999070432249E-5</c:v>
                </c:pt>
                <c:pt idx="2254" formatCode="0.00E+00">
                  <c:v>3.998140864498E-5</c:v>
                </c:pt>
                <c:pt idx="2255" formatCode="0.00E+00">
                  <c:v>9.99535216124502E-6</c:v>
                </c:pt>
                <c:pt idx="2256" formatCode="0.00E+00">
                  <c:v>1.999070432249E-5</c:v>
                </c:pt>
                <c:pt idx="2257" formatCode="0.00E+00">
                  <c:v>9.99535216124502E-6</c:v>
                </c:pt>
                <c:pt idx="2258" formatCode="0.00E+00">
                  <c:v>4.99767608062251E-6</c:v>
                </c:pt>
                <c:pt idx="2259" formatCode="0.00E+00">
                  <c:v>2.49883804031125E-5</c:v>
                </c:pt>
                <c:pt idx="2260" formatCode="0.00E+00">
                  <c:v>1.999070432249E-5</c:v>
                </c:pt>
                <c:pt idx="2261" formatCode="0.00E+00">
                  <c:v>9.99535216124502E-6</c:v>
                </c:pt>
                <c:pt idx="2262" formatCode="0.00E+00">
                  <c:v>9.99535216124502E-6</c:v>
                </c:pt>
                <c:pt idx="2263" formatCode="0.00E+00">
                  <c:v>9.99535216124502E-6</c:v>
                </c:pt>
                <c:pt idx="2264" formatCode="0.00E+00">
                  <c:v>1.999070432249E-5</c:v>
                </c:pt>
                <c:pt idx="2265" formatCode="0.00E+00">
                  <c:v>1.49930282418675E-5</c:v>
                </c:pt>
                <c:pt idx="2266" formatCode="0.00E+00">
                  <c:v>9.99535216124502E-6</c:v>
                </c:pt>
                <c:pt idx="2267" formatCode="0.00E+00">
                  <c:v>1.999070432249E-5</c:v>
                </c:pt>
                <c:pt idx="2268" formatCode="0.00E+00">
                  <c:v>2.9986056483735E-5</c:v>
                </c:pt>
                <c:pt idx="2269" formatCode="0.00E+00">
                  <c:v>1.49930282418675E-5</c:v>
                </c:pt>
                <c:pt idx="2270" formatCode="0.00E+00">
                  <c:v>1.49930282418675E-5</c:v>
                </c:pt>
                <c:pt idx="2271" formatCode="0.00E+00">
                  <c:v>2.9986056483735E-5</c:v>
                </c:pt>
                <c:pt idx="2272" formatCode="0.00E+00">
                  <c:v>1.999070432249E-5</c:v>
                </c:pt>
                <c:pt idx="2273" formatCode="0.00E+00">
                  <c:v>9.99535216124502E-6</c:v>
                </c:pt>
                <c:pt idx="2274" formatCode="0.00E+00">
                  <c:v>1.49930282418675E-5</c:v>
                </c:pt>
                <c:pt idx="2275" formatCode="0.00E+00">
                  <c:v>9.99535216124502E-6</c:v>
                </c:pt>
                <c:pt idx="2276" formatCode="0.00E+00">
                  <c:v>9.99535216124502E-6</c:v>
                </c:pt>
                <c:pt idx="2277" formatCode="0.00E+00">
                  <c:v>2.49883804031125E-5</c:v>
                </c:pt>
                <c:pt idx="2278" formatCode="0.00E+00">
                  <c:v>1.999070432249E-5</c:v>
                </c:pt>
                <c:pt idx="2279" formatCode="0.00E+00">
                  <c:v>2.49883804031125E-5</c:v>
                </c:pt>
                <c:pt idx="2280" formatCode="0.00E+00">
                  <c:v>1.49930282418675E-5</c:v>
                </c:pt>
                <c:pt idx="2281" formatCode="0.00E+00">
                  <c:v>4.49790847256025E-5</c:v>
                </c:pt>
                <c:pt idx="2282" formatCode="0.00E+00">
                  <c:v>2.49883804031125E-5</c:v>
                </c:pt>
                <c:pt idx="2283" formatCode="0.00E+00">
                  <c:v>2.49883804031125E-5</c:v>
                </c:pt>
                <c:pt idx="2284" formatCode="0.00E+00">
                  <c:v>9.99535216124502E-6</c:v>
                </c:pt>
                <c:pt idx="2285" formatCode="0.00E+00">
                  <c:v>4.99767608062251E-6</c:v>
                </c:pt>
                <c:pt idx="2286" formatCode="0.00E+00">
                  <c:v>3.49837325643575E-5</c:v>
                </c:pt>
                <c:pt idx="2287" formatCode="0.00E+00">
                  <c:v>2.49883804031125E-5</c:v>
                </c:pt>
                <c:pt idx="2288" formatCode="0.00E+00">
                  <c:v>1.49930282418675E-5</c:v>
                </c:pt>
                <c:pt idx="2289" formatCode="0.00E+00">
                  <c:v>1.49930282418675E-5</c:v>
                </c:pt>
                <c:pt idx="2290" formatCode="0.00E+00">
                  <c:v>9.99535216124502E-6</c:v>
                </c:pt>
                <c:pt idx="2291" formatCode="0.00E+00">
                  <c:v>1.999070432249E-5</c:v>
                </c:pt>
                <c:pt idx="2292" formatCode="0.00E+00">
                  <c:v>1.49930282418675E-5</c:v>
                </c:pt>
                <c:pt idx="2293" formatCode="0.00E+00">
                  <c:v>1.49930282418675E-5</c:v>
                </c:pt>
                <c:pt idx="2294" formatCode="0.00E+00">
                  <c:v>1.999070432249E-5</c:v>
                </c:pt>
                <c:pt idx="2295" formatCode="0.00E+00">
                  <c:v>1.999070432249E-5</c:v>
                </c:pt>
                <c:pt idx="2296" formatCode="0.00E+00">
                  <c:v>1.49930282418675E-5</c:v>
                </c:pt>
                <c:pt idx="2297" formatCode="0.00E+00">
                  <c:v>2.49883804031125E-5</c:v>
                </c:pt>
                <c:pt idx="2298" formatCode="0.00E+00">
                  <c:v>2.9986056483735E-5</c:v>
                </c:pt>
                <c:pt idx="2299" formatCode="0.00E+00">
                  <c:v>2.9986056483735E-5</c:v>
                </c:pt>
                <c:pt idx="2300" formatCode="0.00E+00">
                  <c:v>4.99767608062251E-6</c:v>
                </c:pt>
                <c:pt idx="2301" formatCode="0.00E+00">
                  <c:v>1.999070432249E-5</c:v>
                </c:pt>
                <c:pt idx="2302" formatCode="0.00E+00">
                  <c:v>1.999070432249E-5</c:v>
                </c:pt>
                <c:pt idx="2303" formatCode="0.00E+00">
                  <c:v>1.49930282418675E-5</c:v>
                </c:pt>
                <c:pt idx="2304" formatCode="0.00E+00">
                  <c:v>1.49930282418675E-5</c:v>
                </c:pt>
                <c:pt idx="2305" formatCode="0.00E+00">
                  <c:v>9.99535216124502E-6</c:v>
                </c:pt>
                <c:pt idx="2306" formatCode="0.00E+00">
                  <c:v>9.99535216124502E-6</c:v>
                </c:pt>
                <c:pt idx="2307" formatCode="0.00E+00">
                  <c:v>2.9986056483735E-5</c:v>
                </c:pt>
                <c:pt idx="2308" formatCode="0.00E+00">
                  <c:v>1.999070432249E-5</c:v>
                </c:pt>
                <c:pt idx="2309" formatCode="0.00E+00">
                  <c:v>2.9986056483735E-5</c:v>
                </c:pt>
                <c:pt idx="2310" formatCode="0.00E+00">
                  <c:v>1.49930282418675E-5</c:v>
                </c:pt>
                <c:pt idx="2311" formatCode="0.00E+00">
                  <c:v>1.49930282418675E-5</c:v>
                </c:pt>
                <c:pt idx="2312" formatCode="0.00E+00">
                  <c:v>9.99535216124502E-6</c:v>
                </c:pt>
                <c:pt idx="2313" formatCode="0.00E+00">
                  <c:v>3.998140864498E-5</c:v>
                </c:pt>
                <c:pt idx="2314" formatCode="0.00E+00">
                  <c:v>1.999070432249E-5</c:v>
                </c:pt>
                <c:pt idx="2315" formatCode="0.00E+00">
                  <c:v>4.99767608062251E-6</c:v>
                </c:pt>
                <c:pt idx="2316" formatCode="0.00E+00">
                  <c:v>1.49930282418675E-5</c:v>
                </c:pt>
                <c:pt idx="2317" formatCode="0.00E+00">
                  <c:v>9.99535216124502E-6</c:v>
                </c:pt>
                <c:pt idx="2318" formatCode="0.00E+00">
                  <c:v>4.99767608062251E-6</c:v>
                </c:pt>
                <c:pt idx="2319" formatCode="0.00E+00">
                  <c:v>1.49930282418675E-5</c:v>
                </c:pt>
                <c:pt idx="2320" formatCode="0.00E+00">
                  <c:v>2.49883804031125E-5</c:v>
                </c:pt>
                <c:pt idx="2321" formatCode="0.00E+00">
                  <c:v>2.49883804031125E-5</c:v>
                </c:pt>
                <c:pt idx="2322" formatCode="0.00E+00">
                  <c:v>3.49837325643575E-5</c:v>
                </c:pt>
                <c:pt idx="2323" formatCode="0.00E+00">
                  <c:v>1.49930282418675E-5</c:v>
                </c:pt>
                <c:pt idx="2324" formatCode="0.00E+00">
                  <c:v>2.49883804031125E-5</c:v>
                </c:pt>
                <c:pt idx="2325" formatCode="0.00E+00">
                  <c:v>1.49930282418675E-5</c:v>
                </c:pt>
                <c:pt idx="2326" formatCode="0.00E+00">
                  <c:v>4.99767608062251E-6</c:v>
                </c:pt>
                <c:pt idx="2327" formatCode="0.00E+00">
                  <c:v>1.999070432249E-5</c:v>
                </c:pt>
                <c:pt idx="2328" formatCode="0.00E+00">
                  <c:v>3.49837325643575E-5</c:v>
                </c:pt>
                <c:pt idx="2329" formatCode="0.00E+00">
                  <c:v>2.49883804031125E-5</c:v>
                </c:pt>
                <c:pt idx="2330" formatCode="0.00E+00">
                  <c:v>1.999070432249E-5</c:v>
                </c:pt>
                <c:pt idx="2331" formatCode="0.00E+00">
                  <c:v>1.999070432249E-5</c:v>
                </c:pt>
                <c:pt idx="2332" formatCode="0.00E+00">
                  <c:v>9.99535216124502E-6</c:v>
                </c:pt>
                <c:pt idx="2333" formatCode="0.00E+00">
                  <c:v>9.99535216124502E-6</c:v>
                </c:pt>
                <c:pt idx="2334" formatCode="0.00E+00">
                  <c:v>9.99535216124502E-6</c:v>
                </c:pt>
                <c:pt idx="2335" formatCode="0.00E+00">
                  <c:v>9.99535216124502E-6</c:v>
                </c:pt>
                <c:pt idx="2336" formatCode="0.00E+00">
                  <c:v>1.49930282418675E-5</c:v>
                </c:pt>
                <c:pt idx="2337" formatCode="0.00E+00">
                  <c:v>3.998140864498E-5</c:v>
                </c:pt>
                <c:pt idx="2338" formatCode="0.00E+00">
                  <c:v>2.49883804031125E-5</c:v>
                </c:pt>
                <c:pt idx="2339" formatCode="0.00E+00">
                  <c:v>3.49837325643575E-5</c:v>
                </c:pt>
                <c:pt idx="2340" formatCode="0.00E+00">
                  <c:v>1.999070432249E-5</c:v>
                </c:pt>
                <c:pt idx="2341" formatCode="0.00E+00">
                  <c:v>1.49930282418675E-5</c:v>
                </c:pt>
                <c:pt idx="2342" formatCode="0.00E+00">
                  <c:v>1.999070432249E-5</c:v>
                </c:pt>
                <c:pt idx="2343" formatCode="0.00E+00">
                  <c:v>2.49883804031125E-5</c:v>
                </c:pt>
                <c:pt idx="2344" formatCode="0.00E+00">
                  <c:v>4.99767608062251E-6</c:v>
                </c:pt>
                <c:pt idx="2345" formatCode="0.00E+00">
                  <c:v>1.999070432249E-5</c:v>
                </c:pt>
                <c:pt idx="2346" formatCode="0.00E+00">
                  <c:v>2.49883804031125E-5</c:v>
                </c:pt>
                <c:pt idx="2347" formatCode="0.00E+00">
                  <c:v>9.99535216124502E-6</c:v>
                </c:pt>
                <c:pt idx="2348" formatCode="0.00E+00">
                  <c:v>3.998140864498E-5</c:v>
                </c:pt>
                <c:pt idx="2349" formatCode="0.00E+00">
                  <c:v>9.99535216124502E-6</c:v>
                </c:pt>
                <c:pt idx="2350" formatCode="0.00E+00">
                  <c:v>2.49883804031125E-5</c:v>
                </c:pt>
                <c:pt idx="2351" formatCode="0.00E+00">
                  <c:v>1.49930282418675E-5</c:v>
                </c:pt>
                <c:pt idx="2352" formatCode="0.00E+00">
                  <c:v>1.49930282418675E-5</c:v>
                </c:pt>
                <c:pt idx="2353" formatCode="0.00E+00">
                  <c:v>1.999070432249E-5</c:v>
                </c:pt>
                <c:pt idx="2354" formatCode="0.00E+00">
                  <c:v>2.49883804031125E-5</c:v>
                </c:pt>
                <c:pt idx="2355" formatCode="0.00E+00">
                  <c:v>1.49930282418675E-5</c:v>
                </c:pt>
                <c:pt idx="2356" formatCode="0.00E+00">
                  <c:v>1.999070432249E-5</c:v>
                </c:pt>
                <c:pt idx="2357" formatCode="0.00E+00">
                  <c:v>1.999070432249E-5</c:v>
                </c:pt>
                <c:pt idx="2358" formatCode="0.00E+00">
                  <c:v>4.99767608062251E-6</c:v>
                </c:pt>
                <c:pt idx="2359" formatCode="0.00E+00">
                  <c:v>1.999070432249E-5</c:v>
                </c:pt>
                <c:pt idx="2360" formatCode="0.00E+00">
                  <c:v>1.49930282418675E-5</c:v>
                </c:pt>
                <c:pt idx="2361" formatCode="0.00E+00">
                  <c:v>1.49930282418675E-5</c:v>
                </c:pt>
                <c:pt idx="2362" formatCode="0.00E+00">
                  <c:v>4.99767608062251E-6</c:v>
                </c:pt>
                <c:pt idx="2363" formatCode="0.00E+00">
                  <c:v>9.99535216124502E-6</c:v>
                </c:pt>
                <c:pt idx="2364" formatCode="0.00E+00">
                  <c:v>1.49930282418675E-5</c:v>
                </c:pt>
                <c:pt idx="2365" formatCode="0.00E+00">
                  <c:v>9.99535216124502E-6</c:v>
                </c:pt>
                <c:pt idx="2366" formatCode="0.00E+00">
                  <c:v>3.49837325643575E-5</c:v>
                </c:pt>
                <c:pt idx="2367" formatCode="0.00E+00">
                  <c:v>1.999070432249E-5</c:v>
                </c:pt>
                <c:pt idx="2368" formatCode="0.00E+00">
                  <c:v>2.49883804031125E-5</c:v>
                </c:pt>
                <c:pt idx="2369" formatCode="0.00E+00">
                  <c:v>9.99535216124502E-6</c:v>
                </c:pt>
                <c:pt idx="2370" formatCode="0.00E+00">
                  <c:v>2.49883804031125E-5</c:v>
                </c:pt>
                <c:pt idx="2371" formatCode="0.00E+00">
                  <c:v>2.49883804031125E-5</c:v>
                </c:pt>
                <c:pt idx="2372" formatCode="0.00E+00">
                  <c:v>1.49930282418675E-5</c:v>
                </c:pt>
                <c:pt idx="2373" formatCode="0.00E+00">
                  <c:v>2.49883804031125E-5</c:v>
                </c:pt>
                <c:pt idx="2374" formatCode="0.00E+00">
                  <c:v>1.49930282418675E-5</c:v>
                </c:pt>
                <c:pt idx="2375" formatCode="0.00E+00">
                  <c:v>3.49837325643575E-5</c:v>
                </c:pt>
                <c:pt idx="2376" formatCode="0.00E+00">
                  <c:v>1.49930282418675E-5</c:v>
                </c:pt>
                <c:pt idx="2377" formatCode="0.00E+00">
                  <c:v>1.49930282418675E-5</c:v>
                </c:pt>
                <c:pt idx="2378" formatCode="0.00E+00">
                  <c:v>2.9986056483735E-5</c:v>
                </c:pt>
                <c:pt idx="2379" formatCode="0.00E+00">
                  <c:v>2.9986056483735E-5</c:v>
                </c:pt>
                <c:pt idx="2380" formatCode="0.00E+00">
                  <c:v>9.99535216124502E-6</c:v>
                </c:pt>
                <c:pt idx="2381" formatCode="0.00E+00">
                  <c:v>9.99535216124502E-6</c:v>
                </c:pt>
                <c:pt idx="2382" formatCode="0.00E+00">
                  <c:v>1.999070432249E-5</c:v>
                </c:pt>
                <c:pt idx="2383" formatCode="0.00E+00">
                  <c:v>1.49930282418675E-5</c:v>
                </c:pt>
                <c:pt idx="2384" formatCode="0.00E+00">
                  <c:v>1.49930282418675E-5</c:v>
                </c:pt>
                <c:pt idx="2385" formatCode="0.00E+00">
                  <c:v>3.49837325643575E-5</c:v>
                </c:pt>
                <c:pt idx="2386" formatCode="0.00E+00">
                  <c:v>9.99535216124502E-6</c:v>
                </c:pt>
                <c:pt idx="2387" formatCode="0.00E+00">
                  <c:v>1.999070432249E-5</c:v>
                </c:pt>
                <c:pt idx="2388" formatCode="0.00E+00">
                  <c:v>4.99767608062251E-6</c:v>
                </c:pt>
                <c:pt idx="2389" formatCode="0.00E+00">
                  <c:v>1.999070432249E-5</c:v>
                </c:pt>
                <c:pt idx="2390" formatCode="0.00E+00">
                  <c:v>1.49930282418675E-5</c:v>
                </c:pt>
                <c:pt idx="2391" formatCode="0.00E+00">
                  <c:v>9.99535216124502E-6</c:v>
                </c:pt>
                <c:pt idx="2392" formatCode="0.00E+00">
                  <c:v>1.49930282418675E-5</c:v>
                </c:pt>
                <c:pt idx="2393" formatCode="0.00E+00">
                  <c:v>9.99535216124502E-6</c:v>
                </c:pt>
                <c:pt idx="2394" formatCode="0.00E+00">
                  <c:v>4.99767608062251E-6</c:v>
                </c:pt>
                <c:pt idx="2395" formatCode="0.00E+00">
                  <c:v>2.49883804031125E-5</c:v>
                </c:pt>
                <c:pt idx="2396" formatCode="0.00E+00">
                  <c:v>2.9986056483735E-5</c:v>
                </c:pt>
                <c:pt idx="2397" formatCode="0.00E+00">
                  <c:v>2.49883804031125E-5</c:v>
                </c:pt>
                <c:pt idx="2398" formatCode="0.00E+00">
                  <c:v>2.49883804031125E-5</c:v>
                </c:pt>
                <c:pt idx="2399" formatCode="0.00E+00">
                  <c:v>1.999070432249E-5</c:v>
                </c:pt>
                <c:pt idx="2400" formatCode="0.00E+00">
                  <c:v>9.99535216124502E-6</c:v>
                </c:pt>
                <c:pt idx="2401" formatCode="0.00E+00">
                  <c:v>2.9986056483735E-5</c:v>
                </c:pt>
                <c:pt idx="2402" formatCode="0.00E+00">
                  <c:v>4.99767608062251E-6</c:v>
                </c:pt>
                <c:pt idx="2403" formatCode="0.00E+00">
                  <c:v>1.999070432249E-5</c:v>
                </c:pt>
                <c:pt idx="2404" formatCode="0.00E+00">
                  <c:v>4.99767608062251E-6</c:v>
                </c:pt>
                <c:pt idx="2405" formatCode="0.00E+00">
                  <c:v>1.999070432249E-5</c:v>
                </c:pt>
                <c:pt idx="2406" formatCode="0.00E+00">
                  <c:v>9.99535216124502E-6</c:v>
                </c:pt>
                <c:pt idx="2407" formatCode="0.00E+00">
                  <c:v>4.99767608062251E-6</c:v>
                </c:pt>
                <c:pt idx="2408" formatCode="0.00E+00">
                  <c:v>3.49837325643575E-5</c:v>
                </c:pt>
                <c:pt idx="2409" formatCode="0.00E+00">
                  <c:v>1.49930282418675E-5</c:v>
                </c:pt>
                <c:pt idx="2410" formatCode="0.00E+00">
                  <c:v>2.9986056483735E-5</c:v>
                </c:pt>
                <c:pt idx="2411" formatCode="0.00E+00">
                  <c:v>9.99535216124502E-6</c:v>
                </c:pt>
                <c:pt idx="2412" formatCode="0.00E+00">
                  <c:v>1.999070432249E-5</c:v>
                </c:pt>
                <c:pt idx="2413" formatCode="0.00E+00">
                  <c:v>9.99535216124502E-6</c:v>
                </c:pt>
                <c:pt idx="2414" formatCode="0.00E+00">
                  <c:v>2.49883804031125E-5</c:v>
                </c:pt>
                <c:pt idx="2415" formatCode="0.00E+00">
                  <c:v>9.99535216124502E-6</c:v>
                </c:pt>
                <c:pt idx="2416" formatCode="0.00E+00">
                  <c:v>9.99535216124502E-6</c:v>
                </c:pt>
                <c:pt idx="2417" formatCode="0.00E+00">
                  <c:v>9.99535216124502E-6</c:v>
                </c:pt>
                <c:pt idx="2418" formatCode="0.00E+00">
                  <c:v>9.99535216124502E-6</c:v>
                </c:pt>
                <c:pt idx="2419" formatCode="0.00E+00">
                  <c:v>4.99767608062251E-6</c:v>
                </c:pt>
                <c:pt idx="2420" formatCode="0.00E+00">
                  <c:v>9.99535216124502E-6</c:v>
                </c:pt>
                <c:pt idx="2421" formatCode="0.00E+00">
                  <c:v>1.49930282418675E-5</c:v>
                </c:pt>
                <c:pt idx="2422" formatCode="0.00E+00">
                  <c:v>1.49930282418675E-5</c:v>
                </c:pt>
                <c:pt idx="2423" formatCode="0.00E+00">
                  <c:v>2.49883804031125E-5</c:v>
                </c:pt>
                <c:pt idx="2424" formatCode="0.00E+00">
                  <c:v>1.999070432249E-5</c:v>
                </c:pt>
                <c:pt idx="2425" formatCode="0.00E+00">
                  <c:v>1.49930282418675E-5</c:v>
                </c:pt>
                <c:pt idx="2426" formatCode="0.00E+00">
                  <c:v>2.9986056483735E-5</c:v>
                </c:pt>
                <c:pt idx="2427" formatCode="0.00E+00">
                  <c:v>1.49930282418675E-5</c:v>
                </c:pt>
                <c:pt idx="2428" formatCode="0.00E+00">
                  <c:v>9.99535216124502E-6</c:v>
                </c:pt>
                <c:pt idx="2429" formatCode="0.00E+00">
                  <c:v>9.99535216124502E-6</c:v>
                </c:pt>
                <c:pt idx="2430" formatCode="0.00E+00">
                  <c:v>9.99535216124502E-6</c:v>
                </c:pt>
                <c:pt idx="2431" formatCode="0.00E+00">
                  <c:v>1.49930282418675E-5</c:v>
                </c:pt>
                <c:pt idx="2432" formatCode="0.00E+00">
                  <c:v>1.49930282418675E-5</c:v>
                </c:pt>
                <c:pt idx="2433" formatCode="0.00E+00">
                  <c:v>4.99767608062251E-6</c:v>
                </c:pt>
                <c:pt idx="2434" formatCode="0.00E+00">
                  <c:v>1.999070432249E-5</c:v>
                </c:pt>
                <c:pt idx="2435" formatCode="0.00E+00">
                  <c:v>9.99535216124502E-6</c:v>
                </c:pt>
                <c:pt idx="2436" formatCode="0.00E+00">
                  <c:v>1.49930282418675E-5</c:v>
                </c:pt>
                <c:pt idx="2437" formatCode="0.00E+00">
                  <c:v>2.49883804031125E-5</c:v>
                </c:pt>
                <c:pt idx="2438" formatCode="0.00E+00">
                  <c:v>1.49930282418675E-5</c:v>
                </c:pt>
                <c:pt idx="2439" formatCode="0.00E+00">
                  <c:v>1.999070432249E-5</c:v>
                </c:pt>
                <c:pt idx="2440" formatCode="0.00E+00">
                  <c:v>1.49930282418675E-5</c:v>
                </c:pt>
                <c:pt idx="2441" formatCode="0.00E+00">
                  <c:v>2.9986056483735E-5</c:v>
                </c:pt>
                <c:pt idx="2442" formatCode="0.00E+00">
                  <c:v>1.49930282418675E-5</c:v>
                </c:pt>
                <c:pt idx="2443" formatCode="0.00E+00">
                  <c:v>9.99535216124502E-6</c:v>
                </c:pt>
                <c:pt idx="2444" formatCode="0.00E+00">
                  <c:v>1.49930282418675E-5</c:v>
                </c:pt>
                <c:pt idx="2445" formatCode="0.00E+00">
                  <c:v>4.99767608062251E-6</c:v>
                </c:pt>
                <c:pt idx="2446" formatCode="0.00E+00">
                  <c:v>2.9986056483735E-5</c:v>
                </c:pt>
                <c:pt idx="2447" formatCode="0.00E+00">
                  <c:v>1.999070432249E-5</c:v>
                </c:pt>
                <c:pt idx="2448" formatCode="0.00E+00">
                  <c:v>1.49930282418675E-5</c:v>
                </c:pt>
                <c:pt idx="2449" formatCode="0.00E+00">
                  <c:v>1.49930282418675E-5</c:v>
                </c:pt>
                <c:pt idx="2450" formatCode="0.00E+00">
                  <c:v>9.99535216124502E-6</c:v>
                </c:pt>
                <c:pt idx="2451" formatCode="0.00E+00">
                  <c:v>2.49883804031125E-5</c:v>
                </c:pt>
                <c:pt idx="2452" formatCode="0.00E+00">
                  <c:v>4.99767608062251E-6</c:v>
                </c:pt>
                <c:pt idx="2453" formatCode="0.00E+00">
                  <c:v>9.99535216124502E-6</c:v>
                </c:pt>
                <c:pt idx="2454" formatCode="0.00E+00">
                  <c:v>9.99535216124502E-6</c:v>
                </c:pt>
                <c:pt idx="2455" formatCode="0.00E+00">
                  <c:v>9.99535216124502E-6</c:v>
                </c:pt>
                <c:pt idx="2456" formatCode="0.00E+00">
                  <c:v>3.998140864498E-5</c:v>
                </c:pt>
                <c:pt idx="2457" formatCode="0.00E+00">
                  <c:v>9.99535216124502E-6</c:v>
                </c:pt>
                <c:pt idx="2458" formatCode="0.00E+00">
                  <c:v>1.49930282418675E-5</c:v>
                </c:pt>
                <c:pt idx="2459" formatCode="0.00E+00">
                  <c:v>9.99535216124502E-6</c:v>
                </c:pt>
                <c:pt idx="2460" formatCode="0.00E+00">
                  <c:v>2.49883804031125E-5</c:v>
                </c:pt>
                <c:pt idx="2461" formatCode="0.00E+00">
                  <c:v>9.99535216124502E-6</c:v>
                </c:pt>
                <c:pt idx="2462" formatCode="0.00E+00">
                  <c:v>4.99767608062251E-6</c:v>
                </c:pt>
                <c:pt idx="2463" formatCode="0.00E+00">
                  <c:v>9.99535216124502E-6</c:v>
                </c:pt>
                <c:pt idx="2464" formatCode="0.00E+00">
                  <c:v>1.49930282418675E-5</c:v>
                </c:pt>
                <c:pt idx="2465" formatCode="0.00E+00">
                  <c:v>1.999070432249E-5</c:v>
                </c:pt>
                <c:pt idx="2466" formatCode="0.00E+00">
                  <c:v>1.49930282418675E-5</c:v>
                </c:pt>
                <c:pt idx="2467" formatCode="0.00E+00">
                  <c:v>1.999070432249E-5</c:v>
                </c:pt>
                <c:pt idx="2468" formatCode="0.00E+00">
                  <c:v>1.999070432249E-5</c:v>
                </c:pt>
                <c:pt idx="2469" formatCode="0.00E+00">
                  <c:v>9.99535216124502E-6</c:v>
                </c:pt>
                <c:pt idx="2470" formatCode="0.00E+00">
                  <c:v>9.99535216124502E-6</c:v>
                </c:pt>
                <c:pt idx="2471" formatCode="0.00E+00">
                  <c:v>2.49883804031125E-5</c:v>
                </c:pt>
                <c:pt idx="2472" formatCode="0.00E+00">
                  <c:v>1.49930282418675E-5</c:v>
                </c:pt>
                <c:pt idx="2473" formatCode="0.00E+00">
                  <c:v>9.99535216124502E-6</c:v>
                </c:pt>
                <c:pt idx="2474" formatCode="0.00E+00">
                  <c:v>2.49883804031125E-5</c:v>
                </c:pt>
                <c:pt idx="2475" formatCode="0.00E+00">
                  <c:v>1.49930282418675E-5</c:v>
                </c:pt>
                <c:pt idx="2476" formatCode="0.00E+00">
                  <c:v>4.99767608062251E-6</c:v>
                </c:pt>
                <c:pt idx="2477" formatCode="0.00E+00">
                  <c:v>9.99535216124502E-6</c:v>
                </c:pt>
                <c:pt idx="2478" formatCode="0.00E+00">
                  <c:v>4.99767608062251E-6</c:v>
                </c:pt>
                <c:pt idx="2479" formatCode="0.00E+00">
                  <c:v>2.49883804031125E-5</c:v>
                </c:pt>
                <c:pt idx="2480" formatCode="0.00E+00">
                  <c:v>9.99535216124502E-6</c:v>
                </c:pt>
                <c:pt idx="2481" formatCode="0.00E+00">
                  <c:v>1.999070432249E-5</c:v>
                </c:pt>
                <c:pt idx="2482" formatCode="0.00E+00">
                  <c:v>2.49883804031125E-5</c:v>
                </c:pt>
                <c:pt idx="2483" formatCode="0.00E+00">
                  <c:v>1.49930282418675E-5</c:v>
                </c:pt>
                <c:pt idx="2484" formatCode="0.00E+00">
                  <c:v>1.999070432249E-5</c:v>
                </c:pt>
                <c:pt idx="2485" formatCode="0.00E+00">
                  <c:v>9.99535216124502E-6</c:v>
                </c:pt>
                <c:pt idx="2486" formatCode="0.00E+00">
                  <c:v>4.99767608062251E-6</c:v>
                </c:pt>
                <c:pt idx="2487" formatCode="0.00E+00">
                  <c:v>4.99767608062251E-6</c:v>
                </c:pt>
                <c:pt idx="2488" formatCode="0.00E+00">
                  <c:v>1.999070432249E-5</c:v>
                </c:pt>
                <c:pt idx="2489" formatCode="0.00E+00">
                  <c:v>9.99535216124502E-6</c:v>
                </c:pt>
                <c:pt idx="2490" formatCode="0.00E+00">
                  <c:v>1.49930282418675E-5</c:v>
                </c:pt>
                <c:pt idx="2491" formatCode="0.00E+00">
                  <c:v>2.49883804031125E-5</c:v>
                </c:pt>
                <c:pt idx="2492" formatCode="0.00E+00">
                  <c:v>1.49930282418675E-5</c:v>
                </c:pt>
                <c:pt idx="2493" formatCode="0.00E+00">
                  <c:v>9.99535216124502E-6</c:v>
                </c:pt>
                <c:pt idx="2494" formatCode="0.00E+00">
                  <c:v>9.99535216124502E-6</c:v>
                </c:pt>
                <c:pt idx="2495" formatCode="0.00E+00">
                  <c:v>9.99535216124502E-6</c:v>
                </c:pt>
                <c:pt idx="2496" formatCode="0.00E+00">
                  <c:v>4.99767608062251E-6</c:v>
                </c:pt>
                <c:pt idx="2497" formatCode="0.00E+00">
                  <c:v>1.49930282418675E-5</c:v>
                </c:pt>
                <c:pt idx="2498" formatCode="0.00E+00">
                  <c:v>4.99767608062251E-6</c:v>
                </c:pt>
                <c:pt idx="2499" formatCode="0.00E+00">
                  <c:v>9.99535216124502E-6</c:v>
                </c:pt>
                <c:pt idx="2500" formatCode="0.00E+00">
                  <c:v>1.49930282418675E-5</c:v>
                </c:pt>
                <c:pt idx="2501" formatCode="0.00E+00">
                  <c:v>1.999070432249E-5</c:v>
                </c:pt>
                <c:pt idx="2502" formatCode="0.00E+00">
                  <c:v>4.99767608062251E-6</c:v>
                </c:pt>
                <c:pt idx="2503" formatCode="0.00E+00">
                  <c:v>9.99535216124502E-6</c:v>
                </c:pt>
                <c:pt idx="2504" formatCode="0.00E+00">
                  <c:v>2.49883804031125E-5</c:v>
                </c:pt>
                <c:pt idx="2505" formatCode="0.00E+00">
                  <c:v>9.99535216124502E-6</c:v>
                </c:pt>
                <c:pt idx="2506" formatCode="0.00E+00">
                  <c:v>1.49930282418675E-5</c:v>
                </c:pt>
                <c:pt idx="2507" formatCode="0.00E+00">
                  <c:v>9.99535216124502E-6</c:v>
                </c:pt>
                <c:pt idx="2508" formatCode="0.00E+00">
                  <c:v>1.49930282418675E-5</c:v>
                </c:pt>
                <c:pt idx="2509" formatCode="0.00E+00">
                  <c:v>1.49930282418675E-5</c:v>
                </c:pt>
                <c:pt idx="2510" formatCode="0.00E+00">
                  <c:v>4.99767608062251E-6</c:v>
                </c:pt>
                <c:pt idx="2511" formatCode="0.00E+00">
                  <c:v>4.99767608062251E-6</c:v>
                </c:pt>
                <c:pt idx="2512" formatCode="0.00E+00">
                  <c:v>9.99535216124502E-6</c:v>
                </c:pt>
                <c:pt idx="2513" formatCode="0.00E+00">
                  <c:v>9.99535216124502E-6</c:v>
                </c:pt>
                <c:pt idx="2514" formatCode="0.00E+00">
                  <c:v>1.49930282418675E-5</c:v>
                </c:pt>
                <c:pt idx="2515" formatCode="0.00E+00">
                  <c:v>1.999070432249E-5</c:v>
                </c:pt>
                <c:pt idx="2516" formatCode="0.00E+00">
                  <c:v>9.99535216124502E-6</c:v>
                </c:pt>
                <c:pt idx="2517" formatCode="0.00E+00">
                  <c:v>1.49930282418675E-5</c:v>
                </c:pt>
                <c:pt idx="2518" formatCode="0.00E+00">
                  <c:v>4.99767608062251E-6</c:v>
                </c:pt>
                <c:pt idx="2519" formatCode="0.00E+00">
                  <c:v>1.999070432249E-5</c:v>
                </c:pt>
                <c:pt idx="2520" formatCode="0.00E+00">
                  <c:v>1.999070432249E-5</c:v>
                </c:pt>
                <c:pt idx="2521" formatCode="0.00E+00">
                  <c:v>9.99535216124502E-6</c:v>
                </c:pt>
                <c:pt idx="2522" formatCode="0.00E+00">
                  <c:v>4.99767608062251E-6</c:v>
                </c:pt>
                <c:pt idx="2523" formatCode="0.00E+00">
                  <c:v>9.99535216124502E-6</c:v>
                </c:pt>
                <c:pt idx="2524" formatCode="0.00E+00">
                  <c:v>9.99535216124502E-6</c:v>
                </c:pt>
                <c:pt idx="2525" formatCode="0.00E+00">
                  <c:v>4.99767608062251E-6</c:v>
                </c:pt>
                <c:pt idx="2526" formatCode="0.00E+00">
                  <c:v>4.99767608062251E-6</c:v>
                </c:pt>
                <c:pt idx="2527" formatCode="0.00E+00">
                  <c:v>2.9986056483735E-5</c:v>
                </c:pt>
                <c:pt idx="2528" formatCode="0.00E+00">
                  <c:v>1.49930282418675E-5</c:v>
                </c:pt>
                <c:pt idx="2529" formatCode="0.00E+00">
                  <c:v>1.999070432249E-5</c:v>
                </c:pt>
                <c:pt idx="2530" formatCode="0.00E+00">
                  <c:v>1.49930282418675E-5</c:v>
                </c:pt>
                <c:pt idx="2531" formatCode="0.00E+00">
                  <c:v>1.999070432249E-5</c:v>
                </c:pt>
                <c:pt idx="2532" formatCode="0.00E+00">
                  <c:v>9.99535216124502E-6</c:v>
                </c:pt>
                <c:pt idx="2533" formatCode="0.00E+00">
                  <c:v>9.99535216124502E-6</c:v>
                </c:pt>
                <c:pt idx="2534" formatCode="0.00E+00">
                  <c:v>1.999070432249E-5</c:v>
                </c:pt>
                <c:pt idx="2535" formatCode="0.00E+00">
                  <c:v>9.99535216124502E-6</c:v>
                </c:pt>
                <c:pt idx="2536" formatCode="0.00E+00">
                  <c:v>4.99767608062251E-6</c:v>
                </c:pt>
                <c:pt idx="2537" formatCode="0.00E+00">
                  <c:v>1.49930282418675E-5</c:v>
                </c:pt>
                <c:pt idx="2538" formatCode="0.00E+00">
                  <c:v>2.49883804031125E-5</c:v>
                </c:pt>
                <c:pt idx="2539" formatCode="0.00E+00">
                  <c:v>9.99535216124502E-6</c:v>
                </c:pt>
                <c:pt idx="2540" formatCode="0.00E+00">
                  <c:v>1.999070432249E-5</c:v>
                </c:pt>
                <c:pt idx="2541" formatCode="0.00E+00">
                  <c:v>1.49930282418675E-5</c:v>
                </c:pt>
                <c:pt idx="2542" formatCode="0.00E+00">
                  <c:v>4.99767608062251E-6</c:v>
                </c:pt>
                <c:pt idx="2543" formatCode="0.00E+00">
                  <c:v>9.99535216124502E-6</c:v>
                </c:pt>
                <c:pt idx="2544" formatCode="0.00E+00">
                  <c:v>9.99535216124502E-6</c:v>
                </c:pt>
                <c:pt idx="2545" formatCode="0.00E+00">
                  <c:v>2.9986056483735E-5</c:v>
                </c:pt>
                <c:pt idx="2546" formatCode="0.00E+00">
                  <c:v>4.99767608062251E-6</c:v>
                </c:pt>
                <c:pt idx="2547" formatCode="0.00E+00">
                  <c:v>2.49883804031125E-5</c:v>
                </c:pt>
                <c:pt idx="2548" formatCode="0.00E+00">
                  <c:v>2.9986056483735E-5</c:v>
                </c:pt>
                <c:pt idx="2549" formatCode="0.00E+00">
                  <c:v>4.99767608062251E-6</c:v>
                </c:pt>
                <c:pt idx="2550" formatCode="0.00E+00">
                  <c:v>2.49883804031125E-5</c:v>
                </c:pt>
                <c:pt idx="2551" formatCode="0.00E+00">
                  <c:v>1.49930282418675E-5</c:v>
                </c:pt>
                <c:pt idx="2552" formatCode="0.00E+00">
                  <c:v>1.49930282418675E-5</c:v>
                </c:pt>
                <c:pt idx="2553" formatCode="0.00E+00">
                  <c:v>1.49930282418675E-5</c:v>
                </c:pt>
                <c:pt idx="2554" formatCode="0.00E+00">
                  <c:v>9.99535216124502E-6</c:v>
                </c:pt>
                <c:pt idx="2555" formatCode="0.00E+00">
                  <c:v>9.99535216124502E-6</c:v>
                </c:pt>
                <c:pt idx="2556" formatCode="0.00E+00">
                  <c:v>9.99535216124502E-6</c:v>
                </c:pt>
                <c:pt idx="2557" formatCode="0.00E+00">
                  <c:v>9.99535216124502E-6</c:v>
                </c:pt>
                <c:pt idx="2558" formatCode="0.00E+00">
                  <c:v>9.99535216124502E-6</c:v>
                </c:pt>
                <c:pt idx="2559" formatCode="0.00E+00">
                  <c:v>3.998140864498E-5</c:v>
                </c:pt>
                <c:pt idx="2560" formatCode="0.00E+00">
                  <c:v>1.999070432249E-5</c:v>
                </c:pt>
                <c:pt idx="2561" formatCode="0.00E+00">
                  <c:v>4.99767608062251E-6</c:v>
                </c:pt>
                <c:pt idx="2562" formatCode="0.00E+00">
                  <c:v>9.99535216124502E-6</c:v>
                </c:pt>
                <c:pt idx="2563" formatCode="0.00E+00">
                  <c:v>9.99535216124502E-6</c:v>
                </c:pt>
                <c:pt idx="2564" formatCode="0.00E+00">
                  <c:v>9.99535216124502E-6</c:v>
                </c:pt>
                <c:pt idx="2565" formatCode="0.00E+00">
                  <c:v>4.99767608062251E-6</c:v>
                </c:pt>
                <c:pt idx="2566" formatCode="0.00E+00">
                  <c:v>4.99767608062251E-6</c:v>
                </c:pt>
                <c:pt idx="2567" formatCode="0.00E+00">
                  <c:v>1.999070432249E-5</c:v>
                </c:pt>
                <c:pt idx="2568" formatCode="0.00E+00">
                  <c:v>2.9986056483735E-5</c:v>
                </c:pt>
                <c:pt idx="2569" formatCode="0.00E+00">
                  <c:v>9.99535216124502E-6</c:v>
                </c:pt>
                <c:pt idx="2570" formatCode="0.00E+00">
                  <c:v>9.99535216124502E-6</c:v>
                </c:pt>
                <c:pt idx="2571" formatCode="0.00E+00">
                  <c:v>4.99767608062251E-6</c:v>
                </c:pt>
                <c:pt idx="2572" formatCode="0.00E+00">
                  <c:v>1.49930282418675E-5</c:v>
                </c:pt>
                <c:pt idx="2573" formatCode="0.00E+00">
                  <c:v>2.49883804031125E-5</c:v>
                </c:pt>
                <c:pt idx="2574" formatCode="0.00E+00">
                  <c:v>4.99767608062251E-6</c:v>
                </c:pt>
                <c:pt idx="2575" formatCode="0.00E+00">
                  <c:v>9.99535216124502E-6</c:v>
                </c:pt>
                <c:pt idx="2576" formatCode="0.00E+00">
                  <c:v>9.99535216124502E-6</c:v>
                </c:pt>
                <c:pt idx="2577" formatCode="0.00E+00">
                  <c:v>4.99767608062251E-6</c:v>
                </c:pt>
                <c:pt idx="2578" formatCode="0.00E+00">
                  <c:v>9.99535216124502E-6</c:v>
                </c:pt>
                <c:pt idx="2579" formatCode="0.00E+00">
                  <c:v>4.99767608062251E-6</c:v>
                </c:pt>
                <c:pt idx="2580" formatCode="0.00E+00">
                  <c:v>1.49930282418675E-5</c:v>
                </c:pt>
                <c:pt idx="2581" formatCode="0.00E+00">
                  <c:v>4.99767608062251E-6</c:v>
                </c:pt>
                <c:pt idx="2582" formatCode="0.00E+00">
                  <c:v>9.99535216124502E-6</c:v>
                </c:pt>
                <c:pt idx="2583" formatCode="0.00E+00">
                  <c:v>9.99535216124502E-6</c:v>
                </c:pt>
                <c:pt idx="2584" formatCode="0.00E+00">
                  <c:v>4.99767608062251E-6</c:v>
                </c:pt>
                <c:pt idx="2585" formatCode="0.00E+00">
                  <c:v>9.99535216124502E-6</c:v>
                </c:pt>
                <c:pt idx="2586" formatCode="0.00E+00">
                  <c:v>4.99767608062251E-6</c:v>
                </c:pt>
                <c:pt idx="2587" formatCode="0.00E+00">
                  <c:v>9.99535216124502E-6</c:v>
                </c:pt>
                <c:pt idx="2588" formatCode="0.00E+00">
                  <c:v>1.49930282418675E-5</c:v>
                </c:pt>
                <c:pt idx="2589" formatCode="0.00E+00">
                  <c:v>1.999070432249E-5</c:v>
                </c:pt>
                <c:pt idx="2590" formatCode="0.00E+00">
                  <c:v>4.99767608062251E-6</c:v>
                </c:pt>
                <c:pt idx="2591" formatCode="0.00E+00">
                  <c:v>1.49930282418675E-5</c:v>
                </c:pt>
                <c:pt idx="2592" formatCode="0.00E+00">
                  <c:v>4.99767608062251E-6</c:v>
                </c:pt>
                <c:pt idx="2593" formatCode="0.00E+00">
                  <c:v>1.49930282418675E-5</c:v>
                </c:pt>
                <c:pt idx="2594" formatCode="0.00E+00">
                  <c:v>1.49930282418675E-5</c:v>
                </c:pt>
                <c:pt idx="2595" formatCode="0.00E+00">
                  <c:v>4.99767608062251E-6</c:v>
                </c:pt>
                <c:pt idx="2596" formatCode="0.00E+00">
                  <c:v>2.9986056483735E-5</c:v>
                </c:pt>
                <c:pt idx="2597" formatCode="0.00E+00">
                  <c:v>1.49930282418675E-5</c:v>
                </c:pt>
                <c:pt idx="2598" formatCode="0.00E+00">
                  <c:v>1.49930282418675E-5</c:v>
                </c:pt>
                <c:pt idx="2599" formatCode="0.00E+00">
                  <c:v>4.99767608062251E-6</c:v>
                </c:pt>
                <c:pt idx="2600" formatCode="0.00E+00">
                  <c:v>9.99535216124502E-6</c:v>
                </c:pt>
                <c:pt idx="2601" formatCode="0.00E+00">
                  <c:v>1.49930282418675E-5</c:v>
                </c:pt>
                <c:pt idx="2602" formatCode="0.00E+00">
                  <c:v>9.99535216124502E-6</c:v>
                </c:pt>
                <c:pt idx="2603" formatCode="0.00E+00">
                  <c:v>1.49930282418675E-5</c:v>
                </c:pt>
                <c:pt idx="2604" formatCode="0.00E+00">
                  <c:v>1.49930282418675E-5</c:v>
                </c:pt>
                <c:pt idx="2605" formatCode="0.00E+00">
                  <c:v>1.49930282418675E-5</c:v>
                </c:pt>
                <c:pt idx="2606" formatCode="0.00E+00">
                  <c:v>9.99535216124502E-6</c:v>
                </c:pt>
                <c:pt idx="2607" formatCode="0.00E+00">
                  <c:v>9.99535216124502E-6</c:v>
                </c:pt>
                <c:pt idx="2608" formatCode="0.00E+00">
                  <c:v>1.999070432249E-5</c:v>
                </c:pt>
                <c:pt idx="2609" formatCode="0.00E+00">
                  <c:v>4.99767608062251E-6</c:v>
                </c:pt>
                <c:pt idx="2610" formatCode="0.00E+00">
                  <c:v>4.99767608062251E-6</c:v>
                </c:pt>
                <c:pt idx="2611" formatCode="0.00E+00">
                  <c:v>2.49883804031125E-5</c:v>
                </c:pt>
                <c:pt idx="2612" formatCode="0.00E+00">
                  <c:v>4.99767608062251E-6</c:v>
                </c:pt>
                <c:pt idx="2613" formatCode="0.00E+00">
                  <c:v>9.99535216124502E-6</c:v>
                </c:pt>
                <c:pt idx="2614" formatCode="0.00E+00">
                  <c:v>4.99767608062251E-6</c:v>
                </c:pt>
                <c:pt idx="2615" formatCode="0.00E+00">
                  <c:v>4.99767608062251E-6</c:v>
                </c:pt>
                <c:pt idx="2616" formatCode="0.00E+00">
                  <c:v>1.49930282418675E-5</c:v>
                </c:pt>
                <c:pt idx="2617" formatCode="0.00E+00">
                  <c:v>1.49930282418675E-5</c:v>
                </c:pt>
                <c:pt idx="2618" formatCode="0.00E+00">
                  <c:v>4.99767608062251E-6</c:v>
                </c:pt>
                <c:pt idx="2619" formatCode="0.00E+00">
                  <c:v>2.49883804031125E-5</c:v>
                </c:pt>
                <c:pt idx="2620" formatCode="0.00E+00">
                  <c:v>1.49930282418675E-5</c:v>
                </c:pt>
                <c:pt idx="2621" formatCode="0.00E+00">
                  <c:v>4.99767608062251E-6</c:v>
                </c:pt>
                <c:pt idx="2622" formatCode="0.00E+00">
                  <c:v>9.99535216124502E-6</c:v>
                </c:pt>
                <c:pt idx="2623" formatCode="0.00E+00">
                  <c:v>9.99535216124502E-6</c:v>
                </c:pt>
                <c:pt idx="2624" formatCode="0.00E+00">
                  <c:v>1.49930282418675E-5</c:v>
                </c:pt>
                <c:pt idx="2625" formatCode="0.00E+00">
                  <c:v>4.99767608062251E-6</c:v>
                </c:pt>
                <c:pt idx="2626" formatCode="0.00E+00">
                  <c:v>4.99767608062251E-6</c:v>
                </c:pt>
                <c:pt idx="2627" formatCode="0.00E+00">
                  <c:v>1.49930282418675E-5</c:v>
                </c:pt>
                <c:pt idx="2628" formatCode="0.00E+00">
                  <c:v>9.99535216124502E-6</c:v>
                </c:pt>
                <c:pt idx="2629" formatCode="0.00E+00">
                  <c:v>9.99535216124502E-6</c:v>
                </c:pt>
                <c:pt idx="2630" formatCode="0.00E+00">
                  <c:v>1.49930282418675E-5</c:v>
                </c:pt>
                <c:pt idx="2631" formatCode="0.00E+00">
                  <c:v>1.49930282418675E-5</c:v>
                </c:pt>
                <c:pt idx="2632" formatCode="0.00E+00">
                  <c:v>1.999070432249E-5</c:v>
                </c:pt>
                <c:pt idx="2633" formatCode="0.00E+00">
                  <c:v>9.99535216124502E-6</c:v>
                </c:pt>
                <c:pt idx="2634" formatCode="0.00E+00">
                  <c:v>4.99767608062251E-6</c:v>
                </c:pt>
                <c:pt idx="2635" formatCode="0.00E+00">
                  <c:v>2.49883804031125E-5</c:v>
                </c:pt>
                <c:pt idx="2636" formatCode="0.00E+00">
                  <c:v>4.99767608062251E-6</c:v>
                </c:pt>
                <c:pt idx="2637" formatCode="0.00E+00">
                  <c:v>9.99535216124502E-6</c:v>
                </c:pt>
                <c:pt idx="2638" formatCode="0.00E+00">
                  <c:v>9.99535216124502E-6</c:v>
                </c:pt>
                <c:pt idx="2639" formatCode="0.00E+00">
                  <c:v>4.99767608062251E-6</c:v>
                </c:pt>
                <c:pt idx="2640" formatCode="0.00E+00">
                  <c:v>4.99767608062251E-6</c:v>
                </c:pt>
                <c:pt idx="2641" formatCode="0.00E+00">
                  <c:v>1.49930282418675E-5</c:v>
                </c:pt>
                <c:pt idx="2642" formatCode="0.00E+00">
                  <c:v>9.99535216124502E-6</c:v>
                </c:pt>
                <c:pt idx="2643" formatCode="0.00E+00">
                  <c:v>1.49930282418675E-5</c:v>
                </c:pt>
                <c:pt idx="2644" formatCode="0.00E+00">
                  <c:v>9.99535216124502E-6</c:v>
                </c:pt>
                <c:pt idx="2645" formatCode="0.00E+00">
                  <c:v>1.999070432249E-5</c:v>
                </c:pt>
                <c:pt idx="2646" formatCode="0.00E+00">
                  <c:v>9.99535216124502E-6</c:v>
                </c:pt>
                <c:pt idx="2647" formatCode="0.00E+00">
                  <c:v>1.49930282418675E-5</c:v>
                </c:pt>
                <c:pt idx="2648" formatCode="0.00E+00">
                  <c:v>4.99767608062251E-6</c:v>
                </c:pt>
                <c:pt idx="2649" formatCode="0.00E+00">
                  <c:v>1.999070432249E-5</c:v>
                </c:pt>
                <c:pt idx="2650" formatCode="0.00E+00">
                  <c:v>9.99535216124502E-6</c:v>
                </c:pt>
                <c:pt idx="2651" formatCode="0.00E+00">
                  <c:v>1.49930282418675E-5</c:v>
                </c:pt>
                <c:pt idx="2652" formatCode="0.00E+00">
                  <c:v>4.99767608062251E-6</c:v>
                </c:pt>
                <c:pt idx="2653" formatCode="0.00E+00">
                  <c:v>1.49930282418675E-5</c:v>
                </c:pt>
                <c:pt idx="2654" formatCode="0.00E+00">
                  <c:v>4.99767608062251E-6</c:v>
                </c:pt>
                <c:pt idx="2655" formatCode="0.00E+00">
                  <c:v>1.49930282418675E-5</c:v>
                </c:pt>
                <c:pt idx="2656" formatCode="0.00E+00">
                  <c:v>4.99767608062251E-6</c:v>
                </c:pt>
                <c:pt idx="2657" formatCode="0.00E+00">
                  <c:v>9.99535216124502E-6</c:v>
                </c:pt>
                <c:pt idx="2658" formatCode="0.00E+00">
                  <c:v>9.99535216124502E-6</c:v>
                </c:pt>
                <c:pt idx="2659" formatCode="0.00E+00">
                  <c:v>1.999070432249E-5</c:v>
                </c:pt>
                <c:pt idx="2660" formatCode="0.00E+00">
                  <c:v>9.99535216124502E-6</c:v>
                </c:pt>
                <c:pt idx="2661" formatCode="0.00E+00">
                  <c:v>9.99535216124502E-6</c:v>
                </c:pt>
                <c:pt idx="2662" formatCode="0.00E+00">
                  <c:v>1.49930282418675E-5</c:v>
                </c:pt>
                <c:pt idx="2663" formatCode="0.00E+00">
                  <c:v>4.99767608062251E-6</c:v>
                </c:pt>
                <c:pt idx="2664" formatCode="0.00E+00">
                  <c:v>9.99535216124502E-6</c:v>
                </c:pt>
                <c:pt idx="2665" formatCode="0.00E+00">
                  <c:v>4.99767608062251E-6</c:v>
                </c:pt>
                <c:pt idx="2666" formatCode="0.00E+00">
                  <c:v>4.99767608062251E-6</c:v>
                </c:pt>
                <c:pt idx="2667" formatCode="0.00E+00">
                  <c:v>1.999070432249E-5</c:v>
                </c:pt>
                <c:pt idx="2668" formatCode="0.00E+00">
                  <c:v>2.49883804031125E-5</c:v>
                </c:pt>
                <c:pt idx="2669" formatCode="0.00E+00">
                  <c:v>2.9986056483735E-5</c:v>
                </c:pt>
                <c:pt idx="2670" formatCode="0.00E+00">
                  <c:v>1.49930282418675E-5</c:v>
                </c:pt>
                <c:pt idx="2671" formatCode="0.00E+00">
                  <c:v>9.99535216124502E-6</c:v>
                </c:pt>
                <c:pt idx="2672" formatCode="0.00E+00">
                  <c:v>1.49930282418675E-5</c:v>
                </c:pt>
                <c:pt idx="2673" formatCode="0.00E+00">
                  <c:v>4.99767608062251E-6</c:v>
                </c:pt>
                <c:pt idx="2674" formatCode="0.00E+00">
                  <c:v>9.99535216124502E-6</c:v>
                </c:pt>
                <c:pt idx="2675" formatCode="0.00E+00">
                  <c:v>4.99767608062251E-6</c:v>
                </c:pt>
                <c:pt idx="2676" formatCode="0.00E+00">
                  <c:v>4.99767608062251E-6</c:v>
                </c:pt>
                <c:pt idx="2677" formatCode="0.00E+00">
                  <c:v>1.49930282418675E-5</c:v>
                </c:pt>
                <c:pt idx="2678" formatCode="0.00E+00">
                  <c:v>1.49930282418675E-5</c:v>
                </c:pt>
                <c:pt idx="2679" formatCode="0.00E+00">
                  <c:v>1.49930282418675E-5</c:v>
                </c:pt>
                <c:pt idx="2680" formatCode="0.00E+00">
                  <c:v>9.99535216124502E-6</c:v>
                </c:pt>
                <c:pt idx="2681" formatCode="0.00E+00">
                  <c:v>1.49930282418675E-5</c:v>
                </c:pt>
                <c:pt idx="2682" formatCode="0.00E+00">
                  <c:v>9.99535216124502E-6</c:v>
                </c:pt>
                <c:pt idx="2683" formatCode="0.00E+00">
                  <c:v>9.99535216124502E-6</c:v>
                </c:pt>
                <c:pt idx="2684" formatCode="0.00E+00">
                  <c:v>4.99767608062251E-6</c:v>
                </c:pt>
                <c:pt idx="2685" formatCode="0.00E+00">
                  <c:v>4.99767608062251E-6</c:v>
                </c:pt>
                <c:pt idx="2686" formatCode="0.00E+00">
                  <c:v>9.99535216124502E-6</c:v>
                </c:pt>
                <c:pt idx="2687" formatCode="0.00E+00">
                  <c:v>4.99767608062251E-6</c:v>
                </c:pt>
                <c:pt idx="2688" formatCode="0.00E+00">
                  <c:v>9.99535216124502E-6</c:v>
                </c:pt>
                <c:pt idx="2689" formatCode="0.00E+00">
                  <c:v>9.99535216124502E-6</c:v>
                </c:pt>
                <c:pt idx="2690" formatCode="0.00E+00">
                  <c:v>9.99535216124502E-6</c:v>
                </c:pt>
                <c:pt idx="2691" formatCode="0.00E+00">
                  <c:v>4.99767608062251E-6</c:v>
                </c:pt>
                <c:pt idx="2692" formatCode="0.00E+00">
                  <c:v>4.99767608062251E-6</c:v>
                </c:pt>
                <c:pt idx="2693" formatCode="0.00E+00">
                  <c:v>4.99767608062251E-6</c:v>
                </c:pt>
                <c:pt idx="2694" formatCode="0.00E+00">
                  <c:v>4.99767608062251E-6</c:v>
                </c:pt>
                <c:pt idx="2695" formatCode="0.00E+00">
                  <c:v>1.49930282418675E-5</c:v>
                </c:pt>
                <c:pt idx="2696" formatCode="0.00E+00">
                  <c:v>9.99535216124502E-6</c:v>
                </c:pt>
                <c:pt idx="2697" formatCode="0.00E+00">
                  <c:v>9.99535216124502E-6</c:v>
                </c:pt>
                <c:pt idx="2698" formatCode="0.00E+00">
                  <c:v>4.99767608062251E-6</c:v>
                </c:pt>
                <c:pt idx="2699" formatCode="0.00E+00">
                  <c:v>1.49930282418675E-5</c:v>
                </c:pt>
                <c:pt idx="2700" formatCode="0.00E+00">
                  <c:v>4.99767608062251E-6</c:v>
                </c:pt>
                <c:pt idx="2701" formatCode="0.00E+00">
                  <c:v>4.99767608062251E-6</c:v>
                </c:pt>
                <c:pt idx="2702" formatCode="0.00E+00">
                  <c:v>4.99767608062251E-6</c:v>
                </c:pt>
                <c:pt idx="2703" formatCode="0.00E+00">
                  <c:v>1.49930282418675E-5</c:v>
                </c:pt>
                <c:pt idx="2704" formatCode="0.00E+00">
                  <c:v>1.49930282418675E-5</c:v>
                </c:pt>
                <c:pt idx="2705" formatCode="0.00E+00">
                  <c:v>4.99767608062251E-6</c:v>
                </c:pt>
                <c:pt idx="2706" formatCode="0.00E+00">
                  <c:v>1.49930282418675E-5</c:v>
                </c:pt>
                <c:pt idx="2707" formatCode="0.00E+00">
                  <c:v>1.49930282418675E-5</c:v>
                </c:pt>
                <c:pt idx="2708" formatCode="0.00E+00">
                  <c:v>9.99535216124502E-6</c:v>
                </c:pt>
                <c:pt idx="2709" formatCode="0.00E+00">
                  <c:v>2.49883804031125E-5</c:v>
                </c:pt>
                <c:pt idx="2710" formatCode="0.00E+00">
                  <c:v>4.99767608062251E-6</c:v>
                </c:pt>
                <c:pt idx="2711" formatCode="0.00E+00">
                  <c:v>9.99535216124502E-6</c:v>
                </c:pt>
                <c:pt idx="2712" formatCode="0.00E+00">
                  <c:v>9.99535216124502E-6</c:v>
                </c:pt>
                <c:pt idx="2713" formatCode="0.00E+00">
                  <c:v>1.49930282418675E-5</c:v>
                </c:pt>
                <c:pt idx="2714" formatCode="0.00E+00">
                  <c:v>4.99767608062251E-6</c:v>
                </c:pt>
                <c:pt idx="2715" formatCode="0.00E+00">
                  <c:v>9.99535216124502E-6</c:v>
                </c:pt>
                <c:pt idx="2716" formatCode="0.00E+00">
                  <c:v>4.99767608062251E-6</c:v>
                </c:pt>
                <c:pt idx="2717" formatCode="0.00E+00">
                  <c:v>4.99767608062251E-6</c:v>
                </c:pt>
                <c:pt idx="2718" formatCode="0.00E+00">
                  <c:v>1.999070432249E-5</c:v>
                </c:pt>
                <c:pt idx="2719" formatCode="0.00E+00">
                  <c:v>9.99535216124502E-6</c:v>
                </c:pt>
                <c:pt idx="2720" formatCode="0.00E+00">
                  <c:v>9.99535216124502E-6</c:v>
                </c:pt>
                <c:pt idx="2721" formatCode="0.00E+00">
                  <c:v>1.49930282418675E-5</c:v>
                </c:pt>
                <c:pt idx="2722" formatCode="0.00E+00">
                  <c:v>9.99535216124502E-6</c:v>
                </c:pt>
                <c:pt idx="2723" formatCode="0.00E+00">
                  <c:v>9.99535216124502E-6</c:v>
                </c:pt>
                <c:pt idx="2724" formatCode="0.00E+00">
                  <c:v>9.99535216124502E-6</c:v>
                </c:pt>
                <c:pt idx="2725" formatCode="0.00E+00">
                  <c:v>9.99535216124502E-6</c:v>
                </c:pt>
                <c:pt idx="2726" formatCode="0.00E+00">
                  <c:v>9.99535216124502E-6</c:v>
                </c:pt>
                <c:pt idx="2727" formatCode="0.00E+00">
                  <c:v>9.99535216124502E-6</c:v>
                </c:pt>
                <c:pt idx="2728" formatCode="0.00E+00">
                  <c:v>1.49930282418675E-5</c:v>
                </c:pt>
                <c:pt idx="2729" formatCode="0.00E+00">
                  <c:v>9.99535216124502E-6</c:v>
                </c:pt>
                <c:pt idx="2730" formatCode="0.00E+00">
                  <c:v>4.99767608062251E-6</c:v>
                </c:pt>
                <c:pt idx="2731" formatCode="0.00E+00">
                  <c:v>4.99767608062251E-6</c:v>
                </c:pt>
                <c:pt idx="2732" formatCode="0.00E+00">
                  <c:v>9.99535216124502E-6</c:v>
                </c:pt>
                <c:pt idx="2733" formatCode="0.00E+00">
                  <c:v>4.99767608062251E-6</c:v>
                </c:pt>
                <c:pt idx="2734" formatCode="0.00E+00">
                  <c:v>4.99767608062251E-6</c:v>
                </c:pt>
                <c:pt idx="2735" formatCode="0.00E+00">
                  <c:v>9.99535216124502E-6</c:v>
                </c:pt>
                <c:pt idx="2736" formatCode="0.00E+00">
                  <c:v>1.49930282418675E-5</c:v>
                </c:pt>
                <c:pt idx="2737" formatCode="0.00E+00">
                  <c:v>4.99767608062251E-6</c:v>
                </c:pt>
                <c:pt idx="2738" formatCode="0.00E+00">
                  <c:v>4.99767608062251E-6</c:v>
                </c:pt>
                <c:pt idx="2739" formatCode="0.00E+00">
                  <c:v>1.999070432249E-5</c:v>
                </c:pt>
                <c:pt idx="2740" formatCode="0.00E+00">
                  <c:v>9.99535216124502E-6</c:v>
                </c:pt>
                <c:pt idx="2741" formatCode="0.00E+00">
                  <c:v>1.999070432249E-5</c:v>
                </c:pt>
                <c:pt idx="2742" formatCode="0.00E+00">
                  <c:v>4.99767608062251E-6</c:v>
                </c:pt>
                <c:pt idx="2743" formatCode="0.00E+00">
                  <c:v>4.99767608062251E-6</c:v>
                </c:pt>
                <c:pt idx="2744" formatCode="0.00E+00">
                  <c:v>4.99767608062251E-6</c:v>
                </c:pt>
                <c:pt idx="2745" formatCode="0.00E+00">
                  <c:v>4.99767608062251E-6</c:v>
                </c:pt>
                <c:pt idx="2746" formatCode="0.00E+00">
                  <c:v>9.99535216124502E-6</c:v>
                </c:pt>
                <c:pt idx="2747" formatCode="0.00E+00">
                  <c:v>1.49930282418675E-5</c:v>
                </c:pt>
                <c:pt idx="2748" formatCode="0.00E+00">
                  <c:v>4.99767608062251E-6</c:v>
                </c:pt>
                <c:pt idx="2749" formatCode="0.00E+00">
                  <c:v>1.49930282418675E-5</c:v>
                </c:pt>
                <c:pt idx="2750" formatCode="0.00E+00">
                  <c:v>9.99535216124502E-6</c:v>
                </c:pt>
                <c:pt idx="2751" formatCode="0.00E+00">
                  <c:v>1.49930282418675E-5</c:v>
                </c:pt>
                <c:pt idx="2752" formatCode="0.00E+00">
                  <c:v>9.99535216124502E-6</c:v>
                </c:pt>
                <c:pt idx="2753" formatCode="0.00E+00">
                  <c:v>1.999070432249E-5</c:v>
                </c:pt>
                <c:pt idx="2754" formatCode="0.00E+00">
                  <c:v>4.99767608062251E-6</c:v>
                </c:pt>
                <c:pt idx="2755" formatCode="0.00E+00">
                  <c:v>4.99767608062251E-6</c:v>
                </c:pt>
                <c:pt idx="2756" formatCode="0.00E+00">
                  <c:v>9.99535216124502E-6</c:v>
                </c:pt>
                <c:pt idx="2757" formatCode="0.00E+00">
                  <c:v>4.99767608062251E-6</c:v>
                </c:pt>
                <c:pt idx="2758" formatCode="0.00E+00">
                  <c:v>9.99535216124502E-6</c:v>
                </c:pt>
                <c:pt idx="2759" formatCode="0.00E+00">
                  <c:v>4.99767608062251E-6</c:v>
                </c:pt>
                <c:pt idx="2760" formatCode="0.00E+00">
                  <c:v>1.49930282418675E-5</c:v>
                </c:pt>
                <c:pt idx="2761" formatCode="0.00E+00">
                  <c:v>4.99767608062251E-6</c:v>
                </c:pt>
                <c:pt idx="2762" formatCode="0.00E+00">
                  <c:v>9.99535216124502E-6</c:v>
                </c:pt>
                <c:pt idx="2763" formatCode="0.00E+00">
                  <c:v>1.49930282418675E-5</c:v>
                </c:pt>
                <c:pt idx="2764" formatCode="0.00E+00">
                  <c:v>9.99535216124502E-6</c:v>
                </c:pt>
                <c:pt idx="2765" formatCode="0.00E+00">
                  <c:v>9.99535216124502E-6</c:v>
                </c:pt>
                <c:pt idx="2766" formatCode="0.00E+00">
                  <c:v>4.99767608062251E-6</c:v>
                </c:pt>
                <c:pt idx="2767" formatCode="0.00E+00">
                  <c:v>4.99767608062251E-6</c:v>
                </c:pt>
                <c:pt idx="2768" formatCode="0.00E+00">
                  <c:v>4.99767608062251E-6</c:v>
                </c:pt>
                <c:pt idx="2769" formatCode="0.00E+00">
                  <c:v>4.99767608062251E-6</c:v>
                </c:pt>
                <c:pt idx="2770" formatCode="0.00E+00">
                  <c:v>4.99767608062251E-6</c:v>
                </c:pt>
                <c:pt idx="2771" formatCode="0.00E+00">
                  <c:v>9.99535216124502E-6</c:v>
                </c:pt>
                <c:pt idx="2772" formatCode="0.00E+00">
                  <c:v>4.99767608062251E-6</c:v>
                </c:pt>
                <c:pt idx="2773" formatCode="0.00E+00">
                  <c:v>4.99767608062251E-6</c:v>
                </c:pt>
                <c:pt idx="2774" formatCode="0.00E+00">
                  <c:v>4.99767608062251E-6</c:v>
                </c:pt>
                <c:pt idx="2775" formatCode="0.00E+00">
                  <c:v>4.99767608062251E-6</c:v>
                </c:pt>
                <c:pt idx="2776" formatCode="0.00E+00">
                  <c:v>4.99767608062251E-6</c:v>
                </c:pt>
                <c:pt idx="2777" formatCode="0.00E+00">
                  <c:v>4.99767608062251E-6</c:v>
                </c:pt>
                <c:pt idx="2778" formatCode="0.00E+00">
                  <c:v>4.99767608062251E-6</c:v>
                </c:pt>
                <c:pt idx="2779" formatCode="0.00E+00">
                  <c:v>4.99767608062251E-6</c:v>
                </c:pt>
                <c:pt idx="2780" formatCode="0.00E+00">
                  <c:v>9.99535216124502E-6</c:v>
                </c:pt>
                <c:pt idx="2781" formatCode="0.00E+00">
                  <c:v>4.99767608062251E-6</c:v>
                </c:pt>
                <c:pt idx="2782" formatCode="0.00E+00">
                  <c:v>1.49930282418675E-5</c:v>
                </c:pt>
                <c:pt idx="2783" formatCode="0.00E+00">
                  <c:v>1.49930282418675E-5</c:v>
                </c:pt>
                <c:pt idx="2784" formatCode="0.00E+00">
                  <c:v>9.99535216124502E-6</c:v>
                </c:pt>
                <c:pt idx="2785" formatCode="0.00E+00">
                  <c:v>4.99767608062251E-6</c:v>
                </c:pt>
                <c:pt idx="2786" formatCode="0.00E+00">
                  <c:v>4.99767608062251E-6</c:v>
                </c:pt>
                <c:pt idx="2787" formatCode="0.00E+00">
                  <c:v>9.99535216124502E-6</c:v>
                </c:pt>
                <c:pt idx="2788" formatCode="0.00E+00">
                  <c:v>1.49930282418675E-5</c:v>
                </c:pt>
                <c:pt idx="2789" formatCode="0.00E+00">
                  <c:v>4.99767608062251E-6</c:v>
                </c:pt>
                <c:pt idx="2790" formatCode="0.00E+00">
                  <c:v>9.99535216124502E-6</c:v>
                </c:pt>
                <c:pt idx="2791" formatCode="0.00E+00">
                  <c:v>9.99535216124502E-6</c:v>
                </c:pt>
                <c:pt idx="2792" formatCode="0.00E+00">
                  <c:v>1.49930282418675E-5</c:v>
                </c:pt>
                <c:pt idx="2793" formatCode="0.00E+00">
                  <c:v>1.49930282418675E-5</c:v>
                </c:pt>
                <c:pt idx="2794" formatCode="0.00E+00">
                  <c:v>9.99535216124502E-6</c:v>
                </c:pt>
                <c:pt idx="2795" formatCode="0.00E+00">
                  <c:v>4.99767608062251E-6</c:v>
                </c:pt>
                <c:pt idx="2796" formatCode="0.00E+00">
                  <c:v>4.99767608062251E-6</c:v>
                </c:pt>
                <c:pt idx="2797" formatCode="0.00E+00">
                  <c:v>4.99767608062251E-6</c:v>
                </c:pt>
                <c:pt idx="2798" formatCode="0.00E+00">
                  <c:v>4.99767608062251E-6</c:v>
                </c:pt>
                <c:pt idx="2799" formatCode="0.00E+00">
                  <c:v>2.49883804031125E-5</c:v>
                </c:pt>
                <c:pt idx="2800" formatCode="0.00E+00">
                  <c:v>4.99767608062251E-6</c:v>
                </c:pt>
                <c:pt idx="2801" formatCode="0.00E+00">
                  <c:v>9.99535216124502E-6</c:v>
                </c:pt>
                <c:pt idx="2802" formatCode="0.00E+00">
                  <c:v>9.99535216124502E-6</c:v>
                </c:pt>
                <c:pt idx="2803" formatCode="0.00E+00">
                  <c:v>9.99535216124502E-6</c:v>
                </c:pt>
                <c:pt idx="2804" formatCode="0.00E+00">
                  <c:v>9.99535216124502E-6</c:v>
                </c:pt>
                <c:pt idx="2805" formatCode="0.00E+00">
                  <c:v>4.99767608062251E-6</c:v>
                </c:pt>
                <c:pt idx="2806" formatCode="0.00E+00">
                  <c:v>4.99767608062251E-6</c:v>
                </c:pt>
                <c:pt idx="2807" formatCode="0.00E+00">
                  <c:v>1.999070432249E-5</c:v>
                </c:pt>
                <c:pt idx="2808" formatCode="0.00E+00">
                  <c:v>1.49930282418675E-5</c:v>
                </c:pt>
                <c:pt idx="2809" formatCode="0.00E+00">
                  <c:v>1.49930282418675E-5</c:v>
                </c:pt>
                <c:pt idx="2810" formatCode="0.00E+00">
                  <c:v>4.99767608062251E-6</c:v>
                </c:pt>
                <c:pt idx="2811" formatCode="0.00E+00">
                  <c:v>9.99535216124502E-6</c:v>
                </c:pt>
                <c:pt idx="2812" formatCode="0.00E+00">
                  <c:v>4.99767608062251E-6</c:v>
                </c:pt>
                <c:pt idx="2813" formatCode="0.00E+00">
                  <c:v>4.99767608062251E-6</c:v>
                </c:pt>
                <c:pt idx="2814" formatCode="0.00E+00">
                  <c:v>9.99535216124502E-6</c:v>
                </c:pt>
                <c:pt idx="2815" formatCode="0.00E+00">
                  <c:v>9.99535216124502E-6</c:v>
                </c:pt>
                <c:pt idx="2816" formatCode="0.00E+00">
                  <c:v>4.99767608062251E-6</c:v>
                </c:pt>
                <c:pt idx="2817" formatCode="0.00E+00">
                  <c:v>9.99535216124502E-6</c:v>
                </c:pt>
                <c:pt idx="2818" formatCode="0.00E+00">
                  <c:v>9.99535216124502E-6</c:v>
                </c:pt>
                <c:pt idx="2819" formatCode="0.00E+00">
                  <c:v>9.99535216124502E-6</c:v>
                </c:pt>
                <c:pt idx="2820" formatCode="0.00E+00">
                  <c:v>4.99767608062251E-6</c:v>
                </c:pt>
                <c:pt idx="2821" formatCode="0.00E+00">
                  <c:v>9.99535216124502E-6</c:v>
                </c:pt>
                <c:pt idx="2822" formatCode="0.00E+00">
                  <c:v>1.999070432249E-5</c:v>
                </c:pt>
                <c:pt idx="2823" formatCode="0.00E+00">
                  <c:v>9.99535216124502E-6</c:v>
                </c:pt>
                <c:pt idx="2824" formatCode="0.00E+00">
                  <c:v>9.99535216124502E-6</c:v>
                </c:pt>
                <c:pt idx="2825" formatCode="0.00E+00">
                  <c:v>1.49930282418675E-5</c:v>
                </c:pt>
                <c:pt idx="2826" formatCode="0.00E+00">
                  <c:v>4.99767608062251E-6</c:v>
                </c:pt>
                <c:pt idx="2827" formatCode="0.00E+00">
                  <c:v>1.49930282418675E-5</c:v>
                </c:pt>
                <c:pt idx="2828" formatCode="0.00E+00">
                  <c:v>4.99767608062251E-6</c:v>
                </c:pt>
                <c:pt idx="2829" formatCode="0.00E+00">
                  <c:v>1.49930282418675E-5</c:v>
                </c:pt>
                <c:pt idx="2830" formatCode="0.00E+00">
                  <c:v>1.49930282418675E-5</c:v>
                </c:pt>
                <c:pt idx="2831" formatCode="0.00E+00">
                  <c:v>9.99535216124502E-6</c:v>
                </c:pt>
                <c:pt idx="2832" formatCode="0.00E+00">
                  <c:v>9.99535216124502E-6</c:v>
                </c:pt>
                <c:pt idx="2833" formatCode="0.00E+00">
                  <c:v>4.99767608062251E-6</c:v>
                </c:pt>
                <c:pt idx="2834" formatCode="0.00E+00">
                  <c:v>1.49930282418675E-5</c:v>
                </c:pt>
                <c:pt idx="2835" formatCode="0.00E+00">
                  <c:v>4.99767608062251E-6</c:v>
                </c:pt>
                <c:pt idx="2836" formatCode="0.00E+00">
                  <c:v>9.99535216124502E-6</c:v>
                </c:pt>
                <c:pt idx="2837" formatCode="0.00E+00">
                  <c:v>1.49930282418675E-5</c:v>
                </c:pt>
                <c:pt idx="2838" formatCode="0.00E+00">
                  <c:v>4.99767608062251E-6</c:v>
                </c:pt>
                <c:pt idx="2839" formatCode="0.00E+00">
                  <c:v>1.999070432249E-5</c:v>
                </c:pt>
                <c:pt idx="2840" formatCode="0.00E+00">
                  <c:v>1.49930282418675E-5</c:v>
                </c:pt>
                <c:pt idx="2841" formatCode="0.00E+00">
                  <c:v>4.99767608062251E-6</c:v>
                </c:pt>
                <c:pt idx="2842" formatCode="0.00E+00">
                  <c:v>4.99767608062251E-6</c:v>
                </c:pt>
                <c:pt idx="2843" formatCode="0.00E+00">
                  <c:v>4.99767608062251E-6</c:v>
                </c:pt>
                <c:pt idx="2844" formatCode="0.00E+00">
                  <c:v>9.99535216124502E-6</c:v>
                </c:pt>
                <c:pt idx="2845" formatCode="0.00E+00">
                  <c:v>9.99535216124502E-6</c:v>
                </c:pt>
                <c:pt idx="2846" formatCode="0.00E+00">
                  <c:v>4.99767608062251E-6</c:v>
                </c:pt>
                <c:pt idx="2847" formatCode="0.00E+00">
                  <c:v>9.99535216124502E-6</c:v>
                </c:pt>
                <c:pt idx="2848" formatCode="0.00E+00">
                  <c:v>4.99767608062251E-6</c:v>
                </c:pt>
                <c:pt idx="2849" formatCode="0.00E+00">
                  <c:v>1.49930282418675E-5</c:v>
                </c:pt>
                <c:pt idx="2850" formatCode="0.00E+00">
                  <c:v>1.999070432249E-5</c:v>
                </c:pt>
                <c:pt idx="2851" formatCode="0.00E+00">
                  <c:v>1.49930282418675E-5</c:v>
                </c:pt>
                <c:pt idx="2852" formatCode="0.00E+00">
                  <c:v>1.999070432249E-5</c:v>
                </c:pt>
                <c:pt idx="2853" formatCode="0.00E+00">
                  <c:v>2.49883804031125E-5</c:v>
                </c:pt>
                <c:pt idx="2854" formatCode="0.00E+00">
                  <c:v>4.99767608062251E-6</c:v>
                </c:pt>
                <c:pt idx="2855" formatCode="0.00E+00">
                  <c:v>4.99767608062251E-6</c:v>
                </c:pt>
                <c:pt idx="2856" formatCode="0.00E+00">
                  <c:v>4.99767608062251E-6</c:v>
                </c:pt>
                <c:pt idx="2857" formatCode="0.00E+00">
                  <c:v>4.99767608062251E-6</c:v>
                </c:pt>
                <c:pt idx="2858" formatCode="0.00E+00">
                  <c:v>4.99767608062251E-6</c:v>
                </c:pt>
                <c:pt idx="2859" formatCode="0.00E+00">
                  <c:v>4.99767608062251E-6</c:v>
                </c:pt>
                <c:pt idx="2860" formatCode="0.00E+00">
                  <c:v>4.99767608062251E-6</c:v>
                </c:pt>
                <c:pt idx="2861" formatCode="0.00E+00">
                  <c:v>1.49930282418675E-5</c:v>
                </c:pt>
                <c:pt idx="2862" formatCode="0.00E+00">
                  <c:v>4.99767608062251E-6</c:v>
                </c:pt>
                <c:pt idx="2863" formatCode="0.00E+00">
                  <c:v>4.99767608062251E-6</c:v>
                </c:pt>
                <c:pt idx="2864" formatCode="0.00E+00">
                  <c:v>4.99767608062251E-6</c:v>
                </c:pt>
                <c:pt idx="2865" formatCode="0.00E+00">
                  <c:v>1.49930282418675E-5</c:v>
                </c:pt>
                <c:pt idx="2866" formatCode="0.00E+00">
                  <c:v>4.99767608062251E-6</c:v>
                </c:pt>
                <c:pt idx="2867" formatCode="0.00E+00">
                  <c:v>9.99535216124502E-6</c:v>
                </c:pt>
                <c:pt idx="2868" formatCode="0.00E+00">
                  <c:v>4.99767608062251E-6</c:v>
                </c:pt>
                <c:pt idx="2869" formatCode="0.00E+00">
                  <c:v>4.99767608062251E-6</c:v>
                </c:pt>
                <c:pt idx="2870" formatCode="0.00E+00">
                  <c:v>9.99535216124502E-6</c:v>
                </c:pt>
                <c:pt idx="2871" formatCode="0.00E+00">
                  <c:v>1.999070432249E-5</c:v>
                </c:pt>
                <c:pt idx="2872" formatCode="0.00E+00">
                  <c:v>4.99767608062251E-6</c:v>
                </c:pt>
                <c:pt idx="2873" formatCode="0.00E+00">
                  <c:v>9.99535216124502E-6</c:v>
                </c:pt>
                <c:pt idx="2874" formatCode="0.00E+00">
                  <c:v>9.99535216124502E-6</c:v>
                </c:pt>
                <c:pt idx="2875" formatCode="0.00E+00">
                  <c:v>9.99535216124502E-6</c:v>
                </c:pt>
                <c:pt idx="2876" formatCode="0.00E+00">
                  <c:v>4.99767608062251E-6</c:v>
                </c:pt>
                <c:pt idx="2877" formatCode="0.00E+00">
                  <c:v>4.99767608062251E-6</c:v>
                </c:pt>
                <c:pt idx="2878" formatCode="0.00E+00">
                  <c:v>4.99767608062251E-6</c:v>
                </c:pt>
                <c:pt idx="2879" formatCode="0.00E+00">
                  <c:v>4.99767608062251E-6</c:v>
                </c:pt>
                <c:pt idx="2880" formatCode="0.00E+00">
                  <c:v>4.99767608062251E-6</c:v>
                </c:pt>
                <c:pt idx="2881" formatCode="0.00E+00">
                  <c:v>9.99535216124502E-6</c:v>
                </c:pt>
                <c:pt idx="2882" formatCode="0.00E+00">
                  <c:v>9.99535216124502E-6</c:v>
                </c:pt>
                <c:pt idx="2883" formatCode="0.00E+00">
                  <c:v>4.99767608062251E-6</c:v>
                </c:pt>
                <c:pt idx="2884" formatCode="0.00E+00">
                  <c:v>4.99767608062251E-6</c:v>
                </c:pt>
                <c:pt idx="2885" formatCode="0.00E+00">
                  <c:v>9.99535216124502E-6</c:v>
                </c:pt>
                <c:pt idx="2886" formatCode="0.00E+00">
                  <c:v>4.99767608062251E-6</c:v>
                </c:pt>
                <c:pt idx="2887" formatCode="0.00E+00">
                  <c:v>4.99767608062251E-6</c:v>
                </c:pt>
                <c:pt idx="2888" formatCode="0.00E+00">
                  <c:v>9.99535216124502E-6</c:v>
                </c:pt>
                <c:pt idx="2889" formatCode="0.00E+00">
                  <c:v>4.99767608062251E-6</c:v>
                </c:pt>
                <c:pt idx="2890" formatCode="0.00E+00">
                  <c:v>1.49930282418675E-5</c:v>
                </c:pt>
                <c:pt idx="2891" formatCode="0.00E+00">
                  <c:v>4.99767608062251E-6</c:v>
                </c:pt>
                <c:pt idx="2892" formatCode="0.00E+00">
                  <c:v>4.99767608062251E-6</c:v>
                </c:pt>
                <c:pt idx="2893" formatCode="0.00E+00">
                  <c:v>4.99767608062251E-6</c:v>
                </c:pt>
                <c:pt idx="2894" formatCode="0.00E+00">
                  <c:v>4.99767608062251E-6</c:v>
                </c:pt>
                <c:pt idx="2895" formatCode="0.00E+00">
                  <c:v>4.99767608062251E-6</c:v>
                </c:pt>
                <c:pt idx="2896" formatCode="0.00E+00">
                  <c:v>9.99535216124502E-6</c:v>
                </c:pt>
                <c:pt idx="2897" formatCode="0.00E+00">
                  <c:v>4.99767608062251E-6</c:v>
                </c:pt>
                <c:pt idx="2898" formatCode="0.00E+00">
                  <c:v>4.99767608062251E-6</c:v>
                </c:pt>
                <c:pt idx="2899" formatCode="0.00E+00">
                  <c:v>4.99767608062251E-6</c:v>
                </c:pt>
                <c:pt idx="2900" formatCode="0.00E+00">
                  <c:v>4.99767608062251E-6</c:v>
                </c:pt>
                <c:pt idx="2901" formatCode="0.00E+00">
                  <c:v>4.99767608062251E-6</c:v>
                </c:pt>
                <c:pt idx="2902" formatCode="0.00E+00">
                  <c:v>9.99535216124502E-6</c:v>
                </c:pt>
                <c:pt idx="2903" formatCode="0.00E+00">
                  <c:v>9.99535216124502E-6</c:v>
                </c:pt>
                <c:pt idx="2904" formatCode="0.00E+00">
                  <c:v>4.99767608062251E-6</c:v>
                </c:pt>
                <c:pt idx="2905" formatCode="0.00E+00">
                  <c:v>9.99535216124502E-6</c:v>
                </c:pt>
                <c:pt idx="2906" formatCode="0.00E+00">
                  <c:v>1.49930282418675E-5</c:v>
                </c:pt>
                <c:pt idx="2907" formatCode="0.00E+00">
                  <c:v>4.99767608062251E-6</c:v>
                </c:pt>
                <c:pt idx="2908" formatCode="0.00E+00">
                  <c:v>9.99535216124502E-6</c:v>
                </c:pt>
                <c:pt idx="2909" formatCode="0.00E+00">
                  <c:v>9.99535216124502E-6</c:v>
                </c:pt>
                <c:pt idx="2910" formatCode="0.00E+00">
                  <c:v>4.99767608062251E-6</c:v>
                </c:pt>
                <c:pt idx="2911" formatCode="0.00E+00">
                  <c:v>4.99767608062251E-6</c:v>
                </c:pt>
                <c:pt idx="2912" formatCode="0.00E+00">
                  <c:v>4.99767608062251E-6</c:v>
                </c:pt>
                <c:pt idx="2913" formatCode="0.00E+00">
                  <c:v>4.99767608062251E-6</c:v>
                </c:pt>
                <c:pt idx="2914" formatCode="0.00E+00">
                  <c:v>4.99767608062251E-6</c:v>
                </c:pt>
                <c:pt idx="2915" formatCode="0.00E+00">
                  <c:v>4.99767608062251E-6</c:v>
                </c:pt>
                <c:pt idx="2916" formatCode="0.00E+00">
                  <c:v>9.99535216124502E-6</c:v>
                </c:pt>
                <c:pt idx="2917" formatCode="0.00E+00">
                  <c:v>9.99535216124502E-6</c:v>
                </c:pt>
                <c:pt idx="2918" formatCode="0.00E+00">
                  <c:v>4.99767608062251E-6</c:v>
                </c:pt>
                <c:pt idx="2919" formatCode="0.00E+00">
                  <c:v>4.99767608062251E-6</c:v>
                </c:pt>
                <c:pt idx="2920" formatCode="0.00E+00">
                  <c:v>9.99535216124502E-6</c:v>
                </c:pt>
                <c:pt idx="2921" formatCode="0.00E+00">
                  <c:v>4.99767608062251E-6</c:v>
                </c:pt>
                <c:pt idx="2922" formatCode="0.00E+00">
                  <c:v>4.99767608062251E-6</c:v>
                </c:pt>
                <c:pt idx="2923" formatCode="0.00E+00">
                  <c:v>9.99535216124502E-6</c:v>
                </c:pt>
                <c:pt idx="2924" formatCode="0.00E+00">
                  <c:v>1.49930282418675E-5</c:v>
                </c:pt>
                <c:pt idx="2925" formatCode="0.00E+00">
                  <c:v>1.999070432249E-5</c:v>
                </c:pt>
                <c:pt idx="2926" formatCode="0.00E+00">
                  <c:v>9.99535216124502E-6</c:v>
                </c:pt>
                <c:pt idx="2927" formatCode="0.00E+00">
                  <c:v>9.99535216124502E-6</c:v>
                </c:pt>
                <c:pt idx="2928" formatCode="0.00E+00">
                  <c:v>4.99767608062251E-6</c:v>
                </c:pt>
                <c:pt idx="2929" formatCode="0.00E+00">
                  <c:v>4.99767608062251E-6</c:v>
                </c:pt>
                <c:pt idx="2930" formatCode="0.00E+00">
                  <c:v>4.99767608062251E-6</c:v>
                </c:pt>
                <c:pt idx="2931" formatCode="0.00E+00">
                  <c:v>9.99535216124502E-6</c:v>
                </c:pt>
                <c:pt idx="2932" formatCode="0.00E+00">
                  <c:v>4.99767608062251E-6</c:v>
                </c:pt>
                <c:pt idx="2933" formatCode="0.00E+00">
                  <c:v>4.99767608062251E-6</c:v>
                </c:pt>
                <c:pt idx="2934" formatCode="0.00E+00">
                  <c:v>4.99767608062251E-6</c:v>
                </c:pt>
                <c:pt idx="2935" formatCode="0.00E+00">
                  <c:v>4.99767608062251E-6</c:v>
                </c:pt>
                <c:pt idx="2936" formatCode="0.00E+00">
                  <c:v>4.99767608062251E-6</c:v>
                </c:pt>
                <c:pt idx="2937" formatCode="0.00E+00">
                  <c:v>9.99535216124502E-6</c:v>
                </c:pt>
                <c:pt idx="2938" formatCode="0.00E+00">
                  <c:v>1.49930282418675E-5</c:v>
                </c:pt>
                <c:pt idx="2939" formatCode="0.00E+00">
                  <c:v>4.99767608062251E-6</c:v>
                </c:pt>
                <c:pt idx="2940" formatCode="0.00E+00">
                  <c:v>4.99767608062251E-6</c:v>
                </c:pt>
                <c:pt idx="2941" formatCode="0.00E+00">
                  <c:v>9.99535216124502E-6</c:v>
                </c:pt>
                <c:pt idx="2942" formatCode="0.00E+00">
                  <c:v>4.99767608062251E-6</c:v>
                </c:pt>
                <c:pt idx="2943" formatCode="0.00E+00">
                  <c:v>9.99535216124502E-6</c:v>
                </c:pt>
                <c:pt idx="2944" formatCode="0.00E+00">
                  <c:v>4.99767608062251E-6</c:v>
                </c:pt>
                <c:pt idx="2945" formatCode="0.00E+00">
                  <c:v>4.99767608062251E-6</c:v>
                </c:pt>
                <c:pt idx="2946" formatCode="0.00E+00">
                  <c:v>4.99767608062251E-6</c:v>
                </c:pt>
                <c:pt idx="2947" formatCode="0.00E+00">
                  <c:v>1.49930282418675E-5</c:v>
                </c:pt>
                <c:pt idx="2948" formatCode="0.00E+00">
                  <c:v>9.99535216124502E-6</c:v>
                </c:pt>
                <c:pt idx="2949" formatCode="0.00E+00">
                  <c:v>4.99767608062251E-6</c:v>
                </c:pt>
                <c:pt idx="2950" formatCode="0.00E+00">
                  <c:v>4.99767608062251E-6</c:v>
                </c:pt>
                <c:pt idx="2951" formatCode="0.00E+00">
                  <c:v>9.99535216124502E-6</c:v>
                </c:pt>
                <c:pt idx="2952" formatCode="0.00E+00">
                  <c:v>4.99767608062251E-6</c:v>
                </c:pt>
                <c:pt idx="2953" formatCode="0.00E+00">
                  <c:v>4.99767608062251E-6</c:v>
                </c:pt>
                <c:pt idx="2954" formatCode="0.00E+00">
                  <c:v>4.99767608062251E-6</c:v>
                </c:pt>
                <c:pt idx="2955" formatCode="0.00E+00">
                  <c:v>9.99535216124502E-6</c:v>
                </c:pt>
                <c:pt idx="2956" formatCode="0.00E+00">
                  <c:v>9.99535216124502E-6</c:v>
                </c:pt>
                <c:pt idx="2957" formatCode="0.00E+00">
                  <c:v>4.99767608062251E-6</c:v>
                </c:pt>
                <c:pt idx="2958" formatCode="0.00E+00">
                  <c:v>9.99535216124502E-6</c:v>
                </c:pt>
                <c:pt idx="2959" formatCode="0.00E+00">
                  <c:v>4.99767608062251E-6</c:v>
                </c:pt>
                <c:pt idx="2960" formatCode="0.00E+00">
                  <c:v>9.99535216124502E-6</c:v>
                </c:pt>
                <c:pt idx="2961" formatCode="0.00E+00">
                  <c:v>4.99767608062251E-6</c:v>
                </c:pt>
                <c:pt idx="2962" formatCode="0.00E+00">
                  <c:v>4.99767608062251E-6</c:v>
                </c:pt>
                <c:pt idx="2963" formatCode="0.00E+00">
                  <c:v>4.99767608062251E-6</c:v>
                </c:pt>
                <c:pt idx="2964" formatCode="0.00E+00">
                  <c:v>4.99767608062251E-6</c:v>
                </c:pt>
                <c:pt idx="2965" formatCode="0.00E+00">
                  <c:v>4.99767608062251E-6</c:v>
                </c:pt>
                <c:pt idx="2966" formatCode="0.00E+00">
                  <c:v>4.99767608062251E-6</c:v>
                </c:pt>
                <c:pt idx="2967" formatCode="0.00E+00">
                  <c:v>4.99767608062251E-6</c:v>
                </c:pt>
                <c:pt idx="2968" formatCode="0.00E+00">
                  <c:v>9.99535216124502E-6</c:v>
                </c:pt>
                <c:pt idx="2969" formatCode="0.00E+00">
                  <c:v>4.99767608062251E-6</c:v>
                </c:pt>
                <c:pt idx="2970" formatCode="0.00E+00">
                  <c:v>1.49930282418675E-5</c:v>
                </c:pt>
                <c:pt idx="2971" formatCode="0.00E+00">
                  <c:v>1.49930282418675E-5</c:v>
                </c:pt>
                <c:pt idx="2972" formatCode="0.00E+00">
                  <c:v>4.99767608062251E-6</c:v>
                </c:pt>
                <c:pt idx="2973" formatCode="0.00E+00">
                  <c:v>9.99535216124502E-6</c:v>
                </c:pt>
                <c:pt idx="2974" formatCode="0.00E+00">
                  <c:v>4.99767608062251E-6</c:v>
                </c:pt>
                <c:pt idx="2975" formatCode="0.00E+00">
                  <c:v>4.99767608062251E-6</c:v>
                </c:pt>
                <c:pt idx="2976" formatCode="0.00E+00">
                  <c:v>1.49930282418675E-5</c:v>
                </c:pt>
                <c:pt idx="2977" formatCode="0.00E+00">
                  <c:v>9.99535216124502E-6</c:v>
                </c:pt>
                <c:pt idx="2978" formatCode="0.00E+00">
                  <c:v>4.99767608062251E-6</c:v>
                </c:pt>
                <c:pt idx="2979" formatCode="0.00E+00">
                  <c:v>9.99535216124502E-6</c:v>
                </c:pt>
                <c:pt idx="2980" formatCode="0.00E+00">
                  <c:v>9.99535216124502E-6</c:v>
                </c:pt>
                <c:pt idx="2981" formatCode="0.00E+00">
                  <c:v>4.99767608062251E-6</c:v>
                </c:pt>
                <c:pt idx="2982" formatCode="0.00E+00">
                  <c:v>4.99767608062251E-6</c:v>
                </c:pt>
                <c:pt idx="2983" formatCode="0.00E+00">
                  <c:v>4.99767608062251E-6</c:v>
                </c:pt>
                <c:pt idx="2984" formatCode="0.00E+00">
                  <c:v>4.99767608062251E-6</c:v>
                </c:pt>
                <c:pt idx="2985" formatCode="0.00E+00">
                  <c:v>4.99767608062251E-6</c:v>
                </c:pt>
                <c:pt idx="2986" formatCode="0.00E+00">
                  <c:v>4.99767608062251E-6</c:v>
                </c:pt>
                <c:pt idx="2987" formatCode="0.00E+00">
                  <c:v>4.99767608062251E-6</c:v>
                </c:pt>
                <c:pt idx="2988" formatCode="0.00E+00">
                  <c:v>4.99767608062251E-6</c:v>
                </c:pt>
                <c:pt idx="2989" formatCode="0.00E+00">
                  <c:v>9.99535216124502E-6</c:v>
                </c:pt>
                <c:pt idx="2990" formatCode="0.00E+00">
                  <c:v>4.99767608062251E-6</c:v>
                </c:pt>
                <c:pt idx="2991" formatCode="0.00E+00">
                  <c:v>4.99767608062251E-6</c:v>
                </c:pt>
                <c:pt idx="2992" formatCode="0.00E+00">
                  <c:v>4.99767608062251E-6</c:v>
                </c:pt>
                <c:pt idx="2993" formatCode="0.00E+00">
                  <c:v>9.99535216124502E-6</c:v>
                </c:pt>
                <c:pt idx="2994" formatCode="0.00E+00">
                  <c:v>4.99767608062251E-6</c:v>
                </c:pt>
                <c:pt idx="2995" formatCode="0.00E+00">
                  <c:v>4.99767608062251E-6</c:v>
                </c:pt>
                <c:pt idx="2996" formatCode="0.00E+00">
                  <c:v>4.99767608062251E-6</c:v>
                </c:pt>
                <c:pt idx="2997" formatCode="0.00E+00">
                  <c:v>4.99767608062251E-6</c:v>
                </c:pt>
                <c:pt idx="2998" formatCode="0.00E+00">
                  <c:v>4.99767608062251E-6</c:v>
                </c:pt>
                <c:pt idx="2999" formatCode="0.00E+00">
                  <c:v>4.99767608062251E-6</c:v>
                </c:pt>
                <c:pt idx="3000" formatCode="0.00E+00">
                  <c:v>9.99535216124502E-6</c:v>
                </c:pt>
                <c:pt idx="3001" formatCode="0.00E+00">
                  <c:v>4.99767608062251E-6</c:v>
                </c:pt>
                <c:pt idx="3002" formatCode="0.00E+00">
                  <c:v>4.99767608062251E-6</c:v>
                </c:pt>
                <c:pt idx="3003" formatCode="0.00E+00">
                  <c:v>4.99767608062251E-6</c:v>
                </c:pt>
                <c:pt idx="3004" formatCode="0.00E+00">
                  <c:v>4.99767608062251E-6</c:v>
                </c:pt>
                <c:pt idx="3005" formatCode="0.00E+00">
                  <c:v>4.99767608062251E-6</c:v>
                </c:pt>
                <c:pt idx="3006" formatCode="0.00E+00">
                  <c:v>4.99767608062251E-6</c:v>
                </c:pt>
                <c:pt idx="3007" formatCode="0.00E+00">
                  <c:v>4.99767608062251E-6</c:v>
                </c:pt>
                <c:pt idx="3008" formatCode="0.00E+00">
                  <c:v>4.99767608062251E-6</c:v>
                </c:pt>
                <c:pt idx="3009" formatCode="0.00E+00">
                  <c:v>4.99767608062251E-6</c:v>
                </c:pt>
                <c:pt idx="3010" formatCode="0.00E+00">
                  <c:v>4.99767608062251E-6</c:v>
                </c:pt>
                <c:pt idx="3011" formatCode="0.00E+00">
                  <c:v>4.99767608062251E-6</c:v>
                </c:pt>
                <c:pt idx="3012" formatCode="0.00E+00">
                  <c:v>4.99767608062251E-6</c:v>
                </c:pt>
                <c:pt idx="3013" formatCode="0.00E+00">
                  <c:v>4.99767608062251E-6</c:v>
                </c:pt>
                <c:pt idx="3014" formatCode="0.00E+00">
                  <c:v>9.99535216124502E-6</c:v>
                </c:pt>
                <c:pt idx="3015" formatCode="0.00E+00">
                  <c:v>4.99767608062251E-6</c:v>
                </c:pt>
                <c:pt idx="3016" formatCode="0.00E+00">
                  <c:v>9.99535216124502E-6</c:v>
                </c:pt>
                <c:pt idx="3017" formatCode="0.00E+00">
                  <c:v>4.99767608062251E-6</c:v>
                </c:pt>
                <c:pt idx="3018" formatCode="0.00E+00">
                  <c:v>9.99535216124502E-6</c:v>
                </c:pt>
                <c:pt idx="3019" formatCode="0.00E+00">
                  <c:v>1.49930282418675E-5</c:v>
                </c:pt>
                <c:pt idx="3020" formatCode="0.00E+00">
                  <c:v>1.49930282418675E-5</c:v>
                </c:pt>
                <c:pt idx="3021" formatCode="0.00E+00">
                  <c:v>4.99767608062251E-6</c:v>
                </c:pt>
                <c:pt idx="3022" formatCode="0.00E+00">
                  <c:v>4.99767608062251E-6</c:v>
                </c:pt>
                <c:pt idx="3023" formatCode="0.00E+00">
                  <c:v>4.99767608062251E-6</c:v>
                </c:pt>
                <c:pt idx="3024" formatCode="0.00E+00">
                  <c:v>4.99767608062251E-6</c:v>
                </c:pt>
                <c:pt idx="3025" formatCode="0.00E+00">
                  <c:v>4.99767608062251E-6</c:v>
                </c:pt>
                <c:pt idx="3026" formatCode="0.00E+00">
                  <c:v>1.49930282418675E-5</c:v>
                </c:pt>
                <c:pt idx="3027" formatCode="0.00E+00">
                  <c:v>4.99767608062251E-6</c:v>
                </c:pt>
                <c:pt idx="3028" formatCode="0.00E+00">
                  <c:v>9.99535216124502E-6</c:v>
                </c:pt>
                <c:pt idx="3029" formatCode="0.00E+00">
                  <c:v>4.99767608062251E-6</c:v>
                </c:pt>
                <c:pt idx="3030" formatCode="0.00E+00">
                  <c:v>4.99767608062251E-6</c:v>
                </c:pt>
                <c:pt idx="3031" formatCode="0.00E+00">
                  <c:v>4.99767608062251E-6</c:v>
                </c:pt>
                <c:pt idx="3032" formatCode="0.00E+00">
                  <c:v>4.99767608062251E-6</c:v>
                </c:pt>
                <c:pt idx="3033" formatCode="0.00E+00">
                  <c:v>4.99767608062251E-6</c:v>
                </c:pt>
                <c:pt idx="3034" formatCode="0.00E+00">
                  <c:v>4.99767608062251E-6</c:v>
                </c:pt>
                <c:pt idx="3035" formatCode="0.00E+00">
                  <c:v>9.99535216124502E-6</c:v>
                </c:pt>
                <c:pt idx="3036" formatCode="0.00E+00">
                  <c:v>1.49930282418675E-5</c:v>
                </c:pt>
                <c:pt idx="3037" formatCode="0.00E+00">
                  <c:v>4.99767608062251E-6</c:v>
                </c:pt>
                <c:pt idx="3038" formatCode="0.00E+00">
                  <c:v>4.99767608062251E-6</c:v>
                </c:pt>
                <c:pt idx="3039" formatCode="0.00E+00">
                  <c:v>9.99535216124502E-6</c:v>
                </c:pt>
                <c:pt idx="3040" formatCode="0.00E+00">
                  <c:v>1.49930282418675E-5</c:v>
                </c:pt>
                <c:pt idx="3041" formatCode="0.00E+00">
                  <c:v>4.99767608062251E-6</c:v>
                </c:pt>
                <c:pt idx="3042" formatCode="0.00E+00">
                  <c:v>4.99767608062251E-6</c:v>
                </c:pt>
                <c:pt idx="3043" formatCode="0.00E+00">
                  <c:v>4.99767608062251E-6</c:v>
                </c:pt>
                <c:pt idx="3044" formatCode="0.00E+00">
                  <c:v>9.99535216124502E-6</c:v>
                </c:pt>
                <c:pt idx="3045" formatCode="0.00E+00">
                  <c:v>4.99767608062251E-6</c:v>
                </c:pt>
                <c:pt idx="3046" formatCode="0.00E+00">
                  <c:v>9.99535216124502E-6</c:v>
                </c:pt>
                <c:pt idx="3047" formatCode="0.00E+00">
                  <c:v>4.99767608062251E-6</c:v>
                </c:pt>
                <c:pt idx="3048" formatCode="0.00E+00">
                  <c:v>4.99767608062251E-6</c:v>
                </c:pt>
                <c:pt idx="3049" formatCode="0.00E+00">
                  <c:v>9.99535216124502E-6</c:v>
                </c:pt>
                <c:pt idx="3050" formatCode="0.00E+00">
                  <c:v>4.99767608062251E-6</c:v>
                </c:pt>
                <c:pt idx="3051" formatCode="0.00E+00">
                  <c:v>4.99767608062251E-6</c:v>
                </c:pt>
                <c:pt idx="3052" formatCode="0.00E+00">
                  <c:v>4.99767608062251E-6</c:v>
                </c:pt>
                <c:pt idx="3053" formatCode="0.00E+00">
                  <c:v>4.99767608062251E-6</c:v>
                </c:pt>
                <c:pt idx="3054" formatCode="0.00E+00">
                  <c:v>4.99767608062251E-6</c:v>
                </c:pt>
                <c:pt idx="3055" formatCode="0.00E+00">
                  <c:v>4.99767608062251E-6</c:v>
                </c:pt>
                <c:pt idx="3056" formatCode="0.00E+00">
                  <c:v>4.99767608062251E-6</c:v>
                </c:pt>
                <c:pt idx="3057" formatCode="0.00E+00">
                  <c:v>4.99767608062251E-6</c:v>
                </c:pt>
                <c:pt idx="3058" formatCode="0.00E+00">
                  <c:v>4.99767608062251E-6</c:v>
                </c:pt>
                <c:pt idx="3059" formatCode="0.00E+00">
                  <c:v>4.99767608062251E-6</c:v>
                </c:pt>
                <c:pt idx="3060" formatCode="0.00E+00">
                  <c:v>4.99767608062251E-6</c:v>
                </c:pt>
                <c:pt idx="3061" formatCode="0.00E+00">
                  <c:v>4.99767608062251E-6</c:v>
                </c:pt>
                <c:pt idx="3062" formatCode="0.00E+00">
                  <c:v>4.99767608062251E-6</c:v>
                </c:pt>
                <c:pt idx="3063" formatCode="0.00E+00">
                  <c:v>4.99767608062251E-6</c:v>
                </c:pt>
                <c:pt idx="3064" formatCode="0.00E+00">
                  <c:v>4.99767608062251E-6</c:v>
                </c:pt>
                <c:pt idx="3065" formatCode="0.00E+00">
                  <c:v>4.99767608062251E-6</c:v>
                </c:pt>
                <c:pt idx="3066" formatCode="0.00E+00">
                  <c:v>4.99767608062251E-6</c:v>
                </c:pt>
                <c:pt idx="3067" formatCode="0.00E+00">
                  <c:v>4.99767608062251E-6</c:v>
                </c:pt>
                <c:pt idx="3068" formatCode="0.00E+00">
                  <c:v>4.99767608062251E-6</c:v>
                </c:pt>
                <c:pt idx="3069" formatCode="0.00E+00">
                  <c:v>4.99767608062251E-6</c:v>
                </c:pt>
                <c:pt idx="3070" formatCode="0.00E+00">
                  <c:v>4.99767608062251E-6</c:v>
                </c:pt>
                <c:pt idx="3071" formatCode="0.00E+00">
                  <c:v>9.99535216124502E-6</c:v>
                </c:pt>
                <c:pt idx="3072" formatCode="0.00E+00">
                  <c:v>4.99767608062251E-6</c:v>
                </c:pt>
                <c:pt idx="3073" formatCode="0.00E+00">
                  <c:v>9.99535216124502E-6</c:v>
                </c:pt>
                <c:pt idx="3074" formatCode="0.00E+00">
                  <c:v>4.99767608062251E-6</c:v>
                </c:pt>
                <c:pt idx="3075" formatCode="0.00E+00">
                  <c:v>4.99767608062251E-6</c:v>
                </c:pt>
                <c:pt idx="3076" formatCode="0.00E+00">
                  <c:v>4.99767608062251E-6</c:v>
                </c:pt>
                <c:pt idx="3077" formatCode="0.00E+00">
                  <c:v>4.99767608062251E-6</c:v>
                </c:pt>
                <c:pt idx="3078" formatCode="0.00E+00">
                  <c:v>9.99535216124502E-6</c:v>
                </c:pt>
                <c:pt idx="3079" formatCode="0.00E+00">
                  <c:v>4.99767608062251E-6</c:v>
                </c:pt>
                <c:pt idx="3080" formatCode="0.00E+00">
                  <c:v>9.99535216124502E-6</c:v>
                </c:pt>
                <c:pt idx="3081" formatCode="0.00E+00">
                  <c:v>4.99767608062251E-6</c:v>
                </c:pt>
                <c:pt idx="3082" formatCode="0.00E+00">
                  <c:v>4.99767608062251E-6</c:v>
                </c:pt>
                <c:pt idx="3083" formatCode="0.00E+00">
                  <c:v>9.99535216124502E-6</c:v>
                </c:pt>
                <c:pt idx="3084" formatCode="0.00E+00">
                  <c:v>4.99767608062251E-6</c:v>
                </c:pt>
                <c:pt idx="3085" formatCode="0.00E+00">
                  <c:v>4.99767608062251E-6</c:v>
                </c:pt>
                <c:pt idx="3086" formatCode="0.00E+00">
                  <c:v>4.99767608062251E-6</c:v>
                </c:pt>
                <c:pt idx="3087" formatCode="0.00E+00">
                  <c:v>9.99535216124502E-6</c:v>
                </c:pt>
                <c:pt idx="3088" formatCode="0.00E+00">
                  <c:v>4.99767608062251E-6</c:v>
                </c:pt>
                <c:pt idx="3089" formatCode="0.00E+00">
                  <c:v>4.99767608062251E-6</c:v>
                </c:pt>
                <c:pt idx="3090" formatCode="0.00E+00">
                  <c:v>4.99767608062251E-6</c:v>
                </c:pt>
                <c:pt idx="3091" formatCode="0.00E+00">
                  <c:v>4.99767608062251E-6</c:v>
                </c:pt>
                <c:pt idx="3092" formatCode="0.00E+00">
                  <c:v>4.99767608062251E-6</c:v>
                </c:pt>
                <c:pt idx="3093" formatCode="0.00E+00">
                  <c:v>4.99767608062251E-6</c:v>
                </c:pt>
                <c:pt idx="3094" formatCode="0.00E+00">
                  <c:v>4.99767608062251E-6</c:v>
                </c:pt>
                <c:pt idx="3095" formatCode="0.00E+00">
                  <c:v>4.99767608062251E-6</c:v>
                </c:pt>
                <c:pt idx="3096" formatCode="0.00E+00">
                  <c:v>9.99535216124502E-6</c:v>
                </c:pt>
                <c:pt idx="3097" formatCode="0.00E+00">
                  <c:v>4.99767608062251E-6</c:v>
                </c:pt>
                <c:pt idx="3098" formatCode="0.00E+00">
                  <c:v>4.99767608062251E-6</c:v>
                </c:pt>
                <c:pt idx="3099" formatCode="0.00E+00">
                  <c:v>1.49930282418675E-5</c:v>
                </c:pt>
                <c:pt idx="3100" formatCode="0.00E+00">
                  <c:v>4.99767608062251E-6</c:v>
                </c:pt>
                <c:pt idx="3101" formatCode="0.00E+00">
                  <c:v>4.99767608062251E-6</c:v>
                </c:pt>
                <c:pt idx="3102" formatCode="0.00E+00">
                  <c:v>9.99535216124502E-6</c:v>
                </c:pt>
                <c:pt idx="3103" formatCode="0.00E+00">
                  <c:v>4.99767608062251E-6</c:v>
                </c:pt>
                <c:pt idx="3104" formatCode="0.00E+00">
                  <c:v>4.99767608062251E-6</c:v>
                </c:pt>
                <c:pt idx="3105" formatCode="0.00E+00">
                  <c:v>4.99767608062251E-6</c:v>
                </c:pt>
                <c:pt idx="3106" formatCode="0.00E+00">
                  <c:v>4.99767608062251E-6</c:v>
                </c:pt>
                <c:pt idx="3107" formatCode="0.00E+00">
                  <c:v>4.99767608062251E-6</c:v>
                </c:pt>
                <c:pt idx="3108" formatCode="0.00E+00">
                  <c:v>4.99767608062251E-6</c:v>
                </c:pt>
                <c:pt idx="3109" formatCode="0.00E+00">
                  <c:v>4.99767608062251E-6</c:v>
                </c:pt>
                <c:pt idx="3110" formatCode="0.00E+00">
                  <c:v>4.99767608062251E-6</c:v>
                </c:pt>
                <c:pt idx="3111" formatCode="0.00E+00">
                  <c:v>4.99767608062251E-6</c:v>
                </c:pt>
                <c:pt idx="3112" formatCode="0.00E+00">
                  <c:v>4.99767608062251E-6</c:v>
                </c:pt>
                <c:pt idx="3113" formatCode="0.00E+00">
                  <c:v>4.99767608062251E-6</c:v>
                </c:pt>
                <c:pt idx="3114" formatCode="0.00E+00">
                  <c:v>4.99767608062251E-6</c:v>
                </c:pt>
                <c:pt idx="3115" formatCode="0.00E+00">
                  <c:v>4.99767608062251E-6</c:v>
                </c:pt>
                <c:pt idx="3116" formatCode="0.00E+00">
                  <c:v>4.99767608062251E-6</c:v>
                </c:pt>
                <c:pt idx="3117" formatCode="0.00E+00">
                  <c:v>4.99767608062251E-6</c:v>
                </c:pt>
                <c:pt idx="3118" formatCode="0.00E+00">
                  <c:v>4.99767608062251E-6</c:v>
                </c:pt>
                <c:pt idx="3119" formatCode="0.00E+00">
                  <c:v>4.99767608062251E-6</c:v>
                </c:pt>
                <c:pt idx="3120" formatCode="0.00E+00">
                  <c:v>9.99535216124502E-6</c:v>
                </c:pt>
                <c:pt idx="3121" formatCode="0.00E+00">
                  <c:v>4.99767608062251E-6</c:v>
                </c:pt>
                <c:pt idx="3122" formatCode="0.00E+00">
                  <c:v>9.99535216124502E-6</c:v>
                </c:pt>
                <c:pt idx="3123" formatCode="0.00E+00">
                  <c:v>4.99767608062251E-6</c:v>
                </c:pt>
                <c:pt idx="3124" formatCode="0.00E+00">
                  <c:v>4.99767608062251E-6</c:v>
                </c:pt>
                <c:pt idx="3125" formatCode="0.00E+00">
                  <c:v>4.99767608062251E-6</c:v>
                </c:pt>
                <c:pt idx="3126" formatCode="0.00E+00">
                  <c:v>4.99767608062251E-6</c:v>
                </c:pt>
                <c:pt idx="3127" formatCode="0.00E+00">
                  <c:v>9.99535216124502E-6</c:v>
                </c:pt>
                <c:pt idx="3128" formatCode="0.00E+00">
                  <c:v>9.99535216124502E-6</c:v>
                </c:pt>
                <c:pt idx="3129" formatCode="0.00E+00">
                  <c:v>9.99535216124502E-6</c:v>
                </c:pt>
                <c:pt idx="3130" formatCode="0.00E+00">
                  <c:v>4.99767608062251E-6</c:v>
                </c:pt>
                <c:pt idx="3131" formatCode="0.00E+00">
                  <c:v>4.99767608062251E-6</c:v>
                </c:pt>
                <c:pt idx="3132" formatCode="0.00E+00">
                  <c:v>9.99535216124502E-6</c:v>
                </c:pt>
                <c:pt idx="3133" formatCode="0.00E+00">
                  <c:v>4.99767608062251E-6</c:v>
                </c:pt>
                <c:pt idx="3134" formatCode="0.00E+00">
                  <c:v>4.99767608062251E-6</c:v>
                </c:pt>
                <c:pt idx="3135" formatCode="0.00E+00">
                  <c:v>9.99535216124502E-6</c:v>
                </c:pt>
                <c:pt idx="3136" formatCode="0.00E+00">
                  <c:v>4.99767608062251E-6</c:v>
                </c:pt>
                <c:pt idx="3137" formatCode="0.00E+00">
                  <c:v>4.99767608062251E-6</c:v>
                </c:pt>
                <c:pt idx="3138" formatCode="0.00E+00">
                  <c:v>4.99767608062251E-6</c:v>
                </c:pt>
                <c:pt idx="3139" formatCode="0.00E+00">
                  <c:v>4.99767608062251E-6</c:v>
                </c:pt>
                <c:pt idx="3140" formatCode="0.00E+00">
                  <c:v>4.99767608062251E-6</c:v>
                </c:pt>
                <c:pt idx="3141" formatCode="0.00E+00">
                  <c:v>4.99767608062251E-6</c:v>
                </c:pt>
                <c:pt idx="3142" formatCode="0.00E+00">
                  <c:v>4.99767608062251E-6</c:v>
                </c:pt>
                <c:pt idx="3143" formatCode="0.00E+00">
                  <c:v>4.99767608062251E-6</c:v>
                </c:pt>
                <c:pt idx="3144" formatCode="0.00E+00">
                  <c:v>9.99535216124502E-6</c:v>
                </c:pt>
                <c:pt idx="3145" formatCode="0.00E+00">
                  <c:v>4.99767608062251E-6</c:v>
                </c:pt>
                <c:pt idx="3146" formatCode="0.00E+00">
                  <c:v>4.99767608062251E-6</c:v>
                </c:pt>
                <c:pt idx="3147" formatCode="0.00E+00">
                  <c:v>4.99767608062251E-6</c:v>
                </c:pt>
                <c:pt idx="3148" formatCode="0.00E+00">
                  <c:v>4.99767608062251E-6</c:v>
                </c:pt>
                <c:pt idx="3149" formatCode="0.00E+00">
                  <c:v>1.49930282418675E-5</c:v>
                </c:pt>
                <c:pt idx="3150" formatCode="0.00E+00">
                  <c:v>4.99767608062251E-6</c:v>
                </c:pt>
                <c:pt idx="3151" formatCode="0.00E+00">
                  <c:v>4.99767608062251E-6</c:v>
                </c:pt>
                <c:pt idx="3152" formatCode="0.00E+00">
                  <c:v>4.99767608062251E-6</c:v>
                </c:pt>
                <c:pt idx="3153" formatCode="0.00E+00">
                  <c:v>4.99767608062251E-6</c:v>
                </c:pt>
                <c:pt idx="3154" formatCode="0.00E+00">
                  <c:v>4.99767608062251E-6</c:v>
                </c:pt>
                <c:pt idx="3155" formatCode="0.00E+00">
                  <c:v>4.99767608062251E-6</c:v>
                </c:pt>
                <c:pt idx="3156" formatCode="0.00E+00">
                  <c:v>4.99767608062251E-6</c:v>
                </c:pt>
                <c:pt idx="3157" formatCode="0.00E+00">
                  <c:v>4.99767608062251E-6</c:v>
                </c:pt>
                <c:pt idx="3158" formatCode="0.00E+00">
                  <c:v>9.99535216124502E-6</c:v>
                </c:pt>
                <c:pt idx="3159" formatCode="0.00E+00">
                  <c:v>4.99767608062251E-6</c:v>
                </c:pt>
                <c:pt idx="3160" formatCode="0.00E+00">
                  <c:v>4.99767608062251E-6</c:v>
                </c:pt>
                <c:pt idx="3161" formatCode="0.00E+00">
                  <c:v>4.99767608062251E-6</c:v>
                </c:pt>
                <c:pt idx="3162" formatCode="0.00E+00">
                  <c:v>9.99535216124502E-6</c:v>
                </c:pt>
                <c:pt idx="3163" formatCode="0.00E+00">
                  <c:v>4.99767608062251E-6</c:v>
                </c:pt>
                <c:pt idx="3164" formatCode="0.00E+00">
                  <c:v>4.99767608062251E-6</c:v>
                </c:pt>
                <c:pt idx="3165" formatCode="0.00E+00">
                  <c:v>4.99767608062251E-6</c:v>
                </c:pt>
                <c:pt idx="3166" formatCode="0.00E+00">
                  <c:v>1.49930282418675E-5</c:v>
                </c:pt>
                <c:pt idx="3167" formatCode="0.00E+00">
                  <c:v>4.99767608062251E-6</c:v>
                </c:pt>
                <c:pt idx="3168" formatCode="0.00E+00">
                  <c:v>4.99767608062251E-6</c:v>
                </c:pt>
                <c:pt idx="3169" formatCode="0.00E+00">
                  <c:v>9.99535216124502E-6</c:v>
                </c:pt>
                <c:pt idx="3170" formatCode="0.00E+00">
                  <c:v>4.99767608062251E-6</c:v>
                </c:pt>
                <c:pt idx="3171" formatCode="0.00E+00">
                  <c:v>4.99767608062251E-6</c:v>
                </c:pt>
                <c:pt idx="3172" formatCode="0.00E+00">
                  <c:v>9.99535216124502E-6</c:v>
                </c:pt>
                <c:pt idx="3173" formatCode="0.00E+00">
                  <c:v>4.99767608062251E-6</c:v>
                </c:pt>
                <c:pt idx="3174" formatCode="0.00E+00">
                  <c:v>9.99535216124502E-6</c:v>
                </c:pt>
                <c:pt idx="3175" formatCode="0.00E+00">
                  <c:v>9.99535216124502E-6</c:v>
                </c:pt>
                <c:pt idx="3176" formatCode="0.00E+00">
                  <c:v>4.99767608062251E-6</c:v>
                </c:pt>
                <c:pt idx="3177" formatCode="0.00E+00">
                  <c:v>9.99535216124502E-6</c:v>
                </c:pt>
                <c:pt idx="3178" formatCode="0.00E+00">
                  <c:v>4.99767608062251E-6</c:v>
                </c:pt>
                <c:pt idx="3179" formatCode="0.00E+00">
                  <c:v>4.99767608062251E-6</c:v>
                </c:pt>
                <c:pt idx="3180" formatCode="0.00E+00">
                  <c:v>4.99767608062251E-6</c:v>
                </c:pt>
                <c:pt idx="3181" formatCode="0.00E+00">
                  <c:v>4.99767608062251E-6</c:v>
                </c:pt>
                <c:pt idx="3182" formatCode="0.00E+00">
                  <c:v>9.99535216124502E-6</c:v>
                </c:pt>
                <c:pt idx="3183" formatCode="0.00E+00">
                  <c:v>4.99767608062251E-6</c:v>
                </c:pt>
                <c:pt idx="3184" formatCode="0.00E+00">
                  <c:v>4.99767608062251E-6</c:v>
                </c:pt>
                <c:pt idx="3185" formatCode="0.00E+00">
                  <c:v>4.99767608062251E-6</c:v>
                </c:pt>
                <c:pt idx="3186" formatCode="0.00E+00">
                  <c:v>4.99767608062251E-6</c:v>
                </c:pt>
                <c:pt idx="3187" formatCode="0.00E+00">
                  <c:v>4.99767608062251E-6</c:v>
                </c:pt>
                <c:pt idx="3188" formatCode="0.00E+00">
                  <c:v>4.99767608062251E-6</c:v>
                </c:pt>
                <c:pt idx="3189" formatCode="0.00E+00">
                  <c:v>4.99767608062251E-6</c:v>
                </c:pt>
                <c:pt idx="3190" formatCode="0.00E+00">
                  <c:v>4.99767608062251E-6</c:v>
                </c:pt>
                <c:pt idx="3191" formatCode="0.00E+00">
                  <c:v>4.99767608062251E-6</c:v>
                </c:pt>
                <c:pt idx="3192" formatCode="0.00E+00">
                  <c:v>4.99767608062251E-6</c:v>
                </c:pt>
                <c:pt idx="3193" formatCode="0.00E+00">
                  <c:v>4.99767608062251E-6</c:v>
                </c:pt>
                <c:pt idx="3194" formatCode="0.00E+00">
                  <c:v>4.99767608062251E-6</c:v>
                </c:pt>
                <c:pt idx="3195" formatCode="0.00E+00">
                  <c:v>4.99767608062251E-6</c:v>
                </c:pt>
                <c:pt idx="3196" formatCode="0.00E+00">
                  <c:v>4.99767608062251E-6</c:v>
                </c:pt>
                <c:pt idx="3197" formatCode="0.00E+00">
                  <c:v>4.99767608062251E-6</c:v>
                </c:pt>
                <c:pt idx="3198" formatCode="0.00E+00">
                  <c:v>4.99767608062251E-6</c:v>
                </c:pt>
                <c:pt idx="3199" formatCode="0.00E+00">
                  <c:v>4.99767608062251E-6</c:v>
                </c:pt>
                <c:pt idx="3200" formatCode="0.00E+00">
                  <c:v>4.99767608062251E-6</c:v>
                </c:pt>
                <c:pt idx="3201" formatCode="0.00E+00">
                  <c:v>4.99767608062251E-6</c:v>
                </c:pt>
                <c:pt idx="3202" formatCode="0.00E+00">
                  <c:v>4.99767608062251E-6</c:v>
                </c:pt>
                <c:pt idx="3203" formatCode="0.00E+00">
                  <c:v>4.99767608062251E-6</c:v>
                </c:pt>
                <c:pt idx="3204" formatCode="0.00E+00">
                  <c:v>4.99767608062251E-6</c:v>
                </c:pt>
                <c:pt idx="3205" formatCode="0.00E+00">
                  <c:v>4.99767608062251E-6</c:v>
                </c:pt>
                <c:pt idx="3206" formatCode="0.00E+00">
                  <c:v>9.99535216124502E-6</c:v>
                </c:pt>
                <c:pt idx="3207" formatCode="0.00E+00">
                  <c:v>4.99767608062251E-6</c:v>
                </c:pt>
                <c:pt idx="3208" formatCode="0.00E+00">
                  <c:v>4.99767608062251E-6</c:v>
                </c:pt>
                <c:pt idx="3209" formatCode="0.00E+00">
                  <c:v>4.99767608062251E-6</c:v>
                </c:pt>
                <c:pt idx="3210" formatCode="0.00E+00">
                  <c:v>4.99767608062251E-6</c:v>
                </c:pt>
                <c:pt idx="3211" formatCode="0.00E+00">
                  <c:v>4.99767608062251E-6</c:v>
                </c:pt>
                <c:pt idx="3212" formatCode="0.00E+00">
                  <c:v>4.99767608062251E-6</c:v>
                </c:pt>
                <c:pt idx="3213" formatCode="0.00E+00">
                  <c:v>4.99767608062251E-6</c:v>
                </c:pt>
                <c:pt idx="3214" formatCode="0.00E+00">
                  <c:v>4.99767608062251E-6</c:v>
                </c:pt>
                <c:pt idx="3215" formatCode="0.00E+00">
                  <c:v>4.99767608062251E-6</c:v>
                </c:pt>
                <c:pt idx="3216" formatCode="0.00E+00">
                  <c:v>9.99535216124502E-6</c:v>
                </c:pt>
                <c:pt idx="3217" formatCode="0.00E+00">
                  <c:v>4.99767608062251E-6</c:v>
                </c:pt>
                <c:pt idx="3218" formatCode="0.00E+00">
                  <c:v>4.99767608062251E-6</c:v>
                </c:pt>
                <c:pt idx="3219" formatCode="0.00E+00">
                  <c:v>4.99767608062251E-6</c:v>
                </c:pt>
                <c:pt idx="3220" formatCode="0.00E+00">
                  <c:v>4.99767608062251E-6</c:v>
                </c:pt>
                <c:pt idx="3221" formatCode="0.00E+00">
                  <c:v>4.99767608062251E-6</c:v>
                </c:pt>
                <c:pt idx="3222" formatCode="0.00E+00">
                  <c:v>4.99767608062251E-6</c:v>
                </c:pt>
                <c:pt idx="3223" formatCode="0.00E+00">
                  <c:v>4.99767608062251E-6</c:v>
                </c:pt>
                <c:pt idx="3224" formatCode="0.00E+00">
                  <c:v>4.99767608062251E-6</c:v>
                </c:pt>
                <c:pt idx="3225" formatCode="0.00E+00">
                  <c:v>9.99535216124502E-6</c:v>
                </c:pt>
                <c:pt idx="3226" formatCode="0.00E+00">
                  <c:v>4.99767608062251E-6</c:v>
                </c:pt>
                <c:pt idx="3227" formatCode="0.00E+00">
                  <c:v>4.99767608062251E-6</c:v>
                </c:pt>
                <c:pt idx="3228" formatCode="0.00E+00">
                  <c:v>4.99767608062251E-6</c:v>
                </c:pt>
                <c:pt idx="3229" formatCode="0.00E+00">
                  <c:v>4.99767608062251E-6</c:v>
                </c:pt>
                <c:pt idx="3230" formatCode="0.00E+00">
                  <c:v>4.99767608062251E-6</c:v>
                </c:pt>
                <c:pt idx="3231" formatCode="0.00E+00">
                  <c:v>4.99767608062251E-6</c:v>
                </c:pt>
                <c:pt idx="3232" formatCode="0.00E+00">
                  <c:v>4.99767608062251E-6</c:v>
                </c:pt>
                <c:pt idx="3233" formatCode="0.00E+00">
                  <c:v>4.99767608062251E-6</c:v>
                </c:pt>
                <c:pt idx="3234" formatCode="0.00E+00">
                  <c:v>4.99767608062251E-6</c:v>
                </c:pt>
                <c:pt idx="3235" formatCode="0.00E+00">
                  <c:v>4.99767608062251E-6</c:v>
                </c:pt>
                <c:pt idx="3236" formatCode="0.00E+00">
                  <c:v>4.99767608062251E-6</c:v>
                </c:pt>
                <c:pt idx="3237" formatCode="0.00E+00">
                  <c:v>4.99767608062251E-6</c:v>
                </c:pt>
                <c:pt idx="3238" formatCode="0.00E+00">
                  <c:v>4.99767608062251E-6</c:v>
                </c:pt>
                <c:pt idx="3239" formatCode="0.00E+00">
                  <c:v>4.99767608062251E-6</c:v>
                </c:pt>
                <c:pt idx="3240" formatCode="0.00E+00">
                  <c:v>4.99767608062251E-6</c:v>
                </c:pt>
                <c:pt idx="3241" formatCode="0.00E+00">
                  <c:v>4.99767608062251E-6</c:v>
                </c:pt>
                <c:pt idx="3242" formatCode="0.00E+00">
                  <c:v>4.99767608062251E-6</c:v>
                </c:pt>
                <c:pt idx="3243" formatCode="0.00E+00">
                  <c:v>4.99767608062251E-6</c:v>
                </c:pt>
                <c:pt idx="3244" formatCode="0.00E+00">
                  <c:v>4.99767608062251E-6</c:v>
                </c:pt>
                <c:pt idx="3245" formatCode="0.00E+00">
                  <c:v>4.99767608062251E-6</c:v>
                </c:pt>
                <c:pt idx="3246" formatCode="0.00E+00">
                  <c:v>4.99767608062251E-6</c:v>
                </c:pt>
                <c:pt idx="3247" formatCode="0.00E+00">
                  <c:v>4.99767608062251E-6</c:v>
                </c:pt>
                <c:pt idx="3248" formatCode="0.00E+00">
                  <c:v>4.99767608062251E-6</c:v>
                </c:pt>
                <c:pt idx="3249" formatCode="0.00E+00">
                  <c:v>4.99767608062251E-6</c:v>
                </c:pt>
                <c:pt idx="3250" formatCode="0.00E+00">
                  <c:v>4.99767608062251E-6</c:v>
                </c:pt>
                <c:pt idx="3251" formatCode="0.00E+00">
                  <c:v>4.99767608062251E-6</c:v>
                </c:pt>
                <c:pt idx="3252" formatCode="0.00E+00">
                  <c:v>4.99767608062251E-6</c:v>
                </c:pt>
                <c:pt idx="3253" formatCode="0.00E+00">
                  <c:v>4.99767608062251E-6</c:v>
                </c:pt>
                <c:pt idx="3254" formatCode="0.00E+00">
                  <c:v>4.99767608062251E-6</c:v>
                </c:pt>
                <c:pt idx="3255" formatCode="0.00E+00">
                  <c:v>4.99767608062251E-6</c:v>
                </c:pt>
                <c:pt idx="3256" formatCode="0.00E+00">
                  <c:v>4.99767608062251E-6</c:v>
                </c:pt>
                <c:pt idx="3257" formatCode="0.00E+00">
                  <c:v>4.99767608062251E-6</c:v>
                </c:pt>
                <c:pt idx="3258" formatCode="0.00E+00">
                  <c:v>4.99767608062251E-6</c:v>
                </c:pt>
                <c:pt idx="3259" formatCode="0.00E+00">
                  <c:v>4.99767608062251E-6</c:v>
                </c:pt>
                <c:pt idx="3260" formatCode="0.00E+00">
                  <c:v>4.99767608062251E-6</c:v>
                </c:pt>
                <c:pt idx="3261" formatCode="0.00E+00">
                  <c:v>4.99767608062251E-6</c:v>
                </c:pt>
                <c:pt idx="3262" formatCode="0.00E+00">
                  <c:v>4.99767608062251E-6</c:v>
                </c:pt>
                <c:pt idx="3263" formatCode="0.00E+00">
                  <c:v>4.99767608062251E-6</c:v>
                </c:pt>
                <c:pt idx="3264" formatCode="0.00E+00">
                  <c:v>4.99767608062251E-6</c:v>
                </c:pt>
                <c:pt idx="3265" formatCode="0.00E+00">
                  <c:v>4.99767608062251E-6</c:v>
                </c:pt>
                <c:pt idx="3266" formatCode="0.00E+00">
                  <c:v>4.99767608062251E-6</c:v>
                </c:pt>
                <c:pt idx="3267" formatCode="0.00E+00">
                  <c:v>4.99767608062251E-6</c:v>
                </c:pt>
                <c:pt idx="3268" formatCode="0.00E+00">
                  <c:v>4.99767608062251E-6</c:v>
                </c:pt>
                <c:pt idx="3269" formatCode="0.00E+00">
                  <c:v>4.99767608062251E-6</c:v>
                </c:pt>
                <c:pt idx="3270" formatCode="0.00E+00">
                  <c:v>9.99535216124502E-6</c:v>
                </c:pt>
                <c:pt idx="3271" formatCode="0.00E+00">
                  <c:v>4.99767608062251E-6</c:v>
                </c:pt>
                <c:pt idx="3272" formatCode="0.00E+00">
                  <c:v>4.99767608062251E-6</c:v>
                </c:pt>
                <c:pt idx="3273" formatCode="0.00E+00">
                  <c:v>4.99767608062251E-6</c:v>
                </c:pt>
                <c:pt idx="3274" formatCode="0.00E+00">
                  <c:v>4.99767608062251E-6</c:v>
                </c:pt>
                <c:pt idx="3275" formatCode="0.00E+00">
                  <c:v>4.99767608062251E-6</c:v>
                </c:pt>
                <c:pt idx="3276" formatCode="0.00E+00">
                  <c:v>4.99767608062251E-6</c:v>
                </c:pt>
                <c:pt idx="3277" formatCode="0.00E+00">
                  <c:v>4.99767608062251E-6</c:v>
                </c:pt>
                <c:pt idx="3278" formatCode="0.00E+00">
                  <c:v>4.99767608062251E-6</c:v>
                </c:pt>
                <c:pt idx="3279" formatCode="0.00E+00">
                  <c:v>4.99767608062251E-6</c:v>
                </c:pt>
                <c:pt idx="3280" formatCode="0.00E+00">
                  <c:v>4.99767608062251E-6</c:v>
                </c:pt>
                <c:pt idx="3281" formatCode="0.00E+00">
                  <c:v>4.99767608062251E-6</c:v>
                </c:pt>
                <c:pt idx="3282" formatCode="0.00E+00">
                  <c:v>4.99767608062251E-6</c:v>
                </c:pt>
                <c:pt idx="3283" formatCode="0.00E+00">
                  <c:v>4.99767608062251E-6</c:v>
                </c:pt>
                <c:pt idx="3284" formatCode="0.00E+00">
                  <c:v>4.99767608062251E-6</c:v>
                </c:pt>
                <c:pt idx="3285" formatCode="0.00E+00">
                  <c:v>4.99767608062251E-6</c:v>
                </c:pt>
                <c:pt idx="3286" formatCode="0.00E+00">
                  <c:v>4.99767608062251E-6</c:v>
                </c:pt>
                <c:pt idx="3287" formatCode="0.00E+00">
                  <c:v>4.99767608062251E-6</c:v>
                </c:pt>
                <c:pt idx="3288" formatCode="0.00E+00">
                  <c:v>4.99767608062251E-6</c:v>
                </c:pt>
                <c:pt idx="3289" formatCode="0.00E+00">
                  <c:v>4.99767608062251E-6</c:v>
                </c:pt>
                <c:pt idx="3290" formatCode="0.00E+00">
                  <c:v>4.99767608062251E-6</c:v>
                </c:pt>
                <c:pt idx="3291" formatCode="0.00E+00">
                  <c:v>4.99767608062251E-6</c:v>
                </c:pt>
                <c:pt idx="3292" formatCode="0.00E+00">
                  <c:v>4.99767608062251E-6</c:v>
                </c:pt>
                <c:pt idx="3293" formatCode="0.00E+00">
                  <c:v>4.99767608062251E-6</c:v>
                </c:pt>
                <c:pt idx="3294" formatCode="0.00E+00">
                  <c:v>4.99767608062251E-6</c:v>
                </c:pt>
                <c:pt idx="3295" formatCode="0.00E+00">
                  <c:v>4.99767608062251E-6</c:v>
                </c:pt>
                <c:pt idx="3296" formatCode="0.00E+00">
                  <c:v>4.99767608062251E-6</c:v>
                </c:pt>
                <c:pt idx="3297" formatCode="0.00E+00">
                  <c:v>4.99767608062251E-6</c:v>
                </c:pt>
                <c:pt idx="3298" formatCode="0.00E+00">
                  <c:v>4.99767608062251E-6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7185200"/>
        <c:axId val="-2138597776"/>
      </c:scatterChart>
      <c:valAx>
        <c:axId val="214718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597776"/>
        <c:crosses val="autoZero"/>
        <c:crossBetween val="midCat"/>
      </c:valAx>
      <c:valAx>
        <c:axId val="-21385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185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8221.0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8255.0</c:v>
                </c:pt>
                <c:pt idx="65">
                  <c:v>64.0</c:v>
                </c:pt>
                <c:pt idx="66">
                  <c:v>65.0</c:v>
                </c:pt>
                <c:pt idx="67">
                  <c:v>66.0</c:v>
                </c:pt>
                <c:pt idx="68">
                  <c:v>67.0</c:v>
                </c:pt>
                <c:pt idx="69">
                  <c:v>68.0</c:v>
                </c:pt>
                <c:pt idx="70">
                  <c:v>69.0</c:v>
                </c:pt>
                <c:pt idx="71">
                  <c:v>70.0</c:v>
                </c:pt>
                <c:pt idx="72">
                  <c:v>71.0</c:v>
                </c:pt>
                <c:pt idx="73">
                  <c:v>72.0</c:v>
                </c:pt>
                <c:pt idx="74">
                  <c:v>73.0</c:v>
                </c:pt>
                <c:pt idx="75">
                  <c:v>74.0</c:v>
                </c:pt>
                <c:pt idx="76">
                  <c:v>75.0</c:v>
                </c:pt>
                <c:pt idx="77">
                  <c:v>8267.0</c:v>
                </c:pt>
                <c:pt idx="78">
                  <c:v>76.0</c:v>
                </c:pt>
                <c:pt idx="79">
                  <c:v>77.0</c:v>
                </c:pt>
                <c:pt idx="80">
                  <c:v>78.0</c:v>
                </c:pt>
                <c:pt idx="81">
                  <c:v>79.0</c:v>
                </c:pt>
                <c:pt idx="82">
                  <c:v>80.0</c:v>
                </c:pt>
                <c:pt idx="83">
                  <c:v>81.0</c:v>
                </c:pt>
                <c:pt idx="84">
                  <c:v>82.0</c:v>
                </c:pt>
                <c:pt idx="85">
                  <c:v>83.0</c:v>
                </c:pt>
                <c:pt idx="86">
                  <c:v>84.0</c:v>
                </c:pt>
                <c:pt idx="87">
                  <c:v>85.0</c:v>
                </c:pt>
                <c:pt idx="88">
                  <c:v>86.0</c:v>
                </c:pt>
                <c:pt idx="89">
                  <c:v>87.0</c:v>
                </c:pt>
                <c:pt idx="90">
                  <c:v>88.0</c:v>
                </c:pt>
                <c:pt idx="91">
                  <c:v>89.0</c:v>
                </c:pt>
                <c:pt idx="92">
                  <c:v>90.0</c:v>
                </c:pt>
                <c:pt idx="93">
                  <c:v>91.0</c:v>
                </c:pt>
                <c:pt idx="94">
                  <c:v>92.0</c:v>
                </c:pt>
                <c:pt idx="95">
                  <c:v>93.0</c:v>
                </c:pt>
                <c:pt idx="96">
                  <c:v>94.0</c:v>
                </c:pt>
                <c:pt idx="97">
                  <c:v>8286.0</c:v>
                </c:pt>
                <c:pt idx="98">
                  <c:v>95.0</c:v>
                </c:pt>
                <c:pt idx="99">
                  <c:v>96.0</c:v>
                </c:pt>
                <c:pt idx="100">
                  <c:v>97.0</c:v>
                </c:pt>
                <c:pt idx="101">
                  <c:v>98.0</c:v>
                </c:pt>
                <c:pt idx="102">
                  <c:v>99.0</c:v>
                </c:pt>
                <c:pt idx="103">
                  <c:v>100.0</c:v>
                </c:pt>
                <c:pt idx="104">
                  <c:v>101.0</c:v>
                </c:pt>
                <c:pt idx="105">
                  <c:v>102.0</c:v>
                </c:pt>
                <c:pt idx="106">
                  <c:v>103.0</c:v>
                </c:pt>
                <c:pt idx="107">
                  <c:v>104.0</c:v>
                </c:pt>
                <c:pt idx="108">
                  <c:v>105.0</c:v>
                </c:pt>
                <c:pt idx="109">
                  <c:v>106.0</c:v>
                </c:pt>
                <c:pt idx="110">
                  <c:v>107.0</c:v>
                </c:pt>
                <c:pt idx="111">
                  <c:v>108.0</c:v>
                </c:pt>
                <c:pt idx="112">
                  <c:v>109.0</c:v>
                </c:pt>
                <c:pt idx="113">
                  <c:v>110.0</c:v>
                </c:pt>
                <c:pt idx="114">
                  <c:v>111.0</c:v>
                </c:pt>
                <c:pt idx="115">
                  <c:v>112.0</c:v>
                </c:pt>
                <c:pt idx="116">
                  <c:v>113.0</c:v>
                </c:pt>
                <c:pt idx="117">
                  <c:v>114.0</c:v>
                </c:pt>
                <c:pt idx="118">
                  <c:v>115.0</c:v>
                </c:pt>
                <c:pt idx="119">
                  <c:v>116.0</c:v>
                </c:pt>
                <c:pt idx="120">
                  <c:v>117.0</c:v>
                </c:pt>
                <c:pt idx="121">
                  <c:v>118.0</c:v>
                </c:pt>
                <c:pt idx="122">
                  <c:v>119.0</c:v>
                </c:pt>
                <c:pt idx="123">
                  <c:v>120.0</c:v>
                </c:pt>
                <c:pt idx="124">
                  <c:v>121.0</c:v>
                </c:pt>
                <c:pt idx="125">
                  <c:v>122.0</c:v>
                </c:pt>
                <c:pt idx="126">
                  <c:v>123.0</c:v>
                </c:pt>
                <c:pt idx="127">
                  <c:v>124.0</c:v>
                </c:pt>
                <c:pt idx="128">
                  <c:v>125.0</c:v>
                </c:pt>
                <c:pt idx="129">
                  <c:v>126.0</c:v>
                </c:pt>
                <c:pt idx="130">
                  <c:v>127.0</c:v>
                </c:pt>
                <c:pt idx="131">
                  <c:v>128.0</c:v>
                </c:pt>
                <c:pt idx="132">
                  <c:v>129.0</c:v>
                </c:pt>
                <c:pt idx="133">
                  <c:v>130.0</c:v>
                </c:pt>
                <c:pt idx="134">
                  <c:v>131.0</c:v>
                </c:pt>
                <c:pt idx="135">
                  <c:v>132.0</c:v>
                </c:pt>
                <c:pt idx="136">
                  <c:v>133.0</c:v>
                </c:pt>
                <c:pt idx="137">
                  <c:v>134.0</c:v>
                </c:pt>
                <c:pt idx="138">
                  <c:v>135.0</c:v>
                </c:pt>
                <c:pt idx="139">
                  <c:v>136.0</c:v>
                </c:pt>
                <c:pt idx="140">
                  <c:v>137.0</c:v>
                </c:pt>
                <c:pt idx="141">
                  <c:v>138.0</c:v>
                </c:pt>
                <c:pt idx="142">
                  <c:v>139.0</c:v>
                </c:pt>
                <c:pt idx="143">
                  <c:v>140.0</c:v>
                </c:pt>
                <c:pt idx="144">
                  <c:v>141.0</c:v>
                </c:pt>
                <c:pt idx="145">
                  <c:v>142.0</c:v>
                </c:pt>
                <c:pt idx="146">
                  <c:v>143.0</c:v>
                </c:pt>
                <c:pt idx="147">
                  <c:v>144.0</c:v>
                </c:pt>
                <c:pt idx="148">
                  <c:v>145.0</c:v>
                </c:pt>
                <c:pt idx="149">
                  <c:v>146.0</c:v>
                </c:pt>
                <c:pt idx="150">
                  <c:v>147.0</c:v>
                </c:pt>
                <c:pt idx="151">
                  <c:v>148.0</c:v>
                </c:pt>
                <c:pt idx="152">
                  <c:v>149.0</c:v>
                </c:pt>
                <c:pt idx="153">
                  <c:v>8341.0</c:v>
                </c:pt>
                <c:pt idx="154">
                  <c:v>150.0</c:v>
                </c:pt>
                <c:pt idx="155">
                  <c:v>151.0</c:v>
                </c:pt>
                <c:pt idx="156">
                  <c:v>152.0</c:v>
                </c:pt>
                <c:pt idx="157">
                  <c:v>153.0</c:v>
                </c:pt>
                <c:pt idx="158">
                  <c:v>154.0</c:v>
                </c:pt>
                <c:pt idx="159">
                  <c:v>155.0</c:v>
                </c:pt>
                <c:pt idx="160">
                  <c:v>156.0</c:v>
                </c:pt>
                <c:pt idx="161">
                  <c:v>157.0</c:v>
                </c:pt>
                <c:pt idx="162">
                  <c:v>158.0</c:v>
                </c:pt>
                <c:pt idx="163">
                  <c:v>159.0</c:v>
                </c:pt>
                <c:pt idx="164">
                  <c:v>160.0</c:v>
                </c:pt>
                <c:pt idx="165">
                  <c:v>161.0</c:v>
                </c:pt>
                <c:pt idx="166">
                  <c:v>162.0</c:v>
                </c:pt>
                <c:pt idx="167">
                  <c:v>163.0</c:v>
                </c:pt>
                <c:pt idx="168">
                  <c:v>164.0</c:v>
                </c:pt>
                <c:pt idx="169">
                  <c:v>165.0</c:v>
                </c:pt>
                <c:pt idx="170">
                  <c:v>166.0</c:v>
                </c:pt>
                <c:pt idx="171">
                  <c:v>167.0</c:v>
                </c:pt>
                <c:pt idx="172">
                  <c:v>8359.0</c:v>
                </c:pt>
                <c:pt idx="173">
                  <c:v>168.0</c:v>
                </c:pt>
                <c:pt idx="174">
                  <c:v>169.0</c:v>
                </c:pt>
                <c:pt idx="175">
                  <c:v>170.0</c:v>
                </c:pt>
                <c:pt idx="176">
                  <c:v>171.0</c:v>
                </c:pt>
                <c:pt idx="177">
                  <c:v>172.0</c:v>
                </c:pt>
                <c:pt idx="178">
                  <c:v>173.0</c:v>
                </c:pt>
                <c:pt idx="179">
                  <c:v>174.0</c:v>
                </c:pt>
                <c:pt idx="180">
                  <c:v>175.0</c:v>
                </c:pt>
                <c:pt idx="181">
                  <c:v>176.0</c:v>
                </c:pt>
                <c:pt idx="182">
                  <c:v>177.0</c:v>
                </c:pt>
                <c:pt idx="183">
                  <c:v>178.0</c:v>
                </c:pt>
                <c:pt idx="184">
                  <c:v>179.0</c:v>
                </c:pt>
                <c:pt idx="185">
                  <c:v>180.0</c:v>
                </c:pt>
                <c:pt idx="186">
                  <c:v>181.0</c:v>
                </c:pt>
                <c:pt idx="187">
                  <c:v>182.0</c:v>
                </c:pt>
                <c:pt idx="188">
                  <c:v>183.0</c:v>
                </c:pt>
                <c:pt idx="189">
                  <c:v>184.0</c:v>
                </c:pt>
                <c:pt idx="190">
                  <c:v>185.0</c:v>
                </c:pt>
                <c:pt idx="191">
                  <c:v>186.0</c:v>
                </c:pt>
                <c:pt idx="192">
                  <c:v>187.0</c:v>
                </c:pt>
                <c:pt idx="193">
                  <c:v>188.0</c:v>
                </c:pt>
                <c:pt idx="194">
                  <c:v>189.0</c:v>
                </c:pt>
                <c:pt idx="195">
                  <c:v>190.0</c:v>
                </c:pt>
                <c:pt idx="196">
                  <c:v>191.0</c:v>
                </c:pt>
                <c:pt idx="197">
                  <c:v>192.0</c:v>
                </c:pt>
                <c:pt idx="198">
                  <c:v>193.0</c:v>
                </c:pt>
                <c:pt idx="199">
                  <c:v>194.0</c:v>
                </c:pt>
                <c:pt idx="200">
                  <c:v>195.0</c:v>
                </c:pt>
                <c:pt idx="201">
                  <c:v>196.0</c:v>
                </c:pt>
                <c:pt idx="202">
                  <c:v>197.0</c:v>
                </c:pt>
                <c:pt idx="203">
                  <c:v>198.0</c:v>
                </c:pt>
                <c:pt idx="204">
                  <c:v>199.0</c:v>
                </c:pt>
                <c:pt idx="205">
                  <c:v>200.0</c:v>
                </c:pt>
                <c:pt idx="206">
                  <c:v>201.0</c:v>
                </c:pt>
                <c:pt idx="207">
                  <c:v>202.0</c:v>
                </c:pt>
                <c:pt idx="208">
                  <c:v>203.0</c:v>
                </c:pt>
                <c:pt idx="209">
                  <c:v>204.0</c:v>
                </c:pt>
                <c:pt idx="210">
                  <c:v>205.0</c:v>
                </c:pt>
                <c:pt idx="211">
                  <c:v>206.0</c:v>
                </c:pt>
                <c:pt idx="212">
                  <c:v>207.0</c:v>
                </c:pt>
                <c:pt idx="213">
                  <c:v>208.0</c:v>
                </c:pt>
                <c:pt idx="214">
                  <c:v>209.0</c:v>
                </c:pt>
                <c:pt idx="215">
                  <c:v>210.0</c:v>
                </c:pt>
                <c:pt idx="216">
                  <c:v>211.0</c:v>
                </c:pt>
                <c:pt idx="217">
                  <c:v>212.0</c:v>
                </c:pt>
                <c:pt idx="218">
                  <c:v>213.0</c:v>
                </c:pt>
                <c:pt idx="219">
                  <c:v>214.0</c:v>
                </c:pt>
                <c:pt idx="220">
                  <c:v>215.0</c:v>
                </c:pt>
                <c:pt idx="221">
                  <c:v>216.0</c:v>
                </c:pt>
                <c:pt idx="222">
                  <c:v>8408.0</c:v>
                </c:pt>
                <c:pt idx="223">
                  <c:v>217.0</c:v>
                </c:pt>
                <c:pt idx="224">
                  <c:v>218.0</c:v>
                </c:pt>
                <c:pt idx="225">
                  <c:v>8410.0</c:v>
                </c:pt>
                <c:pt idx="226">
                  <c:v>219.0</c:v>
                </c:pt>
                <c:pt idx="227">
                  <c:v>220.0</c:v>
                </c:pt>
                <c:pt idx="228">
                  <c:v>221.0</c:v>
                </c:pt>
                <c:pt idx="229">
                  <c:v>222.0</c:v>
                </c:pt>
                <c:pt idx="230">
                  <c:v>223.0</c:v>
                </c:pt>
                <c:pt idx="231">
                  <c:v>224.0</c:v>
                </c:pt>
                <c:pt idx="232">
                  <c:v>225.0</c:v>
                </c:pt>
                <c:pt idx="233">
                  <c:v>226.0</c:v>
                </c:pt>
                <c:pt idx="234">
                  <c:v>227.0</c:v>
                </c:pt>
                <c:pt idx="235">
                  <c:v>228.0</c:v>
                </c:pt>
                <c:pt idx="236">
                  <c:v>229.0</c:v>
                </c:pt>
                <c:pt idx="237">
                  <c:v>230.0</c:v>
                </c:pt>
                <c:pt idx="238">
                  <c:v>231.0</c:v>
                </c:pt>
                <c:pt idx="239">
                  <c:v>232.0</c:v>
                </c:pt>
                <c:pt idx="240">
                  <c:v>233.0</c:v>
                </c:pt>
                <c:pt idx="241">
                  <c:v>234.0</c:v>
                </c:pt>
                <c:pt idx="242">
                  <c:v>235.0</c:v>
                </c:pt>
                <c:pt idx="243">
                  <c:v>236.0</c:v>
                </c:pt>
                <c:pt idx="244">
                  <c:v>237.0</c:v>
                </c:pt>
                <c:pt idx="245">
                  <c:v>238.0</c:v>
                </c:pt>
                <c:pt idx="246">
                  <c:v>239.0</c:v>
                </c:pt>
                <c:pt idx="247">
                  <c:v>240.0</c:v>
                </c:pt>
                <c:pt idx="248">
                  <c:v>241.0</c:v>
                </c:pt>
                <c:pt idx="249">
                  <c:v>242.0</c:v>
                </c:pt>
                <c:pt idx="250">
                  <c:v>243.0</c:v>
                </c:pt>
                <c:pt idx="251">
                  <c:v>244.0</c:v>
                </c:pt>
                <c:pt idx="252">
                  <c:v>245.0</c:v>
                </c:pt>
                <c:pt idx="253">
                  <c:v>246.0</c:v>
                </c:pt>
                <c:pt idx="254">
                  <c:v>247.0</c:v>
                </c:pt>
                <c:pt idx="255">
                  <c:v>248.0</c:v>
                </c:pt>
                <c:pt idx="256">
                  <c:v>249.0</c:v>
                </c:pt>
                <c:pt idx="257">
                  <c:v>250.0</c:v>
                </c:pt>
                <c:pt idx="258">
                  <c:v>251.0</c:v>
                </c:pt>
                <c:pt idx="259">
                  <c:v>252.0</c:v>
                </c:pt>
                <c:pt idx="260">
                  <c:v>253.0</c:v>
                </c:pt>
                <c:pt idx="261">
                  <c:v>254.0</c:v>
                </c:pt>
                <c:pt idx="262">
                  <c:v>255.0</c:v>
                </c:pt>
                <c:pt idx="263">
                  <c:v>256.0</c:v>
                </c:pt>
                <c:pt idx="264">
                  <c:v>257.0</c:v>
                </c:pt>
                <c:pt idx="265">
                  <c:v>258.0</c:v>
                </c:pt>
                <c:pt idx="266">
                  <c:v>259.0</c:v>
                </c:pt>
                <c:pt idx="267">
                  <c:v>260.0</c:v>
                </c:pt>
                <c:pt idx="268">
                  <c:v>261.0</c:v>
                </c:pt>
                <c:pt idx="269">
                  <c:v>262.0</c:v>
                </c:pt>
                <c:pt idx="270">
                  <c:v>263.0</c:v>
                </c:pt>
                <c:pt idx="271">
                  <c:v>264.0</c:v>
                </c:pt>
                <c:pt idx="272">
                  <c:v>265.0</c:v>
                </c:pt>
                <c:pt idx="273">
                  <c:v>266.0</c:v>
                </c:pt>
                <c:pt idx="274">
                  <c:v>267.0</c:v>
                </c:pt>
                <c:pt idx="275">
                  <c:v>268.0</c:v>
                </c:pt>
                <c:pt idx="276">
                  <c:v>269.0</c:v>
                </c:pt>
                <c:pt idx="277">
                  <c:v>270.0</c:v>
                </c:pt>
                <c:pt idx="278">
                  <c:v>271.0</c:v>
                </c:pt>
                <c:pt idx="279">
                  <c:v>272.0</c:v>
                </c:pt>
                <c:pt idx="280">
                  <c:v>273.0</c:v>
                </c:pt>
                <c:pt idx="281">
                  <c:v>274.0</c:v>
                </c:pt>
                <c:pt idx="282">
                  <c:v>275.0</c:v>
                </c:pt>
                <c:pt idx="283">
                  <c:v>276.0</c:v>
                </c:pt>
                <c:pt idx="284">
                  <c:v>277.0</c:v>
                </c:pt>
                <c:pt idx="285">
                  <c:v>278.0</c:v>
                </c:pt>
                <c:pt idx="286">
                  <c:v>279.0</c:v>
                </c:pt>
                <c:pt idx="287">
                  <c:v>280.0</c:v>
                </c:pt>
                <c:pt idx="288">
                  <c:v>281.0</c:v>
                </c:pt>
                <c:pt idx="289">
                  <c:v>282.0</c:v>
                </c:pt>
                <c:pt idx="290">
                  <c:v>283.0</c:v>
                </c:pt>
                <c:pt idx="291">
                  <c:v>284.0</c:v>
                </c:pt>
                <c:pt idx="292">
                  <c:v>285.0</c:v>
                </c:pt>
                <c:pt idx="293">
                  <c:v>286.0</c:v>
                </c:pt>
                <c:pt idx="294">
                  <c:v>287.0</c:v>
                </c:pt>
                <c:pt idx="295">
                  <c:v>288.0</c:v>
                </c:pt>
                <c:pt idx="296">
                  <c:v>289.0</c:v>
                </c:pt>
                <c:pt idx="297">
                  <c:v>290.0</c:v>
                </c:pt>
                <c:pt idx="298">
                  <c:v>291.0</c:v>
                </c:pt>
                <c:pt idx="299">
                  <c:v>292.0</c:v>
                </c:pt>
                <c:pt idx="300">
                  <c:v>293.0</c:v>
                </c:pt>
                <c:pt idx="301">
                  <c:v>294.0</c:v>
                </c:pt>
                <c:pt idx="302">
                  <c:v>295.0</c:v>
                </c:pt>
                <c:pt idx="303">
                  <c:v>296.0</c:v>
                </c:pt>
                <c:pt idx="304">
                  <c:v>297.0</c:v>
                </c:pt>
                <c:pt idx="305">
                  <c:v>298.0</c:v>
                </c:pt>
                <c:pt idx="306">
                  <c:v>299.0</c:v>
                </c:pt>
                <c:pt idx="307">
                  <c:v>300.0</c:v>
                </c:pt>
                <c:pt idx="308">
                  <c:v>301.0</c:v>
                </c:pt>
                <c:pt idx="309">
                  <c:v>302.0</c:v>
                </c:pt>
                <c:pt idx="310">
                  <c:v>303.0</c:v>
                </c:pt>
                <c:pt idx="311">
                  <c:v>304.0</c:v>
                </c:pt>
                <c:pt idx="312">
                  <c:v>8496.0</c:v>
                </c:pt>
                <c:pt idx="313">
                  <c:v>305.0</c:v>
                </c:pt>
                <c:pt idx="314">
                  <c:v>306.0</c:v>
                </c:pt>
                <c:pt idx="315">
                  <c:v>307.0</c:v>
                </c:pt>
                <c:pt idx="316">
                  <c:v>308.0</c:v>
                </c:pt>
                <c:pt idx="317">
                  <c:v>8500.0</c:v>
                </c:pt>
                <c:pt idx="318">
                  <c:v>309.0</c:v>
                </c:pt>
                <c:pt idx="319">
                  <c:v>310.0</c:v>
                </c:pt>
                <c:pt idx="320">
                  <c:v>311.0</c:v>
                </c:pt>
                <c:pt idx="321">
                  <c:v>312.0</c:v>
                </c:pt>
                <c:pt idx="322">
                  <c:v>313.0</c:v>
                </c:pt>
                <c:pt idx="323">
                  <c:v>314.0</c:v>
                </c:pt>
                <c:pt idx="324">
                  <c:v>315.0</c:v>
                </c:pt>
                <c:pt idx="325">
                  <c:v>316.0</c:v>
                </c:pt>
                <c:pt idx="326">
                  <c:v>317.0</c:v>
                </c:pt>
                <c:pt idx="327">
                  <c:v>318.0</c:v>
                </c:pt>
                <c:pt idx="328">
                  <c:v>319.0</c:v>
                </c:pt>
                <c:pt idx="329">
                  <c:v>320.0</c:v>
                </c:pt>
                <c:pt idx="330">
                  <c:v>321.0</c:v>
                </c:pt>
                <c:pt idx="331">
                  <c:v>322.0</c:v>
                </c:pt>
                <c:pt idx="332">
                  <c:v>323.0</c:v>
                </c:pt>
                <c:pt idx="333">
                  <c:v>324.0</c:v>
                </c:pt>
                <c:pt idx="334">
                  <c:v>325.0</c:v>
                </c:pt>
                <c:pt idx="335">
                  <c:v>326.0</c:v>
                </c:pt>
                <c:pt idx="336">
                  <c:v>327.0</c:v>
                </c:pt>
                <c:pt idx="337">
                  <c:v>328.0</c:v>
                </c:pt>
                <c:pt idx="338">
                  <c:v>329.0</c:v>
                </c:pt>
                <c:pt idx="339">
                  <c:v>330.0</c:v>
                </c:pt>
                <c:pt idx="340">
                  <c:v>331.0</c:v>
                </c:pt>
                <c:pt idx="341">
                  <c:v>332.0</c:v>
                </c:pt>
                <c:pt idx="342">
                  <c:v>333.0</c:v>
                </c:pt>
                <c:pt idx="343">
                  <c:v>334.0</c:v>
                </c:pt>
                <c:pt idx="344">
                  <c:v>335.0</c:v>
                </c:pt>
                <c:pt idx="345">
                  <c:v>336.0</c:v>
                </c:pt>
                <c:pt idx="346">
                  <c:v>337.0</c:v>
                </c:pt>
                <c:pt idx="347">
                  <c:v>338.0</c:v>
                </c:pt>
                <c:pt idx="348">
                  <c:v>339.0</c:v>
                </c:pt>
                <c:pt idx="349">
                  <c:v>340.0</c:v>
                </c:pt>
                <c:pt idx="350">
                  <c:v>341.0</c:v>
                </c:pt>
                <c:pt idx="351">
                  <c:v>342.0</c:v>
                </c:pt>
                <c:pt idx="352">
                  <c:v>343.0</c:v>
                </c:pt>
                <c:pt idx="353">
                  <c:v>344.0</c:v>
                </c:pt>
                <c:pt idx="354">
                  <c:v>345.0</c:v>
                </c:pt>
                <c:pt idx="355">
                  <c:v>346.0</c:v>
                </c:pt>
                <c:pt idx="356">
                  <c:v>347.0</c:v>
                </c:pt>
                <c:pt idx="357">
                  <c:v>348.0</c:v>
                </c:pt>
                <c:pt idx="358">
                  <c:v>349.0</c:v>
                </c:pt>
                <c:pt idx="359">
                  <c:v>350.0</c:v>
                </c:pt>
                <c:pt idx="360">
                  <c:v>351.0</c:v>
                </c:pt>
                <c:pt idx="361">
                  <c:v>352.0</c:v>
                </c:pt>
                <c:pt idx="362">
                  <c:v>353.0</c:v>
                </c:pt>
                <c:pt idx="363">
                  <c:v>354.0</c:v>
                </c:pt>
                <c:pt idx="364">
                  <c:v>355.0</c:v>
                </c:pt>
                <c:pt idx="365">
                  <c:v>356.0</c:v>
                </c:pt>
                <c:pt idx="366">
                  <c:v>8548.0</c:v>
                </c:pt>
                <c:pt idx="367">
                  <c:v>357.0</c:v>
                </c:pt>
                <c:pt idx="368">
                  <c:v>358.0</c:v>
                </c:pt>
                <c:pt idx="369">
                  <c:v>359.0</c:v>
                </c:pt>
                <c:pt idx="370">
                  <c:v>360.0</c:v>
                </c:pt>
                <c:pt idx="371">
                  <c:v>8552.0</c:v>
                </c:pt>
                <c:pt idx="372">
                  <c:v>361.0</c:v>
                </c:pt>
                <c:pt idx="373">
                  <c:v>362.0</c:v>
                </c:pt>
                <c:pt idx="374">
                  <c:v>363.0</c:v>
                </c:pt>
                <c:pt idx="375">
                  <c:v>364.0</c:v>
                </c:pt>
                <c:pt idx="376">
                  <c:v>365.0</c:v>
                </c:pt>
                <c:pt idx="377">
                  <c:v>366.0</c:v>
                </c:pt>
                <c:pt idx="378">
                  <c:v>367.0</c:v>
                </c:pt>
                <c:pt idx="379">
                  <c:v>368.0</c:v>
                </c:pt>
                <c:pt idx="380">
                  <c:v>369.0</c:v>
                </c:pt>
                <c:pt idx="381">
                  <c:v>370.0</c:v>
                </c:pt>
                <c:pt idx="382">
                  <c:v>371.0</c:v>
                </c:pt>
                <c:pt idx="383">
                  <c:v>372.0</c:v>
                </c:pt>
                <c:pt idx="384">
                  <c:v>373.0</c:v>
                </c:pt>
                <c:pt idx="385">
                  <c:v>374.0</c:v>
                </c:pt>
                <c:pt idx="386">
                  <c:v>375.0</c:v>
                </c:pt>
                <c:pt idx="387">
                  <c:v>376.0</c:v>
                </c:pt>
                <c:pt idx="388">
                  <c:v>377.0</c:v>
                </c:pt>
                <c:pt idx="389">
                  <c:v>378.0</c:v>
                </c:pt>
                <c:pt idx="390">
                  <c:v>379.0</c:v>
                </c:pt>
                <c:pt idx="391">
                  <c:v>380.0</c:v>
                </c:pt>
                <c:pt idx="392">
                  <c:v>381.0</c:v>
                </c:pt>
                <c:pt idx="393">
                  <c:v>382.0</c:v>
                </c:pt>
                <c:pt idx="394">
                  <c:v>383.0</c:v>
                </c:pt>
                <c:pt idx="395">
                  <c:v>384.0</c:v>
                </c:pt>
                <c:pt idx="396">
                  <c:v>385.0</c:v>
                </c:pt>
                <c:pt idx="397">
                  <c:v>386.0</c:v>
                </c:pt>
                <c:pt idx="398">
                  <c:v>387.0</c:v>
                </c:pt>
                <c:pt idx="399">
                  <c:v>388.0</c:v>
                </c:pt>
                <c:pt idx="400">
                  <c:v>389.0</c:v>
                </c:pt>
                <c:pt idx="401">
                  <c:v>390.0</c:v>
                </c:pt>
                <c:pt idx="402">
                  <c:v>391.0</c:v>
                </c:pt>
                <c:pt idx="403">
                  <c:v>392.0</c:v>
                </c:pt>
                <c:pt idx="404">
                  <c:v>393.0</c:v>
                </c:pt>
                <c:pt idx="405">
                  <c:v>394.0</c:v>
                </c:pt>
                <c:pt idx="406">
                  <c:v>395.0</c:v>
                </c:pt>
                <c:pt idx="407">
                  <c:v>396.0</c:v>
                </c:pt>
                <c:pt idx="408">
                  <c:v>397.0</c:v>
                </c:pt>
                <c:pt idx="409">
                  <c:v>398.0</c:v>
                </c:pt>
                <c:pt idx="410">
                  <c:v>399.0</c:v>
                </c:pt>
                <c:pt idx="411">
                  <c:v>400.0</c:v>
                </c:pt>
                <c:pt idx="412">
                  <c:v>401.0</c:v>
                </c:pt>
                <c:pt idx="413">
                  <c:v>402.0</c:v>
                </c:pt>
                <c:pt idx="414">
                  <c:v>403.0</c:v>
                </c:pt>
                <c:pt idx="415">
                  <c:v>404.0</c:v>
                </c:pt>
                <c:pt idx="416">
                  <c:v>405.0</c:v>
                </c:pt>
                <c:pt idx="417">
                  <c:v>406.0</c:v>
                </c:pt>
                <c:pt idx="418">
                  <c:v>407.0</c:v>
                </c:pt>
                <c:pt idx="419">
                  <c:v>408.0</c:v>
                </c:pt>
                <c:pt idx="420">
                  <c:v>409.0</c:v>
                </c:pt>
                <c:pt idx="421">
                  <c:v>410.0</c:v>
                </c:pt>
                <c:pt idx="422">
                  <c:v>411.0</c:v>
                </c:pt>
                <c:pt idx="423">
                  <c:v>412.0</c:v>
                </c:pt>
                <c:pt idx="424">
                  <c:v>413.0</c:v>
                </c:pt>
                <c:pt idx="425">
                  <c:v>414.0</c:v>
                </c:pt>
                <c:pt idx="426">
                  <c:v>415.0</c:v>
                </c:pt>
                <c:pt idx="427">
                  <c:v>416.0</c:v>
                </c:pt>
                <c:pt idx="428">
                  <c:v>417.0</c:v>
                </c:pt>
                <c:pt idx="429">
                  <c:v>418.0</c:v>
                </c:pt>
                <c:pt idx="430">
                  <c:v>419.0</c:v>
                </c:pt>
                <c:pt idx="431">
                  <c:v>420.0</c:v>
                </c:pt>
                <c:pt idx="432">
                  <c:v>421.0</c:v>
                </c:pt>
                <c:pt idx="433">
                  <c:v>422.0</c:v>
                </c:pt>
                <c:pt idx="434">
                  <c:v>423.0</c:v>
                </c:pt>
                <c:pt idx="435">
                  <c:v>424.0</c:v>
                </c:pt>
                <c:pt idx="436">
                  <c:v>425.0</c:v>
                </c:pt>
                <c:pt idx="437">
                  <c:v>426.0</c:v>
                </c:pt>
                <c:pt idx="438">
                  <c:v>427.0</c:v>
                </c:pt>
                <c:pt idx="439">
                  <c:v>428.0</c:v>
                </c:pt>
                <c:pt idx="440">
                  <c:v>429.0</c:v>
                </c:pt>
                <c:pt idx="441">
                  <c:v>430.0</c:v>
                </c:pt>
                <c:pt idx="442">
                  <c:v>431.0</c:v>
                </c:pt>
                <c:pt idx="443">
                  <c:v>432.0</c:v>
                </c:pt>
                <c:pt idx="444">
                  <c:v>433.0</c:v>
                </c:pt>
                <c:pt idx="445">
                  <c:v>434.0</c:v>
                </c:pt>
                <c:pt idx="446">
                  <c:v>8626.0</c:v>
                </c:pt>
                <c:pt idx="447">
                  <c:v>435.0</c:v>
                </c:pt>
                <c:pt idx="448">
                  <c:v>436.0</c:v>
                </c:pt>
                <c:pt idx="449">
                  <c:v>437.0</c:v>
                </c:pt>
                <c:pt idx="450">
                  <c:v>438.0</c:v>
                </c:pt>
                <c:pt idx="451">
                  <c:v>439.0</c:v>
                </c:pt>
                <c:pt idx="452">
                  <c:v>8631.0</c:v>
                </c:pt>
                <c:pt idx="453">
                  <c:v>440.0</c:v>
                </c:pt>
                <c:pt idx="454">
                  <c:v>441.0</c:v>
                </c:pt>
                <c:pt idx="455">
                  <c:v>442.0</c:v>
                </c:pt>
                <c:pt idx="456">
                  <c:v>443.0</c:v>
                </c:pt>
                <c:pt idx="457">
                  <c:v>444.0</c:v>
                </c:pt>
                <c:pt idx="458">
                  <c:v>445.0</c:v>
                </c:pt>
                <c:pt idx="459">
                  <c:v>446.0</c:v>
                </c:pt>
                <c:pt idx="460">
                  <c:v>447.0</c:v>
                </c:pt>
                <c:pt idx="461">
                  <c:v>448.0</c:v>
                </c:pt>
                <c:pt idx="462">
                  <c:v>449.0</c:v>
                </c:pt>
                <c:pt idx="463">
                  <c:v>450.0</c:v>
                </c:pt>
                <c:pt idx="464">
                  <c:v>451.0</c:v>
                </c:pt>
                <c:pt idx="465">
                  <c:v>452.0</c:v>
                </c:pt>
                <c:pt idx="466">
                  <c:v>453.0</c:v>
                </c:pt>
                <c:pt idx="467">
                  <c:v>454.0</c:v>
                </c:pt>
                <c:pt idx="468">
                  <c:v>455.0</c:v>
                </c:pt>
                <c:pt idx="469">
                  <c:v>456.0</c:v>
                </c:pt>
                <c:pt idx="470">
                  <c:v>457.0</c:v>
                </c:pt>
                <c:pt idx="471">
                  <c:v>458.0</c:v>
                </c:pt>
                <c:pt idx="472">
                  <c:v>459.0</c:v>
                </c:pt>
                <c:pt idx="473">
                  <c:v>460.0</c:v>
                </c:pt>
                <c:pt idx="474">
                  <c:v>461.0</c:v>
                </c:pt>
                <c:pt idx="475">
                  <c:v>462.0</c:v>
                </c:pt>
                <c:pt idx="476">
                  <c:v>463.0</c:v>
                </c:pt>
                <c:pt idx="477">
                  <c:v>464.0</c:v>
                </c:pt>
                <c:pt idx="478">
                  <c:v>465.0</c:v>
                </c:pt>
                <c:pt idx="479">
                  <c:v>466.0</c:v>
                </c:pt>
                <c:pt idx="480">
                  <c:v>467.0</c:v>
                </c:pt>
                <c:pt idx="481">
                  <c:v>468.0</c:v>
                </c:pt>
                <c:pt idx="482">
                  <c:v>469.0</c:v>
                </c:pt>
                <c:pt idx="483">
                  <c:v>470.0</c:v>
                </c:pt>
                <c:pt idx="484">
                  <c:v>471.0</c:v>
                </c:pt>
                <c:pt idx="485">
                  <c:v>472.0</c:v>
                </c:pt>
                <c:pt idx="486">
                  <c:v>473.0</c:v>
                </c:pt>
                <c:pt idx="487">
                  <c:v>474.0</c:v>
                </c:pt>
                <c:pt idx="488">
                  <c:v>475.0</c:v>
                </c:pt>
                <c:pt idx="489">
                  <c:v>476.0</c:v>
                </c:pt>
                <c:pt idx="490">
                  <c:v>477.0</c:v>
                </c:pt>
                <c:pt idx="491">
                  <c:v>478.0</c:v>
                </c:pt>
                <c:pt idx="492">
                  <c:v>8670.0</c:v>
                </c:pt>
                <c:pt idx="493">
                  <c:v>479.0</c:v>
                </c:pt>
                <c:pt idx="494">
                  <c:v>480.0</c:v>
                </c:pt>
                <c:pt idx="495">
                  <c:v>481.0</c:v>
                </c:pt>
                <c:pt idx="496">
                  <c:v>482.0</c:v>
                </c:pt>
                <c:pt idx="497">
                  <c:v>483.0</c:v>
                </c:pt>
                <c:pt idx="498">
                  <c:v>484.0</c:v>
                </c:pt>
                <c:pt idx="499">
                  <c:v>485.0</c:v>
                </c:pt>
                <c:pt idx="500">
                  <c:v>486.0</c:v>
                </c:pt>
                <c:pt idx="501">
                  <c:v>487.0</c:v>
                </c:pt>
                <c:pt idx="502">
                  <c:v>488.0</c:v>
                </c:pt>
                <c:pt idx="503">
                  <c:v>489.0</c:v>
                </c:pt>
                <c:pt idx="504">
                  <c:v>490.0</c:v>
                </c:pt>
                <c:pt idx="505">
                  <c:v>491.0</c:v>
                </c:pt>
                <c:pt idx="506">
                  <c:v>492.0</c:v>
                </c:pt>
                <c:pt idx="507">
                  <c:v>493.0</c:v>
                </c:pt>
                <c:pt idx="508">
                  <c:v>494.0</c:v>
                </c:pt>
                <c:pt idx="509">
                  <c:v>495.0</c:v>
                </c:pt>
                <c:pt idx="510">
                  <c:v>496.0</c:v>
                </c:pt>
                <c:pt idx="511">
                  <c:v>497.0</c:v>
                </c:pt>
                <c:pt idx="512">
                  <c:v>498.0</c:v>
                </c:pt>
                <c:pt idx="513">
                  <c:v>499.0</c:v>
                </c:pt>
                <c:pt idx="514">
                  <c:v>500.0</c:v>
                </c:pt>
                <c:pt idx="515">
                  <c:v>501.0</c:v>
                </c:pt>
                <c:pt idx="516">
                  <c:v>502.0</c:v>
                </c:pt>
                <c:pt idx="517">
                  <c:v>503.0</c:v>
                </c:pt>
                <c:pt idx="518">
                  <c:v>504.0</c:v>
                </c:pt>
                <c:pt idx="519">
                  <c:v>505.0</c:v>
                </c:pt>
                <c:pt idx="520">
                  <c:v>506.0</c:v>
                </c:pt>
                <c:pt idx="521">
                  <c:v>507.0</c:v>
                </c:pt>
                <c:pt idx="522">
                  <c:v>508.0</c:v>
                </c:pt>
                <c:pt idx="523">
                  <c:v>509.0</c:v>
                </c:pt>
                <c:pt idx="524">
                  <c:v>510.0</c:v>
                </c:pt>
                <c:pt idx="525">
                  <c:v>511.0</c:v>
                </c:pt>
                <c:pt idx="526">
                  <c:v>512.0</c:v>
                </c:pt>
                <c:pt idx="527">
                  <c:v>513.0</c:v>
                </c:pt>
                <c:pt idx="528">
                  <c:v>514.0</c:v>
                </c:pt>
                <c:pt idx="529">
                  <c:v>515.0</c:v>
                </c:pt>
                <c:pt idx="530">
                  <c:v>516.0</c:v>
                </c:pt>
                <c:pt idx="531">
                  <c:v>517.0</c:v>
                </c:pt>
                <c:pt idx="532">
                  <c:v>518.0</c:v>
                </c:pt>
                <c:pt idx="533">
                  <c:v>519.0</c:v>
                </c:pt>
                <c:pt idx="534">
                  <c:v>520.0</c:v>
                </c:pt>
                <c:pt idx="535">
                  <c:v>521.0</c:v>
                </c:pt>
                <c:pt idx="536">
                  <c:v>522.0</c:v>
                </c:pt>
                <c:pt idx="537">
                  <c:v>523.0</c:v>
                </c:pt>
                <c:pt idx="538">
                  <c:v>524.0</c:v>
                </c:pt>
                <c:pt idx="539">
                  <c:v>525.0</c:v>
                </c:pt>
                <c:pt idx="540">
                  <c:v>526.0</c:v>
                </c:pt>
                <c:pt idx="541">
                  <c:v>527.0</c:v>
                </c:pt>
                <c:pt idx="542">
                  <c:v>528.0</c:v>
                </c:pt>
                <c:pt idx="543">
                  <c:v>529.0</c:v>
                </c:pt>
                <c:pt idx="544">
                  <c:v>530.0</c:v>
                </c:pt>
                <c:pt idx="545">
                  <c:v>531.0</c:v>
                </c:pt>
                <c:pt idx="546">
                  <c:v>532.0</c:v>
                </c:pt>
                <c:pt idx="547">
                  <c:v>533.0</c:v>
                </c:pt>
                <c:pt idx="548">
                  <c:v>534.0</c:v>
                </c:pt>
                <c:pt idx="549">
                  <c:v>535.0</c:v>
                </c:pt>
                <c:pt idx="550">
                  <c:v>536.0</c:v>
                </c:pt>
                <c:pt idx="551">
                  <c:v>537.0</c:v>
                </c:pt>
                <c:pt idx="552">
                  <c:v>8729.0</c:v>
                </c:pt>
                <c:pt idx="553">
                  <c:v>538.0</c:v>
                </c:pt>
                <c:pt idx="554">
                  <c:v>8730.0</c:v>
                </c:pt>
                <c:pt idx="555">
                  <c:v>539.0</c:v>
                </c:pt>
                <c:pt idx="556">
                  <c:v>540.0</c:v>
                </c:pt>
                <c:pt idx="557">
                  <c:v>541.0</c:v>
                </c:pt>
                <c:pt idx="558">
                  <c:v>542.0</c:v>
                </c:pt>
                <c:pt idx="559">
                  <c:v>543.0</c:v>
                </c:pt>
                <c:pt idx="560">
                  <c:v>544.0</c:v>
                </c:pt>
                <c:pt idx="561">
                  <c:v>545.0</c:v>
                </c:pt>
                <c:pt idx="562">
                  <c:v>546.0</c:v>
                </c:pt>
                <c:pt idx="563">
                  <c:v>547.0</c:v>
                </c:pt>
                <c:pt idx="564">
                  <c:v>548.0</c:v>
                </c:pt>
                <c:pt idx="565">
                  <c:v>549.0</c:v>
                </c:pt>
                <c:pt idx="566">
                  <c:v>550.0</c:v>
                </c:pt>
                <c:pt idx="567">
                  <c:v>551.0</c:v>
                </c:pt>
                <c:pt idx="568">
                  <c:v>552.0</c:v>
                </c:pt>
                <c:pt idx="569">
                  <c:v>553.0</c:v>
                </c:pt>
                <c:pt idx="570">
                  <c:v>554.0</c:v>
                </c:pt>
                <c:pt idx="571">
                  <c:v>555.0</c:v>
                </c:pt>
                <c:pt idx="572">
                  <c:v>556.0</c:v>
                </c:pt>
                <c:pt idx="573">
                  <c:v>557.0</c:v>
                </c:pt>
                <c:pt idx="574">
                  <c:v>558.0</c:v>
                </c:pt>
                <c:pt idx="575">
                  <c:v>559.0</c:v>
                </c:pt>
                <c:pt idx="576">
                  <c:v>560.0</c:v>
                </c:pt>
                <c:pt idx="577">
                  <c:v>561.0</c:v>
                </c:pt>
                <c:pt idx="578">
                  <c:v>562.0</c:v>
                </c:pt>
                <c:pt idx="579">
                  <c:v>563.0</c:v>
                </c:pt>
                <c:pt idx="580">
                  <c:v>564.0</c:v>
                </c:pt>
                <c:pt idx="581">
                  <c:v>565.0</c:v>
                </c:pt>
                <c:pt idx="582">
                  <c:v>566.0</c:v>
                </c:pt>
                <c:pt idx="583">
                  <c:v>567.0</c:v>
                </c:pt>
                <c:pt idx="584">
                  <c:v>8759.0</c:v>
                </c:pt>
                <c:pt idx="585">
                  <c:v>568.0</c:v>
                </c:pt>
                <c:pt idx="586">
                  <c:v>569.0</c:v>
                </c:pt>
                <c:pt idx="587">
                  <c:v>570.0</c:v>
                </c:pt>
                <c:pt idx="588">
                  <c:v>571.0</c:v>
                </c:pt>
                <c:pt idx="589">
                  <c:v>572.0</c:v>
                </c:pt>
                <c:pt idx="590">
                  <c:v>573.0</c:v>
                </c:pt>
                <c:pt idx="591">
                  <c:v>574.0</c:v>
                </c:pt>
                <c:pt idx="592">
                  <c:v>575.0</c:v>
                </c:pt>
                <c:pt idx="593">
                  <c:v>576.0</c:v>
                </c:pt>
                <c:pt idx="594">
                  <c:v>577.0</c:v>
                </c:pt>
                <c:pt idx="595">
                  <c:v>578.0</c:v>
                </c:pt>
                <c:pt idx="596">
                  <c:v>579.0</c:v>
                </c:pt>
                <c:pt idx="597">
                  <c:v>580.0</c:v>
                </c:pt>
                <c:pt idx="598">
                  <c:v>581.0</c:v>
                </c:pt>
                <c:pt idx="599">
                  <c:v>582.0</c:v>
                </c:pt>
                <c:pt idx="600">
                  <c:v>583.0</c:v>
                </c:pt>
                <c:pt idx="601">
                  <c:v>584.0</c:v>
                </c:pt>
                <c:pt idx="602">
                  <c:v>585.0</c:v>
                </c:pt>
                <c:pt idx="603">
                  <c:v>586.0</c:v>
                </c:pt>
                <c:pt idx="604">
                  <c:v>587.0</c:v>
                </c:pt>
                <c:pt idx="605">
                  <c:v>588.0</c:v>
                </c:pt>
                <c:pt idx="606">
                  <c:v>589.0</c:v>
                </c:pt>
                <c:pt idx="607">
                  <c:v>590.0</c:v>
                </c:pt>
                <c:pt idx="608">
                  <c:v>591.0</c:v>
                </c:pt>
                <c:pt idx="609">
                  <c:v>592.0</c:v>
                </c:pt>
                <c:pt idx="610">
                  <c:v>593.0</c:v>
                </c:pt>
                <c:pt idx="611">
                  <c:v>594.0</c:v>
                </c:pt>
                <c:pt idx="612">
                  <c:v>595.0</c:v>
                </c:pt>
                <c:pt idx="613">
                  <c:v>596.0</c:v>
                </c:pt>
                <c:pt idx="614">
                  <c:v>597.0</c:v>
                </c:pt>
                <c:pt idx="615">
                  <c:v>598.0</c:v>
                </c:pt>
                <c:pt idx="616">
                  <c:v>599.0</c:v>
                </c:pt>
                <c:pt idx="617">
                  <c:v>600.0</c:v>
                </c:pt>
                <c:pt idx="618">
                  <c:v>601.0</c:v>
                </c:pt>
                <c:pt idx="619">
                  <c:v>602.0</c:v>
                </c:pt>
                <c:pt idx="620">
                  <c:v>603.0</c:v>
                </c:pt>
                <c:pt idx="621">
                  <c:v>604.0</c:v>
                </c:pt>
                <c:pt idx="622">
                  <c:v>605.0</c:v>
                </c:pt>
                <c:pt idx="623">
                  <c:v>606.0</c:v>
                </c:pt>
                <c:pt idx="624">
                  <c:v>607.0</c:v>
                </c:pt>
                <c:pt idx="625">
                  <c:v>608.0</c:v>
                </c:pt>
                <c:pt idx="626">
                  <c:v>609.0</c:v>
                </c:pt>
                <c:pt idx="627">
                  <c:v>610.0</c:v>
                </c:pt>
                <c:pt idx="628">
                  <c:v>611.0</c:v>
                </c:pt>
                <c:pt idx="629">
                  <c:v>612.0</c:v>
                </c:pt>
                <c:pt idx="630">
                  <c:v>613.0</c:v>
                </c:pt>
                <c:pt idx="631">
                  <c:v>614.0</c:v>
                </c:pt>
                <c:pt idx="632">
                  <c:v>615.0</c:v>
                </c:pt>
                <c:pt idx="633">
                  <c:v>616.0</c:v>
                </c:pt>
                <c:pt idx="634">
                  <c:v>617.0</c:v>
                </c:pt>
                <c:pt idx="635">
                  <c:v>618.0</c:v>
                </c:pt>
                <c:pt idx="636">
                  <c:v>619.0</c:v>
                </c:pt>
                <c:pt idx="637">
                  <c:v>620.0</c:v>
                </c:pt>
                <c:pt idx="638">
                  <c:v>621.0</c:v>
                </c:pt>
                <c:pt idx="639">
                  <c:v>622.0</c:v>
                </c:pt>
                <c:pt idx="640">
                  <c:v>623.0</c:v>
                </c:pt>
                <c:pt idx="641">
                  <c:v>624.0</c:v>
                </c:pt>
                <c:pt idx="642">
                  <c:v>625.0</c:v>
                </c:pt>
                <c:pt idx="643">
                  <c:v>626.0</c:v>
                </c:pt>
                <c:pt idx="644">
                  <c:v>627.0</c:v>
                </c:pt>
                <c:pt idx="645">
                  <c:v>628.0</c:v>
                </c:pt>
                <c:pt idx="646">
                  <c:v>629.0</c:v>
                </c:pt>
                <c:pt idx="647">
                  <c:v>630.0</c:v>
                </c:pt>
                <c:pt idx="648">
                  <c:v>631.0</c:v>
                </c:pt>
                <c:pt idx="649">
                  <c:v>632.0</c:v>
                </c:pt>
                <c:pt idx="650">
                  <c:v>633.0</c:v>
                </c:pt>
                <c:pt idx="651">
                  <c:v>634.0</c:v>
                </c:pt>
                <c:pt idx="652">
                  <c:v>635.0</c:v>
                </c:pt>
                <c:pt idx="653">
                  <c:v>636.0</c:v>
                </c:pt>
                <c:pt idx="654">
                  <c:v>637.0</c:v>
                </c:pt>
                <c:pt idx="655">
                  <c:v>638.0</c:v>
                </c:pt>
                <c:pt idx="656">
                  <c:v>639.0</c:v>
                </c:pt>
                <c:pt idx="657">
                  <c:v>640.0</c:v>
                </c:pt>
                <c:pt idx="658">
                  <c:v>641.0</c:v>
                </c:pt>
                <c:pt idx="659">
                  <c:v>642.0</c:v>
                </c:pt>
                <c:pt idx="660">
                  <c:v>643.0</c:v>
                </c:pt>
                <c:pt idx="661">
                  <c:v>644.0</c:v>
                </c:pt>
                <c:pt idx="662">
                  <c:v>645.0</c:v>
                </c:pt>
                <c:pt idx="663">
                  <c:v>646.0</c:v>
                </c:pt>
                <c:pt idx="664">
                  <c:v>647.0</c:v>
                </c:pt>
                <c:pt idx="665">
                  <c:v>648.0</c:v>
                </c:pt>
                <c:pt idx="666">
                  <c:v>649.0</c:v>
                </c:pt>
                <c:pt idx="667">
                  <c:v>650.0</c:v>
                </c:pt>
                <c:pt idx="668">
                  <c:v>651.0</c:v>
                </c:pt>
                <c:pt idx="669">
                  <c:v>652.0</c:v>
                </c:pt>
                <c:pt idx="670">
                  <c:v>653.0</c:v>
                </c:pt>
                <c:pt idx="671">
                  <c:v>654.0</c:v>
                </c:pt>
                <c:pt idx="672">
                  <c:v>655.0</c:v>
                </c:pt>
                <c:pt idx="673">
                  <c:v>656.0</c:v>
                </c:pt>
                <c:pt idx="674">
                  <c:v>657.0</c:v>
                </c:pt>
                <c:pt idx="675">
                  <c:v>658.0</c:v>
                </c:pt>
                <c:pt idx="676">
                  <c:v>659.0</c:v>
                </c:pt>
                <c:pt idx="677">
                  <c:v>660.0</c:v>
                </c:pt>
                <c:pt idx="678">
                  <c:v>661.0</c:v>
                </c:pt>
                <c:pt idx="679">
                  <c:v>662.0</c:v>
                </c:pt>
                <c:pt idx="680">
                  <c:v>663.0</c:v>
                </c:pt>
                <c:pt idx="681">
                  <c:v>664.0</c:v>
                </c:pt>
                <c:pt idx="682">
                  <c:v>665.0</c:v>
                </c:pt>
                <c:pt idx="683">
                  <c:v>666.0</c:v>
                </c:pt>
                <c:pt idx="684">
                  <c:v>667.0</c:v>
                </c:pt>
                <c:pt idx="685">
                  <c:v>668.0</c:v>
                </c:pt>
                <c:pt idx="686">
                  <c:v>669.0</c:v>
                </c:pt>
                <c:pt idx="687">
                  <c:v>670.0</c:v>
                </c:pt>
                <c:pt idx="688">
                  <c:v>671.0</c:v>
                </c:pt>
                <c:pt idx="689">
                  <c:v>672.0</c:v>
                </c:pt>
                <c:pt idx="690">
                  <c:v>673.0</c:v>
                </c:pt>
                <c:pt idx="691">
                  <c:v>674.0</c:v>
                </c:pt>
                <c:pt idx="692">
                  <c:v>675.0</c:v>
                </c:pt>
                <c:pt idx="693">
                  <c:v>676.0</c:v>
                </c:pt>
                <c:pt idx="694">
                  <c:v>677.0</c:v>
                </c:pt>
                <c:pt idx="695">
                  <c:v>678.0</c:v>
                </c:pt>
                <c:pt idx="696">
                  <c:v>679.0</c:v>
                </c:pt>
                <c:pt idx="697">
                  <c:v>680.0</c:v>
                </c:pt>
                <c:pt idx="698">
                  <c:v>681.0</c:v>
                </c:pt>
                <c:pt idx="699">
                  <c:v>682.0</c:v>
                </c:pt>
                <c:pt idx="700">
                  <c:v>683.0</c:v>
                </c:pt>
                <c:pt idx="701">
                  <c:v>684.0</c:v>
                </c:pt>
                <c:pt idx="702">
                  <c:v>685.0</c:v>
                </c:pt>
                <c:pt idx="703">
                  <c:v>686.0</c:v>
                </c:pt>
                <c:pt idx="704">
                  <c:v>687.0</c:v>
                </c:pt>
                <c:pt idx="705">
                  <c:v>688.0</c:v>
                </c:pt>
                <c:pt idx="706">
                  <c:v>689.0</c:v>
                </c:pt>
                <c:pt idx="707">
                  <c:v>690.0</c:v>
                </c:pt>
                <c:pt idx="708">
                  <c:v>691.0</c:v>
                </c:pt>
                <c:pt idx="709">
                  <c:v>692.0</c:v>
                </c:pt>
                <c:pt idx="710">
                  <c:v>693.0</c:v>
                </c:pt>
                <c:pt idx="711">
                  <c:v>694.0</c:v>
                </c:pt>
                <c:pt idx="712">
                  <c:v>695.0</c:v>
                </c:pt>
                <c:pt idx="713">
                  <c:v>696.0</c:v>
                </c:pt>
                <c:pt idx="714">
                  <c:v>697.0</c:v>
                </c:pt>
                <c:pt idx="715">
                  <c:v>698.0</c:v>
                </c:pt>
                <c:pt idx="716">
                  <c:v>699.0</c:v>
                </c:pt>
                <c:pt idx="717">
                  <c:v>700.0</c:v>
                </c:pt>
                <c:pt idx="718">
                  <c:v>701.0</c:v>
                </c:pt>
                <c:pt idx="719">
                  <c:v>702.0</c:v>
                </c:pt>
                <c:pt idx="720">
                  <c:v>703.0</c:v>
                </c:pt>
                <c:pt idx="721">
                  <c:v>704.0</c:v>
                </c:pt>
                <c:pt idx="722">
                  <c:v>705.0</c:v>
                </c:pt>
                <c:pt idx="723">
                  <c:v>706.0</c:v>
                </c:pt>
                <c:pt idx="724">
                  <c:v>707.0</c:v>
                </c:pt>
                <c:pt idx="725">
                  <c:v>708.0</c:v>
                </c:pt>
                <c:pt idx="726">
                  <c:v>709.0</c:v>
                </c:pt>
                <c:pt idx="727">
                  <c:v>710.0</c:v>
                </c:pt>
                <c:pt idx="728">
                  <c:v>711.0</c:v>
                </c:pt>
                <c:pt idx="729">
                  <c:v>712.0</c:v>
                </c:pt>
                <c:pt idx="730">
                  <c:v>713.0</c:v>
                </c:pt>
                <c:pt idx="731">
                  <c:v>714.0</c:v>
                </c:pt>
                <c:pt idx="732">
                  <c:v>715.0</c:v>
                </c:pt>
                <c:pt idx="733">
                  <c:v>716.0</c:v>
                </c:pt>
                <c:pt idx="734">
                  <c:v>717.0</c:v>
                </c:pt>
                <c:pt idx="735">
                  <c:v>718.0</c:v>
                </c:pt>
                <c:pt idx="736">
                  <c:v>719.0</c:v>
                </c:pt>
                <c:pt idx="737">
                  <c:v>720.0</c:v>
                </c:pt>
                <c:pt idx="738">
                  <c:v>721.0</c:v>
                </c:pt>
                <c:pt idx="739">
                  <c:v>722.0</c:v>
                </c:pt>
                <c:pt idx="740">
                  <c:v>723.0</c:v>
                </c:pt>
                <c:pt idx="741">
                  <c:v>724.0</c:v>
                </c:pt>
                <c:pt idx="742">
                  <c:v>725.0</c:v>
                </c:pt>
                <c:pt idx="743">
                  <c:v>726.0</c:v>
                </c:pt>
                <c:pt idx="744">
                  <c:v>727.0</c:v>
                </c:pt>
                <c:pt idx="745">
                  <c:v>728.0</c:v>
                </c:pt>
                <c:pt idx="746">
                  <c:v>729.0</c:v>
                </c:pt>
                <c:pt idx="747">
                  <c:v>730.0</c:v>
                </c:pt>
                <c:pt idx="748">
                  <c:v>731.0</c:v>
                </c:pt>
                <c:pt idx="749">
                  <c:v>732.0</c:v>
                </c:pt>
                <c:pt idx="750">
                  <c:v>733.0</c:v>
                </c:pt>
                <c:pt idx="751">
                  <c:v>734.0</c:v>
                </c:pt>
                <c:pt idx="752">
                  <c:v>735.0</c:v>
                </c:pt>
                <c:pt idx="753">
                  <c:v>736.0</c:v>
                </c:pt>
                <c:pt idx="754">
                  <c:v>737.0</c:v>
                </c:pt>
                <c:pt idx="755">
                  <c:v>738.0</c:v>
                </c:pt>
                <c:pt idx="756">
                  <c:v>739.0</c:v>
                </c:pt>
                <c:pt idx="757">
                  <c:v>740.0</c:v>
                </c:pt>
                <c:pt idx="758">
                  <c:v>741.0</c:v>
                </c:pt>
                <c:pt idx="759">
                  <c:v>742.0</c:v>
                </c:pt>
                <c:pt idx="760">
                  <c:v>743.0</c:v>
                </c:pt>
                <c:pt idx="761">
                  <c:v>744.0</c:v>
                </c:pt>
                <c:pt idx="762">
                  <c:v>745.0</c:v>
                </c:pt>
                <c:pt idx="763">
                  <c:v>746.0</c:v>
                </c:pt>
                <c:pt idx="764">
                  <c:v>747.0</c:v>
                </c:pt>
                <c:pt idx="765">
                  <c:v>748.0</c:v>
                </c:pt>
                <c:pt idx="766">
                  <c:v>749.0</c:v>
                </c:pt>
                <c:pt idx="767">
                  <c:v>750.0</c:v>
                </c:pt>
                <c:pt idx="768">
                  <c:v>751.0</c:v>
                </c:pt>
                <c:pt idx="769">
                  <c:v>752.0</c:v>
                </c:pt>
                <c:pt idx="770">
                  <c:v>753.0</c:v>
                </c:pt>
                <c:pt idx="771">
                  <c:v>754.0</c:v>
                </c:pt>
                <c:pt idx="772">
                  <c:v>755.0</c:v>
                </c:pt>
                <c:pt idx="773">
                  <c:v>756.0</c:v>
                </c:pt>
                <c:pt idx="774">
                  <c:v>757.0</c:v>
                </c:pt>
                <c:pt idx="775">
                  <c:v>758.0</c:v>
                </c:pt>
                <c:pt idx="776">
                  <c:v>759.0</c:v>
                </c:pt>
                <c:pt idx="777">
                  <c:v>760.0</c:v>
                </c:pt>
                <c:pt idx="778">
                  <c:v>761.0</c:v>
                </c:pt>
                <c:pt idx="779">
                  <c:v>762.0</c:v>
                </c:pt>
                <c:pt idx="780">
                  <c:v>763.0</c:v>
                </c:pt>
                <c:pt idx="781">
                  <c:v>764.0</c:v>
                </c:pt>
                <c:pt idx="782">
                  <c:v>765.0</c:v>
                </c:pt>
                <c:pt idx="783">
                  <c:v>766.0</c:v>
                </c:pt>
                <c:pt idx="784">
                  <c:v>767.0</c:v>
                </c:pt>
                <c:pt idx="785">
                  <c:v>768.0</c:v>
                </c:pt>
                <c:pt idx="786">
                  <c:v>769.0</c:v>
                </c:pt>
                <c:pt idx="787">
                  <c:v>770.0</c:v>
                </c:pt>
                <c:pt idx="788">
                  <c:v>771.0</c:v>
                </c:pt>
                <c:pt idx="789">
                  <c:v>772.0</c:v>
                </c:pt>
                <c:pt idx="790">
                  <c:v>773.0</c:v>
                </c:pt>
                <c:pt idx="791">
                  <c:v>774.0</c:v>
                </c:pt>
                <c:pt idx="792">
                  <c:v>775.0</c:v>
                </c:pt>
                <c:pt idx="793">
                  <c:v>776.0</c:v>
                </c:pt>
                <c:pt idx="794">
                  <c:v>777.0</c:v>
                </c:pt>
                <c:pt idx="795">
                  <c:v>778.0</c:v>
                </c:pt>
                <c:pt idx="796">
                  <c:v>779.0</c:v>
                </c:pt>
                <c:pt idx="797">
                  <c:v>780.0</c:v>
                </c:pt>
                <c:pt idx="798">
                  <c:v>781.0</c:v>
                </c:pt>
                <c:pt idx="799">
                  <c:v>782.0</c:v>
                </c:pt>
                <c:pt idx="800">
                  <c:v>783.0</c:v>
                </c:pt>
                <c:pt idx="801">
                  <c:v>784.0</c:v>
                </c:pt>
                <c:pt idx="802">
                  <c:v>785.0</c:v>
                </c:pt>
                <c:pt idx="803">
                  <c:v>786.0</c:v>
                </c:pt>
                <c:pt idx="804">
                  <c:v>787.0</c:v>
                </c:pt>
                <c:pt idx="805">
                  <c:v>788.0</c:v>
                </c:pt>
                <c:pt idx="806">
                  <c:v>789.0</c:v>
                </c:pt>
                <c:pt idx="807">
                  <c:v>790.0</c:v>
                </c:pt>
                <c:pt idx="808">
                  <c:v>791.0</c:v>
                </c:pt>
                <c:pt idx="809">
                  <c:v>792.0</c:v>
                </c:pt>
                <c:pt idx="810">
                  <c:v>8984.0</c:v>
                </c:pt>
                <c:pt idx="811">
                  <c:v>793.0</c:v>
                </c:pt>
                <c:pt idx="812">
                  <c:v>794.0</c:v>
                </c:pt>
                <c:pt idx="813">
                  <c:v>795.0</c:v>
                </c:pt>
                <c:pt idx="814">
                  <c:v>796.0</c:v>
                </c:pt>
                <c:pt idx="815">
                  <c:v>797.0</c:v>
                </c:pt>
                <c:pt idx="816">
                  <c:v>798.0</c:v>
                </c:pt>
                <c:pt idx="817">
                  <c:v>799.0</c:v>
                </c:pt>
                <c:pt idx="818">
                  <c:v>800.0</c:v>
                </c:pt>
                <c:pt idx="819">
                  <c:v>801.0</c:v>
                </c:pt>
                <c:pt idx="820">
                  <c:v>802.0</c:v>
                </c:pt>
                <c:pt idx="821">
                  <c:v>803.0</c:v>
                </c:pt>
                <c:pt idx="822">
                  <c:v>804.0</c:v>
                </c:pt>
                <c:pt idx="823">
                  <c:v>805.0</c:v>
                </c:pt>
                <c:pt idx="824">
                  <c:v>806.0</c:v>
                </c:pt>
                <c:pt idx="825">
                  <c:v>807.0</c:v>
                </c:pt>
                <c:pt idx="826">
                  <c:v>808.0</c:v>
                </c:pt>
                <c:pt idx="827">
                  <c:v>809.0</c:v>
                </c:pt>
                <c:pt idx="828">
                  <c:v>810.0</c:v>
                </c:pt>
                <c:pt idx="829">
                  <c:v>811.0</c:v>
                </c:pt>
                <c:pt idx="830">
                  <c:v>812.0</c:v>
                </c:pt>
                <c:pt idx="831">
                  <c:v>813.0</c:v>
                </c:pt>
                <c:pt idx="832">
                  <c:v>814.0</c:v>
                </c:pt>
                <c:pt idx="833">
                  <c:v>815.0</c:v>
                </c:pt>
                <c:pt idx="834">
                  <c:v>816.0</c:v>
                </c:pt>
                <c:pt idx="835">
                  <c:v>817.0</c:v>
                </c:pt>
                <c:pt idx="836">
                  <c:v>818.0</c:v>
                </c:pt>
                <c:pt idx="837">
                  <c:v>819.0</c:v>
                </c:pt>
                <c:pt idx="838">
                  <c:v>820.0</c:v>
                </c:pt>
                <c:pt idx="839">
                  <c:v>821.0</c:v>
                </c:pt>
                <c:pt idx="840">
                  <c:v>822.0</c:v>
                </c:pt>
                <c:pt idx="841">
                  <c:v>823.0</c:v>
                </c:pt>
                <c:pt idx="842">
                  <c:v>824.0</c:v>
                </c:pt>
                <c:pt idx="843">
                  <c:v>825.0</c:v>
                </c:pt>
                <c:pt idx="844">
                  <c:v>826.0</c:v>
                </c:pt>
                <c:pt idx="845">
                  <c:v>827.0</c:v>
                </c:pt>
                <c:pt idx="846">
                  <c:v>828.0</c:v>
                </c:pt>
                <c:pt idx="847">
                  <c:v>829.0</c:v>
                </c:pt>
                <c:pt idx="848">
                  <c:v>830.0</c:v>
                </c:pt>
                <c:pt idx="849">
                  <c:v>831.0</c:v>
                </c:pt>
                <c:pt idx="850">
                  <c:v>832.0</c:v>
                </c:pt>
                <c:pt idx="851">
                  <c:v>833.0</c:v>
                </c:pt>
                <c:pt idx="852">
                  <c:v>834.0</c:v>
                </c:pt>
                <c:pt idx="853">
                  <c:v>835.0</c:v>
                </c:pt>
                <c:pt idx="854">
                  <c:v>836.0</c:v>
                </c:pt>
                <c:pt idx="855">
                  <c:v>837.0</c:v>
                </c:pt>
                <c:pt idx="856">
                  <c:v>838.0</c:v>
                </c:pt>
                <c:pt idx="857">
                  <c:v>839.0</c:v>
                </c:pt>
                <c:pt idx="858">
                  <c:v>840.0</c:v>
                </c:pt>
                <c:pt idx="859">
                  <c:v>841.0</c:v>
                </c:pt>
                <c:pt idx="860">
                  <c:v>842.0</c:v>
                </c:pt>
                <c:pt idx="861">
                  <c:v>843.0</c:v>
                </c:pt>
                <c:pt idx="862">
                  <c:v>844.0</c:v>
                </c:pt>
                <c:pt idx="863">
                  <c:v>845.0</c:v>
                </c:pt>
                <c:pt idx="864">
                  <c:v>846.0</c:v>
                </c:pt>
                <c:pt idx="865">
                  <c:v>847.0</c:v>
                </c:pt>
                <c:pt idx="866">
                  <c:v>848.0</c:v>
                </c:pt>
                <c:pt idx="867">
                  <c:v>849.0</c:v>
                </c:pt>
                <c:pt idx="868">
                  <c:v>850.0</c:v>
                </c:pt>
                <c:pt idx="869">
                  <c:v>851.0</c:v>
                </c:pt>
                <c:pt idx="870">
                  <c:v>852.0</c:v>
                </c:pt>
                <c:pt idx="871">
                  <c:v>853.0</c:v>
                </c:pt>
                <c:pt idx="872">
                  <c:v>854.0</c:v>
                </c:pt>
                <c:pt idx="873">
                  <c:v>855.0</c:v>
                </c:pt>
                <c:pt idx="874">
                  <c:v>856.0</c:v>
                </c:pt>
                <c:pt idx="875">
                  <c:v>857.0</c:v>
                </c:pt>
                <c:pt idx="876">
                  <c:v>858.0</c:v>
                </c:pt>
                <c:pt idx="877">
                  <c:v>859.0</c:v>
                </c:pt>
                <c:pt idx="878">
                  <c:v>860.0</c:v>
                </c:pt>
                <c:pt idx="879">
                  <c:v>861.0</c:v>
                </c:pt>
                <c:pt idx="880">
                  <c:v>862.0</c:v>
                </c:pt>
                <c:pt idx="881">
                  <c:v>863.0</c:v>
                </c:pt>
                <c:pt idx="882">
                  <c:v>864.0</c:v>
                </c:pt>
                <c:pt idx="883">
                  <c:v>865.0</c:v>
                </c:pt>
                <c:pt idx="884">
                  <c:v>866.0</c:v>
                </c:pt>
                <c:pt idx="885">
                  <c:v>867.0</c:v>
                </c:pt>
                <c:pt idx="886">
                  <c:v>868.0</c:v>
                </c:pt>
                <c:pt idx="887">
                  <c:v>869.0</c:v>
                </c:pt>
                <c:pt idx="888">
                  <c:v>870.0</c:v>
                </c:pt>
                <c:pt idx="889">
                  <c:v>871.0</c:v>
                </c:pt>
                <c:pt idx="890">
                  <c:v>872.0</c:v>
                </c:pt>
                <c:pt idx="891">
                  <c:v>873.0</c:v>
                </c:pt>
                <c:pt idx="892">
                  <c:v>874.0</c:v>
                </c:pt>
                <c:pt idx="893">
                  <c:v>875.0</c:v>
                </c:pt>
                <c:pt idx="894">
                  <c:v>876.0</c:v>
                </c:pt>
                <c:pt idx="895">
                  <c:v>877.0</c:v>
                </c:pt>
                <c:pt idx="896">
                  <c:v>878.0</c:v>
                </c:pt>
                <c:pt idx="897">
                  <c:v>879.0</c:v>
                </c:pt>
                <c:pt idx="898">
                  <c:v>880.0</c:v>
                </c:pt>
                <c:pt idx="899">
                  <c:v>881.0</c:v>
                </c:pt>
                <c:pt idx="900">
                  <c:v>882.0</c:v>
                </c:pt>
                <c:pt idx="901">
                  <c:v>883.0</c:v>
                </c:pt>
                <c:pt idx="902">
                  <c:v>884.0</c:v>
                </c:pt>
                <c:pt idx="903">
                  <c:v>9076.0</c:v>
                </c:pt>
                <c:pt idx="904">
                  <c:v>885.0</c:v>
                </c:pt>
                <c:pt idx="905">
                  <c:v>886.0</c:v>
                </c:pt>
                <c:pt idx="906">
                  <c:v>887.0</c:v>
                </c:pt>
                <c:pt idx="907">
                  <c:v>888.0</c:v>
                </c:pt>
                <c:pt idx="908">
                  <c:v>889.0</c:v>
                </c:pt>
                <c:pt idx="909">
                  <c:v>890.0</c:v>
                </c:pt>
                <c:pt idx="910">
                  <c:v>891.0</c:v>
                </c:pt>
                <c:pt idx="911">
                  <c:v>9083.0</c:v>
                </c:pt>
                <c:pt idx="912">
                  <c:v>892.0</c:v>
                </c:pt>
                <c:pt idx="913">
                  <c:v>893.0</c:v>
                </c:pt>
                <c:pt idx="914">
                  <c:v>894.0</c:v>
                </c:pt>
                <c:pt idx="915">
                  <c:v>895.0</c:v>
                </c:pt>
                <c:pt idx="916">
                  <c:v>896.0</c:v>
                </c:pt>
                <c:pt idx="917">
                  <c:v>897.0</c:v>
                </c:pt>
                <c:pt idx="918">
                  <c:v>898.0</c:v>
                </c:pt>
                <c:pt idx="919">
                  <c:v>899.0</c:v>
                </c:pt>
                <c:pt idx="920">
                  <c:v>900.0</c:v>
                </c:pt>
                <c:pt idx="921">
                  <c:v>901.0</c:v>
                </c:pt>
                <c:pt idx="922">
                  <c:v>902.0</c:v>
                </c:pt>
                <c:pt idx="923">
                  <c:v>903.0</c:v>
                </c:pt>
                <c:pt idx="924">
                  <c:v>904.0</c:v>
                </c:pt>
                <c:pt idx="925">
                  <c:v>905.0</c:v>
                </c:pt>
                <c:pt idx="926">
                  <c:v>906.0</c:v>
                </c:pt>
                <c:pt idx="927">
                  <c:v>907.0</c:v>
                </c:pt>
                <c:pt idx="928">
                  <c:v>908.0</c:v>
                </c:pt>
                <c:pt idx="929">
                  <c:v>909.0</c:v>
                </c:pt>
                <c:pt idx="930">
                  <c:v>910.0</c:v>
                </c:pt>
                <c:pt idx="931">
                  <c:v>911.0</c:v>
                </c:pt>
                <c:pt idx="932">
                  <c:v>912.0</c:v>
                </c:pt>
                <c:pt idx="933">
                  <c:v>913.0</c:v>
                </c:pt>
                <c:pt idx="934">
                  <c:v>914.0</c:v>
                </c:pt>
                <c:pt idx="935">
                  <c:v>915.0</c:v>
                </c:pt>
                <c:pt idx="936">
                  <c:v>916.0</c:v>
                </c:pt>
                <c:pt idx="937">
                  <c:v>917.0</c:v>
                </c:pt>
                <c:pt idx="938">
                  <c:v>918.0</c:v>
                </c:pt>
                <c:pt idx="939">
                  <c:v>919.0</c:v>
                </c:pt>
                <c:pt idx="940">
                  <c:v>920.0</c:v>
                </c:pt>
                <c:pt idx="941">
                  <c:v>921.0</c:v>
                </c:pt>
                <c:pt idx="942">
                  <c:v>922.0</c:v>
                </c:pt>
                <c:pt idx="943">
                  <c:v>923.0</c:v>
                </c:pt>
                <c:pt idx="944">
                  <c:v>924.0</c:v>
                </c:pt>
                <c:pt idx="945">
                  <c:v>925.0</c:v>
                </c:pt>
                <c:pt idx="946">
                  <c:v>926.0</c:v>
                </c:pt>
                <c:pt idx="947">
                  <c:v>927.0</c:v>
                </c:pt>
                <c:pt idx="948">
                  <c:v>928.0</c:v>
                </c:pt>
                <c:pt idx="949">
                  <c:v>929.0</c:v>
                </c:pt>
                <c:pt idx="950">
                  <c:v>930.0</c:v>
                </c:pt>
                <c:pt idx="951">
                  <c:v>931.0</c:v>
                </c:pt>
                <c:pt idx="952">
                  <c:v>932.0</c:v>
                </c:pt>
                <c:pt idx="953">
                  <c:v>933.0</c:v>
                </c:pt>
                <c:pt idx="954">
                  <c:v>934.0</c:v>
                </c:pt>
                <c:pt idx="955">
                  <c:v>935.0</c:v>
                </c:pt>
                <c:pt idx="956">
                  <c:v>936.0</c:v>
                </c:pt>
                <c:pt idx="957">
                  <c:v>937.0</c:v>
                </c:pt>
                <c:pt idx="958">
                  <c:v>938.0</c:v>
                </c:pt>
                <c:pt idx="959">
                  <c:v>939.0</c:v>
                </c:pt>
                <c:pt idx="960">
                  <c:v>940.0</c:v>
                </c:pt>
                <c:pt idx="961">
                  <c:v>941.0</c:v>
                </c:pt>
                <c:pt idx="962">
                  <c:v>942.0</c:v>
                </c:pt>
                <c:pt idx="963">
                  <c:v>943.0</c:v>
                </c:pt>
                <c:pt idx="964">
                  <c:v>944.0</c:v>
                </c:pt>
                <c:pt idx="965">
                  <c:v>945.0</c:v>
                </c:pt>
                <c:pt idx="966">
                  <c:v>946.0</c:v>
                </c:pt>
                <c:pt idx="967">
                  <c:v>947.0</c:v>
                </c:pt>
                <c:pt idx="968">
                  <c:v>948.0</c:v>
                </c:pt>
                <c:pt idx="969">
                  <c:v>949.0</c:v>
                </c:pt>
                <c:pt idx="970">
                  <c:v>950.0</c:v>
                </c:pt>
                <c:pt idx="971">
                  <c:v>951.0</c:v>
                </c:pt>
                <c:pt idx="972">
                  <c:v>952.0</c:v>
                </c:pt>
                <c:pt idx="973">
                  <c:v>953.0</c:v>
                </c:pt>
                <c:pt idx="974">
                  <c:v>954.0</c:v>
                </c:pt>
                <c:pt idx="975">
                  <c:v>955.0</c:v>
                </c:pt>
                <c:pt idx="976">
                  <c:v>956.0</c:v>
                </c:pt>
                <c:pt idx="977">
                  <c:v>957.0</c:v>
                </c:pt>
                <c:pt idx="978">
                  <c:v>958.0</c:v>
                </c:pt>
                <c:pt idx="979">
                  <c:v>959.0</c:v>
                </c:pt>
                <c:pt idx="980">
                  <c:v>960.0</c:v>
                </c:pt>
                <c:pt idx="981">
                  <c:v>961.0</c:v>
                </c:pt>
                <c:pt idx="982">
                  <c:v>962.0</c:v>
                </c:pt>
                <c:pt idx="983">
                  <c:v>963.0</c:v>
                </c:pt>
                <c:pt idx="984">
                  <c:v>964.0</c:v>
                </c:pt>
                <c:pt idx="985">
                  <c:v>965.0</c:v>
                </c:pt>
                <c:pt idx="986">
                  <c:v>966.0</c:v>
                </c:pt>
                <c:pt idx="987">
                  <c:v>967.0</c:v>
                </c:pt>
                <c:pt idx="988">
                  <c:v>968.0</c:v>
                </c:pt>
                <c:pt idx="989">
                  <c:v>969.0</c:v>
                </c:pt>
                <c:pt idx="990">
                  <c:v>970.0</c:v>
                </c:pt>
                <c:pt idx="991">
                  <c:v>971.0</c:v>
                </c:pt>
                <c:pt idx="992">
                  <c:v>972.0</c:v>
                </c:pt>
                <c:pt idx="993">
                  <c:v>973.0</c:v>
                </c:pt>
                <c:pt idx="994">
                  <c:v>974.0</c:v>
                </c:pt>
                <c:pt idx="995">
                  <c:v>9166.0</c:v>
                </c:pt>
                <c:pt idx="996">
                  <c:v>975.0</c:v>
                </c:pt>
                <c:pt idx="997">
                  <c:v>976.0</c:v>
                </c:pt>
                <c:pt idx="998">
                  <c:v>977.0</c:v>
                </c:pt>
                <c:pt idx="999">
                  <c:v>978.0</c:v>
                </c:pt>
                <c:pt idx="1000">
                  <c:v>979.0</c:v>
                </c:pt>
                <c:pt idx="1001">
                  <c:v>980.0</c:v>
                </c:pt>
                <c:pt idx="1002">
                  <c:v>981.0</c:v>
                </c:pt>
                <c:pt idx="1003">
                  <c:v>982.0</c:v>
                </c:pt>
                <c:pt idx="1004">
                  <c:v>983.0</c:v>
                </c:pt>
                <c:pt idx="1005">
                  <c:v>984.0</c:v>
                </c:pt>
                <c:pt idx="1006">
                  <c:v>985.0</c:v>
                </c:pt>
                <c:pt idx="1007">
                  <c:v>986.0</c:v>
                </c:pt>
                <c:pt idx="1008">
                  <c:v>987.0</c:v>
                </c:pt>
                <c:pt idx="1009">
                  <c:v>988.0</c:v>
                </c:pt>
                <c:pt idx="1010">
                  <c:v>989.0</c:v>
                </c:pt>
                <c:pt idx="1011">
                  <c:v>990.0</c:v>
                </c:pt>
                <c:pt idx="1012">
                  <c:v>991.0</c:v>
                </c:pt>
                <c:pt idx="1013">
                  <c:v>992.0</c:v>
                </c:pt>
                <c:pt idx="1014">
                  <c:v>993.0</c:v>
                </c:pt>
                <c:pt idx="1015">
                  <c:v>994.0</c:v>
                </c:pt>
                <c:pt idx="1016">
                  <c:v>995.0</c:v>
                </c:pt>
                <c:pt idx="1017">
                  <c:v>996.0</c:v>
                </c:pt>
                <c:pt idx="1018">
                  <c:v>997.0</c:v>
                </c:pt>
                <c:pt idx="1019">
                  <c:v>998.0</c:v>
                </c:pt>
                <c:pt idx="1020">
                  <c:v>999.0</c:v>
                </c:pt>
                <c:pt idx="1021">
                  <c:v>1000.0</c:v>
                </c:pt>
                <c:pt idx="1022">
                  <c:v>1001.0</c:v>
                </c:pt>
                <c:pt idx="1023">
                  <c:v>1002.0</c:v>
                </c:pt>
                <c:pt idx="1024">
                  <c:v>1003.0</c:v>
                </c:pt>
                <c:pt idx="1025">
                  <c:v>1004.0</c:v>
                </c:pt>
                <c:pt idx="1026">
                  <c:v>1005.0</c:v>
                </c:pt>
                <c:pt idx="1027">
                  <c:v>1006.0</c:v>
                </c:pt>
                <c:pt idx="1028">
                  <c:v>1007.0</c:v>
                </c:pt>
                <c:pt idx="1029">
                  <c:v>1008.0</c:v>
                </c:pt>
                <c:pt idx="1030">
                  <c:v>1009.0</c:v>
                </c:pt>
                <c:pt idx="1031">
                  <c:v>1010.0</c:v>
                </c:pt>
                <c:pt idx="1032">
                  <c:v>1011.0</c:v>
                </c:pt>
                <c:pt idx="1033">
                  <c:v>1012.0</c:v>
                </c:pt>
                <c:pt idx="1034">
                  <c:v>1013.0</c:v>
                </c:pt>
                <c:pt idx="1035">
                  <c:v>1014.0</c:v>
                </c:pt>
                <c:pt idx="1036">
                  <c:v>1015.0</c:v>
                </c:pt>
                <c:pt idx="1037">
                  <c:v>1016.0</c:v>
                </c:pt>
                <c:pt idx="1038">
                  <c:v>1017.0</c:v>
                </c:pt>
                <c:pt idx="1039">
                  <c:v>1018.0</c:v>
                </c:pt>
                <c:pt idx="1040">
                  <c:v>1019.0</c:v>
                </c:pt>
                <c:pt idx="1041">
                  <c:v>1020.0</c:v>
                </c:pt>
                <c:pt idx="1042">
                  <c:v>1021.0</c:v>
                </c:pt>
                <c:pt idx="1043">
                  <c:v>1022.0</c:v>
                </c:pt>
                <c:pt idx="1044">
                  <c:v>1023.0</c:v>
                </c:pt>
                <c:pt idx="1045">
                  <c:v>1024.0</c:v>
                </c:pt>
                <c:pt idx="1046">
                  <c:v>1025.0</c:v>
                </c:pt>
                <c:pt idx="1047">
                  <c:v>1026.0</c:v>
                </c:pt>
                <c:pt idx="1048">
                  <c:v>1027.0</c:v>
                </c:pt>
                <c:pt idx="1049">
                  <c:v>1028.0</c:v>
                </c:pt>
                <c:pt idx="1050">
                  <c:v>1029.0</c:v>
                </c:pt>
                <c:pt idx="1051">
                  <c:v>1030.0</c:v>
                </c:pt>
                <c:pt idx="1052">
                  <c:v>1031.0</c:v>
                </c:pt>
                <c:pt idx="1053">
                  <c:v>1032.0</c:v>
                </c:pt>
                <c:pt idx="1054">
                  <c:v>1033.0</c:v>
                </c:pt>
                <c:pt idx="1055">
                  <c:v>1034.0</c:v>
                </c:pt>
                <c:pt idx="1056">
                  <c:v>1035.0</c:v>
                </c:pt>
                <c:pt idx="1057">
                  <c:v>1036.0</c:v>
                </c:pt>
                <c:pt idx="1058">
                  <c:v>1037.0</c:v>
                </c:pt>
                <c:pt idx="1059">
                  <c:v>1038.0</c:v>
                </c:pt>
                <c:pt idx="1060">
                  <c:v>1039.0</c:v>
                </c:pt>
                <c:pt idx="1061">
                  <c:v>1040.0</c:v>
                </c:pt>
                <c:pt idx="1062">
                  <c:v>1041.0</c:v>
                </c:pt>
                <c:pt idx="1063">
                  <c:v>1042.0</c:v>
                </c:pt>
                <c:pt idx="1064">
                  <c:v>1043.0</c:v>
                </c:pt>
                <c:pt idx="1065">
                  <c:v>1044.0</c:v>
                </c:pt>
                <c:pt idx="1066">
                  <c:v>1045.0</c:v>
                </c:pt>
                <c:pt idx="1067">
                  <c:v>1046.0</c:v>
                </c:pt>
                <c:pt idx="1068">
                  <c:v>1047.0</c:v>
                </c:pt>
                <c:pt idx="1069">
                  <c:v>1048.0</c:v>
                </c:pt>
                <c:pt idx="1070">
                  <c:v>1049.0</c:v>
                </c:pt>
                <c:pt idx="1071">
                  <c:v>1050.0</c:v>
                </c:pt>
                <c:pt idx="1072">
                  <c:v>1051.0</c:v>
                </c:pt>
                <c:pt idx="1073">
                  <c:v>1052.0</c:v>
                </c:pt>
                <c:pt idx="1074">
                  <c:v>1053.0</c:v>
                </c:pt>
                <c:pt idx="1075">
                  <c:v>1054.0</c:v>
                </c:pt>
                <c:pt idx="1076">
                  <c:v>1055.0</c:v>
                </c:pt>
                <c:pt idx="1077">
                  <c:v>1056.0</c:v>
                </c:pt>
                <c:pt idx="1078">
                  <c:v>1057.0</c:v>
                </c:pt>
                <c:pt idx="1079">
                  <c:v>1058.0</c:v>
                </c:pt>
                <c:pt idx="1080">
                  <c:v>1059.0</c:v>
                </c:pt>
                <c:pt idx="1081">
                  <c:v>1060.0</c:v>
                </c:pt>
                <c:pt idx="1082">
                  <c:v>1061.0</c:v>
                </c:pt>
                <c:pt idx="1083">
                  <c:v>1062.0</c:v>
                </c:pt>
                <c:pt idx="1084">
                  <c:v>1063.0</c:v>
                </c:pt>
                <c:pt idx="1085">
                  <c:v>1064.0</c:v>
                </c:pt>
                <c:pt idx="1086">
                  <c:v>1065.0</c:v>
                </c:pt>
                <c:pt idx="1087">
                  <c:v>1066.0</c:v>
                </c:pt>
                <c:pt idx="1088">
                  <c:v>1067.0</c:v>
                </c:pt>
                <c:pt idx="1089">
                  <c:v>1068.0</c:v>
                </c:pt>
                <c:pt idx="1090">
                  <c:v>1069.0</c:v>
                </c:pt>
                <c:pt idx="1091">
                  <c:v>1070.0</c:v>
                </c:pt>
                <c:pt idx="1092">
                  <c:v>1071.0</c:v>
                </c:pt>
                <c:pt idx="1093">
                  <c:v>1072.0</c:v>
                </c:pt>
                <c:pt idx="1094">
                  <c:v>1073.0</c:v>
                </c:pt>
                <c:pt idx="1095">
                  <c:v>1074.0</c:v>
                </c:pt>
                <c:pt idx="1096">
                  <c:v>1075.0</c:v>
                </c:pt>
                <c:pt idx="1097">
                  <c:v>1076.0</c:v>
                </c:pt>
                <c:pt idx="1098">
                  <c:v>1077.0</c:v>
                </c:pt>
                <c:pt idx="1099">
                  <c:v>1078.0</c:v>
                </c:pt>
                <c:pt idx="1100">
                  <c:v>1079.0</c:v>
                </c:pt>
                <c:pt idx="1101">
                  <c:v>1080.0</c:v>
                </c:pt>
                <c:pt idx="1102">
                  <c:v>1081.0</c:v>
                </c:pt>
                <c:pt idx="1103">
                  <c:v>1082.0</c:v>
                </c:pt>
                <c:pt idx="1104">
                  <c:v>9274.0</c:v>
                </c:pt>
                <c:pt idx="1105">
                  <c:v>1083.0</c:v>
                </c:pt>
                <c:pt idx="1106">
                  <c:v>1084.0</c:v>
                </c:pt>
                <c:pt idx="1107">
                  <c:v>1085.0</c:v>
                </c:pt>
                <c:pt idx="1108">
                  <c:v>1086.0</c:v>
                </c:pt>
                <c:pt idx="1109">
                  <c:v>1087.0</c:v>
                </c:pt>
                <c:pt idx="1110">
                  <c:v>1088.0</c:v>
                </c:pt>
                <c:pt idx="1111">
                  <c:v>1089.0</c:v>
                </c:pt>
                <c:pt idx="1112">
                  <c:v>1090.0</c:v>
                </c:pt>
                <c:pt idx="1113">
                  <c:v>1091.0</c:v>
                </c:pt>
                <c:pt idx="1114">
                  <c:v>1092.0</c:v>
                </c:pt>
                <c:pt idx="1115">
                  <c:v>1093.0</c:v>
                </c:pt>
                <c:pt idx="1116">
                  <c:v>1094.0</c:v>
                </c:pt>
                <c:pt idx="1117">
                  <c:v>1095.0</c:v>
                </c:pt>
                <c:pt idx="1118">
                  <c:v>1096.0</c:v>
                </c:pt>
                <c:pt idx="1119">
                  <c:v>1097.0</c:v>
                </c:pt>
                <c:pt idx="1120">
                  <c:v>1098.0</c:v>
                </c:pt>
                <c:pt idx="1121">
                  <c:v>1099.0</c:v>
                </c:pt>
                <c:pt idx="1122">
                  <c:v>1100.0</c:v>
                </c:pt>
                <c:pt idx="1123">
                  <c:v>1101.0</c:v>
                </c:pt>
                <c:pt idx="1124">
                  <c:v>1102.0</c:v>
                </c:pt>
                <c:pt idx="1125">
                  <c:v>1103.0</c:v>
                </c:pt>
                <c:pt idx="1126">
                  <c:v>1104.0</c:v>
                </c:pt>
                <c:pt idx="1127">
                  <c:v>1105.0</c:v>
                </c:pt>
                <c:pt idx="1128">
                  <c:v>1106.0</c:v>
                </c:pt>
                <c:pt idx="1129">
                  <c:v>1107.0</c:v>
                </c:pt>
                <c:pt idx="1130">
                  <c:v>1108.0</c:v>
                </c:pt>
                <c:pt idx="1131">
                  <c:v>1109.0</c:v>
                </c:pt>
                <c:pt idx="1132">
                  <c:v>1110.0</c:v>
                </c:pt>
                <c:pt idx="1133">
                  <c:v>1111.0</c:v>
                </c:pt>
                <c:pt idx="1134">
                  <c:v>1112.0</c:v>
                </c:pt>
                <c:pt idx="1135">
                  <c:v>1113.0</c:v>
                </c:pt>
                <c:pt idx="1136">
                  <c:v>1114.0</c:v>
                </c:pt>
                <c:pt idx="1137">
                  <c:v>1115.0</c:v>
                </c:pt>
                <c:pt idx="1138">
                  <c:v>1116.0</c:v>
                </c:pt>
                <c:pt idx="1139">
                  <c:v>1117.0</c:v>
                </c:pt>
                <c:pt idx="1140">
                  <c:v>1118.0</c:v>
                </c:pt>
                <c:pt idx="1141">
                  <c:v>1119.0</c:v>
                </c:pt>
                <c:pt idx="1142">
                  <c:v>1120.0</c:v>
                </c:pt>
                <c:pt idx="1143">
                  <c:v>1121.0</c:v>
                </c:pt>
                <c:pt idx="1144">
                  <c:v>1122.0</c:v>
                </c:pt>
                <c:pt idx="1145">
                  <c:v>1123.0</c:v>
                </c:pt>
                <c:pt idx="1146">
                  <c:v>1124.0</c:v>
                </c:pt>
                <c:pt idx="1147">
                  <c:v>1125.0</c:v>
                </c:pt>
                <c:pt idx="1148">
                  <c:v>1126.0</c:v>
                </c:pt>
                <c:pt idx="1149">
                  <c:v>1127.0</c:v>
                </c:pt>
                <c:pt idx="1150">
                  <c:v>1128.0</c:v>
                </c:pt>
                <c:pt idx="1151">
                  <c:v>1129.0</c:v>
                </c:pt>
                <c:pt idx="1152">
                  <c:v>1130.0</c:v>
                </c:pt>
                <c:pt idx="1153">
                  <c:v>1131.0</c:v>
                </c:pt>
                <c:pt idx="1154">
                  <c:v>1132.0</c:v>
                </c:pt>
                <c:pt idx="1155">
                  <c:v>1133.0</c:v>
                </c:pt>
                <c:pt idx="1156">
                  <c:v>1134.0</c:v>
                </c:pt>
                <c:pt idx="1157">
                  <c:v>1135.0</c:v>
                </c:pt>
                <c:pt idx="1158">
                  <c:v>1136.0</c:v>
                </c:pt>
                <c:pt idx="1159">
                  <c:v>1137.0</c:v>
                </c:pt>
                <c:pt idx="1160">
                  <c:v>1138.0</c:v>
                </c:pt>
                <c:pt idx="1161">
                  <c:v>1139.0</c:v>
                </c:pt>
                <c:pt idx="1162">
                  <c:v>1140.0</c:v>
                </c:pt>
                <c:pt idx="1163">
                  <c:v>1141.0</c:v>
                </c:pt>
                <c:pt idx="1164">
                  <c:v>1142.0</c:v>
                </c:pt>
                <c:pt idx="1165">
                  <c:v>1143.0</c:v>
                </c:pt>
                <c:pt idx="1166">
                  <c:v>1144.0</c:v>
                </c:pt>
                <c:pt idx="1167">
                  <c:v>1145.0</c:v>
                </c:pt>
                <c:pt idx="1168">
                  <c:v>1146.0</c:v>
                </c:pt>
                <c:pt idx="1169">
                  <c:v>1147.0</c:v>
                </c:pt>
                <c:pt idx="1170">
                  <c:v>1148.0</c:v>
                </c:pt>
                <c:pt idx="1171">
                  <c:v>1149.0</c:v>
                </c:pt>
                <c:pt idx="1172">
                  <c:v>1150.0</c:v>
                </c:pt>
                <c:pt idx="1173">
                  <c:v>1151.0</c:v>
                </c:pt>
                <c:pt idx="1174">
                  <c:v>1152.0</c:v>
                </c:pt>
                <c:pt idx="1175">
                  <c:v>1153.0</c:v>
                </c:pt>
                <c:pt idx="1176">
                  <c:v>1154.0</c:v>
                </c:pt>
                <c:pt idx="1177">
                  <c:v>1155.0</c:v>
                </c:pt>
                <c:pt idx="1178">
                  <c:v>1156.0</c:v>
                </c:pt>
                <c:pt idx="1179">
                  <c:v>1157.0</c:v>
                </c:pt>
                <c:pt idx="1180">
                  <c:v>1158.0</c:v>
                </c:pt>
                <c:pt idx="1181">
                  <c:v>1159.0</c:v>
                </c:pt>
                <c:pt idx="1182">
                  <c:v>1160.0</c:v>
                </c:pt>
                <c:pt idx="1183">
                  <c:v>1161.0</c:v>
                </c:pt>
                <c:pt idx="1184">
                  <c:v>1162.0</c:v>
                </c:pt>
                <c:pt idx="1185">
                  <c:v>1163.0</c:v>
                </c:pt>
                <c:pt idx="1186">
                  <c:v>1164.0</c:v>
                </c:pt>
                <c:pt idx="1187">
                  <c:v>1165.0</c:v>
                </c:pt>
                <c:pt idx="1188">
                  <c:v>1166.0</c:v>
                </c:pt>
                <c:pt idx="1189">
                  <c:v>1167.0</c:v>
                </c:pt>
                <c:pt idx="1190">
                  <c:v>1168.0</c:v>
                </c:pt>
                <c:pt idx="1191">
                  <c:v>1169.0</c:v>
                </c:pt>
                <c:pt idx="1192">
                  <c:v>1170.0</c:v>
                </c:pt>
                <c:pt idx="1193">
                  <c:v>1171.0</c:v>
                </c:pt>
                <c:pt idx="1194">
                  <c:v>1172.0</c:v>
                </c:pt>
                <c:pt idx="1195">
                  <c:v>1173.0</c:v>
                </c:pt>
                <c:pt idx="1196">
                  <c:v>1174.0</c:v>
                </c:pt>
                <c:pt idx="1197">
                  <c:v>1175.0</c:v>
                </c:pt>
                <c:pt idx="1198">
                  <c:v>1176.0</c:v>
                </c:pt>
                <c:pt idx="1199">
                  <c:v>1177.0</c:v>
                </c:pt>
                <c:pt idx="1200">
                  <c:v>1178.0</c:v>
                </c:pt>
                <c:pt idx="1201">
                  <c:v>1179.0</c:v>
                </c:pt>
                <c:pt idx="1202">
                  <c:v>1180.0</c:v>
                </c:pt>
                <c:pt idx="1203">
                  <c:v>1181.0</c:v>
                </c:pt>
                <c:pt idx="1204">
                  <c:v>1182.0</c:v>
                </c:pt>
                <c:pt idx="1205">
                  <c:v>1183.0</c:v>
                </c:pt>
                <c:pt idx="1206">
                  <c:v>1184.0</c:v>
                </c:pt>
                <c:pt idx="1207">
                  <c:v>1185.0</c:v>
                </c:pt>
                <c:pt idx="1208">
                  <c:v>1186.0</c:v>
                </c:pt>
                <c:pt idx="1209">
                  <c:v>1187.0</c:v>
                </c:pt>
                <c:pt idx="1210">
                  <c:v>1188.0</c:v>
                </c:pt>
                <c:pt idx="1211">
                  <c:v>1189.0</c:v>
                </c:pt>
                <c:pt idx="1212">
                  <c:v>1190.0</c:v>
                </c:pt>
                <c:pt idx="1213">
                  <c:v>1191.0</c:v>
                </c:pt>
                <c:pt idx="1214">
                  <c:v>1192.0</c:v>
                </c:pt>
                <c:pt idx="1215">
                  <c:v>1193.0</c:v>
                </c:pt>
                <c:pt idx="1216">
                  <c:v>1194.0</c:v>
                </c:pt>
                <c:pt idx="1217">
                  <c:v>1195.0</c:v>
                </c:pt>
                <c:pt idx="1218">
                  <c:v>1196.0</c:v>
                </c:pt>
                <c:pt idx="1219">
                  <c:v>1197.0</c:v>
                </c:pt>
                <c:pt idx="1220">
                  <c:v>1198.0</c:v>
                </c:pt>
                <c:pt idx="1221">
                  <c:v>1199.0</c:v>
                </c:pt>
                <c:pt idx="1222">
                  <c:v>1200.0</c:v>
                </c:pt>
                <c:pt idx="1223">
                  <c:v>1201.0</c:v>
                </c:pt>
                <c:pt idx="1224">
                  <c:v>1202.0</c:v>
                </c:pt>
                <c:pt idx="1225">
                  <c:v>1203.0</c:v>
                </c:pt>
                <c:pt idx="1226">
                  <c:v>9395.0</c:v>
                </c:pt>
                <c:pt idx="1227">
                  <c:v>1204.0</c:v>
                </c:pt>
                <c:pt idx="1228">
                  <c:v>1205.0</c:v>
                </c:pt>
                <c:pt idx="1229">
                  <c:v>1206.0</c:v>
                </c:pt>
                <c:pt idx="1230">
                  <c:v>1207.0</c:v>
                </c:pt>
                <c:pt idx="1231">
                  <c:v>1208.0</c:v>
                </c:pt>
                <c:pt idx="1232">
                  <c:v>1209.0</c:v>
                </c:pt>
                <c:pt idx="1233">
                  <c:v>1210.0</c:v>
                </c:pt>
                <c:pt idx="1234">
                  <c:v>1211.0</c:v>
                </c:pt>
                <c:pt idx="1235">
                  <c:v>1212.0</c:v>
                </c:pt>
                <c:pt idx="1236">
                  <c:v>1213.0</c:v>
                </c:pt>
                <c:pt idx="1237">
                  <c:v>1214.0</c:v>
                </c:pt>
                <c:pt idx="1238">
                  <c:v>1215.0</c:v>
                </c:pt>
                <c:pt idx="1239">
                  <c:v>1216.0</c:v>
                </c:pt>
                <c:pt idx="1240">
                  <c:v>1217.0</c:v>
                </c:pt>
                <c:pt idx="1241">
                  <c:v>1218.0</c:v>
                </c:pt>
                <c:pt idx="1242">
                  <c:v>1219.0</c:v>
                </c:pt>
                <c:pt idx="1243">
                  <c:v>1220.0</c:v>
                </c:pt>
                <c:pt idx="1244">
                  <c:v>1221.0</c:v>
                </c:pt>
                <c:pt idx="1245">
                  <c:v>1222.0</c:v>
                </c:pt>
                <c:pt idx="1246">
                  <c:v>1223.0</c:v>
                </c:pt>
                <c:pt idx="1247">
                  <c:v>1224.0</c:v>
                </c:pt>
                <c:pt idx="1248">
                  <c:v>1225.0</c:v>
                </c:pt>
                <c:pt idx="1249">
                  <c:v>1226.0</c:v>
                </c:pt>
                <c:pt idx="1250">
                  <c:v>1227.0</c:v>
                </c:pt>
                <c:pt idx="1251">
                  <c:v>1228.0</c:v>
                </c:pt>
                <c:pt idx="1252">
                  <c:v>1229.0</c:v>
                </c:pt>
                <c:pt idx="1253">
                  <c:v>1230.0</c:v>
                </c:pt>
                <c:pt idx="1254">
                  <c:v>1231.0</c:v>
                </c:pt>
                <c:pt idx="1255">
                  <c:v>1232.0</c:v>
                </c:pt>
                <c:pt idx="1256">
                  <c:v>1233.0</c:v>
                </c:pt>
                <c:pt idx="1257">
                  <c:v>1234.0</c:v>
                </c:pt>
                <c:pt idx="1258">
                  <c:v>1235.0</c:v>
                </c:pt>
                <c:pt idx="1259">
                  <c:v>1236.0</c:v>
                </c:pt>
                <c:pt idx="1260">
                  <c:v>1237.0</c:v>
                </c:pt>
                <c:pt idx="1261">
                  <c:v>1238.0</c:v>
                </c:pt>
                <c:pt idx="1262">
                  <c:v>1239.0</c:v>
                </c:pt>
                <c:pt idx="1263">
                  <c:v>1240.0</c:v>
                </c:pt>
                <c:pt idx="1264">
                  <c:v>1241.0</c:v>
                </c:pt>
                <c:pt idx="1265">
                  <c:v>1242.0</c:v>
                </c:pt>
                <c:pt idx="1266">
                  <c:v>1243.0</c:v>
                </c:pt>
                <c:pt idx="1267">
                  <c:v>1244.0</c:v>
                </c:pt>
                <c:pt idx="1268">
                  <c:v>1245.0</c:v>
                </c:pt>
                <c:pt idx="1269">
                  <c:v>1246.0</c:v>
                </c:pt>
                <c:pt idx="1270">
                  <c:v>1247.0</c:v>
                </c:pt>
                <c:pt idx="1271">
                  <c:v>9439.0</c:v>
                </c:pt>
                <c:pt idx="1272">
                  <c:v>1248.0</c:v>
                </c:pt>
                <c:pt idx="1273">
                  <c:v>1249.0</c:v>
                </c:pt>
                <c:pt idx="1274">
                  <c:v>1250.0</c:v>
                </c:pt>
                <c:pt idx="1275">
                  <c:v>1251.0</c:v>
                </c:pt>
                <c:pt idx="1276">
                  <c:v>1252.0</c:v>
                </c:pt>
                <c:pt idx="1277">
                  <c:v>1253.0</c:v>
                </c:pt>
                <c:pt idx="1278">
                  <c:v>1254.0</c:v>
                </c:pt>
                <c:pt idx="1279">
                  <c:v>1255.0</c:v>
                </c:pt>
                <c:pt idx="1280">
                  <c:v>1256.0</c:v>
                </c:pt>
                <c:pt idx="1281">
                  <c:v>1257.0</c:v>
                </c:pt>
                <c:pt idx="1282">
                  <c:v>9449.0</c:v>
                </c:pt>
                <c:pt idx="1283">
                  <c:v>1258.0</c:v>
                </c:pt>
                <c:pt idx="1284">
                  <c:v>1259.0</c:v>
                </c:pt>
                <c:pt idx="1285">
                  <c:v>1260.0</c:v>
                </c:pt>
                <c:pt idx="1286">
                  <c:v>1261.0</c:v>
                </c:pt>
                <c:pt idx="1287">
                  <c:v>1262.0</c:v>
                </c:pt>
                <c:pt idx="1288">
                  <c:v>1263.0</c:v>
                </c:pt>
                <c:pt idx="1289">
                  <c:v>1264.0</c:v>
                </c:pt>
                <c:pt idx="1290">
                  <c:v>1265.0</c:v>
                </c:pt>
                <c:pt idx="1291">
                  <c:v>1266.0</c:v>
                </c:pt>
                <c:pt idx="1292">
                  <c:v>1267.0</c:v>
                </c:pt>
                <c:pt idx="1293">
                  <c:v>1268.0</c:v>
                </c:pt>
                <c:pt idx="1294">
                  <c:v>1269.0</c:v>
                </c:pt>
                <c:pt idx="1295">
                  <c:v>1270.0</c:v>
                </c:pt>
                <c:pt idx="1296">
                  <c:v>1271.0</c:v>
                </c:pt>
                <c:pt idx="1297">
                  <c:v>1272.0</c:v>
                </c:pt>
                <c:pt idx="1298">
                  <c:v>1273.0</c:v>
                </c:pt>
                <c:pt idx="1299">
                  <c:v>1274.0</c:v>
                </c:pt>
                <c:pt idx="1300">
                  <c:v>1275.0</c:v>
                </c:pt>
                <c:pt idx="1301">
                  <c:v>1276.0</c:v>
                </c:pt>
                <c:pt idx="1302">
                  <c:v>1277.0</c:v>
                </c:pt>
                <c:pt idx="1303">
                  <c:v>1278.0</c:v>
                </c:pt>
                <c:pt idx="1304">
                  <c:v>1279.0</c:v>
                </c:pt>
                <c:pt idx="1305">
                  <c:v>1280.0</c:v>
                </c:pt>
                <c:pt idx="1306">
                  <c:v>1281.0</c:v>
                </c:pt>
                <c:pt idx="1307">
                  <c:v>1282.0</c:v>
                </c:pt>
                <c:pt idx="1308">
                  <c:v>1283.0</c:v>
                </c:pt>
                <c:pt idx="1309">
                  <c:v>1284.0</c:v>
                </c:pt>
                <c:pt idx="1310">
                  <c:v>1285.0</c:v>
                </c:pt>
                <c:pt idx="1311">
                  <c:v>1286.0</c:v>
                </c:pt>
                <c:pt idx="1312">
                  <c:v>1287.0</c:v>
                </c:pt>
                <c:pt idx="1313">
                  <c:v>1288.0</c:v>
                </c:pt>
                <c:pt idx="1314">
                  <c:v>1289.0</c:v>
                </c:pt>
                <c:pt idx="1315">
                  <c:v>1290.0</c:v>
                </c:pt>
                <c:pt idx="1316">
                  <c:v>1291.0</c:v>
                </c:pt>
                <c:pt idx="1317">
                  <c:v>1292.0</c:v>
                </c:pt>
                <c:pt idx="1318">
                  <c:v>1293.0</c:v>
                </c:pt>
                <c:pt idx="1319">
                  <c:v>1294.0</c:v>
                </c:pt>
                <c:pt idx="1320">
                  <c:v>1295.0</c:v>
                </c:pt>
                <c:pt idx="1321">
                  <c:v>1296.0</c:v>
                </c:pt>
                <c:pt idx="1322">
                  <c:v>1297.0</c:v>
                </c:pt>
                <c:pt idx="1323">
                  <c:v>1298.0</c:v>
                </c:pt>
                <c:pt idx="1324">
                  <c:v>1299.0</c:v>
                </c:pt>
                <c:pt idx="1325">
                  <c:v>1300.0</c:v>
                </c:pt>
                <c:pt idx="1326">
                  <c:v>1301.0</c:v>
                </c:pt>
                <c:pt idx="1327">
                  <c:v>1302.0</c:v>
                </c:pt>
                <c:pt idx="1328">
                  <c:v>1303.0</c:v>
                </c:pt>
                <c:pt idx="1329">
                  <c:v>1304.0</c:v>
                </c:pt>
                <c:pt idx="1330">
                  <c:v>1305.0</c:v>
                </c:pt>
                <c:pt idx="1331">
                  <c:v>1306.0</c:v>
                </c:pt>
                <c:pt idx="1332">
                  <c:v>1307.0</c:v>
                </c:pt>
                <c:pt idx="1333">
                  <c:v>1308.0</c:v>
                </c:pt>
                <c:pt idx="1334">
                  <c:v>1309.0</c:v>
                </c:pt>
                <c:pt idx="1335">
                  <c:v>1310.0</c:v>
                </c:pt>
                <c:pt idx="1336">
                  <c:v>1311.0</c:v>
                </c:pt>
                <c:pt idx="1337">
                  <c:v>1312.0</c:v>
                </c:pt>
                <c:pt idx="1338">
                  <c:v>1313.0</c:v>
                </c:pt>
                <c:pt idx="1339">
                  <c:v>1314.0</c:v>
                </c:pt>
                <c:pt idx="1340">
                  <c:v>1315.0</c:v>
                </c:pt>
                <c:pt idx="1341">
                  <c:v>1316.0</c:v>
                </c:pt>
                <c:pt idx="1342">
                  <c:v>1317.0</c:v>
                </c:pt>
                <c:pt idx="1343">
                  <c:v>1318.0</c:v>
                </c:pt>
                <c:pt idx="1344">
                  <c:v>1319.0</c:v>
                </c:pt>
                <c:pt idx="1345">
                  <c:v>1320.0</c:v>
                </c:pt>
                <c:pt idx="1346">
                  <c:v>1321.0</c:v>
                </c:pt>
                <c:pt idx="1347">
                  <c:v>1322.0</c:v>
                </c:pt>
                <c:pt idx="1348">
                  <c:v>1323.0</c:v>
                </c:pt>
                <c:pt idx="1349">
                  <c:v>1324.0</c:v>
                </c:pt>
                <c:pt idx="1350">
                  <c:v>1325.0</c:v>
                </c:pt>
                <c:pt idx="1351">
                  <c:v>1326.0</c:v>
                </c:pt>
                <c:pt idx="1352">
                  <c:v>1327.0</c:v>
                </c:pt>
                <c:pt idx="1353">
                  <c:v>1328.0</c:v>
                </c:pt>
                <c:pt idx="1354">
                  <c:v>9520.0</c:v>
                </c:pt>
                <c:pt idx="1355">
                  <c:v>1329.0</c:v>
                </c:pt>
                <c:pt idx="1356">
                  <c:v>1330.0</c:v>
                </c:pt>
                <c:pt idx="1357">
                  <c:v>1331.0</c:v>
                </c:pt>
                <c:pt idx="1358">
                  <c:v>1332.0</c:v>
                </c:pt>
                <c:pt idx="1359">
                  <c:v>1333.0</c:v>
                </c:pt>
                <c:pt idx="1360">
                  <c:v>1334.0</c:v>
                </c:pt>
                <c:pt idx="1361">
                  <c:v>1335.0</c:v>
                </c:pt>
                <c:pt idx="1362">
                  <c:v>1336.0</c:v>
                </c:pt>
                <c:pt idx="1363">
                  <c:v>1337.0</c:v>
                </c:pt>
                <c:pt idx="1364">
                  <c:v>1338.0</c:v>
                </c:pt>
                <c:pt idx="1365">
                  <c:v>1339.0</c:v>
                </c:pt>
                <c:pt idx="1366">
                  <c:v>1340.0</c:v>
                </c:pt>
                <c:pt idx="1367">
                  <c:v>9532.0</c:v>
                </c:pt>
                <c:pt idx="1368">
                  <c:v>1341.0</c:v>
                </c:pt>
                <c:pt idx="1369">
                  <c:v>1342.0</c:v>
                </c:pt>
                <c:pt idx="1370">
                  <c:v>1343.0</c:v>
                </c:pt>
                <c:pt idx="1371">
                  <c:v>1344.0</c:v>
                </c:pt>
                <c:pt idx="1372">
                  <c:v>1345.0</c:v>
                </c:pt>
                <c:pt idx="1373">
                  <c:v>1346.0</c:v>
                </c:pt>
                <c:pt idx="1374">
                  <c:v>1347.0</c:v>
                </c:pt>
                <c:pt idx="1375">
                  <c:v>1348.0</c:v>
                </c:pt>
                <c:pt idx="1376">
                  <c:v>1349.0</c:v>
                </c:pt>
                <c:pt idx="1377">
                  <c:v>1350.0</c:v>
                </c:pt>
                <c:pt idx="1378">
                  <c:v>1351.0</c:v>
                </c:pt>
                <c:pt idx="1379">
                  <c:v>1352.0</c:v>
                </c:pt>
                <c:pt idx="1380">
                  <c:v>1353.0</c:v>
                </c:pt>
                <c:pt idx="1381">
                  <c:v>1354.0</c:v>
                </c:pt>
                <c:pt idx="1382">
                  <c:v>1355.0</c:v>
                </c:pt>
                <c:pt idx="1383">
                  <c:v>1356.0</c:v>
                </c:pt>
                <c:pt idx="1384">
                  <c:v>1357.0</c:v>
                </c:pt>
                <c:pt idx="1385">
                  <c:v>1358.0</c:v>
                </c:pt>
                <c:pt idx="1386">
                  <c:v>1359.0</c:v>
                </c:pt>
                <c:pt idx="1387">
                  <c:v>1360.0</c:v>
                </c:pt>
                <c:pt idx="1388">
                  <c:v>1361.0</c:v>
                </c:pt>
                <c:pt idx="1389">
                  <c:v>1362.0</c:v>
                </c:pt>
                <c:pt idx="1390">
                  <c:v>1363.0</c:v>
                </c:pt>
                <c:pt idx="1391">
                  <c:v>1364.0</c:v>
                </c:pt>
                <c:pt idx="1392">
                  <c:v>1365.0</c:v>
                </c:pt>
                <c:pt idx="1393">
                  <c:v>1366.0</c:v>
                </c:pt>
                <c:pt idx="1394">
                  <c:v>1367.0</c:v>
                </c:pt>
                <c:pt idx="1395">
                  <c:v>1368.0</c:v>
                </c:pt>
                <c:pt idx="1396">
                  <c:v>1369.0</c:v>
                </c:pt>
                <c:pt idx="1397">
                  <c:v>1370.0</c:v>
                </c:pt>
                <c:pt idx="1398">
                  <c:v>1371.0</c:v>
                </c:pt>
                <c:pt idx="1399">
                  <c:v>1372.0</c:v>
                </c:pt>
                <c:pt idx="1400">
                  <c:v>1373.0</c:v>
                </c:pt>
                <c:pt idx="1401">
                  <c:v>1374.0</c:v>
                </c:pt>
                <c:pt idx="1402">
                  <c:v>1375.0</c:v>
                </c:pt>
                <c:pt idx="1403">
                  <c:v>1376.0</c:v>
                </c:pt>
                <c:pt idx="1404">
                  <c:v>1377.0</c:v>
                </c:pt>
                <c:pt idx="1405">
                  <c:v>1378.0</c:v>
                </c:pt>
                <c:pt idx="1406">
                  <c:v>1379.0</c:v>
                </c:pt>
                <c:pt idx="1407">
                  <c:v>1380.0</c:v>
                </c:pt>
                <c:pt idx="1408">
                  <c:v>1381.0</c:v>
                </c:pt>
                <c:pt idx="1409">
                  <c:v>1382.0</c:v>
                </c:pt>
                <c:pt idx="1410">
                  <c:v>1383.0</c:v>
                </c:pt>
                <c:pt idx="1411">
                  <c:v>1384.0</c:v>
                </c:pt>
                <c:pt idx="1412">
                  <c:v>1385.0</c:v>
                </c:pt>
                <c:pt idx="1413">
                  <c:v>1386.0</c:v>
                </c:pt>
                <c:pt idx="1414">
                  <c:v>1387.0</c:v>
                </c:pt>
                <c:pt idx="1415">
                  <c:v>1388.0</c:v>
                </c:pt>
                <c:pt idx="1416">
                  <c:v>1389.0</c:v>
                </c:pt>
                <c:pt idx="1417">
                  <c:v>1390.0</c:v>
                </c:pt>
                <c:pt idx="1418">
                  <c:v>1391.0</c:v>
                </c:pt>
                <c:pt idx="1419">
                  <c:v>1392.0</c:v>
                </c:pt>
                <c:pt idx="1420">
                  <c:v>1393.0</c:v>
                </c:pt>
                <c:pt idx="1421">
                  <c:v>1394.0</c:v>
                </c:pt>
                <c:pt idx="1422">
                  <c:v>1395.0</c:v>
                </c:pt>
                <c:pt idx="1423">
                  <c:v>1396.0</c:v>
                </c:pt>
                <c:pt idx="1424">
                  <c:v>1397.0</c:v>
                </c:pt>
                <c:pt idx="1425">
                  <c:v>1398.0</c:v>
                </c:pt>
                <c:pt idx="1426">
                  <c:v>1399.0</c:v>
                </c:pt>
                <c:pt idx="1427">
                  <c:v>1400.0</c:v>
                </c:pt>
                <c:pt idx="1428">
                  <c:v>1401.0</c:v>
                </c:pt>
                <c:pt idx="1429">
                  <c:v>1402.0</c:v>
                </c:pt>
                <c:pt idx="1430">
                  <c:v>1403.0</c:v>
                </c:pt>
                <c:pt idx="1431">
                  <c:v>1404.0</c:v>
                </c:pt>
                <c:pt idx="1432">
                  <c:v>1405.0</c:v>
                </c:pt>
                <c:pt idx="1433">
                  <c:v>1406.0</c:v>
                </c:pt>
                <c:pt idx="1434">
                  <c:v>1407.0</c:v>
                </c:pt>
                <c:pt idx="1435">
                  <c:v>1408.0</c:v>
                </c:pt>
                <c:pt idx="1436">
                  <c:v>1409.0</c:v>
                </c:pt>
                <c:pt idx="1437">
                  <c:v>1410.0</c:v>
                </c:pt>
                <c:pt idx="1438">
                  <c:v>1411.0</c:v>
                </c:pt>
                <c:pt idx="1439">
                  <c:v>1412.0</c:v>
                </c:pt>
                <c:pt idx="1440">
                  <c:v>1413.0</c:v>
                </c:pt>
                <c:pt idx="1441">
                  <c:v>1414.0</c:v>
                </c:pt>
                <c:pt idx="1442">
                  <c:v>1415.0</c:v>
                </c:pt>
                <c:pt idx="1443">
                  <c:v>1416.0</c:v>
                </c:pt>
                <c:pt idx="1444">
                  <c:v>1417.0</c:v>
                </c:pt>
                <c:pt idx="1445">
                  <c:v>1418.0</c:v>
                </c:pt>
                <c:pt idx="1446">
                  <c:v>1419.0</c:v>
                </c:pt>
                <c:pt idx="1447">
                  <c:v>1420.0</c:v>
                </c:pt>
                <c:pt idx="1448">
                  <c:v>1421.0</c:v>
                </c:pt>
                <c:pt idx="1449">
                  <c:v>1422.0</c:v>
                </c:pt>
                <c:pt idx="1450">
                  <c:v>1423.0</c:v>
                </c:pt>
                <c:pt idx="1451">
                  <c:v>1424.0</c:v>
                </c:pt>
                <c:pt idx="1452">
                  <c:v>1425.0</c:v>
                </c:pt>
                <c:pt idx="1453">
                  <c:v>1426.0</c:v>
                </c:pt>
                <c:pt idx="1454">
                  <c:v>1427.0</c:v>
                </c:pt>
                <c:pt idx="1455">
                  <c:v>1428.0</c:v>
                </c:pt>
                <c:pt idx="1456">
                  <c:v>1429.0</c:v>
                </c:pt>
                <c:pt idx="1457">
                  <c:v>1430.0</c:v>
                </c:pt>
                <c:pt idx="1458">
                  <c:v>1431.0</c:v>
                </c:pt>
                <c:pt idx="1459">
                  <c:v>1432.0</c:v>
                </c:pt>
                <c:pt idx="1460">
                  <c:v>1433.0</c:v>
                </c:pt>
                <c:pt idx="1461">
                  <c:v>1434.0</c:v>
                </c:pt>
                <c:pt idx="1462">
                  <c:v>1435.0</c:v>
                </c:pt>
                <c:pt idx="1463">
                  <c:v>1436.0</c:v>
                </c:pt>
                <c:pt idx="1464">
                  <c:v>1437.0</c:v>
                </c:pt>
                <c:pt idx="1465">
                  <c:v>1438.0</c:v>
                </c:pt>
                <c:pt idx="1466">
                  <c:v>1439.0</c:v>
                </c:pt>
                <c:pt idx="1467">
                  <c:v>1440.0</c:v>
                </c:pt>
                <c:pt idx="1468">
                  <c:v>1441.0</c:v>
                </c:pt>
                <c:pt idx="1469">
                  <c:v>1442.0</c:v>
                </c:pt>
                <c:pt idx="1470">
                  <c:v>1443.0</c:v>
                </c:pt>
                <c:pt idx="1471">
                  <c:v>1444.0</c:v>
                </c:pt>
                <c:pt idx="1472">
                  <c:v>1445.0</c:v>
                </c:pt>
                <c:pt idx="1473">
                  <c:v>1446.0</c:v>
                </c:pt>
                <c:pt idx="1474">
                  <c:v>1447.0</c:v>
                </c:pt>
                <c:pt idx="1475">
                  <c:v>1448.0</c:v>
                </c:pt>
                <c:pt idx="1476">
                  <c:v>1449.0</c:v>
                </c:pt>
                <c:pt idx="1477">
                  <c:v>1450.0</c:v>
                </c:pt>
                <c:pt idx="1478">
                  <c:v>1451.0</c:v>
                </c:pt>
                <c:pt idx="1479">
                  <c:v>1452.0</c:v>
                </c:pt>
                <c:pt idx="1480">
                  <c:v>1453.0</c:v>
                </c:pt>
                <c:pt idx="1481">
                  <c:v>1454.0</c:v>
                </c:pt>
                <c:pt idx="1482">
                  <c:v>1455.0</c:v>
                </c:pt>
                <c:pt idx="1483">
                  <c:v>1456.0</c:v>
                </c:pt>
                <c:pt idx="1484">
                  <c:v>1457.0</c:v>
                </c:pt>
                <c:pt idx="1485">
                  <c:v>1458.0</c:v>
                </c:pt>
                <c:pt idx="1486">
                  <c:v>1459.0</c:v>
                </c:pt>
                <c:pt idx="1487">
                  <c:v>1460.0</c:v>
                </c:pt>
                <c:pt idx="1488">
                  <c:v>1461.0</c:v>
                </c:pt>
                <c:pt idx="1489">
                  <c:v>1462.0</c:v>
                </c:pt>
                <c:pt idx="1490">
                  <c:v>1463.0</c:v>
                </c:pt>
                <c:pt idx="1491">
                  <c:v>1464.0</c:v>
                </c:pt>
                <c:pt idx="1492">
                  <c:v>1465.0</c:v>
                </c:pt>
                <c:pt idx="1493">
                  <c:v>1466.0</c:v>
                </c:pt>
                <c:pt idx="1494">
                  <c:v>1467.0</c:v>
                </c:pt>
                <c:pt idx="1495">
                  <c:v>1468.0</c:v>
                </c:pt>
                <c:pt idx="1496">
                  <c:v>1469.0</c:v>
                </c:pt>
                <c:pt idx="1497">
                  <c:v>1470.0</c:v>
                </c:pt>
                <c:pt idx="1498">
                  <c:v>1471.0</c:v>
                </c:pt>
                <c:pt idx="1499">
                  <c:v>1472.0</c:v>
                </c:pt>
                <c:pt idx="1500">
                  <c:v>1473.0</c:v>
                </c:pt>
                <c:pt idx="1501">
                  <c:v>1474.0</c:v>
                </c:pt>
                <c:pt idx="1502">
                  <c:v>1475.0</c:v>
                </c:pt>
                <c:pt idx="1503">
                  <c:v>1476.0</c:v>
                </c:pt>
                <c:pt idx="1504">
                  <c:v>1477.0</c:v>
                </c:pt>
                <c:pt idx="1505">
                  <c:v>1478.0</c:v>
                </c:pt>
                <c:pt idx="1506">
                  <c:v>1479.0</c:v>
                </c:pt>
                <c:pt idx="1507">
                  <c:v>1480.0</c:v>
                </c:pt>
                <c:pt idx="1508">
                  <c:v>1481.0</c:v>
                </c:pt>
                <c:pt idx="1509">
                  <c:v>1482.0</c:v>
                </c:pt>
                <c:pt idx="1510">
                  <c:v>1483.0</c:v>
                </c:pt>
                <c:pt idx="1511">
                  <c:v>1484.0</c:v>
                </c:pt>
                <c:pt idx="1512">
                  <c:v>1485.0</c:v>
                </c:pt>
                <c:pt idx="1513">
                  <c:v>1486.0</c:v>
                </c:pt>
                <c:pt idx="1514">
                  <c:v>1487.0</c:v>
                </c:pt>
                <c:pt idx="1515">
                  <c:v>1488.0</c:v>
                </c:pt>
                <c:pt idx="1516">
                  <c:v>1489.0</c:v>
                </c:pt>
                <c:pt idx="1517">
                  <c:v>1490.0</c:v>
                </c:pt>
                <c:pt idx="1518">
                  <c:v>1491.0</c:v>
                </c:pt>
                <c:pt idx="1519">
                  <c:v>1492.0</c:v>
                </c:pt>
                <c:pt idx="1520">
                  <c:v>1493.0</c:v>
                </c:pt>
                <c:pt idx="1521">
                  <c:v>1494.0</c:v>
                </c:pt>
                <c:pt idx="1522">
                  <c:v>1495.0</c:v>
                </c:pt>
                <c:pt idx="1523">
                  <c:v>1496.0</c:v>
                </c:pt>
                <c:pt idx="1524">
                  <c:v>1497.0</c:v>
                </c:pt>
                <c:pt idx="1525">
                  <c:v>1498.0</c:v>
                </c:pt>
                <c:pt idx="1526">
                  <c:v>1499.0</c:v>
                </c:pt>
                <c:pt idx="1527">
                  <c:v>1500.0</c:v>
                </c:pt>
                <c:pt idx="1528">
                  <c:v>1501.0</c:v>
                </c:pt>
                <c:pt idx="1529">
                  <c:v>1502.0</c:v>
                </c:pt>
                <c:pt idx="1530">
                  <c:v>1503.0</c:v>
                </c:pt>
                <c:pt idx="1531">
                  <c:v>1504.0</c:v>
                </c:pt>
                <c:pt idx="1532">
                  <c:v>1505.0</c:v>
                </c:pt>
                <c:pt idx="1533">
                  <c:v>1506.0</c:v>
                </c:pt>
                <c:pt idx="1534">
                  <c:v>1507.0</c:v>
                </c:pt>
                <c:pt idx="1535">
                  <c:v>1508.0</c:v>
                </c:pt>
                <c:pt idx="1536">
                  <c:v>1509.0</c:v>
                </c:pt>
                <c:pt idx="1537">
                  <c:v>1510.0</c:v>
                </c:pt>
                <c:pt idx="1538">
                  <c:v>1511.0</c:v>
                </c:pt>
                <c:pt idx="1539">
                  <c:v>1512.0</c:v>
                </c:pt>
                <c:pt idx="1540">
                  <c:v>1513.0</c:v>
                </c:pt>
                <c:pt idx="1541">
                  <c:v>1514.0</c:v>
                </c:pt>
                <c:pt idx="1542">
                  <c:v>1515.0</c:v>
                </c:pt>
                <c:pt idx="1543">
                  <c:v>1516.0</c:v>
                </c:pt>
                <c:pt idx="1544">
                  <c:v>1517.0</c:v>
                </c:pt>
                <c:pt idx="1545">
                  <c:v>1518.0</c:v>
                </c:pt>
                <c:pt idx="1546">
                  <c:v>1519.0</c:v>
                </c:pt>
                <c:pt idx="1547">
                  <c:v>1520.0</c:v>
                </c:pt>
                <c:pt idx="1548">
                  <c:v>1521.0</c:v>
                </c:pt>
                <c:pt idx="1549">
                  <c:v>1522.0</c:v>
                </c:pt>
                <c:pt idx="1550">
                  <c:v>1523.0</c:v>
                </c:pt>
                <c:pt idx="1551">
                  <c:v>1524.0</c:v>
                </c:pt>
                <c:pt idx="1552">
                  <c:v>1525.0</c:v>
                </c:pt>
                <c:pt idx="1553">
                  <c:v>1526.0</c:v>
                </c:pt>
                <c:pt idx="1554">
                  <c:v>1527.0</c:v>
                </c:pt>
                <c:pt idx="1555">
                  <c:v>1528.0</c:v>
                </c:pt>
                <c:pt idx="1556">
                  <c:v>1529.0</c:v>
                </c:pt>
                <c:pt idx="1557">
                  <c:v>1530.0</c:v>
                </c:pt>
                <c:pt idx="1558">
                  <c:v>1531.0</c:v>
                </c:pt>
                <c:pt idx="1559">
                  <c:v>1532.0</c:v>
                </c:pt>
                <c:pt idx="1560">
                  <c:v>1533.0</c:v>
                </c:pt>
                <c:pt idx="1561">
                  <c:v>1534.0</c:v>
                </c:pt>
                <c:pt idx="1562">
                  <c:v>1535.0</c:v>
                </c:pt>
                <c:pt idx="1563">
                  <c:v>1536.0</c:v>
                </c:pt>
                <c:pt idx="1564">
                  <c:v>1537.0</c:v>
                </c:pt>
                <c:pt idx="1565">
                  <c:v>1538.0</c:v>
                </c:pt>
                <c:pt idx="1566">
                  <c:v>1539.0</c:v>
                </c:pt>
                <c:pt idx="1567">
                  <c:v>1540.0</c:v>
                </c:pt>
                <c:pt idx="1568">
                  <c:v>1541.0</c:v>
                </c:pt>
                <c:pt idx="1569">
                  <c:v>1542.0</c:v>
                </c:pt>
                <c:pt idx="1570">
                  <c:v>1543.0</c:v>
                </c:pt>
                <c:pt idx="1571">
                  <c:v>1544.0</c:v>
                </c:pt>
                <c:pt idx="1572">
                  <c:v>1545.0</c:v>
                </c:pt>
                <c:pt idx="1573">
                  <c:v>1546.0</c:v>
                </c:pt>
                <c:pt idx="1574">
                  <c:v>1547.0</c:v>
                </c:pt>
                <c:pt idx="1575">
                  <c:v>1548.0</c:v>
                </c:pt>
                <c:pt idx="1576">
                  <c:v>1549.0</c:v>
                </c:pt>
                <c:pt idx="1577">
                  <c:v>1550.0</c:v>
                </c:pt>
                <c:pt idx="1578">
                  <c:v>1551.0</c:v>
                </c:pt>
                <c:pt idx="1579">
                  <c:v>1552.0</c:v>
                </c:pt>
                <c:pt idx="1580">
                  <c:v>1553.0</c:v>
                </c:pt>
                <c:pt idx="1581">
                  <c:v>1554.0</c:v>
                </c:pt>
                <c:pt idx="1582">
                  <c:v>1555.0</c:v>
                </c:pt>
                <c:pt idx="1583">
                  <c:v>1556.0</c:v>
                </c:pt>
                <c:pt idx="1584">
                  <c:v>1557.0</c:v>
                </c:pt>
                <c:pt idx="1585">
                  <c:v>1558.0</c:v>
                </c:pt>
                <c:pt idx="1586">
                  <c:v>1559.0</c:v>
                </c:pt>
                <c:pt idx="1587">
                  <c:v>1560.0</c:v>
                </c:pt>
                <c:pt idx="1588">
                  <c:v>1561.0</c:v>
                </c:pt>
                <c:pt idx="1589">
                  <c:v>1562.0</c:v>
                </c:pt>
                <c:pt idx="1590">
                  <c:v>1563.0</c:v>
                </c:pt>
                <c:pt idx="1591">
                  <c:v>1564.0</c:v>
                </c:pt>
                <c:pt idx="1592">
                  <c:v>1565.0</c:v>
                </c:pt>
                <c:pt idx="1593">
                  <c:v>1566.0</c:v>
                </c:pt>
                <c:pt idx="1594">
                  <c:v>1567.0</c:v>
                </c:pt>
                <c:pt idx="1595">
                  <c:v>1568.0</c:v>
                </c:pt>
                <c:pt idx="1596">
                  <c:v>1569.0</c:v>
                </c:pt>
                <c:pt idx="1597">
                  <c:v>1570.0</c:v>
                </c:pt>
                <c:pt idx="1598">
                  <c:v>1571.0</c:v>
                </c:pt>
                <c:pt idx="1599">
                  <c:v>1572.0</c:v>
                </c:pt>
                <c:pt idx="1600">
                  <c:v>1573.0</c:v>
                </c:pt>
                <c:pt idx="1601">
                  <c:v>1574.0</c:v>
                </c:pt>
                <c:pt idx="1602">
                  <c:v>1575.0</c:v>
                </c:pt>
                <c:pt idx="1603">
                  <c:v>1576.0</c:v>
                </c:pt>
                <c:pt idx="1604">
                  <c:v>1577.0</c:v>
                </c:pt>
                <c:pt idx="1605">
                  <c:v>1578.0</c:v>
                </c:pt>
                <c:pt idx="1606">
                  <c:v>1579.0</c:v>
                </c:pt>
                <c:pt idx="1607">
                  <c:v>1580.0</c:v>
                </c:pt>
                <c:pt idx="1608">
                  <c:v>1581.0</c:v>
                </c:pt>
                <c:pt idx="1609">
                  <c:v>1582.0</c:v>
                </c:pt>
                <c:pt idx="1610">
                  <c:v>1583.0</c:v>
                </c:pt>
                <c:pt idx="1611">
                  <c:v>1584.0</c:v>
                </c:pt>
                <c:pt idx="1612">
                  <c:v>1585.0</c:v>
                </c:pt>
                <c:pt idx="1613">
                  <c:v>1586.0</c:v>
                </c:pt>
                <c:pt idx="1614">
                  <c:v>1587.0</c:v>
                </c:pt>
                <c:pt idx="1615">
                  <c:v>1588.0</c:v>
                </c:pt>
                <c:pt idx="1616">
                  <c:v>1589.0</c:v>
                </c:pt>
                <c:pt idx="1617">
                  <c:v>1590.0</c:v>
                </c:pt>
                <c:pt idx="1618">
                  <c:v>1591.0</c:v>
                </c:pt>
                <c:pt idx="1619">
                  <c:v>1592.0</c:v>
                </c:pt>
                <c:pt idx="1620">
                  <c:v>1593.0</c:v>
                </c:pt>
                <c:pt idx="1621">
                  <c:v>1594.0</c:v>
                </c:pt>
                <c:pt idx="1622">
                  <c:v>1595.0</c:v>
                </c:pt>
                <c:pt idx="1623">
                  <c:v>1596.0</c:v>
                </c:pt>
                <c:pt idx="1624">
                  <c:v>1597.0</c:v>
                </c:pt>
                <c:pt idx="1625">
                  <c:v>1598.0</c:v>
                </c:pt>
                <c:pt idx="1626">
                  <c:v>1599.0</c:v>
                </c:pt>
                <c:pt idx="1627">
                  <c:v>1600.0</c:v>
                </c:pt>
                <c:pt idx="1628">
                  <c:v>1601.0</c:v>
                </c:pt>
                <c:pt idx="1629">
                  <c:v>1602.0</c:v>
                </c:pt>
                <c:pt idx="1630">
                  <c:v>1603.0</c:v>
                </c:pt>
                <c:pt idx="1631">
                  <c:v>1604.0</c:v>
                </c:pt>
                <c:pt idx="1632">
                  <c:v>1605.0</c:v>
                </c:pt>
                <c:pt idx="1633">
                  <c:v>1606.0</c:v>
                </c:pt>
                <c:pt idx="1634">
                  <c:v>1607.0</c:v>
                </c:pt>
                <c:pt idx="1635">
                  <c:v>1608.0</c:v>
                </c:pt>
                <c:pt idx="1636">
                  <c:v>1609.0</c:v>
                </c:pt>
                <c:pt idx="1637">
                  <c:v>1610.0</c:v>
                </c:pt>
                <c:pt idx="1638">
                  <c:v>1611.0</c:v>
                </c:pt>
                <c:pt idx="1639">
                  <c:v>1612.0</c:v>
                </c:pt>
                <c:pt idx="1640">
                  <c:v>1613.0</c:v>
                </c:pt>
                <c:pt idx="1641">
                  <c:v>1614.0</c:v>
                </c:pt>
                <c:pt idx="1642">
                  <c:v>1615.0</c:v>
                </c:pt>
                <c:pt idx="1643">
                  <c:v>1616.0</c:v>
                </c:pt>
                <c:pt idx="1644">
                  <c:v>1617.0</c:v>
                </c:pt>
                <c:pt idx="1645">
                  <c:v>1618.0</c:v>
                </c:pt>
                <c:pt idx="1646">
                  <c:v>1619.0</c:v>
                </c:pt>
                <c:pt idx="1647">
                  <c:v>9811.0</c:v>
                </c:pt>
                <c:pt idx="1648">
                  <c:v>1620.0</c:v>
                </c:pt>
                <c:pt idx="1649">
                  <c:v>1621.0</c:v>
                </c:pt>
                <c:pt idx="1650">
                  <c:v>1622.0</c:v>
                </c:pt>
                <c:pt idx="1651">
                  <c:v>1623.0</c:v>
                </c:pt>
                <c:pt idx="1652">
                  <c:v>1624.0</c:v>
                </c:pt>
                <c:pt idx="1653">
                  <c:v>1625.0</c:v>
                </c:pt>
                <c:pt idx="1654">
                  <c:v>1626.0</c:v>
                </c:pt>
                <c:pt idx="1655">
                  <c:v>1627.0</c:v>
                </c:pt>
                <c:pt idx="1656">
                  <c:v>1628.0</c:v>
                </c:pt>
                <c:pt idx="1657">
                  <c:v>1629.0</c:v>
                </c:pt>
                <c:pt idx="1658">
                  <c:v>1630.0</c:v>
                </c:pt>
                <c:pt idx="1659">
                  <c:v>1631.0</c:v>
                </c:pt>
                <c:pt idx="1660">
                  <c:v>1632.0</c:v>
                </c:pt>
                <c:pt idx="1661">
                  <c:v>1633.0</c:v>
                </c:pt>
                <c:pt idx="1662">
                  <c:v>1634.0</c:v>
                </c:pt>
                <c:pt idx="1663">
                  <c:v>1635.0</c:v>
                </c:pt>
                <c:pt idx="1664">
                  <c:v>1636.0</c:v>
                </c:pt>
                <c:pt idx="1665">
                  <c:v>1637.0</c:v>
                </c:pt>
                <c:pt idx="1666">
                  <c:v>1638.0</c:v>
                </c:pt>
                <c:pt idx="1667">
                  <c:v>1639.0</c:v>
                </c:pt>
                <c:pt idx="1668">
                  <c:v>1640.0</c:v>
                </c:pt>
                <c:pt idx="1669">
                  <c:v>1641.0</c:v>
                </c:pt>
                <c:pt idx="1670">
                  <c:v>1642.0</c:v>
                </c:pt>
                <c:pt idx="1671">
                  <c:v>1643.0</c:v>
                </c:pt>
                <c:pt idx="1672">
                  <c:v>1644.0</c:v>
                </c:pt>
                <c:pt idx="1673">
                  <c:v>1645.0</c:v>
                </c:pt>
                <c:pt idx="1674">
                  <c:v>1646.0</c:v>
                </c:pt>
                <c:pt idx="1675">
                  <c:v>1647.0</c:v>
                </c:pt>
                <c:pt idx="1676">
                  <c:v>1648.0</c:v>
                </c:pt>
                <c:pt idx="1677">
                  <c:v>1649.0</c:v>
                </c:pt>
                <c:pt idx="1678">
                  <c:v>1650.0</c:v>
                </c:pt>
                <c:pt idx="1679">
                  <c:v>1651.0</c:v>
                </c:pt>
                <c:pt idx="1680">
                  <c:v>1652.0</c:v>
                </c:pt>
                <c:pt idx="1681">
                  <c:v>1653.0</c:v>
                </c:pt>
                <c:pt idx="1682">
                  <c:v>1654.0</c:v>
                </c:pt>
                <c:pt idx="1683">
                  <c:v>1655.0</c:v>
                </c:pt>
                <c:pt idx="1684">
                  <c:v>1656.0</c:v>
                </c:pt>
                <c:pt idx="1685">
                  <c:v>1657.0</c:v>
                </c:pt>
                <c:pt idx="1686">
                  <c:v>1658.0</c:v>
                </c:pt>
                <c:pt idx="1687">
                  <c:v>1659.0</c:v>
                </c:pt>
                <c:pt idx="1688">
                  <c:v>1660.0</c:v>
                </c:pt>
                <c:pt idx="1689">
                  <c:v>1661.0</c:v>
                </c:pt>
                <c:pt idx="1690">
                  <c:v>1662.0</c:v>
                </c:pt>
                <c:pt idx="1691">
                  <c:v>1663.0</c:v>
                </c:pt>
                <c:pt idx="1692">
                  <c:v>1664.0</c:v>
                </c:pt>
                <c:pt idx="1693">
                  <c:v>1665.0</c:v>
                </c:pt>
                <c:pt idx="1694">
                  <c:v>1666.0</c:v>
                </c:pt>
                <c:pt idx="1695">
                  <c:v>1667.0</c:v>
                </c:pt>
                <c:pt idx="1696">
                  <c:v>1668.0</c:v>
                </c:pt>
                <c:pt idx="1697">
                  <c:v>1669.0</c:v>
                </c:pt>
                <c:pt idx="1698">
                  <c:v>1670.0</c:v>
                </c:pt>
                <c:pt idx="1699">
                  <c:v>1671.0</c:v>
                </c:pt>
                <c:pt idx="1700">
                  <c:v>1672.0</c:v>
                </c:pt>
                <c:pt idx="1701">
                  <c:v>1673.0</c:v>
                </c:pt>
                <c:pt idx="1702">
                  <c:v>1674.0</c:v>
                </c:pt>
                <c:pt idx="1703">
                  <c:v>1675.0</c:v>
                </c:pt>
                <c:pt idx="1704">
                  <c:v>1676.0</c:v>
                </c:pt>
                <c:pt idx="1705">
                  <c:v>1677.0</c:v>
                </c:pt>
                <c:pt idx="1706">
                  <c:v>1678.0</c:v>
                </c:pt>
                <c:pt idx="1707">
                  <c:v>1679.0</c:v>
                </c:pt>
                <c:pt idx="1708">
                  <c:v>1680.0</c:v>
                </c:pt>
                <c:pt idx="1709">
                  <c:v>1681.0</c:v>
                </c:pt>
                <c:pt idx="1710">
                  <c:v>1682.0</c:v>
                </c:pt>
                <c:pt idx="1711">
                  <c:v>1683.0</c:v>
                </c:pt>
                <c:pt idx="1712">
                  <c:v>1684.0</c:v>
                </c:pt>
                <c:pt idx="1713">
                  <c:v>1685.0</c:v>
                </c:pt>
                <c:pt idx="1714">
                  <c:v>1686.0</c:v>
                </c:pt>
                <c:pt idx="1715">
                  <c:v>1687.0</c:v>
                </c:pt>
                <c:pt idx="1716">
                  <c:v>1688.0</c:v>
                </c:pt>
                <c:pt idx="1717">
                  <c:v>1689.0</c:v>
                </c:pt>
                <c:pt idx="1718">
                  <c:v>1690.0</c:v>
                </c:pt>
                <c:pt idx="1719">
                  <c:v>1691.0</c:v>
                </c:pt>
                <c:pt idx="1720">
                  <c:v>9883.0</c:v>
                </c:pt>
                <c:pt idx="1721">
                  <c:v>1692.0</c:v>
                </c:pt>
                <c:pt idx="1722">
                  <c:v>1693.0</c:v>
                </c:pt>
                <c:pt idx="1723">
                  <c:v>1694.0</c:v>
                </c:pt>
                <c:pt idx="1724">
                  <c:v>1695.0</c:v>
                </c:pt>
                <c:pt idx="1725">
                  <c:v>1696.0</c:v>
                </c:pt>
                <c:pt idx="1726">
                  <c:v>1697.0</c:v>
                </c:pt>
                <c:pt idx="1727">
                  <c:v>1698.0</c:v>
                </c:pt>
                <c:pt idx="1728">
                  <c:v>1699.0</c:v>
                </c:pt>
                <c:pt idx="1729">
                  <c:v>1700.0</c:v>
                </c:pt>
                <c:pt idx="1730">
                  <c:v>1701.0</c:v>
                </c:pt>
                <c:pt idx="1731">
                  <c:v>1702.0</c:v>
                </c:pt>
                <c:pt idx="1732">
                  <c:v>1703.0</c:v>
                </c:pt>
                <c:pt idx="1733">
                  <c:v>1704.0</c:v>
                </c:pt>
                <c:pt idx="1734">
                  <c:v>1705.0</c:v>
                </c:pt>
                <c:pt idx="1735">
                  <c:v>1706.0</c:v>
                </c:pt>
                <c:pt idx="1736">
                  <c:v>1707.0</c:v>
                </c:pt>
                <c:pt idx="1737">
                  <c:v>1708.0</c:v>
                </c:pt>
                <c:pt idx="1738">
                  <c:v>1709.0</c:v>
                </c:pt>
                <c:pt idx="1739">
                  <c:v>1710.0</c:v>
                </c:pt>
                <c:pt idx="1740">
                  <c:v>1711.0</c:v>
                </c:pt>
                <c:pt idx="1741">
                  <c:v>1712.0</c:v>
                </c:pt>
                <c:pt idx="1742">
                  <c:v>1713.0</c:v>
                </c:pt>
                <c:pt idx="1743">
                  <c:v>1714.0</c:v>
                </c:pt>
                <c:pt idx="1744">
                  <c:v>1715.0</c:v>
                </c:pt>
                <c:pt idx="1745">
                  <c:v>1716.0</c:v>
                </c:pt>
                <c:pt idx="1746">
                  <c:v>1717.0</c:v>
                </c:pt>
                <c:pt idx="1747">
                  <c:v>1718.0</c:v>
                </c:pt>
                <c:pt idx="1748">
                  <c:v>1719.0</c:v>
                </c:pt>
                <c:pt idx="1749">
                  <c:v>1720.0</c:v>
                </c:pt>
                <c:pt idx="1750">
                  <c:v>1721.0</c:v>
                </c:pt>
                <c:pt idx="1751">
                  <c:v>1722.0</c:v>
                </c:pt>
                <c:pt idx="1752">
                  <c:v>1723.0</c:v>
                </c:pt>
                <c:pt idx="1753">
                  <c:v>1724.0</c:v>
                </c:pt>
                <c:pt idx="1754">
                  <c:v>1725.0</c:v>
                </c:pt>
                <c:pt idx="1755">
                  <c:v>1726.0</c:v>
                </c:pt>
                <c:pt idx="1756">
                  <c:v>1727.0</c:v>
                </c:pt>
                <c:pt idx="1757">
                  <c:v>1728.0</c:v>
                </c:pt>
                <c:pt idx="1758">
                  <c:v>1729.0</c:v>
                </c:pt>
                <c:pt idx="1759">
                  <c:v>1730.0</c:v>
                </c:pt>
                <c:pt idx="1760">
                  <c:v>1731.0</c:v>
                </c:pt>
                <c:pt idx="1761">
                  <c:v>1732.0</c:v>
                </c:pt>
                <c:pt idx="1762">
                  <c:v>1733.0</c:v>
                </c:pt>
                <c:pt idx="1763">
                  <c:v>1734.0</c:v>
                </c:pt>
                <c:pt idx="1764">
                  <c:v>1735.0</c:v>
                </c:pt>
                <c:pt idx="1765">
                  <c:v>1736.0</c:v>
                </c:pt>
                <c:pt idx="1766">
                  <c:v>1737.0</c:v>
                </c:pt>
                <c:pt idx="1767">
                  <c:v>1738.0</c:v>
                </c:pt>
                <c:pt idx="1768">
                  <c:v>1739.0</c:v>
                </c:pt>
                <c:pt idx="1769">
                  <c:v>1740.0</c:v>
                </c:pt>
                <c:pt idx="1770">
                  <c:v>1741.0</c:v>
                </c:pt>
                <c:pt idx="1771">
                  <c:v>1742.0</c:v>
                </c:pt>
                <c:pt idx="1772">
                  <c:v>1743.0</c:v>
                </c:pt>
                <c:pt idx="1773">
                  <c:v>9936.0</c:v>
                </c:pt>
                <c:pt idx="1774">
                  <c:v>1744.0</c:v>
                </c:pt>
                <c:pt idx="1775">
                  <c:v>1745.0</c:v>
                </c:pt>
                <c:pt idx="1776">
                  <c:v>1746.0</c:v>
                </c:pt>
                <c:pt idx="1777">
                  <c:v>1747.0</c:v>
                </c:pt>
                <c:pt idx="1778">
                  <c:v>1748.0</c:v>
                </c:pt>
                <c:pt idx="1779">
                  <c:v>1749.0</c:v>
                </c:pt>
                <c:pt idx="1780">
                  <c:v>1750.0</c:v>
                </c:pt>
                <c:pt idx="1781">
                  <c:v>1751.0</c:v>
                </c:pt>
                <c:pt idx="1782">
                  <c:v>1752.0</c:v>
                </c:pt>
                <c:pt idx="1783">
                  <c:v>1753.0</c:v>
                </c:pt>
                <c:pt idx="1784">
                  <c:v>1754.0</c:v>
                </c:pt>
                <c:pt idx="1785">
                  <c:v>1755.0</c:v>
                </c:pt>
                <c:pt idx="1786">
                  <c:v>1756.0</c:v>
                </c:pt>
                <c:pt idx="1787">
                  <c:v>1757.0</c:v>
                </c:pt>
                <c:pt idx="1788">
                  <c:v>1758.0</c:v>
                </c:pt>
                <c:pt idx="1789">
                  <c:v>1759.0</c:v>
                </c:pt>
                <c:pt idx="1790">
                  <c:v>1760.0</c:v>
                </c:pt>
                <c:pt idx="1791">
                  <c:v>1761.0</c:v>
                </c:pt>
                <c:pt idx="1792">
                  <c:v>1762.0</c:v>
                </c:pt>
                <c:pt idx="1793">
                  <c:v>1763.0</c:v>
                </c:pt>
                <c:pt idx="1794">
                  <c:v>1764.0</c:v>
                </c:pt>
                <c:pt idx="1795">
                  <c:v>1765.0</c:v>
                </c:pt>
                <c:pt idx="1796">
                  <c:v>1766.0</c:v>
                </c:pt>
                <c:pt idx="1797">
                  <c:v>1767.0</c:v>
                </c:pt>
                <c:pt idx="1798">
                  <c:v>1768.0</c:v>
                </c:pt>
                <c:pt idx="1799">
                  <c:v>1769.0</c:v>
                </c:pt>
                <c:pt idx="1800">
                  <c:v>1770.0</c:v>
                </c:pt>
                <c:pt idx="1801">
                  <c:v>1771.0</c:v>
                </c:pt>
                <c:pt idx="1802">
                  <c:v>1772.0</c:v>
                </c:pt>
                <c:pt idx="1803">
                  <c:v>1773.0</c:v>
                </c:pt>
                <c:pt idx="1804">
                  <c:v>1774.0</c:v>
                </c:pt>
                <c:pt idx="1805">
                  <c:v>1775.0</c:v>
                </c:pt>
                <c:pt idx="1806">
                  <c:v>1776.0</c:v>
                </c:pt>
                <c:pt idx="1807">
                  <c:v>1777.0</c:v>
                </c:pt>
                <c:pt idx="1808">
                  <c:v>1778.0</c:v>
                </c:pt>
                <c:pt idx="1809">
                  <c:v>1779.0</c:v>
                </c:pt>
                <c:pt idx="1810">
                  <c:v>1780.0</c:v>
                </c:pt>
                <c:pt idx="1811">
                  <c:v>1781.0</c:v>
                </c:pt>
                <c:pt idx="1812">
                  <c:v>1782.0</c:v>
                </c:pt>
                <c:pt idx="1813">
                  <c:v>1783.0</c:v>
                </c:pt>
                <c:pt idx="1814">
                  <c:v>1784.0</c:v>
                </c:pt>
                <c:pt idx="1815">
                  <c:v>1785.0</c:v>
                </c:pt>
                <c:pt idx="1816">
                  <c:v>1786.0</c:v>
                </c:pt>
                <c:pt idx="1817">
                  <c:v>1787.0</c:v>
                </c:pt>
                <c:pt idx="1818">
                  <c:v>1788.0</c:v>
                </c:pt>
                <c:pt idx="1819">
                  <c:v>1789.0</c:v>
                </c:pt>
                <c:pt idx="1820">
                  <c:v>1790.0</c:v>
                </c:pt>
                <c:pt idx="1821">
                  <c:v>1791.0</c:v>
                </c:pt>
                <c:pt idx="1822">
                  <c:v>1792.0</c:v>
                </c:pt>
                <c:pt idx="1823">
                  <c:v>1793.0</c:v>
                </c:pt>
                <c:pt idx="1824">
                  <c:v>1794.0</c:v>
                </c:pt>
                <c:pt idx="1825">
                  <c:v>1795.0</c:v>
                </c:pt>
                <c:pt idx="1826">
                  <c:v>1796.0</c:v>
                </c:pt>
                <c:pt idx="1827">
                  <c:v>1797.0</c:v>
                </c:pt>
                <c:pt idx="1828">
                  <c:v>1798.0</c:v>
                </c:pt>
                <c:pt idx="1829">
                  <c:v>1799.0</c:v>
                </c:pt>
                <c:pt idx="1830">
                  <c:v>1800.0</c:v>
                </c:pt>
                <c:pt idx="1831">
                  <c:v>1801.0</c:v>
                </c:pt>
                <c:pt idx="1832">
                  <c:v>1802.0</c:v>
                </c:pt>
                <c:pt idx="1833">
                  <c:v>1803.0</c:v>
                </c:pt>
                <c:pt idx="1834">
                  <c:v>1804.0</c:v>
                </c:pt>
                <c:pt idx="1835">
                  <c:v>1805.0</c:v>
                </c:pt>
                <c:pt idx="1836">
                  <c:v>1806.0</c:v>
                </c:pt>
                <c:pt idx="1837">
                  <c:v>1807.0</c:v>
                </c:pt>
                <c:pt idx="1838">
                  <c:v>1808.0</c:v>
                </c:pt>
                <c:pt idx="1839">
                  <c:v>1809.0</c:v>
                </c:pt>
                <c:pt idx="1840">
                  <c:v>1810.0</c:v>
                </c:pt>
                <c:pt idx="1841">
                  <c:v>1811.0</c:v>
                </c:pt>
                <c:pt idx="1842">
                  <c:v>1812.0</c:v>
                </c:pt>
                <c:pt idx="1843">
                  <c:v>1813.0</c:v>
                </c:pt>
                <c:pt idx="1844">
                  <c:v>1814.0</c:v>
                </c:pt>
                <c:pt idx="1845">
                  <c:v>1815.0</c:v>
                </c:pt>
                <c:pt idx="1846">
                  <c:v>1816.0</c:v>
                </c:pt>
                <c:pt idx="1847">
                  <c:v>1817.0</c:v>
                </c:pt>
                <c:pt idx="1848">
                  <c:v>1818.0</c:v>
                </c:pt>
                <c:pt idx="1849">
                  <c:v>1819.0</c:v>
                </c:pt>
                <c:pt idx="1850">
                  <c:v>1820.0</c:v>
                </c:pt>
                <c:pt idx="1851">
                  <c:v>1821.0</c:v>
                </c:pt>
                <c:pt idx="1852">
                  <c:v>1822.0</c:v>
                </c:pt>
                <c:pt idx="1853">
                  <c:v>1823.0</c:v>
                </c:pt>
                <c:pt idx="1854">
                  <c:v>1824.0</c:v>
                </c:pt>
                <c:pt idx="1855">
                  <c:v>1825.0</c:v>
                </c:pt>
                <c:pt idx="1856">
                  <c:v>1826.0</c:v>
                </c:pt>
                <c:pt idx="1857">
                  <c:v>1827.0</c:v>
                </c:pt>
                <c:pt idx="1858">
                  <c:v>1828.0</c:v>
                </c:pt>
                <c:pt idx="1859">
                  <c:v>1829.0</c:v>
                </c:pt>
                <c:pt idx="1860">
                  <c:v>1830.0</c:v>
                </c:pt>
                <c:pt idx="1861">
                  <c:v>1831.0</c:v>
                </c:pt>
                <c:pt idx="1862">
                  <c:v>1832.0</c:v>
                </c:pt>
                <c:pt idx="1863">
                  <c:v>1833.0</c:v>
                </c:pt>
                <c:pt idx="1864">
                  <c:v>1834.0</c:v>
                </c:pt>
                <c:pt idx="1865">
                  <c:v>1835.0</c:v>
                </c:pt>
                <c:pt idx="1866">
                  <c:v>1836.0</c:v>
                </c:pt>
                <c:pt idx="1867">
                  <c:v>10028.0</c:v>
                </c:pt>
                <c:pt idx="1868">
                  <c:v>1837.0</c:v>
                </c:pt>
                <c:pt idx="1869">
                  <c:v>1838.0</c:v>
                </c:pt>
                <c:pt idx="1870">
                  <c:v>1839.0</c:v>
                </c:pt>
                <c:pt idx="1871">
                  <c:v>1840.0</c:v>
                </c:pt>
                <c:pt idx="1872">
                  <c:v>1841.0</c:v>
                </c:pt>
                <c:pt idx="1873">
                  <c:v>1842.0</c:v>
                </c:pt>
                <c:pt idx="1874">
                  <c:v>1843.0</c:v>
                </c:pt>
                <c:pt idx="1875">
                  <c:v>1844.0</c:v>
                </c:pt>
                <c:pt idx="1876">
                  <c:v>1845.0</c:v>
                </c:pt>
                <c:pt idx="1877">
                  <c:v>1846.0</c:v>
                </c:pt>
                <c:pt idx="1878">
                  <c:v>1847.0</c:v>
                </c:pt>
                <c:pt idx="1879">
                  <c:v>1848.0</c:v>
                </c:pt>
                <c:pt idx="1880">
                  <c:v>1849.0</c:v>
                </c:pt>
                <c:pt idx="1881">
                  <c:v>1850.0</c:v>
                </c:pt>
                <c:pt idx="1882">
                  <c:v>1851.0</c:v>
                </c:pt>
                <c:pt idx="1883">
                  <c:v>1852.0</c:v>
                </c:pt>
                <c:pt idx="1884">
                  <c:v>1853.0</c:v>
                </c:pt>
                <c:pt idx="1885">
                  <c:v>1854.0</c:v>
                </c:pt>
                <c:pt idx="1886">
                  <c:v>1855.0</c:v>
                </c:pt>
                <c:pt idx="1887">
                  <c:v>1856.0</c:v>
                </c:pt>
                <c:pt idx="1888">
                  <c:v>1857.0</c:v>
                </c:pt>
                <c:pt idx="1889">
                  <c:v>1858.0</c:v>
                </c:pt>
                <c:pt idx="1890">
                  <c:v>1859.0</c:v>
                </c:pt>
                <c:pt idx="1891">
                  <c:v>1860.0</c:v>
                </c:pt>
                <c:pt idx="1892">
                  <c:v>1861.0</c:v>
                </c:pt>
                <c:pt idx="1893">
                  <c:v>1862.0</c:v>
                </c:pt>
                <c:pt idx="1894">
                  <c:v>1863.0</c:v>
                </c:pt>
                <c:pt idx="1895">
                  <c:v>1864.0</c:v>
                </c:pt>
                <c:pt idx="1896">
                  <c:v>1865.0</c:v>
                </c:pt>
                <c:pt idx="1897">
                  <c:v>1866.0</c:v>
                </c:pt>
                <c:pt idx="1898">
                  <c:v>1867.0</c:v>
                </c:pt>
                <c:pt idx="1899">
                  <c:v>1868.0</c:v>
                </c:pt>
                <c:pt idx="1900">
                  <c:v>1869.0</c:v>
                </c:pt>
                <c:pt idx="1901">
                  <c:v>1870.0</c:v>
                </c:pt>
                <c:pt idx="1902">
                  <c:v>1871.0</c:v>
                </c:pt>
                <c:pt idx="1903">
                  <c:v>1872.0</c:v>
                </c:pt>
                <c:pt idx="1904">
                  <c:v>1873.0</c:v>
                </c:pt>
                <c:pt idx="1905">
                  <c:v>1874.0</c:v>
                </c:pt>
                <c:pt idx="1906">
                  <c:v>1875.0</c:v>
                </c:pt>
                <c:pt idx="1907">
                  <c:v>1876.0</c:v>
                </c:pt>
                <c:pt idx="1908">
                  <c:v>1877.0</c:v>
                </c:pt>
                <c:pt idx="1909">
                  <c:v>1878.0</c:v>
                </c:pt>
                <c:pt idx="1910">
                  <c:v>1879.0</c:v>
                </c:pt>
                <c:pt idx="1911">
                  <c:v>1880.0</c:v>
                </c:pt>
                <c:pt idx="1912">
                  <c:v>1881.0</c:v>
                </c:pt>
                <c:pt idx="1913">
                  <c:v>1882.0</c:v>
                </c:pt>
                <c:pt idx="1914">
                  <c:v>1883.0</c:v>
                </c:pt>
                <c:pt idx="1915">
                  <c:v>1884.0</c:v>
                </c:pt>
                <c:pt idx="1916">
                  <c:v>1885.0</c:v>
                </c:pt>
                <c:pt idx="1917">
                  <c:v>1886.0</c:v>
                </c:pt>
                <c:pt idx="1918">
                  <c:v>1887.0</c:v>
                </c:pt>
                <c:pt idx="1919">
                  <c:v>1888.0</c:v>
                </c:pt>
                <c:pt idx="1920">
                  <c:v>1889.0</c:v>
                </c:pt>
                <c:pt idx="1921">
                  <c:v>1890.0</c:v>
                </c:pt>
                <c:pt idx="1922">
                  <c:v>1891.0</c:v>
                </c:pt>
                <c:pt idx="1923">
                  <c:v>1892.0</c:v>
                </c:pt>
                <c:pt idx="1924">
                  <c:v>1893.0</c:v>
                </c:pt>
                <c:pt idx="1925">
                  <c:v>1894.0</c:v>
                </c:pt>
                <c:pt idx="1926">
                  <c:v>1895.0</c:v>
                </c:pt>
                <c:pt idx="1927">
                  <c:v>1896.0</c:v>
                </c:pt>
                <c:pt idx="1928">
                  <c:v>1897.0</c:v>
                </c:pt>
                <c:pt idx="1929">
                  <c:v>1898.0</c:v>
                </c:pt>
                <c:pt idx="1930">
                  <c:v>1899.0</c:v>
                </c:pt>
                <c:pt idx="1931">
                  <c:v>1900.0</c:v>
                </c:pt>
                <c:pt idx="1932">
                  <c:v>1901.0</c:v>
                </c:pt>
                <c:pt idx="1933">
                  <c:v>1902.0</c:v>
                </c:pt>
                <c:pt idx="1934">
                  <c:v>1903.0</c:v>
                </c:pt>
                <c:pt idx="1935">
                  <c:v>1904.0</c:v>
                </c:pt>
                <c:pt idx="1936">
                  <c:v>1905.0</c:v>
                </c:pt>
                <c:pt idx="1937">
                  <c:v>1906.0</c:v>
                </c:pt>
                <c:pt idx="1938">
                  <c:v>1907.0</c:v>
                </c:pt>
                <c:pt idx="1939">
                  <c:v>1908.0</c:v>
                </c:pt>
                <c:pt idx="1940">
                  <c:v>1909.0</c:v>
                </c:pt>
                <c:pt idx="1941">
                  <c:v>1910.0</c:v>
                </c:pt>
                <c:pt idx="1942">
                  <c:v>1911.0</c:v>
                </c:pt>
                <c:pt idx="1943">
                  <c:v>1912.0</c:v>
                </c:pt>
                <c:pt idx="1944">
                  <c:v>1913.0</c:v>
                </c:pt>
                <c:pt idx="1945">
                  <c:v>1914.0</c:v>
                </c:pt>
                <c:pt idx="1946">
                  <c:v>1915.0</c:v>
                </c:pt>
                <c:pt idx="1947">
                  <c:v>1916.0</c:v>
                </c:pt>
                <c:pt idx="1948">
                  <c:v>1917.0</c:v>
                </c:pt>
                <c:pt idx="1949">
                  <c:v>1918.0</c:v>
                </c:pt>
                <c:pt idx="1950">
                  <c:v>1919.0</c:v>
                </c:pt>
                <c:pt idx="1951">
                  <c:v>1920.0</c:v>
                </c:pt>
                <c:pt idx="1952">
                  <c:v>1921.0</c:v>
                </c:pt>
                <c:pt idx="1953">
                  <c:v>1922.0</c:v>
                </c:pt>
                <c:pt idx="1954">
                  <c:v>1923.0</c:v>
                </c:pt>
                <c:pt idx="1955">
                  <c:v>1924.0</c:v>
                </c:pt>
                <c:pt idx="1956">
                  <c:v>1925.0</c:v>
                </c:pt>
                <c:pt idx="1957">
                  <c:v>1926.0</c:v>
                </c:pt>
                <c:pt idx="1958">
                  <c:v>1927.0</c:v>
                </c:pt>
                <c:pt idx="1959">
                  <c:v>1928.0</c:v>
                </c:pt>
                <c:pt idx="1960">
                  <c:v>1929.0</c:v>
                </c:pt>
                <c:pt idx="1961">
                  <c:v>1930.0</c:v>
                </c:pt>
                <c:pt idx="1962">
                  <c:v>1931.0</c:v>
                </c:pt>
                <c:pt idx="1963">
                  <c:v>1932.0</c:v>
                </c:pt>
                <c:pt idx="1964">
                  <c:v>1933.0</c:v>
                </c:pt>
                <c:pt idx="1965">
                  <c:v>1934.0</c:v>
                </c:pt>
                <c:pt idx="1966">
                  <c:v>1935.0</c:v>
                </c:pt>
                <c:pt idx="1967">
                  <c:v>1936.0</c:v>
                </c:pt>
                <c:pt idx="1968">
                  <c:v>1937.0</c:v>
                </c:pt>
                <c:pt idx="1969">
                  <c:v>1938.0</c:v>
                </c:pt>
                <c:pt idx="1970">
                  <c:v>1939.0</c:v>
                </c:pt>
                <c:pt idx="1971">
                  <c:v>1940.0</c:v>
                </c:pt>
                <c:pt idx="1972">
                  <c:v>1941.0</c:v>
                </c:pt>
                <c:pt idx="1973">
                  <c:v>1942.0</c:v>
                </c:pt>
                <c:pt idx="1974">
                  <c:v>1943.0</c:v>
                </c:pt>
                <c:pt idx="1975">
                  <c:v>1944.0</c:v>
                </c:pt>
                <c:pt idx="1976">
                  <c:v>1945.0</c:v>
                </c:pt>
                <c:pt idx="1977">
                  <c:v>1946.0</c:v>
                </c:pt>
                <c:pt idx="1978">
                  <c:v>1947.0</c:v>
                </c:pt>
                <c:pt idx="1979">
                  <c:v>1948.0</c:v>
                </c:pt>
                <c:pt idx="1980">
                  <c:v>1949.0</c:v>
                </c:pt>
                <c:pt idx="1981">
                  <c:v>1950.0</c:v>
                </c:pt>
                <c:pt idx="1982">
                  <c:v>1951.0</c:v>
                </c:pt>
                <c:pt idx="1983">
                  <c:v>1952.0</c:v>
                </c:pt>
                <c:pt idx="1984">
                  <c:v>1953.0</c:v>
                </c:pt>
                <c:pt idx="1985">
                  <c:v>1954.0</c:v>
                </c:pt>
                <c:pt idx="1986">
                  <c:v>1955.0</c:v>
                </c:pt>
                <c:pt idx="1987">
                  <c:v>1956.0</c:v>
                </c:pt>
                <c:pt idx="1988">
                  <c:v>1957.0</c:v>
                </c:pt>
                <c:pt idx="1989">
                  <c:v>10149.0</c:v>
                </c:pt>
                <c:pt idx="1990">
                  <c:v>1958.0</c:v>
                </c:pt>
                <c:pt idx="1991">
                  <c:v>1959.0</c:v>
                </c:pt>
                <c:pt idx="1992">
                  <c:v>1960.0</c:v>
                </c:pt>
                <c:pt idx="1993">
                  <c:v>1961.0</c:v>
                </c:pt>
                <c:pt idx="1994">
                  <c:v>1962.0</c:v>
                </c:pt>
                <c:pt idx="1995">
                  <c:v>1963.0</c:v>
                </c:pt>
                <c:pt idx="1996">
                  <c:v>1964.0</c:v>
                </c:pt>
                <c:pt idx="1997">
                  <c:v>1965.0</c:v>
                </c:pt>
                <c:pt idx="1998">
                  <c:v>1966.0</c:v>
                </c:pt>
                <c:pt idx="1999">
                  <c:v>1967.0</c:v>
                </c:pt>
                <c:pt idx="2000">
                  <c:v>1968.0</c:v>
                </c:pt>
                <c:pt idx="2001">
                  <c:v>1969.0</c:v>
                </c:pt>
                <c:pt idx="2002">
                  <c:v>1970.0</c:v>
                </c:pt>
                <c:pt idx="2003">
                  <c:v>1971.0</c:v>
                </c:pt>
                <c:pt idx="2004">
                  <c:v>1972.0</c:v>
                </c:pt>
                <c:pt idx="2005">
                  <c:v>1973.0</c:v>
                </c:pt>
                <c:pt idx="2006">
                  <c:v>1974.0</c:v>
                </c:pt>
                <c:pt idx="2007">
                  <c:v>1975.0</c:v>
                </c:pt>
                <c:pt idx="2008">
                  <c:v>10167.0</c:v>
                </c:pt>
                <c:pt idx="2009">
                  <c:v>1976.0</c:v>
                </c:pt>
                <c:pt idx="2010">
                  <c:v>1977.0</c:v>
                </c:pt>
                <c:pt idx="2011">
                  <c:v>1978.0</c:v>
                </c:pt>
                <c:pt idx="2012">
                  <c:v>1979.0</c:v>
                </c:pt>
                <c:pt idx="2013">
                  <c:v>1980.0</c:v>
                </c:pt>
                <c:pt idx="2014">
                  <c:v>1981.0</c:v>
                </c:pt>
                <c:pt idx="2015">
                  <c:v>1982.0</c:v>
                </c:pt>
                <c:pt idx="2016">
                  <c:v>1983.0</c:v>
                </c:pt>
                <c:pt idx="2017">
                  <c:v>1984.0</c:v>
                </c:pt>
                <c:pt idx="2018">
                  <c:v>1985.0</c:v>
                </c:pt>
                <c:pt idx="2019">
                  <c:v>1986.0</c:v>
                </c:pt>
                <c:pt idx="2020">
                  <c:v>1987.0</c:v>
                </c:pt>
                <c:pt idx="2021">
                  <c:v>1988.0</c:v>
                </c:pt>
                <c:pt idx="2022">
                  <c:v>1989.0</c:v>
                </c:pt>
                <c:pt idx="2023">
                  <c:v>1990.0</c:v>
                </c:pt>
                <c:pt idx="2024">
                  <c:v>1991.0</c:v>
                </c:pt>
                <c:pt idx="2025">
                  <c:v>1992.0</c:v>
                </c:pt>
                <c:pt idx="2026">
                  <c:v>1993.0</c:v>
                </c:pt>
                <c:pt idx="2027">
                  <c:v>1994.0</c:v>
                </c:pt>
                <c:pt idx="2028">
                  <c:v>1995.0</c:v>
                </c:pt>
                <c:pt idx="2029">
                  <c:v>1996.0</c:v>
                </c:pt>
                <c:pt idx="2030">
                  <c:v>1997.0</c:v>
                </c:pt>
                <c:pt idx="2031">
                  <c:v>1998.0</c:v>
                </c:pt>
                <c:pt idx="2032">
                  <c:v>1999.0</c:v>
                </c:pt>
                <c:pt idx="2033">
                  <c:v>2000.0</c:v>
                </c:pt>
                <c:pt idx="2034">
                  <c:v>2001.0</c:v>
                </c:pt>
                <c:pt idx="2035">
                  <c:v>2002.0</c:v>
                </c:pt>
                <c:pt idx="2036">
                  <c:v>2003.0</c:v>
                </c:pt>
                <c:pt idx="2037">
                  <c:v>2004.0</c:v>
                </c:pt>
                <c:pt idx="2038">
                  <c:v>2005.0</c:v>
                </c:pt>
                <c:pt idx="2039">
                  <c:v>2006.0</c:v>
                </c:pt>
                <c:pt idx="2040">
                  <c:v>2007.0</c:v>
                </c:pt>
                <c:pt idx="2041">
                  <c:v>2008.0</c:v>
                </c:pt>
                <c:pt idx="2042">
                  <c:v>2009.0</c:v>
                </c:pt>
                <c:pt idx="2043">
                  <c:v>2010.0</c:v>
                </c:pt>
                <c:pt idx="2044">
                  <c:v>2011.0</c:v>
                </c:pt>
                <c:pt idx="2045">
                  <c:v>2012.0</c:v>
                </c:pt>
                <c:pt idx="2046">
                  <c:v>2013.0</c:v>
                </c:pt>
                <c:pt idx="2047">
                  <c:v>2014.0</c:v>
                </c:pt>
                <c:pt idx="2048">
                  <c:v>2015.0</c:v>
                </c:pt>
                <c:pt idx="2049">
                  <c:v>2016.0</c:v>
                </c:pt>
                <c:pt idx="2050">
                  <c:v>2017.0</c:v>
                </c:pt>
                <c:pt idx="2051">
                  <c:v>2018.0</c:v>
                </c:pt>
                <c:pt idx="2052">
                  <c:v>2019.0</c:v>
                </c:pt>
                <c:pt idx="2053">
                  <c:v>2020.0</c:v>
                </c:pt>
                <c:pt idx="2054">
                  <c:v>2021.0</c:v>
                </c:pt>
                <c:pt idx="2055">
                  <c:v>2022.0</c:v>
                </c:pt>
                <c:pt idx="2056">
                  <c:v>2023.0</c:v>
                </c:pt>
                <c:pt idx="2057">
                  <c:v>2024.0</c:v>
                </c:pt>
                <c:pt idx="2058">
                  <c:v>2025.0</c:v>
                </c:pt>
                <c:pt idx="2059">
                  <c:v>2026.0</c:v>
                </c:pt>
                <c:pt idx="2060">
                  <c:v>2027.0</c:v>
                </c:pt>
                <c:pt idx="2061">
                  <c:v>2028.0</c:v>
                </c:pt>
                <c:pt idx="2062">
                  <c:v>2029.0</c:v>
                </c:pt>
                <c:pt idx="2063">
                  <c:v>2030.0</c:v>
                </c:pt>
                <c:pt idx="2064">
                  <c:v>2031.0</c:v>
                </c:pt>
                <c:pt idx="2065">
                  <c:v>2032.0</c:v>
                </c:pt>
                <c:pt idx="2066">
                  <c:v>2033.0</c:v>
                </c:pt>
                <c:pt idx="2067">
                  <c:v>2034.0</c:v>
                </c:pt>
                <c:pt idx="2068">
                  <c:v>2035.0</c:v>
                </c:pt>
                <c:pt idx="2069">
                  <c:v>2036.0</c:v>
                </c:pt>
                <c:pt idx="2070">
                  <c:v>2037.0</c:v>
                </c:pt>
                <c:pt idx="2071">
                  <c:v>2038.0</c:v>
                </c:pt>
                <c:pt idx="2072">
                  <c:v>2039.0</c:v>
                </c:pt>
                <c:pt idx="2073">
                  <c:v>2040.0</c:v>
                </c:pt>
                <c:pt idx="2074">
                  <c:v>2041.0</c:v>
                </c:pt>
                <c:pt idx="2075">
                  <c:v>2042.0</c:v>
                </c:pt>
                <c:pt idx="2076">
                  <c:v>2043.0</c:v>
                </c:pt>
                <c:pt idx="2077">
                  <c:v>2044.0</c:v>
                </c:pt>
                <c:pt idx="2078">
                  <c:v>2045.0</c:v>
                </c:pt>
                <c:pt idx="2079">
                  <c:v>2046.0</c:v>
                </c:pt>
                <c:pt idx="2080">
                  <c:v>2047.0</c:v>
                </c:pt>
                <c:pt idx="2081">
                  <c:v>2048.0</c:v>
                </c:pt>
                <c:pt idx="2082">
                  <c:v>2049.0</c:v>
                </c:pt>
                <c:pt idx="2083">
                  <c:v>2050.0</c:v>
                </c:pt>
                <c:pt idx="2084">
                  <c:v>2051.0</c:v>
                </c:pt>
                <c:pt idx="2085">
                  <c:v>2052.0</c:v>
                </c:pt>
                <c:pt idx="2086">
                  <c:v>2053.0</c:v>
                </c:pt>
                <c:pt idx="2087">
                  <c:v>2054.0</c:v>
                </c:pt>
                <c:pt idx="2088">
                  <c:v>2055.0</c:v>
                </c:pt>
                <c:pt idx="2089">
                  <c:v>2056.0</c:v>
                </c:pt>
                <c:pt idx="2090">
                  <c:v>2057.0</c:v>
                </c:pt>
                <c:pt idx="2091">
                  <c:v>2058.0</c:v>
                </c:pt>
                <c:pt idx="2092">
                  <c:v>2059.0</c:v>
                </c:pt>
                <c:pt idx="2093">
                  <c:v>2060.0</c:v>
                </c:pt>
                <c:pt idx="2094">
                  <c:v>2061.0</c:v>
                </c:pt>
                <c:pt idx="2095">
                  <c:v>2062.0</c:v>
                </c:pt>
                <c:pt idx="2096">
                  <c:v>2063.0</c:v>
                </c:pt>
                <c:pt idx="2097">
                  <c:v>2064.0</c:v>
                </c:pt>
                <c:pt idx="2098">
                  <c:v>2065.0</c:v>
                </c:pt>
                <c:pt idx="2099">
                  <c:v>2066.0</c:v>
                </c:pt>
                <c:pt idx="2100">
                  <c:v>2067.0</c:v>
                </c:pt>
                <c:pt idx="2101">
                  <c:v>2068.0</c:v>
                </c:pt>
                <c:pt idx="2102">
                  <c:v>2069.0</c:v>
                </c:pt>
                <c:pt idx="2103">
                  <c:v>2070.0</c:v>
                </c:pt>
                <c:pt idx="2104">
                  <c:v>2071.0</c:v>
                </c:pt>
                <c:pt idx="2105">
                  <c:v>2072.0</c:v>
                </c:pt>
                <c:pt idx="2106">
                  <c:v>2073.0</c:v>
                </c:pt>
                <c:pt idx="2107">
                  <c:v>2074.0</c:v>
                </c:pt>
                <c:pt idx="2108">
                  <c:v>2075.0</c:v>
                </c:pt>
                <c:pt idx="2109">
                  <c:v>2076.0</c:v>
                </c:pt>
                <c:pt idx="2110">
                  <c:v>2077.0</c:v>
                </c:pt>
                <c:pt idx="2111">
                  <c:v>2078.0</c:v>
                </c:pt>
                <c:pt idx="2112">
                  <c:v>2079.0</c:v>
                </c:pt>
                <c:pt idx="2113">
                  <c:v>2080.0</c:v>
                </c:pt>
                <c:pt idx="2114">
                  <c:v>2081.0</c:v>
                </c:pt>
                <c:pt idx="2115">
                  <c:v>2082.0</c:v>
                </c:pt>
                <c:pt idx="2116">
                  <c:v>2083.0</c:v>
                </c:pt>
                <c:pt idx="2117">
                  <c:v>2084.0</c:v>
                </c:pt>
                <c:pt idx="2118">
                  <c:v>2085.0</c:v>
                </c:pt>
                <c:pt idx="2119">
                  <c:v>2086.0</c:v>
                </c:pt>
                <c:pt idx="2120">
                  <c:v>2087.0</c:v>
                </c:pt>
                <c:pt idx="2121">
                  <c:v>2088.0</c:v>
                </c:pt>
                <c:pt idx="2122">
                  <c:v>2089.0</c:v>
                </c:pt>
                <c:pt idx="2123">
                  <c:v>2090.0</c:v>
                </c:pt>
                <c:pt idx="2124">
                  <c:v>2091.0</c:v>
                </c:pt>
                <c:pt idx="2125">
                  <c:v>2092.0</c:v>
                </c:pt>
                <c:pt idx="2126">
                  <c:v>2093.0</c:v>
                </c:pt>
                <c:pt idx="2127">
                  <c:v>2094.0</c:v>
                </c:pt>
                <c:pt idx="2128">
                  <c:v>2095.0</c:v>
                </c:pt>
                <c:pt idx="2129">
                  <c:v>2096.0</c:v>
                </c:pt>
                <c:pt idx="2130">
                  <c:v>2097.0</c:v>
                </c:pt>
                <c:pt idx="2131">
                  <c:v>2098.0</c:v>
                </c:pt>
                <c:pt idx="2132">
                  <c:v>2099.0</c:v>
                </c:pt>
                <c:pt idx="2133">
                  <c:v>2100.0</c:v>
                </c:pt>
                <c:pt idx="2134">
                  <c:v>2101.0</c:v>
                </c:pt>
                <c:pt idx="2135">
                  <c:v>2102.0</c:v>
                </c:pt>
                <c:pt idx="2136">
                  <c:v>2103.0</c:v>
                </c:pt>
                <c:pt idx="2137">
                  <c:v>2104.0</c:v>
                </c:pt>
                <c:pt idx="2138">
                  <c:v>2105.0</c:v>
                </c:pt>
                <c:pt idx="2139">
                  <c:v>2106.0</c:v>
                </c:pt>
                <c:pt idx="2140">
                  <c:v>2107.0</c:v>
                </c:pt>
                <c:pt idx="2141">
                  <c:v>2108.0</c:v>
                </c:pt>
                <c:pt idx="2142">
                  <c:v>2109.0</c:v>
                </c:pt>
                <c:pt idx="2143">
                  <c:v>2110.0</c:v>
                </c:pt>
                <c:pt idx="2144">
                  <c:v>2111.0</c:v>
                </c:pt>
                <c:pt idx="2145">
                  <c:v>10303.0</c:v>
                </c:pt>
                <c:pt idx="2146">
                  <c:v>2112.0</c:v>
                </c:pt>
                <c:pt idx="2147">
                  <c:v>2113.0</c:v>
                </c:pt>
                <c:pt idx="2148">
                  <c:v>2114.0</c:v>
                </c:pt>
                <c:pt idx="2149">
                  <c:v>2115.0</c:v>
                </c:pt>
                <c:pt idx="2150">
                  <c:v>2116.0</c:v>
                </c:pt>
                <c:pt idx="2151">
                  <c:v>2117.0</c:v>
                </c:pt>
                <c:pt idx="2152">
                  <c:v>2118.0</c:v>
                </c:pt>
                <c:pt idx="2153">
                  <c:v>2119.0</c:v>
                </c:pt>
                <c:pt idx="2154">
                  <c:v>2120.0</c:v>
                </c:pt>
                <c:pt idx="2155">
                  <c:v>2121.0</c:v>
                </c:pt>
                <c:pt idx="2156">
                  <c:v>2122.0</c:v>
                </c:pt>
                <c:pt idx="2157">
                  <c:v>2123.0</c:v>
                </c:pt>
                <c:pt idx="2158">
                  <c:v>2124.0</c:v>
                </c:pt>
                <c:pt idx="2159">
                  <c:v>2125.0</c:v>
                </c:pt>
                <c:pt idx="2160">
                  <c:v>2126.0</c:v>
                </c:pt>
                <c:pt idx="2161">
                  <c:v>2127.0</c:v>
                </c:pt>
                <c:pt idx="2162">
                  <c:v>2128.0</c:v>
                </c:pt>
                <c:pt idx="2163">
                  <c:v>2129.0</c:v>
                </c:pt>
                <c:pt idx="2164">
                  <c:v>2130.0</c:v>
                </c:pt>
                <c:pt idx="2165">
                  <c:v>2131.0</c:v>
                </c:pt>
                <c:pt idx="2166">
                  <c:v>2132.0</c:v>
                </c:pt>
                <c:pt idx="2167">
                  <c:v>2133.0</c:v>
                </c:pt>
                <c:pt idx="2168">
                  <c:v>2134.0</c:v>
                </c:pt>
                <c:pt idx="2169">
                  <c:v>2135.0</c:v>
                </c:pt>
                <c:pt idx="2170">
                  <c:v>2136.0</c:v>
                </c:pt>
                <c:pt idx="2171">
                  <c:v>2137.0</c:v>
                </c:pt>
                <c:pt idx="2172">
                  <c:v>2138.0</c:v>
                </c:pt>
                <c:pt idx="2173">
                  <c:v>2139.0</c:v>
                </c:pt>
                <c:pt idx="2174">
                  <c:v>2140.0</c:v>
                </c:pt>
                <c:pt idx="2175">
                  <c:v>2141.0</c:v>
                </c:pt>
                <c:pt idx="2176">
                  <c:v>2142.0</c:v>
                </c:pt>
                <c:pt idx="2177">
                  <c:v>2143.0</c:v>
                </c:pt>
                <c:pt idx="2178">
                  <c:v>2144.0</c:v>
                </c:pt>
                <c:pt idx="2179">
                  <c:v>2145.0</c:v>
                </c:pt>
                <c:pt idx="2180">
                  <c:v>2146.0</c:v>
                </c:pt>
                <c:pt idx="2181">
                  <c:v>2147.0</c:v>
                </c:pt>
                <c:pt idx="2182">
                  <c:v>2148.0</c:v>
                </c:pt>
                <c:pt idx="2183">
                  <c:v>2149.0</c:v>
                </c:pt>
                <c:pt idx="2184">
                  <c:v>2150.0</c:v>
                </c:pt>
                <c:pt idx="2185">
                  <c:v>2151.0</c:v>
                </c:pt>
                <c:pt idx="2186">
                  <c:v>2152.0</c:v>
                </c:pt>
                <c:pt idx="2187">
                  <c:v>2153.0</c:v>
                </c:pt>
                <c:pt idx="2188">
                  <c:v>2154.0</c:v>
                </c:pt>
                <c:pt idx="2189">
                  <c:v>2155.0</c:v>
                </c:pt>
                <c:pt idx="2190">
                  <c:v>2156.0</c:v>
                </c:pt>
                <c:pt idx="2191">
                  <c:v>2157.0</c:v>
                </c:pt>
                <c:pt idx="2192">
                  <c:v>2158.0</c:v>
                </c:pt>
                <c:pt idx="2193">
                  <c:v>2159.0</c:v>
                </c:pt>
                <c:pt idx="2194">
                  <c:v>2160.0</c:v>
                </c:pt>
                <c:pt idx="2195">
                  <c:v>2161.0</c:v>
                </c:pt>
                <c:pt idx="2196">
                  <c:v>2162.0</c:v>
                </c:pt>
                <c:pt idx="2197">
                  <c:v>2163.0</c:v>
                </c:pt>
                <c:pt idx="2198">
                  <c:v>2164.0</c:v>
                </c:pt>
                <c:pt idx="2199">
                  <c:v>2165.0</c:v>
                </c:pt>
                <c:pt idx="2200">
                  <c:v>2166.0</c:v>
                </c:pt>
                <c:pt idx="2201">
                  <c:v>2167.0</c:v>
                </c:pt>
                <c:pt idx="2202">
                  <c:v>2168.0</c:v>
                </c:pt>
                <c:pt idx="2203">
                  <c:v>2169.0</c:v>
                </c:pt>
                <c:pt idx="2204">
                  <c:v>2170.0</c:v>
                </c:pt>
                <c:pt idx="2205">
                  <c:v>2171.0</c:v>
                </c:pt>
                <c:pt idx="2206">
                  <c:v>2172.0</c:v>
                </c:pt>
                <c:pt idx="2207">
                  <c:v>2173.0</c:v>
                </c:pt>
                <c:pt idx="2208">
                  <c:v>2174.0</c:v>
                </c:pt>
                <c:pt idx="2209">
                  <c:v>2175.0</c:v>
                </c:pt>
                <c:pt idx="2210">
                  <c:v>2176.0</c:v>
                </c:pt>
                <c:pt idx="2211">
                  <c:v>2177.0</c:v>
                </c:pt>
                <c:pt idx="2212">
                  <c:v>2178.0</c:v>
                </c:pt>
                <c:pt idx="2213">
                  <c:v>2179.0</c:v>
                </c:pt>
                <c:pt idx="2214">
                  <c:v>2180.0</c:v>
                </c:pt>
                <c:pt idx="2215">
                  <c:v>2181.0</c:v>
                </c:pt>
                <c:pt idx="2216">
                  <c:v>2182.0</c:v>
                </c:pt>
                <c:pt idx="2217">
                  <c:v>2183.0</c:v>
                </c:pt>
                <c:pt idx="2218">
                  <c:v>2184.0</c:v>
                </c:pt>
                <c:pt idx="2219">
                  <c:v>2185.0</c:v>
                </c:pt>
                <c:pt idx="2220">
                  <c:v>2186.0</c:v>
                </c:pt>
                <c:pt idx="2221">
                  <c:v>2187.0</c:v>
                </c:pt>
                <c:pt idx="2222">
                  <c:v>2188.0</c:v>
                </c:pt>
                <c:pt idx="2223">
                  <c:v>2189.0</c:v>
                </c:pt>
                <c:pt idx="2224">
                  <c:v>2190.0</c:v>
                </c:pt>
                <c:pt idx="2225">
                  <c:v>2191.0</c:v>
                </c:pt>
                <c:pt idx="2226">
                  <c:v>2192.0</c:v>
                </c:pt>
                <c:pt idx="2227">
                  <c:v>2193.0</c:v>
                </c:pt>
                <c:pt idx="2228">
                  <c:v>2194.0</c:v>
                </c:pt>
                <c:pt idx="2229">
                  <c:v>2195.0</c:v>
                </c:pt>
                <c:pt idx="2230">
                  <c:v>2196.0</c:v>
                </c:pt>
                <c:pt idx="2231">
                  <c:v>2197.0</c:v>
                </c:pt>
                <c:pt idx="2232">
                  <c:v>2198.0</c:v>
                </c:pt>
                <c:pt idx="2233">
                  <c:v>2199.0</c:v>
                </c:pt>
                <c:pt idx="2234">
                  <c:v>2200.0</c:v>
                </c:pt>
                <c:pt idx="2235">
                  <c:v>2201.0</c:v>
                </c:pt>
                <c:pt idx="2236">
                  <c:v>2202.0</c:v>
                </c:pt>
                <c:pt idx="2237">
                  <c:v>2203.0</c:v>
                </c:pt>
                <c:pt idx="2238">
                  <c:v>2204.0</c:v>
                </c:pt>
                <c:pt idx="2239">
                  <c:v>2205.0</c:v>
                </c:pt>
                <c:pt idx="2240">
                  <c:v>2206.0</c:v>
                </c:pt>
                <c:pt idx="2241">
                  <c:v>2207.0</c:v>
                </c:pt>
                <c:pt idx="2242">
                  <c:v>2208.0</c:v>
                </c:pt>
                <c:pt idx="2243">
                  <c:v>2209.0</c:v>
                </c:pt>
                <c:pt idx="2244">
                  <c:v>2210.0</c:v>
                </c:pt>
                <c:pt idx="2245">
                  <c:v>2211.0</c:v>
                </c:pt>
                <c:pt idx="2246">
                  <c:v>2212.0</c:v>
                </c:pt>
                <c:pt idx="2247">
                  <c:v>2213.0</c:v>
                </c:pt>
                <c:pt idx="2248">
                  <c:v>2214.0</c:v>
                </c:pt>
                <c:pt idx="2249">
                  <c:v>2215.0</c:v>
                </c:pt>
                <c:pt idx="2250">
                  <c:v>2216.0</c:v>
                </c:pt>
                <c:pt idx="2251">
                  <c:v>2217.0</c:v>
                </c:pt>
                <c:pt idx="2252">
                  <c:v>2218.0</c:v>
                </c:pt>
                <c:pt idx="2253">
                  <c:v>2219.0</c:v>
                </c:pt>
                <c:pt idx="2254">
                  <c:v>2220.0</c:v>
                </c:pt>
                <c:pt idx="2255">
                  <c:v>2221.0</c:v>
                </c:pt>
                <c:pt idx="2256">
                  <c:v>2222.0</c:v>
                </c:pt>
                <c:pt idx="2257">
                  <c:v>2223.0</c:v>
                </c:pt>
                <c:pt idx="2258">
                  <c:v>2224.0</c:v>
                </c:pt>
                <c:pt idx="2259">
                  <c:v>2225.0</c:v>
                </c:pt>
                <c:pt idx="2260">
                  <c:v>2226.0</c:v>
                </c:pt>
                <c:pt idx="2261">
                  <c:v>2227.0</c:v>
                </c:pt>
                <c:pt idx="2262">
                  <c:v>2228.0</c:v>
                </c:pt>
                <c:pt idx="2263">
                  <c:v>2229.0</c:v>
                </c:pt>
                <c:pt idx="2264">
                  <c:v>2230.0</c:v>
                </c:pt>
                <c:pt idx="2265">
                  <c:v>2231.0</c:v>
                </c:pt>
                <c:pt idx="2266">
                  <c:v>2232.0</c:v>
                </c:pt>
                <c:pt idx="2267">
                  <c:v>2233.0</c:v>
                </c:pt>
                <c:pt idx="2268">
                  <c:v>10425.0</c:v>
                </c:pt>
                <c:pt idx="2269">
                  <c:v>2234.0</c:v>
                </c:pt>
                <c:pt idx="2270">
                  <c:v>2235.0</c:v>
                </c:pt>
                <c:pt idx="2271">
                  <c:v>2236.0</c:v>
                </c:pt>
                <c:pt idx="2272">
                  <c:v>2237.0</c:v>
                </c:pt>
                <c:pt idx="2273">
                  <c:v>2238.0</c:v>
                </c:pt>
                <c:pt idx="2274">
                  <c:v>2239.0</c:v>
                </c:pt>
                <c:pt idx="2275">
                  <c:v>2240.0</c:v>
                </c:pt>
                <c:pt idx="2276">
                  <c:v>2241.0</c:v>
                </c:pt>
                <c:pt idx="2277">
                  <c:v>2242.0</c:v>
                </c:pt>
                <c:pt idx="2278">
                  <c:v>2243.0</c:v>
                </c:pt>
                <c:pt idx="2279">
                  <c:v>2244.0</c:v>
                </c:pt>
                <c:pt idx="2280">
                  <c:v>2245.0</c:v>
                </c:pt>
                <c:pt idx="2281">
                  <c:v>2246.0</c:v>
                </c:pt>
                <c:pt idx="2282">
                  <c:v>2247.0</c:v>
                </c:pt>
                <c:pt idx="2283">
                  <c:v>2248.0</c:v>
                </c:pt>
                <c:pt idx="2284">
                  <c:v>2249.0</c:v>
                </c:pt>
                <c:pt idx="2285">
                  <c:v>2250.0</c:v>
                </c:pt>
                <c:pt idx="2286">
                  <c:v>2251.0</c:v>
                </c:pt>
                <c:pt idx="2287">
                  <c:v>2252.0</c:v>
                </c:pt>
                <c:pt idx="2288">
                  <c:v>2253.0</c:v>
                </c:pt>
                <c:pt idx="2289">
                  <c:v>2254.0</c:v>
                </c:pt>
                <c:pt idx="2290">
                  <c:v>2255.0</c:v>
                </c:pt>
                <c:pt idx="2291">
                  <c:v>2256.0</c:v>
                </c:pt>
                <c:pt idx="2292">
                  <c:v>2257.0</c:v>
                </c:pt>
                <c:pt idx="2293">
                  <c:v>2258.0</c:v>
                </c:pt>
                <c:pt idx="2294">
                  <c:v>2259.0</c:v>
                </c:pt>
                <c:pt idx="2295">
                  <c:v>2260.0</c:v>
                </c:pt>
                <c:pt idx="2296">
                  <c:v>2261.0</c:v>
                </c:pt>
                <c:pt idx="2297">
                  <c:v>2262.0</c:v>
                </c:pt>
                <c:pt idx="2298">
                  <c:v>2263.0</c:v>
                </c:pt>
                <c:pt idx="2299">
                  <c:v>2264.0</c:v>
                </c:pt>
                <c:pt idx="2300">
                  <c:v>2265.0</c:v>
                </c:pt>
                <c:pt idx="2301">
                  <c:v>2266.0</c:v>
                </c:pt>
                <c:pt idx="2302">
                  <c:v>2267.0</c:v>
                </c:pt>
                <c:pt idx="2303">
                  <c:v>2268.0</c:v>
                </c:pt>
                <c:pt idx="2304">
                  <c:v>2269.0</c:v>
                </c:pt>
                <c:pt idx="2305">
                  <c:v>2270.0</c:v>
                </c:pt>
                <c:pt idx="2306">
                  <c:v>2271.0</c:v>
                </c:pt>
                <c:pt idx="2307">
                  <c:v>2272.0</c:v>
                </c:pt>
                <c:pt idx="2308">
                  <c:v>2273.0</c:v>
                </c:pt>
                <c:pt idx="2309">
                  <c:v>2274.0</c:v>
                </c:pt>
                <c:pt idx="2310">
                  <c:v>2275.0</c:v>
                </c:pt>
                <c:pt idx="2311">
                  <c:v>2276.0</c:v>
                </c:pt>
                <c:pt idx="2312">
                  <c:v>2277.0</c:v>
                </c:pt>
                <c:pt idx="2313">
                  <c:v>2278.0</c:v>
                </c:pt>
                <c:pt idx="2314">
                  <c:v>2279.0</c:v>
                </c:pt>
                <c:pt idx="2315">
                  <c:v>2280.0</c:v>
                </c:pt>
                <c:pt idx="2316">
                  <c:v>2281.0</c:v>
                </c:pt>
                <c:pt idx="2317">
                  <c:v>2282.0</c:v>
                </c:pt>
                <c:pt idx="2318">
                  <c:v>2283.0</c:v>
                </c:pt>
                <c:pt idx="2319">
                  <c:v>2284.0</c:v>
                </c:pt>
                <c:pt idx="2320">
                  <c:v>2285.0</c:v>
                </c:pt>
                <c:pt idx="2321">
                  <c:v>2286.0</c:v>
                </c:pt>
                <c:pt idx="2322">
                  <c:v>2287.0</c:v>
                </c:pt>
                <c:pt idx="2323">
                  <c:v>2288.0</c:v>
                </c:pt>
                <c:pt idx="2324">
                  <c:v>2289.0</c:v>
                </c:pt>
                <c:pt idx="2325">
                  <c:v>2290.0</c:v>
                </c:pt>
                <c:pt idx="2326">
                  <c:v>2291.0</c:v>
                </c:pt>
                <c:pt idx="2327">
                  <c:v>2292.0</c:v>
                </c:pt>
                <c:pt idx="2328">
                  <c:v>2293.0</c:v>
                </c:pt>
                <c:pt idx="2329">
                  <c:v>2294.0</c:v>
                </c:pt>
                <c:pt idx="2330">
                  <c:v>2295.0</c:v>
                </c:pt>
                <c:pt idx="2331">
                  <c:v>2296.0</c:v>
                </c:pt>
                <c:pt idx="2332">
                  <c:v>2297.0</c:v>
                </c:pt>
                <c:pt idx="2333">
                  <c:v>2298.0</c:v>
                </c:pt>
                <c:pt idx="2334">
                  <c:v>2299.0</c:v>
                </c:pt>
                <c:pt idx="2335">
                  <c:v>2300.0</c:v>
                </c:pt>
                <c:pt idx="2336">
                  <c:v>2301.0</c:v>
                </c:pt>
                <c:pt idx="2337">
                  <c:v>2302.0</c:v>
                </c:pt>
                <c:pt idx="2338">
                  <c:v>2303.0</c:v>
                </c:pt>
                <c:pt idx="2339">
                  <c:v>2304.0</c:v>
                </c:pt>
                <c:pt idx="2340">
                  <c:v>2305.0</c:v>
                </c:pt>
                <c:pt idx="2341">
                  <c:v>2306.0</c:v>
                </c:pt>
                <c:pt idx="2342">
                  <c:v>2307.0</c:v>
                </c:pt>
                <c:pt idx="2343">
                  <c:v>2308.0</c:v>
                </c:pt>
                <c:pt idx="2344">
                  <c:v>2309.0</c:v>
                </c:pt>
                <c:pt idx="2345">
                  <c:v>2310.0</c:v>
                </c:pt>
                <c:pt idx="2346">
                  <c:v>2311.0</c:v>
                </c:pt>
                <c:pt idx="2347">
                  <c:v>2312.0</c:v>
                </c:pt>
                <c:pt idx="2348">
                  <c:v>2313.0</c:v>
                </c:pt>
                <c:pt idx="2349">
                  <c:v>2314.0</c:v>
                </c:pt>
                <c:pt idx="2350">
                  <c:v>2315.0</c:v>
                </c:pt>
                <c:pt idx="2351">
                  <c:v>2316.0</c:v>
                </c:pt>
                <c:pt idx="2352">
                  <c:v>2317.0</c:v>
                </c:pt>
                <c:pt idx="2353">
                  <c:v>2318.0</c:v>
                </c:pt>
                <c:pt idx="2354">
                  <c:v>2319.0</c:v>
                </c:pt>
                <c:pt idx="2355">
                  <c:v>2320.0</c:v>
                </c:pt>
                <c:pt idx="2356">
                  <c:v>2321.0</c:v>
                </c:pt>
                <c:pt idx="2357">
                  <c:v>2322.0</c:v>
                </c:pt>
                <c:pt idx="2358">
                  <c:v>2323.0</c:v>
                </c:pt>
                <c:pt idx="2359">
                  <c:v>2324.0</c:v>
                </c:pt>
                <c:pt idx="2360">
                  <c:v>2325.0</c:v>
                </c:pt>
                <c:pt idx="2361">
                  <c:v>2326.0</c:v>
                </c:pt>
                <c:pt idx="2362">
                  <c:v>2327.0</c:v>
                </c:pt>
                <c:pt idx="2363">
                  <c:v>2328.0</c:v>
                </c:pt>
                <c:pt idx="2364">
                  <c:v>2329.0</c:v>
                </c:pt>
                <c:pt idx="2365">
                  <c:v>2330.0</c:v>
                </c:pt>
                <c:pt idx="2366">
                  <c:v>2331.0</c:v>
                </c:pt>
                <c:pt idx="2367">
                  <c:v>2332.0</c:v>
                </c:pt>
                <c:pt idx="2368">
                  <c:v>2333.0</c:v>
                </c:pt>
                <c:pt idx="2369">
                  <c:v>2334.0</c:v>
                </c:pt>
                <c:pt idx="2370">
                  <c:v>2335.0</c:v>
                </c:pt>
                <c:pt idx="2371">
                  <c:v>2336.0</c:v>
                </c:pt>
                <c:pt idx="2372">
                  <c:v>2337.0</c:v>
                </c:pt>
                <c:pt idx="2373">
                  <c:v>2338.0</c:v>
                </c:pt>
                <c:pt idx="2374">
                  <c:v>2339.0</c:v>
                </c:pt>
                <c:pt idx="2375">
                  <c:v>2340.0</c:v>
                </c:pt>
                <c:pt idx="2376">
                  <c:v>2341.0</c:v>
                </c:pt>
                <c:pt idx="2377">
                  <c:v>2342.0</c:v>
                </c:pt>
                <c:pt idx="2378">
                  <c:v>2343.0</c:v>
                </c:pt>
                <c:pt idx="2379">
                  <c:v>2344.0</c:v>
                </c:pt>
                <c:pt idx="2380">
                  <c:v>2345.0</c:v>
                </c:pt>
                <c:pt idx="2381">
                  <c:v>2346.0</c:v>
                </c:pt>
                <c:pt idx="2382">
                  <c:v>2347.0</c:v>
                </c:pt>
                <c:pt idx="2383">
                  <c:v>2348.0</c:v>
                </c:pt>
                <c:pt idx="2384">
                  <c:v>2349.0</c:v>
                </c:pt>
                <c:pt idx="2385">
                  <c:v>2350.0</c:v>
                </c:pt>
                <c:pt idx="2386">
                  <c:v>2351.0</c:v>
                </c:pt>
                <c:pt idx="2387">
                  <c:v>2352.0</c:v>
                </c:pt>
                <c:pt idx="2388">
                  <c:v>2353.0</c:v>
                </c:pt>
                <c:pt idx="2389">
                  <c:v>2354.0</c:v>
                </c:pt>
                <c:pt idx="2390">
                  <c:v>2355.0</c:v>
                </c:pt>
                <c:pt idx="2391">
                  <c:v>2356.0</c:v>
                </c:pt>
                <c:pt idx="2392">
                  <c:v>2357.0</c:v>
                </c:pt>
                <c:pt idx="2393">
                  <c:v>2358.0</c:v>
                </c:pt>
                <c:pt idx="2394">
                  <c:v>2359.0</c:v>
                </c:pt>
                <c:pt idx="2395">
                  <c:v>2360.0</c:v>
                </c:pt>
                <c:pt idx="2396">
                  <c:v>2361.0</c:v>
                </c:pt>
                <c:pt idx="2397">
                  <c:v>2362.0</c:v>
                </c:pt>
                <c:pt idx="2398">
                  <c:v>2363.0</c:v>
                </c:pt>
                <c:pt idx="2399">
                  <c:v>2364.0</c:v>
                </c:pt>
                <c:pt idx="2400">
                  <c:v>2365.0</c:v>
                </c:pt>
                <c:pt idx="2401">
                  <c:v>2366.0</c:v>
                </c:pt>
                <c:pt idx="2402">
                  <c:v>2367.0</c:v>
                </c:pt>
                <c:pt idx="2403">
                  <c:v>2368.0</c:v>
                </c:pt>
                <c:pt idx="2404">
                  <c:v>2369.0</c:v>
                </c:pt>
                <c:pt idx="2405">
                  <c:v>2370.0</c:v>
                </c:pt>
                <c:pt idx="2406">
                  <c:v>2371.0</c:v>
                </c:pt>
                <c:pt idx="2407">
                  <c:v>2372.0</c:v>
                </c:pt>
                <c:pt idx="2408">
                  <c:v>2373.0</c:v>
                </c:pt>
                <c:pt idx="2409">
                  <c:v>2374.0</c:v>
                </c:pt>
                <c:pt idx="2410">
                  <c:v>2375.0</c:v>
                </c:pt>
                <c:pt idx="2411">
                  <c:v>2376.0</c:v>
                </c:pt>
                <c:pt idx="2412">
                  <c:v>2377.0</c:v>
                </c:pt>
                <c:pt idx="2413">
                  <c:v>2378.0</c:v>
                </c:pt>
                <c:pt idx="2414">
                  <c:v>2379.0</c:v>
                </c:pt>
                <c:pt idx="2415">
                  <c:v>2380.0</c:v>
                </c:pt>
                <c:pt idx="2416">
                  <c:v>2381.0</c:v>
                </c:pt>
                <c:pt idx="2417">
                  <c:v>2382.0</c:v>
                </c:pt>
                <c:pt idx="2418">
                  <c:v>2383.0</c:v>
                </c:pt>
                <c:pt idx="2419">
                  <c:v>2384.0</c:v>
                </c:pt>
                <c:pt idx="2420">
                  <c:v>2385.0</c:v>
                </c:pt>
                <c:pt idx="2421">
                  <c:v>2386.0</c:v>
                </c:pt>
                <c:pt idx="2422">
                  <c:v>2387.0</c:v>
                </c:pt>
                <c:pt idx="2423">
                  <c:v>2388.0</c:v>
                </c:pt>
                <c:pt idx="2424">
                  <c:v>2389.0</c:v>
                </c:pt>
                <c:pt idx="2425">
                  <c:v>2390.0</c:v>
                </c:pt>
                <c:pt idx="2426">
                  <c:v>2391.0</c:v>
                </c:pt>
                <c:pt idx="2427">
                  <c:v>2392.0</c:v>
                </c:pt>
                <c:pt idx="2428">
                  <c:v>2393.0</c:v>
                </c:pt>
                <c:pt idx="2429">
                  <c:v>2394.0</c:v>
                </c:pt>
                <c:pt idx="2430">
                  <c:v>2395.0</c:v>
                </c:pt>
                <c:pt idx="2431">
                  <c:v>2396.0</c:v>
                </c:pt>
                <c:pt idx="2432">
                  <c:v>2397.0</c:v>
                </c:pt>
                <c:pt idx="2433">
                  <c:v>2398.0</c:v>
                </c:pt>
                <c:pt idx="2434">
                  <c:v>2399.0</c:v>
                </c:pt>
                <c:pt idx="2435">
                  <c:v>2400.0</c:v>
                </c:pt>
                <c:pt idx="2436">
                  <c:v>2401.0</c:v>
                </c:pt>
                <c:pt idx="2437">
                  <c:v>2402.0</c:v>
                </c:pt>
                <c:pt idx="2438">
                  <c:v>2403.0</c:v>
                </c:pt>
                <c:pt idx="2439">
                  <c:v>2404.0</c:v>
                </c:pt>
                <c:pt idx="2440">
                  <c:v>2405.0</c:v>
                </c:pt>
                <c:pt idx="2441">
                  <c:v>2406.0</c:v>
                </c:pt>
                <c:pt idx="2442">
                  <c:v>2407.0</c:v>
                </c:pt>
                <c:pt idx="2443">
                  <c:v>2408.0</c:v>
                </c:pt>
                <c:pt idx="2444">
                  <c:v>2409.0</c:v>
                </c:pt>
                <c:pt idx="2445">
                  <c:v>2410.0</c:v>
                </c:pt>
                <c:pt idx="2446">
                  <c:v>2411.0</c:v>
                </c:pt>
                <c:pt idx="2447">
                  <c:v>2412.0</c:v>
                </c:pt>
                <c:pt idx="2448">
                  <c:v>2413.0</c:v>
                </c:pt>
                <c:pt idx="2449">
                  <c:v>2414.0</c:v>
                </c:pt>
                <c:pt idx="2450">
                  <c:v>2415.0</c:v>
                </c:pt>
                <c:pt idx="2451">
                  <c:v>2416.0</c:v>
                </c:pt>
                <c:pt idx="2452">
                  <c:v>2417.0</c:v>
                </c:pt>
                <c:pt idx="2453">
                  <c:v>2418.0</c:v>
                </c:pt>
                <c:pt idx="2454">
                  <c:v>2419.0</c:v>
                </c:pt>
                <c:pt idx="2455">
                  <c:v>2420.0</c:v>
                </c:pt>
                <c:pt idx="2456">
                  <c:v>2421.0</c:v>
                </c:pt>
                <c:pt idx="2457">
                  <c:v>2422.0</c:v>
                </c:pt>
                <c:pt idx="2458">
                  <c:v>2423.0</c:v>
                </c:pt>
                <c:pt idx="2459">
                  <c:v>2424.0</c:v>
                </c:pt>
                <c:pt idx="2460">
                  <c:v>2425.0</c:v>
                </c:pt>
                <c:pt idx="2461">
                  <c:v>2426.0</c:v>
                </c:pt>
                <c:pt idx="2462">
                  <c:v>2427.0</c:v>
                </c:pt>
                <c:pt idx="2463">
                  <c:v>2428.0</c:v>
                </c:pt>
                <c:pt idx="2464">
                  <c:v>2429.0</c:v>
                </c:pt>
                <c:pt idx="2465">
                  <c:v>2430.0</c:v>
                </c:pt>
                <c:pt idx="2466">
                  <c:v>2431.0</c:v>
                </c:pt>
                <c:pt idx="2467">
                  <c:v>2432.0</c:v>
                </c:pt>
                <c:pt idx="2468">
                  <c:v>2433.0</c:v>
                </c:pt>
                <c:pt idx="2469">
                  <c:v>2434.0</c:v>
                </c:pt>
                <c:pt idx="2470">
                  <c:v>2435.0</c:v>
                </c:pt>
                <c:pt idx="2471">
                  <c:v>2436.0</c:v>
                </c:pt>
                <c:pt idx="2472">
                  <c:v>2437.0</c:v>
                </c:pt>
                <c:pt idx="2473">
                  <c:v>2438.0</c:v>
                </c:pt>
                <c:pt idx="2474">
                  <c:v>2439.0</c:v>
                </c:pt>
                <c:pt idx="2475">
                  <c:v>2440.0</c:v>
                </c:pt>
                <c:pt idx="2476">
                  <c:v>2441.0</c:v>
                </c:pt>
                <c:pt idx="2477">
                  <c:v>2442.0</c:v>
                </c:pt>
                <c:pt idx="2478">
                  <c:v>2443.0</c:v>
                </c:pt>
                <c:pt idx="2479">
                  <c:v>2444.0</c:v>
                </c:pt>
                <c:pt idx="2480">
                  <c:v>2445.0</c:v>
                </c:pt>
                <c:pt idx="2481">
                  <c:v>2446.0</c:v>
                </c:pt>
                <c:pt idx="2482">
                  <c:v>2447.0</c:v>
                </c:pt>
                <c:pt idx="2483">
                  <c:v>2448.0</c:v>
                </c:pt>
                <c:pt idx="2484">
                  <c:v>2449.0</c:v>
                </c:pt>
                <c:pt idx="2485">
                  <c:v>2450.0</c:v>
                </c:pt>
                <c:pt idx="2486">
                  <c:v>2451.0</c:v>
                </c:pt>
                <c:pt idx="2487">
                  <c:v>2452.0</c:v>
                </c:pt>
                <c:pt idx="2488">
                  <c:v>2453.0</c:v>
                </c:pt>
                <c:pt idx="2489">
                  <c:v>2454.0</c:v>
                </c:pt>
                <c:pt idx="2490">
                  <c:v>2455.0</c:v>
                </c:pt>
                <c:pt idx="2491">
                  <c:v>2456.0</c:v>
                </c:pt>
                <c:pt idx="2492">
                  <c:v>2457.0</c:v>
                </c:pt>
                <c:pt idx="2493">
                  <c:v>2458.0</c:v>
                </c:pt>
                <c:pt idx="2494">
                  <c:v>2459.0</c:v>
                </c:pt>
                <c:pt idx="2495">
                  <c:v>2460.0</c:v>
                </c:pt>
                <c:pt idx="2496">
                  <c:v>2461.0</c:v>
                </c:pt>
                <c:pt idx="2497">
                  <c:v>2462.0</c:v>
                </c:pt>
                <c:pt idx="2498">
                  <c:v>2463.0</c:v>
                </c:pt>
                <c:pt idx="2499">
                  <c:v>2464.0</c:v>
                </c:pt>
                <c:pt idx="2500">
                  <c:v>2465.0</c:v>
                </c:pt>
                <c:pt idx="2501">
                  <c:v>2466.0</c:v>
                </c:pt>
                <c:pt idx="2502">
                  <c:v>2467.0</c:v>
                </c:pt>
                <c:pt idx="2503">
                  <c:v>2468.0</c:v>
                </c:pt>
                <c:pt idx="2504">
                  <c:v>2469.0</c:v>
                </c:pt>
                <c:pt idx="2505">
                  <c:v>2470.0</c:v>
                </c:pt>
                <c:pt idx="2506">
                  <c:v>2471.0</c:v>
                </c:pt>
                <c:pt idx="2507">
                  <c:v>2472.0</c:v>
                </c:pt>
                <c:pt idx="2508">
                  <c:v>2473.0</c:v>
                </c:pt>
                <c:pt idx="2509">
                  <c:v>2474.0</c:v>
                </c:pt>
                <c:pt idx="2510">
                  <c:v>2475.0</c:v>
                </c:pt>
                <c:pt idx="2511">
                  <c:v>2476.0</c:v>
                </c:pt>
                <c:pt idx="2512">
                  <c:v>2477.0</c:v>
                </c:pt>
                <c:pt idx="2513">
                  <c:v>2478.0</c:v>
                </c:pt>
                <c:pt idx="2514">
                  <c:v>2479.0</c:v>
                </c:pt>
                <c:pt idx="2515">
                  <c:v>2480.0</c:v>
                </c:pt>
                <c:pt idx="2516">
                  <c:v>2481.0</c:v>
                </c:pt>
                <c:pt idx="2517">
                  <c:v>2482.0</c:v>
                </c:pt>
                <c:pt idx="2518">
                  <c:v>2483.0</c:v>
                </c:pt>
                <c:pt idx="2519">
                  <c:v>2484.0</c:v>
                </c:pt>
                <c:pt idx="2520">
                  <c:v>2485.0</c:v>
                </c:pt>
                <c:pt idx="2521">
                  <c:v>2486.0</c:v>
                </c:pt>
                <c:pt idx="2522">
                  <c:v>2487.0</c:v>
                </c:pt>
                <c:pt idx="2523">
                  <c:v>2488.0</c:v>
                </c:pt>
                <c:pt idx="2524">
                  <c:v>2489.0</c:v>
                </c:pt>
                <c:pt idx="2525">
                  <c:v>2490.0</c:v>
                </c:pt>
                <c:pt idx="2526">
                  <c:v>2491.0</c:v>
                </c:pt>
                <c:pt idx="2527">
                  <c:v>2492.0</c:v>
                </c:pt>
                <c:pt idx="2528">
                  <c:v>2493.0</c:v>
                </c:pt>
                <c:pt idx="2529">
                  <c:v>2494.0</c:v>
                </c:pt>
                <c:pt idx="2530">
                  <c:v>2495.0</c:v>
                </c:pt>
                <c:pt idx="2531">
                  <c:v>2496.0</c:v>
                </c:pt>
                <c:pt idx="2532">
                  <c:v>2497.0</c:v>
                </c:pt>
                <c:pt idx="2533">
                  <c:v>2498.0</c:v>
                </c:pt>
                <c:pt idx="2534">
                  <c:v>2499.0</c:v>
                </c:pt>
                <c:pt idx="2535">
                  <c:v>2500.0</c:v>
                </c:pt>
                <c:pt idx="2536">
                  <c:v>2501.0</c:v>
                </c:pt>
                <c:pt idx="2537">
                  <c:v>2502.0</c:v>
                </c:pt>
                <c:pt idx="2538">
                  <c:v>2503.0</c:v>
                </c:pt>
                <c:pt idx="2539">
                  <c:v>2504.0</c:v>
                </c:pt>
                <c:pt idx="2540">
                  <c:v>2505.0</c:v>
                </c:pt>
                <c:pt idx="2541">
                  <c:v>2506.0</c:v>
                </c:pt>
                <c:pt idx="2542">
                  <c:v>2507.0</c:v>
                </c:pt>
                <c:pt idx="2543">
                  <c:v>2508.0</c:v>
                </c:pt>
                <c:pt idx="2544">
                  <c:v>2509.0</c:v>
                </c:pt>
                <c:pt idx="2545">
                  <c:v>2510.0</c:v>
                </c:pt>
                <c:pt idx="2546">
                  <c:v>2511.0</c:v>
                </c:pt>
                <c:pt idx="2547">
                  <c:v>2512.0</c:v>
                </c:pt>
                <c:pt idx="2548">
                  <c:v>2513.0</c:v>
                </c:pt>
                <c:pt idx="2549">
                  <c:v>2514.0</c:v>
                </c:pt>
                <c:pt idx="2550">
                  <c:v>2515.0</c:v>
                </c:pt>
                <c:pt idx="2551">
                  <c:v>2516.0</c:v>
                </c:pt>
                <c:pt idx="2552">
                  <c:v>2517.0</c:v>
                </c:pt>
                <c:pt idx="2553">
                  <c:v>2518.0</c:v>
                </c:pt>
                <c:pt idx="2554">
                  <c:v>2519.0</c:v>
                </c:pt>
                <c:pt idx="2555">
                  <c:v>2520.0</c:v>
                </c:pt>
                <c:pt idx="2556">
                  <c:v>2521.0</c:v>
                </c:pt>
                <c:pt idx="2557">
                  <c:v>2522.0</c:v>
                </c:pt>
                <c:pt idx="2558">
                  <c:v>2523.0</c:v>
                </c:pt>
                <c:pt idx="2559">
                  <c:v>2524.0</c:v>
                </c:pt>
                <c:pt idx="2560">
                  <c:v>2525.0</c:v>
                </c:pt>
                <c:pt idx="2561">
                  <c:v>2526.0</c:v>
                </c:pt>
                <c:pt idx="2562">
                  <c:v>2527.0</c:v>
                </c:pt>
                <c:pt idx="2563">
                  <c:v>2528.0</c:v>
                </c:pt>
                <c:pt idx="2564">
                  <c:v>2529.0</c:v>
                </c:pt>
                <c:pt idx="2565">
                  <c:v>2530.0</c:v>
                </c:pt>
                <c:pt idx="2566">
                  <c:v>2531.0</c:v>
                </c:pt>
                <c:pt idx="2567">
                  <c:v>2532.0</c:v>
                </c:pt>
                <c:pt idx="2568">
                  <c:v>2533.0</c:v>
                </c:pt>
                <c:pt idx="2569">
                  <c:v>2534.0</c:v>
                </c:pt>
                <c:pt idx="2570">
                  <c:v>2535.0</c:v>
                </c:pt>
                <c:pt idx="2571">
                  <c:v>2536.0</c:v>
                </c:pt>
                <c:pt idx="2572">
                  <c:v>2537.0</c:v>
                </c:pt>
                <c:pt idx="2573">
                  <c:v>2538.0</c:v>
                </c:pt>
                <c:pt idx="2574">
                  <c:v>2539.0</c:v>
                </c:pt>
                <c:pt idx="2575">
                  <c:v>2540.0</c:v>
                </c:pt>
                <c:pt idx="2576">
                  <c:v>2541.0</c:v>
                </c:pt>
                <c:pt idx="2577">
                  <c:v>2542.0</c:v>
                </c:pt>
                <c:pt idx="2578">
                  <c:v>2543.0</c:v>
                </c:pt>
                <c:pt idx="2579">
                  <c:v>2544.0</c:v>
                </c:pt>
                <c:pt idx="2580">
                  <c:v>2545.0</c:v>
                </c:pt>
                <c:pt idx="2581">
                  <c:v>2546.0</c:v>
                </c:pt>
                <c:pt idx="2582">
                  <c:v>2547.0</c:v>
                </c:pt>
                <c:pt idx="2583">
                  <c:v>2548.0</c:v>
                </c:pt>
                <c:pt idx="2584">
                  <c:v>2549.0</c:v>
                </c:pt>
                <c:pt idx="2585">
                  <c:v>2550.0</c:v>
                </c:pt>
                <c:pt idx="2586">
                  <c:v>2551.0</c:v>
                </c:pt>
                <c:pt idx="2587">
                  <c:v>2552.0</c:v>
                </c:pt>
                <c:pt idx="2588">
                  <c:v>2553.0</c:v>
                </c:pt>
                <c:pt idx="2589">
                  <c:v>2554.0</c:v>
                </c:pt>
                <c:pt idx="2590">
                  <c:v>2555.0</c:v>
                </c:pt>
                <c:pt idx="2591">
                  <c:v>2556.0</c:v>
                </c:pt>
                <c:pt idx="2592">
                  <c:v>2557.0</c:v>
                </c:pt>
                <c:pt idx="2593">
                  <c:v>2558.0</c:v>
                </c:pt>
                <c:pt idx="2594">
                  <c:v>10750.0</c:v>
                </c:pt>
                <c:pt idx="2595">
                  <c:v>2559.0</c:v>
                </c:pt>
                <c:pt idx="2596">
                  <c:v>2560.0</c:v>
                </c:pt>
                <c:pt idx="2597">
                  <c:v>2561.0</c:v>
                </c:pt>
                <c:pt idx="2598">
                  <c:v>2562.0</c:v>
                </c:pt>
                <c:pt idx="2599">
                  <c:v>2563.0</c:v>
                </c:pt>
                <c:pt idx="2600">
                  <c:v>2564.0</c:v>
                </c:pt>
                <c:pt idx="2601">
                  <c:v>2565.0</c:v>
                </c:pt>
                <c:pt idx="2602">
                  <c:v>2566.0</c:v>
                </c:pt>
                <c:pt idx="2603">
                  <c:v>2567.0</c:v>
                </c:pt>
                <c:pt idx="2604">
                  <c:v>2568.0</c:v>
                </c:pt>
                <c:pt idx="2605">
                  <c:v>2569.0</c:v>
                </c:pt>
                <c:pt idx="2606">
                  <c:v>2570.0</c:v>
                </c:pt>
                <c:pt idx="2607">
                  <c:v>2571.0</c:v>
                </c:pt>
                <c:pt idx="2608">
                  <c:v>2572.0</c:v>
                </c:pt>
                <c:pt idx="2609">
                  <c:v>2573.0</c:v>
                </c:pt>
                <c:pt idx="2610">
                  <c:v>2574.0</c:v>
                </c:pt>
                <c:pt idx="2611">
                  <c:v>2575.0</c:v>
                </c:pt>
                <c:pt idx="2612">
                  <c:v>2576.0</c:v>
                </c:pt>
                <c:pt idx="2613">
                  <c:v>2577.0</c:v>
                </c:pt>
                <c:pt idx="2614">
                  <c:v>2578.0</c:v>
                </c:pt>
                <c:pt idx="2615">
                  <c:v>2579.0</c:v>
                </c:pt>
                <c:pt idx="2616">
                  <c:v>2580.0</c:v>
                </c:pt>
                <c:pt idx="2617">
                  <c:v>2581.0</c:v>
                </c:pt>
                <c:pt idx="2618">
                  <c:v>2582.0</c:v>
                </c:pt>
                <c:pt idx="2619">
                  <c:v>2583.0</c:v>
                </c:pt>
                <c:pt idx="2620">
                  <c:v>2584.0</c:v>
                </c:pt>
                <c:pt idx="2621">
                  <c:v>2585.0</c:v>
                </c:pt>
                <c:pt idx="2622">
                  <c:v>2586.0</c:v>
                </c:pt>
                <c:pt idx="2623">
                  <c:v>2587.0</c:v>
                </c:pt>
                <c:pt idx="2624">
                  <c:v>2588.0</c:v>
                </c:pt>
                <c:pt idx="2625">
                  <c:v>2589.0</c:v>
                </c:pt>
                <c:pt idx="2626">
                  <c:v>2590.0</c:v>
                </c:pt>
                <c:pt idx="2627">
                  <c:v>2591.0</c:v>
                </c:pt>
                <c:pt idx="2628">
                  <c:v>2592.0</c:v>
                </c:pt>
                <c:pt idx="2629">
                  <c:v>2593.0</c:v>
                </c:pt>
                <c:pt idx="2630">
                  <c:v>2594.0</c:v>
                </c:pt>
                <c:pt idx="2631">
                  <c:v>2595.0</c:v>
                </c:pt>
                <c:pt idx="2632">
                  <c:v>2596.0</c:v>
                </c:pt>
                <c:pt idx="2633">
                  <c:v>2597.0</c:v>
                </c:pt>
                <c:pt idx="2634">
                  <c:v>2598.0</c:v>
                </c:pt>
                <c:pt idx="2635">
                  <c:v>2599.0</c:v>
                </c:pt>
                <c:pt idx="2636">
                  <c:v>2600.0</c:v>
                </c:pt>
                <c:pt idx="2637">
                  <c:v>2601.0</c:v>
                </c:pt>
                <c:pt idx="2638">
                  <c:v>2602.0</c:v>
                </c:pt>
                <c:pt idx="2639">
                  <c:v>2603.0</c:v>
                </c:pt>
                <c:pt idx="2640">
                  <c:v>2604.0</c:v>
                </c:pt>
                <c:pt idx="2641">
                  <c:v>2605.0</c:v>
                </c:pt>
                <c:pt idx="2642">
                  <c:v>2606.0</c:v>
                </c:pt>
                <c:pt idx="2643">
                  <c:v>2607.0</c:v>
                </c:pt>
                <c:pt idx="2644">
                  <c:v>2608.0</c:v>
                </c:pt>
                <c:pt idx="2645">
                  <c:v>2609.0</c:v>
                </c:pt>
                <c:pt idx="2646">
                  <c:v>2610.0</c:v>
                </c:pt>
                <c:pt idx="2647">
                  <c:v>2611.0</c:v>
                </c:pt>
                <c:pt idx="2648">
                  <c:v>2612.0</c:v>
                </c:pt>
                <c:pt idx="2649">
                  <c:v>2613.0</c:v>
                </c:pt>
                <c:pt idx="2650">
                  <c:v>2614.0</c:v>
                </c:pt>
                <c:pt idx="2651">
                  <c:v>2615.0</c:v>
                </c:pt>
                <c:pt idx="2652">
                  <c:v>2616.0</c:v>
                </c:pt>
                <c:pt idx="2653">
                  <c:v>2617.0</c:v>
                </c:pt>
                <c:pt idx="2654">
                  <c:v>2618.0</c:v>
                </c:pt>
                <c:pt idx="2655">
                  <c:v>2619.0</c:v>
                </c:pt>
                <c:pt idx="2656">
                  <c:v>2620.0</c:v>
                </c:pt>
                <c:pt idx="2657">
                  <c:v>2621.0</c:v>
                </c:pt>
                <c:pt idx="2658">
                  <c:v>2622.0</c:v>
                </c:pt>
                <c:pt idx="2659">
                  <c:v>2623.0</c:v>
                </c:pt>
                <c:pt idx="2660">
                  <c:v>2624.0</c:v>
                </c:pt>
                <c:pt idx="2661">
                  <c:v>2625.0</c:v>
                </c:pt>
                <c:pt idx="2662">
                  <c:v>2626.0</c:v>
                </c:pt>
                <c:pt idx="2663">
                  <c:v>2627.0</c:v>
                </c:pt>
                <c:pt idx="2664">
                  <c:v>2628.0</c:v>
                </c:pt>
                <c:pt idx="2665">
                  <c:v>2629.0</c:v>
                </c:pt>
                <c:pt idx="2666">
                  <c:v>2630.0</c:v>
                </c:pt>
                <c:pt idx="2667">
                  <c:v>2631.0</c:v>
                </c:pt>
                <c:pt idx="2668">
                  <c:v>2632.0</c:v>
                </c:pt>
                <c:pt idx="2669">
                  <c:v>2633.0</c:v>
                </c:pt>
                <c:pt idx="2670">
                  <c:v>2634.0</c:v>
                </c:pt>
                <c:pt idx="2671">
                  <c:v>2635.0</c:v>
                </c:pt>
                <c:pt idx="2672">
                  <c:v>2636.0</c:v>
                </c:pt>
                <c:pt idx="2673">
                  <c:v>2637.0</c:v>
                </c:pt>
                <c:pt idx="2674">
                  <c:v>2638.0</c:v>
                </c:pt>
                <c:pt idx="2675">
                  <c:v>2639.0</c:v>
                </c:pt>
                <c:pt idx="2676">
                  <c:v>2640.0</c:v>
                </c:pt>
                <c:pt idx="2677">
                  <c:v>2641.0</c:v>
                </c:pt>
                <c:pt idx="2678">
                  <c:v>2642.0</c:v>
                </c:pt>
                <c:pt idx="2679">
                  <c:v>2643.0</c:v>
                </c:pt>
                <c:pt idx="2680">
                  <c:v>2644.0</c:v>
                </c:pt>
                <c:pt idx="2681">
                  <c:v>2645.0</c:v>
                </c:pt>
                <c:pt idx="2682">
                  <c:v>2646.0</c:v>
                </c:pt>
                <c:pt idx="2683">
                  <c:v>2647.0</c:v>
                </c:pt>
                <c:pt idx="2684">
                  <c:v>2648.0</c:v>
                </c:pt>
                <c:pt idx="2685">
                  <c:v>10840.0</c:v>
                </c:pt>
                <c:pt idx="2686">
                  <c:v>2649.0</c:v>
                </c:pt>
                <c:pt idx="2687">
                  <c:v>2650.0</c:v>
                </c:pt>
                <c:pt idx="2688">
                  <c:v>2651.0</c:v>
                </c:pt>
                <c:pt idx="2689">
                  <c:v>2652.0</c:v>
                </c:pt>
                <c:pt idx="2690">
                  <c:v>2653.0</c:v>
                </c:pt>
                <c:pt idx="2691">
                  <c:v>2654.0</c:v>
                </c:pt>
                <c:pt idx="2692">
                  <c:v>2655.0</c:v>
                </c:pt>
                <c:pt idx="2693">
                  <c:v>2656.0</c:v>
                </c:pt>
                <c:pt idx="2694">
                  <c:v>2657.0</c:v>
                </c:pt>
                <c:pt idx="2695">
                  <c:v>2658.0</c:v>
                </c:pt>
                <c:pt idx="2696">
                  <c:v>2659.0</c:v>
                </c:pt>
                <c:pt idx="2697">
                  <c:v>2660.0</c:v>
                </c:pt>
                <c:pt idx="2698">
                  <c:v>2661.0</c:v>
                </c:pt>
                <c:pt idx="2699">
                  <c:v>2662.0</c:v>
                </c:pt>
                <c:pt idx="2700">
                  <c:v>2663.0</c:v>
                </c:pt>
                <c:pt idx="2701">
                  <c:v>2664.0</c:v>
                </c:pt>
                <c:pt idx="2702">
                  <c:v>2665.0</c:v>
                </c:pt>
                <c:pt idx="2703">
                  <c:v>2666.0</c:v>
                </c:pt>
                <c:pt idx="2704">
                  <c:v>2667.0</c:v>
                </c:pt>
                <c:pt idx="2705">
                  <c:v>2668.0</c:v>
                </c:pt>
                <c:pt idx="2706">
                  <c:v>2669.0</c:v>
                </c:pt>
                <c:pt idx="2707">
                  <c:v>2670.0</c:v>
                </c:pt>
                <c:pt idx="2708">
                  <c:v>2671.0</c:v>
                </c:pt>
                <c:pt idx="2709">
                  <c:v>2672.0</c:v>
                </c:pt>
                <c:pt idx="2710">
                  <c:v>2673.0</c:v>
                </c:pt>
                <c:pt idx="2711">
                  <c:v>2674.0</c:v>
                </c:pt>
                <c:pt idx="2712">
                  <c:v>2675.0</c:v>
                </c:pt>
                <c:pt idx="2713">
                  <c:v>2676.0</c:v>
                </c:pt>
                <c:pt idx="2714">
                  <c:v>2677.0</c:v>
                </c:pt>
                <c:pt idx="2715">
                  <c:v>2678.0</c:v>
                </c:pt>
                <c:pt idx="2716">
                  <c:v>2679.0</c:v>
                </c:pt>
                <c:pt idx="2717">
                  <c:v>2680.0</c:v>
                </c:pt>
                <c:pt idx="2718">
                  <c:v>2681.0</c:v>
                </c:pt>
                <c:pt idx="2719">
                  <c:v>2682.0</c:v>
                </c:pt>
                <c:pt idx="2720">
                  <c:v>2683.0</c:v>
                </c:pt>
                <c:pt idx="2721">
                  <c:v>2684.0</c:v>
                </c:pt>
                <c:pt idx="2722">
                  <c:v>2685.0</c:v>
                </c:pt>
                <c:pt idx="2723">
                  <c:v>2686.0</c:v>
                </c:pt>
                <c:pt idx="2724">
                  <c:v>2687.0</c:v>
                </c:pt>
                <c:pt idx="2725">
                  <c:v>2688.0</c:v>
                </c:pt>
                <c:pt idx="2726">
                  <c:v>2689.0</c:v>
                </c:pt>
                <c:pt idx="2727">
                  <c:v>2690.0</c:v>
                </c:pt>
                <c:pt idx="2728">
                  <c:v>2691.0</c:v>
                </c:pt>
                <c:pt idx="2729">
                  <c:v>2692.0</c:v>
                </c:pt>
                <c:pt idx="2730">
                  <c:v>2693.0</c:v>
                </c:pt>
                <c:pt idx="2731">
                  <c:v>2694.0</c:v>
                </c:pt>
                <c:pt idx="2732">
                  <c:v>2695.0</c:v>
                </c:pt>
                <c:pt idx="2733">
                  <c:v>2696.0</c:v>
                </c:pt>
                <c:pt idx="2734">
                  <c:v>2697.0</c:v>
                </c:pt>
                <c:pt idx="2735">
                  <c:v>2698.0</c:v>
                </c:pt>
                <c:pt idx="2736">
                  <c:v>2699.0</c:v>
                </c:pt>
                <c:pt idx="2737">
                  <c:v>2700.0</c:v>
                </c:pt>
                <c:pt idx="2738">
                  <c:v>2701.0</c:v>
                </c:pt>
                <c:pt idx="2739">
                  <c:v>2702.0</c:v>
                </c:pt>
                <c:pt idx="2740">
                  <c:v>2703.0</c:v>
                </c:pt>
                <c:pt idx="2741">
                  <c:v>2704.0</c:v>
                </c:pt>
                <c:pt idx="2742">
                  <c:v>2705.0</c:v>
                </c:pt>
                <c:pt idx="2743">
                  <c:v>2706.0</c:v>
                </c:pt>
                <c:pt idx="2744">
                  <c:v>2707.0</c:v>
                </c:pt>
                <c:pt idx="2745">
                  <c:v>2708.0</c:v>
                </c:pt>
                <c:pt idx="2746">
                  <c:v>2709.0</c:v>
                </c:pt>
                <c:pt idx="2747">
                  <c:v>2710.0</c:v>
                </c:pt>
                <c:pt idx="2748">
                  <c:v>2711.0</c:v>
                </c:pt>
                <c:pt idx="2749">
                  <c:v>2712.0</c:v>
                </c:pt>
                <c:pt idx="2750">
                  <c:v>2713.0</c:v>
                </c:pt>
                <c:pt idx="2751">
                  <c:v>2714.0</c:v>
                </c:pt>
                <c:pt idx="2752">
                  <c:v>2715.0</c:v>
                </c:pt>
                <c:pt idx="2753">
                  <c:v>2716.0</c:v>
                </c:pt>
                <c:pt idx="2754">
                  <c:v>2717.0</c:v>
                </c:pt>
                <c:pt idx="2755">
                  <c:v>2718.0</c:v>
                </c:pt>
                <c:pt idx="2756">
                  <c:v>2719.0</c:v>
                </c:pt>
                <c:pt idx="2757">
                  <c:v>2720.0</c:v>
                </c:pt>
                <c:pt idx="2758">
                  <c:v>2721.0</c:v>
                </c:pt>
                <c:pt idx="2759">
                  <c:v>2722.0</c:v>
                </c:pt>
                <c:pt idx="2760">
                  <c:v>2723.0</c:v>
                </c:pt>
                <c:pt idx="2761">
                  <c:v>2724.0</c:v>
                </c:pt>
                <c:pt idx="2762">
                  <c:v>2725.0</c:v>
                </c:pt>
                <c:pt idx="2763">
                  <c:v>2726.0</c:v>
                </c:pt>
                <c:pt idx="2764">
                  <c:v>2727.0</c:v>
                </c:pt>
                <c:pt idx="2765">
                  <c:v>2728.0</c:v>
                </c:pt>
                <c:pt idx="2766">
                  <c:v>2729.0</c:v>
                </c:pt>
                <c:pt idx="2767">
                  <c:v>2730.0</c:v>
                </c:pt>
                <c:pt idx="2768">
                  <c:v>2731.0</c:v>
                </c:pt>
                <c:pt idx="2769">
                  <c:v>2732.0</c:v>
                </c:pt>
                <c:pt idx="2770">
                  <c:v>2733.0</c:v>
                </c:pt>
                <c:pt idx="2771">
                  <c:v>2734.0</c:v>
                </c:pt>
                <c:pt idx="2772">
                  <c:v>2735.0</c:v>
                </c:pt>
                <c:pt idx="2773">
                  <c:v>2736.0</c:v>
                </c:pt>
                <c:pt idx="2774">
                  <c:v>2737.0</c:v>
                </c:pt>
                <c:pt idx="2775">
                  <c:v>2738.0</c:v>
                </c:pt>
                <c:pt idx="2776">
                  <c:v>2739.0</c:v>
                </c:pt>
                <c:pt idx="2777">
                  <c:v>2740.0</c:v>
                </c:pt>
                <c:pt idx="2778">
                  <c:v>2741.0</c:v>
                </c:pt>
                <c:pt idx="2779">
                  <c:v>2742.0</c:v>
                </c:pt>
                <c:pt idx="2780">
                  <c:v>2743.0</c:v>
                </c:pt>
                <c:pt idx="2781">
                  <c:v>2744.0</c:v>
                </c:pt>
                <c:pt idx="2782">
                  <c:v>2745.0</c:v>
                </c:pt>
                <c:pt idx="2783">
                  <c:v>2746.0</c:v>
                </c:pt>
                <c:pt idx="2784">
                  <c:v>2747.0</c:v>
                </c:pt>
                <c:pt idx="2785">
                  <c:v>2748.0</c:v>
                </c:pt>
                <c:pt idx="2786">
                  <c:v>2749.0</c:v>
                </c:pt>
                <c:pt idx="2787">
                  <c:v>2750.0</c:v>
                </c:pt>
                <c:pt idx="2788">
                  <c:v>2751.0</c:v>
                </c:pt>
                <c:pt idx="2789">
                  <c:v>2752.0</c:v>
                </c:pt>
                <c:pt idx="2790">
                  <c:v>2753.0</c:v>
                </c:pt>
                <c:pt idx="2791">
                  <c:v>2754.0</c:v>
                </c:pt>
                <c:pt idx="2792">
                  <c:v>2755.0</c:v>
                </c:pt>
                <c:pt idx="2793">
                  <c:v>2756.0</c:v>
                </c:pt>
                <c:pt idx="2794">
                  <c:v>2757.0</c:v>
                </c:pt>
                <c:pt idx="2795">
                  <c:v>2758.0</c:v>
                </c:pt>
                <c:pt idx="2796">
                  <c:v>2759.0</c:v>
                </c:pt>
                <c:pt idx="2797">
                  <c:v>2760.0</c:v>
                </c:pt>
                <c:pt idx="2798">
                  <c:v>2761.0</c:v>
                </c:pt>
                <c:pt idx="2799">
                  <c:v>2762.0</c:v>
                </c:pt>
                <c:pt idx="2800">
                  <c:v>2763.0</c:v>
                </c:pt>
                <c:pt idx="2801">
                  <c:v>2764.0</c:v>
                </c:pt>
                <c:pt idx="2802">
                  <c:v>2765.0</c:v>
                </c:pt>
                <c:pt idx="2803">
                  <c:v>2766.0</c:v>
                </c:pt>
                <c:pt idx="2804">
                  <c:v>2767.0</c:v>
                </c:pt>
                <c:pt idx="2805">
                  <c:v>2768.0</c:v>
                </c:pt>
                <c:pt idx="2806">
                  <c:v>2769.0</c:v>
                </c:pt>
                <c:pt idx="2807">
                  <c:v>2770.0</c:v>
                </c:pt>
                <c:pt idx="2808">
                  <c:v>2771.0</c:v>
                </c:pt>
                <c:pt idx="2809">
                  <c:v>2772.0</c:v>
                </c:pt>
                <c:pt idx="2810">
                  <c:v>2773.0</c:v>
                </c:pt>
                <c:pt idx="2811">
                  <c:v>2774.0</c:v>
                </c:pt>
                <c:pt idx="2812">
                  <c:v>2775.0</c:v>
                </c:pt>
                <c:pt idx="2813">
                  <c:v>2776.0</c:v>
                </c:pt>
                <c:pt idx="2814">
                  <c:v>2777.0</c:v>
                </c:pt>
                <c:pt idx="2815">
                  <c:v>2778.0</c:v>
                </c:pt>
                <c:pt idx="2816">
                  <c:v>2779.0</c:v>
                </c:pt>
                <c:pt idx="2817">
                  <c:v>2780.0</c:v>
                </c:pt>
                <c:pt idx="2818">
                  <c:v>2781.0</c:v>
                </c:pt>
                <c:pt idx="2819">
                  <c:v>2782.0</c:v>
                </c:pt>
                <c:pt idx="2820">
                  <c:v>2783.0</c:v>
                </c:pt>
                <c:pt idx="2821">
                  <c:v>2784.0</c:v>
                </c:pt>
                <c:pt idx="2822">
                  <c:v>2785.0</c:v>
                </c:pt>
                <c:pt idx="2823">
                  <c:v>2786.0</c:v>
                </c:pt>
                <c:pt idx="2824">
                  <c:v>2787.0</c:v>
                </c:pt>
                <c:pt idx="2825">
                  <c:v>2788.0</c:v>
                </c:pt>
                <c:pt idx="2826">
                  <c:v>2789.0</c:v>
                </c:pt>
                <c:pt idx="2827">
                  <c:v>2790.0</c:v>
                </c:pt>
                <c:pt idx="2828">
                  <c:v>2791.0</c:v>
                </c:pt>
                <c:pt idx="2829">
                  <c:v>2792.0</c:v>
                </c:pt>
                <c:pt idx="2830">
                  <c:v>2793.0</c:v>
                </c:pt>
                <c:pt idx="2831">
                  <c:v>2794.0</c:v>
                </c:pt>
                <c:pt idx="2832">
                  <c:v>2795.0</c:v>
                </c:pt>
                <c:pt idx="2833">
                  <c:v>2796.0</c:v>
                </c:pt>
                <c:pt idx="2834">
                  <c:v>2797.0</c:v>
                </c:pt>
                <c:pt idx="2835">
                  <c:v>2798.0</c:v>
                </c:pt>
                <c:pt idx="2836">
                  <c:v>2799.0</c:v>
                </c:pt>
                <c:pt idx="2837">
                  <c:v>2800.0</c:v>
                </c:pt>
                <c:pt idx="2838">
                  <c:v>2801.0</c:v>
                </c:pt>
                <c:pt idx="2839">
                  <c:v>2802.0</c:v>
                </c:pt>
                <c:pt idx="2840">
                  <c:v>2803.0</c:v>
                </c:pt>
                <c:pt idx="2841">
                  <c:v>2804.0</c:v>
                </c:pt>
                <c:pt idx="2842">
                  <c:v>2805.0</c:v>
                </c:pt>
                <c:pt idx="2843">
                  <c:v>2806.0</c:v>
                </c:pt>
                <c:pt idx="2844">
                  <c:v>2807.0</c:v>
                </c:pt>
                <c:pt idx="2845">
                  <c:v>2808.0</c:v>
                </c:pt>
                <c:pt idx="2846">
                  <c:v>2809.0</c:v>
                </c:pt>
                <c:pt idx="2847">
                  <c:v>2810.0</c:v>
                </c:pt>
                <c:pt idx="2848">
                  <c:v>2811.0</c:v>
                </c:pt>
                <c:pt idx="2849">
                  <c:v>2812.0</c:v>
                </c:pt>
                <c:pt idx="2850">
                  <c:v>2813.0</c:v>
                </c:pt>
                <c:pt idx="2851">
                  <c:v>2814.0</c:v>
                </c:pt>
                <c:pt idx="2852">
                  <c:v>2815.0</c:v>
                </c:pt>
                <c:pt idx="2853">
                  <c:v>2816.0</c:v>
                </c:pt>
                <c:pt idx="2854">
                  <c:v>2817.0</c:v>
                </c:pt>
                <c:pt idx="2855">
                  <c:v>2818.0</c:v>
                </c:pt>
                <c:pt idx="2856">
                  <c:v>2819.0</c:v>
                </c:pt>
                <c:pt idx="2857">
                  <c:v>2820.0</c:v>
                </c:pt>
                <c:pt idx="2858">
                  <c:v>2821.0</c:v>
                </c:pt>
                <c:pt idx="2859">
                  <c:v>2822.0</c:v>
                </c:pt>
                <c:pt idx="2860">
                  <c:v>2823.0</c:v>
                </c:pt>
                <c:pt idx="2861">
                  <c:v>2824.0</c:v>
                </c:pt>
                <c:pt idx="2862">
                  <c:v>2825.0</c:v>
                </c:pt>
                <c:pt idx="2863">
                  <c:v>2826.0</c:v>
                </c:pt>
                <c:pt idx="2864">
                  <c:v>2827.0</c:v>
                </c:pt>
                <c:pt idx="2865">
                  <c:v>2828.0</c:v>
                </c:pt>
                <c:pt idx="2866">
                  <c:v>2829.0</c:v>
                </c:pt>
                <c:pt idx="2867">
                  <c:v>2830.0</c:v>
                </c:pt>
                <c:pt idx="2868">
                  <c:v>2831.0</c:v>
                </c:pt>
                <c:pt idx="2869">
                  <c:v>2832.0</c:v>
                </c:pt>
                <c:pt idx="2870">
                  <c:v>2833.0</c:v>
                </c:pt>
                <c:pt idx="2871">
                  <c:v>2834.0</c:v>
                </c:pt>
                <c:pt idx="2872">
                  <c:v>2835.0</c:v>
                </c:pt>
                <c:pt idx="2873">
                  <c:v>2836.0</c:v>
                </c:pt>
                <c:pt idx="2874">
                  <c:v>2837.0</c:v>
                </c:pt>
                <c:pt idx="2875">
                  <c:v>2838.0</c:v>
                </c:pt>
                <c:pt idx="2876">
                  <c:v>2839.0</c:v>
                </c:pt>
                <c:pt idx="2877">
                  <c:v>2840.0</c:v>
                </c:pt>
                <c:pt idx="2878">
                  <c:v>2841.0</c:v>
                </c:pt>
                <c:pt idx="2879">
                  <c:v>2842.0</c:v>
                </c:pt>
                <c:pt idx="2880">
                  <c:v>2843.0</c:v>
                </c:pt>
                <c:pt idx="2881">
                  <c:v>2844.0</c:v>
                </c:pt>
                <c:pt idx="2882">
                  <c:v>2845.0</c:v>
                </c:pt>
                <c:pt idx="2883">
                  <c:v>2846.0</c:v>
                </c:pt>
                <c:pt idx="2884">
                  <c:v>2847.0</c:v>
                </c:pt>
                <c:pt idx="2885">
                  <c:v>2848.0</c:v>
                </c:pt>
                <c:pt idx="2886">
                  <c:v>2849.0</c:v>
                </c:pt>
                <c:pt idx="2887">
                  <c:v>2850.0</c:v>
                </c:pt>
                <c:pt idx="2888">
                  <c:v>2851.0</c:v>
                </c:pt>
                <c:pt idx="2889">
                  <c:v>2852.0</c:v>
                </c:pt>
                <c:pt idx="2890">
                  <c:v>2853.0</c:v>
                </c:pt>
                <c:pt idx="2891">
                  <c:v>2854.0</c:v>
                </c:pt>
                <c:pt idx="2892">
                  <c:v>2855.0</c:v>
                </c:pt>
                <c:pt idx="2893">
                  <c:v>2856.0</c:v>
                </c:pt>
                <c:pt idx="2894">
                  <c:v>2857.0</c:v>
                </c:pt>
                <c:pt idx="2895">
                  <c:v>2858.0</c:v>
                </c:pt>
                <c:pt idx="2896">
                  <c:v>2859.0</c:v>
                </c:pt>
                <c:pt idx="2897">
                  <c:v>2860.0</c:v>
                </c:pt>
                <c:pt idx="2898">
                  <c:v>2861.0</c:v>
                </c:pt>
                <c:pt idx="2899">
                  <c:v>2862.0</c:v>
                </c:pt>
                <c:pt idx="2900">
                  <c:v>2863.0</c:v>
                </c:pt>
                <c:pt idx="2901">
                  <c:v>2864.0</c:v>
                </c:pt>
                <c:pt idx="2902">
                  <c:v>2865.0</c:v>
                </c:pt>
                <c:pt idx="2903">
                  <c:v>2866.0</c:v>
                </c:pt>
                <c:pt idx="2904">
                  <c:v>2867.0</c:v>
                </c:pt>
                <c:pt idx="2905">
                  <c:v>2868.0</c:v>
                </c:pt>
                <c:pt idx="2906">
                  <c:v>2869.0</c:v>
                </c:pt>
                <c:pt idx="2907">
                  <c:v>2870.0</c:v>
                </c:pt>
                <c:pt idx="2908">
                  <c:v>2871.0</c:v>
                </c:pt>
                <c:pt idx="2909">
                  <c:v>2872.0</c:v>
                </c:pt>
                <c:pt idx="2910">
                  <c:v>2873.0</c:v>
                </c:pt>
                <c:pt idx="2911">
                  <c:v>2874.0</c:v>
                </c:pt>
                <c:pt idx="2912">
                  <c:v>2875.0</c:v>
                </c:pt>
                <c:pt idx="2913">
                  <c:v>2876.0</c:v>
                </c:pt>
                <c:pt idx="2914">
                  <c:v>2877.0</c:v>
                </c:pt>
                <c:pt idx="2915">
                  <c:v>2878.0</c:v>
                </c:pt>
                <c:pt idx="2916">
                  <c:v>2879.0</c:v>
                </c:pt>
                <c:pt idx="2917">
                  <c:v>2880.0</c:v>
                </c:pt>
                <c:pt idx="2918">
                  <c:v>2881.0</c:v>
                </c:pt>
                <c:pt idx="2919">
                  <c:v>2882.0</c:v>
                </c:pt>
                <c:pt idx="2920">
                  <c:v>2883.0</c:v>
                </c:pt>
                <c:pt idx="2921">
                  <c:v>2884.0</c:v>
                </c:pt>
                <c:pt idx="2922">
                  <c:v>2885.0</c:v>
                </c:pt>
                <c:pt idx="2923">
                  <c:v>2886.0</c:v>
                </c:pt>
                <c:pt idx="2924">
                  <c:v>2887.0</c:v>
                </c:pt>
                <c:pt idx="2925">
                  <c:v>2888.0</c:v>
                </c:pt>
                <c:pt idx="2926">
                  <c:v>2889.0</c:v>
                </c:pt>
                <c:pt idx="2927">
                  <c:v>2890.0</c:v>
                </c:pt>
                <c:pt idx="2928">
                  <c:v>11083.0</c:v>
                </c:pt>
                <c:pt idx="2929">
                  <c:v>2891.0</c:v>
                </c:pt>
                <c:pt idx="2930">
                  <c:v>2892.0</c:v>
                </c:pt>
                <c:pt idx="2931">
                  <c:v>2893.0</c:v>
                </c:pt>
                <c:pt idx="2932">
                  <c:v>2894.0</c:v>
                </c:pt>
                <c:pt idx="2933">
                  <c:v>2895.0</c:v>
                </c:pt>
                <c:pt idx="2934">
                  <c:v>2896.0</c:v>
                </c:pt>
                <c:pt idx="2935">
                  <c:v>2897.0</c:v>
                </c:pt>
                <c:pt idx="2936">
                  <c:v>2898.0</c:v>
                </c:pt>
                <c:pt idx="2937">
                  <c:v>2899.0</c:v>
                </c:pt>
                <c:pt idx="2938">
                  <c:v>2900.0</c:v>
                </c:pt>
                <c:pt idx="2939">
                  <c:v>2901.0</c:v>
                </c:pt>
                <c:pt idx="2940">
                  <c:v>2902.0</c:v>
                </c:pt>
                <c:pt idx="2941">
                  <c:v>2903.0</c:v>
                </c:pt>
                <c:pt idx="2942">
                  <c:v>2904.0</c:v>
                </c:pt>
                <c:pt idx="2943">
                  <c:v>2905.0</c:v>
                </c:pt>
                <c:pt idx="2944">
                  <c:v>2906.0</c:v>
                </c:pt>
                <c:pt idx="2945">
                  <c:v>2907.0</c:v>
                </c:pt>
                <c:pt idx="2946">
                  <c:v>2908.0</c:v>
                </c:pt>
                <c:pt idx="2947">
                  <c:v>2909.0</c:v>
                </c:pt>
                <c:pt idx="2948">
                  <c:v>2910.0</c:v>
                </c:pt>
                <c:pt idx="2949">
                  <c:v>2911.0</c:v>
                </c:pt>
                <c:pt idx="2950">
                  <c:v>2912.0</c:v>
                </c:pt>
                <c:pt idx="2951">
                  <c:v>2913.0</c:v>
                </c:pt>
                <c:pt idx="2952">
                  <c:v>2914.0</c:v>
                </c:pt>
                <c:pt idx="2953">
                  <c:v>2915.0</c:v>
                </c:pt>
                <c:pt idx="2954">
                  <c:v>2916.0</c:v>
                </c:pt>
                <c:pt idx="2955">
                  <c:v>2917.0</c:v>
                </c:pt>
                <c:pt idx="2956">
                  <c:v>2918.0</c:v>
                </c:pt>
                <c:pt idx="2957">
                  <c:v>2920.0</c:v>
                </c:pt>
                <c:pt idx="2958">
                  <c:v>2921.0</c:v>
                </c:pt>
                <c:pt idx="2959">
                  <c:v>2922.0</c:v>
                </c:pt>
                <c:pt idx="2960">
                  <c:v>2923.0</c:v>
                </c:pt>
                <c:pt idx="2961">
                  <c:v>2924.0</c:v>
                </c:pt>
                <c:pt idx="2962">
                  <c:v>2925.0</c:v>
                </c:pt>
                <c:pt idx="2963">
                  <c:v>2926.0</c:v>
                </c:pt>
                <c:pt idx="2964">
                  <c:v>2927.0</c:v>
                </c:pt>
                <c:pt idx="2965">
                  <c:v>2928.0</c:v>
                </c:pt>
                <c:pt idx="2966">
                  <c:v>2929.0</c:v>
                </c:pt>
                <c:pt idx="2967">
                  <c:v>2930.0</c:v>
                </c:pt>
                <c:pt idx="2968">
                  <c:v>2931.0</c:v>
                </c:pt>
                <c:pt idx="2969">
                  <c:v>2932.0</c:v>
                </c:pt>
                <c:pt idx="2970">
                  <c:v>2933.0</c:v>
                </c:pt>
                <c:pt idx="2971">
                  <c:v>2934.0</c:v>
                </c:pt>
                <c:pt idx="2972">
                  <c:v>2935.0</c:v>
                </c:pt>
                <c:pt idx="2973">
                  <c:v>2936.0</c:v>
                </c:pt>
                <c:pt idx="2974">
                  <c:v>2937.0</c:v>
                </c:pt>
                <c:pt idx="2975">
                  <c:v>2938.0</c:v>
                </c:pt>
                <c:pt idx="2976">
                  <c:v>2939.0</c:v>
                </c:pt>
                <c:pt idx="2977">
                  <c:v>2940.0</c:v>
                </c:pt>
                <c:pt idx="2978">
                  <c:v>2941.0</c:v>
                </c:pt>
                <c:pt idx="2979">
                  <c:v>2942.0</c:v>
                </c:pt>
                <c:pt idx="2980">
                  <c:v>2943.0</c:v>
                </c:pt>
                <c:pt idx="2981">
                  <c:v>2944.0</c:v>
                </c:pt>
                <c:pt idx="2982">
                  <c:v>2945.0</c:v>
                </c:pt>
                <c:pt idx="2983">
                  <c:v>2946.0</c:v>
                </c:pt>
                <c:pt idx="2984">
                  <c:v>2947.0</c:v>
                </c:pt>
                <c:pt idx="2985">
                  <c:v>2948.0</c:v>
                </c:pt>
                <c:pt idx="2986">
                  <c:v>2949.0</c:v>
                </c:pt>
                <c:pt idx="2987">
                  <c:v>2950.0</c:v>
                </c:pt>
                <c:pt idx="2988">
                  <c:v>2951.0</c:v>
                </c:pt>
                <c:pt idx="2989">
                  <c:v>2952.0</c:v>
                </c:pt>
                <c:pt idx="2990">
                  <c:v>2953.0</c:v>
                </c:pt>
                <c:pt idx="2991">
                  <c:v>2954.0</c:v>
                </c:pt>
                <c:pt idx="2992">
                  <c:v>2955.0</c:v>
                </c:pt>
                <c:pt idx="2993">
                  <c:v>2956.0</c:v>
                </c:pt>
                <c:pt idx="2994">
                  <c:v>2957.0</c:v>
                </c:pt>
                <c:pt idx="2995">
                  <c:v>2958.0</c:v>
                </c:pt>
                <c:pt idx="2996">
                  <c:v>2959.0</c:v>
                </c:pt>
                <c:pt idx="2997">
                  <c:v>2960.0</c:v>
                </c:pt>
                <c:pt idx="2998">
                  <c:v>2961.0</c:v>
                </c:pt>
                <c:pt idx="2999">
                  <c:v>2962.0</c:v>
                </c:pt>
                <c:pt idx="3000">
                  <c:v>2963.0</c:v>
                </c:pt>
                <c:pt idx="3001">
                  <c:v>2964.0</c:v>
                </c:pt>
                <c:pt idx="3002">
                  <c:v>2965.0</c:v>
                </c:pt>
                <c:pt idx="3003">
                  <c:v>2966.0</c:v>
                </c:pt>
                <c:pt idx="3004">
                  <c:v>2967.0</c:v>
                </c:pt>
                <c:pt idx="3005">
                  <c:v>2968.0</c:v>
                </c:pt>
                <c:pt idx="3006">
                  <c:v>2969.0</c:v>
                </c:pt>
                <c:pt idx="3007">
                  <c:v>2970.0</c:v>
                </c:pt>
                <c:pt idx="3008">
                  <c:v>2971.0</c:v>
                </c:pt>
                <c:pt idx="3009">
                  <c:v>2972.0</c:v>
                </c:pt>
                <c:pt idx="3010">
                  <c:v>2973.0</c:v>
                </c:pt>
                <c:pt idx="3011">
                  <c:v>2974.0</c:v>
                </c:pt>
                <c:pt idx="3012">
                  <c:v>2975.0</c:v>
                </c:pt>
                <c:pt idx="3013">
                  <c:v>2976.0</c:v>
                </c:pt>
                <c:pt idx="3014">
                  <c:v>2977.0</c:v>
                </c:pt>
                <c:pt idx="3015">
                  <c:v>2978.0</c:v>
                </c:pt>
                <c:pt idx="3016">
                  <c:v>2979.0</c:v>
                </c:pt>
                <c:pt idx="3017">
                  <c:v>2980.0</c:v>
                </c:pt>
                <c:pt idx="3018">
                  <c:v>2981.0</c:v>
                </c:pt>
                <c:pt idx="3019">
                  <c:v>2982.0</c:v>
                </c:pt>
                <c:pt idx="3020">
                  <c:v>11174.0</c:v>
                </c:pt>
                <c:pt idx="3021">
                  <c:v>2983.0</c:v>
                </c:pt>
                <c:pt idx="3022">
                  <c:v>2984.0</c:v>
                </c:pt>
                <c:pt idx="3023">
                  <c:v>2985.0</c:v>
                </c:pt>
                <c:pt idx="3024">
                  <c:v>2986.0</c:v>
                </c:pt>
                <c:pt idx="3025">
                  <c:v>2987.0</c:v>
                </c:pt>
                <c:pt idx="3026">
                  <c:v>2988.0</c:v>
                </c:pt>
                <c:pt idx="3027">
                  <c:v>2989.0</c:v>
                </c:pt>
                <c:pt idx="3028">
                  <c:v>2990.0</c:v>
                </c:pt>
                <c:pt idx="3029">
                  <c:v>2991.0</c:v>
                </c:pt>
                <c:pt idx="3030">
                  <c:v>2992.0</c:v>
                </c:pt>
                <c:pt idx="3031">
                  <c:v>2993.0</c:v>
                </c:pt>
                <c:pt idx="3032">
                  <c:v>2994.0</c:v>
                </c:pt>
                <c:pt idx="3033">
                  <c:v>2995.0</c:v>
                </c:pt>
                <c:pt idx="3034">
                  <c:v>2996.0</c:v>
                </c:pt>
                <c:pt idx="3035">
                  <c:v>2997.0</c:v>
                </c:pt>
                <c:pt idx="3036">
                  <c:v>2998.0</c:v>
                </c:pt>
                <c:pt idx="3037">
                  <c:v>2999.0</c:v>
                </c:pt>
                <c:pt idx="3038">
                  <c:v>3000.0</c:v>
                </c:pt>
                <c:pt idx="3039">
                  <c:v>3001.0</c:v>
                </c:pt>
                <c:pt idx="3040">
                  <c:v>3002.0</c:v>
                </c:pt>
                <c:pt idx="3041">
                  <c:v>3003.0</c:v>
                </c:pt>
                <c:pt idx="3042">
                  <c:v>3004.0</c:v>
                </c:pt>
                <c:pt idx="3043">
                  <c:v>3005.0</c:v>
                </c:pt>
                <c:pt idx="3044">
                  <c:v>3006.0</c:v>
                </c:pt>
                <c:pt idx="3045">
                  <c:v>3007.0</c:v>
                </c:pt>
                <c:pt idx="3046">
                  <c:v>3008.0</c:v>
                </c:pt>
                <c:pt idx="3047">
                  <c:v>3009.0</c:v>
                </c:pt>
                <c:pt idx="3048">
                  <c:v>3010.0</c:v>
                </c:pt>
                <c:pt idx="3049">
                  <c:v>3011.0</c:v>
                </c:pt>
                <c:pt idx="3050">
                  <c:v>3012.0</c:v>
                </c:pt>
                <c:pt idx="3051">
                  <c:v>3013.0</c:v>
                </c:pt>
                <c:pt idx="3052">
                  <c:v>3014.0</c:v>
                </c:pt>
                <c:pt idx="3053">
                  <c:v>3015.0</c:v>
                </c:pt>
                <c:pt idx="3054">
                  <c:v>3016.0</c:v>
                </c:pt>
                <c:pt idx="3055">
                  <c:v>3017.0</c:v>
                </c:pt>
                <c:pt idx="3056">
                  <c:v>3018.0</c:v>
                </c:pt>
                <c:pt idx="3057">
                  <c:v>3019.0</c:v>
                </c:pt>
                <c:pt idx="3058">
                  <c:v>3020.0</c:v>
                </c:pt>
                <c:pt idx="3059">
                  <c:v>3021.0</c:v>
                </c:pt>
                <c:pt idx="3060">
                  <c:v>3022.0</c:v>
                </c:pt>
                <c:pt idx="3061">
                  <c:v>3023.0</c:v>
                </c:pt>
                <c:pt idx="3062">
                  <c:v>3024.0</c:v>
                </c:pt>
                <c:pt idx="3063">
                  <c:v>3025.0</c:v>
                </c:pt>
                <c:pt idx="3064">
                  <c:v>3026.0</c:v>
                </c:pt>
                <c:pt idx="3065">
                  <c:v>3027.0</c:v>
                </c:pt>
                <c:pt idx="3066">
                  <c:v>3028.0</c:v>
                </c:pt>
                <c:pt idx="3067">
                  <c:v>3029.0</c:v>
                </c:pt>
                <c:pt idx="3068">
                  <c:v>3030.0</c:v>
                </c:pt>
                <c:pt idx="3069">
                  <c:v>3031.0</c:v>
                </c:pt>
                <c:pt idx="3070">
                  <c:v>3032.0</c:v>
                </c:pt>
                <c:pt idx="3071">
                  <c:v>3033.0</c:v>
                </c:pt>
                <c:pt idx="3072">
                  <c:v>3034.0</c:v>
                </c:pt>
                <c:pt idx="3073">
                  <c:v>3035.0</c:v>
                </c:pt>
                <c:pt idx="3074">
                  <c:v>3036.0</c:v>
                </c:pt>
                <c:pt idx="3075">
                  <c:v>3037.0</c:v>
                </c:pt>
                <c:pt idx="3076">
                  <c:v>3038.0</c:v>
                </c:pt>
                <c:pt idx="3077">
                  <c:v>3039.0</c:v>
                </c:pt>
                <c:pt idx="3078">
                  <c:v>3040.0</c:v>
                </c:pt>
                <c:pt idx="3079">
                  <c:v>3041.0</c:v>
                </c:pt>
                <c:pt idx="3080">
                  <c:v>3042.0</c:v>
                </c:pt>
                <c:pt idx="3081">
                  <c:v>3043.0</c:v>
                </c:pt>
                <c:pt idx="3082">
                  <c:v>3044.0</c:v>
                </c:pt>
                <c:pt idx="3083">
                  <c:v>3045.0</c:v>
                </c:pt>
                <c:pt idx="3084">
                  <c:v>3046.0</c:v>
                </c:pt>
                <c:pt idx="3085">
                  <c:v>3047.0</c:v>
                </c:pt>
                <c:pt idx="3086">
                  <c:v>3048.0</c:v>
                </c:pt>
                <c:pt idx="3087">
                  <c:v>3049.0</c:v>
                </c:pt>
                <c:pt idx="3088">
                  <c:v>3050.0</c:v>
                </c:pt>
                <c:pt idx="3089">
                  <c:v>3051.0</c:v>
                </c:pt>
                <c:pt idx="3090">
                  <c:v>3052.0</c:v>
                </c:pt>
                <c:pt idx="3091">
                  <c:v>3053.0</c:v>
                </c:pt>
                <c:pt idx="3092">
                  <c:v>3054.0</c:v>
                </c:pt>
                <c:pt idx="3093">
                  <c:v>3055.0</c:v>
                </c:pt>
                <c:pt idx="3094">
                  <c:v>3056.0</c:v>
                </c:pt>
                <c:pt idx="3095">
                  <c:v>3057.0</c:v>
                </c:pt>
                <c:pt idx="3096">
                  <c:v>3058.0</c:v>
                </c:pt>
                <c:pt idx="3097">
                  <c:v>3059.0</c:v>
                </c:pt>
                <c:pt idx="3098">
                  <c:v>3060.0</c:v>
                </c:pt>
                <c:pt idx="3099">
                  <c:v>3061.0</c:v>
                </c:pt>
                <c:pt idx="3100">
                  <c:v>3062.0</c:v>
                </c:pt>
                <c:pt idx="3101">
                  <c:v>3063.0</c:v>
                </c:pt>
                <c:pt idx="3102">
                  <c:v>3064.0</c:v>
                </c:pt>
                <c:pt idx="3103">
                  <c:v>3065.0</c:v>
                </c:pt>
                <c:pt idx="3104">
                  <c:v>3066.0</c:v>
                </c:pt>
                <c:pt idx="3105">
                  <c:v>3067.0</c:v>
                </c:pt>
                <c:pt idx="3106">
                  <c:v>3068.0</c:v>
                </c:pt>
                <c:pt idx="3107">
                  <c:v>3069.0</c:v>
                </c:pt>
                <c:pt idx="3108">
                  <c:v>3070.0</c:v>
                </c:pt>
                <c:pt idx="3109">
                  <c:v>3071.0</c:v>
                </c:pt>
                <c:pt idx="3110">
                  <c:v>3072.0</c:v>
                </c:pt>
                <c:pt idx="3111">
                  <c:v>3073.0</c:v>
                </c:pt>
                <c:pt idx="3112">
                  <c:v>3074.0</c:v>
                </c:pt>
                <c:pt idx="3113">
                  <c:v>3075.0</c:v>
                </c:pt>
                <c:pt idx="3114">
                  <c:v>3076.0</c:v>
                </c:pt>
                <c:pt idx="3115">
                  <c:v>3077.0</c:v>
                </c:pt>
                <c:pt idx="3116">
                  <c:v>3078.0</c:v>
                </c:pt>
                <c:pt idx="3117">
                  <c:v>3079.0</c:v>
                </c:pt>
                <c:pt idx="3118">
                  <c:v>3080.0</c:v>
                </c:pt>
                <c:pt idx="3119">
                  <c:v>3081.0</c:v>
                </c:pt>
                <c:pt idx="3120">
                  <c:v>3082.0</c:v>
                </c:pt>
                <c:pt idx="3121">
                  <c:v>3083.0</c:v>
                </c:pt>
                <c:pt idx="3122">
                  <c:v>3084.0</c:v>
                </c:pt>
                <c:pt idx="3123">
                  <c:v>3085.0</c:v>
                </c:pt>
                <c:pt idx="3124">
                  <c:v>3086.0</c:v>
                </c:pt>
                <c:pt idx="3125">
                  <c:v>3087.0</c:v>
                </c:pt>
                <c:pt idx="3126">
                  <c:v>3088.0</c:v>
                </c:pt>
                <c:pt idx="3127">
                  <c:v>3089.0</c:v>
                </c:pt>
                <c:pt idx="3128">
                  <c:v>3090.0</c:v>
                </c:pt>
                <c:pt idx="3129">
                  <c:v>3091.0</c:v>
                </c:pt>
                <c:pt idx="3130">
                  <c:v>3092.0</c:v>
                </c:pt>
                <c:pt idx="3131">
                  <c:v>3093.0</c:v>
                </c:pt>
                <c:pt idx="3132">
                  <c:v>3094.0</c:v>
                </c:pt>
                <c:pt idx="3133">
                  <c:v>3095.0</c:v>
                </c:pt>
                <c:pt idx="3134">
                  <c:v>3096.0</c:v>
                </c:pt>
                <c:pt idx="3135">
                  <c:v>3097.0</c:v>
                </c:pt>
                <c:pt idx="3136">
                  <c:v>3098.0</c:v>
                </c:pt>
                <c:pt idx="3137">
                  <c:v>3099.0</c:v>
                </c:pt>
                <c:pt idx="3138">
                  <c:v>3100.0</c:v>
                </c:pt>
                <c:pt idx="3139">
                  <c:v>3101.0</c:v>
                </c:pt>
                <c:pt idx="3140">
                  <c:v>3102.0</c:v>
                </c:pt>
                <c:pt idx="3141">
                  <c:v>3103.0</c:v>
                </c:pt>
                <c:pt idx="3142">
                  <c:v>3104.0</c:v>
                </c:pt>
                <c:pt idx="3143">
                  <c:v>3105.0</c:v>
                </c:pt>
                <c:pt idx="3144">
                  <c:v>3106.0</c:v>
                </c:pt>
                <c:pt idx="3145">
                  <c:v>3107.0</c:v>
                </c:pt>
                <c:pt idx="3146">
                  <c:v>3108.0</c:v>
                </c:pt>
                <c:pt idx="3147">
                  <c:v>3109.0</c:v>
                </c:pt>
                <c:pt idx="3148">
                  <c:v>3110.0</c:v>
                </c:pt>
                <c:pt idx="3149">
                  <c:v>3111.0</c:v>
                </c:pt>
                <c:pt idx="3150">
                  <c:v>3112.0</c:v>
                </c:pt>
                <c:pt idx="3151">
                  <c:v>3113.0</c:v>
                </c:pt>
                <c:pt idx="3152">
                  <c:v>3114.0</c:v>
                </c:pt>
                <c:pt idx="3153">
                  <c:v>3115.0</c:v>
                </c:pt>
                <c:pt idx="3154">
                  <c:v>3116.0</c:v>
                </c:pt>
                <c:pt idx="3155">
                  <c:v>3117.0</c:v>
                </c:pt>
                <c:pt idx="3156">
                  <c:v>3118.0</c:v>
                </c:pt>
                <c:pt idx="3157">
                  <c:v>3119.0</c:v>
                </c:pt>
                <c:pt idx="3158">
                  <c:v>3120.0</c:v>
                </c:pt>
                <c:pt idx="3159">
                  <c:v>3121.0</c:v>
                </c:pt>
                <c:pt idx="3160">
                  <c:v>3123.0</c:v>
                </c:pt>
                <c:pt idx="3161">
                  <c:v>3124.0</c:v>
                </c:pt>
                <c:pt idx="3162">
                  <c:v>3125.0</c:v>
                </c:pt>
                <c:pt idx="3163">
                  <c:v>3126.0</c:v>
                </c:pt>
                <c:pt idx="3164">
                  <c:v>3127.0</c:v>
                </c:pt>
                <c:pt idx="3165">
                  <c:v>3128.0</c:v>
                </c:pt>
                <c:pt idx="3166">
                  <c:v>3129.0</c:v>
                </c:pt>
                <c:pt idx="3167">
                  <c:v>3130.0</c:v>
                </c:pt>
                <c:pt idx="3168">
                  <c:v>3131.0</c:v>
                </c:pt>
                <c:pt idx="3169">
                  <c:v>3132.0</c:v>
                </c:pt>
                <c:pt idx="3170">
                  <c:v>3133.0</c:v>
                </c:pt>
                <c:pt idx="3171">
                  <c:v>3134.0</c:v>
                </c:pt>
                <c:pt idx="3172">
                  <c:v>3135.0</c:v>
                </c:pt>
                <c:pt idx="3173">
                  <c:v>3136.0</c:v>
                </c:pt>
                <c:pt idx="3174">
                  <c:v>3137.0</c:v>
                </c:pt>
                <c:pt idx="3175">
                  <c:v>3138.0</c:v>
                </c:pt>
                <c:pt idx="3176">
                  <c:v>3139.0</c:v>
                </c:pt>
                <c:pt idx="3177">
                  <c:v>3140.0</c:v>
                </c:pt>
                <c:pt idx="3178">
                  <c:v>3141.0</c:v>
                </c:pt>
                <c:pt idx="3179">
                  <c:v>3142.0</c:v>
                </c:pt>
                <c:pt idx="3180">
                  <c:v>3143.0</c:v>
                </c:pt>
                <c:pt idx="3181">
                  <c:v>3144.0</c:v>
                </c:pt>
                <c:pt idx="3182">
                  <c:v>3145.0</c:v>
                </c:pt>
                <c:pt idx="3183">
                  <c:v>3146.0</c:v>
                </c:pt>
                <c:pt idx="3184">
                  <c:v>3147.0</c:v>
                </c:pt>
                <c:pt idx="3185">
                  <c:v>3148.0</c:v>
                </c:pt>
                <c:pt idx="3186">
                  <c:v>3149.0</c:v>
                </c:pt>
                <c:pt idx="3187">
                  <c:v>3150.0</c:v>
                </c:pt>
                <c:pt idx="3188">
                  <c:v>3151.0</c:v>
                </c:pt>
                <c:pt idx="3189">
                  <c:v>3152.0</c:v>
                </c:pt>
                <c:pt idx="3190">
                  <c:v>3153.0</c:v>
                </c:pt>
                <c:pt idx="3191">
                  <c:v>3154.0</c:v>
                </c:pt>
                <c:pt idx="3192">
                  <c:v>3155.0</c:v>
                </c:pt>
                <c:pt idx="3193">
                  <c:v>3156.0</c:v>
                </c:pt>
                <c:pt idx="3194">
                  <c:v>3157.0</c:v>
                </c:pt>
                <c:pt idx="3195">
                  <c:v>3158.0</c:v>
                </c:pt>
                <c:pt idx="3196">
                  <c:v>3159.0</c:v>
                </c:pt>
                <c:pt idx="3197">
                  <c:v>3160.0</c:v>
                </c:pt>
                <c:pt idx="3198">
                  <c:v>3161.0</c:v>
                </c:pt>
                <c:pt idx="3199">
                  <c:v>3162.0</c:v>
                </c:pt>
                <c:pt idx="3200">
                  <c:v>3163.0</c:v>
                </c:pt>
                <c:pt idx="3201">
                  <c:v>3164.0</c:v>
                </c:pt>
                <c:pt idx="3202">
                  <c:v>3165.0</c:v>
                </c:pt>
                <c:pt idx="3203">
                  <c:v>3166.0</c:v>
                </c:pt>
                <c:pt idx="3204">
                  <c:v>3167.0</c:v>
                </c:pt>
                <c:pt idx="3205">
                  <c:v>3168.0</c:v>
                </c:pt>
                <c:pt idx="3206">
                  <c:v>3169.0</c:v>
                </c:pt>
                <c:pt idx="3207">
                  <c:v>3170.0</c:v>
                </c:pt>
                <c:pt idx="3208">
                  <c:v>3171.0</c:v>
                </c:pt>
                <c:pt idx="3209">
                  <c:v>3172.0</c:v>
                </c:pt>
                <c:pt idx="3210">
                  <c:v>3173.0</c:v>
                </c:pt>
                <c:pt idx="3211">
                  <c:v>3174.0</c:v>
                </c:pt>
                <c:pt idx="3212">
                  <c:v>3175.0</c:v>
                </c:pt>
                <c:pt idx="3213">
                  <c:v>3176.0</c:v>
                </c:pt>
                <c:pt idx="3214">
                  <c:v>3177.0</c:v>
                </c:pt>
                <c:pt idx="3215">
                  <c:v>3178.0</c:v>
                </c:pt>
                <c:pt idx="3216">
                  <c:v>3179.0</c:v>
                </c:pt>
                <c:pt idx="3217">
                  <c:v>3180.0</c:v>
                </c:pt>
                <c:pt idx="3218">
                  <c:v>3181.0</c:v>
                </c:pt>
                <c:pt idx="3219">
                  <c:v>3182.0</c:v>
                </c:pt>
                <c:pt idx="3220">
                  <c:v>3183.0</c:v>
                </c:pt>
                <c:pt idx="3221">
                  <c:v>3184.0</c:v>
                </c:pt>
                <c:pt idx="3222">
                  <c:v>3185.0</c:v>
                </c:pt>
                <c:pt idx="3223">
                  <c:v>3186.0</c:v>
                </c:pt>
                <c:pt idx="3224">
                  <c:v>3187.0</c:v>
                </c:pt>
                <c:pt idx="3225">
                  <c:v>3188.0</c:v>
                </c:pt>
                <c:pt idx="3226">
                  <c:v>3189.0</c:v>
                </c:pt>
                <c:pt idx="3227">
                  <c:v>3190.0</c:v>
                </c:pt>
                <c:pt idx="3228">
                  <c:v>3191.0</c:v>
                </c:pt>
                <c:pt idx="3229">
                  <c:v>3193.0</c:v>
                </c:pt>
                <c:pt idx="3230">
                  <c:v>3194.0</c:v>
                </c:pt>
                <c:pt idx="3231">
                  <c:v>3195.0</c:v>
                </c:pt>
                <c:pt idx="3232">
                  <c:v>3196.0</c:v>
                </c:pt>
                <c:pt idx="3233">
                  <c:v>3197.0</c:v>
                </c:pt>
                <c:pt idx="3234">
                  <c:v>3198.0</c:v>
                </c:pt>
                <c:pt idx="3235">
                  <c:v>3199.0</c:v>
                </c:pt>
                <c:pt idx="3236">
                  <c:v>3200.0</c:v>
                </c:pt>
                <c:pt idx="3237">
                  <c:v>3201.0</c:v>
                </c:pt>
                <c:pt idx="3238">
                  <c:v>3202.0</c:v>
                </c:pt>
                <c:pt idx="3239">
                  <c:v>3203.0</c:v>
                </c:pt>
                <c:pt idx="3240">
                  <c:v>3204.0</c:v>
                </c:pt>
                <c:pt idx="3241">
                  <c:v>3205.0</c:v>
                </c:pt>
                <c:pt idx="3242">
                  <c:v>3206.0</c:v>
                </c:pt>
                <c:pt idx="3243">
                  <c:v>3207.0</c:v>
                </c:pt>
                <c:pt idx="3244">
                  <c:v>3208.0</c:v>
                </c:pt>
                <c:pt idx="3245">
                  <c:v>3209.0</c:v>
                </c:pt>
                <c:pt idx="3246">
                  <c:v>3210.0</c:v>
                </c:pt>
                <c:pt idx="3247">
                  <c:v>3211.0</c:v>
                </c:pt>
                <c:pt idx="3248">
                  <c:v>3212.0</c:v>
                </c:pt>
                <c:pt idx="3249">
                  <c:v>3213.0</c:v>
                </c:pt>
                <c:pt idx="3250">
                  <c:v>3214.0</c:v>
                </c:pt>
                <c:pt idx="3251">
                  <c:v>3215.0</c:v>
                </c:pt>
                <c:pt idx="3252">
                  <c:v>3216.0</c:v>
                </c:pt>
                <c:pt idx="3253">
                  <c:v>3217.0</c:v>
                </c:pt>
                <c:pt idx="3254">
                  <c:v>3218.0</c:v>
                </c:pt>
                <c:pt idx="3255">
                  <c:v>3219.0</c:v>
                </c:pt>
                <c:pt idx="3256">
                  <c:v>3220.0</c:v>
                </c:pt>
                <c:pt idx="3257">
                  <c:v>3221.0</c:v>
                </c:pt>
                <c:pt idx="3258">
                  <c:v>3222.0</c:v>
                </c:pt>
                <c:pt idx="3259">
                  <c:v>3223.0</c:v>
                </c:pt>
                <c:pt idx="3260">
                  <c:v>3224.0</c:v>
                </c:pt>
                <c:pt idx="3261">
                  <c:v>3225.0</c:v>
                </c:pt>
                <c:pt idx="3262">
                  <c:v>3226.0</c:v>
                </c:pt>
                <c:pt idx="3263">
                  <c:v>3227.0</c:v>
                </c:pt>
                <c:pt idx="3264">
                  <c:v>3228.0</c:v>
                </c:pt>
                <c:pt idx="3265">
                  <c:v>3229.0</c:v>
                </c:pt>
                <c:pt idx="3266">
                  <c:v>3230.0</c:v>
                </c:pt>
                <c:pt idx="3267">
                  <c:v>3231.0</c:v>
                </c:pt>
                <c:pt idx="3268">
                  <c:v>3232.0</c:v>
                </c:pt>
                <c:pt idx="3269">
                  <c:v>3233.0</c:v>
                </c:pt>
                <c:pt idx="3270">
                  <c:v>3234.0</c:v>
                </c:pt>
                <c:pt idx="3271">
                  <c:v>3235.0</c:v>
                </c:pt>
                <c:pt idx="3272">
                  <c:v>3236.0</c:v>
                </c:pt>
                <c:pt idx="3273">
                  <c:v>3237.0</c:v>
                </c:pt>
                <c:pt idx="3274">
                  <c:v>3238.0</c:v>
                </c:pt>
                <c:pt idx="3275">
                  <c:v>3239.0</c:v>
                </c:pt>
                <c:pt idx="3276">
                  <c:v>3240.0</c:v>
                </c:pt>
                <c:pt idx="3277">
                  <c:v>3241.0</c:v>
                </c:pt>
                <c:pt idx="3278">
                  <c:v>3242.0</c:v>
                </c:pt>
                <c:pt idx="3279">
                  <c:v>3243.0</c:v>
                </c:pt>
                <c:pt idx="3280">
                  <c:v>3244.0</c:v>
                </c:pt>
                <c:pt idx="3281">
                  <c:v>3245.0</c:v>
                </c:pt>
                <c:pt idx="3282">
                  <c:v>3247.0</c:v>
                </c:pt>
                <c:pt idx="3283">
                  <c:v>3248.0</c:v>
                </c:pt>
                <c:pt idx="3284">
                  <c:v>3249.0</c:v>
                </c:pt>
                <c:pt idx="3285">
                  <c:v>3250.0</c:v>
                </c:pt>
                <c:pt idx="3286">
                  <c:v>3251.0</c:v>
                </c:pt>
                <c:pt idx="3287">
                  <c:v>3253.0</c:v>
                </c:pt>
                <c:pt idx="3288">
                  <c:v>3254.0</c:v>
                </c:pt>
                <c:pt idx="3289">
                  <c:v>3255.0</c:v>
                </c:pt>
                <c:pt idx="3290">
                  <c:v>3256.0</c:v>
                </c:pt>
                <c:pt idx="3291">
                  <c:v>3257.0</c:v>
                </c:pt>
                <c:pt idx="3292">
                  <c:v>3258.0</c:v>
                </c:pt>
                <c:pt idx="3293">
                  <c:v>3259.0</c:v>
                </c:pt>
                <c:pt idx="3294">
                  <c:v>3260.0</c:v>
                </c:pt>
                <c:pt idx="3295">
                  <c:v>3261.0</c:v>
                </c:pt>
                <c:pt idx="3296">
                  <c:v>3262.0</c:v>
                </c:pt>
                <c:pt idx="3297">
                  <c:v>3263.0</c:v>
                </c:pt>
                <c:pt idx="3298">
                  <c:v>3264.0</c:v>
                </c:pt>
                <c:pt idx="3299">
                  <c:v>3265.0</c:v>
                </c:pt>
                <c:pt idx="3300">
                  <c:v>3266.0</c:v>
                </c:pt>
                <c:pt idx="3301">
                  <c:v>3267.0</c:v>
                </c:pt>
                <c:pt idx="3302">
                  <c:v>3268.0</c:v>
                </c:pt>
                <c:pt idx="3303">
                  <c:v>3269.0</c:v>
                </c:pt>
                <c:pt idx="3304">
                  <c:v>3270.0</c:v>
                </c:pt>
                <c:pt idx="3305">
                  <c:v>3271.0</c:v>
                </c:pt>
                <c:pt idx="3306">
                  <c:v>3272.0</c:v>
                </c:pt>
                <c:pt idx="3307">
                  <c:v>3273.0</c:v>
                </c:pt>
                <c:pt idx="3308">
                  <c:v>3274.0</c:v>
                </c:pt>
                <c:pt idx="3309">
                  <c:v>3275.0</c:v>
                </c:pt>
                <c:pt idx="3310">
                  <c:v>3276.0</c:v>
                </c:pt>
                <c:pt idx="3311">
                  <c:v>3277.0</c:v>
                </c:pt>
                <c:pt idx="3312">
                  <c:v>3278.0</c:v>
                </c:pt>
                <c:pt idx="3313">
                  <c:v>3279.0</c:v>
                </c:pt>
                <c:pt idx="3314">
                  <c:v>3280.0</c:v>
                </c:pt>
                <c:pt idx="3315">
                  <c:v>3282.0</c:v>
                </c:pt>
                <c:pt idx="3316">
                  <c:v>3283.0</c:v>
                </c:pt>
                <c:pt idx="3317">
                  <c:v>3284.0</c:v>
                </c:pt>
                <c:pt idx="3318">
                  <c:v>3285.0</c:v>
                </c:pt>
                <c:pt idx="3319">
                  <c:v>3286.0</c:v>
                </c:pt>
                <c:pt idx="3320">
                  <c:v>3287.0</c:v>
                </c:pt>
                <c:pt idx="3321">
                  <c:v>3288.0</c:v>
                </c:pt>
                <c:pt idx="3322">
                  <c:v>3289.0</c:v>
                </c:pt>
                <c:pt idx="3323">
                  <c:v>3290.0</c:v>
                </c:pt>
                <c:pt idx="3324">
                  <c:v>3291.0</c:v>
                </c:pt>
                <c:pt idx="3325">
                  <c:v>3292.0</c:v>
                </c:pt>
                <c:pt idx="3326">
                  <c:v>3293.0</c:v>
                </c:pt>
                <c:pt idx="3327">
                  <c:v>3294.0</c:v>
                </c:pt>
                <c:pt idx="3328">
                  <c:v>3295.0</c:v>
                </c:pt>
                <c:pt idx="3329">
                  <c:v>3296.0</c:v>
                </c:pt>
                <c:pt idx="3330">
                  <c:v>3297.0</c:v>
                </c:pt>
                <c:pt idx="3331">
                  <c:v>3298.0</c:v>
                </c:pt>
                <c:pt idx="3332">
                  <c:v>3299.0</c:v>
                </c:pt>
                <c:pt idx="3333">
                  <c:v>3300.0</c:v>
                </c:pt>
                <c:pt idx="3334">
                  <c:v>3301.0</c:v>
                </c:pt>
                <c:pt idx="3335">
                  <c:v>3302.0</c:v>
                </c:pt>
                <c:pt idx="3336">
                  <c:v>3303.0</c:v>
                </c:pt>
                <c:pt idx="3337">
                  <c:v>3304.0</c:v>
                </c:pt>
                <c:pt idx="3338">
                  <c:v>3305.0</c:v>
                </c:pt>
                <c:pt idx="3339">
                  <c:v>3306.0</c:v>
                </c:pt>
                <c:pt idx="3340">
                  <c:v>3307.0</c:v>
                </c:pt>
                <c:pt idx="3341">
                  <c:v>3308.0</c:v>
                </c:pt>
                <c:pt idx="3342">
                  <c:v>3309.0</c:v>
                </c:pt>
                <c:pt idx="3343">
                  <c:v>3310.0</c:v>
                </c:pt>
                <c:pt idx="3344">
                  <c:v>3311.0</c:v>
                </c:pt>
                <c:pt idx="3345">
                  <c:v>3312.0</c:v>
                </c:pt>
                <c:pt idx="3346">
                  <c:v>3313.0</c:v>
                </c:pt>
                <c:pt idx="3347">
                  <c:v>3314.0</c:v>
                </c:pt>
                <c:pt idx="3348">
                  <c:v>3315.0</c:v>
                </c:pt>
                <c:pt idx="3349">
                  <c:v>3316.0</c:v>
                </c:pt>
                <c:pt idx="3350">
                  <c:v>3317.0</c:v>
                </c:pt>
                <c:pt idx="3351">
                  <c:v>3318.0</c:v>
                </c:pt>
                <c:pt idx="3352">
                  <c:v>3319.0</c:v>
                </c:pt>
                <c:pt idx="3353">
                  <c:v>3320.0</c:v>
                </c:pt>
                <c:pt idx="3354">
                  <c:v>3321.0</c:v>
                </c:pt>
                <c:pt idx="3355">
                  <c:v>3322.0</c:v>
                </c:pt>
                <c:pt idx="3356">
                  <c:v>3323.0</c:v>
                </c:pt>
                <c:pt idx="3357">
                  <c:v>3324.0</c:v>
                </c:pt>
                <c:pt idx="3358">
                  <c:v>3325.0</c:v>
                </c:pt>
                <c:pt idx="3359">
                  <c:v>3326.0</c:v>
                </c:pt>
                <c:pt idx="3360">
                  <c:v>3327.0</c:v>
                </c:pt>
                <c:pt idx="3361">
                  <c:v>3328.0</c:v>
                </c:pt>
                <c:pt idx="3362">
                  <c:v>3329.0</c:v>
                </c:pt>
                <c:pt idx="3363">
                  <c:v>3330.0</c:v>
                </c:pt>
                <c:pt idx="3364">
                  <c:v>3331.0</c:v>
                </c:pt>
                <c:pt idx="3365">
                  <c:v>3332.0</c:v>
                </c:pt>
                <c:pt idx="3366">
                  <c:v>3333.0</c:v>
                </c:pt>
                <c:pt idx="3367">
                  <c:v>3334.0</c:v>
                </c:pt>
                <c:pt idx="3368">
                  <c:v>3335.0</c:v>
                </c:pt>
                <c:pt idx="3369">
                  <c:v>3336.0</c:v>
                </c:pt>
                <c:pt idx="3370">
                  <c:v>3337.0</c:v>
                </c:pt>
                <c:pt idx="3371">
                  <c:v>3338.0</c:v>
                </c:pt>
                <c:pt idx="3372">
                  <c:v>3339.0</c:v>
                </c:pt>
                <c:pt idx="3373">
                  <c:v>3340.0</c:v>
                </c:pt>
                <c:pt idx="3374">
                  <c:v>3341.0</c:v>
                </c:pt>
                <c:pt idx="3375">
                  <c:v>3342.0</c:v>
                </c:pt>
                <c:pt idx="3376">
                  <c:v>3343.0</c:v>
                </c:pt>
                <c:pt idx="3377">
                  <c:v>3344.0</c:v>
                </c:pt>
                <c:pt idx="3378">
                  <c:v>3345.0</c:v>
                </c:pt>
                <c:pt idx="3379">
                  <c:v>3346.0</c:v>
                </c:pt>
                <c:pt idx="3380">
                  <c:v>3347.0</c:v>
                </c:pt>
                <c:pt idx="3381">
                  <c:v>3348.0</c:v>
                </c:pt>
                <c:pt idx="3382">
                  <c:v>3349.0</c:v>
                </c:pt>
                <c:pt idx="3383">
                  <c:v>3350.0</c:v>
                </c:pt>
                <c:pt idx="3384">
                  <c:v>3351.0</c:v>
                </c:pt>
                <c:pt idx="3385">
                  <c:v>3352.0</c:v>
                </c:pt>
                <c:pt idx="3386">
                  <c:v>3353.0</c:v>
                </c:pt>
                <c:pt idx="3387">
                  <c:v>3355.0</c:v>
                </c:pt>
                <c:pt idx="3388">
                  <c:v>3356.0</c:v>
                </c:pt>
                <c:pt idx="3389">
                  <c:v>3357.0</c:v>
                </c:pt>
                <c:pt idx="3390">
                  <c:v>3358.0</c:v>
                </c:pt>
                <c:pt idx="3391">
                  <c:v>3359.0</c:v>
                </c:pt>
                <c:pt idx="3392">
                  <c:v>3360.0</c:v>
                </c:pt>
                <c:pt idx="3393">
                  <c:v>3361.0</c:v>
                </c:pt>
                <c:pt idx="3394">
                  <c:v>3362.0</c:v>
                </c:pt>
                <c:pt idx="3395">
                  <c:v>3363.0</c:v>
                </c:pt>
                <c:pt idx="3396">
                  <c:v>3364.0</c:v>
                </c:pt>
                <c:pt idx="3397">
                  <c:v>3365.0</c:v>
                </c:pt>
                <c:pt idx="3398">
                  <c:v>3366.0</c:v>
                </c:pt>
                <c:pt idx="3399">
                  <c:v>3367.0</c:v>
                </c:pt>
                <c:pt idx="3400">
                  <c:v>3368.0</c:v>
                </c:pt>
                <c:pt idx="3401">
                  <c:v>3369.0</c:v>
                </c:pt>
                <c:pt idx="3402">
                  <c:v>3370.0</c:v>
                </c:pt>
                <c:pt idx="3403">
                  <c:v>3371.0</c:v>
                </c:pt>
                <c:pt idx="3404">
                  <c:v>3372.0</c:v>
                </c:pt>
                <c:pt idx="3405">
                  <c:v>3373.0</c:v>
                </c:pt>
                <c:pt idx="3406">
                  <c:v>3374.0</c:v>
                </c:pt>
                <c:pt idx="3407">
                  <c:v>3375.0</c:v>
                </c:pt>
                <c:pt idx="3408">
                  <c:v>3376.0</c:v>
                </c:pt>
                <c:pt idx="3409">
                  <c:v>3377.0</c:v>
                </c:pt>
                <c:pt idx="3410">
                  <c:v>3378.0</c:v>
                </c:pt>
                <c:pt idx="3411">
                  <c:v>3379.0</c:v>
                </c:pt>
                <c:pt idx="3412">
                  <c:v>3380.0</c:v>
                </c:pt>
                <c:pt idx="3413">
                  <c:v>3381.0</c:v>
                </c:pt>
                <c:pt idx="3414">
                  <c:v>3382.0</c:v>
                </c:pt>
                <c:pt idx="3415">
                  <c:v>3383.0</c:v>
                </c:pt>
                <c:pt idx="3416">
                  <c:v>3384.0</c:v>
                </c:pt>
                <c:pt idx="3417">
                  <c:v>3385.0</c:v>
                </c:pt>
                <c:pt idx="3418">
                  <c:v>3386.0</c:v>
                </c:pt>
                <c:pt idx="3419">
                  <c:v>3387.0</c:v>
                </c:pt>
                <c:pt idx="3420">
                  <c:v>3388.0</c:v>
                </c:pt>
                <c:pt idx="3421">
                  <c:v>3389.0</c:v>
                </c:pt>
                <c:pt idx="3422">
                  <c:v>3390.0</c:v>
                </c:pt>
                <c:pt idx="3423">
                  <c:v>3391.0</c:v>
                </c:pt>
                <c:pt idx="3424">
                  <c:v>3392.0</c:v>
                </c:pt>
                <c:pt idx="3425">
                  <c:v>3393.0</c:v>
                </c:pt>
                <c:pt idx="3426">
                  <c:v>3394.0</c:v>
                </c:pt>
                <c:pt idx="3427">
                  <c:v>3395.0</c:v>
                </c:pt>
                <c:pt idx="3428">
                  <c:v>3396.0</c:v>
                </c:pt>
                <c:pt idx="3429">
                  <c:v>3397.0</c:v>
                </c:pt>
                <c:pt idx="3430">
                  <c:v>3398.0</c:v>
                </c:pt>
                <c:pt idx="3431">
                  <c:v>3399.0</c:v>
                </c:pt>
                <c:pt idx="3432">
                  <c:v>3400.0</c:v>
                </c:pt>
                <c:pt idx="3433">
                  <c:v>3401.0</c:v>
                </c:pt>
                <c:pt idx="3434">
                  <c:v>3402.0</c:v>
                </c:pt>
                <c:pt idx="3435">
                  <c:v>3403.0</c:v>
                </c:pt>
                <c:pt idx="3436">
                  <c:v>3404.0</c:v>
                </c:pt>
                <c:pt idx="3437">
                  <c:v>3405.0</c:v>
                </c:pt>
                <c:pt idx="3438">
                  <c:v>3406.0</c:v>
                </c:pt>
                <c:pt idx="3439">
                  <c:v>3407.0</c:v>
                </c:pt>
                <c:pt idx="3440">
                  <c:v>3408.0</c:v>
                </c:pt>
                <c:pt idx="3441">
                  <c:v>3409.0</c:v>
                </c:pt>
                <c:pt idx="3442">
                  <c:v>3410.0</c:v>
                </c:pt>
                <c:pt idx="3443">
                  <c:v>3411.0</c:v>
                </c:pt>
                <c:pt idx="3444">
                  <c:v>3412.0</c:v>
                </c:pt>
                <c:pt idx="3445">
                  <c:v>3413.0</c:v>
                </c:pt>
                <c:pt idx="3446">
                  <c:v>3414.0</c:v>
                </c:pt>
                <c:pt idx="3447">
                  <c:v>3415.0</c:v>
                </c:pt>
                <c:pt idx="3448">
                  <c:v>3416.0</c:v>
                </c:pt>
                <c:pt idx="3449">
                  <c:v>3417.0</c:v>
                </c:pt>
                <c:pt idx="3450">
                  <c:v>3418.0</c:v>
                </c:pt>
                <c:pt idx="3451">
                  <c:v>3419.0</c:v>
                </c:pt>
                <c:pt idx="3452">
                  <c:v>3420.0</c:v>
                </c:pt>
                <c:pt idx="3453">
                  <c:v>3421.0</c:v>
                </c:pt>
                <c:pt idx="3454">
                  <c:v>3422.0</c:v>
                </c:pt>
                <c:pt idx="3455">
                  <c:v>3423.0</c:v>
                </c:pt>
                <c:pt idx="3456">
                  <c:v>3424.0</c:v>
                </c:pt>
                <c:pt idx="3457">
                  <c:v>3425.0</c:v>
                </c:pt>
                <c:pt idx="3458">
                  <c:v>3426.0</c:v>
                </c:pt>
                <c:pt idx="3459">
                  <c:v>3427.0</c:v>
                </c:pt>
                <c:pt idx="3460">
                  <c:v>3428.0</c:v>
                </c:pt>
                <c:pt idx="3461">
                  <c:v>3429.0</c:v>
                </c:pt>
                <c:pt idx="3462">
                  <c:v>3430.0</c:v>
                </c:pt>
                <c:pt idx="3463">
                  <c:v>3431.0</c:v>
                </c:pt>
                <c:pt idx="3464">
                  <c:v>3432.0</c:v>
                </c:pt>
                <c:pt idx="3465">
                  <c:v>3433.0</c:v>
                </c:pt>
                <c:pt idx="3466">
                  <c:v>3434.0</c:v>
                </c:pt>
                <c:pt idx="3467">
                  <c:v>3435.0</c:v>
                </c:pt>
                <c:pt idx="3468">
                  <c:v>3437.0</c:v>
                </c:pt>
                <c:pt idx="3469">
                  <c:v>3438.0</c:v>
                </c:pt>
                <c:pt idx="3470">
                  <c:v>3439.0</c:v>
                </c:pt>
                <c:pt idx="3471">
                  <c:v>3440.0</c:v>
                </c:pt>
                <c:pt idx="3472">
                  <c:v>3441.0</c:v>
                </c:pt>
                <c:pt idx="3473">
                  <c:v>3442.0</c:v>
                </c:pt>
                <c:pt idx="3474">
                  <c:v>3443.0</c:v>
                </c:pt>
                <c:pt idx="3475">
                  <c:v>3444.0</c:v>
                </c:pt>
                <c:pt idx="3476">
                  <c:v>3445.0</c:v>
                </c:pt>
                <c:pt idx="3477">
                  <c:v>3446.0</c:v>
                </c:pt>
                <c:pt idx="3478">
                  <c:v>3447.0</c:v>
                </c:pt>
                <c:pt idx="3479">
                  <c:v>3448.0</c:v>
                </c:pt>
                <c:pt idx="3480">
                  <c:v>3449.0</c:v>
                </c:pt>
                <c:pt idx="3481">
                  <c:v>3450.0</c:v>
                </c:pt>
                <c:pt idx="3482">
                  <c:v>3451.0</c:v>
                </c:pt>
                <c:pt idx="3483">
                  <c:v>3452.0</c:v>
                </c:pt>
                <c:pt idx="3484">
                  <c:v>3453.0</c:v>
                </c:pt>
                <c:pt idx="3485">
                  <c:v>3454.0</c:v>
                </c:pt>
                <c:pt idx="3486">
                  <c:v>3455.0</c:v>
                </c:pt>
                <c:pt idx="3487">
                  <c:v>3456.0</c:v>
                </c:pt>
                <c:pt idx="3488">
                  <c:v>3457.0</c:v>
                </c:pt>
                <c:pt idx="3489">
                  <c:v>3458.0</c:v>
                </c:pt>
                <c:pt idx="3490">
                  <c:v>3459.0</c:v>
                </c:pt>
                <c:pt idx="3491">
                  <c:v>3460.0</c:v>
                </c:pt>
                <c:pt idx="3492">
                  <c:v>3461.0</c:v>
                </c:pt>
                <c:pt idx="3493">
                  <c:v>3462.0</c:v>
                </c:pt>
                <c:pt idx="3494">
                  <c:v>3463.0</c:v>
                </c:pt>
                <c:pt idx="3495">
                  <c:v>3464.0</c:v>
                </c:pt>
                <c:pt idx="3496">
                  <c:v>3465.0</c:v>
                </c:pt>
                <c:pt idx="3497">
                  <c:v>3466.0</c:v>
                </c:pt>
                <c:pt idx="3498">
                  <c:v>3467.0</c:v>
                </c:pt>
                <c:pt idx="3499">
                  <c:v>3468.0</c:v>
                </c:pt>
                <c:pt idx="3500">
                  <c:v>3469.0</c:v>
                </c:pt>
                <c:pt idx="3501">
                  <c:v>3470.0</c:v>
                </c:pt>
                <c:pt idx="3502">
                  <c:v>3471.0</c:v>
                </c:pt>
                <c:pt idx="3503">
                  <c:v>3472.0</c:v>
                </c:pt>
                <c:pt idx="3504">
                  <c:v>3473.0</c:v>
                </c:pt>
                <c:pt idx="3505">
                  <c:v>3474.0</c:v>
                </c:pt>
                <c:pt idx="3506">
                  <c:v>3476.0</c:v>
                </c:pt>
                <c:pt idx="3507">
                  <c:v>3477.0</c:v>
                </c:pt>
                <c:pt idx="3508">
                  <c:v>3478.0</c:v>
                </c:pt>
                <c:pt idx="3509">
                  <c:v>3479.0</c:v>
                </c:pt>
                <c:pt idx="3510">
                  <c:v>3480.0</c:v>
                </c:pt>
                <c:pt idx="3511">
                  <c:v>3481.0</c:v>
                </c:pt>
                <c:pt idx="3512">
                  <c:v>3482.0</c:v>
                </c:pt>
                <c:pt idx="3513">
                  <c:v>3483.0</c:v>
                </c:pt>
                <c:pt idx="3514">
                  <c:v>3484.0</c:v>
                </c:pt>
                <c:pt idx="3515">
                  <c:v>3485.0</c:v>
                </c:pt>
                <c:pt idx="3516">
                  <c:v>3486.0</c:v>
                </c:pt>
                <c:pt idx="3517">
                  <c:v>3487.0</c:v>
                </c:pt>
                <c:pt idx="3518">
                  <c:v>3489.0</c:v>
                </c:pt>
                <c:pt idx="3519">
                  <c:v>3490.0</c:v>
                </c:pt>
                <c:pt idx="3520">
                  <c:v>3491.0</c:v>
                </c:pt>
                <c:pt idx="3521">
                  <c:v>3492.0</c:v>
                </c:pt>
                <c:pt idx="3522">
                  <c:v>3493.0</c:v>
                </c:pt>
                <c:pt idx="3523">
                  <c:v>3494.0</c:v>
                </c:pt>
                <c:pt idx="3524">
                  <c:v>3495.0</c:v>
                </c:pt>
                <c:pt idx="3525">
                  <c:v>3496.0</c:v>
                </c:pt>
                <c:pt idx="3526">
                  <c:v>3497.0</c:v>
                </c:pt>
                <c:pt idx="3527">
                  <c:v>3498.0</c:v>
                </c:pt>
                <c:pt idx="3528">
                  <c:v>3499.0</c:v>
                </c:pt>
                <c:pt idx="3529">
                  <c:v>3500.0</c:v>
                </c:pt>
                <c:pt idx="3530">
                  <c:v>3501.0</c:v>
                </c:pt>
                <c:pt idx="3531">
                  <c:v>3502.0</c:v>
                </c:pt>
                <c:pt idx="3532">
                  <c:v>3504.0</c:v>
                </c:pt>
                <c:pt idx="3533">
                  <c:v>3505.0</c:v>
                </c:pt>
                <c:pt idx="3534">
                  <c:v>3506.0</c:v>
                </c:pt>
                <c:pt idx="3535">
                  <c:v>3507.0</c:v>
                </c:pt>
                <c:pt idx="3536">
                  <c:v>3508.0</c:v>
                </c:pt>
                <c:pt idx="3537">
                  <c:v>3509.0</c:v>
                </c:pt>
                <c:pt idx="3538">
                  <c:v>3510.0</c:v>
                </c:pt>
                <c:pt idx="3539">
                  <c:v>3511.0</c:v>
                </c:pt>
                <c:pt idx="3540">
                  <c:v>3512.0</c:v>
                </c:pt>
                <c:pt idx="3541">
                  <c:v>3513.0</c:v>
                </c:pt>
                <c:pt idx="3542">
                  <c:v>3514.0</c:v>
                </c:pt>
                <c:pt idx="3543">
                  <c:v>3515.0</c:v>
                </c:pt>
                <c:pt idx="3544">
                  <c:v>3516.0</c:v>
                </c:pt>
                <c:pt idx="3545">
                  <c:v>3517.0</c:v>
                </c:pt>
                <c:pt idx="3546">
                  <c:v>3518.0</c:v>
                </c:pt>
                <c:pt idx="3547">
                  <c:v>3519.0</c:v>
                </c:pt>
                <c:pt idx="3548">
                  <c:v>3520.0</c:v>
                </c:pt>
                <c:pt idx="3549">
                  <c:v>3521.0</c:v>
                </c:pt>
                <c:pt idx="3550">
                  <c:v>3522.0</c:v>
                </c:pt>
                <c:pt idx="3551">
                  <c:v>3523.0</c:v>
                </c:pt>
                <c:pt idx="3552">
                  <c:v>3524.0</c:v>
                </c:pt>
                <c:pt idx="3553">
                  <c:v>3526.0</c:v>
                </c:pt>
                <c:pt idx="3554">
                  <c:v>3527.0</c:v>
                </c:pt>
                <c:pt idx="3555">
                  <c:v>3528.0</c:v>
                </c:pt>
                <c:pt idx="3556">
                  <c:v>3529.0</c:v>
                </c:pt>
                <c:pt idx="3557">
                  <c:v>3530.0</c:v>
                </c:pt>
                <c:pt idx="3558">
                  <c:v>3531.0</c:v>
                </c:pt>
                <c:pt idx="3559">
                  <c:v>3532.0</c:v>
                </c:pt>
                <c:pt idx="3560">
                  <c:v>3533.0</c:v>
                </c:pt>
                <c:pt idx="3561">
                  <c:v>3534.0</c:v>
                </c:pt>
                <c:pt idx="3562">
                  <c:v>3535.0</c:v>
                </c:pt>
                <c:pt idx="3563">
                  <c:v>3536.0</c:v>
                </c:pt>
                <c:pt idx="3564">
                  <c:v>3537.0</c:v>
                </c:pt>
                <c:pt idx="3565">
                  <c:v>3538.0</c:v>
                </c:pt>
                <c:pt idx="3566">
                  <c:v>3539.0</c:v>
                </c:pt>
                <c:pt idx="3567">
                  <c:v>3540.0</c:v>
                </c:pt>
                <c:pt idx="3568">
                  <c:v>3541.0</c:v>
                </c:pt>
                <c:pt idx="3569">
                  <c:v>3542.0</c:v>
                </c:pt>
                <c:pt idx="3570">
                  <c:v>3543.0</c:v>
                </c:pt>
                <c:pt idx="3571">
                  <c:v>3544.0</c:v>
                </c:pt>
                <c:pt idx="3572">
                  <c:v>3545.0</c:v>
                </c:pt>
                <c:pt idx="3573">
                  <c:v>3546.0</c:v>
                </c:pt>
                <c:pt idx="3574">
                  <c:v>3547.0</c:v>
                </c:pt>
                <c:pt idx="3575">
                  <c:v>3548.0</c:v>
                </c:pt>
                <c:pt idx="3576">
                  <c:v>3549.0</c:v>
                </c:pt>
                <c:pt idx="3577">
                  <c:v>3550.0</c:v>
                </c:pt>
                <c:pt idx="3578">
                  <c:v>3551.0</c:v>
                </c:pt>
                <c:pt idx="3579">
                  <c:v>3552.0</c:v>
                </c:pt>
                <c:pt idx="3580">
                  <c:v>3553.0</c:v>
                </c:pt>
                <c:pt idx="3581">
                  <c:v>3554.0</c:v>
                </c:pt>
                <c:pt idx="3582">
                  <c:v>3555.0</c:v>
                </c:pt>
                <c:pt idx="3583">
                  <c:v>3556.0</c:v>
                </c:pt>
                <c:pt idx="3584">
                  <c:v>3557.0</c:v>
                </c:pt>
                <c:pt idx="3585">
                  <c:v>3558.0</c:v>
                </c:pt>
                <c:pt idx="3586">
                  <c:v>3559.0</c:v>
                </c:pt>
                <c:pt idx="3587">
                  <c:v>3560.0</c:v>
                </c:pt>
                <c:pt idx="3588">
                  <c:v>3561.0</c:v>
                </c:pt>
                <c:pt idx="3589">
                  <c:v>3562.0</c:v>
                </c:pt>
                <c:pt idx="3590">
                  <c:v>3563.0</c:v>
                </c:pt>
                <c:pt idx="3591">
                  <c:v>3564.0</c:v>
                </c:pt>
                <c:pt idx="3592">
                  <c:v>3565.0</c:v>
                </c:pt>
                <c:pt idx="3593">
                  <c:v>3566.0</c:v>
                </c:pt>
                <c:pt idx="3594">
                  <c:v>3567.0</c:v>
                </c:pt>
                <c:pt idx="3595">
                  <c:v>3568.0</c:v>
                </c:pt>
                <c:pt idx="3596">
                  <c:v>3569.0</c:v>
                </c:pt>
                <c:pt idx="3597">
                  <c:v>3570.0</c:v>
                </c:pt>
                <c:pt idx="3598">
                  <c:v>3571.0</c:v>
                </c:pt>
                <c:pt idx="3599">
                  <c:v>3572.0</c:v>
                </c:pt>
                <c:pt idx="3600">
                  <c:v>3573.0</c:v>
                </c:pt>
                <c:pt idx="3601">
                  <c:v>3574.0</c:v>
                </c:pt>
                <c:pt idx="3602">
                  <c:v>3575.0</c:v>
                </c:pt>
                <c:pt idx="3603">
                  <c:v>3576.0</c:v>
                </c:pt>
                <c:pt idx="3604">
                  <c:v>3577.0</c:v>
                </c:pt>
                <c:pt idx="3605">
                  <c:v>3578.0</c:v>
                </c:pt>
                <c:pt idx="3606">
                  <c:v>3579.0</c:v>
                </c:pt>
                <c:pt idx="3607">
                  <c:v>3580.0</c:v>
                </c:pt>
                <c:pt idx="3608">
                  <c:v>3581.0</c:v>
                </c:pt>
                <c:pt idx="3609">
                  <c:v>3582.0</c:v>
                </c:pt>
                <c:pt idx="3610">
                  <c:v>3583.0</c:v>
                </c:pt>
                <c:pt idx="3611">
                  <c:v>3584.0</c:v>
                </c:pt>
                <c:pt idx="3612">
                  <c:v>3585.0</c:v>
                </c:pt>
                <c:pt idx="3613">
                  <c:v>3586.0</c:v>
                </c:pt>
                <c:pt idx="3614">
                  <c:v>3587.0</c:v>
                </c:pt>
                <c:pt idx="3615">
                  <c:v>3588.0</c:v>
                </c:pt>
                <c:pt idx="3616">
                  <c:v>3589.0</c:v>
                </c:pt>
                <c:pt idx="3617">
                  <c:v>3590.0</c:v>
                </c:pt>
                <c:pt idx="3618">
                  <c:v>3591.0</c:v>
                </c:pt>
                <c:pt idx="3619">
                  <c:v>3593.0</c:v>
                </c:pt>
                <c:pt idx="3620">
                  <c:v>3594.0</c:v>
                </c:pt>
                <c:pt idx="3621">
                  <c:v>3595.0</c:v>
                </c:pt>
                <c:pt idx="3622">
                  <c:v>3596.0</c:v>
                </c:pt>
                <c:pt idx="3623">
                  <c:v>3597.0</c:v>
                </c:pt>
                <c:pt idx="3624">
                  <c:v>3598.0</c:v>
                </c:pt>
                <c:pt idx="3625">
                  <c:v>3599.0</c:v>
                </c:pt>
                <c:pt idx="3626">
                  <c:v>3600.0</c:v>
                </c:pt>
                <c:pt idx="3627">
                  <c:v>3601.0</c:v>
                </c:pt>
                <c:pt idx="3628">
                  <c:v>3602.0</c:v>
                </c:pt>
                <c:pt idx="3629">
                  <c:v>3603.0</c:v>
                </c:pt>
                <c:pt idx="3630">
                  <c:v>3604.0</c:v>
                </c:pt>
                <c:pt idx="3631">
                  <c:v>3605.0</c:v>
                </c:pt>
                <c:pt idx="3632">
                  <c:v>3606.0</c:v>
                </c:pt>
                <c:pt idx="3633">
                  <c:v>3607.0</c:v>
                </c:pt>
                <c:pt idx="3634">
                  <c:v>3609.0</c:v>
                </c:pt>
                <c:pt idx="3635">
                  <c:v>3610.0</c:v>
                </c:pt>
                <c:pt idx="3636">
                  <c:v>3611.0</c:v>
                </c:pt>
                <c:pt idx="3637">
                  <c:v>3612.0</c:v>
                </c:pt>
                <c:pt idx="3638">
                  <c:v>3613.0</c:v>
                </c:pt>
                <c:pt idx="3639">
                  <c:v>3614.0</c:v>
                </c:pt>
                <c:pt idx="3640">
                  <c:v>3615.0</c:v>
                </c:pt>
                <c:pt idx="3641">
                  <c:v>3616.0</c:v>
                </c:pt>
                <c:pt idx="3642">
                  <c:v>3617.0</c:v>
                </c:pt>
                <c:pt idx="3643">
                  <c:v>3618.0</c:v>
                </c:pt>
                <c:pt idx="3644">
                  <c:v>3619.0</c:v>
                </c:pt>
                <c:pt idx="3645">
                  <c:v>3620.0</c:v>
                </c:pt>
                <c:pt idx="3646">
                  <c:v>3622.0</c:v>
                </c:pt>
                <c:pt idx="3647">
                  <c:v>3623.0</c:v>
                </c:pt>
                <c:pt idx="3648">
                  <c:v>3624.0</c:v>
                </c:pt>
                <c:pt idx="3649">
                  <c:v>3625.0</c:v>
                </c:pt>
                <c:pt idx="3650">
                  <c:v>3626.0</c:v>
                </c:pt>
                <c:pt idx="3651">
                  <c:v>3627.0</c:v>
                </c:pt>
                <c:pt idx="3652">
                  <c:v>3628.0</c:v>
                </c:pt>
                <c:pt idx="3653">
                  <c:v>3629.0</c:v>
                </c:pt>
                <c:pt idx="3654">
                  <c:v>3630.0</c:v>
                </c:pt>
                <c:pt idx="3655">
                  <c:v>3631.0</c:v>
                </c:pt>
                <c:pt idx="3656">
                  <c:v>3632.0</c:v>
                </c:pt>
                <c:pt idx="3657">
                  <c:v>3633.0</c:v>
                </c:pt>
                <c:pt idx="3658">
                  <c:v>3634.0</c:v>
                </c:pt>
                <c:pt idx="3659">
                  <c:v>3635.0</c:v>
                </c:pt>
                <c:pt idx="3660">
                  <c:v>3636.0</c:v>
                </c:pt>
                <c:pt idx="3661">
                  <c:v>3637.0</c:v>
                </c:pt>
                <c:pt idx="3662">
                  <c:v>3638.0</c:v>
                </c:pt>
                <c:pt idx="3663">
                  <c:v>3639.0</c:v>
                </c:pt>
                <c:pt idx="3664">
                  <c:v>3640.0</c:v>
                </c:pt>
                <c:pt idx="3665">
                  <c:v>3641.0</c:v>
                </c:pt>
                <c:pt idx="3666">
                  <c:v>3644.0</c:v>
                </c:pt>
                <c:pt idx="3667">
                  <c:v>3645.0</c:v>
                </c:pt>
                <c:pt idx="3668">
                  <c:v>3646.0</c:v>
                </c:pt>
                <c:pt idx="3669">
                  <c:v>3647.0</c:v>
                </c:pt>
                <c:pt idx="3670">
                  <c:v>3648.0</c:v>
                </c:pt>
                <c:pt idx="3671">
                  <c:v>3649.0</c:v>
                </c:pt>
                <c:pt idx="3672">
                  <c:v>3650.0</c:v>
                </c:pt>
                <c:pt idx="3673">
                  <c:v>3651.0</c:v>
                </c:pt>
                <c:pt idx="3674">
                  <c:v>3652.0</c:v>
                </c:pt>
                <c:pt idx="3675">
                  <c:v>3653.0</c:v>
                </c:pt>
                <c:pt idx="3676">
                  <c:v>3654.0</c:v>
                </c:pt>
                <c:pt idx="3677">
                  <c:v>3655.0</c:v>
                </c:pt>
                <c:pt idx="3678">
                  <c:v>3656.0</c:v>
                </c:pt>
                <c:pt idx="3679">
                  <c:v>3657.0</c:v>
                </c:pt>
                <c:pt idx="3680">
                  <c:v>3658.0</c:v>
                </c:pt>
                <c:pt idx="3681">
                  <c:v>3659.0</c:v>
                </c:pt>
                <c:pt idx="3682">
                  <c:v>3660.0</c:v>
                </c:pt>
                <c:pt idx="3683">
                  <c:v>3661.0</c:v>
                </c:pt>
                <c:pt idx="3684">
                  <c:v>3662.0</c:v>
                </c:pt>
                <c:pt idx="3685">
                  <c:v>3663.0</c:v>
                </c:pt>
                <c:pt idx="3686">
                  <c:v>3664.0</c:v>
                </c:pt>
                <c:pt idx="3687">
                  <c:v>3665.0</c:v>
                </c:pt>
                <c:pt idx="3688">
                  <c:v>3666.0</c:v>
                </c:pt>
                <c:pt idx="3689">
                  <c:v>3667.0</c:v>
                </c:pt>
                <c:pt idx="3690">
                  <c:v>3668.0</c:v>
                </c:pt>
                <c:pt idx="3691">
                  <c:v>3669.0</c:v>
                </c:pt>
                <c:pt idx="3692">
                  <c:v>3670.0</c:v>
                </c:pt>
                <c:pt idx="3693">
                  <c:v>3671.0</c:v>
                </c:pt>
                <c:pt idx="3694">
                  <c:v>3672.0</c:v>
                </c:pt>
                <c:pt idx="3695">
                  <c:v>3673.0</c:v>
                </c:pt>
                <c:pt idx="3696">
                  <c:v>3674.0</c:v>
                </c:pt>
                <c:pt idx="3697">
                  <c:v>3675.0</c:v>
                </c:pt>
                <c:pt idx="3698">
                  <c:v>3676.0</c:v>
                </c:pt>
                <c:pt idx="3699">
                  <c:v>3677.0</c:v>
                </c:pt>
                <c:pt idx="3700">
                  <c:v>3678.0</c:v>
                </c:pt>
                <c:pt idx="3701">
                  <c:v>3679.0</c:v>
                </c:pt>
                <c:pt idx="3702">
                  <c:v>3681.0</c:v>
                </c:pt>
                <c:pt idx="3703">
                  <c:v>3683.0</c:v>
                </c:pt>
                <c:pt idx="3704">
                  <c:v>3684.0</c:v>
                </c:pt>
                <c:pt idx="3705">
                  <c:v>3685.0</c:v>
                </c:pt>
                <c:pt idx="3706">
                  <c:v>3686.0</c:v>
                </c:pt>
                <c:pt idx="3707">
                  <c:v>3687.0</c:v>
                </c:pt>
                <c:pt idx="3708">
                  <c:v>3688.0</c:v>
                </c:pt>
                <c:pt idx="3709">
                  <c:v>3689.0</c:v>
                </c:pt>
                <c:pt idx="3710">
                  <c:v>3691.0</c:v>
                </c:pt>
                <c:pt idx="3711">
                  <c:v>3692.0</c:v>
                </c:pt>
                <c:pt idx="3712">
                  <c:v>3693.0</c:v>
                </c:pt>
                <c:pt idx="3713">
                  <c:v>3694.0</c:v>
                </c:pt>
                <c:pt idx="3714">
                  <c:v>3695.0</c:v>
                </c:pt>
                <c:pt idx="3715">
                  <c:v>3696.0</c:v>
                </c:pt>
                <c:pt idx="3716">
                  <c:v>3697.0</c:v>
                </c:pt>
                <c:pt idx="3717">
                  <c:v>3698.0</c:v>
                </c:pt>
                <c:pt idx="3718">
                  <c:v>3699.0</c:v>
                </c:pt>
                <c:pt idx="3719">
                  <c:v>3700.0</c:v>
                </c:pt>
                <c:pt idx="3720">
                  <c:v>3701.0</c:v>
                </c:pt>
                <c:pt idx="3721">
                  <c:v>3702.0</c:v>
                </c:pt>
                <c:pt idx="3722">
                  <c:v>3703.0</c:v>
                </c:pt>
                <c:pt idx="3723">
                  <c:v>3704.0</c:v>
                </c:pt>
                <c:pt idx="3724">
                  <c:v>3705.0</c:v>
                </c:pt>
                <c:pt idx="3725">
                  <c:v>3708.0</c:v>
                </c:pt>
                <c:pt idx="3726">
                  <c:v>3709.0</c:v>
                </c:pt>
                <c:pt idx="3727">
                  <c:v>3710.0</c:v>
                </c:pt>
                <c:pt idx="3728">
                  <c:v>3711.0</c:v>
                </c:pt>
                <c:pt idx="3729">
                  <c:v>3712.0</c:v>
                </c:pt>
                <c:pt idx="3730">
                  <c:v>3713.0</c:v>
                </c:pt>
                <c:pt idx="3731">
                  <c:v>3714.0</c:v>
                </c:pt>
                <c:pt idx="3732">
                  <c:v>3715.0</c:v>
                </c:pt>
                <c:pt idx="3733">
                  <c:v>3716.0</c:v>
                </c:pt>
                <c:pt idx="3734">
                  <c:v>3718.0</c:v>
                </c:pt>
                <c:pt idx="3735">
                  <c:v>3719.0</c:v>
                </c:pt>
                <c:pt idx="3736">
                  <c:v>3720.0</c:v>
                </c:pt>
                <c:pt idx="3737">
                  <c:v>3721.0</c:v>
                </c:pt>
                <c:pt idx="3738">
                  <c:v>3722.0</c:v>
                </c:pt>
                <c:pt idx="3739">
                  <c:v>3723.0</c:v>
                </c:pt>
                <c:pt idx="3740">
                  <c:v>3725.0</c:v>
                </c:pt>
                <c:pt idx="3741">
                  <c:v>3726.0</c:v>
                </c:pt>
                <c:pt idx="3742">
                  <c:v>3727.0</c:v>
                </c:pt>
                <c:pt idx="3743">
                  <c:v>3728.0</c:v>
                </c:pt>
                <c:pt idx="3744">
                  <c:v>3729.0</c:v>
                </c:pt>
                <c:pt idx="3745">
                  <c:v>3730.0</c:v>
                </c:pt>
                <c:pt idx="3746">
                  <c:v>3731.0</c:v>
                </c:pt>
                <c:pt idx="3747">
                  <c:v>3732.0</c:v>
                </c:pt>
                <c:pt idx="3748">
                  <c:v>3733.0</c:v>
                </c:pt>
                <c:pt idx="3749">
                  <c:v>3734.0</c:v>
                </c:pt>
                <c:pt idx="3750">
                  <c:v>3735.0</c:v>
                </c:pt>
                <c:pt idx="3751">
                  <c:v>3736.0</c:v>
                </c:pt>
                <c:pt idx="3752">
                  <c:v>3737.0</c:v>
                </c:pt>
                <c:pt idx="3753">
                  <c:v>3738.0</c:v>
                </c:pt>
                <c:pt idx="3754">
                  <c:v>3739.0</c:v>
                </c:pt>
                <c:pt idx="3755">
                  <c:v>3741.0</c:v>
                </c:pt>
                <c:pt idx="3756">
                  <c:v>3742.0</c:v>
                </c:pt>
                <c:pt idx="3757">
                  <c:v>3743.0</c:v>
                </c:pt>
                <c:pt idx="3758">
                  <c:v>3744.0</c:v>
                </c:pt>
                <c:pt idx="3759">
                  <c:v>3745.0</c:v>
                </c:pt>
                <c:pt idx="3760">
                  <c:v>3746.0</c:v>
                </c:pt>
                <c:pt idx="3761">
                  <c:v>3747.0</c:v>
                </c:pt>
                <c:pt idx="3762">
                  <c:v>3748.0</c:v>
                </c:pt>
                <c:pt idx="3763">
                  <c:v>3749.0</c:v>
                </c:pt>
                <c:pt idx="3764">
                  <c:v>3750.0</c:v>
                </c:pt>
                <c:pt idx="3765">
                  <c:v>3751.0</c:v>
                </c:pt>
                <c:pt idx="3766">
                  <c:v>3752.0</c:v>
                </c:pt>
                <c:pt idx="3767">
                  <c:v>3753.0</c:v>
                </c:pt>
                <c:pt idx="3768">
                  <c:v>3755.0</c:v>
                </c:pt>
                <c:pt idx="3769">
                  <c:v>3756.0</c:v>
                </c:pt>
                <c:pt idx="3770">
                  <c:v>3757.0</c:v>
                </c:pt>
                <c:pt idx="3771">
                  <c:v>3758.0</c:v>
                </c:pt>
                <c:pt idx="3772">
                  <c:v>3759.0</c:v>
                </c:pt>
                <c:pt idx="3773">
                  <c:v>3760.0</c:v>
                </c:pt>
                <c:pt idx="3774">
                  <c:v>3761.0</c:v>
                </c:pt>
                <c:pt idx="3775">
                  <c:v>3762.0</c:v>
                </c:pt>
                <c:pt idx="3776">
                  <c:v>3763.0</c:v>
                </c:pt>
                <c:pt idx="3777">
                  <c:v>3764.0</c:v>
                </c:pt>
                <c:pt idx="3778">
                  <c:v>3765.0</c:v>
                </c:pt>
                <c:pt idx="3779">
                  <c:v>3766.0</c:v>
                </c:pt>
                <c:pt idx="3780">
                  <c:v>3767.0</c:v>
                </c:pt>
                <c:pt idx="3781">
                  <c:v>3768.0</c:v>
                </c:pt>
                <c:pt idx="3782">
                  <c:v>3769.0</c:v>
                </c:pt>
                <c:pt idx="3783">
                  <c:v>3770.0</c:v>
                </c:pt>
                <c:pt idx="3784">
                  <c:v>3771.0</c:v>
                </c:pt>
                <c:pt idx="3785">
                  <c:v>3772.0</c:v>
                </c:pt>
                <c:pt idx="3786">
                  <c:v>3773.0</c:v>
                </c:pt>
                <c:pt idx="3787">
                  <c:v>3775.0</c:v>
                </c:pt>
                <c:pt idx="3788">
                  <c:v>3776.0</c:v>
                </c:pt>
                <c:pt idx="3789">
                  <c:v>3777.0</c:v>
                </c:pt>
                <c:pt idx="3790">
                  <c:v>3778.0</c:v>
                </c:pt>
                <c:pt idx="3791">
                  <c:v>3779.0</c:v>
                </c:pt>
                <c:pt idx="3792">
                  <c:v>3780.0</c:v>
                </c:pt>
                <c:pt idx="3793">
                  <c:v>3781.0</c:v>
                </c:pt>
                <c:pt idx="3794">
                  <c:v>3782.0</c:v>
                </c:pt>
                <c:pt idx="3795">
                  <c:v>3783.0</c:v>
                </c:pt>
                <c:pt idx="3796">
                  <c:v>3784.0</c:v>
                </c:pt>
                <c:pt idx="3797">
                  <c:v>3785.0</c:v>
                </c:pt>
                <c:pt idx="3798">
                  <c:v>3786.0</c:v>
                </c:pt>
                <c:pt idx="3799">
                  <c:v>3787.0</c:v>
                </c:pt>
                <c:pt idx="3800">
                  <c:v>3788.0</c:v>
                </c:pt>
                <c:pt idx="3801">
                  <c:v>3789.0</c:v>
                </c:pt>
                <c:pt idx="3802">
                  <c:v>3790.0</c:v>
                </c:pt>
                <c:pt idx="3803">
                  <c:v>3791.0</c:v>
                </c:pt>
                <c:pt idx="3804">
                  <c:v>3793.0</c:v>
                </c:pt>
                <c:pt idx="3805">
                  <c:v>3794.0</c:v>
                </c:pt>
                <c:pt idx="3806">
                  <c:v>3795.0</c:v>
                </c:pt>
                <c:pt idx="3807">
                  <c:v>3796.0</c:v>
                </c:pt>
                <c:pt idx="3808">
                  <c:v>3798.0</c:v>
                </c:pt>
                <c:pt idx="3809">
                  <c:v>3799.0</c:v>
                </c:pt>
                <c:pt idx="3810">
                  <c:v>3800.0</c:v>
                </c:pt>
                <c:pt idx="3811">
                  <c:v>3801.0</c:v>
                </c:pt>
                <c:pt idx="3812">
                  <c:v>3803.0</c:v>
                </c:pt>
                <c:pt idx="3813">
                  <c:v>3804.0</c:v>
                </c:pt>
                <c:pt idx="3814">
                  <c:v>3805.0</c:v>
                </c:pt>
                <c:pt idx="3815">
                  <c:v>3806.0</c:v>
                </c:pt>
                <c:pt idx="3816">
                  <c:v>3807.0</c:v>
                </c:pt>
                <c:pt idx="3817">
                  <c:v>3808.0</c:v>
                </c:pt>
                <c:pt idx="3818">
                  <c:v>3809.0</c:v>
                </c:pt>
                <c:pt idx="3819">
                  <c:v>3810.0</c:v>
                </c:pt>
                <c:pt idx="3820">
                  <c:v>3811.0</c:v>
                </c:pt>
                <c:pt idx="3821">
                  <c:v>3812.0</c:v>
                </c:pt>
                <c:pt idx="3822">
                  <c:v>3813.0</c:v>
                </c:pt>
                <c:pt idx="3823">
                  <c:v>3814.0</c:v>
                </c:pt>
                <c:pt idx="3824">
                  <c:v>3815.0</c:v>
                </c:pt>
                <c:pt idx="3825">
                  <c:v>3816.0</c:v>
                </c:pt>
                <c:pt idx="3826">
                  <c:v>3817.0</c:v>
                </c:pt>
                <c:pt idx="3827">
                  <c:v>3818.0</c:v>
                </c:pt>
                <c:pt idx="3828">
                  <c:v>3819.0</c:v>
                </c:pt>
                <c:pt idx="3829">
                  <c:v>3820.0</c:v>
                </c:pt>
                <c:pt idx="3830">
                  <c:v>3821.0</c:v>
                </c:pt>
                <c:pt idx="3831">
                  <c:v>3822.0</c:v>
                </c:pt>
                <c:pt idx="3832">
                  <c:v>3823.0</c:v>
                </c:pt>
                <c:pt idx="3833">
                  <c:v>3824.0</c:v>
                </c:pt>
                <c:pt idx="3834">
                  <c:v>3825.0</c:v>
                </c:pt>
                <c:pt idx="3835">
                  <c:v>3826.0</c:v>
                </c:pt>
                <c:pt idx="3836">
                  <c:v>3828.0</c:v>
                </c:pt>
                <c:pt idx="3837">
                  <c:v>3829.0</c:v>
                </c:pt>
                <c:pt idx="3838">
                  <c:v>3830.0</c:v>
                </c:pt>
                <c:pt idx="3839">
                  <c:v>3831.0</c:v>
                </c:pt>
                <c:pt idx="3840">
                  <c:v>3832.0</c:v>
                </c:pt>
                <c:pt idx="3841">
                  <c:v>3833.0</c:v>
                </c:pt>
                <c:pt idx="3842">
                  <c:v>3834.0</c:v>
                </c:pt>
                <c:pt idx="3843">
                  <c:v>3835.0</c:v>
                </c:pt>
                <c:pt idx="3844">
                  <c:v>3836.0</c:v>
                </c:pt>
                <c:pt idx="3845">
                  <c:v>3837.0</c:v>
                </c:pt>
                <c:pt idx="3846">
                  <c:v>3838.0</c:v>
                </c:pt>
                <c:pt idx="3847">
                  <c:v>3839.0</c:v>
                </c:pt>
                <c:pt idx="3848">
                  <c:v>3840.0</c:v>
                </c:pt>
                <c:pt idx="3849">
                  <c:v>3842.0</c:v>
                </c:pt>
                <c:pt idx="3850">
                  <c:v>3844.0</c:v>
                </c:pt>
                <c:pt idx="3851">
                  <c:v>3845.0</c:v>
                </c:pt>
                <c:pt idx="3852">
                  <c:v>3846.0</c:v>
                </c:pt>
                <c:pt idx="3853">
                  <c:v>3847.0</c:v>
                </c:pt>
                <c:pt idx="3854">
                  <c:v>3848.0</c:v>
                </c:pt>
                <c:pt idx="3855">
                  <c:v>3849.0</c:v>
                </c:pt>
                <c:pt idx="3856">
                  <c:v>3851.0</c:v>
                </c:pt>
                <c:pt idx="3857">
                  <c:v>3852.0</c:v>
                </c:pt>
                <c:pt idx="3858">
                  <c:v>3853.0</c:v>
                </c:pt>
                <c:pt idx="3859">
                  <c:v>3854.0</c:v>
                </c:pt>
                <c:pt idx="3860">
                  <c:v>3855.0</c:v>
                </c:pt>
                <c:pt idx="3861">
                  <c:v>3856.0</c:v>
                </c:pt>
                <c:pt idx="3862">
                  <c:v>3857.0</c:v>
                </c:pt>
                <c:pt idx="3863">
                  <c:v>3858.0</c:v>
                </c:pt>
                <c:pt idx="3864">
                  <c:v>3859.0</c:v>
                </c:pt>
                <c:pt idx="3865">
                  <c:v>3860.0</c:v>
                </c:pt>
                <c:pt idx="3866">
                  <c:v>3861.0</c:v>
                </c:pt>
                <c:pt idx="3867">
                  <c:v>3862.0</c:v>
                </c:pt>
                <c:pt idx="3868">
                  <c:v>3863.0</c:v>
                </c:pt>
                <c:pt idx="3869">
                  <c:v>3865.0</c:v>
                </c:pt>
                <c:pt idx="3870">
                  <c:v>3867.0</c:v>
                </c:pt>
                <c:pt idx="3871">
                  <c:v>3869.0</c:v>
                </c:pt>
                <c:pt idx="3872">
                  <c:v>3870.0</c:v>
                </c:pt>
                <c:pt idx="3873">
                  <c:v>3871.0</c:v>
                </c:pt>
                <c:pt idx="3874">
                  <c:v>3872.0</c:v>
                </c:pt>
                <c:pt idx="3875">
                  <c:v>3873.0</c:v>
                </c:pt>
                <c:pt idx="3876">
                  <c:v>3874.0</c:v>
                </c:pt>
                <c:pt idx="3877">
                  <c:v>3876.0</c:v>
                </c:pt>
                <c:pt idx="3878">
                  <c:v>3877.0</c:v>
                </c:pt>
                <c:pt idx="3879">
                  <c:v>3879.0</c:v>
                </c:pt>
                <c:pt idx="3880">
                  <c:v>3880.0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3888.0</c:v>
                </c:pt>
                <c:pt idx="3887">
                  <c:v>3889.0</c:v>
                </c:pt>
                <c:pt idx="3888">
                  <c:v>3890.0</c:v>
                </c:pt>
                <c:pt idx="3889">
                  <c:v>3892.0</c:v>
                </c:pt>
                <c:pt idx="3890">
                  <c:v>3893.0</c:v>
                </c:pt>
                <c:pt idx="3891">
                  <c:v>3894.0</c:v>
                </c:pt>
                <c:pt idx="3892">
                  <c:v>3895.0</c:v>
                </c:pt>
                <c:pt idx="3893">
                  <c:v>3896.0</c:v>
                </c:pt>
                <c:pt idx="3894">
                  <c:v>3897.0</c:v>
                </c:pt>
                <c:pt idx="3895">
                  <c:v>3898.0</c:v>
                </c:pt>
                <c:pt idx="3896">
                  <c:v>3899.0</c:v>
                </c:pt>
                <c:pt idx="3897">
                  <c:v>3900.0</c:v>
                </c:pt>
                <c:pt idx="3898">
                  <c:v>3901.0</c:v>
                </c:pt>
                <c:pt idx="3899">
                  <c:v>3902.0</c:v>
                </c:pt>
                <c:pt idx="3900">
                  <c:v>3904.0</c:v>
                </c:pt>
                <c:pt idx="3901">
                  <c:v>3905.0</c:v>
                </c:pt>
                <c:pt idx="3902">
                  <c:v>3906.0</c:v>
                </c:pt>
                <c:pt idx="3903">
                  <c:v>3907.0</c:v>
                </c:pt>
                <c:pt idx="3904">
                  <c:v>3908.0</c:v>
                </c:pt>
                <c:pt idx="3905">
                  <c:v>3909.0</c:v>
                </c:pt>
                <c:pt idx="3906">
                  <c:v>3910.0</c:v>
                </c:pt>
                <c:pt idx="3907">
                  <c:v>3911.0</c:v>
                </c:pt>
                <c:pt idx="3908">
                  <c:v>3912.0</c:v>
                </c:pt>
                <c:pt idx="3909">
                  <c:v>3913.0</c:v>
                </c:pt>
                <c:pt idx="3910">
                  <c:v>3915.0</c:v>
                </c:pt>
                <c:pt idx="3911">
                  <c:v>3916.0</c:v>
                </c:pt>
                <c:pt idx="3912">
                  <c:v>3917.0</c:v>
                </c:pt>
                <c:pt idx="3913">
                  <c:v>3918.0</c:v>
                </c:pt>
                <c:pt idx="3914">
                  <c:v>3919.0</c:v>
                </c:pt>
                <c:pt idx="3915">
                  <c:v>3920.0</c:v>
                </c:pt>
                <c:pt idx="3916">
                  <c:v>3921.0</c:v>
                </c:pt>
                <c:pt idx="3917">
                  <c:v>3922.0</c:v>
                </c:pt>
                <c:pt idx="3918">
                  <c:v>3923.0</c:v>
                </c:pt>
                <c:pt idx="3919">
                  <c:v>3924.0</c:v>
                </c:pt>
                <c:pt idx="3920">
                  <c:v>3925.0</c:v>
                </c:pt>
                <c:pt idx="3921">
                  <c:v>3926.0</c:v>
                </c:pt>
                <c:pt idx="3922">
                  <c:v>3927.0</c:v>
                </c:pt>
                <c:pt idx="3923">
                  <c:v>3928.0</c:v>
                </c:pt>
                <c:pt idx="3924">
                  <c:v>3929.0</c:v>
                </c:pt>
                <c:pt idx="3925">
                  <c:v>3930.0</c:v>
                </c:pt>
                <c:pt idx="3926">
                  <c:v>3931.0</c:v>
                </c:pt>
                <c:pt idx="3927">
                  <c:v>3932.0</c:v>
                </c:pt>
                <c:pt idx="3928">
                  <c:v>3933.0</c:v>
                </c:pt>
                <c:pt idx="3929">
                  <c:v>3934.0</c:v>
                </c:pt>
                <c:pt idx="3930">
                  <c:v>3935.0</c:v>
                </c:pt>
                <c:pt idx="3931">
                  <c:v>3936.0</c:v>
                </c:pt>
                <c:pt idx="3932">
                  <c:v>3938.0</c:v>
                </c:pt>
                <c:pt idx="3933">
                  <c:v>3940.0</c:v>
                </c:pt>
                <c:pt idx="3934">
                  <c:v>3941.0</c:v>
                </c:pt>
                <c:pt idx="3935">
                  <c:v>3942.0</c:v>
                </c:pt>
                <c:pt idx="3936">
                  <c:v>3943.0</c:v>
                </c:pt>
                <c:pt idx="3937">
                  <c:v>3944.0</c:v>
                </c:pt>
                <c:pt idx="3938">
                  <c:v>3945.0</c:v>
                </c:pt>
                <c:pt idx="3939">
                  <c:v>3946.0</c:v>
                </c:pt>
                <c:pt idx="3940">
                  <c:v>3948.0</c:v>
                </c:pt>
                <c:pt idx="3941">
                  <c:v>3949.0</c:v>
                </c:pt>
                <c:pt idx="3942">
                  <c:v>3950.0</c:v>
                </c:pt>
                <c:pt idx="3943">
                  <c:v>3951.0</c:v>
                </c:pt>
                <c:pt idx="3944">
                  <c:v>3952.0</c:v>
                </c:pt>
                <c:pt idx="3945">
                  <c:v>3953.0</c:v>
                </c:pt>
                <c:pt idx="3946">
                  <c:v>3954.0</c:v>
                </c:pt>
                <c:pt idx="3947">
                  <c:v>3955.0</c:v>
                </c:pt>
                <c:pt idx="3948">
                  <c:v>3956.0</c:v>
                </c:pt>
                <c:pt idx="3949">
                  <c:v>3958.0</c:v>
                </c:pt>
                <c:pt idx="3950">
                  <c:v>3959.0</c:v>
                </c:pt>
                <c:pt idx="3951">
                  <c:v>3961.0</c:v>
                </c:pt>
                <c:pt idx="3952">
                  <c:v>3962.0</c:v>
                </c:pt>
                <c:pt idx="3953">
                  <c:v>3964.0</c:v>
                </c:pt>
                <c:pt idx="3954">
                  <c:v>3965.0</c:v>
                </c:pt>
                <c:pt idx="3955">
                  <c:v>3966.0</c:v>
                </c:pt>
                <c:pt idx="3956">
                  <c:v>3967.0</c:v>
                </c:pt>
                <c:pt idx="3957">
                  <c:v>3968.0</c:v>
                </c:pt>
                <c:pt idx="3958">
                  <c:v>3969.0</c:v>
                </c:pt>
                <c:pt idx="3959">
                  <c:v>3970.0</c:v>
                </c:pt>
                <c:pt idx="3960">
                  <c:v>3971.0</c:v>
                </c:pt>
                <c:pt idx="3961">
                  <c:v>3972.0</c:v>
                </c:pt>
                <c:pt idx="3962">
                  <c:v>3973.0</c:v>
                </c:pt>
                <c:pt idx="3963">
                  <c:v>3974.0</c:v>
                </c:pt>
                <c:pt idx="3964">
                  <c:v>3975.0</c:v>
                </c:pt>
                <c:pt idx="3965">
                  <c:v>3976.0</c:v>
                </c:pt>
                <c:pt idx="3966">
                  <c:v>3977.0</c:v>
                </c:pt>
                <c:pt idx="3967">
                  <c:v>3978.0</c:v>
                </c:pt>
                <c:pt idx="3968">
                  <c:v>3979.0</c:v>
                </c:pt>
                <c:pt idx="3969">
                  <c:v>3981.0</c:v>
                </c:pt>
                <c:pt idx="3970">
                  <c:v>3982.0</c:v>
                </c:pt>
                <c:pt idx="3971">
                  <c:v>3983.0</c:v>
                </c:pt>
                <c:pt idx="3972">
                  <c:v>3984.0</c:v>
                </c:pt>
                <c:pt idx="3973">
                  <c:v>3985.0</c:v>
                </c:pt>
                <c:pt idx="3974">
                  <c:v>3986.0</c:v>
                </c:pt>
                <c:pt idx="3975">
                  <c:v>3987.0</c:v>
                </c:pt>
                <c:pt idx="3976">
                  <c:v>3988.0</c:v>
                </c:pt>
                <c:pt idx="3977">
                  <c:v>3989.0</c:v>
                </c:pt>
                <c:pt idx="3978">
                  <c:v>3990.0</c:v>
                </c:pt>
                <c:pt idx="3979">
                  <c:v>3991.0</c:v>
                </c:pt>
                <c:pt idx="3980">
                  <c:v>3992.0</c:v>
                </c:pt>
                <c:pt idx="3981">
                  <c:v>3993.0</c:v>
                </c:pt>
                <c:pt idx="3982">
                  <c:v>3994.0</c:v>
                </c:pt>
                <c:pt idx="3983">
                  <c:v>3996.0</c:v>
                </c:pt>
                <c:pt idx="3984">
                  <c:v>3997.0</c:v>
                </c:pt>
                <c:pt idx="3985">
                  <c:v>3998.0</c:v>
                </c:pt>
                <c:pt idx="3986">
                  <c:v>3999.0</c:v>
                </c:pt>
                <c:pt idx="3987">
                  <c:v>4000.0</c:v>
                </c:pt>
                <c:pt idx="3988">
                  <c:v>4001.0</c:v>
                </c:pt>
                <c:pt idx="3989">
                  <c:v>4002.0</c:v>
                </c:pt>
                <c:pt idx="3990">
                  <c:v>4003.0</c:v>
                </c:pt>
                <c:pt idx="3991">
                  <c:v>4004.0</c:v>
                </c:pt>
                <c:pt idx="3992">
                  <c:v>4005.0</c:v>
                </c:pt>
                <c:pt idx="3993">
                  <c:v>4006.0</c:v>
                </c:pt>
                <c:pt idx="3994">
                  <c:v>4007.0</c:v>
                </c:pt>
                <c:pt idx="3995">
                  <c:v>4008.0</c:v>
                </c:pt>
                <c:pt idx="3996">
                  <c:v>4009.0</c:v>
                </c:pt>
                <c:pt idx="3997">
                  <c:v>4010.0</c:v>
                </c:pt>
                <c:pt idx="3998">
                  <c:v>4011.0</c:v>
                </c:pt>
                <c:pt idx="3999">
                  <c:v>4012.0</c:v>
                </c:pt>
                <c:pt idx="4000">
                  <c:v>4013.0</c:v>
                </c:pt>
                <c:pt idx="4001">
                  <c:v>4014.0</c:v>
                </c:pt>
                <c:pt idx="4002">
                  <c:v>4015.0</c:v>
                </c:pt>
                <c:pt idx="4003">
                  <c:v>4016.0</c:v>
                </c:pt>
                <c:pt idx="4004">
                  <c:v>4018.0</c:v>
                </c:pt>
                <c:pt idx="4005">
                  <c:v>4019.0</c:v>
                </c:pt>
                <c:pt idx="4006">
                  <c:v>4020.0</c:v>
                </c:pt>
                <c:pt idx="4007">
                  <c:v>4021.0</c:v>
                </c:pt>
                <c:pt idx="4008">
                  <c:v>4022.0</c:v>
                </c:pt>
                <c:pt idx="4009">
                  <c:v>4023.0</c:v>
                </c:pt>
                <c:pt idx="4010">
                  <c:v>4024.0</c:v>
                </c:pt>
                <c:pt idx="4011">
                  <c:v>4025.0</c:v>
                </c:pt>
                <c:pt idx="4012">
                  <c:v>4026.0</c:v>
                </c:pt>
                <c:pt idx="4013">
                  <c:v>4027.0</c:v>
                </c:pt>
                <c:pt idx="4014">
                  <c:v>4028.0</c:v>
                </c:pt>
                <c:pt idx="4015">
                  <c:v>4029.0</c:v>
                </c:pt>
                <c:pt idx="4016">
                  <c:v>4030.0</c:v>
                </c:pt>
                <c:pt idx="4017">
                  <c:v>4031.0</c:v>
                </c:pt>
                <c:pt idx="4018">
                  <c:v>4032.0</c:v>
                </c:pt>
                <c:pt idx="4019">
                  <c:v>4033.0</c:v>
                </c:pt>
                <c:pt idx="4020">
                  <c:v>4034.0</c:v>
                </c:pt>
                <c:pt idx="4021">
                  <c:v>4035.0</c:v>
                </c:pt>
                <c:pt idx="4022">
                  <c:v>4037.0</c:v>
                </c:pt>
                <c:pt idx="4023">
                  <c:v>4038.0</c:v>
                </c:pt>
                <c:pt idx="4024">
                  <c:v>4040.0</c:v>
                </c:pt>
                <c:pt idx="4025">
                  <c:v>4041.0</c:v>
                </c:pt>
                <c:pt idx="4026">
                  <c:v>4042.0</c:v>
                </c:pt>
                <c:pt idx="4027">
                  <c:v>4044.0</c:v>
                </c:pt>
                <c:pt idx="4028">
                  <c:v>4046.0</c:v>
                </c:pt>
                <c:pt idx="4029">
                  <c:v>4047.0</c:v>
                </c:pt>
                <c:pt idx="4030">
                  <c:v>4048.0</c:v>
                </c:pt>
                <c:pt idx="4031">
                  <c:v>4049.0</c:v>
                </c:pt>
                <c:pt idx="4032">
                  <c:v>4050.0</c:v>
                </c:pt>
                <c:pt idx="4033">
                  <c:v>4051.0</c:v>
                </c:pt>
                <c:pt idx="4034">
                  <c:v>4052.0</c:v>
                </c:pt>
                <c:pt idx="4035">
                  <c:v>4054.0</c:v>
                </c:pt>
                <c:pt idx="4036">
                  <c:v>4056.0</c:v>
                </c:pt>
                <c:pt idx="4037">
                  <c:v>4057.0</c:v>
                </c:pt>
                <c:pt idx="4038">
                  <c:v>4058.0</c:v>
                </c:pt>
                <c:pt idx="4039">
                  <c:v>4059.0</c:v>
                </c:pt>
                <c:pt idx="4040">
                  <c:v>4060.0</c:v>
                </c:pt>
                <c:pt idx="4041">
                  <c:v>4061.0</c:v>
                </c:pt>
                <c:pt idx="4042">
                  <c:v>4062.0</c:v>
                </c:pt>
                <c:pt idx="4043">
                  <c:v>4063.0</c:v>
                </c:pt>
                <c:pt idx="4044">
                  <c:v>4064.0</c:v>
                </c:pt>
                <c:pt idx="4045">
                  <c:v>4065.0</c:v>
                </c:pt>
                <c:pt idx="4046">
                  <c:v>4066.0</c:v>
                </c:pt>
                <c:pt idx="4047">
                  <c:v>4067.0</c:v>
                </c:pt>
                <c:pt idx="4048">
                  <c:v>4068.0</c:v>
                </c:pt>
                <c:pt idx="4049">
                  <c:v>4070.0</c:v>
                </c:pt>
                <c:pt idx="4050">
                  <c:v>4071.0</c:v>
                </c:pt>
                <c:pt idx="4051">
                  <c:v>4072.0</c:v>
                </c:pt>
                <c:pt idx="4052">
                  <c:v>4073.0</c:v>
                </c:pt>
                <c:pt idx="4053">
                  <c:v>4074.0</c:v>
                </c:pt>
                <c:pt idx="4054">
                  <c:v>4075.0</c:v>
                </c:pt>
                <c:pt idx="4055">
                  <c:v>4076.0</c:v>
                </c:pt>
                <c:pt idx="4056">
                  <c:v>4077.0</c:v>
                </c:pt>
                <c:pt idx="4057">
                  <c:v>4078.0</c:v>
                </c:pt>
                <c:pt idx="4058">
                  <c:v>4079.0</c:v>
                </c:pt>
                <c:pt idx="4059">
                  <c:v>4080.0</c:v>
                </c:pt>
                <c:pt idx="4060">
                  <c:v>4081.0</c:v>
                </c:pt>
                <c:pt idx="4061">
                  <c:v>4082.0</c:v>
                </c:pt>
                <c:pt idx="4062">
                  <c:v>4083.0</c:v>
                </c:pt>
                <c:pt idx="4063">
                  <c:v>4084.0</c:v>
                </c:pt>
                <c:pt idx="4064">
                  <c:v>4086.0</c:v>
                </c:pt>
                <c:pt idx="4065">
                  <c:v>4088.0</c:v>
                </c:pt>
                <c:pt idx="4066">
                  <c:v>4089.0</c:v>
                </c:pt>
                <c:pt idx="4067">
                  <c:v>4090.0</c:v>
                </c:pt>
                <c:pt idx="4068">
                  <c:v>4091.0</c:v>
                </c:pt>
                <c:pt idx="4069">
                  <c:v>4092.0</c:v>
                </c:pt>
                <c:pt idx="4070">
                  <c:v>4094.0</c:v>
                </c:pt>
                <c:pt idx="4071">
                  <c:v>4096.0</c:v>
                </c:pt>
                <c:pt idx="4072">
                  <c:v>4097.0</c:v>
                </c:pt>
                <c:pt idx="4073">
                  <c:v>4098.0</c:v>
                </c:pt>
                <c:pt idx="4074">
                  <c:v>4100.0</c:v>
                </c:pt>
                <c:pt idx="4075">
                  <c:v>4101.0</c:v>
                </c:pt>
                <c:pt idx="4076">
                  <c:v>4102.0</c:v>
                </c:pt>
                <c:pt idx="4077">
                  <c:v>4103.0</c:v>
                </c:pt>
                <c:pt idx="4078">
                  <c:v>4104.0</c:v>
                </c:pt>
                <c:pt idx="4079">
                  <c:v>4105.0</c:v>
                </c:pt>
                <c:pt idx="4080">
                  <c:v>4106.0</c:v>
                </c:pt>
                <c:pt idx="4081">
                  <c:v>4107.0</c:v>
                </c:pt>
                <c:pt idx="4082">
                  <c:v>4108.0</c:v>
                </c:pt>
                <c:pt idx="4083">
                  <c:v>4109.0</c:v>
                </c:pt>
                <c:pt idx="4084">
                  <c:v>4110.0</c:v>
                </c:pt>
                <c:pt idx="4085">
                  <c:v>4111.0</c:v>
                </c:pt>
                <c:pt idx="4086">
                  <c:v>4112.0</c:v>
                </c:pt>
                <c:pt idx="4087">
                  <c:v>4113.0</c:v>
                </c:pt>
                <c:pt idx="4088">
                  <c:v>4114.0</c:v>
                </c:pt>
                <c:pt idx="4089">
                  <c:v>4115.0</c:v>
                </c:pt>
                <c:pt idx="4090">
                  <c:v>4116.0</c:v>
                </c:pt>
                <c:pt idx="4091">
                  <c:v>4118.0</c:v>
                </c:pt>
                <c:pt idx="4092">
                  <c:v>4119.0</c:v>
                </c:pt>
                <c:pt idx="4093">
                  <c:v>4120.0</c:v>
                </c:pt>
                <c:pt idx="4094">
                  <c:v>4121.0</c:v>
                </c:pt>
                <c:pt idx="4095">
                  <c:v>4122.0</c:v>
                </c:pt>
                <c:pt idx="4096">
                  <c:v>4126.0</c:v>
                </c:pt>
                <c:pt idx="4097">
                  <c:v>4128.0</c:v>
                </c:pt>
                <c:pt idx="4098">
                  <c:v>4129.0</c:v>
                </c:pt>
                <c:pt idx="4099">
                  <c:v>4130.0</c:v>
                </c:pt>
                <c:pt idx="4100">
                  <c:v>4132.0</c:v>
                </c:pt>
                <c:pt idx="4101">
                  <c:v>4133.0</c:v>
                </c:pt>
                <c:pt idx="4102">
                  <c:v>4135.0</c:v>
                </c:pt>
                <c:pt idx="4103">
                  <c:v>4137.0</c:v>
                </c:pt>
                <c:pt idx="4104">
                  <c:v>4138.0</c:v>
                </c:pt>
                <c:pt idx="4105">
                  <c:v>4142.0</c:v>
                </c:pt>
                <c:pt idx="4106">
                  <c:v>4144.0</c:v>
                </c:pt>
                <c:pt idx="4107">
                  <c:v>4145.0</c:v>
                </c:pt>
                <c:pt idx="4108">
                  <c:v>4146.0</c:v>
                </c:pt>
                <c:pt idx="4109">
                  <c:v>4147.0</c:v>
                </c:pt>
                <c:pt idx="4110">
                  <c:v>4148.0</c:v>
                </c:pt>
                <c:pt idx="4111">
                  <c:v>4149.0</c:v>
                </c:pt>
                <c:pt idx="4112">
                  <c:v>4151.0</c:v>
                </c:pt>
                <c:pt idx="4113">
                  <c:v>4152.0</c:v>
                </c:pt>
                <c:pt idx="4114">
                  <c:v>4154.0</c:v>
                </c:pt>
                <c:pt idx="4115">
                  <c:v>4156.0</c:v>
                </c:pt>
                <c:pt idx="4116">
                  <c:v>4159.0</c:v>
                </c:pt>
                <c:pt idx="4117">
                  <c:v>4162.0</c:v>
                </c:pt>
                <c:pt idx="4118">
                  <c:v>4163.0</c:v>
                </c:pt>
                <c:pt idx="4119">
                  <c:v>4164.0</c:v>
                </c:pt>
                <c:pt idx="4120">
                  <c:v>4166.0</c:v>
                </c:pt>
                <c:pt idx="4121">
                  <c:v>4167.0</c:v>
                </c:pt>
                <c:pt idx="4122">
                  <c:v>4168.0</c:v>
                </c:pt>
                <c:pt idx="4123">
                  <c:v>4169.0</c:v>
                </c:pt>
                <c:pt idx="4124">
                  <c:v>4170.0</c:v>
                </c:pt>
                <c:pt idx="4125">
                  <c:v>4171.0</c:v>
                </c:pt>
                <c:pt idx="4126">
                  <c:v>4175.0</c:v>
                </c:pt>
                <c:pt idx="4127">
                  <c:v>4176.0</c:v>
                </c:pt>
                <c:pt idx="4128">
                  <c:v>4177.0</c:v>
                </c:pt>
                <c:pt idx="4129">
                  <c:v>4178.0</c:v>
                </c:pt>
                <c:pt idx="4130">
                  <c:v>4179.0</c:v>
                </c:pt>
                <c:pt idx="4131">
                  <c:v>4180.0</c:v>
                </c:pt>
                <c:pt idx="4132">
                  <c:v>4181.0</c:v>
                </c:pt>
                <c:pt idx="4133">
                  <c:v>4183.0</c:v>
                </c:pt>
                <c:pt idx="4134">
                  <c:v>4184.0</c:v>
                </c:pt>
                <c:pt idx="4135">
                  <c:v>4185.0</c:v>
                </c:pt>
                <c:pt idx="4136">
                  <c:v>4186.0</c:v>
                </c:pt>
                <c:pt idx="4137">
                  <c:v>4187.0</c:v>
                </c:pt>
                <c:pt idx="4138">
                  <c:v>4189.0</c:v>
                </c:pt>
                <c:pt idx="4139">
                  <c:v>4190.0</c:v>
                </c:pt>
                <c:pt idx="4140">
                  <c:v>4191.0</c:v>
                </c:pt>
                <c:pt idx="4141">
                  <c:v>4192.0</c:v>
                </c:pt>
                <c:pt idx="4142">
                  <c:v>4193.0</c:v>
                </c:pt>
                <c:pt idx="4143">
                  <c:v>4195.0</c:v>
                </c:pt>
                <c:pt idx="4144">
                  <c:v>4196.0</c:v>
                </c:pt>
                <c:pt idx="4145">
                  <c:v>4197.0</c:v>
                </c:pt>
                <c:pt idx="4146">
                  <c:v>4198.0</c:v>
                </c:pt>
                <c:pt idx="4147">
                  <c:v>4199.0</c:v>
                </c:pt>
                <c:pt idx="4148">
                  <c:v>4200.0</c:v>
                </c:pt>
                <c:pt idx="4149">
                  <c:v>4201.0</c:v>
                </c:pt>
                <c:pt idx="4150">
                  <c:v>4202.0</c:v>
                </c:pt>
                <c:pt idx="4151">
                  <c:v>4203.0</c:v>
                </c:pt>
                <c:pt idx="4152">
                  <c:v>4204.0</c:v>
                </c:pt>
                <c:pt idx="4153">
                  <c:v>4206.0</c:v>
                </c:pt>
                <c:pt idx="4154">
                  <c:v>4207.0</c:v>
                </c:pt>
                <c:pt idx="4155">
                  <c:v>4208.0</c:v>
                </c:pt>
                <c:pt idx="4156">
                  <c:v>4210.0</c:v>
                </c:pt>
                <c:pt idx="4157">
                  <c:v>4212.0</c:v>
                </c:pt>
                <c:pt idx="4158">
                  <c:v>4213.0</c:v>
                </c:pt>
                <c:pt idx="4159">
                  <c:v>4214.0</c:v>
                </c:pt>
                <c:pt idx="4160">
                  <c:v>4215.0</c:v>
                </c:pt>
                <c:pt idx="4161">
                  <c:v>4218.0</c:v>
                </c:pt>
                <c:pt idx="4162">
                  <c:v>4219.0</c:v>
                </c:pt>
                <c:pt idx="4163">
                  <c:v>4220.0</c:v>
                </c:pt>
                <c:pt idx="4164">
                  <c:v>4224.0</c:v>
                </c:pt>
                <c:pt idx="4165">
                  <c:v>4226.0</c:v>
                </c:pt>
                <c:pt idx="4166">
                  <c:v>4227.0</c:v>
                </c:pt>
                <c:pt idx="4167">
                  <c:v>4228.0</c:v>
                </c:pt>
                <c:pt idx="4168">
                  <c:v>4229.0</c:v>
                </c:pt>
                <c:pt idx="4169">
                  <c:v>4230.0</c:v>
                </c:pt>
                <c:pt idx="4170">
                  <c:v>4231.0</c:v>
                </c:pt>
                <c:pt idx="4171">
                  <c:v>4232.0</c:v>
                </c:pt>
                <c:pt idx="4172">
                  <c:v>4235.0</c:v>
                </c:pt>
                <c:pt idx="4173">
                  <c:v>4237.0</c:v>
                </c:pt>
                <c:pt idx="4174">
                  <c:v>4239.0</c:v>
                </c:pt>
                <c:pt idx="4175">
                  <c:v>4240.0</c:v>
                </c:pt>
                <c:pt idx="4176">
                  <c:v>4242.0</c:v>
                </c:pt>
                <c:pt idx="4177">
                  <c:v>4243.0</c:v>
                </c:pt>
                <c:pt idx="4178">
                  <c:v>4244.0</c:v>
                </c:pt>
                <c:pt idx="4179">
                  <c:v>4245.0</c:v>
                </c:pt>
                <c:pt idx="4180">
                  <c:v>4246.0</c:v>
                </c:pt>
                <c:pt idx="4181">
                  <c:v>4247.0</c:v>
                </c:pt>
                <c:pt idx="4182">
                  <c:v>4249.0</c:v>
                </c:pt>
                <c:pt idx="4183">
                  <c:v>4250.0</c:v>
                </c:pt>
                <c:pt idx="4184">
                  <c:v>4253.0</c:v>
                </c:pt>
                <c:pt idx="4185">
                  <c:v>4254.0</c:v>
                </c:pt>
                <c:pt idx="4186">
                  <c:v>4255.0</c:v>
                </c:pt>
                <c:pt idx="4187">
                  <c:v>4256.0</c:v>
                </c:pt>
                <c:pt idx="4188">
                  <c:v>4257.0</c:v>
                </c:pt>
                <c:pt idx="4189">
                  <c:v>4261.0</c:v>
                </c:pt>
                <c:pt idx="4190">
                  <c:v>4262.0</c:v>
                </c:pt>
                <c:pt idx="4191">
                  <c:v>4263.0</c:v>
                </c:pt>
                <c:pt idx="4192">
                  <c:v>4264.0</c:v>
                </c:pt>
                <c:pt idx="4193">
                  <c:v>4265.0</c:v>
                </c:pt>
                <c:pt idx="4194">
                  <c:v>4266.0</c:v>
                </c:pt>
                <c:pt idx="4195">
                  <c:v>4267.0</c:v>
                </c:pt>
                <c:pt idx="4196">
                  <c:v>4268.0</c:v>
                </c:pt>
                <c:pt idx="4197">
                  <c:v>4269.0</c:v>
                </c:pt>
                <c:pt idx="4198">
                  <c:v>4270.0</c:v>
                </c:pt>
                <c:pt idx="4199">
                  <c:v>4271.0</c:v>
                </c:pt>
                <c:pt idx="4200">
                  <c:v>4272.0</c:v>
                </c:pt>
                <c:pt idx="4201">
                  <c:v>4273.0</c:v>
                </c:pt>
                <c:pt idx="4202">
                  <c:v>4275.0</c:v>
                </c:pt>
                <c:pt idx="4203">
                  <c:v>4276.0</c:v>
                </c:pt>
                <c:pt idx="4204">
                  <c:v>4277.0</c:v>
                </c:pt>
                <c:pt idx="4205">
                  <c:v>4278.0</c:v>
                </c:pt>
                <c:pt idx="4206">
                  <c:v>4279.0</c:v>
                </c:pt>
                <c:pt idx="4207">
                  <c:v>4281.0</c:v>
                </c:pt>
                <c:pt idx="4208">
                  <c:v>4282.0</c:v>
                </c:pt>
                <c:pt idx="4209">
                  <c:v>4283.0</c:v>
                </c:pt>
                <c:pt idx="4210">
                  <c:v>4284.0</c:v>
                </c:pt>
                <c:pt idx="4211">
                  <c:v>4285.0</c:v>
                </c:pt>
                <c:pt idx="4212">
                  <c:v>4286.0</c:v>
                </c:pt>
                <c:pt idx="4213">
                  <c:v>4288.0</c:v>
                </c:pt>
                <c:pt idx="4214">
                  <c:v>4289.0</c:v>
                </c:pt>
                <c:pt idx="4215">
                  <c:v>4290.0</c:v>
                </c:pt>
                <c:pt idx="4216">
                  <c:v>4292.0</c:v>
                </c:pt>
                <c:pt idx="4217">
                  <c:v>4293.0</c:v>
                </c:pt>
                <c:pt idx="4218">
                  <c:v>4295.0</c:v>
                </c:pt>
                <c:pt idx="4219">
                  <c:v>4297.0</c:v>
                </c:pt>
                <c:pt idx="4220">
                  <c:v>4298.0</c:v>
                </c:pt>
                <c:pt idx="4221">
                  <c:v>4299.0</c:v>
                </c:pt>
                <c:pt idx="4222">
                  <c:v>4300.0</c:v>
                </c:pt>
                <c:pt idx="4223">
                  <c:v>4301.0</c:v>
                </c:pt>
                <c:pt idx="4224">
                  <c:v>4302.0</c:v>
                </c:pt>
                <c:pt idx="4225">
                  <c:v>4303.0</c:v>
                </c:pt>
                <c:pt idx="4226">
                  <c:v>4304.0</c:v>
                </c:pt>
                <c:pt idx="4227">
                  <c:v>4305.0</c:v>
                </c:pt>
                <c:pt idx="4228">
                  <c:v>4307.0</c:v>
                </c:pt>
                <c:pt idx="4229">
                  <c:v>4308.0</c:v>
                </c:pt>
                <c:pt idx="4230">
                  <c:v>4309.0</c:v>
                </c:pt>
                <c:pt idx="4231">
                  <c:v>4313.0</c:v>
                </c:pt>
                <c:pt idx="4232">
                  <c:v>4314.0</c:v>
                </c:pt>
                <c:pt idx="4233">
                  <c:v>4315.0</c:v>
                </c:pt>
                <c:pt idx="4234">
                  <c:v>4316.0</c:v>
                </c:pt>
                <c:pt idx="4235">
                  <c:v>4317.0</c:v>
                </c:pt>
                <c:pt idx="4236">
                  <c:v>4318.0</c:v>
                </c:pt>
                <c:pt idx="4237">
                  <c:v>4319.0</c:v>
                </c:pt>
                <c:pt idx="4238">
                  <c:v>4320.0</c:v>
                </c:pt>
                <c:pt idx="4239">
                  <c:v>4321.0</c:v>
                </c:pt>
                <c:pt idx="4240">
                  <c:v>4322.0</c:v>
                </c:pt>
                <c:pt idx="4241">
                  <c:v>4323.0</c:v>
                </c:pt>
                <c:pt idx="4242">
                  <c:v>4324.0</c:v>
                </c:pt>
                <c:pt idx="4243">
                  <c:v>4325.0</c:v>
                </c:pt>
                <c:pt idx="4244">
                  <c:v>4327.0</c:v>
                </c:pt>
                <c:pt idx="4245">
                  <c:v>4328.0</c:v>
                </c:pt>
                <c:pt idx="4246">
                  <c:v>4330.0</c:v>
                </c:pt>
                <c:pt idx="4247">
                  <c:v>4332.0</c:v>
                </c:pt>
                <c:pt idx="4248">
                  <c:v>4333.0</c:v>
                </c:pt>
                <c:pt idx="4249">
                  <c:v>4334.0</c:v>
                </c:pt>
                <c:pt idx="4250">
                  <c:v>4335.0</c:v>
                </c:pt>
                <c:pt idx="4251">
                  <c:v>4336.0</c:v>
                </c:pt>
                <c:pt idx="4252">
                  <c:v>4338.0</c:v>
                </c:pt>
                <c:pt idx="4253">
                  <c:v>4341.0</c:v>
                </c:pt>
                <c:pt idx="4254">
                  <c:v>4345.0</c:v>
                </c:pt>
                <c:pt idx="4255">
                  <c:v>4346.0</c:v>
                </c:pt>
                <c:pt idx="4256">
                  <c:v>4347.0</c:v>
                </c:pt>
                <c:pt idx="4257">
                  <c:v>4348.0</c:v>
                </c:pt>
                <c:pt idx="4258">
                  <c:v>4349.0</c:v>
                </c:pt>
                <c:pt idx="4259">
                  <c:v>4351.0</c:v>
                </c:pt>
                <c:pt idx="4260">
                  <c:v>4352.0</c:v>
                </c:pt>
                <c:pt idx="4261">
                  <c:v>4353.0</c:v>
                </c:pt>
                <c:pt idx="4262">
                  <c:v>4354.0</c:v>
                </c:pt>
                <c:pt idx="4263">
                  <c:v>4355.0</c:v>
                </c:pt>
                <c:pt idx="4264">
                  <c:v>4357.0</c:v>
                </c:pt>
                <c:pt idx="4265">
                  <c:v>4359.0</c:v>
                </c:pt>
                <c:pt idx="4266">
                  <c:v>4360.0</c:v>
                </c:pt>
                <c:pt idx="4267">
                  <c:v>4362.0</c:v>
                </c:pt>
                <c:pt idx="4268">
                  <c:v>4364.0</c:v>
                </c:pt>
                <c:pt idx="4269">
                  <c:v>4365.0</c:v>
                </c:pt>
                <c:pt idx="4270">
                  <c:v>4369.0</c:v>
                </c:pt>
                <c:pt idx="4271">
                  <c:v>4373.0</c:v>
                </c:pt>
                <c:pt idx="4272">
                  <c:v>4374.0</c:v>
                </c:pt>
                <c:pt idx="4273">
                  <c:v>4376.0</c:v>
                </c:pt>
                <c:pt idx="4274">
                  <c:v>4377.0</c:v>
                </c:pt>
                <c:pt idx="4275">
                  <c:v>4378.0</c:v>
                </c:pt>
                <c:pt idx="4276">
                  <c:v>4379.0</c:v>
                </c:pt>
                <c:pt idx="4277">
                  <c:v>4380.0</c:v>
                </c:pt>
                <c:pt idx="4278">
                  <c:v>4381.0</c:v>
                </c:pt>
                <c:pt idx="4279">
                  <c:v>4384.0</c:v>
                </c:pt>
                <c:pt idx="4280">
                  <c:v>4386.0</c:v>
                </c:pt>
                <c:pt idx="4281">
                  <c:v>4387.0</c:v>
                </c:pt>
                <c:pt idx="4282">
                  <c:v>4389.0</c:v>
                </c:pt>
                <c:pt idx="4283">
                  <c:v>4390.0</c:v>
                </c:pt>
                <c:pt idx="4284">
                  <c:v>4391.0</c:v>
                </c:pt>
                <c:pt idx="4285">
                  <c:v>4392.0</c:v>
                </c:pt>
                <c:pt idx="4286">
                  <c:v>4393.0</c:v>
                </c:pt>
                <c:pt idx="4287">
                  <c:v>4394.0</c:v>
                </c:pt>
                <c:pt idx="4288">
                  <c:v>4395.0</c:v>
                </c:pt>
                <c:pt idx="4289">
                  <c:v>4396.0</c:v>
                </c:pt>
                <c:pt idx="4290">
                  <c:v>4397.0</c:v>
                </c:pt>
                <c:pt idx="4291">
                  <c:v>4398.0</c:v>
                </c:pt>
                <c:pt idx="4292">
                  <c:v>4399.0</c:v>
                </c:pt>
                <c:pt idx="4293">
                  <c:v>4400.0</c:v>
                </c:pt>
                <c:pt idx="4294">
                  <c:v>4401.0</c:v>
                </c:pt>
                <c:pt idx="4295">
                  <c:v>4402.0</c:v>
                </c:pt>
                <c:pt idx="4296">
                  <c:v>4405.0</c:v>
                </c:pt>
                <c:pt idx="4297">
                  <c:v>4406.0</c:v>
                </c:pt>
                <c:pt idx="4298">
                  <c:v>4407.0</c:v>
                </c:pt>
                <c:pt idx="4299">
                  <c:v>4410.0</c:v>
                </c:pt>
                <c:pt idx="4300">
                  <c:v>4411.0</c:v>
                </c:pt>
                <c:pt idx="4301">
                  <c:v>4412.0</c:v>
                </c:pt>
                <c:pt idx="4302">
                  <c:v>4413.0</c:v>
                </c:pt>
                <c:pt idx="4303">
                  <c:v>4415.0</c:v>
                </c:pt>
                <c:pt idx="4304">
                  <c:v>4419.0</c:v>
                </c:pt>
                <c:pt idx="4305">
                  <c:v>4422.0</c:v>
                </c:pt>
                <c:pt idx="4306">
                  <c:v>4423.0</c:v>
                </c:pt>
                <c:pt idx="4307">
                  <c:v>4424.0</c:v>
                </c:pt>
                <c:pt idx="4308">
                  <c:v>4425.0</c:v>
                </c:pt>
                <c:pt idx="4309">
                  <c:v>4426.0</c:v>
                </c:pt>
                <c:pt idx="4310">
                  <c:v>4427.0</c:v>
                </c:pt>
                <c:pt idx="4311">
                  <c:v>4428.0</c:v>
                </c:pt>
                <c:pt idx="4312">
                  <c:v>4430.0</c:v>
                </c:pt>
                <c:pt idx="4313">
                  <c:v>4431.0</c:v>
                </c:pt>
                <c:pt idx="4314">
                  <c:v>4432.0</c:v>
                </c:pt>
                <c:pt idx="4315">
                  <c:v>4434.0</c:v>
                </c:pt>
                <c:pt idx="4316">
                  <c:v>4435.0</c:v>
                </c:pt>
                <c:pt idx="4317">
                  <c:v>4436.0</c:v>
                </c:pt>
                <c:pt idx="4318">
                  <c:v>4437.0</c:v>
                </c:pt>
                <c:pt idx="4319">
                  <c:v>4438.0</c:v>
                </c:pt>
                <c:pt idx="4320">
                  <c:v>4440.0</c:v>
                </c:pt>
                <c:pt idx="4321">
                  <c:v>4442.0</c:v>
                </c:pt>
                <c:pt idx="4322">
                  <c:v>4443.0</c:v>
                </c:pt>
                <c:pt idx="4323">
                  <c:v>4444.0</c:v>
                </c:pt>
                <c:pt idx="4324">
                  <c:v>4447.0</c:v>
                </c:pt>
                <c:pt idx="4325">
                  <c:v>4448.0</c:v>
                </c:pt>
                <c:pt idx="4326">
                  <c:v>4449.0</c:v>
                </c:pt>
                <c:pt idx="4327">
                  <c:v>4450.0</c:v>
                </c:pt>
                <c:pt idx="4328">
                  <c:v>4452.0</c:v>
                </c:pt>
                <c:pt idx="4329">
                  <c:v>4454.0</c:v>
                </c:pt>
                <c:pt idx="4330">
                  <c:v>4456.0</c:v>
                </c:pt>
                <c:pt idx="4331">
                  <c:v>4459.0</c:v>
                </c:pt>
                <c:pt idx="4332">
                  <c:v>4460.0</c:v>
                </c:pt>
                <c:pt idx="4333">
                  <c:v>4461.0</c:v>
                </c:pt>
                <c:pt idx="4334">
                  <c:v>4463.0</c:v>
                </c:pt>
                <c:pt idx="4335">
                  <c:v>4464.0</c:v>
                </c:pt>
                <c:pt idx="4336">
                  <c:v>4465.0</c:v>
                </c:pt>
                <c:pt idx="4337">
                  <c:v>4466.0</c:v>
                </c:pt>
                <c:pt idx="4338">
                  <c:v>4468.0</c:v>
                </c:pt>
                <c:pt idx="4339">
                  <c:v>4469.0</c:v>
                </c:pt>
                <c:pt idx="4340">
                  <c:v>4470.0</c:v>
                </c:pt>
                <c:pt idx="4341">
                  <c:v>4471.0</c:v>
                </c:pt>
                <c:pt idx="4342">
                  <c:v>4472.0</c:v>
                </c:pt>
                <c:pt idx="4343">
                  <c:v>4475.0</c:v>
                </c:pt>
                <c:pt idx="4344">
                  <c:v>4476.0</c:v>
                </c:pt>
                <c:pt idx="4345">
                  <c:v>4478.0</c:v>
                </c:pt>
                <c:pt idx="4346">
                  <c:v>4479.0</c:v>
                </c:pt>
                <c:pt idx="4347">
                  <c:v>4480.0</c:v>
                </c:pt>
                <c:pt idx="4348">
                  <c:v>4481.0</c:v>
                </c:pt>
                <c:pt idx="4349">
                  <c:v>4482.0</c:v>
                </c:pt>
                <c:pt idx="4350">
                  <c:v>4487.0</c:v>
                </c:pt>
                <c:pt idx="4351">
                  <c:v>4490.0</c:v>
                </c:pt>
                <c:pt idx="4352">
                  <c:v>4493.0</c:v>
                </c:pt>
                <c:pt idx="4353">
                  <c:v>4497.0</c:v>
                </c:pt>
                <c:pt idx="4354">
                  <c:v>4498.0</c:v>
                </c:pt>
                <c:pt idx="4355">
                  <c:v>4499.0</c:v>
                </c:pt>
                <c:pt idx="4356">
                  <c:v>4504.0</c:v>
                </c:pt>
                <c:pt idx="4357">
                  <c:v>4505.0</c:v>
                </c:pt>
                <c:pt idx="4358">
                  <c:v>4508.0</c:v>
                </c:pt>
                <c:pt idx="4359">
                  <c:v>4509.0</c:v>
                </c:pt>
                <c:pt idx="4360">
                  <c:v>4510.0</c:v>
                </c:pt>
                <c:pt idx="4361">
                  <c:v>4511.0</c:v>
                </c:pt>
                <c:pt idx="4362">
                  <c:v>4512.0</c:v>
                </c:pt>
                <c:pt idx="4363">
                  <c:v>4513.0</c:v>
                </c:pt>
                <c:pt idx="4364">
                  <c:v>4514.0</c:v>
                </c:pt>
                <c:pt idx="4365">
                  <c:v>4516.0</c:v>
                </c:pt>
                <c:pt idx="4366">
                  <c:v>4518.0</c:v>
                </c:pt>
                <c:pt idx="4367">
                  <c:v>4519.0</c:v>
                </c:pt>
                <c:pt idx="4368">
                  <c:v>4520.0</c:v>
                </c:pt>
                <c:pt idx="4369">
                  <c:v>4521.0</c:v>
                </c:pt>
                <c:pt idx="4370">
                  <c:v>4522.0</c:v>
                </c:pt>
                <c:pt idx="4371">
                  <c:v>4524.0</c:v>
                </c:pt>
                <c:pt idx="4372">
                  <c:v>4527.0</c:v>
                </c:pt>
                <c:pt idx="4373">
                  <c:v>4528.0</c:v>
                </c:pt>
                <c:pt idx="4374">
                  <c:v>4529.0</c:v>
                </c:pt>
                <c:pt idx="4375">
                  <c:v>4530.0</c:v>
                </c:pt>
                <c:pt idx="4376">
                  <c:v>4531.0</c:v>
                </c:pt>
                <c:pt idx="4377">
                  <c:v>4533.0</c:v>
                </c:pt>
                <c:pt idx="4378">
                  <c:v>4534.0</c:v>
                </c:pt>
                <c:pt idx="4379">
                  <c:v>4536.0</c:v>
                </c:pt>
                <c:pt idx="4380">
                  <c:v>4537.0</c:v>
                </c:pt>
                <c:pt idx="4381">
                  <c:v>4538.0</c:v>
                </c:pt>
                <c:pt idx="4382">
                  <c:v>4539.0</c:v>
                </c:pt>
                <c:pt idx="4383">
                  <c:v>4543.0</c:v>
                </c:pt>
                <c:pt idx="4384">
                  <c:v>4545.0</c:v>
                </c:pt>
                <c:pt idx="4385">
                  <c:v>4546.0</c:v>
                </c:pt>
                <c:pt idx="4386">
                  <c:v>4549.0</c:v>
                </c:pt>
                <c:pt idx="4387">
                  <c:v>4551.0</c:v>
                </c:pt>
                <c:pt idx="4388">
                  <c:v>4553.0</c:v>
                </c:pt>
                <c:pt idx="4389">
                  <c:v>4556.0</c:v>
                </c:pt>
                <c:pt idx="4390">
                  <c:v>4558.0</c:v>
                </c:pt>
                <c:pt idx="4391">
                  <c:v>4559.0</c:v>
                </c:pt>
                <c:pt idx="4392">
                  <c:v>4560.0</c:v>
                </c:pt>
                <c:pt idx="4393">
                  <c:v>4563.0</c:v>
                </c:pt>
                <c:pt idx="4394">
                  <c:v>4564.0</c:v>
                </c:pt>
                <c:pt idx="4395">
                  <c:v>4565.0</c:v>
                </c:pt>
                <c:pt idx="4396">
                  <c:v>4568.0</c:v>
                </c:pt>
                <c:pt idx="4397">
                  <c:v>4569.0</c:v>
                </c:pt>
                <c:pt idx="4398">
                  <c:v>4571.0</c:v>
                </c:pt>
                <c:pt idx="4399">
                  <c:v>4572.0</c:v>
                </c:pt>
                <c:pt idx="4400">
                  <c:v>4573.0</c:v>
                </c:pt>
                <c:pt idx="4401">
                  <c:v>4575.0</c:v>
                </c:pt>
                <c:pt idx="4402">
                  <c:v>4576.0</c:v>
                </c:pt>
                <c:pt idx="4403">
                  <c:v>4578.0</c:v>
                </c:pt>
                <c:pt idx="4404">
                  <c:v>4579.0</c:v>
                </c:pt>
                <c:pt idx="4405">
                  <c:v>4580.0</c:v>
                </c:pt>
                <c:pt idx="4406">
                  <c:v>4581.0</c:v>
                </c:pt>
                <c:pt idx="4407">
                  <c:v>4582.0</c:v>
                </c:pt>
                <c:pt idx="4408">
                  <c:v>4583.0</c:v>
                </c:pt>
                <c:pt idx="4409">
                  <c:v>4585.0</c:v>
                </c:pt>
                <c:pt idx="4410">
                  <c:v>4586.0</c:v>
                </c:pt>
                <c:pt idx="4411">
                  <c:v>4587.0</c:v>
                </c:pt>
                <c:pt idx="4412">
                  <c:v>4588.0</c:v>
                </c:pt>
                <c:pt idx="4413">
                  <c:v>4589.0</c:v>
                </c:pt>
                <c:pt idx="4414">
                  <c:v>4591.0</c:v>
                </c:pt>
                <c:pt idx="4415">
                  <c:v>4594.0</c:v>
                </c:pt>
                <c:pt idx="4416">
                  <c:v>4595.0</c:v>
                </c:pt>
                <c:pt idx="4417">
                  <c:v>4596.0</c:v>
                </c:pt>
                <c:pt idx="4418">
                  <c:v>4598.0</c:v>
                </c:pt>
                <c:pt idx="4419">
                  <c:v>4599.0</c:v>
                </c:pt>
                <c:pt idx="4420">
                  <c:v>4600.0</c:v>
                </c:pt>
                <c:pt idx="4421">
                  <c:v>4601.0</c:v>
                </c:pt>
                <c:pt idx="4422">
                  <c:v>4602.0</c:v>
                </c:pt>
                <c:pt idx="4423">
                  <c:v>4603.0</c:v>
                </c:pt>
                <c:pt idx="4424">
                  <c:v>4604.0</c:v>
                </c:pt>
                <c:pt idx="4425">
                  <c:v>4606.0</c:v>
                </c:pt>
                <c:pt idx="4426">
                  <c:v>4607.0</c:v>
                </c:pt>
                <c:pt idx="4427">
                  <c:v>4609.0</c:v>
                </c:pt>
                <c:pt idx="4428">
                  <c:v>4612.0</c:v>
                </c:pt>
                <c:pt idx="4429">
                  <c:v>4613.0</c:v>
                </c:pt>
                <c:pt idx="4430">
                  <c:v>4615.0</c:v>
                </c:pt>
                <c:pt idx="4431">
                  <c:v>4616.0</c:v>
                </c:pt>
                <c:pt idx="4432">
                  <c:v>4619.0</c:v>
                </c:pt>
                <c:pt idx="4433">
                  <c:v>4620.0</c:v>
                </c:pt>
                <c:pt idx="4434">
                  <c:v>4624.0</c:v>
                </c:pt>
                <c:pt idx="4435">
                  <c:v>4625.0</c:v>
                </c:pt>
                <c:pt idx="4436">
                  <c:v>4628.0</c:v>
                </c:pt>
                <c:pt idx="4437">
                  <c:v>4631.0</c:v>
                </c:pt>
                <c:pt idx="4438">
                  <c:v>4632.0</c:v>
                </c:pt>
                <c:pt idx="4439">
                  <c:v>4634.0</c:v>
                </c:pt>
                <c:pt idx="4440">
                  <c:v>4635.0</c:v>
                </c:pt>
                <c:pt idx="4441">
                  <c:v>4636.0</c:v>
                </c:pt>
                <c:pt idx="4442">
                  <c:v>4638.0</c:v>
                </c:pt>
                <c:pt idx="4443">
                  <c:v>4639.0</c:v>
                </c:pt>
                <c:pt idx="4444">
                  <c:v>4640.0</c:v>
                </c:pt>
                <c:pt idx="4445">
                  <c:v>4641.0</c:v>
                </c:pt>
                <c:pt idx="4446">
                  <c:v>4642.0</c:v>
                </c:pt>
                <c:pt idx="4447">
                  <c:v>4645.0</c:v>
                </c:pt>
                <c:pt idx="4448">
                  <c:v>4647.0</c:v>
                </c:pt>
                <c:pt idx="4449">
                  <c:v>4648.0</c:v>
                </c:pt>
                <c:pt idx="4450">
                  <c:v>4650.0</c:v>
                </c:pt>
                <c:pt idx="4451">
                  <c:v>4652.0</c:v>
                </c:pt>
                <c:pt idx="4452">
                  <c:v>4653.0</c:v>
                </c:pt>
                <c:pt idx="4453">
                  <c:v>4654.0</c:v>
                </c:pt>
                <c:pt idx="4454">
                  <c:v>4656.0</c:v>
                </c:pt>
                <c:pt idx="4455">
                  <c:v>4657.0</c:v>
                </c:pt>
                <c:pt idx="4456">
                  <c:v>4658.0</c:v>
                </c:pt>
                <c:pt idx="4457">
                  <c:v>4659.0</c:v>
                </c:pt>
                <c:pt idx="4458">
                  <c:v>4660.0</c:v>
                </c:pt>
                <c:pt idx="4459">
                  <c:v>4661.0</c:v>
                </c:pt>
                <c:pt idx="4460">
                  <c:v>4662.0</c:v>
                </c:pt>
                <c:pt idx="4461">
                  <c:v>4663.0</c:v>
                </c:pt>
                <c:pt idx="4462">
                  <c:v>4665.0</c:v>
                </c:pt>
                <c:pt idx="4463">
                  <c:v>4666.0</c:v>
                </c:pt>
                <c:pt idx="4464">
                  <c:v>4667.0</c:v>
                </c:pt>
                <c:pt idx="4465">
                  <c:v>4668.0</c:v>
                </c:pt>
                <c:pt idx="4466">
                  <c:v>4672.0</c:v>
                </c:pt>
                <c:pt idx="4467">
                  <c:v>4673.0</c:v>
                </c:pt>
                <c:pt idx="4468">
                  <c:v>4675.0</c:v>
                </c:pt>
                <c:pt idx="4469">
                  <c:v>4678.0</c:v>
                </c:pt>
                <c:pt idx="4470">
                  <c:v>4679.0</c:v>
                </c:pt>
                <c:pt idx="4471">
                  <c:v>4680.0</c:v>
                </c:pt>
                <c:pt idx="4472">
                  <c:v>4681.0</c:v>
                </c:pt>
                <c:pt idx="4473">
                  <c:v>4682.0</c:v>
                </c:pt>
                <c:pt idx="4474">
                  <c:v>4683.0</c:v>
                </c:pt>
                <c:pt idx="4475">
                  <c:v>4684.0</c:v>
                </c:pt>
                <c:pt idx="4476">
                  <c:v>4687.0</c:v>
                </c:pt>
                <c:pt idx="4477">
                  <c:v>4690.0</c:v>
                </c:pt>
                <c:pt idx="4478">
                  <c:v>4692.0</c:v>
                </c:pt>
                <c:pt idx="4479">
                  <c:v>4693.0</c:v>
                </c:pt>
                <c:pt idx="4480">
                  <c:v>4697.0</c:v>
                </c:pt>
                <c:pt idx="4481">
                  <c:v>4698.0</c:v>
                </c:pt>
                <c:pt idx="4482">
                  <c:v>4700.0</c:v>
                </c:pt>
                <c:pt idx="4483">
                  <c:v>4703.0</c:v>
                </c:pt>
                <c:pt idx="4484">
                  <c:v>4705.0</c:v>
                </c:pt>
                <c:pt idx="4485">
                  <c:v>4706.0</c:v>
                </c:pt>
                <c:pt idx="4486">
                  <c:v>4709.0</c:v>
                </c:pt>
                <c:pt idx="4487">
                  <c:v>4710.0</c:v>
                </c:pt>
                <c:pt idx="4488">
                  <c:v>4711.0</c:v>
                </c:pt>
                <c:pt idx="4489">
                  <c:v>4712.0</c:v>
                </c:pt>
                <c:pt idx="4490">
                  <c:v>4713.0</c:v>
                </c:pt>
                <c:pt idx="4491">
                  <c:v>4719.0</c:v>
                </c:pt>
                <c:pt idx="4492">
                  <c:v>4720.0</c:v>
                </c:pt>
                <c:pt idx="4493">
                  <c:v>4721.0</c:v>
                </c:pt>
                <c:pt idx="4494">
                  <c:v>4722.0</c:v>
                </c:pt>
                <c:pt idx="4495">
                  <c:v>4727.0</c:v>
                </c:pt>
                <c:pt idx="4496">
                  <c:v>4728.0</c:v>
                </c:pt>
                <c:pt idx="4497">
                  <c:v>4729.0</c:v>
                </c:pt>
                <c:pt idx="4498">
                  <c:v>4731.0</c:v>
                </c:pt>
                <c:pt idx="4499">
                  <c:v>4733.0</c:v>
                </c:pt>
                <c:pt idx="4500">
                  <c:v>4734.0</c:v>
                </c:pt>
                <c:pt idx="4501">
                  <c:v>4735.0</c:v>
                </c:pt>
                <c:pt idx="4502">
                  <c:v>4737.0</c:v>
                </c:pt>
                <c:pt idx="4503">
                  <c:v>4739.0</c:v>
                </c:pt>
                <c:pt idx="4504">
                  <c:v>4741.0</c:v>
                </c:pt>
                <c:pt idx="4505">
                  <c:v>4745.0</c:v>
                </c:pt>
                <c:pt idx="4506">
                  <c:v>4746.0</c:v>
                </c:pt>
                <c:pt idx="4507">
                  <c:v>4749.0</c:v>
                </c:pt>
                <c:pt idx="4508">
                  <c:v>4750.0</c:v>
                </c:pt>
                <c:pt idx="4509">
                  <c:v>4752.0</c:v>
                </c:pt>
                <c:pt idx="4510">
                  <c:v>4753.0</c:v>
                </c:pt>
                <c:pt idx="4511">
                  <c:v>4756.0</c:v>
                </c:pt>
                <c:pt idx="4512">
                  <c:v>4757.0</c:v>
                </c:pt>
                <c:pt idx="4513">
                  <c:v>4758.0</c:v>
                </c:pt>
                <c:pt idx="4514">
                  <c:v>4760.0</c:v>
                </c:pt>
                <c:pt idx="4515">
                  <c:v>4761.0</c:v>
                </c:pt>
                <c:pt idx="4516">
                  <c:v>4765.0</c:v>
                </c:pt>
                <c:pt idx="4517">
                  <c:v>4766.0</c:v>
                </c:pt>
                <c:pt idx="4518">
                  <c:v>4767.0</c:v>
                </c:pt>
                <c:pt idx="4519">
                  <c:v>4768.0</c:v>
                </c:pt>
                <c:pt idx="4520">
                  <c:v>4769.0</c:v>
                </c:pt>
                <c:pt idx="4521">
                  <c:v>4773.0</c:v>
                </c:pt>
                <c:pt idx="4522">
                  <c:v>4775.0</c:v>
                </c:pt>
                <c:pt idx="4523">
                  <c:v>4778.0</c:v>
                </c:pt>
                <c:pt idx="4524">
                  <c:v>4779.0</c:v>
                </c:pt>
                <c:pt idx="4525">
                  <c:v>4781.0</c:v>
                </c:pt>
                <c:pt idx="4526">
                  <c:v>4783.0</c:v>
                </c:pt>
                <c:pt idx="4527">
                  <c:v>4784.0</c:v>
                </c:pt>
                <c:pt idx="4528">
                  <c:v>4785.0</c:v>
                </c:pt>
                <c:pt idx="4529">
                  <c:v>4788.0</c:v>
                </c:pt>
                <c:pt idx="4530">
                  <c:v>4789.0</c:v>
                </c:pt>
                <c:pt idx="4531">
                  <c:v>4790.0</c:v>
                </c:pt>
                <c:pt idx="4532">
                  <c:v>4792.0</c:v>
                </c:pt>
                <c:pt idx="4533">
                  <c:v>4795.0</c:v>
                </c:pt>
                <c:pt idx="4534">
                  <c:v>4798.0</c:v>
                </c:pt>
                <c:pt idx="4535">
                  <c:v>4801.0</c:v>
                </c:pt>
                <c:pt idx="4536">
                  <c:v>4802.0</c:v>
                </c:pt>
                <c:pt idx="4537">
                  <c:v>4803.0</c:v>
                </c:pt>
                <c:pt idx="4538">
                  <c:v>4806.0</c:v>
                </c:pt>
                <c:pt idx="4539">
                  <c:v>4807.0</c:v>
                </c:pt>
                <c:pt idx="4540">
                  <c:v>4809.0</c:v>
                </c:pt>
                <c:pt idx="4541">
                  <c:v>4810.0</c:v>
                </c:pt>
                <c:pt idx="4542">
                  <c:v>4811.0</c:v>
                </c:pt>
                <c:pt idx="4543">
                  <c:v>4812.0</c:v>
                </c:pt>
                <c:pt idx="4544">
                  <c:v>4814.0</c:v>
                </c:pt>
                <c:pt idx="4545">
                  <c:v>4815.0</c:v>
                </c:pt>
                <c:pt idx="4546">
                  <c:v>4824.0</c:v>
                </c:pt>
                <c:pt idx="4547">
                  <c:v>4828.0</c:v>
                </c:pt>
                <c:pt idx="4548">
                  <c:v>4832.0</c:v>
                </c:pt>
                <c:pt idx="4549">
                  <c:v>4833.0</c:v>
                </c:pt>
                <c:pt idx="4550">
                  <c:v>4837.0</c:v>
                </c:pt>
                <c:pt idx="4551">
                  <c:v>4838.0</c:v>
                </c:pt>
                <c:pt idx="4552">
                  <c:v>4840.0</c:v>
                </c:pt>
                <c:pt idx="4553">
                  <c:v>4841.0</c:v>
                </c:pt>
                <c:pt idx="4554">
                  <c:v>4842.0</c:v>
                </c:pt>
                <c:pt idx="4555">
                  <c:v>4844.0</c:v>
                </c:pt>
                <c:pt idx="4556">
                  <c:v>4847.0</c:v>
                </c:pt>
                <c:pt idx="4557">
                  <c:v>4848.0</c:v>
                </c:pt>
                <c:pt idx="4558">
                  <c:v>4849.0</c:v>
                </c:pt>
                <c:pt idx="4559">
                  <c:v>4851.0</c:v>
                </c:pt>
                <c:pt idx="4560">
                  <c:v>4852.0</c:v>
                </c:pt>
                <c:pt idx="4561">
                  <c:v>4853.0</c:v>
                </c:pt>
                <c:pt idx="4562">
                  <c:v>4854.0</c:v>
                </c:pt>
                <c:pt idx="4563">
                  <c:v>4856.0</c:v>
                </c:pt>
                <c:pt idx="4564">
                  <c:v>4859.0</c:v>
                </c:pt>
                <c:pt idx="4565">
                  <c:v>4860.0</c:v>
                </c:pt>
                <c:pt idx="4566">
                  <c:v>4861.0</c:v>
                </c:pt>
                <c:pt idx="4567">
                  <c:v>4863.0</c:v>
                </c:pt>
                <c:pt idx="4568">
                  <c:v>4865.0</c:v>
                </c:pt>
                <c:pt idx="4569">
                  <c:v>4870.0</c:v>
                </c:pt>
                <c:pt idx="4570">
                  <c:v>4873.0</c:v>
                </c:pt>
                <c:pt idx="4571">
                  <c:v>4874.0</c:v>
                </c:pt>
                <c:pt idx="4572">
                  <c:v>4875.0</c:v>
                </c:pt>
                <c:pt idx="4573">
                  <c:v>4876.0</c:v>
                </c:pt>
                <c:pt idx="4574">
                  <c:v>4877.0</c:v>
                </c:pt>
                <c:pt idx="4575">
                  <c:v>4879.0</c:v>
                </c:pt>
                <c:pt idx="4576">
                  <c:v>4882.0</c:v>
                </c:pt>
                <c:pt idx="4577">
                  <c:v>4884.0</c:v>
                </c:pt>
                <c:pt idx="4578">
                  <c:v>4885.0</c:v>
                </c:pt>
                <c:pt idx="4579">
                  <c:v>4887.0</c:v>
                </c:pt>
                <c:pt idx="4580">
                  <c:v>4888.0</c:v>
                </c:pt>
                <c:pt idx="4581">
                  <c:v>4892.0</c:v>
                </c:pt>
                <c:pt idx="4582">
                  <c:v>4893.0</c:v>
                </c:pt>
                <c:pt idx="4583">
                  <c:v>4894.0</c:v>
                </c:pt>
                <c:pt idx="4584">
                  <c:v>4895.0</c:v>
                </c:pt>
                <c:pt idx="4585">
                  <c:v>4896.0</c:v>
                </c:pt>
                <c:pt idx="4586">
                  <c:v>4899.0</c:v>
                </c:pt>
                <c:pt idx="4587">
                  <c:v>4900.0</c:v>
                </c:pt>
                <c:pt idx="4588">
                  <c:v>4901.0</c:v>
                </c:pt>
                <c:pt idx="4589">
                  <c:v>4904.0</c:v>
                </c:pt>
                <c:pt idx="4590">
                  <c:v>4909.0</c:v>
                </c:pt>
                <c:pt idx="4591">
                  <c:v>4911.0</c:v>
                </c:pt>
                <c:pt idx="4592">
                  <c:v>4912.0</c:v>
                </c:pt>
                <c:pt idx="4593">
                  <c:v>4914.0</c:v>
                </c:pt>
                <c:pt idx="4594">
                  <c:v>4916.0</c:v>
                </c:pt>
                <c:pt idx="4595">
                  <c:v>4917.0</c:v>
                </c:pt>
                <c:pt idx="4596">
                  <c:v>4921.0</c:v>
                </c:pt>
                <c:pt idx="4597">
                  <c:v>4923.0</c:v>
                </c:pt>
                <c:pt idx="4598">
                  <c:v>4924.0</c:v>
                </c:pt>
                <c:pt idx="4599">
                  <c:v>4925.0</c:v>
                </c:pt>
                <c:pt idx="4600">
                  <c:v>4926.0</c:v>
                </c:pt>
                <c:pt idx="4601">
                  <c:v>4927.0</c:v>
                </c:pt>
                <c:pt idx="4602">
                  <c:v>4929.0</c:v>
                </c:pt>
                <c:pt idx="4603">
                  <c:v>4930.0</c:v>
                </c:pt>
                <c:pt idx="4604">
                  <c:v>4932.0</c:v>
                </c:pt>
                <c:pt idx="4605">
                  <c:v>4935.0</c:v>
                </c:pt>
                <c:pt idx="4606">
                  <c:v>4937.0</c:v>
                </c:pt>
                <c:pt idx="4607">
                  <c:v>4939.0</c:v>
                </c:pt>
                <c:pt idx="4608">
                  <c:v>4940.0</c:v>
                </c:pt>
                <c:pt idx="4609">
                  <c:v>4941.0</c:v>
                </c:pt>
                <c:pt idx="4610">
                  <c:v>4942.0</c:v>
                </c:pt>
                <c:pt idx="4611">
                  <c:v>4943.0</c:v>
                </c:pt>
                <c:pt idx="4612">
                  <c:v>4945.0</c:v>
                </c:pt>
                <c:pt idx="4613">
                  <c:v>4946.0</c:v>
                </c:pt>
                <c:pt idx="4614">
                  <c:v>4948.0</c:v>
                </c:pt>
                <c:pt idx="4615">
                  <c:v>4949.0</c:v>
                </c:pt>
                <c:pt idx="4616">
                  <c:v>4950.0</c:v>
                </c:pt>
                <c:pt idx="4617">
                  <c:v>4952.0</c:v>
                </c:pt>
                <c:pt idx="4618">
                  <c:v>4954.0</c:v>
                </c:pt>
                <c:pt idx="4619">
                  <c:v>4956.0</c:v>
                </c:pt>
                <c:pt idx="4620">
                  <c:v>4957.0</c:v>
                </c:pt>
                <c:pt idx="4621">
                  <c:v>4958.0</c:v>
                </c:pt>
                <c:pt idx="4622">
                  <c:v>4963.0</c:v>
                </c:pt>
                <c:pt idx="4623">
                  <c:v>4968.0</c:v>
                </c:pt>
                <c:pt idx="4624">
                  <c:v>4969.0</c:v>
                </c:pt>
                <c:pt idx="4625">
                  <c:v>4972.0</c:v>
                </c:pt>
                <c:pt idx="4626">
                  <c:v>4976.0</c:v>
                </c:pt>
                <c:pt idx="4627">
                  <c:v>4981.0</c:v>
                </c:pt>
                <c:pt idx="4628">
                  <c:v>4987.0</c:v>
                </c:pt>
                <c:pt idx="4629">
                  <c:v>4988.0</c:v>
                </c:pt>
                <c:pt idx="4630">
                  <c:v>4989.0</c:v>
                </c:pt>
                <c:pt idx="4631">
                  <c:v>4990.0</c:v>
                </c:pt>
                <c:pt idx="4632">
                  <c:v>4992.0</c:v>
                </c:pt>
                <c:pt idx="4633">
                  <c:v>4996.0</c:v>
                </c:pt>
                <c:pt idx="4634">
                  <c:v>4997.0</c:v>
                </c:pt>
                <c:pt idx="4635">
                  <c:v>4999.0</c:v>
                </c:pt>
                <c:pt idx="4636">
                  <c:v>5003.0</c:v>
                </c:pt>
                <c:pt idx="4637">
                  <c:v>5005.0</c:v>
                </c:pt>
                <c:pt idx="4638">
                  <c:v>5006.0</c:v>
                </c:pt>
                <c:pt idx="4639">
                  <c:v>5007.0</c:v>
                </c:pt>
                <c:pt idx="4640">
                  <c:v>5012.0</c:v>
                </c:pt>
                <c:pt idx="4641">
                  <c:v>5013.0</c:v>
                </c:pt>
                <c:pt idx="4642">
                  <c:v>5015.0</c:v>
                </c:pt>
                <c:pt idx="4643">
                  <c:v>5016.0</c:v>
                </c:pt>
                <c:pt idx="4644">
                  <c:v>5017.0</c:v>
                </c:pt>
                <c:pt idx="4645">
                  <c:v>5018.0</c:v>
                </c:pt>
                <c:pt idx="4646">
                  <c:v>5020.0</c:v>
                </c:pt>
                <c:pt idx="4647">
                  <c:v>5024.0</c:v>
                </c:pt>
                <c:pt idx="4648">
                  <c:v>5026.0</c:v>
                </c:pt>
                <c:pt idx="4649">
                  <c:v>5029.0</c:v>
                </c:pt>
                <c:pt idx="4650">
                  <c:v>5031.0</c:v>
                </c:pt>
                <c:pt idx="4651">
                  <c:v>5033.0</c:v>
                </c:pt>
                <c:pt idx="4652">
                  <c:v>5034.0</c:v>
                </c:pt>
                <c:pt idx="4653">
                  <c:v>5040.0</c:v>
                </c:pt>
                <c:pt idx="4654">
                  <c:v>5042.0</c:v>
                </c:pt>
                <c:pt idx="4655">
                  <c:v>5045.0</c:v>
                </c:pt>
                <c:pt idx="4656">
                  <c:v>5046.0</c:v>
                </c:pt>
                <c:pt idx="4657">
                  <c:v>5049.0</c:v>
                </c:pt>
                <c:pt idx="4658">
                  <c:v>5050.0</c:v>
                </c:pt>
                <c:pt idx="4659">
                  <c:v>5051.0</c:v>
                </c:pt>
                <c:pt idx="4660">
                  <c:v>5052.0</c:v>
                </c:pt>
                <c:pt idx="4661">
                  <c:v>5053.0</c:v>
                </c:pt>
                <c:pt idx="4662">
                  <c:v>5056.0</c:v>
                </c:pt>
                <c:pt idx="4663">
                  <c:v>5058.0</c:v>
                </c:pt>
                <c:pt idx="4664">
                  <c:v>5059.0</c:v>
                </c:pt>
                <c:pt idx="4665">
                  <c:v>5062.0</c:v>
                </c:pt>
                <c:pt idx="4666">
                  <c:v>5063.0</c:v>
                </c:pt>
                <c:pt idx="4667">
                  <c:v>5070.0</c:v>
                </c:pt>
                <c:pt idx="4668">
                  <c:v>5073.0</c:v>
                </c:pt>
                <c:pt idx="4669">
                  <c:v>5076.0</c:v>
                </c:pt>
                <c:pt idx="4670">
                  <c:v>5077.0</c:v>
                </c:pt>
                <c:pt idx="4671">
                  <c:v>5078.0</c:v>
                </c:pt>
                <c:pt idx="4672">
                  <c:v>5082.0</c:v>
                </c:pt>
                <c:pt idx="4673">
                  <c:v>5085.0</c:v>
                </c:pt>
                <c:pt idx="4674">
                  <c:v>5086.0</c:v>
                </c:pt>
                <c:pt idx="4675">
                  <c:v>5088.0</c:v>
                </c:pt>
                <c:pt idx="4676">
                  <c:v>5090.0</c:v>
                </c:pt>
                <c:pt idx="4677">
                  <c:v>5091.0</c:v>
                </c:pt>
                <c:pt idx="4678">
                  <c:v>5098.0</c:v>
                </c:pt>
                <c:pt idx="4679">
                  <c:v>5099.0</c:v>
                </c:pt>
                <c:pt idx="4680">
                  <c:v>5101.0</c:v>
                </c:pt>
                <c:pt idx="4681">
                  <c:v>5102.0</c:v>
                </c:pt>
                <c:pt idx="4682">
                  <c:v>5103.0</c:v>
                </c:pt>
                <c:pt idx="4683">
                  <c:v>5107.0</c:v>
                </c:pt>
                <c:pt idx="4684">
                  <c:v>5108.0</c:v>
                </c:pt>
                <c:pt idx="4685">
                  <c:v>5109.0</c:v>
                </c:pt>
                <c:pt idx="4686">
                  <c:v>5111.0</c:v>
                </c:pt>
                <c:pt idx="4687">
                  <c:v>5113.0</c:v>
                </c:pt>
                <c:pt idx="4688">
                  <c:v>5114.0</c:v>
                </c:pt>
                <c:pt idx="4689">
                  <c:v>5124.0</c:v>
                </c:pt>
                <c:pt idx="4690">
                  <c:v>5125.0</c:v>
                </c:pt>
                <c:pt idx="4691">
                  <c:v>5127.0</c:v>
                </c:pt>
                <c:pt idx="4692">
                  <c:v>5129.0</c:v>
                </c:pt>
                <c:pt idx="4693">
                  <c:v>5130.0</c:v>
                </c:pt>
                <c:pt idx="4694">
                  <c:v>5133.0</c:v>
                </c:pt>
                <c:pt idx="4695">
                  <c:v>5134.0</c:v>
                </c:pt>
                <c:pt idx="4696">
                  <c:v>5136.0</c:v>
                </c:pt>
                <c:pt idx="4697">
                  <c:v>5137.0</c:v>
                </c:pt>
                <c:pt idx="4698">
                  <c:v>5139.0</c:v>
                </c:pt>
                <c:pt idx="4699">
                  <c:v>5140.0</c:v>
                </c:pt>
                <c:pt idx="4700">
                  <c:v>5142.0</c:v>
                </c:pt>
                <c:pt idx="4701">
                  <c:v>5144.0</c:v>
                </c:pt>
                <c:pt idx="4702">
                  <c:v>5146.0</c:v>
                </c:pt>
                <c:pt idx="4703">
                  <c:v>5151.0</c:v>
                </c:pt>
                <c:pt idx="4704">
                  <c:v>5153.0</c:v>
                </c:pt>
                <c:pt idx="4705">
                  <c:v>5155.0</c:v>
                </c:pt>
                <c:pt idx="4706">
                  <c:v>5157.0</c:v>
                </c:pt>
                <c:pt idx="4707">
                  <c:v>5158.0</c:v>
                </c:pt>
                <c:pt idx="4708">
                  <c:v>5164.0</c:v>
                </c:pt>
                <c:pt idx="4709">
                  <c:v>5167.0</c:v>
                </c:pt>
                <c:pt idx="4710">
                  <c:v>5168.0</c:v>
                </c:pt>
                <c:pt idx="4711">
                  <c:v>5170.0</c:v>
                </c:pt>
                <c:pt idx="4712">
                  <c:v>5172.0</c:v>
                </c:pt>
                <c:pt idx="4713">
                  <c:v>5175.0</c:v>
                </c:pt>
                <c:pt idx="4714">
                  <c:v>5176.0</c:v>
                </c:pt>
                <c:pt idx="4715">
                  <c:v>5177.0</c:v>
                </c:pt>
                <c:pt idx="4716">
                  <c:v>5181.0</c:v>
                </c:pt>
                <c:pt idx="4717">
                  <c:v>5182.0</c:v>
                </c:pt>
                <c:pt idx="4718">
                  <c:v>5184.0</c:v>
                </c:pt>
                <c:pt idx="4719">
                  <c:v>5186.0</c:v>
                </c:pt>
                <c:pt idx="4720">
                  <c:v>5194.0</c:v>
                </c:pt>
                <c:pt idx="4721">
                  <c:v>5197.0</c:v>
                </c:pt>
                <c:pt idx="4722">
                  <c:v>5199.0</c:v>
                </c:pt>
                <c:pt idx="4723">
                  <c:v>5204.0</c:v>
                </c:pt>
                <c:pt idx="4724">
                  <c:v>5205.0</c:v>
                </c:pt>
                <c:pt idx="4725">
                  <c:v>5206.0</c:v>
                </c:pt>
                <c:pt idx="4726">
                  <c:v>5207.0</c:v>
                </c:pt>
                <c:pt idx="4727">
                  <c:v>5210.0</c:v>
                </c:pt>
                <c:pt idx="4728">
                  <c:v>5211.0</c:v>
                </c:pt>
                <c:pt idx="4729">
                  <c:v>5212.0</c:v>
                </c:pt>
                <c:pt idx="4730">
                  <c:v>5217.0</c:v>
                </c:pt>
                <c:pt idx="4731">
                  <c:v>5223.0</c:v>
                </c:pt>
                <c:pt idx="4732">
                  <c:v>5224.0</c:v>
                </c:pt>
                <c:pt idx="4733">
                  <c:v>5226.0</c:v>
                </c:pt>
                <c:pt idx="4734">
                  <c:v>5227.0</c:v>
                </c:pt>
                <c:pt idx="4735">
                  <c:v>5229.0</c:v>
                </c:pt>
                <c:pt idx="4736">
                  <c:v>5230.0</c:v>
                </c:pt>
                <c:pt idx="4737">
                  <c:v>5237.0</c:v>
                </c:pt>
                <c:pt idx="4738">
                  <c:v>5239.0</c:v>
                </c:pt>
                <c:pt idx="4739">
                  <c:v>5240.0</c:v>
                </c:pt>
                <c:pt idx="4740">
                  <c:v>5241.0</c:v>
                </c:pt>
                <c:pt idx="4741">
                  <c:v>5242.0</c:v>
                </c:pt>
                <c:pt idx="4742">
                  <c:v>5244.0</c:v>
                </c:pt>
                <c:pt idx="4743">
                  <c:v>5245.0</c:v>
                </c:pt>
                <c:pt idx="4744">
                  <c:v>5248.0</c:v>
                </c:pt>
                <c:pt idx="4745">
                  <c:v>5255.0</c:v>
                </c:pt>
                <c:pt idx="4746">
                  <c:v>5257.0</c:v>
                </c:pt>
                <c:pt idx="4747">
                  <c:v>5258.0</c:v>
                </c:pt>
                <c:pt idx="4748">
                  <c:v>5259.0</c:v>
                </c:pt>
                <c:pt idx="4749">
                  <c:v>5262.0</c:v>
                </c:pt>
                <c:pt idx="4750">
                  <c:v>5264.0</c:v>
                </c:pt>
                <c:pt idx="4751">
                  <c:v>5265.0</c:v>
                </c:pt>
                <c:pt idx="4752">
                  <c:v>5269.0</c:v>
                </c:pt>
                <c:pt idx="4753">
                  <c:v>5270.0</c:v>
                </c:pt>
                <c:pt idx="4754">
                  <c:v>5275.0</c:v>
                </c:pt>
                <c:pt idx="4755">
                  <c:v>5278.0</c:v>
                </c:pt>
                <c:pt idx="4756">
                  <c:v>5279.0</c:v>
                </c:pt>
                <c:pt idx="4757">
                  <c:v>5282.0</c:v>
                </c:pt>
                <c:pt idx="4758">
                  <c:v>5283.0</c:v>
                </c:pt>
                <c:pt idx="4759">
                  <c:v>5284.0</c:v>
                </c:pt>
                <c:pt idx="4760">
                  <c:v>5287.0</c:v>
                </c:pt>
                <c:pt idx="4761">
                  <c:v>5288.0</c:v>
                </c:pt>
                <c:pt idx="4762">
                  <c:v>5290.0</c:v>
                </c:pt>
                <c:pt idx="4763">
                  <c:v>5292.0</c:v>
                </c:pt>
                <c:pt idx="4764">
                  <c:v>5293.0</c:v>
                </c:pt>
                <c:pt idx="4765">
                  <c:v>5294.0</c:v>
                </c:pt>
                <c:pt idx="4766">
                  <c:v>5295.0</c:v>
                </c:pt>
                <c:pt idx="4767">
                  <c:v>5296.0</c:v>
                </c:pt>
                <c:pt idx="4768">
                  <c:v>5298.0</c:v>
                </c:pt>
                <c:pt idx="4769">
                  <c:v>5299.0</c:v>
                </c:pt>
                <c:pt idx="4770">
                  <c:v>5309.0</c:v>
                </c:pt>
                <c:pt idx="4771">
                  <c:v>5310.0</c:v>
                </c:pt>
                <c:pt idx="4772">
                  <c:v>5311.0</c:v>
                </c:pt>
                <c:pt idx="4773">
                  <c:v>5313.0</c:v>
                </c:pt>
                <c:pt idx="4774">
                  <c:v>5314.0</c:v>
                </c:pt>
                <c:pt idx="4775">
                  <c:v>5315.0</c:v>
                </c:pt>
                <c:pt idx="4776">
                  <c:v>5318.0</c:v>
                </c:pt>
                <c:pt idx="4777">
                  <c:v>5320.0</c:v>
                </c:pt>
                <c:pt idx="4778">
                  <c:v>5321.0</c:v>
                </c:pt>
                <c:pt idx="4779">
                  <c:v>5328.0</c:v>
                </c:pt>
                <c:pt idx="4780">
                  <c:v>5332.0</c:v>
                </c:pt>
                <c:pt idx="4781">
                  <c:v>5333.0</c:v>
                </c:pt>
                <c:pt idx="4782">
                  <c:v>5334.0</c:v>
                </c:pt>
                <c:pt idx="4783">
                  <c:v>5335.0</c:v>
                </c:pt>
                <c:pt idx="4784">
                  <c:v>5337.0</c:v>
                </c:pt>
                <c:pt idx="4785">
                  <c:v>5344.0</c:v>
                </c:pt>
                <c:pt idx="4786">
                  <c:v>5345.0</c:v>
                </c:pt>
                <c:pt idx="4787">
                  <c:v>5348.0</c:v>
                </c:pt>
                <c:pt idx="4788">
                  <c:v>5349.0</c:v>
                </c:pt>
                <c:pt idx="4789">
                  <c:v>5354.0</c:v>
                </c:pt>
                <c:pt idx="4790">
                  <c:v>5355.0</c:v>
                </c:pt>
                <c:pt idx="4791">
                  <c:v>5356.0</c:v>
                </c:pt>
                <c:pt idx="4792">
                  <c:v>5358.0</c:v>
                </c:pt>
                <c:pt idx="4793">
                  <c:v>5360.0</c:v>
                </c:pt>
                <c:pt idx="4794">
                  <c:v>5362.0</c:v>
                </c:pt>
                <c:pt idx="4795">
                  <c:v>5363.0</c:v>
                </c:pt>
                <c:pt idx="4796">
                  <c:v>5366.0</c:v>
                </c:pt>
                <c:pt idx="4797">
                  <c:v>5369.0</c:v>
                </c:pt>
                <c:pt idx="4798">
                  <c:v>5370.0</c:v>
                </c:pt>
                <c:pt idx="4799">
                  <c:v>5376.0</c:v>
                </c:pt>
                <c:pt idx="4800">
                  <c:v>5380.0</c:v>
                </c:pt>
                <c:pt idx="4801">
                  <c:v>5387.0</c:v>
                </c:pt>
                <c:pt idx="4802">
                  <c:v>5391.0</c:v>
                </c:pt>
                <c:pt idx="4803">
                  <c:v>5397.0</c:v>
                </c:pt>
                <c:pt idx="4804">
                  <c:v>5404.0</c:v>
                </c:pt>
                <c:pt idx="4805">
                  <c:v>5405.0</c:v>
                </c:pt>
                <c:pt idx="4806">
                  <c:v>5406.0</c:v>
                </c:pt>
                <c:pt idx="4807">
                  <c:v>5414.0</c:v>
                </c:pt>
                <c:pt idx="4808">
                  <c:v>5417.0</c:v>
                </c:pt>
                <c:pt idx="4809">
                  <c:v>5419.0</c:v>
                </c:pt>
                <c:pt idx="4810">
                  <c:v>5422.0</c:v>
                </c:pt>
                <c:pt idx="4811">
                  <c:v>5424.0</c:v>
                </c:pt>
                <c:pt idx="4812">
                  <c:v>5426.0</c:v>
                </c:pt>
                <c:pt idx="4813">
                  <c:v>5429.0</c:v>
                </c:pt>
                <c:pt idx="4814">
                  <c:v>5430.0</c:v>
                </c:pt>
                <c:pt idx="4815">
                  <c:v>5433.0</c:v>
                </c:pt>
                <c:pt idx="4816">
                  <c:v>5438.0</c:v>
                </c:pt>
                <c:pt idx="4817">
                  <c:v>5439.0</c:v>
                </c:pt>
                <c:pt idx="4818">
                  <c:v>5444.0</c:v>
                </c:pt>
                <c:pt idx="4819">
                  <c:v>5450.0</c:v>
                </c:pt>
                <c:pt idx="4820">
                  <c:v>5451.0</c:v>
                </c:pt>
                <c:pt idx="4821">
                  <c:v>5455.0</c:v>
                </c:pt>
                <c:pt idx="4822">
                  <c:v>5457.0</c:v>
                </c:pt>
                <c:pt idx="4823">
                  <c:v>5464.0</c:v>
                </c:pt>
                <c:pt idx="4824">
                  <c:v>5467.0</c:v>
                </c:pt>
                <c:pt idx="4825">
                  <c:v>5468.0</c:v>
                </c:pt>
                <c:pt idx="4826">
                  <c:v>5469.0</c:v>
                </c:pt>
                <c:pt idx="4827">
                  <c:v>5470.0</c:v>
                </c:pt>
                <c:pt idx="4828">
                  <c:v>5472.0</c:v>
                </c:pt>
                <c:pt idx="4829">
                  <c:v>5479.0</c:v>
                </c:pt>
                <c:pt idx="4830">
                  <c:v>5482.0</c:v>
                </c:pt>
                <c:pt idx="4831">
                  <c:v>5487.0</c:v>
                </c:pt>
                <c:pt idx="4832">
                  <c:v>5488.0</c:v>
                </c:pt>
                <c:pt idx="4833">
                  <c:v>5490.0</c:v>
                </c:pt>
                <c:pt idx="4834">
                  <c:v>5493.0</c:v>
                </c:pt>
                <c:pt idx="4835">
                  <c:v>5499.0</c:v>
                </c:pt>
                <c:pt idx="4836">
                  <c:v>5501.0</c:v>
                </c:pt>
                <c:pt idx="4837">
                  <c:v>5503.0</c:v>
                </c:pt>
                <c:pt idx="4838">
                  <c:v>5506.0</c:v>
                </c:pt>
                <c:pt idx="4839">
                  <c:v>5509.0</c:v>
                </c:pt>
                <c:pt idx="4840">
                  <c:v>5510.0</c:v>
                </c:pt>
                <c:pt idx="4841">
                  <c:v>5512.0</c:v>
                </c:pt>
                <c:pt idx="4842">
                  <c:v>5515.0</c:v>
                </c:pt>
                <c:pt idx="4843">
                  <c:v>5517.0</c:v>
                </c:pt>
                <c:pt idx="4844">
                  <c:v>5519.0</c:v>
                </c:pt>
                <c:pt idx="4845">
                  <c:v>5522.0</c:v>
                </c:pt>
                <c:pt idx="4846">
                  <c:v>5523.0</c:v>
                </c:pt>
                <c:pt idx="4847">
                  <c:v>5524.0</c:v>
                </c:pt>
                <c:pt idx="4848">
                  <c:v>5527.0</c:v>
                </c:pt>
                <c:pt idx="4849">
                  <c:v>5533.0</c:v>
                </c:pt>
                <c:pt idx="4850">
                  <c:v>5537.0</c:v>
                </c:pt>
                <c:pt idx="4851">
                  <c:v>5540.0</c:v>
                </c:pt>
                <c:pt idx="4852">
                  <c:v>5541.0</c:v>
                </c:pt>
                <c:pt idx="4853">
                  <c:v>5542.0</c:v>
                </c:pt>
                <c:pt idx="4854">
                  <c:v>5546.0</c:v>
                </c:pt>
                <c:pt idx="4855">
                  <c:v>5550.0</c:v>
                </c:pt>
                <c:pt idx="4856">
                  <c:v>5557.0</c:v>
                </c:pt>
                <c:pt idx="4857">
                  <c:v>5559.0</c:v>
                </c:pt>
                <c:pt idx="4858">
                  <c:v>5560.0</c:v>
                </c:pt>
                <c:pt idx="4859">
                  <c:v>5561.0</c:v>
                </c:pt>
                <c:pt idx="4860">
                  <c:v>5562.0</c:v>
                </c:pt>
                <c:pt idx="4861">
                  <c:v>5565.0</c:v>
                </c:pt>
                <c:pt idx="4862">
                  <c:v>5568.0</c:v>
                </c:pt>
                <c:pt idx="4863">
                  <c:v>5570.0</c:v>
                </c:pt>
                <c:pt idx="4864">
                  <c:v>5573.0</c:v>
                </c:pt>
                <c:pt idx="4865">
                  <c:v>5576.0</c:v>
                </c:pt>
                <c:pt idx="4866">
                  <c:v>5584.0</c:v>
                </c:pt>
                <c:pt idx="4867">
                  <c:v>5586.0</c:v>
                </c:pt>
                <c:pt idx="4868">
                  <c:v>5587.0</c:v>
                </c:pt>
                <c:pt idx="4869">
                  <c:v>5588.0</c:v>
                </c:pt>
                <c:pt idx="4870">
                  <c:v>5589.0</c:v>
                </c:pt>
                <c:pt idx="4871">
                  <c:v>5592.0</c:v>
                </c:pt>
                <c:pt idx="4872">
                  <c:v>5593.0</c:v>
                </c:pt>
                <c:pt idx="4873">
                  <c:v>5594.0</c:v>
                </c:pt>
                <c:pt idx="4874">
                  <c:v>5599.0</c:v>
                </c:pt>
                <c:pt idx="4875">
                  <c:v>5602.0</c:v>
                </c:pt>
                <c:pt idx="4876">
                  <c:v>5607.0</c:v>
                </c:pt>
                <c:pt idx="4877">
                  <c:v>5611.0</c:v>
                </c:pt>
                <c:pt idx="4878">
                  <c:v>5615.0</c:v>
                </c:pt>
                <c:pt idx="4879">
                  <c:v>5621.0</c:v>
                </c:pt>
                <c:pt idx="4880">
                  <c:v>5623.0</c:v>
                </c:pt>
                <c:pt idx="4881">
                  <c:v>5625.0</c:v>
                </c:pt>
                <c:pt idx="4882">
                  <c:v>5627.0</c:v>
                </c:pt>
                <c:pt idx="4883">
                  <c:v>5628.0</c:v>
                </c:pt>
                <c:pt idx="4884">
                  <c:v>5631.0</c:v>
                </c:pt>
                <c:pt idx="4885">
                  <c:v>5632.0</c:v>
                </c:pt>
                <c:pt idx="4886">
                  <c:v>5634.0</c:v>
                </c:pt>
                <c:pt idx="4887">
                  <c:v>5640.0</c:v>
                </c:pt>
                <c:pt idx="4888">
                  <c:v>5641.0</c:v>
                </c:pt>
                <c:pt idx="4889">
                  <c:v>5644.0</c:v>
                </c:pt>
                <c:pt idx="4890">
                  <c:v>5651.0</c:v>
                </c:pt>
                <c:pt idx="4891">
                  <c:v>5652.0</c:v>
                </c:pt>
                <c:pt idx="4892">
                  <c:v>5655.0</c:v>
                </c:pt>
                <c:pt idx="4893">
                  <c:v>5663.0</c:v>
                </c:pt>
                <c:pt idx="4894">
                  <c:v>5670.0</c:v>
                </c:pt>
                <c:pt idx="4895">
                  <c:v>5672.0</c:v>
                </c:pt>
                <c:pt idx="4896">
                  <c:v>5679.0</c:v>
                </c:pt>
                <c:pt idx="4897">
                  <c:v>5680.0</c:v>
                </c:pt>
                <c:pt idx="4898">
                  <c:v>5689.0</c:v>
                </c:pt>
                <c:pt idx="4899">
                  <c:v>5692.0</c:v>
                </c:pt>
                <c:pt idx="4900">
                  <c:v>5698.0</c:v>
                </c:pt>
                <c:pt idx="4901">
                  <c:v>5699.0</c:v>
                </c:pt>
                <c:pt idx="4902">
                  <c:v>5712.0</c:v>
                </c:pt>
                <c:pt idx="4903">
                  <c:v>5715.0</c:v>
                </c:pt>
                <c:pt idx="4904">
                  <c:v>5718.0</c:v>
                </c:pt>
                <c:pt idx="4905">
                  <c:v>5719.0</c:v>
                </c:pt>
                <c:pt idx="4906">
                  <c:v>5720.0</c:v>
                </c:pt>
                <c:pt idx="4907">
                  <c:v>5722.0</c:v>
                </c:pt>
                <c:pt idx="4908">
                  <c:v>5723.0</c:v>
                </c:pt>
                <c:pt idx="4909">
                  <c:v>5729.0</c:v>
                </c:pt>
                <c:pt idx="4910">
                  <c:v>5731.0</c:v>
                </c:pt>
                <c:pt idx="4911">
                  <c:v>5732.0</c:v>
                </c:pt>
                <c:pt idx="4912">
                  <c:v>5736.0</c:v>
                </c:pt>
                <c:pt idx="4913">
                  <c:v>5737.0</c:v>
                </c:pt>
                <c:pt idx="4914">
                  <c:v>5738.0</c:v>
                </c:pt>
                <c:pt idx="4915">
                  <c:v>5741.0</c:v>
                </c:pt>
                <c:pt idx="4916">
                  <c:v>5745.0</c:v>
                </c:pt>
                <c:pt idx="4917">
                  <c:v>5746.0</c:v>
                </c:pt>
                <c:pt idx="4918">
                  <c:v>5753.0</c:v>
                </c:pt>
                <c:pt idx="4919">
                  <c:v>5756.0</c:v>
                </c:pt>
                <c:pt idx="4920">
                  <c:v>5771.0</c:v>
                </c:pt>
                <c:pt idx="4921">
                  <c:v>5772.0</c:v>
                </c:pt>
                <c:pt idx="4922">
                  <c:v>5774.0</c:v>
                </c:pt>
                <c:pt idx="4923">
                  <c:v>5777.0</c:v>
                </c:pt>
                <c:pt idx="4924">
                  <c:v>5779.0</c:v>
                </c:pt>
                <c:pt idx="4925">
                  <c:v>5784.0</c:v>
                </c:pt>
                <c:pt idx="4926">
                  <c:v>5786.0</c:v>
                </c:pt>
                <c:pt idx="4927">
                  <c:v>5791.0</c:v>
                </c:pt>
                <c:pt idx="4928">
                  <c:v>5794.0</c:v>
                </c:pt>
                <c:pt idx="4929">
                  <c:v>5799.0</c:v>
                </c:pt>
                <c:pt idx="4930">
                  <c:v>5800.0</c:v>
                </c:pt>
                <c:pt idx="4931">
                  <c:v>5802.0</c:v>
                </c:pt>
                <c:pt idx="4932">
                  <c:v>5803.0</c:v>
                </c:pt>
                <c:pt idx="4933">
                  <c:v>5804.0</c:v>
                </c:pt>
                <c:pt idx="4934">
                  <c:v>5806.0</c:v>
                </c:pt>
                <c:pt idx="4935">
                  <c:v>5807.0</c:v>
                </c:pt>
                <c:pt idx="4936">
                  <c:v>5817.0</c:v>
                </c:pt>
                <c:pt idx="4937">
                  <c:v>5826.0</c:v>
                </c:pt>
                <c:pt idx="4938">
                  <c:v>5837.0</c:v>
                </c:pt>
                <c:pt idx="4939">
                  <c:v>5838.0</c:v>
                </c:pt>
                <c:pt idx="4940">
                  <c:v>5843.0</c:v>
                </c:pt>
                <c:pt idx="4941">
                  <c:v>5844.0</c:v>
                </c:pt>
                <c:pt idx="4942">
                  <c:v>5849.0</c:v>
                </c:pt>
                <c:pt idx="4943">
                  <c:v>5850.0</c:v>
                </c:pt>
                <c:pt idx="4944">
                  <c:v>5856.0</c:v>
                </c:pt>
                <c:pt idx="4945">
                  <c:v>5862.0</c:v>
                </c:pt>
                <c:pt idx="4946">
                  <c:v>5869.0</c:v>
                </c:pt>
                <c:pt idx="4947">
                  <c:v>5872.0</c:v>
                </c:pt>
                <c:pt idx="4948">
                  <c:v>5879.0</c:v>
                </c:pt>
                <c:pt idx="4949">
                  <c:v>5880.0</c:v>
                </c:pt>
                <c:pt idx="4950">
                  <c:v>5882.0</c:v>
                </c:pt>
                <c:pt idx="4951">
                  <c:v>5890.0</c:v>
                </c:pt>
                <c:pt idx="4952">
                  <c:v>5891.0</c:v>
                </c:pt>
                <c:pt idx="4953">
                  <c:v>5892.0</c:v>
                </c:pt>
                <c:pt idx="4954">
                  <c:v>5899.0</c:v>
                </c:pt>
                <c:pt idx="4955">
                  <c:v>5900.0</c:v>
                </c:pt>
                <c:pt idx="4956">
                  <c:v>5901.0</c:v>
                </c:pt>
                <c:pt idx="4957">
                  <c:v>5902.0</c:v>
                </c:pt>
                <c:pt idx="4958">
                  <c:v>5904.0</c:v>
                </c:pt>
                <c:pt idx="4959">
                  <c:v>5905.0</c:v>
                </c:pt>
                <c:pt idx="4960">
                  <c:v>5912.0</c:v>
                </c:pt>
                <c:pt idx="4961">
                  <c:v>5913.0</c:v>
                </c:pt>
                <c:pt idx="4962">
                  <c:v>5916.0</c:v>
                </c:pt>
                <c:pt idx="4963">
                  <c:v>5927.0</c:v>
                </c:pt>
                <c:pt idx="4964">
                  <c:v>5929.0</c:v>
                </c:pt>
                <c:pt idx="4965">
                  <c:v>5932.0</c:v>
                </c:pt>
                <c:pt idx="4966">
                  <c:v>5938.0</c:v>
                </c:pt>
                <c:pt idx="4967">
                  <c:v>5945.0</c:v>
                </c:pt>
                <c:pt idx="4968">
                  <c:v>5947.0</c:v>
                </c:pt>
                <c:pt idx="4969">
                  <c:v>5949.0</c:v>
                </c:pt>
                <c:pt idx="4970">
                  <c:v>5953.0</c:v>
                </c:pt>
                <c:pt idx="4971">
                  <c:v>5958.0</c:v>
                </c:pt>
                <c:pt idx="4972">
                  <c:v>5959.0</c:v>
                </c:pt>
                <c:pt idx="4973">
                  <c:v>5962.0</c:v>
                </c:pt>
                <c:pt idx="4974">
                  <c:v>5970.0</c:v>
                </c:pt>
                <c:pt idx="4975">
                  <c:v>5972.0</c:v>
                </c:pt>
                <c:pt idx="4976">
                  <c:v>5979.0</c:v>
                </c:pt>
                <c:pt idx="4977">
                  <c:v>5984.0</c:v>
                </c:pt>
                <c:pt idx="4978">
                  <c:v>5993.0</c:v>
                </c:pt>
                <c:pt idx="4979">
                  <c:v>6011.0</c:v>
                </c:pt>
                <c:pt idx="4980">
                  <c:v>6016.0</c:v>
                </c:pt>
                <c:pt idx="4981">
                  <c:v>6017.0</c:v>
                </c:pt>
                <c:pt idx="4982">
                  <c:v>6033.0</c:v>
                </c:pt>
                <c:pt idx="4983">
                  <c:v>6036.0</c:v>
                </c:pt>
                <c:pt idx="4984">
                  <c:v>6037.0</c:v>
                </c:pt>
                <c:pt idx="4985">
                  <c:v>6038.0</c:v>
                </c:pt>
                <c:pt idx="4986">
                  <c:v>6040.0</c:v>
                </c:pt>
                <c:pt idx="4987">
                  <c:v>6043.0</c:v>
                </c:pt>
                <c:pt idx="4988">
                  <c:v>6050.0</c:v>
                </c:pt>
                <c:pt idx="4989">
                  <c:v>6057.0</c:v>
                </c:pt>
                <c:pt idx="4990">
                  <c:v>6062.0</c:v>
                </c:pt>
                <c:pt idx="4991">
                  <c:v>6067.0</c:v>
                </c:pt>
                <c:pt idx="4992">
                  <c:v>6072.0</c:v>
                </c:pt>
                <c:pt idx="4993">
                  <c:v>6074.0</c:v>
                </c:pt>
                <c:pt idx="4994">
                  <c:v>6080.0</c:v>
                </c:pt>
                <c:pt idx="4995">
                  <c:v>6092.0</c:v>
                </c:pt>
                <c:pt idx="4996">
                  <c:v>6097.0</c:v>
                </c:pt>
                <c:pt idx="4997">
                  <c:v>6102.0</c:v>
                </c:pt>
                <c:pt idx="4998">
                  <c:v>6104.0</c:v>
                </c:pt>
                <c:pt idx="4999">
                  <c:v>6109.0</c:v>
                </c:pt>
                <c:pt idx="5000">
                  <c:v>6111.0</c:v>
                </c:pt>
                <c:pt idx="5001">
                  <c:v>6117.0</c:v>
                </c:pt>
                <c:pt idx="5002">
                  <c:v>6122.0</c:v>
                </c:pt>
                <c:pt idx="5003">
                  <c:v>6149.0</c:v>
                </c:pt>
                <c:pt idx="5004">
                  <c:v>6152.0</c:v>
                </c:pt>
                <c:pt idx="5005">
                  <c:v>6154.0</c:v>
                </c:pt>
                <c:pt idx="5006">
                  <c:v>6155.0</c:v>
                </c:pt>
                <c:pt idx="5007">
                  <c:v>6170.0</c:v>
                </c:pt>
                <c:pt idx="5008">
                  <c:v>6171.0</c:v>
                </c:pt>
                <c:pt idx="5009">
                  <c:v>6177.0</c:v>
                </c:pt>
                <c:pt idx="5010">
                  <c:v>6182.0</c:v>
                </c:pt>
                <c:pt idx="5011">
                  <c:v>6183.0</c:v>
                </c:pt>
                <c:pt idx="5012">
                  <c:v>6184.0</c:v>
                </c:pt>
                <c:pt idx="5013">
                  <c:v>6193.0</c:v>
                </c:pt>
                <c:pt idx="5014">
                  <c:v>6219.0</c:v>
                </c:pt>
                <c:pt idx="5015">
                  <c:v>6221.0</c:v>
                </c:pt>
                <c:pt idx="5016">
                  <c:v>6225.0</c:v>
                </c:pt>
                <c:pt idx="5017">
                  <c:v>6228.0</c:v>
                </c:pt>
                <c:pt idx="5018">
                  <c:v>6249.0</c:v>
                </c:pt>
                <c:pt idx="5019">
                  <c:v>6250.0</c:v>
                </c:pt>
                <c:pt idx="5020">
                  <c:v>6252.0</c:v>
                </c:pt>
                <c:pt idx="5021">
                  <c:v>6254.0</c:v>
                </c:pt>
                <c:pt idx="5022">
                  <c:v>6270.0</c:v>
                </c:pt>
                <c:pt idx="5023">
                  <c:v>6293.0</c:v>
                </c:pt>
                <c:pt idx="5024">
                  <c:v>6296.0</c:v>
                </c:pt>
                <c:pt idx="5025">
                  <c:v>6316.0</c:v>
                </c:pt>
                <c:pt idx="5026">
                  <c:v>6328.0</c:v>
                </c:pt>
                <c:pt idx="5027">
                  <c:v>6339.0</c:v>
                </c:pt>
                <c:pt idx="5028">
                  <c:v>6347.0</c:v>
                </c:pt>
                <c:pt idx="5029">
                  <c:v>6356.0</c:v>
                </c:pt>
                <c:pt idx="5030">
                  <c:v>6363.0</c:v>
                </c:pt>
                <c:pt idx="5031">
                  <c:v>6366.0</c:v>
                </c:pt>
                <c:pt idx="5032">
                  <c:v>6402.0</c:v>
                </c:pt>
                <c:pt idx="5033">
                  <c:v>6407.0</c:v>
                </c:pt>
                <c:pt idx="5034">
                  <c:v>6409.0</c:v>
                </c:pt>
                <c:pt idx="5035">
                  <c:v>6413.0</c:v>
                </c:pt>
                <c:pt idx="5036">
                  <c:v>6429.0</c:v>
                </c:pt>
                <c:pt idx="5037">
                  <c:v>6435.0</c:v>
                </c:pt>
                <c:pt idx="5038">
                  <c:v>6436.0</c:v>
                </c:pt>
                <c:pt idx="5039">
                  <c:v>6439.0</c:v>
                </c:pt>
                <c:pt idx="5040">
                  <c:v>6440.0</c:v>
                </c:pt>
                <c:pt idx="5041">
                  <c:v>6446.0</c:v>
                </c:pt>
                <c:pt idx="5042">
                  <c:v>6451.0</c:v>
                </c:pt>
                <c:pt idx="5043">
                  <c:v>6455.0</c:v>
                </c:pt>
                <c:pt idx="5044">
                  <c:v>6473.0</c:v>
                </c:pt>
                <c:pt idx="5045">
                  <c:v>6477.0</c:v>
                </c:pt>
                <c:pt idx="5046">
                  <c:v>6479.0</c:v>
                </c:pt>
                <c:pt idx="5047">
                  <c:v>6493.0</c:v>
                </c:pt>
                <c:pt idx="5048">
                  <c:v>6494.0</c:v>
                </c:pt>
                <c:pt idx="5049">
                  <c:v>6496.0</c:v>
                </c:pt>
                <c:pt idx="5050">
                  <c:v>6514.0</c:v>
                </c:pt>
                <c:pt idx="5051">
                  <c:v>6515.0</c:v>
                </c:pt>
                <c:pt idx="5052">
                  <c:v>6516.0</c:v>
                </c:pt>
                <c:pt idx="5053">
                  <c:v>6520.0</c:v>
                </c:pt>
                <c:pt idx="5054">
                  <c:v>6528.0</c:v>
                </c:pt>
                <c:pt idx="5055">
                  <c:v>6529.0</c:v>
                </c:pt>
                <c:pt idx="5056">
                  <c:v>6536.0</c:v>
                </c:pt>
                <c:pt idx="5057">
                  <c:v>6544.0</c:v>
                </c:pt>
                <c:pt idx="5058">
                  <c:v>6547.0</c:v>
                </c:pt>
                <c:pt idx="5059">
                  <c:v>6548.0</c:v>
                </c:pt>
                <c:pt idx="5060">
                  <c:v>6554.0</c:v>
                </c:pt>
                <c:pt idx="5061">
                  <c:v>6559.0</c:v>
                </c:pt>
                <c:pt idx="5062">
                  <c:v>6565.0</c:v>
                </c:pt>
                <c:pt idx="5063">
                  <c:v>6583.0</c:v>
                </c:pt>
                <c:pt idx="5064">
                  <c:v>6587.0</c:v>
                </c:pt>
                <c:pt idx="5065">
                  <c:v>6598.0</c:v>
                </c:pt>
                <c:pt idx="5066">
                  <c:v>6604.0</c:v>
                </c:pt>
                <c:pt idx="5067">
                  <c:v>6609.0</c:v>
                </c:pt>
                <c:pt idx="5068">
                  <c:v>6611.0</c:v>
                </c:pt>
                <c:pt idx="5069">
                  <c:v>6623.0</c:v>
                </c:pt>
                <c:pt idx="5070">
                  <c:v>6631.0</c:v>
                </c:pt>
                <c:pt idx="5071">
                  <c:v>6633.0</c:v>
                </c:pt>
                <c:pt idx="5072">
                  <c:v>6640.0</c:v>
                </c:pt>
                <c:pt idx="5073">
                  <c:v>6643.0</c:v>
                </c:pt>
                <c:pt idx="5074">
                  <c:v>6647.0</c:v>
                </c:pt>
                <c:pt idx="5075">
                  <c:v>6662.0</c:v>
                </c:pt>
                <c:pt idx="5076">
                  <c:v>6663.0</c:v>
                </c:pt>
                <c:pt idx="5077">
                  <c:v>6666.0</c:v>
                </c:pt>
                <c:pt idx="5078">
                  <c:v>6675.0</c:v>
                </c:pt>
                <c:pt idx="5079">
                  <c:v>6686.0</c:v>
                </c:pt>
                <c:pt idx="5080">
                  <c:v>6689.0</c:v>
                </c:pt>
                <c:pt idx="5081">
                  <c:v>6695.0</c:v>
                </c:pt>
                <c:pt idx="5082">
                  <c:v>6703.0</c:v>
                </c:pt>
                <c:pt idx="5083">
                  <c:v>6719.0</c:v>
                </c:pt>
                <c:pt idx="5084">
                  <c:v>6760.0</c:v>
                </c:pt>
                <c:pt idx="5085">
                  <c:v>6764.0</c:v>
                </c:pt>
                <c:pt idx="5086">
                  <c:v>6774.0</c:v>
                </c:pt>
                <c:pt idx="5087">
                  <c:v>6793.0</c:v>
                </c:pt>
                <c:pt idx="5088">
                  <c:v>6794.0</c:v>
                </c:pt>
                <c:pt idx="5089">
                  <c:v>6795.0</c:v>
                </c:pt>
                <c:pt idx="5090">
                  <c:v>6798.0</c:v>
                </c:pt>
                <c:pt idx="5091">
                  <c:v>6800.0</c:v>
                </c:pt>
                <c:pt idx="5092">
                  <c:v>6802.0</c:v>
                </c:pt>
                <c:pt idx="5093">
                  <c:v>6820.0</c:v>
                </c:pt>
                <c:pt idx="5094">
                  <c:v>6821.0</c:v>
                </c:pt>
                <c:pt idx="5095">
                  <c:v>6827.0</c:v>
                </c:pt>
                <c:pt idx="5096">
                  <c:v>6833.0</c:v>
                </c:pt>
                <c:pt idx="5097">
                  <c:v>6834.0</c:v>
                </c:pt>
                <c:pt idx="5098">
                  <c:v>6844.0</c:v>
                </c:pt>
                <c:pt idx="5099">
                  <c:v>6846.0</c:v>
                </c:pt>
                <c:pt idx="5100">
                  <c:v>6855.0</c:v>
                </c:pt>
                <c:pt idx="5101">
                  <c:v>6857.0</c:v>
                </c:pt>
                <c:pt idx="5102">
                  <c:v>6859.0</c:v>
                </c:pt>
                <c:pt idx="5103">
                  <c:v>6873.0</c:v>
                </c:pt>
                <c:pt idx="5104">
                  <c:v>6876.0</c:v>
                </c:pt>
                <c:pt idx="5105">
                  <c:v>6884.0</c:v>
                </c:pt>
                <c:pt idx="5106">
                  <c:v>6891.0</c:v>
                </c:pt>
                <c:pt idx="5107">
                  <c:v>6943.0</c:v>
                </c:pt>
                <c:pt idx="5108">
                  <c:v>6955.0</c:v>
                </c:pt>
                <c:pt idx="5109">
                  <c:v>6958.0</c:v>
                </c:pt>
                <c:pt idx="5110">
                  <c:v>6962.0</c:v>
                </c:pt>
                <c:pt idx="5111">
                  <c:v>6963.0</c:v>
                </c:pt>
                <c:pt idx="5112">
                  <c:v>6982.0</c:v>
                </c:pt>
                <c:pt idx="5113">
                  <c:v>7007.0</c:v>
                </c:pt>
                <c:pt idx="5114">
                  <c:v>7008.0</c:v>
                </c:pt>
                <c:pt idx="5115">
                  <c:v>7030.0</c:v>
                </c:pt>
                <c:pt idx="5116">
                  <c:v>7039.0</c:v>
                </c:pt>
                <c:pt idx="5117">
                  <c:v>7050.0</c:v>
                </c:pt>
                <c:pt idx="5118">
                  <c:v>7053.0</c:v>
                </c:pt>
                <c:pt idx="5119">
                  <c:v>7079.0</c:v>
                </c:pt>
                <c:pt idx="5120">
                  <c:v>7087.0</c:v>
                </c:pt>
                <c:pt idx="5121">
                  <c:v>7127.0</c:v>
                </c:pt>
                <c:pt idx="5122">
                  <c:v>7142.0</c:v>
                </c:pt>
                <c:pt idx="5123">
                  <c:v>7148.0</c:v>
                </c:pt>
                <c:pt idx="5124">
                  <c:v>7153.0</c:v>
                </c:pt>
                <c:pt idx="5125">
                  <c:v>7156.0</c:v>
                </c:pt>
                <c:pt idx="5126">
                  <c:v>7166.0</c:v>
                </c:pt>
                <c:pt idx="5127">
                  <c:v>7170.0</c:v>
                </c:pt>
                <c:pt idx="5128">
                  <c:v>7176.0</c:v>
                </c:pt>
                <c:pt idx="5129">
                  <c:v>7185.0</c:v>
                </c:pt>
                <c:pt idx="5130">
                  <c:v>7224.0</c:v>
                </c:pt>
                <c:pt idx="5131">
                  <c:v>7237.0</c:v>
                </c:pt>
                <c:pt idx="5132">
                  <c:v>7244.0</c:v>
                </c:pt>
                <c:pt idx="5133">
                  <c:v>7281.0</c:v>
                </c:pt>
                <c:pt idx="5134">
                  <c:v>7288.0</c:v>
                </c:pt>
                <c:pt idx="5135">
                  <c:v>7301.0</c:v>
                </c:pt>
                <c:pt idx="5136">
                  <c:v>7310.0</c:v>
                </c:pt>
                <c:pt idx="5137">
                  <c:v>7316.0</c:v>
                </c:pt>
                <c:pt idx="5138">
                  <c:v>7318.0</c:v>
                </c:pt>
                <c:pt idx="5139">
                  <c:v>7321.0</c:v>
                </c:pt>
                <c:pt idx="5140">
                  <c:v>7331.0</c:v>
                </c:pt>
                <c:pt idx="5141">
                  <c:v>7369.0</c:v>
                </c:pt>
                <c:pt idx="5142">
                  <c:v>7380.0</c:v>
                </c:pt>
                <c:pt idx="5143">
                  <c:v>7405.0</c:v>
                </c:pt>
                <c:pt idx="5144">
                  <c:v>7409.0</c:v>
                </c:pt>
                <c:pt idx="5145">
                  <c:v>7440.0</c:v>
                </c:pt>
                <c:pt idx="5146">
                  <c:v>7447.0</c:v>
                </c:pt>
                <c:pt idx="5147">
                  <c:v>7460.0</c:v>
                </c:pt>
                <c:pt idx="5148">
                  <c:v>7562.0</c:v>
                </c:pt>
                <c:pt idx="5149">
                  <c:v>7576.0</c:v>
                </c:pt>
                <c:pt idx="5150">
                  <c:v>7578.0</c:v>
                </c:pt>
                <c:pt idx="5151">
                  <c:v>7583.0</c:v>
                </c:pt>
                <c:pt idx="5152">
                  <c:v>7585.0</c:v>
                </c:pt>
                <c:pt idx="5153">
                  <c:v>7589.0</c:v>
                </c:pt>
                <c:pt idx="5154">
                  <c:v>7598.0</c:v>
                </c:pt>
                <c:pt idx="5155">
                  <c:v>7632.0</c:v>
                </c:pt>
                <c:pt idx="5156">
                  <c:v>7644.0</c:v>
                </c:pt>
                <c:pt idx="5157">
                  <c:v>7676.0</c:v>
                </c:pt>
                <c:pt idx="5158">
                  <c:v>7684.0</c:v>
                </c:pt>
                <c:pt idx="5159">
                  <c:v>7707.0</c:v>
                </c:pt>
                <c:pt idx="5160">
                  <c:v>7778.0</c:v>
                </c:pt>
                <c:pt idx="5161">
                  <c:v>7783.0</c:v>
                </c:pt>
                <c:pt idx="5162">
                  <c:v>7796.0</c:v>
                </c:pt>
                <c:pt idx="5163">
                  <c:v>7798.0</c:v>
                </c:pt>
                <c:pt idx="5164">
                  <c:v>7813.0</c:v>
                </c:pt>
                <c:pt idx="5165">
                  <c:v>7829.0</c:v>
                </c:pt>
                <c:pt idx="5166">
                  <c:v>7833.0</c:v>
                </c:pt>
                <c:pt idx="5167">
                  <c:v>7855.0</c:v>
                </c:pt>
                <c:pt idx="5168">
                  <c:v>7885.0</c:v>
                </c:pt>
                <c:pt idx="5169">
                  <c:v>7901.0</c:v>
                </c:pt>
                <c:pt idx="5170">
                  <c:v>7921.0</c:v>
                </c:pt>
                <c:pt idx="5171">
                  <c:v>7995.0</c:v>
                </c:pt>
                <c:pt idx="5172">
                  <c:v>8014.0</c:v>
                </c:pt>
                <c:pt idx="5173">
                  <c:v>8039.0</c:v>
                </c:pt>
                <c:pt idx="5174">
                  <c:v>8096.0</c:v>
                </c:pt>
                <c:pt idx="5175">
                  <c:v>8098.0</c:v>
                </c:pt>
                <c:pt idx="5176">
                  <c:v>8147.0</c:v>
                </c:pt>
              </c:numCache>
            </c:numRef>
          </c:xVal>
          <c:yVal>
            <c:numRef>
              <c:f>'KR-DIS'!$C:$C</c:f>
              <c:numCache>
                <c:formatCode>General</c:formatCode>
                <c:ptCount val="1048576"/>
                <c:pt idx="0" formatCode="0.00E+00">
                  <c:v>0.000970951532501851</c:v>
                </c:pt>
                <c:pt idx="1">
                  <c:v>0.00101099077095553</c:v>
                </c:pt>
                <c:pt idx="2" formatCode="0.00E+00">
                  <c:v>0.000970951532501851</c:v>
                </c:pt>
                <c:pt idx="3">
                  <c:v>0.0012812556305179</c:v>
                </c:pt>
                <c:pt idx="4">
                  <c:v>0.00111108886708974</c:v>
                </c:pt>
                <c:pt idx="5">
                  <c:v>0.00108105943824948</c:v>
                </c:pt>
                <c:pt idx="6">
                  <c:v>0.00102100058056895</c:v>
                </c:pt>
                <c:pt idx="7">
                  <c:v>0.00116113791515685</c:v>
                </c:pt>
                <c:pt idx="8" formatCode="0.00E+00">
                  <c:v>0.000830814197913955</c:v>
                </c:pt>
                <c:pt idx="9" formatCode="0.00E+00">
                  <c:v>0.000980961342115273</c:v>
                </c:pt>
                <c:pt idx="10">
                  <c:v>0.00104102019979579</c:v>
                </c:pt>
                <c:pt idx="11" formatCode="0.00E+00">
                  <c:v>0.000970951532501851</c:v>
                </c:pt>
                <c:pt idx="12">
                  <c:v>0.00100098096134211</c:v>
                </c:pt>
                <c:pt idx="13">
                  <c:v>0.00100098096134211</c:v>
                </c:pt>
                <c:pt idx="14" formatCode="0.00E+00">
                  <c:v>0.00096094172288843</c:v>
                </c:pt>
                <c:pt idx="15">
                  <c:v>0.00116113791515685</c:v>
                </c:pt>
                <c:pt idx="16" formatCode="0.00E+00">
                  <c:v>0.00096094172288843</c:v>
                </c:pt>
                <c:pt idx="17" formatCode="0.00E+00">
                  <c:v>0.000900882865207903</c:v>
                </c:pt>
                <c:pt idx="18">
                  <c:v>0.00107104962863606</c:v>
                </c:pt>
                <c:pt idx="19" formatCode="0.00E+00">
                  <c:v>0.000910892674821324</c:v>
                </c:pt>
                <c:pt idx="20">
                  <c:v>0.00100098096134211</c:v>
                </c:pt>
                <c:pt idx="21">
                  <c:v>0.00105103000940922</c:v>
                </c:pt>
                <c:pt idx="22" formatCode="0.00E+00">
                  <c:v>0.000900882865207903</c:v>
                </c:pt>
                <c:pt idx="23">
                  <c:v>0.00104102019979579</c:v>
                </c:pt>
                <c:pt idx="24" formatCode="0.00E+00">
                  <c:v>0.000730716101779744</c:v>
                </c:pt>
                <c:pt idx="25">
                  <c:v>0.00104102019979579</c:v>
                </c:pt>
                <c:pt idx="26">
                  <c:v>0.00101099077095553</c:v>
                </c:pt>
                <c:pt idx="27" formatCode="0.00E+00">
                  <c:v>0.000910892674821324</c:v>
                </c:pt>
                <c:pt idx="28" formatCode="0.00E+00">
                  <c:v>0.000930912294048167</c:v>
                </c:pt>
                <c:pt idx="29" formatCode="0.00E+00">
                  <c:v>1.00098096134211E-5</c:v>
                </c:pt>
                <c:pt idx="30" formatCode="0.00E+00">
                  <c:v>0.000920902484434746</c:v>
                </c:pt>
                <c:pt idx="31" formatCode="0.00E+00">
                  <c:v>0.000920902484434746</c:v>
                </c:pt>
                <c:pt idx="32">
                  <c:v>0.00100098096134211</c:v>
                </c:pt>
                <c:pt idx="33" formatCode="0.00E+00">
                  <c:v>0.000900882865207903</c:v>
                </c:pt>
                <c:pt idx="34" formatCode="0.00E+00">
                  <c:v>0.000750735721006586</c:v>
                </c:pt>
                <c:pt idx="35">
                  <c:v>0.00100098096134211</c:v>
                </c:pt>
                <c:pt idx="36">
                  <c:v>0.00114111829593001</c:v>
                </c:pt>
                <c:pt idx="37" formatCode="0.00E+00">
                  <c:v>0.00096094172288843</c:v>
                </c:pt>
                <c:pt idx="38" formatCode="0.00E+00">
                  <c:v>0.00087085343636764</c:v>
                </c:pt>
                <c:pt idx="39">
                  <c:v>0.00105103000940922</c:v>
                </c:pt>
                <c:pt idx="40">
                  <c:v>0.00105103000940922</c:v>
                </c:pt>
                <c:pt idx="41">
                  <c:v>0.00107104962863606</c:v>
                </c:pt>
                <c:pt idx="42" formatCode="0.00E+00">
                  <c:v>0.000920902484434746</c:v>
                </c:pt>
                <c:pt idx="43" formatCode="0.00E+00">
                  <c:v>0.000890873055594482</c:v>
                </c:pt>
                <c:pt idx="44">
                  <c:v>0.00106103981902264</c:v>
                </c:pt>
                <c:pt idx="45" formatCode="0.00E+00">
                  <c:v>0.000920902484434746</c:v>
                </c:pt>
                <c:pt idx="46">
                  <c:v>0.00103101039018237</c:v>
                </c:pt>
                <c:pt idx="47" formatCode="0.00E+00">
                  <c:v>0.000970951532501851</c:v>
                </c:pt>
                <c:pt idx="48">
                  <c:v>0.00104102019979579</c:v>
                </c:pt>
                <c:pt idx="49" formatCode="0.00E+00">
                  <c:v>0.000930912294048167</c:v>
                </c:pt>
                <c:pt idx="50" formatCode="0.00E+00">
                  <c:v>0.000970951532501851</c:v>
                </c:pt>
                <c:pt idx="51">
                  <c:v>0.00113110848631659</c:v>
                </c:pt>
                <c:pt idx="52" formatCode="0.00E+00">
                  <c:v>0.000900882865207903</c:v>
                </c:pt>
                <c:pt idx="53" formatCode="0.00E+00">
                  <c:v>0.000950931913275009</c:v>
                </c:pt>
                <c:pt idx="54">
                  <c:v>0.00102100058056895</c:v>
                </c:pt>
                <c:pt idx="55" formatCode="0.00E+00">
                  <c:v>0.000800784769073692</c:v>
                </c:pt>
                <c:pt idx="56">
                  <c:v>0.00119116734399711</c:v>
                </c:pt>
                <c:pt idx="57">
                  <c:v>0.00101099077095553</c:v>
                </c:pt>
                <c:pt idx="58" formatCode="0.00E+00">
                  <c:v>0.000950931913275009</c:v>
                </c:pt>
                <c:pt idx="59" formatCode="0.00E+00">
                  <c:v>0.000840824007527376</c:v>
                </c:pt>
                <c:pt idx="60" formatCode="0.00E+00">
                  <c:v>0.000970951532501851</c:v>
                </c:pt>
                <c:pt idx="61" formatCode="0.00E+00">
                  <c:v>0.000790774959460271</c:v>
                </c:pt>
                <c:pt idx="62" formatCode="0.00E+00">
                  <c:v>0.000940922103661588</c:v>
                </c:pt>
                <c:pt idx="63" formatCode="0.00E+00">
                  <c:v>0.000930912294048167</c:v>
                </c:pt>
                <c:pt idx="64" formatCode="0.00E+00">
                  <c:v>1.00098096134211E-5</c:v>
                </c:pt>
                <c:pt idx="65" formatCode="0.00E+00">
                  <c:v>0.000860843626754219</c:v>
                </c:pt>
                <c:pt idx="66">
                  <c:v>0.00112109867670316</c:v>
                </c:pt>
                <c:pt idx="67" formatCode="0.00E+00">
                  <c:v>0.000890873055594482</c:v>
                </c:pt>
                <c:pt idx="68" formatCode="0.00E+00">
                  <c:v>0.000890873055594482</c:v>
                </c:pt>
                <c:pt idx="69" formatCode="0.00E+00">
                  <c:v>0.00087085343636764</c:v>
                </c:pt>
                <c:pt idx="70">
                  <c:v>0.00100098096134211</c:v>
                </c:pt>
                <c:pt idx="71" formatCode="0.00E+00">
                  <c:v>0.000840824007527376</c:v>
                </c:pt>
                <c:pt idx="72" formatCode="0.00E+00">
                  <c:v>0.00087085343636764</c:v>
                </c:pt>
                <c:pt idx="73" formatCode="0.00E+00">
                  <c:v>0.000830814197913955</c:v>
                </c:pt>
                <c:pt idx="74" formatCode="0.00E+00">
                  <c:v>0.000900882865207903</c:v>
                </c:pt>
                <c:pt idx="75" formatCode="0.00E+00">
                  <c:v>0.000990971151728694</c:v>
                </c:pt>
                <c:pt idx="76" formatCode="0.00E+00">
                  <c:v>0.000750735721006586</c:v>
                </c:pt>
                <c:pt idx="77" formatCode="0.00E+00">
                  <c:v>1.00098096134211E-5</c:v>
                </c:pt>
                <c:pt idx="78" formatCode="0.00E+00">
                  <c:v>0.000840824007527376</c:v>
                </c:pt>
                <c:pt idx="79" formatCode="0.00E+00">
                  <c:v>0.000850833817140798</c:v>
                </c:pt>
                <c:pt idx="80" formatCode="0.00E+00">
                  <c:v>0.000830814197913955</c:v>
                </c:pt>
                <c:pt idx="81">
                  <c:v>0.00100098096134211</c:v>
                </c:pt>
                <c:pt idx="82" formatCode="0.00E+00">
                  <c:v>0.00096094172288843</c:v>
                </c:pt>
                <c:pt idx="83" formatCode="0.00E+00">
                  <c:v>0.000710696482552901</c:v>
                </c:pt>
                <c:pt idx="84" formatCode="0.00E+00">
                  <c:v>0.000800784769073692</c:v>
                </c:pt>
                <c:pt idx="85" formatCode="0.00E+00">
                  <c:v>0.000910892674821324</c:v>
                </c:pt>
                <c:pt idx="86" formatCode="0.00E+00">
                  <c:v>0.000900882865207903</c:v>
                </c:pt>
                <c:pt idx="87" formatCode="0.00E+00">
                  <c:v>0.000810794578687113</c:v>
                </c:pt>
                <c:pt idx="88" formatCode="0.00E+00">
                  <c:v>0.000780765149846849</c:v>
                </c:pt>
                <c:pt idx="89">
                  <c:v>0.00104102019979579</c:v>
                </c:pt>
                <c:pt idx="90">
                  <c:v>0.00100098096134211</c:v>
                </c:pt>
                <c:pt idx="91" formatCode="0.00E+00">
                  <c:v>0.000740725911393165</c:v>
                </c:pt>
                <c:pt idx="92">
                  <c:v>0.0010910692478629</c:v>
                </c:pt>
                <c:pt idx="93" formatCode="0.00E+00">
                  <c:v>0.000880863245981061</c:v>
                </c:pt>
                <c:pt idx="94" formatCode="0.00E+00">
                  <c:v>0.000690676863326059</c:v>
                </c:pt>
                <c:pt idx="95">
                  <c:v>0.00104102019979579</c:v>
                </c:pt>
                <c:pt idx="96" formatCode="0.00E+00">
                  <c:v>0.000800784769073692</c:v>
                </c:pt>
                <c:pt idx="97" formatCode="0.00E+00">
                  <c:v>1.00098096134211E-5</c:v>
                </c:pt>
                <c:pt idx="98" formatCode="0.00E+00">
                  <c:v>0.000950931913275009</c:v>
                </c:pt>
                <c:pt idx="99" formatCode="0.00E+00">
                  <c:v>0.000810794578687113</c:v>
                </c:pt>
                <c:pt idx="100" formatCode="0.00E+00">
                  <c:v>0.000920902484434746</c:v>
                </c:pt>
                <c:pt idx="101" formatCode="0.00E+00">
                  <c:v>0.000900882865207903</c:v>
                </c:pt>
                <c:pt idx="102" formatCode="0.00E+00">
                  <c:v>0.000940922103661588</c:v>
                </c:pt>
                <c:pt idx="103" formatCode="0.00E+00">
                  <c:v>0.000820804388300534</c:v>
                </c:pt>
                <c:pt idx="104" formatCode="0.00E+00">
                  <c:v>0.000780765149846849</c:v>
                </c:pt>
                <c:pt idx="105" formatCode="0.00E+00">
                  <c:v>0.000830814197913955</c:v>
                </c:pt>
                <c:pt idx="106" formatCode="0.00E+00">
                  <c:v>0.00096094172288843</c:v>
                </c:pt>
                <c:pt idx="107" formatCode="0.00E+00">
                  <c:v>0.00096094172288843</c:v>
                </c:pt>
                <c:pt idx="108" formatCode="0.00E+00">
                  <c:v>0.000880863245981061</c:v>
                </c:pt>
                <c:pt idx="109" formatCode="0.00E+00">
                  <c:v>0.000820804388300534</c:v>
                </c:pt>
                <c:pt idx="110">
                  <c:v>0.00101099077095553</c:v>
                </c:pt>
                <c:pt idx="111" formatCode="0.00E+00">
                  <c:v>0.000730716101779744</c:v>
                </c:pt>
                <c:pt idx="112" formatCode="0.00E+00">
                  <c:v>0.000940922103661588</c:v>
                </c:pt>
                <c:pt idx="113" formatCode="0.00E+00">
                  <c:v>0.000920902484434746</c:v>
                </c:pt>
                <c:pt idx="114" formatCode="0.00E+00">
                  <c:v>0.000800784769073692</c:v>
                </c:pt>
                <c:pt idx="115" formatCode="0.00E+00">
                  <c:v>0.000800784769073692</c:v>
                </c:pt>
                <c:pt idx="116" formatCode="0.00E+00">
                  <c:v>0.000880863245981061</c:v>
                </c:pt>
                <c:pt idx="117" formatCode="0.00E+00">
                  <c:v>0.000840824007527376</c:v>
                </c:pt>
                <c:pt idx="118" formatCode="0.00E+00">
                  <c:v>0.000810794578687113</c:v>
                </c:pt>
                <c:pt idx="119" formatCode="0.00E+00">
                  <c:v>0.000990971151728694</c:v>
                </c:pt>
                <c:pt idx="120" formatCode="0.00E+00">
                  <c:v>0.000830814197913955</c:v>
                </c:pt>
                <c:pt idx="121" formatCode="0.00E+00">
                  <c:v>0.000720706292166323</c:v>
                </c:pt>
                <c:pt idx="122" formatCode="0.00E+00">
                  <c:v>0.000890873055594482</c:v>
                </c:pt>
                <c:pt idx="123" formatCode="0.00E+00">
                  <c:v>0.000820804388300534</c:v>
                </c:pt>
                <c:pt idx="124" formatCode="0.00E+00">
                  <c:v>0.000940922103661588</c:v>
                </c:pt>
                <c:pt idx="125" formatCode="0.00E+00">
                  <c:v>0.000690676863326059</c:v>
                </c:pt>
                <c:pt idx="126" formatCode="0.00E+00">
                  <c:v>0.000800784769073692</c:v>
                </c:pt>
                <c:pt idx="127" formatCode="0.00E+00">
                  <c:v>0.000790774959460271</c:v>
                </c:pt>
                <c:pt idx="128" formatCode="0.00E+00">
                  <c:v>0.000780765149846849</c:v>
                </c:pt>
                <c:pt idx="129" formatCode="0.00E+00">
                  <c:v>0.000880863245981061</c:v>
                </c:pt>
                <c:pt idx="130" formatCode="0.00E+00">
                  <c:v>0.000850833817140798</c:v>
                </c:pt>
                <c:pt idx="131" formatCode="0.00E+00">
                  <c:v>0.000910892674821324</c:v>
                </c:pt>
                <c:pt idx="132" formatCode="0.00E+00">
                  <c:v>0.000860843626754219</c:v>
                </c:pt>
                <c:pt idx="133" formatCode="0.00E+00">
                  <c:v>0.000920902484434746</c:v>
                </c:pt>
                <c:pt idx="134" formatCode="0.00E+00">
                  <c:v>0.000920902484434746</c:v>
                </c:pt>
                <c:pt idx="135" formatCode="0.00E+00">
                  <c:v>0.000760745530620007</c:v>
                </c:pt>
                <c:pt idx="136" formatCode="0.00E+00">
                  <c:v>0.000990971151728694</c:v>
                </c:pt>
                <c:pt idx="137" formatCode="0.00E+00">
                  <c:v>0.000930912294048167</c:v>
                </c:pt>
                <c:pt idx="138" formatCode="0.00E+00">
                  <c:v>0.000800784769073692</c:v>
                </c:pt>
                <c:pt idx="139" formatCode="0.00E+00">
                  <c:v>0.000850833817140798</c:v>
                </c:pt>
                <c:pt idx="140" formatCode="0.00E+00">
                  <c:v>0.000760745530620007</c:v>
                </c:pt>
                <c:pt idx="141" formatCode="0.00E+00">
                  <c:v>0.000860843626754219</c:v>
                </c:pt>
                <c:pt idx="142" formatCode="0.00E+00">
                  <c:v>0.000930912294048167</c:v>
                </c:pt>
                <c:pt idx="143" formatCode="0.00E+00">
                  <c:v>0.000770755340233428</c:v>
                </c:pt>
                <c:pt idx="144" formatCode="0.00E+00">
                  <c:v>0.000890873055594482</c:v>
                </c:pt>
                <c:pt idx="145" formatCode="0.00E+00">
                  <c:v>0.000650637624872374</c:v>
                </c:pt>
                <c:pt idx="146" formatCode="0.00E+00">
                  <c:v>0.000900882865207903</c:v>
                </c:pt>
                <c:pt idx="147" formatCode="0.00E+00">
                  <c:v>0.00087085343636764</c:v>
                </c:pt>
                <c:pt idx="148" formatCode="0.00E+00">
                  <c:v>0.000710696482552901</c:v>
                </c:pt>
                <c:pt idx="149" formatCode="0.00E+00">
                  <c:v>0.000880863245981061</c:v>
                </c:pt>
                <c:pt idx="150" formatCode="0.00E+00">
                  <c:v>0.000970951532501851</c:v>
                </c:pt>
                <c:pt idx="151" formatCode="0.00E+00">
                  <c:v>0.000730716101779744</c:v>
                </c:pt>
                <c:pt idx="152" formatCode="0.00E+00">
                  <c:v>0.000770755340233428</c:v>
                </c:pt>
                <c:pt idx="153" formatCode="0.00E+00">
                  <c:v>1.00098096134211E-5</c:v>
                </c:pt>
                <c:pt idx="154">
                  <c:v>0.00100098096134211</c:v>
                </c:pt>
                <c:pt idx="155">
                  <c:v>0.00101099077095553</c:v>
                </c:pt>
                <c:pt idx="156" formatCode="0.00E+00">
                  <c:v>0.000840824007527376</c:v>
                </c:pt>
                <c:pt idx="157">
                  <c:v>0.00101099077095553</c:v>
                </c:pt>
                <c:pt idx="158" formatCode="0.00E+00">
                  <c:v>0.000840824007527376</c:v>
                </c:pt>
                <c:pt idx="159" formatCode="0.00E+00">
                  <c:v>0.000760745530620007</c:v>
                </c:pt>
                <c:pt idx="160" formatCode="0.00E+00">
                  <c:v>0.000860843626754219</c:v>
                </c:pt>
                <c:pt idx="161" formatCode="0.00E+00">
                  <c:v>0.000660647434485796</c:v>
                </c:pt>
                <c:pt idx="162" formatCode="0.00E+00">
                  <c:v>0.000860843626754219</c:v>
                </c:pt>
                <c:pt idx="163" formatCode="0.00E+00">
                  <c:v>0.000770755340233428</c:v>
                </c:pt>
                <c:pt idx="164" formatCode="0.00E+00">
                  <c:v>0.000760745530620007</c:v>
                </c:pt>
                <c:pt idx="165" formatCode="0.00E+00">
                  <c:v>0.000760745530620007</c:v>
                </c:pt>
                <c:pt idx="166" formatCode="0.00E+00">
                  <c:v>0.00096094172288843</c:v>
                </c:pt>
                <c:pt idx="167" formatCode="0.00E+00">
                  <c:v>0.000730716101779744</c:v>
                </c:pt>
                <c:pt idx="168" formatCode="0.00E+00">
                  <c:v>0.000850833817140798</c:v>
                </c:pt>
                <c:pt idx="169" formatCode="0.00E+00">
                  <c:v>0.000880863245981061</c:v>
                </c:pt>
                <c:pt idx="170" formatCode="0.00E+00">
                  <c:v>0.000900882865207903</c:v>
                </c:pt>
                <c:pt idx="171" formatCode="0.00E+00">
                  <c:v>0.000730716101779744</c:v>
                </c:pt>
                <c:pt idx="172" formatCode="0.00E+00">
                  <c:v>1.00098096134211E-5</c:v>
                </c:pt>
                <c:pt idx="173" formatCode="0.00E+00">
                  <c:v>0.000770755340233428</c:v>
                </c:pt>
                <c:pt idx="174" formatCode="0.00E+00">
                  <c:v>0.000970951532501851</c:v>
                </c:pt>
                <c:pt idx="175" formatCode="0.00E+00">
                  <c:v>0.000920902484434746</c:v>
                </c:pt>
                <c:pt idx="176" formatCode="0.00E+00">
                  <c:v>0.000850833817140798</c:v>
                </c:pt>
                <c:pt idx="177" formatCode="0.00E+00">
                  <c:v>0.000740725911393165</c:v>
                </c:pt>
                <c:pt idx="178" formatCode="0.00E+00">
                  <c:v>0.000780765149846849</c:v>
                </c:pt>
                <c:pt idx="179" formatCode="0.00E+00">
                  <c:v>0.000930912294048167</c:v>
                </c:pt>
                <c:pt idx="180" formatCode="0.00E+00">
                  <c:v>0.000880863245981061</c:v>
                </c:pt>
                <c:pt idx="181" formatCode="0.00E+00">
                  <c:v>0.000940922103661588</c:v>
                </c:pt>
                <c:pt idx="182" formatCode="0.00E+00">
                  <c:v>0.00070068667293948</c:v>
                </c:pt>
                <c:pt idx="183" formatCode="0.00E+00">
                  <c:v>0.000680667053712638</c:v>
                </c:pt>
                <c:pt idx="184" formatCode="0.00E+00">
                  <c:v>0.000920902484434746</c:v>
                </c:pt>
                <c:pt idx="185" formatCode="0.00E+00">
                  <c:v>0.000850833817140798</c:v>
                </c:pt>
                <c:pt idx="186" formatCode="0.00E+00">
                  <c:v>0.00070068667293948</c:v>
                </c:pt>
                <c:pt idx="187" formatCode="0.00E+00">
                  <c:v>0.000800784769073692</c:v>
                </c:pt>
                <c:pt idx="188" formatCode="0.00E+00">
                  <c:v>0.000720706292166323</c:v>
                </c:pt>
                <c:pt idx="189" formatCode="0.00E+00">
                  <c:v>0.000750735721006586</c:v>
                </c:pt>
                <c:pt idx="190" formatCode="0.00E+00">
                  <c:v>0.000670657244099217</c:v>
                </c:pt>
                <c:pt idx="191" formatCode="0.00E+00">
                  <c:v>0.000730716101779744</c:v>
                </c:pt>
                <c:pt idx="192" formatCode="0.00E+00">
                  <c:v>0.000860843626754219</c:v>
                </c:pt>
                <c:pt idx="193" formatCode="0.00E+00">
                  <c:v>0.000740725911393165</c:v>
                </c:pt>
                <c:pt idx="194" formatCode="0.00E+00">
                  <c:v>0.000900882865207903</c:v>
                </c:pt>
                <c:pt idx="195" formatCode="0.00E+00">
                  <c:v>0.000860843626754219</c:v>
                </c:pt>
                <c:pt idx="196" formatCode="0.00E+00">
                  <c:v>0.000680667053712638</c:v>
                </c:pt>
                <c:pt idx="197" formatCode="0.00E+00">
                  <c:v>0.000880863245981061</c:v>
                </c:pt>
                <c:pt idx="198" formatCode="0.00E+00">
                  <c:v>0.000790774959460271</c:v>
                </c:pt>
                <c:pt idx="199" formatCode="0.00E+00">
                  <c:v>0.000840824007527376</c:v>
                </c:pt>
                <c:pt idx="200" formatCode="0.00E+00">
                  <c:v>0.00096094172288843</c:v>
                </c:pt>
                <c:pt idx="201" formatCode="0.00E+00">
                  <c:v>0.000800784769073692</c:v>
                </c:pt>
                <c:pt idx="202" formatCode="0.00E+00">
                  <c:v>0.000640627815258953</c:v>
                </c:pt>
                <c:pt idx="203" formatCode="0.00E+00">
                  <c:v>0.000760745530620007</c:v>
                </c:pt>
                <c:pt idx="204" formatCode="0.00E+00">
                  <c:v>0.000780765149846849</c:v>
                </c:pt>
                <c:pt idx="205" formatCode="0.00E+00">
                  <c:v>0.000940922103661588</c:v>
                </c:pt>
                <c:pt idx="206" formatCode="0.00E+00">
                  <c:v>0.000900882865207903</c:v>
                </c:pt>
                <c:pt idx="207" formatCode="0.00E+00">
                  <c:v>0.000810794578687113</c:v>
                </c:pt>
                <c:pt idx="208" formatCode="0.00E+00">
                  <c:v>0.000800784769073692</c:v>
                </c:pt>
                <c:pt idx="209" formatCode="0.00E+00">
                  <c:v>0.000990971151728694</c:v>
                </c:pt>
                <c:pt idx="210" formatCode="0.00E+00">
                  <c:v>0.000810794578687113</c:v>
                </c:pt>
                <c:pt idx="211" formatCode="0.00E+00">
                  <c:v>0.000830814197913955</c:v>
                </c:pt>
                <c:pt idx="212" formatCode="0.00E+00">
                  <c:v>0.000650637624872374</c:v>
                </c:pt>
                <c:pt idx="213" formatCode="0.00E+00">
                  <c:v>0.000780765149846849</c:v>
                </c:pt>
                <c:pt idx="214" formatCode="0.00E+00">
                  <c:v>0.000670657244099217</c:v>
                </c:pt>
                <c:pt idx="215" formatCode="0.00E+00">
                  <c:v>0.000770755340233428</c:v>
                </c:pt>
                <c:pt idx="216" formatCode="0.00E+00">
                  <c:v>0.000810794578687113</c:v>
                </c:pt>
                <c:pt idx="217" formatCode="0.00E+00">
                  <c:v>0.00070068667293948</c:v>
                </c:pt>
                <c:pt idx="218" formatCode="0.00E+00">
                  <c:v>0.000920902484434746</c:v>
                </c:pt>
                <c:pt idx="219" formatCode="0.00E+00">
                  <c:v>0.000950931913275009</c:v>
                </c:pt>
                <c:pt idx="220" formatCode="0.00E+00">
                  <c:v>0.000730716101779744</c:v>
                </c:pt>
                <c:pt idx="221" formatCode="0.00E+00">
                  <c:v>0.000790774959460271</c:v>
                </c:pt>
                <c:pt idx="222" formatCode="0.00E+00">
                  <c:v>1.00098096134211E-5</c:v>
                </c:pt>
                <c:pt idx="223" formatCode="0.00E+00">
                  <c:v>0.000900882865207903</c:v>
                </c:pt>
                <c:pt idx="224" formatCode="0.00E+00">
                  <c:v>0.000710696482552901</c:v>
                </c:pt>
                <c:pt idx="225" formatCode="0.00E+00">
                  <c:v>1.00098096134211E-5</c:v>
                </c:pt>
                <c:pt idx="226" formatCode="0.00E+00">
                  <c:v>0.000760745530620007</c:v>
                </c:pt>
                <c:pt idx="227" formatCode="0.00E+00">
                  <c:v>0.000850833817140798</c:v>
                </c:pt>
                <c:pt idx="228" formatCode="0.00E+00">
                  <c:v>0.00087085343636764</c:v>
                </c:pt>
                <c:pt idx="229" formatCode="0.00E+00">
                  <c:v>0.000830814197913955</c:v>
                </c:pt>
                <c:pt idx="230" formatCode="0.00E+00">
                  <c:v>0.000750735721006586</c:v>
                </c:pt>
                <c:pt idx="231" formatCode="0.00E+00">
                  <c:v>0.000680667053712638</c:v>
                </c:pt>
                <c:pt idx="232" formatCode="0.00E+00">
                  <c:v>0.000810794578687113</c:v>
                </c:pt>
                <c:pt idx="233" formatCode="0.00E+00">
                  <c:v>0.000860843626754219</c:v>
                </c:pt>
                <c:pt idx="234" formatCode="0.00E+00">
                  <c:v>0.000770755340233428</c:v>
                </c:pt>
                <c:pt idx="235" formatCode="0.00E+00">
                  <c:v>0.000720706292166323</c:v>
                </c:pt>
                <c:pt idx="236" formatCode="0.00E+00">
                  <c:v>0.000930912294048167</c:v>
                </c:pt>
                <c:pt idx="237" formatCode="0.00E+00">
                  <c:v>0.000850833817140798</c:v>
                </c:pt>
                <c:pt idx="238" formatCode="0.00E+00">
                  <c:v>0.000650637624872374</c:v>
                </c:pt>
                <c:pt idx="239" formatCode="0.00E+00">
                  <c:v>0.000880863245981061</c:v>
                </c:pt>
                <c:pt idx="240" formatCode="0.00E+00">
                  <c:v>0.000850833817140798</c:v>
                </c:pt>
                <c:pt idx="241" formatCode="0.00E+00">
                  <c:v>0.000650637624872374</c:v>
                </c:pt>
                <c:pt idx="242" formatCode="0.00E+00">
                  <c:v>0.000770755340233428</c:v>
                </c:pt>
                <c:pt idx="243" formatCode="0.00E+00">
                  <c:v>0.000820804388300534</c:v>
                </c:pt>
                <c:pt idx="244" formatCode="0.00E+00">
                  <c:v>0.000810794578687113</c:v>
                </c:pt>
                <c:pt idx="245" formatCode="0.00E+00">
                  <c:v>0.000920902484434746</c:v>
                </c:pt>
                <c:pt idx="246" formatCode="0.00E+00">
                  <c:v>0.000900882865207903</c:v>
                </c:pt>
                <c:pt idx="247" formatCode="0.00E+00">
                  <c:v>0.000800784769073692</c:v>
                </c:pt>
                <c:pt idx="248" formatCode="0.00E+00">
                  <c:v>0.00087085343636764</c:v>
                </c:pt>
                <c:pt idx="249" formatCode="0.00E+00">
                  <c:v>0.000670657244099217</c:v>
                </c:pt>
                <c:pt idx="250" formatCode="0.00E+00">
                  <c:v>0.000920902484434746</c:v>
                </c:pt>
                <c:pt idx="251" formatCode="0.00E+00">
                  <c:v>0.000780765149846849</c:v>
                </c:pt>
                <c:pt idx="252" formatCode="0.00E+00">
                  <c:v>0.000690676863326059</c:v>
                </c:pt>
                <c:pt idx="253" formatCode="0.00E+00">
                  <c:v>0.000800784769073692</c:v>
                </c:pt>
                <c:pt idx="254" formatCode="0.00E+00">
                  <c:v>0.000900882865207903</c:v>
                </c:pt>
                <c:pt idx="255" formatCode="0.00E+00">
                  <c:v>0.000730716101779744</c:v>
                </c:pt>
                <c:pt idx="256" formatCode="0.00E+00">
                  <c:v>0.000930912294048167</c:v>
                </c:pt>
                <c:pt idx="257" formatCode="0.00E+00">
                  <c:v>0.000800784769073692</c:v>
                </c:pt>
                <c:pt idx="258" formatCode="0.00E+00">
                  <c:v>0.000760745530620007</c:v>
                </c:pt>
                <c:pt idx="259" formatCode="0.00E+00">
                  <c:v>0.000950931913275009</c:v>
                </c:pt>
                <c:pt idx="260" formatCode="0.00E+00">
                  <c:v>0.000810794578687113</c:v>
                </c:pt>
                <c:pt idx="261" formatCode="0.00E+00">
                  <c:v>0.000910892674821324</c:v>
                </c:pt>
                <c:pt idx="262" formatCode="0.00E+00">
                  <c:v>0.000680667053712638</c:v>
                </c:pt>
                <c:pt idx="263" formatCode="0.00E+00">
                  <c:v>0.000880863245981061</c:v>
                </c:pt>
                <c:pt idx="264" formatCode="0.00E+00">
                  <c:v>0.000710696482552901</c:v>
                </c:pt>
                <c:pt idx="265" formatCode="0.00E+00">
                  <c:v>0.000730716101779744</c:v>
                </c:pt>
                <c:pt idx="266" formatCode="0.00E+00">
                  <c:v>0.000750735721006586</c:v>
                </c:pt>
                <c:pt idx="267" formatCode="0.00E+00">
                  <c:v>0.000770755340233428</c:v>
                </c:pt>
                <c:pt idx="268" formatCode="0.00E+00">
                  <c:v>0.000820804388300534</c:v>
                </c:pt>
                <c:pt idx="269" formatCode="0.00E+00">
                  <c:v>0.000770755340233428</c:v>
                </c:pt>
                <c:pt idx="270" formatCode="0.00E+00">
                  <c:v>0.000640627815258953</c:v>
                </c:pt>
                <c:pt idx="271" formatCode="0.00E+00">
                  <c:v>0.000760745530620007</c:v>
                </c:pt>
                <c:pt idx="272" formatCode="0.00E+00">
                  <c:v>0.000830814197913955</c:v>
                </c:pt>
                <c:pt idx="273" formatCode="0.00E+00">
                  <c:v>0.000650637624872374</c:v>
                </c:pt>
                <c:pt idx="274" formatCode="0.00E+00">
                  <c:v>0.000760745530620007</c:v>
                </c:pt>
                <c:pt idx="275" formatCode="0.00E+00">
                  <c:v>0.000920902484434746</c:v>
                </c:pt>
                <c:pt idx="276" formatCode="0.00E+00">
                  <c:v>0.000680667053712638</c:v>
                </c:pt>
                <c:pt idx="277" formatCode="0.00E+00">
                  <c:v>0.000660647434485796</c:v>
                </c:pt>
                <c:pt idx="278" formatCode="0.00E+00">
                  <c:v>0.000790774959460271</c:v>
                </c:pt>
                <c:pt idx="279" formatCode="0.00E+00">
                  <c:v>0.000840824007527376</c:v>
                </c:pt>
                <c:pt idx="280" formatCode="0.00E+00">
                  <c:v>0.000670657244099217</c:v>
                </c:pt>
                <c:pt idx="281" formatCode="0.00E+00">
                  <c:v>0.000630618005645532</c:v>
                </c:pt>
                <c:pt idx="282" formatCode="0.00E+00">
                  <c:v>0.000660647434485796</c:v>
                </c:pt>
                <c:pt idx="283" formatCode="0.00E+00">
                  <c:v>0.000770755340233428</c:v>
                </c:pt>
                <c:pt idx="284" formatCode="0.00E+00">
                  <c:v>0.000820804388300534</c:v>
                </c:pt>
                <c:pt idx="285" formatCode="0.00E+00">
                  <c:v>0.000900882865207903</c:v>
                </c:pt>
                <c:pt idx="286" formatCode="0.00E+00">
                  <c:v>0.000840824007527376</c:v>
                </c:pt>
                <c:pt idx="287" formatCode="0.00E+00">
                  <c:v>0.000750735721006586</c:v>
                </c:pt>
                <c:pt idx="288" formatCode="0.00E+00">
                  <c:v>0.000750735721006586</c:v>
                </c:pt>
                <c:pt idx="289" formatCode="0.00E+00">
                  <c:v>0.000990971151728694</c:v>
                </c:pt>
                <c:pt idx="290" formatCode="0.00E+00">
                  <c:v>0.000840824007527376</c:v>
                </c:pt>
                <c:pt idx="291" formatCode="0.00E+00">
                  <c:v>0.000810794578687113</c:v>
                </c:pt>
                <c:pt idx="292" formatCode="0.00E+00">
                  <c:v>0.000790774959460271</c:v>
                </c:pt>
                <c:pt idx="293" formatCode="0.00E+00">
                  <c:v>0.000800784769073692</c:v>
                </c:pt>
                <c:pt idx="294" formatCode="0.00E+00">
                  <c:v>0.000820804388300534</c:v>
                </c:pt>
                <c:pt idx="295" formatCode="0.00E+00">
                  <c:v>0.000760745530620007</c:v>
                </c:pt>
                <c:pt idx="296" formatCode="0.00E+00">
                  <c:v>0.000590578767191848</c:v>
                </c:pt>
                <c:pt idx="297" formatCode="0.00E+00">
                  <c:v>0.000670657244099217</c:v>
                </c:pt>
                <c:pt idx="298" formatCode="0.00E+00">
                  <c:v>0.000680667053712638</c:v>
                </c:pt>
                <c:pt idx="299" formatCode="0.00E+00">
                  <c:v>0.000730716101779744</c:v>
                </c:pt>
                <c:pt idx="300" formatCode="0.00E+00">
                  <c:v>0.000750735721006586</c:v>
                </c:pt>
                <c:pt idx="301" formatCode="0.00E+00">
                  <c:v>0.000840824007527376</c:v>
                </c:pt>
                <c:pt idx="302" formatCode="0.00E+00">
                  <c:v>0.00061059838641869</c:v>
                </c:pt>
                <c:pt idx="303" formatCode="0.00E+00">
                  <c:v>0.000840824007527376</c:v>
                </c:pt>
                <c:pt idx="304" formatCode="0.00E+00">
                  <c:v>0.000720706292166323</c:v>
                </c:pt>
                <c:pt idx="305" formatCode="0.00E+00">
                  <c:v>0.00070068667293948</c:v>
                </c:pt>
                <c:pt idx="306" formatCode="0.00E+00">
                  <c:v>0.000670657244099217</c:v>
                </c:pt>
                <c:pt idx="307" formatCode="0.00E+00">
                  <c:v>0.000720706292166323</c:v>
                </c:pt>
                <c:pt idx="308" formatCode="0.00E+00">
                  <c:v>0.000640627815258953</c:v>
                </c:pt>
                <c:pt idx="309" formatCode="0.00E+00">
                  <c:v>0.000670657244099217</c:v>
                </c:pt>
                <c:pt idx="310" formatCode="0.00E+00">
                  <c:v>0.000740725911393165</c:v>
                </c:pt>
                <c:pt idx="311" formatCode="0.00E+00">
                  <c:v>0.000670657244099217</c:v>
                </c:pt>
                <c:pt idx="312" formatCode="0.00E+00">
                  <c:v>1.00098096134211E-5</c:v>
                </c:pt>
                <c:pt idx="313" formatCode="0.00E+00">
                  <c:v>0.000880863245981061</c:v>
                </c:pt>
                <c:pt idx="314" formatCode="0.00E+00">
                  <c:v>0.000880863245981061</c:v>
                </c:pt>
                <c:pt idx="315" formatCode="0.00E+00">
                  <c:v>0.000750735721006586</c:v>
                </c:pt>
                <c:pt idx="316" formatCode="0.00E+00">
                  <c:v>0.000670657244099217</c:v>
                </c:pt>
                <c:pt idx="317" formatCode="0.00E+00">
                  <c:v>1.00098096134211E-5</c:v>
                </c:pt>
                <c:pt idx="318" formatCode="0.00E+00">
                  <c:v>0.000780765149846849</c:v>
                </c:pt>
                <c:pt idx="319" formatCode="0.00E+00">
                  <c:v>0.000850833817140798</c:v>
                </c:pt>
                <c:pt idx="320" formatCode="0.00E+00">
                  <c:v>0.000760745530620007</c:v>
                </c:pt>
                <c:pt idx="321" formatCode="0.00E+00">
                  <c:v>0.000710696482552901</c:v>
                </c:pt>
                <c:pt idx="322" formatCode="0.00E+00">
                  <c:v>0.000810794578687113</c:v>
                </c:pt>
                <c:pt idx="323" formatCode="0.00E+00">
                  <c:v>0.000710696482552901</c:v>
                </c:pt>
                <c:pt idx="324" formatCode="0.00E+00">
                  <c:v>0.000760745530620007</c:v>
                </c:pt>
                <c:pt idx="325" formatCode="0.00E+00">
                  <c:v>0.000660647434485796</c:v>
                </c:pt>
                <c:pt idx="326" formatCode="0.00E+00">
                  <c:v>0.000940922103661588</c:v>
                </c:pt>
                <c:pt idx="327" formatCode="0.00E+00">
                  <c:v>0.000880863245981061</c:v>
                </c:pt>
                <c:pt idx="328" formatCode="0.00E+00">
                  <c:v>0.000850833817140798</c:v>
                </c:pt>
                <c:pt idx="329" formatCode="0.00E+00">
                  <c:v>0.000840824007527376</c:v>
                </c:pt>
                <c:pt idx="330" formatCode="0.00E+00">
                  <c:v>0.000770755340233428</c:v>
                </c:pt>
                <c:pt idx="331" formatCode="0.00E+00">
                  <c:v>0.000770755340233428</c:v>
                </c:pt>
                <c:pt idx="332" formatCode="0.00E+00">
                  <c:v>0.000530519909511321</c:v>
                </c:pt>
                <c:pt idx="333" formatCode="0.00E+00">
                  <c:v>0.00061059838641869</c:v>
                </c:pt>
                <c:pt idx="334" formatCode="0.00E+00">
                  <c:v>0.000580568957578426</c:v>
                </c:pt>
                <c:pt idx="335" formatCode="0.00E+00">
                  <c:v>0.000710696482552901</c:v>
                </c:pt>
                <c:pt idx="336" formatCode="0.00E+00">
                  <c:v>0.000800784769073692</c:v>
                </c:pt>
                <c:pt idx="337" formatCode="0.00E+00">
                  <c:v>0.000640627815258953</c:v>
                </c:pt>
                <c:pt idx="338" formatCode="0.00E+00">
                  <c:v>0.000640627815258953</c:v>
                </c:pt>
                <c:pt idx="339" formatCode="0.00E+00">
                  <c:v>0.000730716101779744</c:v>
                </c:pt>
                <c:pt idx="340" formatCode="0.00E+00">
                  <c:v>0.000760745530620007</c:v>
                </c:pt>
                <c:pt idx="341" formatCode="0.00E+00">
                  <c:v>0.000920902484434746</c:v>
                </c:pt>
                <c:pt idx="342" formatCode="0.00E+00">
                  <c:v>0.000680667053712638</c:v>
                </c:pt>
                <c:pt idx="343" formatCode="0.00E+00">
                  <c:v>0.000720706292166323</c:v>
                </c:pt>
                <c:pt idx="344" formatCode="0.00E+00">
                  <c:v>0.000500490480671057</c:v>
                </c:pt>
                <c:pt idx="345" formatCode="0.00E+00">
                  <c:v>0.000780765149846849</c:v>
                </c:pt>
                <c:pt idx="346" formatCode="0.00E+00">
                  <c:v>0.00070068667293948</c:v>
                </c:pt>
                <c:pt idx="347" formatCode="0.00E+00">
                  <c:v>0.000670657244099217</c:v>
                </c:pt>
                <c:pt idx="348" formatCode="0.00E+00">
                  <c:v>0.000590578767191848</c:v>
                </c:pt>
                <c:pt idx="349" formatCode="0.00E+00">
                  <c:v>0.000690676863326059</c:v>
                </c:pt>
                <c:pt idx="350" formatCode="0.00E+00">
                  <c:v>0.000750735721006586</c:v>
                </c:pt>
                <c:pt idx="351" formatCode="0.00E+00">
                  <c:v>0.000810794578687113</c:v>
                </c:pt>
                <c:pt idx="352" formatCode="0.00E+00">
                  <c:v>0.000780765149846849</c:v>
                </c:pt>
                <c:pt idx="353" formatCode="0.00E+00">
                  <c:v>0.000750735721006586</c:v>
                </c:pt>
                <c:pt idx="354" formatCode="0.00E+00">
                  <c:v>0.000760745530620007</c:v>
                </c:pt>
                <c:pt idx="355" formatCode="0.00E+00">
                  <c:v>0.000750735721006586</c:v>
                </c:pt>
                <c:pt idx="356" formatCode="0.00E+00">
                  <c:v>0.000580568957578426</c:v>
                </c:pt>
                <c:pt idx="357" formatCode="0.00E+00">
                  <c:v>0.000620608196032111</c:v>
                </c:pt>
                <c:pt idx="358" formatCode="0.00E+00">
                  <c:v>0.000820804388300534</c:v>
                </c:pt>
                <c:pt idx="359" formatCode="0.00E+00">
                  <c:v>0.000730716101779744</c:v>
                </c:pt>
                <c:pt idx="360" formatCode="0.00E+00">
                  <c:v>0.000890873055594482</c:v>
                </c:pt>
                <c:pt idx="361" formatCode="0.00E+00">
                  <c:v>0.000570559147965005</c:v>
                </c:pt>
                <c:pt idx="362" formatCode="0.00E+00">
                  <c:v>0.000790774959460271</c:v>
                </c:pt>
                <c:pt idx="363" formatCode="0.00E+00">
                  <c:v>0.000740725911393165</c:v>
                </c:pt>
                <c:pt idx="364" formatCode="0.00E+00">
                  <c:v>0.000750735721006586</c:v>
                </c:pt>
                <c:pt idx="365" formatCode="0.00E+00">
                  <c:v>0.000720706292166323</c:v>
                </c:pt>
                <c:pt idx="366" formatCode="0.00E+00">
                  <c:v>1.00098096134211E-5</c:v>
                </c:pt>
                <c:pt idx="367" formatCode="0.00E+00">
                  <c:v>0.000650637624872374</c:v>
                </c:pt>
                <c:pt idx="368" formatCode="0.00E+00">
                  <c:v>0.000710696482552901</c:v>
                </c:pt>
                <c:pt idx="369" formatCode="0.00E+00">
                  <c:v>0.000690676863326059</c:v>
                </c:pt>
                <c:pt idx="370" formatCode="0.00E+00">
                  <c:v>0.000850833817140798</c:v>
                </c:pt>
                <c:pt idx="371" formatCode="0.00E+00">
                  <c:v>1.00098096134211E-5</c:v>
                </c:pt>
                <c:pt idx="372" formatCode="0.00E+00">
                  <c:v>0.000580568957578426</c:v>
                </c:pt>
                <c:pt idx="373" formatCode="0.00E+00">
                  <c:v>0.00070068667293948</c:v>
                </c:pt>
                <c:pt idx="374" formatCode="0.00E+00">
                  <c:v>0.000690676863326059</c:v>
                </c:pt>
                <c:pt idx="375" formatCode="0.00E+00">
                  <c:v>0.000720706292166323</c:v>
                </c:pt>
                <c:pt idx="376" formatCode="0.00E+00">
                  <c:v>0.000780765149846849</c:v>
                </c:pt>
                <c:pt idx="377" formatCode="0.00E+00">
                  <c:v>0.000670657244099217</c:v>
                </c:pt>
                <c:pt idx="378" formatCode="0.00E+00">
                  <c:v>0.000680667053712638</c:v>
                </c:pt>
                <c:pt idx="379" formatCode="0.00E+00">
                  <c:v>0.000690676863326059</c:v>
                </c:pt>
                <c:pt idx="380" formatCode="0.00E+00">
                  <c:v>0.000720706292166323</c:v>
                </c:pt>
                <c:pt idx="381" formatCode="0.00E+00">
                  <c:v>0.000730716101779744</c:v>
                </c:pt>
                <c:pt idx="382" formatCode="0.00E+00">
                  <c:v>0.000660647434485796</c:v>
                </c:pt>
                <c:pt idx="383" formatCode="0.00E+00">
                  <c:v>0.000770755340233428</c:v>
                </c:pt>
                <c:pt idx="384" formatCode="0.00E+00">
                  <c:v>0.000660647434485796</c:v>
                </c:pt>
                <c:pt idx="385" formatCode="0.00E+00">
                  <c:v>0.00061059838641869</c:v>
                </c:pt>
                <c:pt idx="386" formatCode="0.00E+00">
                  <c:v>0.000650637624872374</c:v>
                </c:pt>
                <c:pt idx="387" formatCode="0.00E+00">
                  <c:v>0.000630618005645532</c:v>
                </c:pt>
                <c:pt idx="388" formatCode="0.00E+00">
                  <c:v>0.000650637624872374</c:v>
                </c:pt>
                <c:pt idx="389" formatCode="0.00E+00">
                  <c:v>0.000660647434485796</c:v>
                </c:pt>
                <c:pt idx="390" formatCode="0.00E+00">
                  <c:v>0.000670657244099217</c:v>
                </c:pt>
                <c:pt idx="391" formatCode="0.00E+00">
                  <c:v>0.000650637624872374</c:v>
                </c:pt>
                <c:pt idx="392" formatCode="0.00E+00">
                  <c:v>0.000790774959460271</c:v>
                </c:pt>
                <c:pt idx="393" formatCode="0.00E+00">
                  <c:v>0.000770755340233428</c:v>
                </c:pt>
                <c:pt idx="394" formatCode="0.00E+00">
                  <c:v>0.000730716101779744</c:v>
                </c:pt>
                <c:pt idx="395" formatCode="0.00E+00">
                  <c:v>0.000660647434485796</c:v>
                </c:pt>
                <c:pt idx="396" formatCode="0.00E+00">
                  <c:v>0.000630618005645532</c:v>
                </c:pt>
                <c:pt idx="397" formatCode="0.00E+00">
                  <c:v>0.000550539528738163</c:v>
                </c:pt>
                <c:pt idx="398" formatCode="0.00E+00">
                  <c:v>0.00070068667293948</c:v>
                </c:pt>
                <c:pt idx="399" formatCode="0.00E+00">
                  <c:v>0.000710696482552901</c:v>
                </c:pt>
                <c:pt idx="400" formatCode="0.00E+00">
                  <c:v>0.000670657244099217</c:v>
                </c:pt>
                <c:pt idx="401" formatCode="0.00E+00">
                  <c:v>0.000660647434485796</c:v>
                </c:pt>
                <c:pt idx="402" formatCode="0.00E+00">
                  <c:v>0.00070068667293948</c:v>
                </c:pt>
                <c:pt idx="403" formatCode="0.00E+00">
                  <c:v>0.000770755340233428</c:v>
                </c:pt>
                <c:pt idx="404" formatCode="0.00E+00">
                  <c:v>0.000600588576805269</c:v>
                </c:pt>
                <c:pt idx="405" formatCode="0.00E+00">
                  <c:v>0.000660647434485796</c:v>
                </c:pt>
                <c:pt idx="406" formatCode="0.00E+00">
                  <c:v>0.000680667053712638</c:v>
                </c:pt>
                <c:pt idx="407" formatCode="0.00E+00">
                  <c:v>0.000630618005645532</c:v>
                </c:pt>
                <c:pt idx="408" formatCode="0.00E+00">
                  <c:v>0.000690676863326059</c:v>
                </c:pt>
                <c:pt idx="409" formatCode="0.00E+00">
                  <c:v>0.000560549338351584</c:v>
                </c:pt>
                <c:pt idx="410" formatCode="0.00E+00">
                  <c:v>0.000580568957578426</c:v>
                </c:pt>
                <c:pt idx="411" formatCode="0.00E+00">
                  <c:v>0.00061059838641869</c:v>
                </c:pt>
                <c:pt idx="412" formatCode="0.00E+00">
                  <c:v>0.000640627815258953</c:v>
                </c:pt>
                <c:pt idx="413" formatCode="0.00E+00">
                  <c:v>0.000560549338351584</c:v>
                </c:pt>
                <c:pt idx="414" formatCode="0.00E+00">
                  <c:v>0.000780765149846849</c:v>
                </c:pt>
                <c:pt idx="415" formatCode="0.00E+00">
                  <c:v>0.000690676863326059</c:v>
                </c:pt>
                <c:pt idx="416" formatCode="0.00E+00">
                  <c:v>0.000780765149846849</c:v>
                </c:pt>
                <c:pt idx="417" formatCode="0.00E+00">
                  <c:v>0.000620608196032111</c:v>
                </c:pt>
                <c:pt idx="418" formatCode="0.00E+00">
                  <c:v>0.000590578767191848</c:v>
                </c:pt>
                <c:pt idx="419" formatCode="0.00E+00">
                  <c:v>0.000560549338351584</c:v>
                </c:pt>
                <c:pt idx="420" formatCode="0.00E+00">
                  <c:v>0.000600588576805269</c:v>
                </c:pt>
                <c:pt idx="421" formatCode="0.00E+00">
                  <c:v>0.000650637624872374</c:v>
                </c:pt>
                <c:pt idx="422" formatCode="0.00E+00">
                  <c:v>0.000620608196032111</c:v>
                </c:pt>
                <c:pt idx="423" formatCode="0.00E+00">
                  <c:v>0.000670657244099217</c:v>
                </c:pt>
                <c:pt idx="424" formatCode="0.00E+00">
                  <c:v>0.000550539528738163</c:v>
                </c:pt>
                <c:pt idx="425" formatCode="0.00E+00">
                  <c:v>0.000580568957578426</c:v>
                </c:pt>
                <c:pt idx="426" formatCode="0.00E+00">
                  <c:v>0.000740725911393165</c:v>
                </c:pt>
                <c:pt idx="427" formatCode="0.00E+00">
                  <c:v>0.000800784769073692</c:v>
                </c:pt>
                <c:pt idx="428" formatCode="0.00E+00">
                  <c:v>0.000780765149846849</c:v>
                </c:pt>
                <c:pt idx="429" formatCode="0.00E+00">
                  <c:v>0.000640627815258953</c:v>
                </c:pt>
                <c:pt idx="430" formatCode="0.00E+00">
                  <c:v>0.000660647434485796</c:v>
                </c:pt>
                <c:pt idx="431" formatCode="0.00E+00">
                  <c:v>0.000690676863326059</c:v>
                </c:pt>
                <c:pt idx="432" formatCode="0.00E+00">
                  <c:v>0.000490480671057636</c:v>
                </c:pt>
                <c:pt idx="433" formatCode="0.00E+00">
                  <c:v>0.000560549338351584</c:v>
                </c:pt>
                <c:pt idx="434" formatCode="0.00E+00">
                  <c:v>0.000650637624872374</c:v>
                </c:pt>
                <c:pt idx="435" formatCode="0.00E+00">
                  <c:v>0.000630618005645532</c:v>
                </c:pt>
                <c:pt idx="436" formatCode="0.00E+00">
                  <c:v>0.000630618005645532</c:v>
                </c:pt>
                <c:pt idx="437" formatCode="0.00E+00">
                  <c:v>0.00070068667293948</c:v>
                </c:pt>
                <c:pt idx="438" formatCode="0.00E+00">
                  <c:v>0.000790774959460271</c:v>
                </c:pt>
                <c:pt idx="439" formatCode="0.00E+00">
                  <c:v>0.000550539528738163</c:v>
                </c:pt>
                <c:pt idx="440" formatCode="0.00E+00">
                  <c:v>0.000730716101779744</c:v>
                </c:pt>
                <c:pt idx="441" formatCode="0.00E+00">
                  <c:v>0.000730716101779744</c:v>
                </c:pt>
                <c:pt idx="442" formatCode="0.00E+00">
                  <c:v>0.000680667053712638</c:v>
                </c:pt>
                <c:pt idx="443" formatCode="0.00E+00">
                  <c:v>0.000590578767191848</c:v>
                </c:pt>
                <c:pt idx="444" formatCode="0.00E+00">
                  <c:v>0.000690676863326059</c:v>
                </c:pt>
                <c:pt idx="445" formatCode="0.00E+00">
                  <c:v>0.00061059838641869</c:v>
                </c:pt>
                <c:pt idx="446" formatCode="0.00E+00">
                  <c:v>1.00098096134211E-5</c:v>
                </c:pt>
                <c:pt idx="447" formatCode="0.00E+00">
                  <c:v>0.000550539528738163</c:v>
                </c:pt>
                <c:pt idx="448" formatCode="0.00E+00">
                  <c:v>0.000730716101779744</c:v>
                </c:pt>
                <c:pt idx="449" formatCode="0.00E+00">
                  <c:v>0.000620608196032111</c:v>
                </c:pt>
                <c:pt idx="450" formatCode="0.00E+00">
                  <c:v>0.000670657244099217</c:v>
                </c:pt>
                <c:pt idx="451" formatCode="0.00E+00">
                  <c:v>0.000680667053712638</c:v>
                </c:pt>
                <c:pt idx="452" formatCode="0.00E+00">
                  <c:v>1.00098096134211E-5</c:v>
                </c:pt>
                <c:pt idx="453" formatCode="0.00E+00">
                  <c:v>0.000640627815258953</c:v>
                </c:pt>
                <c:pt idx="454" formatCode="0.00E+00">
                  <c:v>0.000710696482552901</c:v>
                </c:pt>
                <c:pt idx="455" formatCode="0.00E+00">
                  <c:v>0.000720706292166323</c:v>
                </c:pt>
                <c:pt idx="456" formatCode="0.00E+00">
                  <c:v>0.000550539528738163</c:v>
                </c:pt>
                <c:pt idx="457" formatCode="0.00E+00">
                  <c:v>0.000810794578687113</c:v>
                </c:pt>
                <c:pt idx="458" formatCode="0.00E+00">
                  <c:v>0.000640627815258953</c:v>
                </c:pt>
                <c:pt idx="459" formatCode="0.00E+00">
                  <c:v>0.000750735721006586</c:v>
                </c:pt>
                <c:pt idx="460" formatCode="0.00E+00">
                  <c:v>0.000660647434485796</c:v>
                </c:pt>
                <c:pt idx="461" formatCode="0.00E+00">
                  <c:v>0.00061059838641869</c:v>
                </c:pt>
                <c:pt idx="462" formatCode="0.00E+00">
                  <c:v>0.000690676863326059</c:v>
                </c:pt>
                <c:pt idx="463" formatCode="0.00E+00">
                  <c:v>0.000580568957578426</c:v>
                </c:pt>
                <c:pt idx="464" formatCode="0.00E+00">
                  <c:v>0.000630618005645532</c:v>
                </c:pt>
                <c:pt idx="465" formatCode="0.00E+00">
                  <c:v>0.000670657244099217</c:v>
                </c:pt>
                <c:pt idx="466" formatCode="0.00E+00">
                  <c:v>0.000710696482552901</c:v>
                </c:pt>
                <c:pt idx="467" formatCode="0.00E+00">
                  <c:v>0.000560549338351584</c:v>
                </c:pt>
                <c:pt idx="468" formatCode="0.00E+00">
                  <c:v>0.000640627815258953</c:v>
                </c:pt>
                <c:pt idx="469" formatCode="0.00E+00">
                  <c:v>0.00061059838641869</c:v>
                </c:pt>
                <c:pt idx="470" formatCode="0.00E+00">
                  <c:v>0.00070068667293948</c:v>
                </c:pt>
                <c:pt idx="471" formatCode="0.00E+00">
                  <c:v>0.000690676863326059</c:v>
                </c:pt>
                <c:pt idx="472" formatCode="0.00E+00">
                  <c:v>0.00070068667293948</c:v>
                </c:pt>
                <c:pt idx="473" formatCode="0.00E+00">
                  <c:v>0.000660647434485796</c:v>
                </c:pt>
                <c:pt idx="474" formatCode="0.00E+00">
                  <c:v>0.000680667053712638</c:v>
                </c:pt>
                <c:pt idx="475" formatCode="0.00E+00">
                  <c:v>0.000560549338351584</c:v>
                </c:pt>
                <c:pt idx="476" formatCode="0.00E+00">
                  <c:v>0.000590578767191848</c:v>
                </c:pt>
                <c:pt idx="477" formatCode="0.00E+00">
                  <c:v>0.000630618005645532</c:v>
                </c:pt>
                <c:pt idx="478" formatCode="0.00E+00">
                  <c:v>0.000590578767191848</c:v>
                </c:pt>
                <c:pt idx="479" formatCode="0.00E+00">
                  <c:v>0.000560549338351584</c:v>
                </c:pt>
                <c:pt idx="480" formatCode="0.00E+00">
                  <c:v>0.000740725911393165</c:v>
                </c:pt>
                <c:pt idx="481" formatCode="0.00E+00">
                  <c:v>0.000570559147965005</c:v>
                </c:pt>
                <c:pt idx="482" formatCode="0.00E+00">
                  <c:v>0.000750735721006586</c:v>
                </c:pt>
                <c:pt idx="483" formatCode="0.00E+00">
                  <c:v>0.000590578767191848</c:v>
                </c:pt>
                <c:pt idx="484" formatCode="0.00E+00">
                  <c:v>0.000540529719124742</c:v>
                </c:pt>
                <c:pt idx="485" formatCode="0.00E+00">
                  <c:v>0.000620608196032111</c:v>
                </c:pt>
                <c:pt idx="486" formatCode="0.00E+00">
                  <c:v>0.00070068667293948</c:v>
                </c:pt>
                <c:pt idx="487" formatCode="0.00E+00">
                  <c:v>0.000770755340233428</c:v>
                </c:pt>
                <c:pt idx="488" formatCode="0.00E+00">
                  <c:v>0.000640627815258953</c:v>
                </c:pt>
                <c:pt idx="489" formatCode="0.00E+00">
                  <c:v>0.000590578767191848</c:v>
                </c:pt>
                <c:pt idx="490" formatCode="0.00E+00">
                  <c:v>0.000560549338351584</c:v>
                </c:pt>
                <c:pt idx="491" formatCode="0.00E+00">
                  <c:v>0.000680667053712638</c:v>
                </c:pt>
                <c:pt idx="492" formatCode="0.00E+00">
                  <c:v>1.00098096134211E-5</c:v>
                </c:pt>
                <c:pt idx="493" formatCode="0.00E+00">
                  <c:v>0.000720706292166323</c:v>
                </c:pt>
                <c:pt idx="494" formatCode="0.00E+00">
                  <c:v>0.000590578767191848</c:v>
                </c:pt>
                <c:pt idx="495" formatCode="0.00E+00">
                  <c:v>0.000630618005645532</c:v>
                </c:pt>
                <c:pt idx="496" formatCode="0.00E+00">
                  <c:v>0.000660647434485796</c:v>
                </c:pt>
                <c:pt idx="497" formatCode="0.00E+00">
                  <c:v>0.000680667053712638</c:v>
                </c:pt>
                <c:pt idx="498" formatCode="0.00E+00">
                  <c:v>0.000660647434485796</c:v>
                </c:pt>
                <c:pt idx="499" formatCode="0.00E+00">
                  <c:v>0.000560549338351584</c:v>
                </c:pt>
                <c:pt idx="500" formatCode="0.00E+00">
                  <c:v>0.000530519909511321</c:v>
                </c:pt>
                <c:pt idx="501" formatCode="0.00E+00">
                  <c:v>0.000650637624872374</c:v>
                </c:pt>
                <c:pt idx="502" formatCode="0.00E+00">
                  <c:v>0.000480470861444215</c:v>
                </c:pt>
                <c:pt idx="503" formatCode="0.00E+00">
                  <c:v>0.000540529719124742</c:v>
                </c:pt>
                <c:pt idx="504" formatCode="0.00E+00">
                  <c:v>0.000650637624872374</c:v>
                </c:pt>
                <c:pt idx="505" formatCode="0.00E+00">
                  <c:v>0.000540529719124742</c:v>
                </c:pt>
                <c:pt idx="506" formatCode="0.00E+00">
                  <c:v>0.00061059838641869</c:v>
                </c:pt>
                <c:pt idx="507" formatCode="0.00E+00">
                  <c:v>0.000640627815258953</c:v>
                </c:pt>
                <c:pt idx="508" formatCode="0.00E+00">
                  <c:v>0.00061059838641869</c:v>
                </c:pt>
                <c:pt idx="509" formatCode="0.00E+00">
                  <c:v>0.00070068667293948</c:v>
                </c:pt>
                <c:pt idx="510" formatCode="0.00E+00">
                  <c:v>0.000480470861444215</c:v>
                </c:pt>
                <c:pt idx="511" formatCode="0.00E+00">
                  <c:v>0.000530519909511321</c:v>
                </c:pt>
                <c:pt idx="512" formatCode="0.00E+00">
                  <c:v>0.000530519909511321</c:v>
                </c:pt>
                <c:pt idx="513" formatCode="0.00E+00">
                  <c:v>0.000520510099897899</c:v>
                </c:pt>
                <c:pt idx="514" formatCode="0.00E+00">
                  <c:v>0.000590578767191848</c:v>
                </c:pt>
                <c:pt idx="515" formatCode="0.00E+00">
                  <c:v>0.000770755340233428</c:v>
                </c:pt>
                <c:pt idx="516" formatCode="0.00E+00">
                  <c:v>0.000630618005645532</c:v>
                </c:pt>
                <c:pt idx="517" formatCode="0.00E+00">
                  <c:v>0.000620608196032111</c:v>
                </c:pt>
                <c:pt idx="518" formatCode="0.00E+00">
                  <c:v>0.000540529719124742</c:v>
                </c:pt>
                <c:pt idx="519" formatCode="0.00E+00">
                  <c:v>0.000580568957578426</c:v>
                </c:pt>
                <c:pt idx="520" formatCode="0.00E+00">
                  <c:v>0.000620608196032111</c:v>
                </c:pt>
                <c:pt idx="521" formatCode="0.00E+00">
                  <c:v>0.00070068667293948</c:v>
                </c:pt>
                <c:pt idx="522" formatCode="0.00E+00">
                  <c:v>0.000550539528738163</c:v>
                </c:pt>
                <c:pt idx="523" formatCode="0.00E+00">
                  <c:v>0.000640627815258953</c:v>
                </c:pt>
                <c:pt idx="524" formatCode="0.00E+00">
                  <c:v>0.000710696482552901</c:v>
                </c:pt>
                <c:pt idx="525" formatCode="0.00E+00">
                  <c:v>0.000690676863326059</c:v>
                </c:pt>
                <c:pt idx="526" formatCode="0.00E+00">
                  <c:v>0.000500490480671057</c:v>
                </c:pt>
                <c:pt idx="527" formatCode="0.00E+00">
                  <c:v>0.000650637624872374</c:v>
                </c:pt>
                <c:pt idx="528" formatCode="0.00E+00">
                  <c:v>0.000730716101779744</c:v>
                </c:pt>
                <c:pt idx="529" formatCode="0.00E+00">
                  <c:v>0.000660647434485796</c:v>
                </c:pt>
                <c:pt idx="530" formatCode="0.00E+00">
                  <c:v>0.000690676863326059</c:v>
                </c:pt>
                <c:pt idx="531" formatCode="0.00E+00">
                  <c:v>0.000590578767191848</c:v>
                </c:pt>
                <c:pt idx="532" formatCode="0.00E+00">
                  <c:v>0.00061059838641869</c:v>
                </c:pt>
                <c:pt idx="533" formatCode="0.00E+00">
                  <c:v>0.000590578767191848</c:v>
                </c:pt>
                <c:pt idx="534" formatCode="0.00E+00">
                  <c:v>0.000680667053712638</c:v>
                </c:pt>
                <c:pt idx="535" formatCode="0.00E+00">
                  <c:v>0.000720706292166323</c:v>
                </c:pt>
                <c:pt idx="536" formatCode="0.00E+00">
                  <c:v>0.000470461051830794</c:v>
                </c:pt>
                <c:pt idx="537" formatCode="0.00E+00">
                  <c:v>0.000570559147965005</c:v>
                </c:pt>
                <c:pt idx="538" formatCode="0.00E+00">
                  <c:v>0.00061059838641869</c:v>
                </c:pt>
                <c:pt idx="539" formatCode="0.00E+00">
                  <c:v>0.000550539528738163</c:v>
                </c:pt>
                <c:pt idx="540" formatCode="0.00E+00">
                  <c:v>0.000650637624872374</c:v>
                </c:pt>
                <c:pt idx="541" formatCode="0.00E+00">
                  <c:v>0.000460451242217373</c:v>
                </c:pt>
                <c:pt idx="542" formatCode="0.00E+00">
                  <c:v>0.00061059838641869</c:v>
                </c:pt>
                <c:pt idx="543" formatCode="0.00E+00">
                  <c:v>0.000590578767191848</c:v>
                </c:pt>
                <c:pt idx="544" formatCode="0.00E+00">
                  <c:v>0.000670657244099217</c:v>
                </c:pt>
                <c:pt idx="545" formatCode="0.00E+00">
                  <c:v>0.000560549338351584</c:v>
                </c:pt>
                <c:pt idx="546" formatCode="0.00E+00">
                  <c:v>0.000620608196032111</c:v>
                </c:pt>
                <c:pt idx="547" formatCode="0.00E+00">
                  <c:v>0.000460451242217373</c:v>
                </c:pt>
                <c:pt idx="548" formatCode="0.00E+00">
                  <c:v>0.000560549338351584</c:v>
                </c:pt>
                <c:pt idx="549" formatCode="0.00E+00">
                  <c:v>0.000490480671057636</c:v>
                </c:pt>
                <c:pt idx="550" formatCode="0.00E+00">
                  <c:v>0.000560549338351584</c:v>
                </c:pt>
                <c:pt idx="551" formatCode="0.00E+00">
                  <c:v>0.000580568957578426</c:v>
                </c:pt>
                <c:pt idx="552" formatCode="0.00E+00">
                  <c:v>1.00098096134211E-5</c:v>
                </c:pt>
                <c:pt idx="553" formatCode="0.00E+00">
                  <c:v>0.000400392384536846</c:v>
                </c:pt>
                <c:pt idx="554" formatCode="0.00E+00">
                  <c:v>1.00098096134211E-5</c:v>
                </c:pt>
                <c:pt idx="555" formatCode="0.00E+00">
                  <c:v>0.000570559147965005</c:v>
                </c:pt>
                <c:pt idx="556" formatCode="0.00E+00">
                  <c:v>0.000580568957578426</c:v>
                </c:pt>
                <c:pt idx="557" formatCode="0.00E+00">
                  <c:v>0.000650637624872374</c:v>
                </c:pt>
                <c:pt idx="558" formatCode="0.00E+00">
                  <c:v>0.000520510099897899</c:v>
                </c:pt>
                <c:pt idx="559" formatCode="0.00E+00">
                  <c:v>0.000630618005645532</c:v>
                </c:pt>
                <c:pt idx="560" formatCode="0.00E+00">
                  <c:v>0.000540529719124742</c:v>
                </c:pt>
                <c:pt idx="561" formatCode="0.00E+00">
                  <c:v>0.000540529719124742</c:v>
                </c:pt>
                <c:pt idx="562" formatCode="0.00E+00">
                  <c:v>0.000560549338351584</c:v>
                </c:pt>
                <c:pt idx="563" formatCode="0.00E+00">
                  <c:v>0.000630618005645532</c:v>
                </c:pt>
                <c:pt idx="564" formatCode="0.00E+00">
                  <c:v>0.000600588576805269</c:v>
                </c:pt>
                <c:pt idx="565" formatCode="0.00E+00">
                  <c:v>0.000630618005645532</c:v>
                </c:pt>
                <c:pt idx="566" formatCode="0.00E+00">
                  <c:v>0.000570559147965005</c:v>
                </c:pt>
                <c:pt idx="567" formatCode="0.00E+00">
                  <c:v>0.000570559147965005</c:v>
                </c:pt>
                <c:pt idx="568" formatCode="0.00E+00">
                  <c:v>0.000620608196032111</c:v>
                </c:pt>
                <c:pt idx="569" formatCode="0.00E+00">
                  <c:v>0.000580568957578426</c:v>
                </c:pt>
                <c:pt idx="570" formatCode="0.00E+00">
                  <c:v>0.000520510099897899</c:v>
                </c:pt>
                <c:pt idx="571" formatCode="0.00E+00">
                  <c:v>0.000530519909511321</c:v>
                </c:pt>
                <c:pt idx="572" formatCode="0.00E+00">
                  <c:v>0.000500490480671057</c:v>
                </c:pt>
                <c:pt idx="573" formatCode="0.00E+00">
                  <c:v>0.000640627815258953</c:v>
                </c:pt>
                <c:pt idx="574" formatCode="0.00E+00">
                  <c:v>0.000470461051830794</c:v>
                </c:pt>
                <c:pt idx="575" formatCode="0.00E+00">
                  <c:v>0.000580568957578426</c:v>
                </c:pt>
                <c:pt idx="576" formatCode="0.00E+00">
                  <c:v>0.000530519909511321</c:v>
                </c:pt>
                <c:pt idx="577" formatCode="0.00E+00">
                  <c:v>0.000590578767191848</c:v>
                </c:pt>
                <c:pt idx="578" formatCode="0.00E+00">
                  <c:v>0.000680667053712638</c:v>
                </c:pt>
                <c:pt idx="579" formatCode="0.00E+00">
                  <c:v>0.000690676863326059</c:v>
                </c:pt>
                <c:pt idx="580" formatCode="0.00E+00">
                  <c:v>0.000480470861444215</c:v>
                </c:pt>
                <c:pt idx="581" formatCode="0.00E+00">
                  <c:v>0.000570559147965005</c:v>
                </c:pt>
                <c:pt idx="582" formatCode="0.00E+00">
                  <c:v>0.00061059838641869</c:v>
                </c:pt>
                <c:pt idx="583" formatCode="0.00E+00">
                  <c:v>0.000640627815258953</c:v>
                </c:pt>
                <c:pt idx="584" formatCode="0.00E+00">
                  <c:v>1.00098096134211E-5</c:v>
                </c:pt>
                <c:pt idx="585" formatCode="0.00E+00">
                  <c:v>0.000560549338351584</c:v>
                </c:pt>
                <c:pt idx="586" formatCode="0.00E+00">
                  <c:v>0.000570559147965005</c:v>
                </c:pt>
                <c:pt idx="587" formatCode="0.00E+00">
                  <c:v>0.000650637624872374</c:v>
                </c:pt>
                <c:pt idx="588" formatCode="0.00E+00">
                  <c:v>0.00061059838641869</c:v>
                </c:pt>
                <c:pt idx="589" formatCode="0.00E+00">
                  <c:v>0.000430421813377109</c:v>
                </c:pt>
                <c:pt idx="590" formatCode="0.00E+00">
                  <c:v>0.000580568957578426</c:v>
                </c:pt>
                <c:pt idx="591" formatCode="0.00E+00">
                  <c:v>0.000600588576805269</c:v>
                </c:pt>
                <c:pt idx="592" formatCode="0.00E+00">
                  <c:v>0.000570559147965005</c:v>
                </c:pt>
                <c:pt idx="593" formatCode="0.00E+00">
                  <c:v>0.000670657244099217</c:v>
                </c:pt>
                <c:pt idx="594" formatCode="0.00E+00">
                  <c:v>0.000570559147965005</c:v>
                </c:pt>
                <c:pt idx="595" formatCode="0.00E+00">
                  <c:v>0.000520510099897899</c:v>
                </c:pt>
                <c:pt idx="596" formatCode="0.00E+00">
                  <c:v>0.000580568957578426</c:v>
                </c:pt>
                <c:pt idx="597" formatCode="0.00E+00">
                  <c:v>0.000510500290284478</c:v>
                </c:pt>
                <c:pt idx="598" formatCode="0.00E+00">
                  <c:v>0.000580568957578426</c:v>
                </c:pt>
                <c:pt idx="599" formatCode="0.00E+00">
                  <c:v>0.00061059838641869</c:v>
                </c:pt>
                <c:pt idx="600" formatCode="0.00E+00">
                  <c:v>0.000510500290284478</c:v>
                </c:pt>
                <c:pt idx="601" formatCode="0.00E+00">
                  <c:v>0.000550539528738163</c:v>
                </c:pt>
                <c:pt idx="602" formatCode="0.00E+00">
                  <c:v>0.00044043162299053</c:v>
                </c:pt>
                <c:pt idx="603" formatCode="0.00E+00">
                  <c:v>0.000540529719124742</c:v>
                </c:pt>
                <c:pt idx="604" formatCode="0.00E+00">
                  <c:v>0.000540529719124742</c:v>
                </c:pt>
                <c:pt idx="605" formatCode="0.00E+00">
                  <c:v>0.000590578767191848</c:v>
                </c:pt>
                <c:pt idx="606" formatCode="0.00E+00">
                  <c:v>0.00061059838641869</c:v>
                </c:pt>
                <c:pt idx="607" formatCode="0.00E+00">
                  <c:v>0.000480470861444215</c:v>
                </c:pt>
                <c:pt idx="608" formatCode="0.00E+00">
                  <c:v>0.000670657244099217</c:v>
                </c:pt>
                <c:pt idx="609" formatCode="0.00E+00">
                  <c:v>0.00044043162299053</c:v>
                </c:pt>
                <c:pt idx="610" formatCode="0.00E+00">
                  <c:v>0.000540529719124742</c:v>
                </c:pt>
                <c:pt idx="611" formatCode="0.00E+00">
                  <c:v>0.000550539528738163</c:v>
                </c:pt>
                <c:pt idx="612" formatCode="0.00E+00">
                  <c:v>0.000500490480671057</c:v>
                </c:pt>
                <c:pt idx="613" formatCode="0.00E+00">
                  <c:v>0.000580568957578426</c:v>
                </c:pt>
                <c:pt idx="614" formatCode="0.00E+00">
                  <c:v>0.000380372765310003</c:v>
                </c:pt>
                <c:pt idx="615" formatCode="0.00E+00">
                  <c:v>0.000640627815258953</c:v>
                </c:pt>
                <c:pt idx="616" formatCode="0.00E+00">
                  <c:v>0.000600588576805269</c:v>
                </c:pt>
                <c:pt idx="617" formatCode="0.00E+00">
                  <c:v>0.000620608196032111</c:v>
                </c:pt>
                <c:pt idx="618" formatCode="0.00E+00">
                  <c:v>0.000710696482552901</c:v>
                </c:pt>
                <c:pt idx="619" formatCode="0.00E+00">
                  <c:v>0.00061059838641869</c:v>
                </c:pt>
                <c:pt idx="620" formatCode="0.00E+00">
                  <c:v>0.000340333526856319</c:v>
                </c:pt>
                <c:pt idx="621" formatCode="0.00E+00">
                  <c:v>0.000540529719124742</c:v>
                </c:pt>
                <c:pt idx="622" formatCode="0.00E+00">
                  <c:v>0.000450441432603951</c:v>
                </c:pt>
                <c:pt idx="623" formatCode="0.00E+00">
                  <c:v>0.00061059838641869</c:v>
                </c:pt>
                <c:pt idx="624" formatCode="0.00E+00">
                  <c:v>0.000520510099897899</c:v>
                </c:pt>
                <c:pt idx="625" formatCode="0.00E+00">
                  <c:v>0.000480470861444215</c:v>
                </c:pt>
                <c:pt idx="626" formatCode="0.00E+00">
                  <c:v>0.000530519909511321</c:v>
                </c:pt>
                <c:pt idx="627" formatCode="0.00E+00">
                  <c:v>0.00035034333646974</c:v>
                </c:pt>
                <c:pt idx="628" formatCode="0.00E+00">
                  <c:v>0.000650637624872374</c:v>
                </c:pt>
                <c:pt idx="629" formatCode="0.00E+00">
                  <c:v>0.000480470861444215</c:v>
                </c:pt>
                <c:pt idx="630" formatCode="0.00E+00">
                  <c:v>0.000580568957578426</c:v>
                </c:pt>
                <c:pt idx="631" formatCode="0.00E+00">
                  <c:v>0.00061059838641869</c:v>
                </c:pt>
                <c:pt idx="632" formatCode="0.00E+00">
                  <c:v>0.000580568957578426</c:v>
                </c:pt>
                <c:pt idx="633" formatCode="0.00E+00">
                  <c:v>0.000660647434485796</c:v>
                </c:pt>
                <c:pt idx="634" formatCode="0.00E+00">
                  <c:v>0.000500490480671057</c:v>
                </c:pt>
                <c:pt idx="635" formatCode="0.00E+00">
                  <c:v>0.000490480671057636</c:v>
                </c:pt>
                <c:pt idx="636" formatCode="0.00E+00">
                  <c:v>0.000460451242217373</c:v>
                </c:pt>
                <c:pt idx="637" formatCode="0.00E+00">
                  <c:v>0.000570559147965005</c:v>
                </c:pt>
                <c:pt idx="638" formatCode="0.00E+00">
                  <c:v>0.000460451242217373</c:v>
                </c:pt>
                <c:pt idx="639" formatCode="0.00E+00">
                  <c:v>0.000420412003763688</c:v>
                </c:pt>
                <c:pt idx="640" formatCode="0.00E+00">
                  <c:v>0.000670657244099217</c:v>
                </c:pt>
                <c:pt idx="641" formatCode="0.00E+00">
                  <c:v>0.000500490480671057</c:v>
                </c:pt>
                <c:pt idx="642" formatCode="0.00E+00">
                  <c:v>0.000500490480671057</c:v>
                </c:pt>
                <c:pt idx="643" formatCode="0.00E+00">
                  <c:v>0.000520510099897899</c:v>
                </c:pt>
                <c:pt idx="644" formatCode="0.00E+00">
                  <c:v>0.000480470861444215</c:v>
                </c:pt>
                <c:pt idx="645" formatCode="0.00E+00">
                  <c:v>0.000510500290284478</c:v>
                </c:pt>
                <c:pt idx="646" formatCode="0.00E+00">
                  <c:v>0.000540529719124742</c:v>
                </c:pt>
                <c:pt idx="647" formatCode="0.00E+00">
                  <c:v>0.000480470861444215</c:v>
                </c:pt>
                <c:pt idx="648" formatCode="0.00E+00">
                  <c:v>0.000640627815258953</c:v>
                </c:pt>
                <c:pt idx="649" formatCode="0.00E+00">
                  <c:v>0.000420412003763688</c:v>
                </c:pt>
                <c:pt idx="650" formatCode="0.00E+00">
                  <c:v>0.000430421813377109</c:v>
                </c:pt>
                <c:pt idx="651" formatCode="0.00E+00">
                  <c:v>0.000590578767191848</c:v>
                </c:pt>
                <c:pt idx="652" formatCode="0.00E+00">
                  <c:v>0.000720706292166323</c:v>
                </c:pt>
                <c:pt idx="653" formatCode="0.00E+00">
                  <c:v>0.000420412003763688</c:v>
                </c:pt>
                <c:pt idx="654" formatCode="0.00E+00">
                  <c:v>0.000600588576805269</c:v>
                </c:pt>
                <c:pt idx="655" formatCode="0.00E+00">
                  <c:v>0.000570559147965005</c:v>
                </c:pt>
                <c:pt idx="656" formatCode="0.00E+00">
                  <c:v>0.000510500290284478</c:v>
                </c:pt>
                <c:pt idx="657" formatCode="0.00E+00">
                  <c:v>0.000590578767191848</c:v>
                </c:pt>
                <c:pt idx="658" formatCode="0.00E+00">
                  <c:v>0.000570559147965005</c:v>
                </c:pt>
                <c:pt idx="659" formatCode="0.00E+00">
                  <c:v>0.000530519909511321</c:v>
                </c:pt>
                <c:pt idx="660" formatCode="0.00E+00">
                  <c:v>0.000490480671057636</c:v>
                </c:pt>
                <c:pt idx="661" formatCode="0.00E+00">
                  <c:v>0.000550539528738163</c:v>
                </c:pt>
                <c:pt idx="662" formatCode="0.00E+00">
                  <c:v>0.000510500290284478</c:v>
                </c:pt>
                <c:pt idx="663" formatCode="0.00E+00">
                  <c:v>0.000480470861444215</c:v>
                </c:pt>
                <c:pt idx="664" formatCode="0.00E+00">
                  <c:v>0.000570559147965005</c:v>
                </c:pt>
                <c:pt idx="665" formatCode="0.00E+00">
                  <c:v>0.000550539528738163</c:v>
                </c:pt>
                <c:pt idx="666" formatCode="0.00E+00">
                  <c:v>0.000550539528738163</c:v>
                </c:pt>
                <c:pt idx="667" formatCode="0.00E+00">
                  <c:v>0.000600588576805269</c:v>
                </c:pt>
                <c:pt idx="668" formatCode="0.00E+00">
                  <c:v>0.000510500290284478</c:v>
                </c:pt>
                <c:pt idx="669" formatCode="0.00E+00">
                  <c:v>0.000470461051830794</c:v>
                </c:pt>
                <c:pt idx="670" formatCode="0.00E+00">
                  <c:v>0.000570559147965005</c:v>
                </c:pt>
                <c:pt idx="671" formatCode="0.00E+00">
                  <c:v>0.000510500290284478</c:v>
                </c:pt>
                <c:pt idx="672" formatCode="0.00E+00">
                  <c:v>0.000400392384536846</c:v>
                </c:pt>
                <c:pt idx="673" formatCode="0.00E+00">
                  <c:v>0.00035034333646974</c:v>
                </c:pt>
                <c:pt idx="674" formatCode="0.00E+00">
                  <c:v>0.000640627815258953</c:v>
                </c:pt>
                <c:pt idx="675" formatCode="0.00E+00">
                  <c:v>0.000400392384536846</c:v>
                </c:pt>
                <c:pt idx="676" formatCode="0.00E+00">
                  <c:v>0.000570559147965005</c:v>
                </c:pt>
                <c:pt idx="677" formatCode="0.00E+00">
                  <c:v>0.000540529719124742</c:v>
                </c:pt>
                <c:pt idx="678" formatCode="0.00E+00">
                  <c:v>0.000580568957578426</c:v>
                </c:pt>
                <c:pt idx="679" formatCode="0.00E+00">
                  <c:v>0.000510500290284478</c:v>
                </c:pt>
                <c:pt idx="680" formatCode="0.00E+00">
                  <c:v>0.000560549338351584</c:v>
                </c:pt>
                <c:pt idx="681" formatCode="0.00E+00">
                  <c:v>0.000450441432603951</c:v>
                </c:pt>
                <c:pt idx="682" formatCode="0.00E+00">
                  <c:v>0.000460451242217373</c:v>
                </c:pt>
                <c:pt idx="683" formatCode="0.00E+00">
                  <c:v>0.000510500290284478</c:v>
                </c:pt>
                <c:pt idx="684" formatCode="0.00E+00">
                  <c:v>0.000510500290284478</c:v>
                </c:pt>
                <c:pt idx="685" formatCode="0.00E+00">
                  <c:v>0.000410402194150267</c:v>
                </c:pt>
                <c:pt idx="686" formatCode="0.00E+00">
                  <c:v>0.000480470861444215</c:v>
                </c:pt>
                <c:pt idx="687" formatCode="0.00E+00">
                  <c:v>0.000530519909511321</c:v>
                </c:pt>
                <c:pt idx="688" formatCode="0.00E+00">
                  <c:v>0.000660647434485796</c:v>
                </c:pt>
                <c:pt idx="689" formatCode="0.00E+00">
                  <c:v>0.000500490480671057</c:v>
                </c:pt>
                <c:pt idx="690" formatCode="0.00E+00">
                  <c:v>0.000520510099897899</c:v>
                </c:pt>
                <c:pt idx="691" formatCode="0.00E+00">
                  <c:v>0.000530519909511321</c:v>
                </c:pt>
                <c:pt idx="692" formatCode="0.00E+00">
                  <c:v>0.000550539528738163</c:v>
                </c:pt>
                <c:pt idx="693" formatCode="0.00E+00">
                  <c:v>0.000470461051830794</c:v>
                </c:pt>
                <c:pt idx="694" formatCode="0.00E+00">
                  <c:v>0.000590578767191848</c:v>
                </c:pt>
                <c:pt idx="695" formatCode="0.00E+00">
                  <c:v>0.000410402194150267</c:v>
                </c:pt>
                <c:pt idx="696" formatCode="0.00E+00">
                  <c:v>0.000560549338351584</c:v>
                </c:pt>
                <c:pt idx="697" formatCode="0.00E+00">
                  <c:v>0.000560549338351584</c:v>
                </c:pt>
                <c:pt idx="698" formatCode="0.00E+00">
                  <c:v>0.000620608196032111</c:v>
                </c:pt>
                <c:pt idx="699" formatCode="0.00E+00">
                  <c:v>0.000540529719124742</c:v>
                </c:pt>
                <c:pt idx="700" formatCode="0.00E+00">
                  <c:v>0.000500490480671057</c:v>
                </c:pt>
                <c:pt idx="701" formatCode="0.00E+00">
                  <c:v>0.000590578767191848</c:v>
                </c:pt>
                <c:pt idx="702" formatCode="0.00E+00">
                  <c:v>0.000520510099897899</c:v>
                </c:pt>
                <c:pt idx="703" formatCode="0.00E+00">
                  <c:v>0.000380372765310003</c:v>
                </c:pt>
                <c:pt idx="704" formatCode="0.00E+00">
                  <c:v>0.000660647434485796</c:v>
                </c:pt>
                <c:pt idx="705" formatCode="0.00E+00">
                  <c:v>0.000600588576805269</c:v>
                </c:pt>
                <c:pt idx="706" formatCode="0.00E+00">
                  <c:v>0.000570559147965005</c:v>
                </c:pt>
                <c:pt idx="707" formatCode="0.00E+00">
                  <c:v>0.000520510099897899</c:v>
                </c:pt>
                <c:pt idx="708" formatCode="0.00E+00">
                  <c:v>0.000480470861444215</c:v>
                </c:pt>
                <c:pt idx="709" formatCode="0.00E+00">
                  <c:v>0.000420412003763688</c:v>
                </c:pt>
                <c:pt idx="710" formatCode="0.00E+00">
                  <c:v>0.000500490480671057</c:v>
                </c:pt>
                <c:pt idx="711" formatCode="0.00E+00">
                  <c:v>0.000520510099897899</c:v>
                </c:pt>
                <c:pt idx="712" formatCode="0.00E+00">
                  <c:v>0.000430421813377109</c:v>
                </c:pt>
                <c:pt idx="713" formatCode="0.00E+00">
                  <c:v>0.000360353146083161</c:v>
                </c:pt>
                <c:pt idx="714" formatCode="0.00E+00">
                  <c:v>0.000460451242217373</c:v>
                </c:pt>
                <c:pt idx="715" formatCode="0.00E+00">
                  <c:v>0.000480470861444215</c:v>
                </c:pt>
                <c:pt idx="716" formatCode="0.00E+00">
                  <c:v>0.000460451242217373</c:v>
                </c:pt>
                <c:pt idx="717" formatCode="0.00E+00">
                  <c:v>0.000500490480671057</c:v>
                </c:pt>
                <c:pt idx="718" formatCode="0.00E+00">
                  <c:v>0.000500490480671057</c:v>
                </c:pt>
                <c:pt idx="719" formatCode="0.00E+00">
                  <c:v>0.000450441432603951</c:v>
                </c:pt>
                <c:pt idx="720" formatCode="0.00E+00">
                  <c:v>0.00044043162299053</c:v>
                </c:pt>
                <c:pt idx="721" formatCode="0.00E+00">
                  <c:v>0.000470461051830794</c:v>
                </c:pt>
                <c:pt idx="722" formatCode="0.00E+00">
                  <c:v>0.000390382574923424</c:v>
                </c:pt>
                <c:pt idx="723" formatCode="0.00E+00">
                  <c:v>0.000550539528738163</c:v>
                </c:pt>
                <c:pt idx="724" formatCode="0.00E+00">
                  <c:v>0.000460451242217373</c:v>
                </c:pt>
                <c:pt idx="725" formatCode="0.00E+00">
                  <c:v>0.000410402194150267</c:v>
                </c:pt>
                <c:pt idx="726" formatCode="0.00E+00">
                  <c:v>0.000540529719124742</c:v>
                </c:pt>
                <c:pt idx="727" formatCode="0.00E+00">
                  <c:v>0.000550539528738163</c:v>
                </c:pt>
                <c:pt idx="728" formatCode="0.00E+00">
                  <c:v>0.000510500290284478</c:v>
                </c:pt>
                <c:pt idx="729" formatCode="0.00E+00">
                  <c:v>0.000430421813377109</c:v>
                </c:pt>
                <c:pt idx="730" formatCode="0.00E+00">
                  <c:v>0.000570559147965005</c:v>
                </c:pt>
                <c:pt idx="731" formatCode="0.00E+00">
                  <c:v>0.000480470861444215</c:v>
                </c:pt>
                <c:pt idx="732" formatCode="0.00E+00">
                  <c:v>0.000430421813377109</c:v>
                </c:pt>
                <c:pt idx="733" formatCode="0.00E+00">
                  <c:v>0.000420412003763688</c:v>
                </c:pt>
                <c:pt idx="734" formatCode="0.00E+00">
                  <c:v>0.000420412003763688</c:v>
                </c:pt>
                <c:pt idx="735" formatCode="0.00E+00">
                  <c:v>0.000530519909511321</c:v>
                </c:pt>
                <c:pt idx="736" formatCode="0.00E+00">
                  <c:v>0.000530519909511321</c:v>
                </c:pt>
                <c:pt idx="737" formatCode="0.00E+00">
                  <c:v>0.000570559147965005</c:v>
                </c:pt>
                <c:pt idx="738" formatCode="0.00E+00">
                  <c:v>0.000430421813377109</c:v>
                </c:pt>
                <c:pt idx="739" formatCode="0.00E+00">
                  <c:v>0.000450441432603951</c:v>
                </c:pt>
                <c:pt idx="740" formatCode="0.00E+00">
                  <c:v>0.000590578767191848</c:v>
                </c:pt>
                <c:pt idx="741" formatCode="0.00E+00">
                  <c:v>0.000600588576805269</c:v>
                </c:pt>
                <c:pt idx="742" formatCode="0.00E+00">
                  <c:v>0.000520510099897899</c:v>
                </c:pt>
                <c:pt idx="743" formatCode="0.00E+00">
                  <c:v>0.000370362955696582</c:v>
                </c:pt>
                <c:pt idx="744" formatCode="0.00E+00">
                  <c:v>0.000450441432603951</c:v>
                </c:pt>
                <c:pt idx="745" formatCode="0.00E+00">
                  <c:v>0.000340333526856319</c:v>
                </c:pt>
                <c:pt idx="746" formatCode="0.00E+00">
                  <c:v>0.000530519909511321</c:v>
                </c:pt>
                <c:pt idx="747" formatCode="0.00E+00">
                  <c:v>0.000470461051830794</c:v>
                </c:pt>
                <c:pt idx="748" formatCode="0.00E+00">
                  <c:v>0.000600588576805269</c:v>
                </c:pt>
                <c:pt idx="749" formatCode="0.00E+00">
                  <c:v>0.000470461051830794</c:v>
                </c:pt>
                <c:pt idx="750" formatCode="0.00E+00">
                  <c:v>0.00044043162299053</c:v>
                </c:pt>
                <c:pt idx="751" formatCode="0.00E+00">
                  <c:v>0.000390382574923424</c:v>
                </c:pt>
                <c:pt idx="752" formatCode="0.00E+00">
                  <c:v>0.000360353146083161</c:v>
                </c:pt>
                <c:pt idx="753" formatCode="0.00E+00">
                  <c:v>0.000500490480671057</c:v>
                </c:pt>
                <c:pt idx="754" formatCode="0.00E+00">
                  <c:v>0.000530519909511321</c:v>
                </c:pt>
                <c:pt idx="755" formatCode="0.00E+00">
                  <c:v>0.000410402194150267</c:v>
                </c:pt>
                <c:pt idx="756" formatCode="0.00E+00">
                  <c:v>0.000510500290284478</c:v>
                </c:pt>
                <c:pt idx="757" formatCode="0.00E+00">
                  <c:v>0.00061059838641869</c:v>
                </c:pt>
                <c:pt idx="758" formatCode="0.00E+00">
                  <c:v>0.000450441432603951</c:v>
                </c:pt>
                <c:pt idx="759" formatCode="0.00E+00">
                  <c:v>0.000460451242217373</c:v>
                </c:pt>
                <c:pt idx="760" formatCode="0.00E+00">
                  <c:v>0.000620608196032111</c:v>
                </c:pt>
                <c:pt idx="761" formatCode="0.00E+00">
                  <c:v>0.000500490480671057</c:v>
                </c:pt>
                <c:pt idx="762" formatCode="0.00E+00">
                  <c:v>0.000450441432603951</c:v>
                </c:pt>
                <c:pt idx="763" formatCode="0.00E+00">
                  <c:v>0.000460451242217373</c:v>
                </c:pt>
                <c:pt idx="764" formatCode="0.00E+00">
                  <c:v>0.000360353146083161</c:v>
                </c:pt>
                <c:pt idx="765" formatCode="0.00E+00">
                  <c:v>0.000420412003763688</c:v>
                </c:pt>
                <c:pt idx="766" formatCode="0.00E+00">
                  <c:v>0.000520510099897899</c:v>
                </c:pt>
                <c:pt idx="767" formatCode="0.00E+00">
                  <c:v>0.000620608196032111</c:v>
                </c:pt>
                <c:pt idx="768" formatCode="0.00E+00">
                  <c:v>0.000360353146083161</c:v>
                </c:pt>
                <c:pt idx="769" formatCode="0.00E+00">
                  <c:v>0.000410402194150267</c:v>
                </c:pt>
                <c:pt idx="770" formatCode="0.00E+00">
                  <c:v>0.000360353146083161</c:v>
                </c:pt>
                <c:pt idx="771" formatCode="0.00E+00">
                  <c:v>0.000420412003763688</c:v>
                </c:pt>
                <c:pt idx="772" formatCode="0.00E+00">
                  <c:v>0.000490480671057636</c:v>
                </c:pt>
                <c:pt idx="773" formatCode="0.00E+00">
                  <c:v>0.000430421813377109</c:v>
                </c:pt>
                <c:pt idx="774" formatCode="0.00E+00">
                  <c:v>0.000450441432603951</c:v>
                </c:pt>
                <c:pt idx="775" formatCode="0.00E+00">
                  <c:v>0.000430421813377109</c:v>
                </c:pt>
                <c:pt idx="776" formatCode="0.00E+00">
                  <c:v>0.000500490480671057</c:v>
                </c:pt>
                <c:pt idx="777" formatCode="0.00E+00">
                  <c:v>0.000580568957578426</c:v>
                </c:pt>
                <c:pt idx="778" formatCode="0.00E+00">
                  <c:v>0.000500490480671057</c:v>
                </c:pt>
                <c:pt idx="779" formatCode="0.00E+00">
                  <c:v>0.000480470861444215</c:v>
                </c:pt>
                <c:pt idx="780" formatCode="0.00E+00">
                  <c:v>0.000400392384536846</c:v>
                </c:pt>
                <c:pt idx="781" formatCode="0.00E+00">
                  <c:v>0.000400392384536846</c:v>
                </c:pt>
                <c:pt idx="782" formatCode="0.00E+00">
                  <c:v>0.000530519909511321</c:v>
                </c:pt>
                <c:pt idx="783" formatCode="0.00E+00">
                  <c:v>0.000500490480671057</c:v>
                </c:pt>
                <c:pt idx="784" formatCode="0.00E+00">
                  <c:v>0.000450441432603951</c:v>
                </c:pt>
                <c:pt idx="785" formatCode="0.00E+00">
                  <c:v>0.000430421813377109</c:v>
                </c:pt>
                <c:pt idx="786" formatCode="0.00E+00">
                  <c:v>0.000450441432603951</c:v>
                </c:pt>
                <c:pt idx="787" formatCode="0.00E+00">
                  <c:v>0.000390382574923424</c:v>
                </c:pt>
                <c:pt idx="788" formatCode="0.00E+00">
                  <c:v>0.00044043162299053</c:v>
                </c:pt>
                <c:pt idx="789" formatCode="0.00E+00">
                  <c:v>0.000450441432603951</c:v>
                </c:pt>
                <c:pt idx="790" formatCode="0.00E+00">
                  <c:v>0.000450441432603951</c:v>
                </c:pt>
                <c:pt idx="791" formatCode="0.00E+00">
                  <c:v>0.000450441432603951</c:v>
                </c:pt>
                <c:pt idx="792" formatCode="0.00E+00">
                  <c:v>0.000420412003763688</c:v>
                </c:pt>
                <c:pt idx="793" formatCode="0.00E+00">
                  <c:v>0.000530519909511321</c:v>
                </c:pt>
                <c:pt idx="794" formatCode="0.00E+00">
                  <c:v>0.000490480671057636</c:v>
                </c:pt>
                <c:pt idx="795" formatCode="0.00E+00">
                  <c:v>0.000550539528738163</c:v>
                </c:pt>
                <c:pt idx="796" formatCode="0.00E+00">
                  <c:v>0.000460451242217373</c:v>
                </c:pt>
                <c:pt idx="797" formatCode="0.00E+00">
                  <c:v>0.000410402194150267</c:v>
                </c:pt>
                <c:pt idx="798" formatCode="0.00E+00">
                  <c:v>0.000360353146083161</c:v>
                </c:pt>
                <c:pt idx="799" formatCode="0.00E+00">
                  <c:v>0.000430421813377109</c:v>
                </c:pt>
                <c:pt idx="800" formatCode="0.00E+00">
                  <c:v>0.000580568957578426</c:v>
                </c:pt>
                <c:pt idx="801" formatCode="0.00E+00">
                  <c:v>0.000370362955696582</c:v>
                </c:pt>
                <c:pt idx="802" formatCode="0.00E+00">
                  <c:v>0.000390382574923424</c:v>
                </c:pt>
                <c:pt idx="803" formatCode="0.00E+00">
                  <c:v>0.000510500290284478</c:v>
                </c:pt>
                <c:pt idx="804" formatCode="0.00E+00">
                  <c:v>0.000400392384536846</c:v>
                </c:pt>
                <c:pt idx="805" formatCode="0.00E+00">
                  <c:v>0.000430421813377109</c:v>
                </c:pt>
                <c:pt idx="806" formatCode="0.00E+00">
                  <c:v>0.000410402194150267</c:v>
                </c:pt>
                <c:pt idx="807" formatCode="0.00E+00">
                  <c:v>0.000470461051830794</c:v>
                </c:pt>
                <c:pt idx="808" formatCode="0.00E+00">
                  <c:v>0.000530519909511321</c:v>
                </c:pt>
                <c:pt idx="809" formatCode="0.00E+00">
                  <c:v>0.000400392384536846</c:v>
                </c:pt>
                <c:pt idx="810" formatCode="0.00E+00">
                  <c:v>1.00098096134211E-5</c:v>
                </c:pt>
                <c:pt idx="811" formatCode="0.00E+00">
                  <c:v>0.000570559147965005</c:v>
                </c:pt>
                <c:pt idx="812" formatCode="0.00E+00">
                  <c:v>0.000430421813377109</c:v>
                </c:pt>
                <c:pt idx="813" formatCode="0.00E+00">
                  <c:v>0.000370362955696582</c:v>
                </c:pt>
                <c:pt idx="814" formatCode="0.00E+00">
                  <c:v>0.000460451242217373</c:v>
                </c:pt>
                <c:pt idx="815" formatCode="0.00E+00">
                  <c:v>0.000690676863326059</c:v>
                </c:pt>
                <c:pt idx="816" formatCode="0.00E+00">
                  <c:v>0.000490480671057636</c:v>
                </c:pt>
                <c:pt idx="817" formatCode="0.00E+00">
                  <c:v>0.000380372765310003</c:v>
                </c:pt>
                <c:pt idx="818" formatCode="0.00E+00">
                  <c:v>0.00044043162299053</c:v>
                </c:pt>
                <c:pt idx="819" formatCode="0.00E+00">
                  <c:v>0.000400392384536846</c:v>
                </c:pt>
                <c:pt idx="820" formatCode="0.00E+00">
                  <c:v>0.000330323717242898</c:v>
                </c:pt>
                <c:pt idx="821" formatCode="0.00E+00">
                  <c:v>0.000380372765310003</c:v>
                </c:pt>
                <c:pt idx="822" formatCode="0.00E+00">
                  <c:v>0.000390382574923424</c:v>
                </c:pt>
                <c:pt idx="823" formatCode="0.00E+00">
                  <c:v>0.000500490480671057</c:v>
                </c:pt>
                <c:pt idx="824" formatCode="0.00E+00">
                  <c:v>0.000380372765310003</c:v>
                </c:pt>
                <c:pt idx="825" formatCode="0.00E+00">
                  <c:v>0.000500490480671057</c:v>
                </c:pt>
                <c:pt idx="826" formatCode="0.00E+00">
                  <c:v>0.000400392384536846</c:v>
                </c:pt>
                <c:pt idx="827" formatCode="0.00E+00">
                  <c:v>0.000400392384536846</c:v>
                </c:pt>
                <c:pt idx="828" formatCode="0.00E+00">
                  <c:v>0.00035034333646974</c:v>
                </c:pt>
                <c:pt idx="829" formatCode="0.00E+00">
                  <c:v>0.000390382574923424</c:v>
                </c:pt>
                <c:pt idx="830" formatCode="0.00E+00">
                  <c:v>0.00044043162299053</c:v>
                </c:pt>
                <c:pt idx="831" formatCode="0.00E+00">
                  <c:v>0.000590578767191848</c:v>
                </c:pt>
                <c:pt idx="832" formatCode="0.00E+00">
                  <c:v>0.000490480671057636</c:v>
                </c:pt>
                <c:pt idx="833" formatCode="0.00E+00">
                  <c:v>0.000390382574923424</c:v>
                </c:pt>
                <c:pt idx="834" formatCode="0.00E+00">
                  <c:v>0.000560549338351584</c:v>
                </c:pt>
                <c:pt idx="835" formatCode="0.00E+00">
                  <c:v>0.000490480671057636</c:v>
                </c:pt>
                <c:pt idx="836" formatCode="0.00E+00">
                  <c:v>0.00044043162299053</c:v>
                </c:pt>
                <c:pt idx="837" formatCode="0.00E+00">
                  <c:v>0.000550539528738163</c:v>
                </c:pt>
                <c:pt idx="838" formatCode="0.00E+00">
                  <c:v>0.000600588576805269</c:v>
                </c:pt>
                <c:pt idx="839" formatCode="0.00E+00">
                  <c:v>0.000420412003763688</c:v>
                </c:pt>
                <c:pt idx="840" formatCode="0.00E+00">
                  <c:v>0.000450441432603951</c:v>
                </c:pt>
                <c:pt idx="841" formatCode="0.00E+00">
                  <c:v>0.000360353146083161</c:v>
                </c:pt>
                <c:pt idx="842" formatCode="0.00E+00">
                  <c:v>0.000450441432603951</c:v>
                </c:pt>
                <c:pt idx="843" formatCode="0.00E+00">
                  <c:v>0.000420412003763688</c:v>
                </c:pt>
                <c:pt idx="844" formatCode="0.00E+00">
                  <c:v>0.00044043162299053</c:v>
                </c:pt>
                <c:pt idx="845" formatCode="0.00E+00">
                  <c:v>0.00061059838641869</c:v>
                </c:pt>
                <c:pt idx="846" formatCode="0.00E+00">
                  <c:v>0.000470461051830794</c:v>
                </c:pt>
                <c:pt idx="847" formatCode="0.00E+00">
                  <c:v>0.000370362955696582</c:v>
                </c:pt>
                <c:pt idx="848" formatCode="0.00E+00">
                  <c:v>0.000460451242217373</c:v>
                </c:pt>
                <c:pt idx="849" formatCode="0.00E+00">
                  <c:v>0.000480470861444215</c:v>
                </c:pt>
                <c:pt idx="850" formatCode="0.00E+00">
                  <c:v>0.000460451242217373</c:v>
                </c:pt>
                <c:pt idx="851" formatCode="0.00E+00">
                  <c:v>0.000430421813377109</c:v>
                </c:pt>
                <c:pt idx="852" formatCode="0.00E+00">
                  <c:v>0.000510500290284478</c:v>
                </c:pt>
                <c:pt idx="853" formatCode="0.00E+00">
                  <c:v>0.000460451242217373</c:v>
                </c:pt>
                <c:pt idx="854" formatCode="0.00E+00">
                  <c:v>0.00044043162299053</c:v>
                </c:pt>
                <c:pt idx="855" formatCode="0.00E+00">
                  <c:v>0.000490480671057636</c:v>
                </c:pt>
                <c:pt idx="856" formatCode="0.00E+00">
                  <c:v>0.00044043162299053</c:v>
                </c:pt>
                <c:pt idx="857" formatCode="0.00E+00">
                  <c:v>0.000450441432603951</c:v>
                </c:pt>
                <c:pt idx="858" formatCode="0.00E+00">
                  <c:v>0.00044043162299053</c:v>
                </c:pt>
                <c:pt idx="859" formatCode="0.00E+00">
                  <c:v>0.000500490480671057</c:v>
                </c:pt>
                <c:pt idx="860" formatCode="0.00E+00">
                  <c:v>0.000500490480671057</c:v>
                </c:pt>
                <c:pt idx="861" formatCode="0.00E+00">
                  <c:v>0.000410402194150267</c:v>
                </c:pt>
                <c:pt idx="862" formatCode="0.00E+00">
                  <c:v>0.000400392384536846</c:v>
                </c:pt>
                <c:pt idx="863" formatCode="0.00E+00">
                  <c:v>0.000460451242217373</c:v>
                </c:pt>
                <c:pt idx="864" formatCode="0.00E+00">
                  <c:v>0.000340333526856319</c:v>
                </c:pt>
                <c:pt idx="865" formatCode="0.00E+00">
                  <c:v>0.000310304098016055</c:v>
                </c:pt>
                <c:pt idx="866" formatCode="0.00E+00">
                  <c:v>0.000490480671057636</c:v>
                </c:pt>
                <c:pt idx="867" formatCode="0.00E+00">
                  <c:v>0.000500490480671057</c:v>
                </c:pt>
                <c:pt idx="868" formatCode="0.00E+00">
                  <c:v>0.000510500290284478</c:v>
                </c:pt>
                <c:pt idx="869" formatCode="0.00E+00">
                  <c:v>0.000430421813377109</c:v>
                </c:pt>
                <c:pt idx="870" formatCode="0.00E+00">
                  <c:v>0.000530519909511321</c:v>
                </c:pt>
                <c:pt idx="871" formatCode="0.00E+00">
                  <c:v>0.000380372765310003</c:v>
                </c:pt>
                <c:pt idx="872" formatCode="0.00E+00">
                  <c:v>0.00044043162299053</c:v>
                </c:pt>
                <c:pt idx="873" formatCode="0.00E+00">
                  <c:v>0.000510500290284478</c:v>
                </c:pt>
                <c:pt idx="874" formatCode="0.00E+00">
                  <c:v>0.000400392384536846</c:v>
                </c:pt>
                <c:pt idx="875" formatCode="0.00E+00">
                  <c:v>0.000470461051830794</c:v>
                </c:pt>
                <c:pt idx="876" formatCode="0.00E+00">
                  <c:v>0.000390382574923424</c:v>
                </c:pt>
                <c:pt idx="877" formatCode="0.00E+00">
                  <c:v>0.000400392384536846</c:v>
                </c:pt>
                <c:pt idx="878" formatCode="0.00E+00">
                  <c:v>0.000460451242217373</c:v>
                </c:pt>
                <c:pt idx="879" formatCode="0.00E+00">
                  <c:v>0.000500490480671057</c:v>
                </c:pt>
                <c:pt idx="880" formatCode="0.00E+00">
                  <c:v>0.000420412003763688</c:v>
                </c:pt>
                <c:pt idx="881" formatCode="0.00E+00">
                  <c:v>0.000570559147965005</c:v>
                </c:pt>
                <c:pt idx="882" formatCode="0.00E+00">
                  <c:v>0.000640627815258953</c:v>
                </c:pt>
                <c:pt idx="883" formatCode="0.00E+00">
                  <c:v>0.000450441432603951</c:v>
                </c:pt>
                <c:pt idx="884" formatCode="0.00E+00">
                  <c:v>0.000330323717242898</c:v>
                </c:pt>
                <c:pt idx="885" formatCode="0.00E+00">
                  <c:v>0.000410402194150267</c:v>
                </c:pt>
                <c:pt idx="886" formatCode="0.00E+00">
                  <c:v>0.000430421813377109</c:v>
                </c:pt>
                <c:pt idx="887" formatCode="0.00E+00">
                  <c:v>0.000430421813377109</c:v>
                </c:pt>
                <c:pt idx="888" formatCode="0.00E+00">
                  <c:v>0.000430421813377109</c:v>
                </c:pt>
                <c:pt idx="889" formatCode="0.00E+00">
                  <c:v>0.000290284478789213</c:v>
                </c:pt>
                <c:pt idx="890" formatCode="0.00E+00">
                  <c:v>0.000400392384536846</c:v>
                </c:pt>
                <c:pt idx="891" formatCode="0.00E+00">
                  <c:v>0.00044043162299053</c:v>
                </c:pt>
                <c:pt idx="892" formatCode="0.00E+00">
                  <c:v>0.000400392384536846</c:v>
                </c:pt>
                <c:pt idx="893" formatCode="0.00E+00">
                  <c:v>0.000460451242217373</c:v>
                </c:pt>
                <c:pt idx="894" formatCode="0.00E+00">
                  <c:v>0.000450441432603951</c:v>
                </c:pt>
                <c:pt idx="895" formatCode="0.00E+00">
                  <c:v>0.000420412003763688</c:v>
                </c:pt>
                <c:pt idx="896" formatCode="0.00E+00">
                  <c:v>0.000430421813377109</c:v>
                </c:pt>
                <c:pt idx="897" formatCode="0.00E+00">
                  <c:v>0.00035034333646974</c:v>
                </c:pt>
                <c:pt idx="898" formatCode="0.00E+00">
                  <c:v>0.000490480671057636</c:v>
                </c:pt>
                <c:pt idx="899" formatCode="0.00E+00">
                  <c:v>0.000400392384536846</c:v>
                </c:pt>
                <c:pt idx="900" formatCode="0.00E+00">
                  <c:v>0.000390382574923424</c:v>
                </c:pt>
                <c:pt idx="901" formatCode="0.00E+00">
                  <c:v>0.000550539528738163</c:v>
                </c:pt>
                <c:pt idx="902" formatCode="0.00E+00">
                  <c:v>0.000500490480671057</c:v>
                </c:pt>
                <c:pt idx="903" formatCode="0.00E+00">
                  <c:v>1.00098096134211E-5</c:v>
                </c:pt>
                <c:pt idx="904" formatCode="0.00E+00">
                  <c:v>0.000410402194150267</c:v>
                </c:pt>
                <c:pt idx="905" formatCode="0.00E+00">
                  <c:v>0.000330323717242898</c:v>
                </c:pt>
                <c:pt idx="906" formatCode="0.00E+00">
                  <c:v>0.000410402194150267</c:v>
                </c:pt>
                <c:pt idx="907" formatCode="0.00E+00">
                  <c:v>0.000410402194150267</c:v>
                </c:pt>
                <c:pt idx="908" formatCode="0.00E+00">
                  <c:v>0.000410402194150267</c:v>
                </c:pt>
                <c:pt idx="909" formatCode="0.00E+00">
                  <c:v>0.000450441432603951</c:v>
                </c:pt>
                <c:pt idx="910" formatCode="0.00E+00">
                  <c:v>0.000360353146083161</c:v>
                </c:pt>
                <c:pt idx="911" formatCode="0.00E+00">
                  <c:v>1.00098096134211E-5</c:v>
                </c:pt>
                <c:pt idx="912" formatCode="0.00E+00">
                  <c:v>0.00035034333646974</c:v>
                </c:pt>
                <c:pt idx="913" formatCode="0.00E+00">
                  <c:v>0.00035034333646974</c:v>
                </c:pt>
                <c:pt idx="914" formatCode="0.00E+00">
                  <c:v>0.000450441432603951</c:v>
                </c:pt>
                <c:pt idx="915" formatCode="0.00E+00">
                  <c:v>0.000500490480671057</c:v>
                </c:pt>
                <c:pt idx="916" formatCode="0.00E+00">
                  <c:v>0.00044043162299053</c:v>
                </c:pt>
                <c:pt idx="917" formatCode="0.00E+00">
                  <c:v>0.00044043162299053</c:v>
                </c:pt>
                <c:pt idx="918" formatCode="0.00E+00">
                  <c:v>0.000360353146083161</c:v>
                </c:pt>
                <c:pt idx="919" formatCode="0.00E+00">
                  <c:v>0.000270264859562371</c:v>
                </c:pt>
                <c:pt idx="920" formatCode="0.00E+00">
                  <c:v>0.000390382574923424</c:v>
                </c:pt>
                <c:pt idx="921" formatCode="0.00E+00">
                  <c:v>0.00035034333646974</c:v>
                </c:pt>
                <c:pt idx="922" formatCode="0.00E+00">
                  <c:v>0.000430421813377109</c:v>
                </c:pt>
                <c:pt idx="923" formatCode="0.00E+00">
                  <c:v>0.000360353146083161</c:v>
                </c:pt>
                <c:pt idx="924" formatCode="0.00E+00">
                  <c:v>0.000430421813377109</c:v>
                </c:pt>
                <c:pt idx="925" formatCode="0.00E+00">
                  <c:v>0.000270264859562371</c:v>
                </c:pt>
                <c:pt idx="926" formatCode="0.00E+00">
                  <c:v>0.000260255049948949</c:v>
                </c:pt>
                <c:pt idx="927" formatCode="0.00E+00">
                  <c:v>0.000360353146083161</c:v>
                </c:pt>
                <c:pt idx="928" formatCode="0.00E+00">
                  <c:v>0.000370362955696582</c:v>
                </c:pt>
                <c:pt idx="929" formatCode="0.00E+00">
                  <c:v>0.000310304098016055</c:v>
                </c:pt>
                <c:pt idx="930" formatCode="0.00E+00">
                  <c:v>0.000370362955696582</c:v>
                </c:pt>
                <c:pt idx="931" formatCode="0.00E+00">
                  <c:v>0.000410402194150267</c:v>
                </c:pt>
                <c:pt idx="932" formatCode="0.00E+00">
                  <c:v>0.000480470861444215</c:v>
                </c:pt>
                <c:pt idx="933" formatCode="0.00E+00">
                  <c:v>0.000460451242217373</c:v>
                </c:pt>
                <c:pt idx="934" formatCode="0.00E+00">
                  <c:v>0.000470461051830794</c:v>
                </c:pt>
                <c:pt idx="935" formatCode="0.00E+00">
                  <c:v>0.000470461051830794</c:v>
                </c:pt>
                <c:pt idx="936" formatCode="0.00E+00">
                  <c:v>0.000500490480671057</c:v>
                </c:pt>
                <c:pt idx="937" formatCode="0.00E+00">
                  <c:v>0.000480470861444215</c:v>
                </c:pt>
                <c:pt idx="938" formatCode="0.00E+00">
                  <c:v>0.000300294288402634</c:v>
                </c:pt>
                <c:pt idx="939" formatCode="0.00E+00">
                  <c:v>0.000450441432603951</c:v>
                </c:pt>
                <c:pt idx="940" formatCode="0.00E+00">
                  <c:v>0.00044043162299053</c:v>
                </c:pt>
                <c:pt idx="941" formatCode="0.00E+00">
                  <c:v>0.000390382574923424</c:v>
                </c:pt>
                <c:pt idx="942" formatCode="0.00E+00">
                  <c:v>0.000420412003763688</c:v>
                </c:pt>
                <c:pt idx="943" formatCode="0.00E+00">
                  <c:v>0.00035034333646974</c:v>
                </c:pt>
                <c:pt idx="944" formatCode="0.00E+00">
                  <c:v>0.000420412003763688</c:v>
                </c:pt>
                <c:pt idx="945" formatCode="0.00E+00">
                  <c:v>0.000400392384536846</c:v>
                </c:pt>
                <c:pt idx="946" formatCode="0.00E+00">
                  <c:v>0.000450441432603951</c:v>
                </c:pt>
                <c:pt idx="947" formatCode="0.00E+00">
                  <c:v>0.000450441432603951</c:v>
                </c:pt>
                <c:pt idx="948" formatCode="0.00E+00">
                  <c:v>0.000580568957578426</c:v>
                </c:pt>
                <c:pt idx="949" formatCode="0.00E+00">
                  <c:v>0.000340333526856319</c:v>
                </c:pt>
                <c:pt idx="950" formatCode="0.00E+00">
                  <c:v>0.00044043162299053</c:v>
                </c:pt>
                <c:pt idx="951" formatCode="0.00E+00">
                  <c:v>0.000310304098016055</c:v>
                </c:pt>
                <c:pt idx="952" formatCode="0.00E+00">
                  <c:v>0.00044043162299053</c:v>
                </c:pt>
                <c:pt idx="953" formatCode="0.00E+00">
                  <c:v>0.000290284478789213</c:v>
                </c:pt>
                <c:pt idx="954" formatCode="0.00E+00">
                  <c:v>0.000460451242217373</c:v>
                </c:pt>
                <c:pt idx="955" formatCode="0.00E+00">
                  <c:v>0.000400392384536846</c:v>
                </c:pt>
                <c:pt idx="956" formatCode="0.00E+00">
                  <c:v>0.000430421813377109</c:v>
                </c:pt>
                <c:pt idx="957" formatCode="0.00E+00">
                  <c:v>0.000390382574923424</c:v>
                </c:pt>
                <c:pt idx="958" formatCode="0.00E+00">
                  <c:v>0.000360353146083161</c:v>
                </c:pt>
                <c:pt idx="959" formatCode="0.00E+00">
                  <c:v>0.000330323717242898</c:v>
                </c:pt>
                <c:pt idx="960" formatCode="0.00E+00">
                  <c:v>0.000430421813377109</c:v>
                </c:pt>
                <c:pt idx="961" formatCode="0.00E+00">
                  <c:v>0.000310304098016055</c:v>
                </c:pt>
                <c:pt idx="962" formatCode="0.00E+00">
                  <c:v>0.000480470861444215</c:v>
                </c:pt>
                <c:pt idx="963" formatCode="0.00E+00">
                  <c:v>0.000420412003763688</c:v>
                </c:pt>
                <c:pt idx="964" formatCode="0.00E+00">
                  <c:v>0.000300294288402634</c:v>
                </c:pt>
                <c:pt idx="965" formatCode="0.00E+00">
                  <c:v>0.000390382574923424</c:v>
                </c:pt>
                <c:pt idx="966" formatCode="0.00E+00">
                  <c:v>0.000470461051830794</c:v>
                </c:pt>
                <c:pt idx="967" formatCode="0.00E+00">
                  <c:v>0.000390382574923424</c:v>
                </c:pt>
                <c:pt idx="968" formatCode="0.00E+00">
                  <c:v>0.000430421813377109</c:v>
                </c:pt>
                <c:pt idx="969" formatCode="0.00E+00">
                  <c:v>0.000380372765310003</c:v>
                </c:pt>
                <c:pt idx="970" formatCode="0.00E+00">
                  <c:v>0.000340333526856319</c:v>
                </c:pt>
                <c:pt idx="971" formatCode="0.00E+00">
                  <c:v>0.000420412003763688</c:v>
                </c:pt>
                <c:pt idx="972" formatCode="0.00E+00">
                  <c:v>0.000320313907629476</c:v>
                </c:pt>
                <c:pt idx="973" formatCode="0.00E+00">
                  <c:v>0.000420412003763688</c:v>
                </c:pt>
                <c:pt idx="974" formatCode="0.00E+00">
                  <c:v>0.000370362955696582</c:v>
                </c:pt>
                <c:pt idx="975" formatCode="0.00E+00">
                  <c:v>0.000340333526856319</c:v>
                </c:pt>
                <c:pt idx="976" formatCode="0.00E+00">
                  <c:v>0.000430421813377109</c:v>
                </c:pt>
                <c:pt idx="977" formatCode="0.00E+00">
                  <c:v>0.000390382574923424</c:v>
                </c:pt>
                <c:pt idx="978" formatCode="0.00E+00">
                  <c:v>0.00035034333646974</c:v>
                </c:pt>
                <c:pt idx="979" formatCode="0.00E+00">
                  <c:v>0.000380372765310003</c:v>
                </c:pt>
                <c:pt idx="980" formatCode="0.00E+00">
                  <c:v>0.000310304098016055</c:v>
                </c:pt>
                <c:pt idx="981" formatCode="0.00E+00">
                  <c:v>0.000290284478789213</c:v>
                </c:pt>
                <c:pt idx="982" formatCode="0.00E+00">
                  <c:v>0.000470461051830794</c:v>
                </c:pt>
                <c:pt idx="983" formatCode="0.00E+00">
                  <c:v>0.000370362955696582</c:v>
                </c:pt>
                <c:pt idx="984" formatCode="0.00E+00">
                  <c:v>0.000380372765310003</c:v>
                </c:pt>
                <c:pt idx="985" formatCode="0.00E+00">
                  <c:v>0.000280274669175792</c:v>
                </c:pt>
                <c:pt idx="986" formatCode="0.00E+00">
                  <c:v>0.000420412003763688</c:v>
                </c:pt>
                <c:pt idx="987" formatCode="0.00E+00">
                  <c:v>0.000380372765310003</c:v>
                </c:pt>
                <c:pt idx="988" formatCode="0.00E+00">
                  <c:v>0.000370362955696582</c:v>
                </c:pt>
                <c:pt idx="989" formatCode="0.00E+00">
                  <c:v>0.000390382574923424</c:v>
                </c:pt>
                <c:pt idx="990" formatCode="0.00E+00">
                  <c:v>0.000340333526856319</c:v>
                </c:pt>
                <c:pt idx="991" formatCode="0.00E+00">
                  <c:v>0.000380372765310003</c:v>
                </c:pt>
                <c:pt idx="992" formatCode="0.00E+00">
                  <c:v>0.000380372765310003</c:v>
                </c:pt>
                <c:pt idx="993" formatCode="0.00E+00">
                  <c:v>0.000380372765310003</c:v>
                </c:pt>
                <c:pt idx="994" formatCode="0.00E+00">
                  <c:v>0.000380372765310003</c:v>
                </c:pt>
                <c:pt idx="995" formatCode="0.00E+00">
                  <c:v>1.00098096134211E-5</c:v>
                </c:pt>
                <c:pt idx="996" formatCode="0.00E+00">
                  <c:v>0.00035034333646974</c:v>
                </c:pt>
                <c:pt idx="997" formatCode="0.00E+00">
                  <c:v>0.000280274669175792</c:v>
                </c:pt>
                <c:pt idx="998" formatCode="0.00E+00">
                  <c:v>0.000430421813377109</c:v>
                </c:pt>
                <c:pt idx="999" formatCode="0.00E+00">
                  <c:v>0.000390382574923424</c:v>
                </c:pt>
                <c:pt idx="1000" formatCode="0.00E+00">
                  <c:v>0.000380372765310003</c:v>
                </c:pt>
                <c:pt idx="1001" formatCode="0.00E+00">
                  <c:v>0.000460451242217373</c:v>
                </c:pt>
                <c:pt idx="1002" formatCode="0.00E+00">
                  <c:v>0.000360353146083161</c:v>
                </c:pt>
                <c:pt idx="1003" formatCode="0.00E+00">
                  <c:v>0.00035034333646974</c:v>
                </c:pt>
                <c:pt idx="1004" formatCode="0.00E+00">
                  <c:v>0.000280274669175792</c:v>
                </c:pt>
                <c:pt idx="1005" formatCode="0.00E+00">
                  <c:v>0.000460451242217373</c:v>
                </c:pt>
                <c:pt idx="1006" formatCode="0.00E+00">
                  <c:v>0.00035034333646974</c:v>
                </c:pt>
                <c:pt idx="1007" formatCode="0.00E+00">
                  <c:v>0.000520510099897899</c:v>
                </c:pt>
                <c:pt idx="1008" formatCode="0.00E+00">
                  <c:v>0.000400392384536846</c:v>
                </c:pt>
                <c:pt idx="1009" formatCode="0.00E+00">
                  <c:v>0.000400392384536846</c:v>
                </c:pt>
                <c:pt idx="1010" formatCode="0.00E+00">
                  <c:v>0.000300294288402634</c:v>
                </c:pt>
                <c:pt idx="1011" formatCode="0.00E+00">
                  <c:v>0.00035034333646974</c:v>
                </c:pt>
                <c:pt idx="1012" formatCode="0.00E+00">
                  <c:v>0.000530519909511321</c:v>
                </c:pt>
                <c:pt idx="1013" formatCode="0.00E+00">
                  <c:v>0.000390382574923424</c:v>
                </c:pt>
                <c:pt idx="1014" formatCode="0.00E+00">
                  <c:v>0.000320313907629476</c:v>
                </c:pt>
                <c:pt idx="1015" formatCode="0.00E+00">
                  <c:v>0.000470461051830794</c:v>
                </c:pt>
                <c:pt idx="1016" formatCode="0.00E+00">
                  <c:v>0.000340333526856319</c:v>
                </c:pt>
                <c:pt idx="1017" formatCode="0.00E+00">
                  <c:v>0.000340333526856319</c:v>
                </c:pt>
                <c:pt idx="1018" formatCode="0.00E+00">
                  <c:v>0.000300294288402634</c:v>
                </c:pt>
                <c:pt idx="1019" formatCode="0.00E+00">
                  <c:v>0.000380372765310003</c:v>
                </c:pt>
                <c:pt idx="1020" formatCode="0.00E+00">
                  <c:v>0.000400392384536846</c:v>
                </c:pt>
                <c:pt idx="1021" formatCode="0.00E+00">
                  <c:v>0.000430421813377109</c:v>
                </c:pt>
                <c:pt idx="1022" formatCode="0.00E+00">
                  <c:v>0.000430421813377109</c:v>
                </c:pt>
                <c:pt idx="1023" formatCode="0.00E+00">
                  <c:v>0.000360353146083161</c:v>
                </c:pt>
                <c:pt idx="1024" formatCode="0.00E+00">
                  <c:v>0.000450441432603951</c:v>
                </c:pt>
                <c:pt idx="1025" formatCode="0.00E+00">
                  <c:v>0.000250245240335528</c:v>
                </c:pt>
                <c:pt idx="1026" formatCode="0.00E+00">
                  <c:v>0.000420412003763688</c:v>
                </c:pt>
                <c:pt idx="1027" formatCode="0.00E+00">
                  <c:v>0.000480470861444215</c:v>
                </c:pt>
                <c:pt idx="1028" formatCode="0.00E+00">
                  <c:v>0.000360353146083161</c:v>
                </c:pt>
                <c:pt idx="1029" formatCode="0.00E+00">
                  <c:v>0.000360353146083161</c:v>
                </c:pt>
                <c:pt idx="1030" formatCode="0.00E+00">
                  <c:v>0.000280274669175792</c:v>
                </c:pt>
                <c:pt idx="1031" formatCode="0.00E+00">
                  <c:v>0.000380372765310003</c:v>
                </c:pt>
                <c:pt idx="1032" formatCode="0.00E+00">
                  <c:v>0.00044043162299053</c:v>
                </c:pt>
                <c:pt idx="1033" formatCode="0.00E+00">
                  <c:v>0.000290284478789213</c:v>
                </c:pt>
                <c:pt idx="1034" formatCode="0.00E+00">
                  <c:v>0.000370362955696582</c:v>
                </c:pt>
                <c:pt idx="1035" formatCode="0.00E+00">
                  <c:v>0.000330323717242898</c:v>
                </c:pt>
                <c:pt idx="1036" formatCode="0.00E+00">
                  <c:v>0.000340333526856319</c:v>
                </c:pt>
                <c:pt idx="1037" formatCode="0.00E+00">
                  <c:v>0.000360353146083161</c:v>
                </c:pt>
                <c:pt idx="1038" formatCode="0.00E+00">
                  <c:v>0.000400392384536846</c:v>
                </c:pt>
                <c:pt idx="1039" formatCode="0.00E+00">
                  <c:v>0.000420412003763688</c:v>
                </c:pt>
                <c:pt idx="1040" formatCode="0.00E+00">
                  <c:v>0.000320313907629476</c:v>
                </c:pt>
                <c:pt idx="1041" formatCode="0.00E+00">
                  <c:v>0.00044043162299053</c:v>
                </c:pt>
                <c:pt idx="1042" formatCode="0.00E+00">
                  <c:v>0.000390382574923424</c:v>
                </c:pt>
                <c:pt idx="1043" formatCode="0.00E+00">
                  <c:v>0.000500490480671057</c:v>
                </c:pt>
                <c:pt idx="1044" formatCode="0.00E+00">
                  <c:v>0.000330323717242898</c:v>
                </c:pt>
                <c:pt idx="1045" formatCode="0.00E+00">
                  <c:v>0.000420412003763688</c:v>
                </c:pt>
                <c:pt idx="1046" formatCode="0.00E+00">
                  <c:v>0.000380372765310003</c:v>
                </c:pt>
                <c:pt idx="1047" formatCode="0.00E+00">
                  <c:v>0.000390382574923424</c:v>
                </c:pt>
                <c:pt idx="1048" formatCode="0.00E+00">
                  <c:v>0.000390382574923424</c:v>
                </c:pt>
                <c:pt idx="1049" formatCode="0.00E+00">
                  <c:v>0.000340333526856319</c:v>
                </c:pt>
                <c:pt idx="1050" formatCode="0.00E+00">
                  <c:v>0.000370362955696582</c:v>
                </c:pt>
                <c:pt idx="1051" formatCode="0.00E+00">
                  <c:v>0.000400392384536846</c:v>
                </c:pt>
                <c:pt idx="1052" formatCode="0.00E+00">
                  <c:v>0.000260255049948949</c:v>
                </c:pt>
                <c:pt idx="1053" formatCode="0.00E+00">
                  <c:v>0.000450441432603951</c:v>
                </c:pt>
                <c:pt idx="1054" formatCode="0.00E+00">
                  <c:v>0.000400392384536846</c:v>
                </c:pt>
                <c:pt idx="1055" formatCode="0.00E+00">
                  <c:v>0.000300294288402634</c:v>
                </c:pt>
                <c:pt idx="1056" formatCode="0.00E+00">
                  <c:v>0.000280274669175792</c:v>
                </c:pt>
                <c:pt idx="1057" formatCode="0.00E+00">
                  <c:v>0.000430421813377109</c:v>
                </c:pt>
                <c:pt idx="1058" formatCode="0.00E+00">
                  <c:v>0.000300294288402634</c:v>
                </c:pt>
                <c:pt idx="1059" formatCode="0.00E+00">
                  <c:v>0.000390382574923424</c:v>
                </c:pt>
                <c:pt idx="1060" formatCode="0.00E+00">
                  <c:v>0.000360353146083161</c:v>
                </c:pt>
                <c:pt idx="1061" formatCode="0.00E+00">
                  <c:v>0.000320313907629476</c:v>
                </c:pt>
                <c:pt idx="1062" formatCode="0.00E+00">
                  <c:v>0.00044043162299053</c:v>
                </c:pt>
                <c:pt idx="1063" formatCode="0.00E+00">
                  <c:v>0.000360353146083161</c:v>
                </c:pt>
                <c:pt idx="1064" formatCode="0.00E+00">
                  <c:v>0.000380372765310003</c:v>
                </c:pt>
                <c:pt idx="1065" formatCode="0.00E+00">
                  <c:v>0.000340333526856319</c:v>
                </c:pt>
                <c:pt idx="1066" formatCode="0.00E+00">
                  <c:v>0.000340333526856319</c:v>
                </c:pt>
                <c:pt idx="1067" formatCode="0.00E+00">
                  <c:v>0.00035034333646974</c:v>
                </c:pt>
                <c:pt idx="1068" formatCode="0.00E+00">
                  <c:v>0.000310304098016055</c:v>
                </c:pt>
                <c:pt idx="1069" formatCode="0.00E+00">
                  <c:v>0.000370362955696582</c:v>
                </c:pt>
                <c:pt idx="1070" formatCode="0.00E+00">
                  <c:v>0.000370362955696582</c:v>
                </c:pt>
                <c:pt idx="1071" formatCode="0.00E+00">
                  <c:v>0.00035034333646974</c:v>
                </c:pt>
                <c:pt idx="1072" formatCode="0.00E+00">
                  <c:v>0.000340333526856319</c:v>
                </c:pt>
                <c:pt idx="1073" formatCode="0.00E+00">
                  <c:v>0.000450441432603951</c:v>
                </c:pt>
                <c:pt idx="1074" formatCode="0.00E+00">
                  <c:v>0.000430421813377109</c:v>
                </c:pt>
                <c:pt idx="1075" formatCode="0.00E+00">
                  <c:v>0.000370362955696582</c:v>
                </c:pt>
                <c:pt idx="1076" formatCode="0.00E+00">
                  <c:v>0.000280274669175792</c:v>
                </c:pt>
                <c:pt idx="1077" formatCode="0.00E+00">
                  <c:v>0.000360353146083161</c:v>
                </c:pt>
                <c:pt idx="1078" formatCode="0.00E+00">
                  <c:v>0.000340333526856319</c:v>
                </c:pt>
                <c:pt idx="1079" formatCode="0.00E+00">
                  <c:v>0.000330323717242898</c:v>
                </c:pt>
                <c:pt idx="1080" formatCode="0.00E+00">
                  <c:v>0.000300294288402634</c:v>
                </c:pt>
                <c:pt idx="1081" formatCode="0.00E+00">
                  <c:v>0.000370362955696582</c:v>
                </c:pt>
                <c:pt idx="1082" formatCode="0.00E+00">
                  <c:v>0.000320313907629476</c:v>
                </c:pt>
                <c:pt idx="1083" formatCode="0.00E+00">
                  <c:v>0.000320313907629476</c:v>
                </c:pt>
                <c:pt idx="1084" formatCode="0.00E+00">
                  <c:v>0.000390382574923424</c:v>
                </c:pt>
                <c:pt idx="1085" formatCode="0.00E+00">
                  <c:v>0.000260255049948949</c:v>
                </c:pt>
                <c:pt idx="1086" formatCode="0.00E+00">
                  <c:v>0.000400392384536846</c:v>
                </c:pt>
                <c:pt idx="1087" formatCode="0.00E+00">
                  <c:v>0.000390382574923424</c:v>
                </c:pt>
                <c:pt idx="1088" formatCode="0.00E+00">
                  <c:v>0.000390382574923424</c:v>
                </c:pt>
                <c:pt idx="1089" formatCode="0.00E+00">
                  <c:v>0.000380372765310003</c:v>
                </c:pt>
                <c:pt idx="1090" formatCode="0.00E+00">
                  <c:v>0.000340333526856319</c:v>
                </c:pt>
                <c:pt idx="1091" formatCode="0.00E+00">
                  <c:v>0.000290284478789213</c:v>
                </c:pt>
                <c:pt idx="1092" formatCode="0.00E+00">
                  <c:v>0.00044043162299053</c:v>
                </c:pt>
                <c:pt idx="1093" formatCode="0.00E+00">
                  <c:v>0.000420412003763688</c:v>
                </c:pt>
                <c:pt idx="1094" formatCode="0.00E+00">
                  <c:v>0.000310304098016055</c:v>
                </c:pt>
                <c:pt idx="1095" formatCode="0.00E+00">
                  <c:v>0.00035034333646974</c:v>
                </c:pt>
                <c:pt idx="1096" formatCode="0.00E+00">
                  <c:v>0.000370362955696582</c:v>
                </c:pt>
                <c:pt idx="1097" formatCode="0.00E+00">
                  <c:v>0.000360353146083161</c:v>
                </c:pt>
                <c:pt idx="1098" formatCode="0.00E+00">
                  <c:v>0.000320313907629476</c:v>
                </c:pt>
                <c:pt idx="1099" formatCode="0.00E+00">
                  <c:v>0.000280274669175792</c:v>
                </c:pt>
                <c:pt idx="1100" formatCode="0.00E+00">
                  <c:v>0.000430421813377109</c:v>
                </c:pt>
                <c:pt idx="1101" formatCode="0.00E+00">
                  <c:v>0.000330323717242898</c:v>
                </c:pt>
                <c:pt idx="1102" formatCode="0.00E+00">
                  <c:v>0.000260255049948949</c:v>
                </c:pt>
                <c:pt idx="1103" formatCode="0.00E+00">
                  <c:v>0.000270264859562371</c:v>
                </c:pt>
                <c:pt idx="1104" formatCode="0.00E+00">
                  <c:v>1.00098096134211E-5</c:v>
                </c:pt>
                <c:pt idx="1105" formatCode="0.00E+00">
                  <c:v>0.000360353146083161</c:v>
                </c:pt>
                <c:pt idx="1106" formatCode="0.00E+00">
                  <c:v>0.000360353146083161</c:v>
                </c:pt>
                <c:pt idx="1107" formatCode="0.00E+00">
                  <c:v>0.000340333526856319</c:v>
                </c:pt>
                <c:pt idx="1108" formatCode="0.00E+00">
                  <c:v>0.000380372765310003</c:v>
                </c:pt>
                <c:pt idx="1109" formatCode="0.00E+00">
                  <c:v>0.000450441432603951</c:v>
                </c:pt>
                <c:pt idx="1110" formatCode="0.00E+00">
                  <c:v>0.000340333526856319</c:v>
                </c:pt>
                <c:pt idx="1111" formatCode="0.00E+00">
                  <c:v>0.000310304098016055</c:v>
                </c:pt>
                <c:pt idx="1112" formatCode="0.00E+00">
                  <c:v>0.000370362955696582</c:v>
                </c:pt>
                <c:pt idx="1113" formatCode="0.00E+00">
                  <c:v>0.000460451242217373</c:v>
                </c:pt>
                <c:pt idx="1114" formatCode="0.00E+00">
                  <c:v>0.000390382574923424</c:v>
                </c:pt>
                <c:pt idx="1115" formatCode="0.00E+00">
                  <c:v>0.000230225621108686</c:v>
                </c:pt>
                <c:pt idx="1116" formatCode="0.00E+00">
                  <c:v>0.000310304098016055</c:v>
                </c:pt>
                <c:pt idx="1117" formatCode="0.00E+00">
                  <c:v>0.000310304098016055</c:v>
                </c:pt>
                <c:pt idx="1118" formatCode="0.00E+00">
                  <c:v>0.000340333526856319</c:v>
                </c:pt>
                <c:pt idx="1119" formatCode="0.00E+00">
                  <c:v>0.000250245240335528</c:v>
                </c:pt>
                <c:pt idx="1120" formatCode="0.00E+00">
                  <c:v>0.000300294288402634</c:v>
                </c:pt>
                <c:pt idx="1121" formatCode="0.00E+00">
                  <c:v>0.00035034333646974</c:v>
                </c:pt>
                <c:pt idx="1122" formatCode="0.00E+00">
                  <c:v>0.000250245240335528</c:v>
                </c:pt>
                <c:pt idx="1123" formatCode="0.00E+00">
                  <c:v>0.000290284478789213</c:v>
                </c:pt>
                <c:pt idx="1124" formatCode="0.00E+00">
                  <c:v>0.000260255049948949</c:v>
                </c:pt>
                <c:pt idx="1125" formatCode="0.00E+00">
                  <c:v>0.000320313907629476</c:v>
                </c:pt>
                <c:pt idx="1126" formatCode="0.00E+00">
                  <c:v>0.000460451242217373</c:v>
                </c:pt>
                <c:pt idx="1127" formatCode="0.00E+00">
                  <c:v>0.000340333526856319</c:v>
                </c:pt>
                <c:pt idx="1128" formatCode="0.00E+00">
                  <c:v>0.000430421813377109</c:v>
                </c:pt>
                <c:pt idx="1129" formatCode="0.00E+00">
                  <c:v>0.000310304098016055</c:v>
                </c:pt>
                <c:pt idx="1130" formatCode="0.00E+00">
                  <c:v>0.000290284478789213</c:v>
                </c:pt>
                <c:pt idx="1131" formatCode="0.00E+00">
                  <c:v>0.000410402194150267</c:v>
                </c:pt>
                <c:pt idx="1132" formatCode="0.00E+00">
                  <c:v>0.000320313907629476</c:v>
                </c:pt>
                <c:pt idx="1133" formatCode="0.00E+00">
                  <c:v>0.000450441432603951</c:v>
                </c:pt>
                <c:pt idx="1134" formatCode="0.00E+00">
                  <c:v>0.000230225621108686</c:v>
                </c:pt>
                <c:pt idx="1135" formatCode="0.00E+00">
                  <c:v>0.000270264859562371</c:v>
                </c:pt>
                <c:pt idx="1136" formatCode="0.00E+00">
                  <c:v>0.00035034333646974</c:v>
                </c:pt>
                <c:pt idx="1137" formatCode="0.00E+00">
                  <c:v>0.000310304098016055</c:v>
                </c:pt>
                <c:pt idx="1138" formatCode="0.00E+00">
                  <c:v>0.000280274669175792</c:v>
                </c:pt>
                <c:pt idx="1139" formatCode="0.00E+00">
                  <c:v>0.000340333526856319</c:v>
                </c:pt>
                <c:pt idx="1140" formatCode="0.00E+00">
                  <c:v>0.000200196192268423</c:v>
                </c:pt>
                <c:pt idx="1141" formatCode="0.00E+00">
                  <c:v>0.000390382574923424</c:v>
                </c:pt>
                <c:pt idx="1142" formatCode="0.00E+00">
                  <c:v>0.000390382574923424</c:v>
                </c:pt>
                <c:pt idx="1143" formatCode="0.00E+00">
                  <c:v>0.000320313907629476</c:v>
                </c:pt>
                <c:pt idx="1144" formatCode="0.00E+00">
                  <c:v>0.000330323717242898</c:v>
                </c:pt>
                <c:pt idx="1145" formatCode="0.00E+00">
                  <c:v>0.00044043162299053</c:v>
                </c:pt>
                <c:pt idx="1146" formatCode="0.00E+00">
                  <c:v>0.000360353146083161</c:v>
                </c:pt>
                <c:pt idx="1147" formatCode="0.00E+00">
                  <c:v>0.000330323717242898</c:v>
                </c:pt>
                <c:pt idx="1148" formatCode="0.00E+00">
                  <c:v>0.000220215811495265</c:v>
                </c:pt>
                <c:pt idx="1149" formatCode="0.00E+00">
                  <c:v>0.000250245240335528</c:v>
                </c:pt>
                <c:pt idx="1150" formatCode="0.00E+00">
                  <c:v>0.000460451242217373</c:v>
                </c:pt>
                <c:pt idx="1151" formatCode="0.00E+00">
                  <c:v>0.000300294288402634</c:v>
                </c:pt>
                <c:pt idx="1152" formatCode="0.00E+00">
                  <c:v>0.000320313907629476</c:v>
                </c:pt>
                <c:pt idx="1153" formatCode="0.00E+00">
                  <c:v>0.000370362955696582</c:v>
                </c:pt>
                <c:pt idx="1154" formatCode="0.00E+00">
                  <c:v>0.000330323717242898</c:v>
                </c:pt>
                <c:pt idx="1155" formatCode="0.00E+00">
                  <c:v>0.000290284478789213</c:v>
                </c:pt>
                <c:pt idx="1156" formatCode="0.00E+00">
                  <c:v>0.000310304098016055</c:v>
                </c:pt>
                <c:pt idx="1157" formatCode="0.00E+00">
                  <c:v>0.000280274669175792</c:v>
                </c:pt>
                <c:pt idx="1158" formatCode="0.00E+00">
                  <c:v>0.000240235430722107</c:v>
                </c:pt>
                <c:pt idx="1159" formatCode="0.00E+00">
                  <c:v>0.000310304098016055</c:v>
                </c:pt>
                <c:pt idx="1160" formatCode="0.00E+00">
                  <c:v>0.000270264859562371</c:v>
                </c:pt>
                <c:pt idx="1161" formatCode="0.00E+00">
                  <c:v>0.000250245240335528</c:v>
                </c:pt>
                <c:pt idx="1162" formatCode="0.00E+00">
                  <c:v>0.000300294288402634</c:v>
                </c:pt>
                <c:pt idx="1163" formatCode="0.00E+00">
                  <c:v>0.000270264859562371</c:v>
                </c:pt>
                <c:pt idx="1164" formatCode="0.00E+00">
                  <c:v>0.000290284478789213</c:v>
                </c:pt>
                <c:pt idx="1165" formatCode="0.00E+00">
                  <c:v>0.000280274669175792</c:v>
                </c:pt>
                <c:pt idx="1166" formatCode="0.00E+00">
                  <c:v>0.000240235430722107</c:v>
                </c:pt>
                <c:pt idx="1167" formatCode="0.00E+00">
                  <c:v>0.000400392384536846</c:v>
                </c:pt>
                <c:pt idx="1168" formatCode="0.00E+00">
                  <c:v>0.00035034333646974</c:v>
                </c:pt>
                <c:pt idx="1169" formatCode="0.00E+00">
                  <c:v>0.000330323717242898</c:v>
                </c:pt>
                <c:pt idx="1170" formatCode="0.00E+00">
                  <c:v>0.000410402194150267</c:v>
                </c:pt>
                <c:pt idx="1171" formatCode="0.00E+00">
                  <c:v>0.000310304098016055</c:v>
                </c:pt>
                <c:pt idx="1172" formatCode="0.00E+00">
                  <c:v>0.000380372765310003</c:v>
                </c:pt>
                <c:pt idx="1173" formatCode="0.00E+00">
                  <c:v>0.000510500290284478</c:v>
                </c:pt>
                <c:pt idx="1174" formatCode="0.00E+00">
                  <c:v>0.000280274669175792</c:v>
                </c:pt>
                <c:pt idx="1175" formatCode="0.00E+00">
                  <c:v>0.000260255049948949</c:v>
                </c:pt>
                <c:pt idx="1176" formatCode="0.00E+00">
                  <c:v>0.000240235430722107</c:v>
                </c:pt>
                <c:pt idx="1177" formatCode="0.00E+00">
                  <c:v>0.000280274669175792</c:v>
                </c:pt>
                <c:pt idx="1178" formatCode="0.00E+00">
                  <c:v>0.000300294288402634</c:v>
                </c:pt>
                <c:pt idx="1179" formatCode="0.00E+00">
                  <c:v>0.000360353146083161</c:v>
                </c:pt>
                <c:pt idx="1180" formatCode="0.00E+00">
                  <c:v>0.000400392384536846</c:v>
                </c:pt>
                <c:pt idx="1181" formatCode="0.00E+00">
                  <c:v>0.000410402194150267</c:v>
                </c:pt>
                <c:pt idx="1182" formatCode="0.00E+00">
                  <c:v>0.000390382574923424</c:v>
                </c:pt>
                <c:pt idx="1183" formatCode="0.00E+00">
                  <c:v>0.000320313907629476</c:v>
                </c:pt>
                <c:pt idx="1184" formatCode="0.00E+00">
                  <c:v>0.000270264859562371</c:v>
                </c:pt>
                <c:pt idx="1185" formatCode="0.00E+00">
                  <c:v>0.000310304098016055</c:v>
                </c:pt>
                <c:pt idx="1186" formatCode="0.00E+00">
                  <c:v>0.000320313907629476</c:v>
                </c:pt>
                <c:pt idx="1187" formatCode="0.00E+00">
                  <c:v>0.000300294288402634</c:v>
                </c:pt>
                <c:pt idx="1188" formatCode="0.00E+00">
                  <c:v>0.000270264859562371</c:v>
                </c:pt>
                <c:pt idx="1189" formatCode="0.00E+00">
                  <c:v>0.000280274669175792</c:v>
                </c:pt>
                <c:pt idx="1190" formatCode="0.00E+00">
                  <c:v>0.000310304098016055</c:v>
                </c:pt>
                <c:pt idx="1191" formatCode="0.00E+00">
                  <c:v>0.000320313907629476</c:v>
                </c:pt>
                <c:pt idx="1192" formatCode="0.00E+00">
                  <c:v>0.000200196192268423</c:v>
                </c:pt>
                <c:pt idx="1193" formatCode="0.00E+00">
                  <c:v>0.000330323717242898</c:v>
                </c:pt>
                <c:pt idx="1194" formatCode="0.00E+00">
                  <c:v>0.000230225621108686</c:v>
                </c:pt>
                <c:pt idx="1195" formatCode="0.00E+00">
                  <c:v>0.000360353146083161</c:v>
                </c:pt>
                <c:pt idx="1196" formatCode="0.00E+00">
                  <c:v>0.000230225621108686</c:v>
                </c:pt>
                <c:pt idx="1197" formatCode="0.00E+00">
                  <c:v>0.000250245240335528</c:v>
                </c:pt>
                <c:pt idx="1198" formatCode="0.00E+00">
                  <c:v>0.000320313907629476</c:v>
                </c:pt>
                <c:pt idx="1199" formatCode="0.00E+00">
                  <c:v>0.000270264859562371</c:v>
                </c:pt>
                <c:pt idx="1200" formatCode="0.00E+00">
                  <c:v>0.000290284478789213</c:v>
                </c:pt>
                <c:pt idx="1201" formatCode="0.00E+00">
                  <c:v>0.000270264859562371</c:v>
                </c:pt>
                <c:pt idx="1202" formatCode="0.00E+00">
                  <c:v>0.000310304098016055</c:v>
                </c:pt>
                <c:pt idx="1203" formatCode="0.00E+00">
                  <c:v>0.000300294288402634</c:v>
                </c:pt>
                <c:pt idx="1204" formatCode="0.00E+00">
                  <c:v>0.00044043162299053</c:v>
                </c:pt>
                <c:pt idx="1205" formatCode="0.00E+00">
                  <c:v>0.00035034333646974</c:v>
                </c:pt>
                <c:pt idx="1206" formatCode="0.00E+00">
                  <c:v>0.000360353146083161</c:v>
                </c:pt>
                <c:pt idx="1207" formatCode="0.00E+00">
                  <c:v>0.000210206001881844</c:v>
                </c:pt>
                <c:pt idx="1208" formatCode="0.00E+00">
                  <c:v>0.000340333526856319</c:v>
                </c:pt>
                <c:pt idx="1209" formatCode="0.00E+00">
                  <c:v>0.000300294288402634</c:v>
                </c:pt>
                <c:pt idx="1210" formatCode="0.00E+00">
                  <c:v>0.000290284478789213</c:v>
                </c:pt>
                <c:pt idx="1211" formatCode="0.00E+00">
                  <c:v>0.000320313907629476</c:v>
                </c:pt>
                <c:pt idx="1212" formatCode="0.00E+00">
                  <c:v>0.000270264859562371</c:v>
                </c:pt>
                <c:pt idx="1213" formatCode="0.00E+00">
                  <c:v>0.000240235430722107</c:v>
                </c:pt>
                <c:pt idx="1214" formatCode="0.00E+00">
                  <c:v>0.00035034333646974</c:v>
                </c:pt>
                <c:pt idx="1215" formatCode="0.00E+00">
                  <c:v>0.000390382574923424</c:v>
                </c:pt>
                <c:pt idx="1216" formatCode="0.00E+00">
                  <c:v>0.000330323717242898</c:v>
                </c:pt>
                <c:pt idx="1217" formatCode="0.00E+00">
                  <c:v>0.000360353146083161</c:v>
                </c:pt>
                <c:pt idx="1218" formatCode="0.00E+00">
                  <c:v>0.000290284478789213</c:v>
                </c:pt>
                <c:pt idx="1219" formatCode="0.00E+00">
                  <c:v>0.000290284478789213</c:v>
                </c:pt>
                <c:pt idx="1220" formatCode="0.00E+00">
                  <c:v>0.000310304098016055</c:v>
                </c:pt>
                <c:pt idx="1221" formatCode="0.00E+00">
                  <c:v>0.00035034333646974</c:v>
                </c:pt>
                <c:pt idx="1222" formatCode="0.00E+00">
                  <c:v>0.000290284478789213</c:v>
                </c:pt>
                <c:pt idx="1223" formatCode="0.00E+00">
                  <c:v>0.000310304098016055</c:v>
                </c:pt>
                <c:pt idx="1224" formatCode="0.00E+00">
                  <c:v>0.000290284478789213</c:v>
                </c:pt>
                <c:pt idx="1225" formatCode="0.00E+00">
                  <c:v>0.000210206001881844</c:v>
                </c:pt>
                <c:pt idx="1226" formatCode="0.00E+00">
                  <c:v>1.00098096134211E-5</c:v>
                </c:pt>
                <c:pt idx="1227" formatCode="0.00E+00">
                  <c:v>0.000250245240335528</c:v>
                </c:pt>
                <c:pt idx="1228" formatCode="0.00E+00">
                  <c:v>0.000310304098016055</c:v>
                </c:pt>
                <c:pt idx="1229" formatCode="0.00E+00">
                  <c:v>0.000260255049948949</c:v>
                </c:pt>
                <c:pt idx="1230" formatCode="0.00E+00">
                  <c:v>0.000210206001881844</c:v>
                </c:pt>
                <c:pt idx="1231" formatCode="0.00E+00">
                  <c:v>0.00035034333646974</c:v>
                </c:pt>
                <c:pt idx="1232" formatCode="0.00E+00">
                  <c:v>0.000250245240335528</c:v>
                </c:pt>
                <c:pt idx="1233" formatCode="0.00E+00">
                  <c:v>0.000380372765310003</c:v>
                </c:pt>
                <c:pt idx="1234" formatCode="0.00E+00">
                  <c:v>0.000280274669175792</c:v>
                </c:pt>
                <c:pt idx="1235" formatCode="0.00E+00">
                  <c:v>0.000280274669175792</c:v>
                </c:pt>
                <c:pt idx="1236" formatCode="0.00E+00">
                  <c:v>0.000260255049948949</c:v>
                </c:pt>
                <c:pt idx="1237" formatCode="0.00E+00">
                  <c:v>0.000370362955696582</c:v>
                </c:pt>
                <c:pt idx="1238" formatCode="0.00E+00">
                  <c:v>0.000380372765310003</c:v>
                </c:pt>
                <c:pt idx="1239" formatCode="0.00E+00">
                  <c:v>0.000270264859562371</c:v>
                </c:pt>
                <c:pt idx="1240" formatCode="0.00E+00">
                  <c:v>0.000260255049948949</c:v>
                </c:pt>
                <c:pt idx="1241" formatCode="0.00E+00">
                  <c:v>0.000270264859562371</c:v>
                </c:pt>
                <c:pt idx="1242" formatCode="0.00E+00">
                  <c:v>0.000290284478789213</c:v>
                </c:pt>
                <c:pt idx="1243" formatCode="0.00E+00">
                  <c:v>0.000280274669175792</c:v>
                </c:pt>
                <c:pt idx="1244" formatCode="0.00E+00">
                  <c:v>0.000360353146083161</c:v>
                </c:pt>
                <c:pt idx="1245" formatCode="0.00E+00">
                  <c:v>0.000330323717242898</c:v>
                </c:pt>
                <c:pt idx="1246" formatCode="0.00E+00">
                  <c:v>0.000380372765310003</c:v>
                </c:pt>
                <c:pt idx="1247" formatCode="0.00E+00">
                  <c:v>0.000260255049948949</c:v>
                </c:pt>
                <c:pt idx="1248" formatCode="0.00E+00">
                  <c:v>0.000220215811495265</c:v>
                </c:pt>
                <c:pt idx="1249" formatCode="0.00E+00">
                  <c:v>0.000310304098016055</c:v>
                </c:pt>
                <c:pt idx="1250" formatCode="0.00E+00">
                  <c:v>0.000310304098016055</c:v>
                </c:pt>
                <c:pt idx="1251" formatCode="0.00E+00">
                  <c:v>0.000290284478789213</c:v>
                </c:pt>
                <c:pt idx="1252" formatCode="0.00E+00">
                  <c:v>0.000290284478789213</c:v>
                </c:pt>
                <c:pt idx="1253" formatCode="0.00E+00">
                  <c:v>0.000360353146083161</c:v>
                </c:pt>
                <c:pt idx="1254" formatCode="0.00E+00">
                  <c:v>0.000210206001881844</c:v>
                </c:pt>
                <c:pt idx="1255" formatCode="0.00E+00">
                  <c:v>0.000280274669175792</c:v>
                </c:pt>
                <c:pt idx="1256" formatCode="0.00E+00">
                  <c:v>0.000320313907629476</c:v>
                </c:pt>
                <c:pt idx="1257" formatCode="0.00E+00">
                  <c:v>0.000320313907629476</c:v>
                </c:pt>
                <c:pt idx="1258" formatCode="0.00E+00">
                  <c:v>0.000260255049948949</c:v>
                </c:pt>
                <c:pt idx="1259" formatCode="0.00E+00">
                  <c:v>0.000220215811495265</c:v>
                </c:pt>
                <c:pt idx="1260" formatCode="0.00E+00">
                  <c:v>0.000250245240335528</c:v>
                </c:pt>
                <c:pt idx="1261" formatCode="0.00E+00">
                  <c:v>0.000310304098016055</c:v>
                </c:pt>
                <c:pt idx="1262" formatCode="0.00E+00">
                  <c:v>0.000270264859562371</c:v>
                </c:pt>
                <c:pt idx="1263" formatCode="0.00E+00">
                  <c:v>0.000260255049948949</c:v>
                </c:pt>
                <c:pt idx="1264" formatCode="0.00E+00">
                  <c:v>0.000250245240335528</c:v>
                </c:pt>
                <c:pt idx="1265" formatCode="0.00E+00">
                  <c:v>0.000240235430722107</c:v>
                </c:pt>
                <c:pt idx="1266" formatCode="0.00E+00">
                  <c:v>0.000270264859562371</c:v>
                </c:pt>
                <c:pt idx="1267" formatCode="0.00E+00">
                  <c:v>0.000430421813377109</c:v>
                </c:pt>
                <c:pt idx="1268" formatCode="0.00E+00">
                  <c:v>0.000230225621108686</c:v>
                </c:pt>
                <c:pt idx="1269" formatCode="0.00E+00">
                  <c:v>0.000260255049948949</c:v>
                </c:pt>
                <c:pt idx="1270" formatCode="0.00E+00">
                  <c:v>0.000290284478789213</c:v>
                </c:pt>
                <c:pt idx="1271" formatCode="0.00E+00">
                  <c:v>1.00098096134211E-5</c:v>
                </c:pt>
                <c:pt idx="1272" formatCode="0.00E+00">
                  <c:v>0.000310304098016055</c:v>
                </c:pt>
                <c:pt idx="1273" formatCode="0.00E+00">
                  <c:v>0.000290284478789213</c:v>
                </c:pt>
                <c:pt idx="1274" formatCode="0.00E+00">
                  <c:v>0.000300294288402634</c:v>
                </c:pt>
                <c:pt idx="1275" formatCode="0.00E+00">
                  <c:v>0.000190186382655001</c:v>
                </c:pt>
                <c:pt idx="1276" formatCode="0.00E+00">
                  <c:v>0.000290284478789213</c:v>
                </c:pt>
                <c:pt idx="1277" formatCode="0.00E+00">
                  <c:v>0.000230225621108686</c:v>
                </c:pt>
                <c:pt idx="1278" formatCode="0.00E+00">
                  <c:v>0.000220215811495265</c:v>
                </c:pt>
                <c:pt idx="1279" formatCode="0.00E+00">
                  <c:v>0.000270264859562371</c:v>
                </c:pt>
                <c:pt idx="1280" formatCode="0.00E+00">
                  <c:v>0.000240235430722107</c:v>
                </c:pt>
                <c:pt idx="1281" formatCode="0.00E+00">
                  <c:v>0.000310304098016055</c:v>
                </c:pt>
                <c:pt idx="1282" formatCode="0.00E+00">
                  <c:v>1.00098096134211E-5</c:v>
                </c:pt>
                <c:pt idx="1283" formatCode="0.00E+00">
                  <c:v>0.000310304098016055</c:v>
                </c:pt>
                <c:pt idx="1284" formatCode="0.00E+00">
                  <c:v>0.000260255049948949</c:v>
                </c:pt>
                <c:pt idx="1285" formatCode="0.00E+00">
                  <c:v>0.000330323717242898</c:v>
                </c:pt>
                <c:pt idx="1286" formatCode="0.00E+00">
                  <c:v>0.000410402194150267</c:v>
                </c:pt>
                <c:pt idx="1287" formatCode="0.00E+00">
                  <c:v>0.000290284478789213</c:v>
                </c:pt>
                <c:pt idx="1288" formatCode="0.00E+00">
                  <c:v>0.000220215811495265</c:v>
                </c:pt>
                <c:pt idx="1289" formatCode="0.00E+00">
                  <c:v>0.000160156953814738</c:v>
                </c:pt>
                <c:pt idx="1290" formatCode="0.00E+00">
                  <c:v>0.000280274669175792</c:v>
                </c:pt>
                <c:pt idx="1291" formatCode="0.00E+00">
                  <c:v>0.000330323717242898</c:v>
                </c:pt>
                <c:pt idx="1292" formatCode="0.00E+00">
                  <c:v>0.000330323717242898</c:v>
                </c:pt>
                <c:pt idx="1293" formatCode="0.00E+00">
                  <c:v>0.000300294288402634</c:v>
                </c:pt>
                <c:pt idx="1294" formatCode="0.00E+00">
                  <c:v>0.000300294288402634</c:v>
                </c:pt>
                <c:pt idx="1295" formatCode="0.00E+00">
                  <c:v>0.000420412003763688</c:v>
                </c:pt>
                <c:pt idx="1296" formatCode="0.00E+00">
                  <c:v>0.000240235430722107</c:v>
                </c:pt>
                <c:pt idx="1297" formatCode="0.00E+00">
                  <c:v>0.000270264859562371</c:v>
                </c:pt>
                <c:pt idx="1298" formatCode="0.00E+00">
                  <c:v>0.000340333526856319</c:v>
                </c:pt>
                <c:pt idx="1299" formatCode="0.00E+00">
                  <c:v>0.000260255049948949</c:v>
                </c:pt>
                <c:pt idx="1300" formatCode="0.00E+00">
                  <c:v>0.000290284478789213</c:v>
                </c:pt>
                <c:pt idx="1301" formatCode="0.00E+00">
                  <c:v>0.000330323717242898</c:v>
                </c:pt>
                <c:pt idx="1302" formatCode="0.00E+00">
                  <c:v>0.000230225621108686</c:v>
                </c:pt>
                <c:pt idx="1303" formatCode="0.00E+00">
                  <c:v>0.000310304098016055</c:v>
                </c:pt>
                <c:pt idx="1304" formatCode="0.00E+00">
                  <c:v>0.000250245240335528</c:v>
                </c:pt>
                <c:pt idx="1305" formatCode="0.00E+00">
                  <c:v>0.000270264859562371</c:v>
                </c:pt>
                <c:pt idx="1306" formatCode="0.00E+00">
                  <c:v>0.000270264859562371</c:v>
                </c:pt>
                <c:pt idx="1307" formatCode="0.00E+00">
                  <c:v>0.000230225621108686</c:v>
                </c:pt>
                <c:pt idx="1308" formatCode="0.00E+00">
                  <c:v>0.000290284478789213</c:v>
                </c:pt>
                <c:pt idx="1309" formatCode="0.00E+00">
                  <c:v>0.000230225621108686</c:v>
                </c:pt>
                <c:pt idx="1310" formatCode="0.00E+00">
                  <c:v>0.000210206001881844</c:v>
                </c:pt>
                <c:pt idx="1311" formatCode="0.00E+00">
                  <c:v>0.000240235430722107</c:v>
                </c:pt>
                <c:pt idx="1312" formatCode="0.00E+00">
                  <c:v>0.000370362955696582</c:v>
                </c:pt>
                <c:pt idx="1313" formatCode="0.00E+00">
                  <c:v>0.000280274669175792</c:v>
                </c:pt>
                <c:pt idx="1314" formatCode="0.00E+00">
                  <c:v>0.000240235430722107</c:v>
                </c:pt>
                <c:pt idx="1315" formatCode="0.00E+00">
                  <c:v>0.000230225621108686</c:v>
                </c:pt>
                <c:pt idx="1316" formatCode="0.00E+00">
                  <c:v>0.000280274669175792</c:v>
                </c:pt>
                <c:pt idx="1317" formatCode="0.00E+00">
                  <c:v>0.000330323717242898</c:v>
                </c:pt>
                <c:pt idx="1318" formatCode="0.00E+00">
                  <c:v>0.000230225621108686</c:v>
                </c:pt>
                <c:pt idx="1319" formatCode="0.00E+00">
                  <c:v>0.000280274669175792</c:v>
                </c:pt>
                <c:pt idx="1320" formatCode="0.00E+00">
                  <c:v>0.000230225621108686</c:v>
                </c:pt>
                <c:pt idx="1321" formatCode="0.00E+00">
                  <c:v>0.000340333526856319</c:v>
                </c:pt>
                <c:pt idx="1322" formatCode="0.00E+00">
                  <c:v>0.00035034333646974</c:v>
                </c:pt>
                <c:pt idx="1323" formatCode="0.00E+00">
                  <c:v>0.000210206001881844</c:v>
                </c:pt>
                <c:pt idx="1324" formatCode="0.00E+00">
                  <c:v>0.000260255049948949</c:v>
                </c:pt>
                <c:pt idx="1325" formatCode="0.00E+00">
                  <c:v>0.000340333526856319</c:v>
                </c:pt>
                <c:pt idx="1326" formatCode="0.00E+00">
                  <c:v>0.000270264859562371</c:v>
                </c:pt>
                <c:pt idx="1327" formatCode="0.00E+00">
                  <c:v>0.000230225621108686</c:v>
                </c:pt>
                <c:pt idx="1328" formatCode="0.00E+00">
                  <c:v>0.000250245240335528</c:v>
                </c:pt>
                <c:pt idx="1329" formatCode="0.00E+00">
                  <c:v>0.000210206001881844</c:v>
                </c:pt>
                <c:pt idx="1330" formatCode="0.00E+00">
                  <c:v>0.000280274669175792</c:v>
                </c:pt>
                <c:pt idx="1331" formatCode="0.00E+00">
                  <c:v>0.000270264859562371</c:v>
                </c:pt>
                <c:pt idx="1332" formatCode="0.00E+00">
                  <c:v>0.000260255049948949</c:v>
                </c:pt>
                <c:pt idx="1333" formatCode="0.00E+00">
                  <c:v>0.000220215811495265</c:v>
                </c:pt>
                <c:pt idx="1334" formatCode="0.00E+00">
                  <c:v>0.000240235430722107</c:v>
                </c:pt>
                <c:pt idx="1335" formatCode="0.00E+00">
                  <c:v>0.000320313907629476</c:v>
                </c:pt>
                <c:pt idx="1336" formatCode="0.00E+00">
                  <c:v>0.000280274669175792</c:v>
                </c:pt>
                <c:pt idx="1337" formatCode="0.00E+00">
                  <c:v>0.00018017657304158</c:v>
                </c:pt>
                <c:pt idx="1338" formatCode="0.00E+00">
                  <c:v>0.000300294288402634</c:v>
                </c:pt>
                <c:pt idx="1339" formatCode="0.00E+00">
                  <c:v>0.000230225621108686</c:v>
                </c:pt>
                <c:pt idx="1340" formatCode="0.00E+00">
                  <c:v>0.000230225621108686</c:v>
                </c:pt>
                <c:pt idx="1341" formatCode="0.00E+00">
                  <c:v>0.000230225621108686</c:v>
                </c:pt>
                <c:pt idx="1342" formatCode="0.00E+00">
                  <c:v>0.000300294288402634</c:v>
                </c:pt>
                <c:pt idx="1343" formatCode="0.00E+00">
                  <c:v>0.000240235430722107</c:v>
                </c:pt>
                <c:pt idx="1344" formatCode="0.00E+00">
                  <c:v>0.000280274669175792</c:v>
                </c:pt>
                <c:pt idx="1345" formatCode="0.00E+00">
                  <c:v>0.000260255049948949</c:v>
                </c:pt>
                <c:pt idx="1346" formatCode="0.00E+00">
                  <c:v>0.000290284478789213</c:v>
                </c:pt>
                <c:pt idx="1347" formatCode="0.00E+00">
                  <c:v>0.000230225621108686</c:v>
                </c:pt>
                <c:pt idx="1348" formatCode="0.00E+00">
                  <c:v>0.000300294288402634</c:v>
                </c:pt>
                <c:pt idx="1349" formatCode="0.00E+00">
                  <c:v>0.000130127524974474</c:v>
                </c:pt>
                <c:pt idx="1350" formatCode="0.00E+00">
                  <c:v>0.000260255049948949</c:v>
                </c:pt>
                <c:pt idx="1351" formatCode="0.00E+00">
                  <c:v>0.000160156953814738</c:v>
                </c:pt>
                <c:pt idx="1352" formatCode="0.00E+00">
                  <c:v>0.000220215811495265</c:v>
                </c:pt>
                <c:pt idx="1353" formatCode="0.00E+00">
                  <c:v>0.000310304098016055</c:v>
                </c:pt>
                <c:pt idx="1354" formatCode="0.00E+00">
                  <c:v>1.00098096134211E-5</c:v>
                </c:pt>
                <c:pt idx="1355" formatCode="0.00E+00">
                  <c:v>0.000240235430722107</c:v>
                </c:pt>
                <c:pt idx="1356" formatCode="0.00E+00">
                  <c:v>0.000240235430722107</c:v>
                </c:pt>
                <c:pt idx="1357" formatCode="0.00E+00">
                  <c:v>0.00035034333646974</c:v>
                </c:pt>
                <c:pt idx="1358" formatCode="0.00E+00">
                  <c:v>0.000210206001881844</c:v>
                </c:pt>
                <c:pt idx="1359" formatCode="0.00E+00">
                  <c:v>0.000150147144201317</c:v>
                </c:pt>
                <c:pt idx="1360" formatCode="0.00E+00">
                  <c:v>0.000210206001881844</c:v>
                </c:pt>
                <c:pt idx="1361" formatCode="0.00E+00">
                  <c:v>0.000190186382655001</c:v>
                </c:pt>
                <c:pt idx="1362" formatCode="0.00E+00">
                  <c:v>0.000370362955696582</c:v>
                </c:pt>
                <c:pt idx="1363" formatCode="0.00E+00">
                  <c:v>0.000220215811495265</c:v>
                </c:pt>
                <c:pt idx="1364" formatCode="0.00E+00">
                  <c:v>0.000240235430722107</c:v>
                </c:pt>
                <c:pt idx="1365" formatCode="0.00E+00">
                  <c:v>0.000370362955696582</c:v>
                </c:pt>
                <c:pt idx="1366" formatCode="0.00E+00">
                  <c:v>0.000290284478789213</c:v>
                </c:pt>
                <c:pt idx="1367" formatCode="0.00E+00">
                  <c:v>1.00098096134211E-5</c:v>
                </c:pt>
                <c:pt idx="1368" formatCode="0.00E+00">
                  <c:v>0.000280274669175792</c:v>
                </c:pt>
                <c:pt idx="1369" formatCode="0.00E+00">
                  <c:v>0.000230225621108686</c:v>
                </c:pt>
                <c:pt idx="1370" formatCode="0.00E+00">
                  <c:v>0.000280274669175792</c:v>
                </c:pt>
                <c:pt idx="1371" formatCode="0.00E+00">
                  <c:v>0.000220215811495265</c:v>
                </c:pt>
                <c:pt idx="1372" formatCode="0.00E+00">
                  <c:v>0.000310304098016055</c:v>
                </c:pt>
                <c:pt idx="1373" formatCode="0.00E+00">
                  <c:v>0.000280274669175792</c:v>
                </c:pt>
                <c:pt idx="1374" formatCode="0.00E+00">
                  <c:v>0.000240235430722107</c:v>
                </c:pt>
                <c:pt idx="1375" formatCode="0.00E+00">
                  <c:v>0.000320313907629476</c:v>
                </c:pt>
                <c:pt idx="1376" formatCode="0.00E+00">
                  <c:v>0.000210206001881844</c:v>
                </c:pt>
                <c:pt idx="1377" formatCode="0.00E+00">
                  <c:v>0.000280274669175792</c:v>
                </c:pt>
                <c:pt idx="1378" formatCode="0.00E+00">
                  <c:v>0.000330323717242898</c:v>
                </c:pt>
                <c:pt idx="1379" formatCode="0.00E+00">
                  <c:v>0.000200196192268423</c:v>
                </c:pt>
                <c:pt idx="1380" formatCode="0.00E+00">
                  <c:v>0.000250245240335528</c:v>
                </c:pt>
                <c:pt idx="1381" formatCode="0.00E+00">
                  <c:v>0.000310304098016055</c:v>
                </c:pt>
                <c:pt idx="1382" formatCode="0.00E+00">
                  <c:v>0.000190186382655001</c:v>
                </c:pt>
                <c:pt idx="1383" formatCode="0.00E+00">
                  <c:v>0.000270264859562371</c:v>
                </c:pt>
                <c:pt idx="1384" formatCode="0.00E+00">
                  <c:v>0.000290284478789213</c:v>
                </c:pt>
                <c:pt idx="1385" formatCode="0.00E+00">
                  <c:v>0.000290284478789213</c:v>
                </c:pt>
                <c:pt idx="1386" formatCode="0.00E+00">
                  <c:v>0.000270264859562371</c:v>
                </c:pt>
                <c:pt idx="1387" formatCode="0.00E+00">
                  <c:v>0.000230225621108686</c:v>
                </c:pt>
                <c:pt idx="1388" formatCode="0.00E+00">
                  <c:v>0.000170166763428159</c:v>
                </c:pt>
                <c:pt idx="1389" formatCode="0.00E+00">
                  <c:v>0.000270264859562371</c:v>
                </c:pt>
                <c:pt idx="1390" formatCode="0.00E+00">
                  <c:v>0.000260255049948949</c:v>
                </c:pt>
                <c:pt idx="1391" formatCode="0.00E+00">
                  <c:v>0.000270264859562371</c:v>
                </c:pt>
                <c:pt idx="1392" formatCode="0.00E+00">
                  <c:v>0.000240235430722107</c:v>
                </c:pt>
                <c:pt idx="1393" formatCode="0.00E+00">
                  <c:v>0.000330323717242898</c:v>
                </c:pt>
                <c:pt idx="1394" formatCode="0.00E+00">
                  <c:v>0.000150147144201317</c:v>
                </c:pt>
                <c:pt idx="1395" formatCode="0.00E+00">
                  <c:v>0.000210206001881844</c:v>
                </c:pt>
                <c:pt idx="1396" formatCode="0.00E+00">
                  <c:v>0.000200196192268423</c:v>
                </c:pt>
                <c:pt idx="1397" formatCode="0.00E+00">
                  <c:v>0.000200196192268423</c:v>
                </c:pt>
                <c:pt idx="1398" formatCode="0.00E+00">
                  <c:v>0.000190186382655001</c:v>
                </c:pt>
                <c:pt idx="1399" formatCode="0.00E+00">
                  <c:v>0.000320313907629476</c:v>
                </c:pt>
                <c:pt idx="1400" formatCode="0.00E+00">
                  <c:v>0.000320313907629476</c:v>
                </c:pt>
                <c:pt idx="1401" formatCode="0.00E+00">
                  <c:v>0.000190186382655001</c:v>
                </c:pt>
                <c:pt idx="1402" formatCode="0.00E+00">
                  <c:v>0.000220215811495265</c:v>
                </c:pt>
                <c:pt idx="1403" formatCode="0.00E+00">
                  <c:v>0.000230225621108686</c:v>
                </c:pt>
                <c:pt idx="1404" formatCode="0.00E+00">
                  <c:v>0.000300294288402634</c:v>
                </c:pt>
                <c:pt idx="1405" formatCode="0.00E+00">
                  <c:v>0.000430421813377109</c:v>
                </c:pt>
                <c:pt idx="1406" formatCode="0.00E+00">
                  <c:v>0.000260255049948949</c:v>
                </c:pt>
                <c:pt idx="1407" formatCode="0.00E+00">
                  <c:v>0.000230225621108686</c:v>
                </c:pt>
                <c:pt idx="1408" formatCode="0.00E+00">
                  <c:v>0.000260255049948949</c:v>
                </c:pt>
                <c:pt idx="1409" formatCode="0.00E+00">
                  <c:v>0.000240235430722107</c:v>
                </c:pt>
                <c:pt idx="1410" formatCode="0.00E+00">
                  <c:v>0.000250245240335528</c:v>
                </c:pt>
                <c:pt idx="1411" formatCode="0.00E+00">
                  <c:v>0.000200196192268423</c:v>
                </c:pt>
                <c:pt idx="1412" formatCode="0.00E+00">
                  <c:v>0.000310304098016055</c:v>
                </c:pt>
                <c:pt idx="1413" formatCode="0.00E+00">
                  <c:v>0.000240235430722107</c:v>
                </c:pt>
                <c:pt idx="1414" formatCode="0.00E+00">
                  <c:v>0.000230225621108686</c:v>
                </c:pt>
                <c:pt idx="1415" formatCode="0.00E+00">
                  <c:v>0.000210206001881844</c:v>
                </c:pt>
                <c:pt idx="1416" formatCode="0.00E+00">
                  <c:v>0.000270264859562371</c:v>
                </c:pt>
                <c:pt idx="1417" formatCode="0.00E+00">
                  <c:v>0.000360353146083161</c:v>
                </c:pt>
                <c:pt idx="1418" formatCode="0.00E+00">
                  <c:v>0.000220215811495265</c:v>
                </c:pt>
                <c:pt idx="1419" formatCode="0.00E+00">
                  <c:v>0.000240235430722107</c:v>
                </c:pt>
                <c:pt idx="1420" formatCode="0.00E+00">
                  <c:v>0.000270264859562371</c:v>
                </c:pt>
                <c:pt idx="1421" formatCode="0.00E+00">
                  <c:v>0.000240235430722107</c:v>
                </c:pt>
                <c:pt idx="1422" formatCode="0.00E+00">
                  <c:v>0.000240235430722107</c:v>
                </c:pt>
                <c:pt idx="1423" formatCode="0.00E+00">
                  <c:v>0.000300294288402634</c:v>
                </c:pt>
                <c:pt idx="1424" formatCode="0.00E+00">
                  <c:v>0.000320313907629476</c:v>
                </c:pt>
                <c:pt idx="1425" formatCode="0.00E+00">
                  <c:v>0.000280274669175792</c:v>
                </c:pt>
                <c:pt idx="1426" formatCode="0.00E+00">
                  <c:v>0.000250245240335528</c:v>
                </c:pt>
                <c:pt idx="1427" formatCode="0.00E+00">
                  <c:v>0.000240235430722107</c:v>
                </c:pt>
                <c:pt idx="1428" formatCode="0.00E+00">
                  <c:v>0.000260255049948949</c:v>
                </c:pt>
                <c:pt idx="1429" formatCode="0.00E+00">
                  <c:v>0.000270264859562371</c:v>
                </c:pt>
                <c:pt idx="1430" formatCode="0.00E+00">
                  <c:v>0.000300294288402634</c:v>
                </c:pt>
                <c:pt idx="1431" formatCode="0.00E+00">
                  <c:v>0.000190186382655001</c:v>
                </c:pt>
                <c:pt idx="1432" formatCode="0.00E+00">
                  <c:v>0.000250245240335528</c:v>
                </c:pt>
                <c:pt idx="1433" formatCode="0.00E+00">
                  <c:v>0.000280274669175792</c:v>
                </c:pt>
                <c:pt idx="1434" formatCode="0.00E+00">
                  <c:v>0.000270264859562371</c:v>
                </c:pt>
                <c:pt idx="1435" formatCode="0.00E+00">
                  <c:v>0.000320313907629476</c:v>
                </c:pt>
                <c:pt idx="1436" formatCode="0.00E+00">
                  <c:v>0.000240235430722107</c:v>
                </c:pt>
                <c:pt idx="1437" formatCode="0.00E+00">
                  <c:v>0.000240235430722107</c:v>
                </c:pt>
                <c:pt idx="1438" formatCode="0.00E+00">
                  <c:v>0.000260255049948949</c:v>
                </c:pt>
                <c:pt idx="1439" formatCode="0.00E+00">
                  <c:v>0.000390382574923424</c:v>
                </c:pt>
                <c:pt idx="1440" formatCode="0.00E+00">
                  <c:v>0.000250245240335528</c:v>
                </c:pt>
                <c:pt idx="1441" formatCode="0.00E+00">
                  <c:v>0.000200196192268423</c:v>
                </c:pt>
                <c:pt idx="1442" formatCode="0.00E+00">
                  <c:v>0.000260255049948949</c:v>
                </c:pt>
                <c:pt idx="1443" formatCode="0.00E+00">
                  <c:v>0.000320313907629476</c:v>
                </c:pt>
                <c:pt idx="1444" formatCode="0.00E+00">
                  <c:v>0.000260255049948949</c:v>
                </c:pt>
                <c:pt idx="1445" formatCode="0.00E+00">
                  <c:v>0.000210206001881844</c:v>
                </c:pt>
                <c:pt idx="1446" formatCode="0.00E+00">
                  <c:v>0.000230225621108686</c:v>
                </c:pt>
                <c:pt idx="1447" formatCode="0.00E+00">
                  <c:v>0.000280274669175792</c:v>
                </c:pt>
                <c:pt idx="1448" formatCode="0.00E+00">
                  <c:v>0.000200196192268423</c:v>
                </c:pt>
                <c:pt idx="1449" formatCode="0.00E+00">
                  <c:v>0.000230225621108686</c:v>
                </c:pt>
                <c:pt idx="1450" formatCode="0.00E+00">
                  <c:v>0.000250245240335528</c:v>
                </c:pt>
                <c:pt idx="1451" formatCode="0.00E+00">
                  <c:v>0.000210206001881844</c:v>
                </c:pt>
                <c:pt idx="1452" formatCode="0.00E+00">
                  <c:v>0.000280274669175792</c:v>
                </c:pt>
                <c:pt idx="1453" formatCode="0.00E+00">
                  <c:v>0.000300294288402634</c:v>
                </c:pt>
                <c:pt idx="1454" formatCode="0.00E+00">
                  <c:v>0.000190186382655001</c:v>
                </c:pt>
                <c:pt idx="1455" formatCode="0.00E+00">
                  <c:v>0.000260255049948949</c:v>
                </c:pt>
                <c:pt idx="1456" formatCode="0.00E+00">
                  <c:v>0.000230225621108686</c:v>
                </c:pt>
                <c:pt idx="1457" formatCode="0.00E+00">
                  <c:v>0.00018017657304158</c:v>
                </c:pt>
                <c:pt idx="1458" formatCode="0.00E+00">
                  <c:v>0.000230225621108686</c:v>
                </c:pt>
                <c:pt idx="1459" formatCode="0.00E+00">
                  <c:v>0.000280274669175792</c:v>
                </c:pt>
                <c:pt idx="1460" formatCode="0.00E+00">
                  <c:v>0.000190186382655001</c:v>
                </c:pt>
                <c:pt idx="1461" formatCode="0.00E+00">
                  <c:v>0.000230225621108686</c:v>
                </c:pt>
                <c:pt idx="1462" formatCode="0.00E+00">
                  <c:v>0.000100098096134211</c:v>
                </c:pt>
                <c:pt idx="1463" formatCode="0.00E+00">
                  <c:v>0.000190186382655001</c:v>
                </c:pt>
                <c:pt idx="1464" formatCode="0.00E+00">
                  <c:v>0.00035034333646974</c:v>
                </c:pt>
                <c:pt idx="1465" formatCode="0.00E+00">
                  <c:v>0.000230225621108686</c:v>
                </c:pt>
                <c:pt idx="1466" formatCode="0.00E+00">
                  <c:v>0.000220215811495265</c:v>
                </c:pt>
                <c:pt idx="1467" formatCode="0.00E+00">
                  <c:v>0.000240235430722107</c:v>
                </c:pt>
                <c:pt idx="1468" formatCode="0.00E+00">
                  <c:v>0.000390382574923424</c:v>
                </c:pt>
                <c:pt idx="1469" formatCode="0.00E+00">
                  <c:v>0.000240235430722107</c:v>
                </c:pt>
                <c:pt idx="1470" formatCode="0.00E+00">
                  <c:v>0.000220215811495265</c:v>
                </c:pt>
                <c:pt idx="1471" formatCode="0.00E+00">
                  <c:v>0.000210206001881844</c:v>
                </c:pt>
                <c:pt idx="1472" formatCode="0.00E+00">
                  <c:v>0.000290284478789213</c:v>
                </c:pt>
                <c:pt idx="1473" formatCode="0.00E+00">
                  <c:v>0.000300294288402634</c:v>
                </c:pt>
                <c:pt idx="1474" formatCode="0.00E+00">
                  <c:v>0.000220215811495265</c:v>
                </c:pt>
                <c:pt idx="1475" formatCode="0.00E+00">
                  <c:v>0.000270264859562371</c:v>
                </c:pt>
                <c:pt idx="1476" formatCode="0.00E+00">
                  <c:v>0.000280274669175792</c:v>
                </c:pt>
                <c:pt idx="1477" formatCode="0.00E+00">
                  <c:v>0.00018017657304158</c:v>
                </c:pt>
                <c:pt idx="1478" formatCode="0.00E+00">
                  <c:v>0.000280274669175792</c:v>
                </c:pt>
                <c:pt idx="1479" formatCode="0.00E+00">
                  <c:v>0.000200196192268423</c:v>
                </c:pt>
                <c:pt idx="1480" formatCode="0.00E+00">
                  <c:v>0.000200196192268423</c:v>
                </c:pt>
                <c:pt idx="1481" formatCode="0.00E+00">
                  <c:v>0.000190186382655001</c:v>
                </c:pt>
                <c:pt idx="1482" formatCode="0.00E+00">
                  <c:v>0.000210206001881844</c:v>
                </c:pt>
                <c:pt idx="1483" formatCode="0.00E+00">
                  <c:v>0.000210206001881844</c:v>
                </c:pt>
                <c:pt idx="1484" formatCode="0.00E+00">
                  <c:v>0.000240235430722107</c:v>
                </c:pt>
                <c:pt idx="1485" formatCode="0.00E+00">
                  <c:v>0.000240235430722107</c:v>
                </c:pt>
                <c:pt idx="1486" formatCode="0.00E+00">
                  <c:v>0.000220215811495265</c:v>
                </c:pt>
                <c:pt idx="1487" formatCode="0.00E+00">
                  <c:v>0.000230225621108686</c:v>
                </c:pt>
                <c:pt idx="1488" formatCode="0.00E+00">
                  <c:v>0.000230225621108686</c:v>
                </c:pt>
                <c:pt idx="1489" formatCode="0.00E+00">
                  <c:v>0.000130127524974474</c:v>
                </c:pt>
                <c:pt idx="1490" formatCode="0.00E+00">
                  <c:v>0.000150147144201317</c:v>
                </c:pt>
                <c:pt idx="1491" formatCode="0.00E+00">
                  <c:v>0.000250245240335528</c:v>
                </c:pt>
                <c:pt idx="1492" formatCode="0.00E+00">
                  <c:v>0.000260255049948949</c:v>
                </c:pt>
                <c:pt idx="1493" formatCode="0.00E+00">
                  <c:v>0.000220215811495265</c:v>
                </c:pt>
                <c:pt idx="1494" formatCode="0.00E+00">
                  <c:v>0.000240235430722107</c:v>
                </c:pt>
                <c:pt idx="1495" formatCode="0.00E+00">
                  <c:v>0.000260255049948949</c:v>
                </c:pt>
                <c:pt idx="1496" formatCode="0.00E+00">
                  <c:v>0.000250245240335528</c:v>
                </c:pt>
                <c:pt idx="1497" formatCode="0.00E+00">
                  <c:v>0.000210206001881844</c:v>
                </c:pt>
                <c:pt idx="1498" formatCode="0.00E+00">
                  <c:v>0.000260255049948949</c:v>
                </c:pt>
                <c:pt idx="1499" formatCode="0.00E+00">
                  <c:v>0.000210206001881844</c:v>
                </c:pt>
                <c:pt idx="1500" formatCode="0.00E+00">
                  <c:v>0.000320313907629476</c:v>
                </c:pt>
                <c:pt idx="1501" formatCode="0.00E+00">
                  <c:v>0.000310304098016055</c:v>
                </c:pt>
                <c:pt idx="1502" formatCode="0.00E+00">
                  <c:v>0.000280274669175792</c:v>
                </c:pt>
                <c:pt idx="1503" formatCode="0.00E+00">
                  <c:v>0.000130127524974474</c:v>
                </c:pt>
                <c:pt idx="1504" formatCode="0.00E+00">
                  <c:v>0.000280274669175792</c:v>
                </c:pt>
                <c:pt idx="1505" formatCode="0.00E+00">
                  <c:v>0.000140137334587896</c:v>
                </c:pt>
                <c:pt idx="1506" formatCode="0.00E+00">
                  <c:v>0.000220215811495265</c:v>
                </c:pt>
                <c:pt idx="1507" formatCode="0.00E+00">
                  <c:v>0.000150147144201317</c:v>
                </c:pt>
                <c:pt idx="1508" formatCode="0.00E+00">
                  <c:v>0.000200196192268423</c:v>
                </c:pt>
                <c:pt idx="1509" formatCode="0.00E+00">
                  <c:v>0.000300294288402634</c:v>
                </c:pt>
                <c:pt idx="1510" formatCode="0.00E+00">
                  <c:v>0.000190186382655001</c:v>
                </c:pt>
                <c:pt idx="1511" formatCode="0.00E+00">
                  <c:v>0.000220215811495265</c:v>
                </c:pt>
                <c:pt idx="1512" formatCode="0.00E+00">
                  <c:v>0.000300294288402634</c:v>
                </c:pt>
                <c:pt idx="1513" formatCode="0.00E+00">
                  <c:v>0.000230225621108686</c:v>
                </c:pt>
                <c:pt idx="1514" formatCode="0.00E+00">
                  <c:v>0.000230225621108686</c:v>
                </c:pt>
                <c:pt idx="1515" formatCode="0.00E+00">
                  <c:v>0.000240235430722107</c:v>
                </c:pt>
                <c:pt idx="1516" formatCode="0.00E+00">
                  <c:v>0.000260255049948949</c:v>
                </c:pt>
                <c:pt idx="1517" formatCode="0.00E+00">
                  <c:v>0.000240235430722107</c:v>
                </c:pt>
                <c:pt idx="1518" formatCode="0.00E+00">
                  <c:v>0.000260255049948949</c:v>
                </c:pt>
                <c:pt idx="1519" formatCode="0.00E+00">
                  <c:v>0.000230225621108686</c:v>
                </c:pt>
                <c:pt idx="1520" formatCode="0.00E+00">
                  <c:v>0.000220215811495265</c:v>
                </c:pt>
                <c:pt idx="1521" formatCode="0.00E+00">
                  <c:v>0.000260255049948949</c:v>
                </c:pt>
                <c:pt idx="1522" formatCode="0.00E+00">
                  <c:v>0.000190186382655001</c:v>
                </c:pt>
                <c:pt idx="1523" formatCode="0.00E+00">
                  <c:v>0.000260255049948949</c:v>
                </c:pt>
                <c:pt idx="1524" formatCode="0.00E+00">
                  <c:v>0.000230225621108686</c:v>
                </c:pt>
                <c:pt idx="1525" formatCode="0.00E+00">
                  <c:v>0.000230225621108686</c:v>
                </c:pt>
                <c:pt idx="1526" formatCode="0.00E+00">
                  <c:v>0.000160156953814738</c:v>
                </c:pt>
                <c:pt idx="1527" formatCode="0.00E+00">
                  <c:v>0.00018017657304158</c:v>
                </c:pt>
                <c:pt idx="1528" formatCode="0.00E+00">
                  <c:v>0.000270264859562371</c:v>
                </c:pt>
                <c:pt idx="1529" formatCode="0.00E+00">
                  <c:v>0.000300294288402634</c:v>
                </c:pt>
                <c:pt idx="1530" formatCode="0.00E+00">
                  <c:v>0.000290284478789213</c:v>
                </c:pt>
                <c:pt idx="1531" formatCode="0.00E+00">
                  <c:v>0.00018017657304158</c:v>
                </c:pt>
                <c:pt idx="1532" formatCode="0.00E+00">
                  <c:v>0.000280274669175792</c:v>
                </c:pt>
                <c:pt idx="1533" formatCode="0.00E+00">
                  <c:v>0.000200196192268423</c:v>
                </c:pt>
                <c:pt idx="1534" formatCode="0.00E+00">
                  <c:v>0.000200196192268423</c:v>
                </c:pt>
                <c:pt idx="1535" formatCode="0.00E+00">
                  <c:v>0.000250245240335528</c:v>
                </c:pt>
                <c:pt idx="1536" formatCode="0.00E+00">
                  <c:v>0.000200196192268423</c:v>
                </c:pt>
                <c:pt idx="1537" formatCode="0.00E+00">
                  <c:v>0.000280274669175792</c:v>
                </c:pt>
                <c:pt idx="1538" formatCode="0.00E+00">
                  <c:v>0.000190186382655001</c:v>
                </c:pt>
                <c:pt idx="1539" formatCode="0.00E+00">
                  <c:v>0.000260255049948949</c:v>
                </c:pt>
                <c:pt idx="1540" formatCode="0.00E+00">
                  <c:v>0.000210206001881844</c:v>
                </c:pt>
                <c:pt idx="1541" formatCode="0.00E+00">
                  <c:v>0.000240235430722107</c:v>
                </c:pt>
                <c:pt idx="1542" formatCode="0.00E+00">
                  <c:v>0.000230225621108686</c:v>
                </c:pt>
                <c:pt idx="1543" formatCode="0.00E+00">
                  <c:v>0.000240235430722107</c:v>
                </c:pt>
                <c:pt idx="1544" formatCode="0.00E+00">
                  <c:v>0.000170166763428159</c:v>
                </c:pt>
                <c:pt idx="1545" formatCode="0.00E+00">
                  <c:v>0.000250245240335528</c:v>
                </c:pt>
                <c:pt idx="1546" formatCode="0.00E+00">
                  <c:v>0.000190186382655001</c:v>
                </c:pt>
                <c:pt idx="1547" formatCode="0.00E+00">
                  <c:v>0.000190186382655001</c:v>
                </c:pt>
                <c:pt idx="1548" formatCode="0.00E+00">
                  <c:v>0.000200196192268423</c:v>
                </c:pt>
                <c:pt idx="1549" formatCode="0.00E+00">
                  <c:v>0.000250245240335528</c:v>
                </c:pt>
                <c:pt idx="1550" formatCode="0.00E+00">
                  <c:v>0.00018017657304158</c:v>
                </c:pt>
                <c:pt idx="1551" formatCode="0.00E+00">
                  <c:v>0.000230225621108686</c:v>
                </c:pt>
                <c:pt idx="1552" formatCode="0.00E+00">
                  <c:v>0.000280274669175792</c:v>
                </c:pt>
                <c:pt idx="1553" formatCode="0.00E+00">
                  <c:v>0.000160156953814738</c:v>
                </c:pt>
                <c:pt idx="1554" formatCode="0.00E+00">
                  <c:v>0.000220215811495265</c:v>
                </c:pt>
                <c:pt idx="1555" formatCode="0.00E+00">
                  <c:v>0.000160156953814738</c:v>
                </c:pt>
                <c:pt idx="1556" formatCode="0.00E+00">
                  <c:v>0.000170166763428159</c:v>
                </c:pt>
                <c:pt idx="1557" formatCode="0.00E+00">
                  <c:v>0.000120117715361053</c:v>
                </c:pt>
                <c:pt idx="1558" formatCode="0.00E+00">
                  <c:v>0.000220215811495265</c:v>
                </c:pt>
                <c:pt idx="1559" formatCode="0.00E+00">
                  <c:v>0.000210206001881844</c:v>
                </c:pt>
                <c:pt idx="1560" formatCode="0.00E+00">
                  <c:v>0.000230225621108686</c:v>
                </c:pt>
                <c:pt idx="1561" formatCode="0.00E+00">
                  <c:v>0.000310304098016055</c:v>
                </c:pt>
                <c:pt idx="1562" formatCode="0.00E+00">
                  <c:v>0.000330323717242898</c:v>
                </c:pt>
                <c:pt idx="1563" formatCode="0.00E+00">
                  <c:v>0.000190186382655001</c:v>
                </c:pt>
                <c:pt idx="1564" formatCode="0.00E+00">
                  <c:v>0.000190186382655001</c:v>
                </c:pt>
                <c:pt idx="1565" formatCode="0.00E+00">
                  <c:v>0.000170166763428159</c:v>
                </c:pt>
                <c:pt idx="1566" formatCode="0.00E+00">
                  <c:v>0.000190186382655001</c:v>
                </c:pt>
                <c:pt idx="1567" formatCode="0.00E+00">
                  <c:v>0.000160156953814738</c:v>
                </c:pt>
                <c:pt idx="1568" formatCode="0.00E+00">
                  <c:v>0.000190186382655001</c:v>
                </c:pt>
                <c:pt idx="1569" formatCode="0.00E+00">
                  <c:v>0.000200196192268423</c:v>
                </c:pt>
                <c:pt idx="1570" formatCode="0.00E+00">
                  <c:v>0.000210206001881844</c:v>
                </c:pt>
                <c:pt idx="1571" formatCode="0.00E+00">
                  <c:v>0.000200196192268423</c:v>
                </c:pt>
                <c:pt idx="1572" formatCode="0.00E+00">
                  <c:v>0.000230225621108686</c:v>
                </c:pt>
                <c:pt idx="1573" formatCode="0.00E+00">
                  <c:v>0.000160156953814738</c:v>
                </c:pt>
                <c:pt idx="1574" formatCode="0.00E+00">
                  <c:v>0.000230225621108686</c:v>
                </c:pt>
                <c:pt idx="1575" formatCode="0.00E+00">
                  <c:v>0.000190186382655001</c:v>
                </c:pt>
                <c:pt idx="1576" formatCode="0.00E+00">
                  <c:v>0.000130127524974474</c:v>
                </c:pt>
                <c:pt idx="1577" formatCode="0.00E+00">
                  <c:v>0.000190186382655001</c:v>
                </c:pt>
                <c:pt idx="1578" formatCode="0.00E+00">
                  <c:v>0.000120117715361053</c:v>
                </c:pt>
                <c:pt idx="1579" formatCode="0.00E+00">
                  <c:v>0.000210206001881844</c:v>
                </c:pt>
                <c:pt idx="1580" formatCode="0.00E+00">
                  <c:v>0.000170166763428159</c:v>
                </c:pt>
                <c:pt idx="1581" formatCode="0.00E+00">
                  <c:v>0.00018017657304158</c:v>
                </c:pt>
                <c:pt idx="1582" formatCode="0.00E+00">
                  <c:v>0.000160156953814738</c:v>
                </c:pt>
                <c:pt idx="1583" formatCode="0.00E+00">
                  <c:v>0.000170166763428159</c:v>
                </c:pt>
                <c:pt idx="1584" formatCode="0.00E+00">
                  <c:v>0.000230225621108686</c:v>
                </c:pt>
                <c:pt idx="1585" formatCode="0.00E+00">
                  <c:v>0.000210206001881844</c:v>
                </c:pt>
                <c:pt idx="1586" formatCode="0.00E+00">
                  <c:v>0.00018017657304158</c:v>
                </c:pt>
                <c:pt idx="1587" formatCode="0.00E+00">
                  <c:v>0.000190186382655001</c:v>
                </c:pt>
                <c:pt idx="1588" formatCode="0.00E+00">
                  <c:v>0.000190186382655001</c:v>
                </c:pt>
                <c:pt idx="1589" formatCode="0.00E+00">
                  <c:v>0.000190186382655001</c:v>
                </c:pt>
                <c:pt idx="1590" formatCode="0.00E+00">
                  <c:v>0.000210206001881844</c:v>
                </c:pt>
                <c:pt idx="1591" formatCode="0.00E+00">
                  <c:v>0.000210206001881844</c:v>
                </c:pt>
                <c:pt idx="1592" formatCode="0.00E+00">
                  <c:v>0.000290284478789213</c:v>
                </c:pt>
                <c:pt idx="1593" formatCode="0.00E+00">
                  <c:v>0.000220215811495265</c:v>
                </c:pt>
                <c:pt idx="1594" formatCode="0.00E+00">
                  <c:v>0.000150147144201317</c:v>
                </c:pt>
                <c:pt idx="1595" formatCode="0.00E+00">
                  <c:v>0.000300294288402634</c:v>
                </c:pt>
                <c:pt idx="1596" formatCode="0.00E+00">
                  <c:v>0.000160156953814738</c:v>
                </c:pt>
                <c:pt idx="1597" formatCode="0.00E+00">
                  <c:v>0.000140137334587896</c:v>
                </c:pt>
                <c:pt idx="1598" formatCode="0.00E+00">
                  <c:v>0.00018017657304158</c:v>
                </c:pt>
                <c:pt idx="1599" formatCode="0.00E+00">
                  <c:v>0.000200196192268423</c:v>
                </c:pt>
                <c:pt idx="1600" formatCode="0.00E+00">
                  <c:v>0.000300294288402634</c:v>
                </c:pt>
                <c:pt idx="1601" formatCode="0.00E+00">
                  <c:v>0.000150147144201317</c:v>
                </c:pt>
                <c:pt idx="1602" formatCode="0.00E+00">
                  <c:v>0.000150147144201317</c:v>
                </c:pt>
                <c:pt idx="1603" formatCode="0.00E+00">
                  <c:v>0.000210206001881844</c:v>
                </c:pt>
                <c:pt idx="1604" formatCode="0.00E+00">
                  <c:v>0.000240235430722107</c:v>
                </c:pt>
                <c:pt idx="1605" formatCode="0.00E+00">
                  <c:v>0.000240235430722107</c:v>
                </c:pt>
                <c:pt idx="1606" formatCode="0.00E+00">
                  <c:v>0.000230225621108686</c:v>
                </c:pt>
                <c:pt idx="1607" formatCode="0.00E+00">
                  <c:v>0.000190186382655001</c:v>
                </c:pt>
                <c:pt idx="1608" formatCode="0.00E+00">
                  <c:v>0.000170166763428159</c:v>
                </c:pt>
                <c:pt idx="1609" formatCode="0.00E+00">
                  <c:v>0.000200196192268423</c:v>
                </c:pt>
                <c:pt idx="1610" formatCode="0.00E+00">
                  <c:v>0.000170166763428159</c:v>
                </c:pt>
                <c:pt idx="1611" formatCode="0.00E+00">
                  <c:v>0.000200196192268423</c:v>
                </c:pt>
                <c:pt idx="1612" formatCode="0.00E+00">
                  <c:v>0.000230225621108686</c:v>
                </c:pt>
                <c:pt idx="1613" formatCode="0.00E+00">
                  <c:v>0.000190186382655001</c:v>
                </c:pt>
                <c:pt idx="1614" formatCode="0.00E+00">
                  <c:v>0.000220215811495265</c:v>
                </c:pt>
                <c:pt idx="1615" formatCode="0.00E+00">
                  <c:v>0.000160156953814738</c:v>
                </c:pt>
                <c:pt idx="1616" formatCode="0.00E+00">
                  <c:v>0.000290284478789213</c:v>
                </c:pt>
                <c:pt idx="1617" formatCode="0.00E+00">
                  <c:v>0.000120117715361053</c:v>
                </c:pt>
                <c:pt idx="1618" formatCode="0.00E+00">
                  <c:v>0.000230225621108686</c:v>
                </c:pt>
                <c:pt idx="1619" formatCode="0.00E+00">
                  <c:v>0.000200196192268423</c:v>
                </c:pt>
                <c:pt idx="1620" formatCode="0.00E+00">
                  <c:v>0.000170166763428159</c:v>
                </c:pt>
                <c:pt idx="1621" formatCode="0.00E+00">
                  <c:v>0.000300294288402634</c:v>
                </c:pt>
                <c:pt idx="1622" formatCode="0.00E+00">
                  <c:v>0.000200196192268423</c:v>
                </c:pt>
                <c:pt idx="1623" formatCode="0.00E+00">
                  <c:v>0.00018017657304158</c:v>
                </c:pt>
                <c:pt idx="1624" formatCode="0.00E+00">
                  <c:v>0.000260255049948949</c:v>
                </c:pt>
                <c:pt idx="1625" formatCode="0.00E+00">
                  <c:v>0.000250245240335528</c:v>
                </c:pt>
                <c:pt idx="1626" formatCode="0.00E+00">
                  <c:v>0.000310304098016055</c:v>
                </c:pt>
                <c:pt idx="1627" formatCode="0.00E+00">
                  <c:v>0.000160156953814738</c:v>
                </c:pt>
                <c:pt idx="1628" formatCode="0.00E+00">
                  <c:v>0.000270264859562371</c:v>
                </c:pt>
                <c:pt idx="1629" formatCode="0.00E+00">
                  <c:v>0.000210206001881844</c:v>
                </c:pt>
                <c:pt idx="1630" formatCode="0.00E+00">
                  <c:v>0.000200196192268423</c:v>
                </c:pt>
                <c:pt idx="1631" formatCode="0.00E+00">
                  <c:v>0.000200196192268423</c:v>
                </c:pt>
                <c:pt idx="1632" formatCode="0.00E+00">
                  <c:v>0.000150147144201317</c:v>
                </c:pt>
                <c:pt idx="1633" formatCode="0.00E+00">
                  <c:v>0.000220215811495265</c:v>
                </c:pt>
                <c:pt idx="1634" formatCode="0.00E+00">
                  <c:v>0.000190186382655001</c:v>
                </c:pt>
                <c:pt idx="1635" formatCode="0.00E+00">
                  <c:v>0.000210206001881844</c:v>
                </c:pt>
                <c:pt idx="1636" formatCode="0.00E+00">
                  <c:v>0.000250245240335528</c:v>
                </c:pt>
                <c:pt idx="1637" formatCode="0.00E+00">
                  <c:v>0.000220215811495265</c:v>
                </c:pt>
                <c:pt idx="1638" formatCode="0.00E+00">
                  <c:v>0.000330323717242898</c:v>
                </c:pt>
                <c:pt idx="1639" formatCode="0.00E+00">
                  <c:v>0.000200196192268423</c:v>
                </c:pt>
                <c:pt idx="1640" formatCode="0.00E+00">
                  <c:v>0.000200196192268423</c:v>
                </c:pt>
                <c:pt idx="1641" formatCode="0.00E+00">
                  <c:v>0.000160156953814738</c:v>
                </c:pt>
                <c:pt idx="1642" formatCode="0.00E+00">
                  <c:v>0.000150147144201317</c:v>
                </c:pt>
                <c:pt idx="1643" formatCode="0.00E+00">
                  <c:v>0.000280274669175792</c:v>
                </c:pt>
                <c:pt idx="1644" formatCode="0.00E+00">
                  <c:v>0.000160156953814738</c:v>
                </c:pt>
                <c:pt idx="1645" formatCode="0.00E+00">
                  <c:v>0.000260255049948949</c:v>
                </c:pt>
                <c:pt idx="1646" formatCode="0.00E+00">
                  <c:v>0.000230225621108686</c:v>
                </c:pt>
                <c:pt idx="1647" formatCode="0.00E+00">
                  <c:v>1.00098096134211E-5</c:v>
                </c:pt>
                <c:pt idx="1648" formatCode="0.00E+00">
                  <c:v>0.000290284478789213</c:v>
                </c:pt>
                <c:pt idx="1649" formatCode="0.00E+00">
                  <c:v>0.000200196192268423</c:v>
                </c:pt>
                <c:pt idx="1650" formatCode="0.00E+00">
                  <c:v>0.000190186382655001</c:v>
                </c:pt>
                <c:pt idx="1651" formatCode="0.00E+00">
                  <c:v>0.000240235430722107</c:v>
                </c:pt>
                <c:pt idx="1652" formatCode="0.00E+00">
                  <c:v>0.000240235430722107</c:v>
                </c:pt>
                <c:pt idx="1653" formatCode="0.00E+00">
                  <c:v>0.000210206001881844</c:v>
                </c:pt>
                <c:pt idx="1654" formatCode="0.00E+00">
                  <c:v>0.000200196192268423</c:v>
                </c:pt>
                <c:pt idx="1655" formatCode="0.00E+00">
                  <c:v>0.000150147144201317</c:v>
                </c:pt>
                <c:pt idx="1656" formatCode="0.00E+00">
                  <c:v>0.000210206001881844</c:v>
                </c:pt>
                <c:pt idx="1657" formatCode="0.00E+00">
                  <c:v>0.000190186382655001</c:v>
                </c:pt>
                <c:pt idx="1658" formatCode="0.00E+00">
                  <c:v>0.000170166763428159</c:v>
                </c:pt>
                <c:pt idx="1659" formatCode="0.00E+00">
                  <c:v>0.00018017657304158</c:v>
                </c:pt>
                <c:pt idx="1660" formatCode="0.00E+00">
                  <c:v>0.000130127524974474</c:v>
                </c:pt>
                <c:pt idx="1661" formatCode="0.00E+00">
                  <c:v>0.000230225621108686</c:v>
                </c:pt>
                <c:pt idx="1662" formatCode="0.00E+00">
                  <c:v>0.000150147144201317</c:v>
                </c:pt>
                <c:pt idx="1663" formatCode="0.00E+00">
                  <c:v>0.000150147144201317</c:v>
                </c:pt>
                <c:pt idx="1664" formatCode="0.00E+00">
                  <c:v>0.000220215811495265</c:v>
                </c:pt>
                <c:pt idx="1665" formatCode="0.00E+00">
                  <c:v>0.00018017657304158</c:v>
                </c:pt>
                <c:pt idx="1666" formatCode="0.00E+00">
                  <c:v>0.000190186382655001</c:v>
                </c:pt>
                <c:pt idx="1667" formatCode="0.00E+00">
                  <c:v>0.000150147144201317</c:v>
                </c:pt>
                <c:pt idx="1668" formatCode="0.00E+00">
                  <c:v>0.000170166763428159</c:v>
                </c:pt>
                <c:pt idx="1669" formatCode="0.00E+00">
                  <c:v>0.000190186382655001</c:v>
                </c:pt>
                <c:pt idx="1670" formatCode="0.00E+00">
                  <c:v>0.00018017657304158</c:v>
                </c:pt>
                <c:pt idx="1671" formatCode="0.00E+00">
                  <c:v>0.000260255049948949</c:v>
                </c:pt>
                <c:pt idx="1672" formatCode="0.00E+00">
                  <c:v>0.00018017657304158</c:v>
                </c:pt>
                <c:pt idx="1673" formatCode="0.00E+00">
                  <c:v>0.000230225621108686</c:v>
                </c:pt>
                <c:pt idx="1674" formatCode="0.00E+00">
                  <c:v>0.000170166763428159</c:v>
                </c:pt>
                <c:pt idx="1675" formatCode="0.00E+00">
                  <c:v>0.000230225621108686</c:v>
                </c:pt>
                <c:pt idx="1676" formatCode="0.00E+00">
                  <c:v>0.000150147144201317</c:v>
                </c:pt>
                <c:pt idx="1677" formatCode="0.00E+00">
                  <c:v>0.000190186382655001</c:v>
                </c:pt>
                <c:pt idx="1678" formatCode="0.00E+00">
                  <c:v>0.000230225621108686</c:v>
                </c:pt>
                <c:pt idx="1679" formatCode="0.00E+00">
                  <c:v>0.000240235430722107</c:v>
                </c:pt>
                <c:pt idx="1680" formatCode="0.00E+00">
                  <c:v>0.00018017657304158</c:v>
                </c:pt>
                <c:pt idx="1681" formatCode="0.00E+00">
                  <c:v>0.000260255049948949</c:v>
                </c:pt>
                <c:pt idx="1682" formatCode="0.00E+00">
                  <c:v>0.000210206001881844</c:v>
                </c:pt>
                <c:pt idx="1683" formatCode="0.00E+00">
                  <c:v>0.000190186382655001</c:v>
                </c:pt>
                <c:pt idx="1684" formatCode="0.00E+00">
                  <c:v>0.000220215811495265</c:v>
                </c:pt>
                <c:pt idx="1685" formatCode="0.00E+00">
                  <c:v>0.000140137334587896</c:v>
                </c:pt>
                <c:pt idx="1686" formatCode="0.00E+00">
                  <c:v>0.00018017657304158</c:v>
                </c:pt>
                <c:pt idx="1687" formatCode="0.00E+00">
                  <c:v>0.000230225621108686</c:v>
                </c:pt>
                <c:pt idx="1688" formatCode="0.00E+00">
                  <c:v>0.000200196192268423</c:v>
                </c:pt>
                <c:pt idx="1689" formatCode="0.00E+00">
                  <c:v>0.000240235430722107</c:v>
                </c:pt>
                <c:pt idx="1690" formatCode="0.00E+00">
                  <c:v>0.000140137334587896</c:v>
                </c:pt>
                <c:pt idx="1691" formatCode="0.00E+00">
                  <c:v>0.000160156953814738</c:v>
                </c:pt>
                <c:pt idx="1692" formatCode="0.00E+00">
                  <c:v>0.000210206001881844</c:v>
                </c:pt>
                <c:pt idx="1693" formatCode="0.00E+00">
                  <c:v>0.000220215811495265</c:v>
                </c:pt>
                <c:pt idx="1694" formatCode="0.00E+00">
                  <c:v>0.000280274669175792</c:v>
                </c:pt>
                <c:pt idx="1695" formatCode="0.00E+00">
                  <c:v>0.000190186382655001</c:v>
                </c:pt>
                <c:pt idx="1696" formatCode="0.00E+00">
                  <c:v>0.000230225621108686</c:v>
                </c:pt>
                <c:pt idx="1697" formatCode="0.00E+00">
                  <c:v>0.000140137334587896</c:v>
                </c:pt>
                <c:pt idx="1698" formatCode="0.00E+00">
                  <c:v>0.000200196192268423</c:v>
                </c:pt>
                <c:pt idx="1699" formatCode="0.00E+00">
                  <c:v>0.000290284478789213</c:v>
                </c:pt>
                <c:pt idx="1700" formatCode="0.00E+00">
                  <c:v>0.000220215811495265</c:v>
                </c:pt>
                <c:pt idx="1701" formatCode="0.00E+00">
                  <c:v>0.000170166763428159</c:v>
                </c:pt>
                <c:pt idx="1702" formatCode="0.00E+00">
                  <c:v>0.000210206001881844</c:v>
                </c:pt>
                <c:pt idx="1703" formatCode="0.00E+00">
                  <c:v>0.000290284478789213</c:v>
                </c:pt>
                <c:pt idx="1704" formatCode="0.00E+00">
                  <c:v>0.000130127524974474</c:v>
                </c:pt>
                <c:pt idx="1705" formatCode="0.00E+00">
                  <c:v>0.000270264859562371</c:v>
                </c:pt>
                <c:pt idx="1706" formatCode="0.00E+00">
                  <c:v>0.000230225621108686</c:v>
                </c:pt>
                <c:pt idx="1707" formatCode="0.00E+00">
                  <c:v>0.000210206001881844</c:v>
                </c:pt>
                <c:pt idx="1708" formatCode="0.00E+00">
                  <c:v>0.000150147144201317</c:v>
                </c:pt>
                <c:pt idx="1709" formatCode="0.00E+00">
                  <c:v>0.000210206001881844</c:v>
                </c:pt>
                <c:pt idx="1710" formatCode="0.00E+00">
                  <c:v>0.000150147144201317</c:v>
                </c:pt>
                <c:pt idx="1711" formatCode="0.00E+00">
                  <c:v>0.000230225621108686</c:v>
                </c:pt>
                <c:pt idx="1712" formatCode="0.00E+00">
                  <c:v>0.00018017657304158</c:v>
                </c:pt>
                <c:pt idx="1713" formatCode="0.00E+00">
                  <c:v>0.000230225621108686</c:v>
                </c:pt>
                <c:pt idx="1714" formatCode="0.00E+00">
                  <c:v>0.000150147144201317</c:v>
                </c:pt>
                <c:pt idx="1715" formatCode="0.00E+00">
                  <c:v>0.000120117715361053</c:v>
                </c:pt>
                <c:pt idx="1716" formatCode="0.00E+00">
                  <c:v>0.000210206001881844</c:v>
                </c:pt>
                <c:pt idx="1717" formatCode="0.00E+00">
                  <c:v>0.000220215811495265</c:v>
                </c:pt>
                <c:pt idx="1718" formatCode="0.00E+00">
                  <c:v>0.000120117715361053</c:v>
                </c:pt>
                <c:pt idx="1719" formatCode="0.00E+00">
                  <c:v>0.000150147144201317</c:v>
                </c:pt>
                <c:pt idx="1720" formatCode="0.00E+00">
                  <c:v>1.00098096134211E-5</c:v>
                </c:pt>
                <c:pt idx="1721" formatCode="0.00E+00">
                  <c:v>0.000130127524974474</c:v>
                </c:pt>
                <c:pt idx="1722" formatCode="0.00E+00">
                  <c:v>0.000240235430722107</c:v>
                </c:pt>
                <c:pt idx="1723" formatCode="0.00E+00">
                  <c:v>0.000210206001881844</c:v>
                </c:pt>
                <c:pt idx="1724" formatCode="0.00E+00">
                  <c:v>0.000230225621108686</c:v>
                </c:pt>
                <c:pt idx="1725" formatCode="0.00E+00">
                  <c:v>0.000170166763428159</c:v>
                </c:pt>
                <c:pt idx="1726" formatCode="0.00E+00">
                  <c:v>0.000160156953814738</c:v>
                </c:pt>
                <c:pt idx="1727" formatCode="0.00E+00">
                  <c:v>0.000130127524974474</c:v>
                </c:pt>
                <c:pt idx="1728" formatCode="0.00E+00">
                  <c:v>0.000100098096134211</c:v>
                </c:pt>
                <c:pt idx="1729" formatCode="0.00E+00">
                  <c:v>0.000240235430722107</c:v>
                </c:pt>
                <c:pt idx="1730" formatCode="0.00E+00">
                  <c:v>0.000220215811495265</c:v>
                </c:pt>
                <c:pt idx="1731" formatCode="0.00E+00">
                  <c:v>0.000110107905747632</c:v>
                </c:pt>
                <c:pt idx="1732" formatCode="0.00E+00">
                  <c:v>0.000220215811495265</c:v>
                </c:pt>
                <c:pt idx="1733" formatCode="0.00E+00">
                  <c:v>0.000190186382655001</c:v>
                </c:pt>
                <c:pt idx="1734" formatCode="0.00E+00">
                  <c:v>0.000130127524974474</c:v>
                </c:pt>
                <c:pt idx="1735" formatCode="0.00E+00">
                  <c:v>0.000270264859562371</c:v>
                </c:pt>
                <c:pt idx="1736" formatCode="0.00E+00">
                  <c:v>0.000160156953814738</c:v>
                </c:pt>
                <c:pt idx="1737" formatCode="0.00E+00">
                  <c:v>0.00018017657304158</c:v>
                </c:pt>
                <c:pt idx="1738" formatCode="0.00E+00">
                  <c:v>0.000160156953814738</c:v>
                </c:pt>
                <c:pt idx="1739" formatCode="0.00E+00">
                  <c:v>0.000150147144201317</c:v>
                </c:pt>
                <c:pt idx="1740" formatCode="0.00E+00">
                  <c:v>0.000270264859562371</c:v>
                </c:pt>
                <c:pt idx="1741" formatCode="0.00E+00">
                  <c:v>0.000120117715361053</c:v>
                </c:pt>
                <c:pt idx="1742" formatCode="0.00E+00">
                  <c:v>0.000220215811495265</c:v>
                </c:pt>
                <c:pt idx="1743" formatCode="0.00E+00">
                  <c:v>0.000200196192268423</c:v>
                </c:pt>
                <c:pt idx="1744" formatCode="0.00E+00">
                  <c:v>0.000130127524974474</c:v>
                </c:pt>
                <c:pt idx="1745" formatCode="0.00E+00">
                  <c:v>0.000290284478789213</c:v>
                </c:pt>
                <c:pt idx="1746" formatCode="0.00E+00">
                  <c:v>0.000190186382655001</c:v>
                </c:pt>
                <c:pt idx="1747" formatCode="0.00E+00">
                  <c:v>0.00018017657304158</c:v>
                </c:pt>
                <c:pt idx="1748" formatCode="0.00E+00">
                  <c:v>0.00018017657304158</c:v>
                </c:pt>
                <c:pt idx="1749" formatCode="0.00E+00">
                  <c:v>0.000210206001881844</c:v>
                </c:pt>
                <c:pt idx="1750" formatCode="0.00E+00">
                  <c:v>0.00018017657304158</c:v>
                </c:pt>
                <c:pt idx="1751" formatCode="0.00E+00">
                  <c:v>0.00018017657304158</c:v>
                </c:pt>
                <c:pt idx="1752" formatCode="0.00E+00">
                  <c:v>0.000220215811495265</c:v>
                </c:pt>
                <c:pt idx="1753" formatCode="0.00E+00">
                  <c:v>0.000250245240335528</c:v>
                </c:pt>
                <c:pt idx="1754" formatCode="0.00E+00">
                  <c:v>0.000220215811495265</c:v>
                </c:pt>
                <c:pt idx="1755" formatCode="0.00E+00">
                  <c:v>0.000190186382655001</c:v>
                </c:pt>
                <c:pt idx="1756" formatCode="0.00E+00">
                  <c:v>0.000210206001881844</c:v>
                </c:pt>
                <c:pt idx="1757" formatCode="0.00E+00">
                  <c:v>0.00018017657304158</c:v>
                </c:pt>
                <c:pt idx="1758" formatCode="0.00E+00">
                  <c:v>0.000200196192268423</c:v>
                </c:pt>
                <c:pt idx="1759" formatCode="0.00E+00">
                  <c:v>0.000210206001881844</c:v>
                </c:pt>
                <c:pt idx="1760" formatCode="0.00E+00">
                  <c:v>0.000210206001881844</c:v>
                </c:pt>
                <c:pt idx="1761" formatCode="0.00E+00">
                  <c:v>8.00784769073692E-5</c:v>
                </c:pt>
                <c:pt idx="1762" formatCode="0.00E+00">
                  <c:v>0.000260255049948949</c:v>
                </c:pt>
                <c:pt idx="1763" formatCode="0.00E+00">
                  <c:v>0.000170166763428159</c:v>
                </c:pt>
                <c:pt idx="1764" formatCode="0.00E+00">
                  <c:v>0.000100098096134211</c:v>
                </c:pt>
                <c:pt idx="1765" formatCode="0.00E+00">
                  <c:v>0.000160156953814738</c:v>
                </c:pt>
                <c:pt idx="1766" formatCode="0.00E+00">
                  <c:v>0.000170166763428159</c:v>
                </c:pt>
                <c:pt idx="1767" formatCode="0.00E+00">
                  <c:v>0.000210206001881844</c:v>
                </c:pt>
                <c:pt idx="1768" formatCode="0.00E+00">
                  <c:v>0.000190186382655001</c:v>
                </c:pt>
                <c:pt idx="1769" formatCode="0.00E+00">
                  <c:v>0.000240235430722107</c:v>
                </c:pt>
                <c:pt idx="1770" formatCode="0.00E+00">
                  <c:v>0.000200196192268423</c:v>
                </c:pt>
                <c:pt idx="1771" formatCode="0.00E+00">
                  <c:v>0.000150147144201317</c:v>
                </c:pt>
                <c:pt idx="1772" formatCode="0.00E+00">
                  <c:v>0.000100098096134211</c:v>
                </c:pt>
                <c:pt idx="1773" formatCode="0.00E+00">
                  <c:v>1.00098096134211E-5</c:v>
                </c:pt>
                <c:pt idx="1774" formatCode="0.00E+00">
                  <c:v>0.000200196192268423</c:v>
                </c:pt>
                <c:pt idx="1775" formatCode="0.00E+00">
                  <c:v>0.000120117715361053</c:v>
                </c:pt>
                <c:pt idx="1776" formatCode="0.00E+00">
                  <c:v>0.000160156953814738</c:v>
                </c:pt>
                <c:pt idx="1777" formatCode="0.00E+00">
                  <c:v>0.000200196192268423</c:v>
                </c:pt>
                <c:pt idx="1778" formatCode="0.00E+00">
                  <c:v>0.000220215811495265</c:v>
                </c:pt>
                <c:pt idx="1779" formatCode="0.00E+00">
                  <c:v>0.000200196192268423</c:v>
                </c:pt>
                <c:pt idx="1780" formatCode="0.00E+00">
                  <c:v>0.000130127524974474</c:v>
                </c:pt>
                <c:pt idx="1781" formatCode="0.00E+00">
                  <c:v>0.000140137334587896</c:v>
                </c:pt>
                <c:pt idx="1782" formatCode="0.00E+00">
                  <c:v>0.000230225621108686</c:v>
                </c:pt>
                <c:pt idx="1783" formatCode="0.00E+00">
                  <c:v>0.000140137334587896</c:v>
                </c:pt>
                <c:pt idx="1784" formatCode="0.00E+00">
                  <c:v>0.000170166763428159</c:v>
                </c:pt>
                <c:pt idx="1785" formatCode="0.00E+00">
                  <c:v>0.000160156953814738</c:v>
                </c:pt>
                <c:pt idx="1786" formatCode="0.00E+00">
                  <c:v>0.000120117715361053</c:v>
                </c:pt>
                <c:pt idx="1787" formatCode="0.00E+00">
                  <c:v>0.000200196192268423</c:v>
                </c:pt>
                <c:pt idx="1788" formatCode="0.00E+00">
                  <c:v>0.000210206001881844</c:v>
                </c:pt>
                <c:pt idx="1789" formatCode="0.00E+00">
                  <c:v>0.000200196192268423</c:v>
                </c:pt>
                <c:pt idx="1790" formatCode="0.00E+00">
                  <c:v>0.000190186382655001</c:v>
                </c:pt>
                <c:pt idx="1791" formatCode="0.00E+00">
                  <c:v>0.000140137334587896</c:v>
                </c:pt>
                <c:pt idx="1792" formatCode="0.00E+00">
                  <c:v>0.000220215811495265</c:v>
                </c:pt>
                <c:pt idx="1793" formatCode="0.00E+00">
                  <c:v>0.000270264859562371</c:v>
                </c:pt>
                <c:pt idx="1794" formatCode="0.00E+00">
                  <c:v>0.000130127524974474</c:v>
                </c:pt>
                <c:pt idx="1795" formatCode="0.00E+00">
                  <c:v>0.000240235430722107</c:v>
                </c:pt>
                <c:pt idx="1796" formatCode="0.00E+00">
                  <c:v>0.000170166763428159</c:v>
                </c:pt>
                <c:pt idx="1797" formatCode="0.00E+00">
                  <c:v>9.00882865207903E-5</c:v>
                </c:pt>
                <c:pt idx="1798" formatCode="0.00E+00">
                  <c:v>0.000200196192268423</c:v>
                </c:pt>
                <c:pt idx="1799" formatCode="0.00E+00">
                  <c:v>0.000190186382655001</c:v>
                </c:pt>
                <c:pt idx="1800" formatCode="0.00E+00">
                  <c:v>8.00784769073692E-5</c:v>
                </c:pt>
                <c:pt idx="1801" formatCode="0.00E+00">
                  <c:v>0.000270264859562371</c:v>
                </c:pt>
                <c:pt idx="1802" formatCode="0.00E+00">
                  <c:v>0.00018017657304158</c:v>
                </c:pt>
                <c:pt idx="1803" formatCode="0.00E+00">
                  <c:v>0.000150147144201317</c:v>
                </c:pt>
                <c:pt idx="1804" formatCode="0.00E+00">
                  <c:v>0.00018017657304158</c:v>
                </c:pt>
                <c:pt idx="1805" formatCode="0.00E+00">
                  <c:v>0.000160156953814738</c:v>
                </c:pt>
                <c:pt idx="1806" formatCode="0.00E+00">
                  <c:v>0.000130127524974474</c:v>
                </c:pt>
                <c:pt idx="1807" formatCode="0.00E+00">
                  <c:v>0.00018017657304158</c:v>
                </c:pt>
                <c:pt idx="1808" formatCode="0.00E+00">
                  <c:v>0.000200196192268423</c:v>
                </c:pt>
                <c:pt idx="1809" formatCode="0.00E+00">
                  <c:v>9.00882865207903E-5</c:v>
                </c:pt>
                <c:pt idx="1810" formatCode="0.00E+00">
                  <c:v>0.000120117715361053</c:v>
                </c:pt>
                <c:pt idx="1811" formatCode="0.00E+00">
                  <c:v>0.000200196192268423</c:v>
                </c:pt>
                <c:pt idx="1812" formatCode="0.00E+00">
                  <c:v>0.000100098096134211</c:v>
                </c:pt>
                <c:pt idx="1813" formatCode="0.00E+00">
                  <c:v>0.000160156953814738</c:v>
                </c:pt>
                <c:pt idx="1814" formatCode="0.00E+00">
                  <c:v>0.000160156953814738</c:v>
                </c:pt>
                <c:pt idx="1815" formatCode="0.00E+00">
                  <c:v>0.000140137334587896</c:v>
                </c:pt>
                <c:pt idx="1816" formatCode="0.00E+00">
                  <c:v>0.000170166763428159</c:v>
                </c:pt>
                <c:pt idx="1817" formatCode="0.00E+00">
                  <c:v>0.000190186382655001</c:v>
                </c:pt>
                <c:pt idx="1818" formatCode="0.00E+00">
                  <c:v>0.00018017657304158</c:v>
                </c:pt>
                <c:pt idx="1819" formatCode="0.00E+00">
                  <c:v>0.000130127524974474</c:v>
                </c:pt>
                <c:pt idx="1820" formatCode="0.00E+00">
                  <c:v>0.000210206001881844</c:v>
                </c:pt>
                <c:pt idx="1821" formatCode="0.00E+00">
                  <c:v>0.000140137334587896</c:v>
                </c:pt>
                <c:pt idx="1822" formatCode="0.00E+00">
                  <c:v>0.000140137334587896</c:v>
                </c:pt>
                <c:pt idx="1823" formatCode="0.00E+00">
                  <c:v>0.000160156953814738</c:v>
                </c:pt>
                <c:pt idx="1824" formatCode="0.00E+00">
                  <c:v>0.000120117715361053</c:v>
                </c:pt>
                <c:pt idx="1825" formatCode="0.00E+00">
                  <c:v>0.000150147144201317</c:v>
                </c:pt>
                <c:pt idx="1826" formatCode="0.00E+00">
                  <c:v>0.000120117715361053</c:v>
                </c:pt>
                <c:pt idx="1827" formatCode="0.00E+00">
                  <c:v>0.000150147144201317</c:v>
                </c:pt>
                <c:pt idx="1828" formatCode="0.00E+00">
                  <c:v>0.000190186382655001</c:v>
                </c:pt>
                <c:pt idx="1829" formatCode="0.00E+00">
                  <c:v>0.000100098096134211</c:v>
                </c:pt>
                <c:pt idx="1830" formatCode="0.00E+00">
                  <c:v>0.000130127524974474</c:v>
                </c:pt>
                <c:pt idx="1831" formatCode="0.00E+00">
                  <c:v>0.00018017657304158</c:v>
                </c:pt>
                <c:pt idx="1832" formatCode="0.00E+00">
                  <c:v>0.00018017657304158</c:v>
                </c:pt>
                <c:pt idx="1833" formatCode="0.00E+00">
                  <c:v>0.000220215811495265</c:v>
                </c:pt>
                <c:pt idx="1834" formatCode="0.00E+00">
                  <c:v>0.000120117715361053</c:v>
                </c:pt>
                <c:pt idx="1835" formatCode="0.00E+00">
                  <c:v>0.000130127524974474</c:v>
                </c:pt>
                <c:pt idx="1836" formatCode="0.00E+00">
                  <c:v>0.000100098096134211</c:v>
                </c:pt>
                <c:pt idx="1837" formatCode="0.00E+00">
                  <c:v>0.000170166763428159</c:v>
                </c:pt>
                <c:pt idx="1838" formatCode="0.00E+00">
                  <c:v>0.000190186382655001</c:v>
                </c:pt>
                <c:pt idx="1839" formatCode="0.00E+00">
                  <c:v>0.000160156953814738</c:v>
                </c:pt>
                <c:pt idx="1840" formatCode="0.00E+00">
                  <c:v>0.00018017657304158</c:v>
                </c:pt>
                <c:pt idx="1841" formatCode="0.00E+00">
                  <c:v>0.000170166763428159</c:v>
                </c:pt>
                <c:pt idx="1842" formatCode="0.00E+00">
                  <c:v>0.000140137334587896</c:v>
                </c:pt>
                <c:pt idx="1843" formatCode="0.00E+00">
                  <c:v>0.000170166763428159</c:v>
                </c:pt>
                <c:pt idx="1844" formatCode="0.00E+00">
                  <c:v>0.000130127524974474</c:v>
                </c:pt>
                <c:pt idx="1845" formatCode="0.00E+00">
                  <c:v>0.000280274669175792</c:v>
                </c:pt>
                <c:pt idx="1846" formatCode="0.00E+00">
                  <c:v>0.000150147144201317</c:v>
                </c:pt>
                <c:pt idx="1847" formatCode="0.00E+00">
                  <c:v>0.000170166763428159</c:v>
                </c:pt>
                <c:pt idx="1848" formatCode="0.00E+00">
                  <c:v>0.000110107905747632</c:v>
                </c:pt>
                <c:pt idx="1849" formatCode="0.00E+00">
                  <c:v>0.000160156953814738</c:v>
                </c:pt>
                <c:pt idx="1850" formatCode="0.00E+00">
                  <c:v>0.000110107905747632</c:v>
                </c:pt>
                <c:pt idx="1851" formatCode="0.00E+00">
                  <c:v>0.000190186382655001</c:v>
                </c:pt>
                <c:pt idx="1852" formatCode="0.00E+00">
                  <c:v>0.000100098096134211</c:v>
                </c:pt>
                <c:pt idx="1853" formatCode="0.00E+00">
                  <c:v>0.000190186382655001</c:v>
                </c:pt>
                <c:pt idx="1854" formatCode="0.00E+00">
                  <c:v>0.00018017657304158</c:v>
                </c:pt>
                <c:pt idx="1855" formatCode="0.00E+00">
                  <c:v>0.000130127524974474</c:v>
                </c:pt>
                <c:pt idx="1856" formatCode="0.00E+00">
                  <c:v>0.000110107905747632</c:v>
                </c:pt>
                <c:pt idx="1857" formatCode="0.00E+00">
                  <c:v>0.000150147144201317</c:v>
                </c:pt>
                <c:pt idx="1858" formatCode="0.00E+00">
                  <c:v>0.000210206001881844</c:v>
                </c:pt>
                <c:pt idx="1859" formatCode="0.00E+00">
                  <c:v>0.000170166763428159</c:v>
                </c:pt>
                <c:pt idx="1860" formatCode="0.00E+00">
                  <c:v>0.000220215811495265</c:v>
                </c:pt>
                <c:pt idx="1861" formatCode="0.00E+00">
                  <c:v>0.000120117715361053</c:v>
                </c:pt>
                <c:pt idx="1862" formatCode="0.00E+00">
                  <c:v>0.000170166763428159</c:v>
                </c:pt>
                <c:pt idx="1863" formatCode="0.00E+00">
                  <c:v>0.000200196192268423</c:v>
                </c:pt>
                <c:pt idx="1864" formatCode="0.00E+00">
                  <c:v>0.000270264859562371</c:v>
                </c:pt>
                <c:pt idx="1865" formatCode="0.00E+00">
                  <c:v>0.000130127524974474</c:v>
                </c:pt>
                <c:pt idx="1866" formatCode="0.00E+00">
                  <c:v>0.000150147144201317</c:v>
                </c:pt>
                <c:pt idx="1867" formatCode="0.00E+00">
                  <c:v>1.00098096134211E-5</c:v>
                </c:pt>
                <c:pt idx="1868" formatCode="0.00E+00">
                  <c:v>0.000140137334587896</c:v>
                </c:pt>
                <c:pt idx="1869" formatCode="0.00E+00">
                  <c:v>0.000100098096134211</c:v>
                </c:pt>
                <c:pt idx="1870" formatCode="0.00E+00">
                  <c:v>0.000220215811495265</c:v>
                </c:pt>
                <c:pt idx="1871" formatCode="0.00E+00">
                  <c:v>7.0068667293948E-5</c:v>
                </c:pt>
                <c:pt idx="1872" formatCode="0.00E+00">
                  <c:v>0.000100098096134211</c:v>
                </c:pt>
                <c:pt idx="1873" formatCode="0.00E+00">
                  <c:v>0.000190186382655001</c:v>
                </c:pt>
                <c:pt idx="1874" formatCode="0.00E+00">
                  <c:v>0.000160156953814738</c:v>
                </c:pt>
                <c:pt idx="1875" formatCode="0.00E+00">
                  <c:v>0.000150147144201317</c:v>
                </c:pt>
                <c:pt idx="1876" formatCode="0.00E+00">
                  <c:v>0.000160156953814738</c:v>
                </c:pt>
                <c:pt idx="1877" formatCode="0.00E+00">
                  <c:v>0.000150147144201317</c:v>
                </c:pt>
                <c:pt idx="1878" formatCode="0.00E+00">
                  <c:v>0.000150147144201317</c:v>
                </c:pt>
                <c:pt idx="1879" formatCode="0.00E+00">
                  <c:v>0.000160156953814738</c:v>
                </c:pt>
                <c:pt idx="1880" formatCode="0.00E+00">
                  <c:v>0.000150147144201317</c:v>
                </c:pt>
                <c:pt idx="1881" formatCode="0.00E+00">
                  <c:v>0.000210206001881844</c:v>
                </c:pt>
                <c:pt idx="1882" formatCode="0.00E+00">
                  <c:v>0.000160156953814738</c:v>
                </c:pt>
                <c:pt idx="1883" formatCode="0.00E+00">
                  <c:v>0.000130127524974474</c:v>
                </c:pt>
                <c:pt idx="1884" formatCode="0.00E+00">
                  <c:v>0.000210206001881844</c:v>
                </c:pt>
                <c:pt idx="1885" formatCode="0.00E+00">
                  <c:v>0.000260255049948949</c:v>
                </c:pt>
                <c:pt idx="1886" formatCode="0.00E+00">
                  <c:v>0.000190186382655001</c:v>
                </c:pt>
                <c:pt idx="1887" formatCode="0.00E+00">
                  <c:v>0.000170166763428159</c:v>
                </c:pt>
                <c:pt idx="1888" formatCode="0.00E+00">
                  <c:v>0.000130127524974474</c:v>
                </c:pt>
                <c:pt idx="1889" formatCode="0.00E+00">
                  <c:v>0.000170166763428159</c:v>
                </c:pt>
                <c:pt idx="1890" formatCode="0.00E+00">
                  <c:v>0.000240235430722107</c:v>
                </c:pt>
                <c:pt idx="1891" formatCode="0.00E+00">
                  <c:v>0.000110107905747632</c:v>
                </c:pt>
                <c:pt idx="1892" formatCode="0.00E+00">
                  <c:v>0.000190186382655001</c:v>
                </c:pt>
                <c:pt idx="1893" formatCode="0.00E+00">
                  <c:v>0.000200196192268423</c:v>
                </c:pt>
                <c:pt idx="1894" formatCode="0.00E+00">
                  <c:v>0.000140137334587896</c:v>
                </c:pt>
                <c:pt idx="1895" formatCode="0.00E+00">
                  <c:v>5.00490480671057E-5</c:v>
                </c:pt>
                <c:pt idx="1896" formatCode="0.00E+00">
                  <c:v>0.000170166763428159</c:v>
                </c:pt>
                <c:pt idx="1897" formatCode="0.00E+00">
                  <c:v>0.000200196192268423</c:v>
                </c:pt>
                <c:pt idx="1898" formatCode="0.00E+00">
                  <c:v>0.000130127524974474</c:v>
                </c:pt>
                <c:pt idx="1899" formatCode="0.00E+00">
                  <c:v>0.000110107905747632</c:v>
                </c:pt>
                <c:pt idx="1900" formatCode="0.00E+00">
                  <c:v>9.00882865207903E-5</c:v>
                </c:pt>
                <c:pt idx="1901" formatCode="0.00E+00">
                  <c:v>0.000140137334587896</c:v>
                </c:pt>
                <c:pt idx="1902" formatCode="0.00E+00">
                  <c:v>0.000120117715361053</c:v>
                </c:pt>
                <c:pt idx="1903" formatCode="0.00E+00">
                  <c:v>8.00784769073692E-5</c:v>
                </c:pt>
                <c:pt idx="1904" formatCode="0.00E+00">
                  <c:v>0.000140137334587896</c:v>
                </c:pt>
                <c:pt idx="1905" formatCode="0.00E+00">
                  <c:v>0.000150147144201317</c:v>
                </c:pt>
                <c:pt idx="1906" formatCode="0.00E+00">
                  <c:v>0.000160156953814738</c:v>
                </c:pt>
                <c:pt idx="1907" formatCode="0.00E+00">
                  <c:v>0.000100098096134211</c:v>
                </c:pt>
                <c:pt idx="1908" formatCode="0.00E+00">
                  <c:v>0.000170166763428159</c:v>
                </c:pt>
                <c:pt idx="1909" formatCode="0.00E+00">
                  <c:v>0.000200196192268423</c:v>
                </c:pt>
                <c:pt idx="1910" formatCode="0.00E+00">
                  <c:v>0.000110107905747632</c:v>
                </c:pt>
                <c:pt idx="1911" formatCode="0.00E+00">
                  <c:v>0.000140137334587896</c:v>
                </c:pt>
                <c:pt idx="1912" formatCode="0.00E+00">
                  <c:v>0.000190186382655001</c:v>
                </c:pt>
                <c:pt idx="1913" formatCode="0.00E+00">
                  <c:v>0.000140137334587896</c:v>
                </c:pt>
                <c:pt idx="1914" formatCode="0.00E+00">
                  <c:v>0.000140137334587896</c:v>
                </c:pt>
                <c:pt idx="1915" formatCode="0.00E+00">
                  <c:v>0.000120117715361053</c:v>
                </c:pt>
                <c:pt idx="1916" formatCode="0.00E+00">
                  <c:v>0.000120117715361053</c:v>
                </c:pt>
                <c:pt idx="1917" formatCode="0.00E+00">
                  <c:v>0.000120117715361053</c:v>
                </c:pt>
                <c:pt idx="1918" formatCode="0.00E+00">
                  <c:v>0.000220215811495265</c:v>
                </c:pt>
                <c:pt idx="1919" formatCode="0.00E+00">
                  <c:v>0.000170166763428159</c:v>
                </c:pt>
                <c:pt idx="1920" formatCode="0.00E+00">
                  <c:v>0.000210206001881844</c:v>
                </c:pt>
                <c:pt idx="1921" formatCode="0.00E+00">
                  <c:v>0.000140137334587896</c:v>
                </c:pt>
                <c:pt idx="1922" formatCode="0.00E+00">
                  <c:v>0.000120117715361053</c:v>
                </c:pt>
                <c:pt idx="1923" formatCode="0.00E+00">
                  <c:v>0.00018017657304158</c:v>
                </c:pt>
                <c:pt idx="1924" formatCode="0.00E+00">
                  <c:v>0.000190186382655001</c:v>
                </c:pt>
                <c:pt idx="1925" formatCode="0.00E+00">
                  <c:v>0.000150147144201317</c:v>
                </c:pt>
                <c:pt idx="1926" formatCode="0.00E+00">
                  <c:v>0.00018017657304158</c:v>
                </c:pt>
                <c:pt idx="1927" formatCode="0.00E+00">
                  <c:v>0.000120117715361053</c:v>
                </c:pt>
                <c:pt idx="1928" formatCode="0.00E+00">
                  <c:v>0.000130127524974474</c:v>
                </c:pt>
                <c:pt idx="1929" formatCode="0.00E+00">
                  <c:v>0.000140137334587896</c:v>
                </c:pt>
                <c:pt idx="1930" formatCode="0.00E+00">
                  <c:v>0.000220215811495265</c:v>
                </c:pt>
                <c:pt idx="1931" formatCode="0.00E+00">
                  <c:v>0.000120117715361053</c:v>
                </c:pt>
                <c:pt idx="1932" formatCode="0.00E+00">
                  <c:v>0.000150147144201317</c:v>
                </c:pt>
                <c:pt idx="1933" formatCode="0.00E+00">
                  <c:v>0.000160156953814738</c:v>
                </c:pt>
                <c:pt idx="1934" formatCode="0.00E+00">
                  <c:v>0.000130127524974474</c:v>
                </c:pt>
                <c:pt idx="1935" formatCode="0.00E+00">
                  <c:v>0.000150147144201317</c:v>
                </c:pt>
                <c:pt idx="1936" formatCode="0.00E+00">
                  <c:v>9.00882865207903E-5</c:v>
                </c:pt>
                <c:pt idx="1937" formatCode="0.00E+00">
                  <c:v>0.000200196192268423</c:v>
                </c:pt>
                <c:pt idx="1938" formatCode="0.00E+00">
                  <c:v>0.000130127524974474</c:v>
                </c:pt>
                <c:pt idx="1939" formatCode="0.00E+00">
                  <c:v>0.000150147144201317</c:v>
                </c:pt>
                <c:pt idx="1940" formatCode="0.00E+00">
                  <c:v>0.000120117715361053</c:v>
                </c:pt>
                <c:pt idx="1941" formatCode="0.00E+00">
                  <c:v>0.000100098096134211</c:v>
                </c:pt>
                <c:pt idx="1942" formatCode="0.00E+00">
                  <c:v>0.00018017657304158</c:v>
                </c:pt>
                <c:pt idx="1943" formatCode="0.00E+00">
                  <c:v>0.000140137334587896</c:v>
                </c:pt>
                <c:pt idx="1944" formatCode="0.00E+00">
                  <c:v>0.000150147144201317</c:v>
                </c:pt>
                <c:pt idx="1945" formatCode="0.00E+00">
                  <c:v>9.00882865207903E-5</c:v>
                </c:pt>
                <c:pt idx="1946" formatCode="0.00E+00">
                  <c:v>0.000160156953814738</c:v>
                </c:pt>
                <c:pt idx="1947" formatCode="0.00E+00">
                  <c:v>0.000150147144201317</c:v>
                </c:pt>
                <c:pt idx="1948" formatCode="0.00E+00">
                  <c:v>0.000130127524974474</c:v>
                </c:pt>
                <c:pt idx="1949" formatCode="0.00E+00">
                  <c:v>0.000110107905747632</c:v>
                </c:pt>
                <c:pt idx="1950" formatCode="0.00E+00">
                  <c:v>0.000150147144201317</c:v>
                </c:pt>
                <c:pt idx="1951" formatCode="0.00E+00">
                  <c:v>7.0068667293948E-5</c:v>
                </c:pt>
                <c:pt idx="1952" formatCode="0.00E+00">
                  <c:v>0.000120117715361053</c:v>
                </c:pt>
                <c:pt idx="1953" formatCode="0.00E+00">
                  <c:v>0.000230225621108686</c:v>
                </c:pt>
                <c:pt idx="1954" formatCode="0.00E+00">
                  <c:v>0.000170166763428159</c:v>
                </c:pt>
                <c:pt idx="1955" formatCode="0.00E+00">
                  <c:v>0.000130127524974474</c:v>
                </c:pt>
                <c:pt idx="1956" formatCode="0.00E+00">
                  <c:v>0.000160156953814738</c:v>
                </c:pt>
                <c:pt idx="1957" formatCode="0.00E+00">
                  <c:v>0.00018017657304158</c:v>
                </c:pt>
                <c:pt idx="1958" formatCode="0.00E+00">
                  <c:v>0.000140137334587896</c:v>
                </c:pt>
                <c:pt idx="1959" formatCode="0.00E+00">
                  <c:v>6.00588576805269E-5</c:v>
                </c:pt>
                <c:pt idx="1960" formatCode="0.00E+00">
                  <c:v>0.000190186382655001</c:v>
                </c:pt>
                <c:pt idx="1961" formatCode="0.00E+00">
                  <c:v>0.000170166763428159</c:v>
                </c:pt>
                <c:pt idx="1962" formatCode="0.00E+00">
                  <c:v>0.000130127524974474</c:v>
                </c:pt>
                <c:pt idx="1963" formatCode="0.00E+00">
                  <c:v>0.000140137334587896</c:v>
                </c:pt>
                <c:pt idx="1964" formatCode="0.00E+00">
                  <c:v>0.000100098096134211</c:v>
                </c:pt>
                <c:pt idx="1965" formatCode="0.00E+00">
                  <c:v>0.000160156953814738</c:v>
                </c:pt>
                <c:pt idx="1966" formatCode="0.00E+00">
                  <c:v>9.00882865207903E-5</c:v>
                </c:pt>
                <c:pt idx="1967" formatCode="0.00E+00">
                  <c:v>0.000150147144201317</c:v>
                </c:pt>
                <c:pt idx="1968" formatCode="0.00E+00">
                  <c:v>0.000130127524974474</c:v>
                </c:pt>
                <c:pt idx="1969" formatCode="0.00E+00">
                  <c:v>0.000150147144201317</c:v>
                </c:pt>
                <c:pt idx="1970" formatCode="0.00E+00">
                  <c:v>0.000200196192268423</c:v>
                </c:pt>
                <c:pt idx="1971" formatCode="0.00E+00">
                  <c:v>0.000150147144201317</c:v>
                </c:pt>
                <c:pt idx="1972" formatCode="0.00E+00">
                  <c:v>0.000100098096134211</c:v>
                </c:pt>
                <c:pt idx="1973" formatCode="0.00E+00">
                  <c:v>0.00018017657304158</c:v>
                </c:pt>
                <c:pt idx="1974" formatCode="0.00E+00">
                  <c:v>0.000170166763428159</c:v>
                </c:pt>
                <c:pt idx="1975" formatCode="0.00E+00">
                  <c:v>0.000150147144201317</c:v>
                </c:pt>
                <c:pt idx="1976" formatCode="0.00E+00">
                  <c:v>0.000140137334587896</c:v>
                </c:pt>
                <c:pt idx="1977" formatCode="0.00E+00">
                  <c:v>0.000150147144201317</c:v>
                </c:pt>
                <c:pt idx="1978" formatCode="0.00E+00">
                  <c:v>9.00882865207903E-5</c:v>
                </c:pt>
                <c:pt idx="1979" formatCode="0.00E+00">
                  <c:v>0.000160156953814738</c:v>
                </c:pt>
                <c:pt idx="1980" formatCode="0.00E+00">
                  <c:v>9.00882865207903E-5</c:v>
                </c:pt>
                <c:pt idx="1981" formatCode="0.00E+00">
                  <c:v>0.000130127524974474</c:v>
                </c:pt>
                <c:pt idx="1982" formatCode="0.00E+00">
                  <c:v>0.000160156953814738</c:v>
                </c:pt>
                <c:pt idx="1983" formatCode="0.00E+00">
                  <c:v>0.000160156953814738</c:v>
                </c:pt>
                <c:pt idx="1984" formatCode="0.00E+00">
                  <c:v>0.000190186382655001</c:v>
                </c:pt>
                <c:pt idx="1985" formatCode="0.00E+00">
                  <c:v>0.000140137334587896</c:v>
                </c:pt>
                <c:pt idx="1986" formatCode="0.00E+00">
                  <c:v>0.000100098096134211</c:v>
                </c:pt>
                <c:pt idx="1987" formatCode="0.00E+00">
                  <c:v>0.000120117715361053</c:v>
                </c:pt>
                <c:pt idx="1988" formatCode="0.00E+00">
                  <c:v>0.000140137334587896</c:v>
                </c:pt>
                <c:pt idx="1989" formatCode="0.00E+00">
                  <c:v>1.00098096134211E-5</c:v>
                </c:pt>
                <c:pt idx="1990" formatCode="0.00E+00">
                  <c:v>8.00784769073692E-5</c:v>
                </c:pt>
                <c:pt idx="1991" formatCode="0.00E+00">
                  <c:v>0.000100098096134211</c:v>
                </c:pt>
                <c:pt idx="1992" formatCode="0.00E+00">
                  <c:v>0.000110107905747632</c:v>
                </c:pt>
                <c:pt idx="1993" formatCode="0.00E+00">
                  <c:v>0.000210206001881844</c:v>
                </c:pt>
                <c:pt idx="1994" formatCode="0.00E+00">
                  <c:v>0.000110107905747632</c:v>
                </c:pt>
                <c:pt idx="1995" formatCode="0.00E+00">
                  <c:v>0.000100098096134211</c:v>
                </c:pt>
                <c:pt idx="1996" formatCode="0.00E+00">
                  <c:v>0.000110107905747632</c:v>
                </c:pt>
                <c:pt idx="1997" formatCode="0.00E+00">
                  <c:v>0.00018017657304158</c:v>
                </c:pt>
                <c:pt idx="1998" formatCode="0.00E+00">
                  <c:v>0.000190186382655001</c:v>
                </c:pt>
                <c:pt idx="1999" formatCode="0.00E+00">
                  <c:v>0.000170166763428159</c:v>
                </c:pt>
                <c:pt idx="2000" formatCode="0.00E+00">
                  <c:v>0.000130127524974474</c:v>
                </c:pt>
                <c:pt idx="2001" formatCode="0.00E+00">
                  <c:v>0.000120117715361053</c:v>
                </c:pt>
                <c:pt idx="2002" formatCode="0.00E+00">
                  <c:v>0.000120117715361053</c:v>
                </c:pt>
                <c:pt idx="2003" formatCode="0.00E+00">
                  <c:v>0.000100098096134211</c:v>
                </c:pt>
                <c:pt idx="2004" formatCode="0.00E+00">
                  <c:v>0.000150147144201317</c:v>
                </c:pt>
                <c:pt idx="2005" formatCode="0.00E+00">
                  <c:v>0.000110107905747632</c:v>
                </c:pt>
                <c:pt idx="2006" formatCode="0.00E+00">
                  <c:v>0.000140137334587896</c:v>
                </c:pt>
                <c:pt idx="2007" formatCode="0.00E+00">
                  <c:v>0.000190186382655001</c:v>
                </c:pt>
                <c:pt idx="2008" formatCode="0.00E+00">
                  <c:v>1.00098096134211E-5</c:v>
                </c:pt>
                <c:pt idx="2009" formatCode="0.00E+00">
                  <c:v>9.00882865207903E-5</c:v>
                </c:pt>
                <c:pt idx="2010" formatCode="0.00E+00">
                  <c:v>0.000190186382655001</c:v>
                </c:pt>
                <c:pt idx="2011" formatCode="0.00E+00">
                  <c:v>0.000100098096134211</c:v>
                </c:pt>
                <c:pt idx="2012" formatCode="0.00E+00">
                  <c:v>0.000120117715361053</c:v>
                </c:pt>
                <c:pt idx="2013" formatCode="0.00E+00">
                  <c:v>0.000120117715361053</c:v>
                </c:pt>
                <c:pt idx="2014" formatCode="0.00E+00">
                  <c:v>0.000150147144201317</c:v>
                </c:pt>
                <c:pt idx="2015" formatCode="0.00E+00">
                  <c:v>5.00490480671057E-5</c:v>
                </c:pt>
                <c:pt idx="2016" formatCode="0.00E+00">
                  <c:v>0.000140137334587896</c:v>
                </c:pt>
                <c:pt idx="2017" formatCode="0.00E+00">
                  <c:v>0.000130127524974474</c:v>
                </c:pt>
                <c:pt idx="2018" formatCode="0.00E+00">
                  <c:v>0.000150147144201317</c:v>
                </c:pt>
                <c:pt idx="2019" formatCode="0.00E+00">
                  <c:v>0.000110107905747632</c:v>
                </c:pt>
                <c:pt idx="2020" formatCode="0.00E+00">
                  <c:v>0.000170166763428159</c:v>
                </c:pt>
                <c:pt idx="2021" formatCode="0.00E+00">
                  <c:v>0.000170166763428159</c:v>
                </c:pt>
                <c:pt idx="2022" formatCode="0.00E+00">
                  <c:v>0.000120117715361053</c:v>
                </c:pt>
                <c:pt idx="2023" formatCode="0.00E+00">
                  <c:v>0.000150147144201317</c:v>
                </c:pt>
                <c:pt idx="2024" formatCode="0.00E+00">
                  <c:v>5.00490480671057E-5</c:v>
                </c:pt>
                <c:pt idx="2025" formatCode="0.00E+00">
                  <c:v>8.00784769073692E-5</c:v>
                </c:pt>
                <c:pt idx="2026" formatCode="0.00E+00">
                  <c:v>0.00018017657304158</c:v>
                </c:pt>
                <c:pt idx="2027" formatCode="0.00E+00">
                  <c:v>0.000150147144201317</c:v>
                </c:pt>
                <c:pt idx="2028" formatCode="0.00E+00">
                  <c:v>0.000140137334587896</c:v>
                </c:pt>
                <c:pt idx="2029" formatCode="0.00E+00">
                  <c:v>0.000140137334587896</c:v>
                </c:pt>
                <c:pt idx="2030" formatCode="0.00E+00">
                  <c:v>8.00784769073692E-5</c:v>
                </c:pt>
                <c:pt idx="2031" formatCode="0.00E+00">
                  <c:v>0.00018017657304158</c:v>
                </c:pt>
                <c:pt idx="2032" formatCode="0.00E+00">
                  <c:v>0.000150147144201317</c:v>
                </c:pt>
                <c:pt idx="2033" formatCode="0.00E+00">
                  <c:v>0.000110107905747632</c:v>
                </c:pt>
                <c:pt idx="2034" formatCode="0.00E+00">
                  <c:v>0.000210206001881844</c:v>
                </c:pt>
                <c:pt idx="2035" formatCode="0.00E+00">
                  <c:v>6.00588576805269E-5</c:v>
                </c:pt>
                <c:pt idx="2036" formatCode="0.00E+00">
                  <c:v>0.000110107905747632</c:v>
                </c:pt>
                <c:pt idx="2037" formatCode="0.00E+00">
                  <c:v>0.000140137334587896</c:v>
                </c:pt>
                <c:pt idx="2038" formatCode="0.00E+00">
                  <c:v>0.000170166763428159</c:v>
                </c:pt>
                <c:pt idx="2039" formatCode="0.00E+00">
                  <c:v>0.000170166763428159</c:v>
                </c:pt>
                <c:pt idx="2040" formatCode="0.00E+00">
                  <c:v>8.00784769073692E-5</c:v>
                </c:pt>
                <c:pt idx="2041" formatCode="0.00E+00">
                  <c:v>0.000160156953814738</c:v>
                </c:pt>
                <c:pt idx="2042" formatCode="0.00E+00">
                  <c:v>0.000170166763428159</c:v>
                </c:pt>
                <c:pt idx="2043" formatCode="0.00E+00">
                  <c:v>0.000150147144201317</c:v>
                </c:pt>
                <c:pt idx="2044" formatCode="0.00E+00">
                  <c:v>0.000160156953814738</c:v>
                </c:pt>
                <c:pt idx="2045" formatCode="0.00E+00">
                  <c:v>0.000150147144201317</c:v>
                </c:pt>
                <c:pt idx="2046" formatCode="0.00E+00">
                  <c:v>0.000120117715361053</c:v>
                </c:pt>
                <c:pt idx="2047" formatCode="0.00E+00">
                  <c:v>9.00882865207903E-5</c:v>
                </c:pt>
                <c:pt idx="2048" formatCode="0.00E+00">
                  <c:v>0.000160156953814738</c:v>
                </c:pt>
                <c:pt idx="2049" formatCode="0.00E+00">
                  <c:v>0.000200196192268423</c:v>
                </c:pt>
                <c:pt idx="2050" formatCode="0.00E+00">
                  <c:v>0.000130127524974474</c:v>
                </c:pt>
                <c:pt idx="2051" formatCode="0.00E+00">
                  <c:v>0.00018017657304158</c:v>
                </c:pt>
                <c:pt idx="2052" formatCode="0.00E+00">
                  <c:v>0.000110107905747632</c:v>
                </c:pt>
                <c:pt idx="2053" formatCode="0.00E+00">
                  <c:v>7.0068667293948E-5</c:v>
                </c:pt>
                <c:pt idx="2054" formatCode="0.00E+00">
                  <c:v>0.000170166763428159</c:v>
                </c:pt>
                <c:pt idx="2055" formatCode="0.00E+00">
                  <c:v>9.00882865207903E-5</c:v>
                </c:pt>
                <c:pt idx="2056" formatCode="0.00E+00">
                  <c:v>0.000120117715361053</c:v>
                </c:pt>
                <c:pt idx="2057" formatCode="0.00E+00">
                  <c:v>9.00882865207903E-5</c:v>
                </c:pt>
                <c:pt idx="2058" formatCode="0.00E+00">
                  <c:v>0.000120117715361053</c:v>
                </c:pt>
                <c:pt idx="2059" formatCode="0.00E+00">
                  <c:v>0.000120117715361053</c:v>
                </c:pt>
                <c:pt idx="2060" formatCode="0.00E+00">
                  <c:v>0.00018017657304158</c:v>
                </c:pt>
                <c:pt idx="2061" formatCode="0.00E+00">
                  <c:v>0.00018017657304158</c:v>
                </c:pt>
                <c:pt idx="2062" formatCode="0.00E+00">
                  <c:v>0.000170166763428159</c:v>
                </c:pt>
                <c:pt idx="2063" formatCode="0.00E+00">
                  <c:v>0.000140137334587896</c:v>
                </c:pt>
                <c:pt idx="2064" formatCode="0.00E+00">
                  <c:v>0.000170166763428159</c:v>
                </c:pt>
                <c:pt idx="2065" formatCode="0.00E+00">
                  <c:v>0.000100098096134211</c:v>
                </c:pt>
                <c:pt idx="2066" formatCode="0.00E+00">
                  <c:v>0.000210206001881844</c:v>
                </c:pt>
                <c:pt idx="2067" formatCode="0.00E+00">
                  <c:v>0.000120117715361053</c:v>
                </c:pt>
                <c:pt idx="2068" formatCode="0.00E+00">
                  <c:v>0.000170166763428159</c:v>
                </c:pt>
                <c:pt idx="2069" formatCode="0.00E+00">
                  <c:v>8.00784769073692E-5</c:v>
                </c:pt>
                <c:pt idx="2070" formatCode="0.00E+00">
                  <c:v>0.000260255049948949</c:v>
                </c:pt>
                <c:pt idx="2071" formatCode="0.00E+00">
                  <c:v>0.000120117715361053</c:v>
                </c:pt>
                <c:pt idx="2072" formatCode="0.00E+00">
                  <c:v>0.000110107905747632</c:v>
                </c:pt>
                <c:pt idx="2073" formatCode="0.00E+00">
                  <c:v>0.00018017657304158</c:v>
                </c:pt>
                <c:pt idx="2074" formatCode="0.00E+00">
                  <c:v>0.00018017657304158</c:v>
                </c:pt>
                <c:pt idx="2075" formatCode="0.00E+00">
                  <c:v>0.000140137334587896</c:v>
                </c:pt>
                <c:pt idx="2076" formatCode="0.00E+00">
                  <c:v>0.000110107905747632</c:v>
                </c:pt>
                <c:pt idx="2077" formatCode="0.00E+00">
                  <c:v>0.000100098096134211</c:v>
                </c:pt>
                <c:pt idx="2078" formatCode="0.00E+00">
                  <c:v>9.00882865207903E-5</c:v>
                </c:pt>
                <c:pt idx="2079" formatCode="0.00E+00">
                  <c:v>8.00784769073692E-5</c:v>
                </c:pt>
                <c:pt idx="2080" formatCode="0.00E+00">
                  <c:v>0.000130127524974474</c:v>
                </c:pt>
                <c:pt idx="2081" formatCode="0.00E+00">
                  <c:v>0.000130127524974474</c:v>
                </c:pt>
                <c:pt idx="2082" formatCode="0.00E+00">
                  <c:v>0.000120117715361053</c:v>
                </c:pt>
                <c:pt idx="2083" formatCode="0.00E+00">
                  <c:v>0.000130127524974474</c:v>
                </c:pt>
                <c:pt idx="2084" formatCode="0.00E+00">
                  <c:v>0.000120117715361053</c:v>
                </c:pt>
                <c:pt idx="2085" formatCode="0.00E+00">
                  <c:v>0.000210206001881844</c:v>
                </c:pt>
                <c:pt idx="2086" formatCode="0.00E+00">
                  <c:v>0.000160156953814738</c:v>
                </c:pt>
                <c:pt idx="2087" formatCode="0.00E+00">
                  <c:v>0.000110107905747632</c:v>
                </c:pt>
                <c:pt idx="2088" formatCode="0.00E+00">
                  <c:v>0.000100098096134211</c:v>
                </c:pt>
                <c:pt idx="2089" formatCode="0.00E+00">
                  <c:v>0.000120117715361053</c:v>
                </c:pt>
                <c:pt idx="2090" formatCode="0.00E+00">
                  <c:v>0.000160156953814738</c:v>
                </c:pt>
                <c:pt idx="2091" formatCode="0.00E+00">
                  <c:v>9.00882865207903E-5</c:v>
                </c:pt>
                <c:pt idx="2092" formatCode="0.00E+00">
                  <c:v>0.000130127524974474</c:v>
                </c:pt>
                <c:pt idx="2093" formatCode="0.00E+00">
                  <c:v>5.00490480671057E-5</c:v>
                </c:pt>
                <c:pt idx="2094" formatCode="0.00E+00">
                  <c:v>9.00882865207903E-5</c:v>
                </c:pt>
                <c:pt idx="2095" formatCode="0.00E+00">
                  <c:v>0.000150147144201317</c:v>
                </c:pt>
                <c:pt idx="2096" formatCode="0.00E+00">
                  <c:v>0.000140137334587896</c:v>
                </c:pt>
                <c:pt idx="2097" formatCode="0.00E+00">
                  <c:v>0.000130127524974474</c:v>
                </c:pt>
                <c:pt idx="2098" formatCode="0.00E+00">
                  <c:v>0.000200196192268423</c:v>
                </c:pt>
                <c:pt idx="2099" formatCode="0.00E+00">
                  <c:v>8.00784769073692E-5</c:v>
                </c:pt>
                <c:pt idx="2100" formatCode="0.00E+00">
                  <c:v>0.000100098096134211</c:v>
                </c:pt>
                <c:pt idx="2101" formatCode="0.00E+00">
                  <c:v>0.000110107905747632</c:v>
                </c:pt>
                <c:pt idx="2102" formatCode="0.00E+00">
                  <c:v>0.000110107905747632</c:v>
                </c:pt>
                <c:pt idx="2103" formatCode="0.00E+00">
                  <c:v>0.000150147144201317</c:v>
                </c:pt>
                <c:pt idx="2104" formatCode="0.00E+00">
                  <c:v>0.000110107905747632</c:v>
                </c:pt>
                <c:pt idx="2105" formatCode="0.00E+00">
                  <c:v>0.000130127524974474</c:v>
                </c:pt>
                <c:pt idx="2106" formatCode="0.00E+00">
                  <c:v>0.000160156953814738</c:v>
                </c:pt>
                <c:pt idx="2107" formatCode="0.00E+00">
                  <c:v>0.000140137334587896</c:v>
                </c:pt>
                <c:pt idx="2108" formatCode="0.00E+00">
                  <c:v>0.000110107905747632</c:v>
                </c:pt>
                <c:pt idx="2109" formatCode="0.00E+00">
                  <c:v>0.000120117715361053</c:v>
                </c:pt>
                <c:pt idx="2110" formatCode="0.00E+00">
                  <c:v>0.000130127524974474</c:v>
                </c:pt>
                <c:pt idx="2111" formatCode="0.00E+00">
                  <c:v>0.000140137334587896</c:v>
                </c:pt>
                <c:pt idx="2112" formatCode="0.00E+00">
                  <c:v>8.00784769073692E-5</c:v>
                </c:pt>
                <c:pt idx="2113" formatCode="0.00E+00">
                  <c:v>0.000130127524974474</c:v>
                </c:pt>
                <c:pt idx="2114" formatCode="0.00E+00">
                  <c:v>7.0068667293948E-5</c:v>
                </c:pt>
                <c:pt idx="2115" formatCode="0.00E+00">
                  <c:v>7.0068667293948E-5</c:v>
                </c:pt>
                <c:pt idx="2116" formatCode="0.00E+00">
                  <c:v>0.000200196192268423</c:v>
                </c:pt>
                <c:pt idx="2117" formatCode="0.00E+00">
                  <c:v>0.000200196192268423</c:v>
                </c:pt>
                <c:pt idx="2118" formatCode="0.00E+00">
                  <c:v>0.000100098096134211</c:v>
                </c:pt>
                <c:pt idx="2119" formatCode="0.00E+00">
                  <c:v>7.0068667293948E-5</c:v>
                </c:pt>
                <c:pt idx="2120" formatCode="0.00E+00">
                  <c:v>0.00018017657304158</c:v>
                </c:pt>
                <c:pt idx="2121" formatCode="0.00E+00">
                  <c:v>0.000120117715361053</c:v>
                </c:pt>
                <c:pt idx="2122" formatCode="0.00E+00">
                  <c:v>0.000140137334587896</c:v>
                </c:pt>
                <c:pt idx="2123" formatCode="0.00E+00">
                  <c:v>0.000100098096134211</c:v>
                </c:pt>
                <c:pt idx="2124" formatCode="0.00E+00">
                  <c:v>0.000140137334587896</c:v>
                </c:pt>
                <c:pt idx="2125" formatCode="0.00E+00">
                  <c:v>0.000170166763428159</c:v>
                </c:pt>
                <c:pt idx="2126" formatCode="0.00E+00">
                  <c:v>0.000100098096134211</c:v>
                </c:pt>
                <c:pt idx="2127" formatCode="0.00E+00">
                  <c:v>6.00588576805269E-5</c:v>
                </c:pt>
                <c:pt idx="2128" formatCode="0.00E+00">
                  <c:v>0.000110107905747632</c:v>
                </c:pt>
                <c:pt idx="2129" formatCode="0.00E+00">
                  <c:v>0.000110107905747632</c:v>
                </c:pt>
                <c:pt idx="2130" formatCode="0.00E+00">
                  <c:v>0.000170166763428159</c:v>
                </c:pt>
                <c:pt idx="2131" formatCode="0.00E+00">
                  <c:v>6.00588576805269E-5</c:v>
                </c:pt>
                <c:pt idx="2132" formatCode="0.00E+00">
                  <c:v>0.000110107905747632</c:v>
                </c:pt>
                <c:pt idx="2133" formatCode="0.00E+00">
                  <c:v>0.000170166763428159</c:v>
                </c:pt>
                <c:pt idx="2134" formatCode="0.00E+00">
                  <c:v>8.00784769073692E-5</c:v>
                </c:pt>
                <c:pt idx="2135" formatCode="0.00E+00">
                  <c:v>0.000130127524974474</c:v>
                </c:pt>
                <c:pt idx="2136" formatCode="0.00E+00">
                  <c:v>8.00784769073692E-5</c:v>
                </c:pt>
                <c:pt idx="2137" formatCode="0.00E+00">
                  <c:v>0.000100098096134211</c:v>
                </c:pt>
                <c:pt idx="2138" formatCode="0.00E+00">
                  <c:v>0.000130127524974474</c:v>
                </c:pt>
                <c:pt idx="2139" formatCode="0.00E+00">
                  <c:v>0.000100098096134211</c:v>
                </c:pt>
                <c:pt idx="2140" formatCode="0.00E+00">
                  <c:v>0.000100098096134211</c:v>
                </c:pt>
                <c:pt idx="2141" formatCode="0.00E+00">
                  <c:v>0.000160156953814738</c:v>
                </c:pt>
                <c:pt idx="2142" formatCode="0.00E+00">
                  <c:v>7.0068667293948E-5</c:v>
                </c:pt>
                <c:pt idx="2143" formatCode="0.00E+00">
                  <c:v>0.000120117715361053</c:v>
                </c:pt>
                <c:pt idx="2144" formatCode="0.00E+00">
                  <c:v>0.000120117715361053</c:v>
                </c:pt>
                <c:pt idx="2145" formatCode="0.00E+00">
                  <c:v>1.00098096134211E-5</c:v>
                </c:pt>
                <c:pt idx="2146" formatCode="0.00E+00">
                  <c:v>0.000150147144201317</c:v>
                </c:pt>
                <c:pt idx="2147" formatCode="0.00E+00">
                  <c:v>8.00784769073692E-5</c:v>
                </c:pt>
                <c:pt idx="2148" formatCode="0.00E+00">
                  <c:v>0.000110107905747632</c:v>
                </c:pt>
                <c:pt idx="2149" formatCode="0.00E+00">
                  <c:v>0.000120117715361053</c:v>
                </c:pt>
                <c:pt idx="2150" formatCode="0.00E+00">
                  <c:v>0.000140137334587896</c:v>
                </c:pt>
                <c:pt idx="2151" formatCode="0.00E+00">
                  <c:v>0.000110107905747632</c:v>
                </c:pt>
                <c:pt idx="2152" formatCode="0.00E+00">
                  <c:v>0.000120117715361053</c:v>
                </c:pt>
                <c:pt idx="2153" formatCode="0.00E+00">
                  <c:v>0.000140137334587896</c:v>
                </c:pt>
                <c:pt idx="2154" formatCode="0.00E+00">
                  <c:v>0.000130127524974474</c:v>
                </c:pt>
                <c:pt idx="2155" formatCode="0.00E+00">
                  <c:v>0.000130127524974474</c:v>
                </c:pt>
                <c:pt idx="2156" formatCode="0.00E+00">
                  <c:v>0.000170166763428159</c:v>
                </c:pt>
                <c:pt idx="2157" formatCode="0.00E+00">
                  <c:v>0.000130127524974474</c:v>
                </c:pt>
                <c:pt idx="2158" formatCode="0.00E+00">
                  <c:v>8.00784769073692E-5</c:v>
                </c:pt>
                <c:pt idx="2159" formatCode="0.00E+00">
                  <c:v>0.000120117715361053</c:v>
                </c:pt>
                <c:pt idx="2160" formatCode="0.00E+00">
                  <c:v>0.000160156953814738</c:v>
                </c:pt>
                <c:pt idx="2161" formatCode="0.00E+00">
                  <c:v>0.000130127524974474</c:v>
                </c:pt>
                <c:pt idx="2162" formatCode="0.00E+00">
                  <c:v>0.000120117715361053</c:v>
                </c:pt>
                <c:pt idx="2163" formatCode="0.00E+00">
                  <c:v>0.000200196192268423</c:v>
                </c:pt>
                <c:pt idx="2164" formatCode="0.00E+00">
                  <c:v>0.000190186382655001</c:v>
                </c:pt>
                <c:pt idx="2165" formatCode="0.00E+00">
                  <c:v>0.000130127524974474</c:v>
                </c:pt>
                <c:pt idx="2166" formatCode="0.00E+00">
                  <c:v>8.00784769073692E-5</c:v>
                </c:pt>
                <c:pt idx="2167" formatCode="0.00E+00">
                  <c:v>0.000120117715361053</c:v>
                </c:pt>
                <c:pt idx="2168" formatCode="0.00E+00">
                  <c:v>0.000110107905747632</c:v>
                </c:pt>
                <c:pt idx="2169" formatCode="0.00E+00">
                  <c:v>0.000150147144201317</c:v>
                </c:pt>
                <c:pt idx="2170" formatCode="0.00E+00">
                  <c:v>0.000150147144201317</c:v>
                </c:pt>
                <c:pt idx="2171" formatCode="0.00E+00">
                  <c:v>0.000120117715361053</c:v>
                </c:pt>
                <c:pt idx="2172" formatCode="0.00E+00">
                  <c:v>0.000110107905747632</c:v>
                </c:pt>
                <c:pt idx="2173" formatCode="0.00E+00">
                  <c:v>0.000170166763428159</c:v>
                </c:pt>
                <c:pt idx="2174" formatCode="0.00E+00">
                  <c:v>0.000100098096134211</c:v>
                </c:pt>
                <c:pt idx="2175" formatCode="0.00E+00">
                  <c:v>0.000130127524974474</c:v>
                </c:pt>
                <c:pt idx="2176" formatCode="0.00E+00">
                  <c:v>8.00784769073692E-5</c:v>
                </c:pt>
                <c:pt idx="2177" formatCode="0.00E+00">
                  <c:v>0.000110107905747632</c:v>
                </c:pt>
                <c:pt idx="2178" formatCode="0.00E+00">
                  <c:v>0.000160156953814738</c:v>
                </c:pt>
                <c:pt idx="2179" formatCode="0.00E+00">
                  <c:v>0.000100098096134211</c:v>
                </c:pt>
                <c:pt idx="2180" formatCode="0.00E+00">
                  <c:v>0.000120117715361053</c:v>
                </c:pt>
                <c:pt idx="2181" formatCode="0.00E+00">
                  <c:v>0.000130127524974474</c:v>
                </c:pt>
                <c:pt idx="2182" formatCode="0.00E+00">
                  <c:v>0.000170166763428159</c:v>
                </c:pt>
                <c:pt idx="2183" formatCode="0.00E+00">
                  <c:v>0.000110107905747632</c:v>
                </c:pt>
                <c:pt idx="2184" formatCode="0.00E+00">
                  <c:v>0.000110107905747632</c:v>
                </c:pt>
                <c:pt idx="2185" formatCode="0.00E+00">
                  <c:v>0.000150147144201317</c:v>
                </c:pt>
                <c:pt idx="2186" formatCode="0.00E+00">
                  <c:v>0.000100098096134211</c:v>
                </c:pt>
                <c:pt idx="2187" formatCode="0.00E+00">
                  <c:v>0.000120117715361053</c:v>
                </c:pt>
                <c:pt idx="2188" formatCode="0.00E+00">
                  <c:v>0.000110107905747632</c:v>
                </c:pt>
                <c:pt idx="2189" formatCode="0.00E+00">
                  <c:v>0.000130127524974474</c:v>
                </c:pt>
                <c:pt idx="2190" formatCode="0.00E+00">
                  <c:v>0.000120117715361053</c:v>
                </c:pt>
                <c:pt idx="2191" formatCode="0.00E+00">
                  <c:v>0.000140137334587896</c:v>
                </c:pt>
                <c:pt idx="2192" formatCode="0.00E+00">
                  <c:v>0.000110107905747632</c:v>
                </c:pt>
                <c:pt idx="2193" formatCode="0.00E+00">
                  <c:v>0.000110107905747632</c:v>
                </c:pt>
                <c:pt idx="2194" formatCode="0.00E+00">
                  <c:v>0.000140137334587896</c:v>
                </c:pt>
                <c:pt idx="2195" formatCode="0.00E+00">
                  <c:v>7.0068667293948E-5</c:v>
                </c:pt>
                <c:pt idx="2196" formatCode="0.00E+00">
                  <c:v>7.0068667293948E-5</c:v>
                </c:pt>
                <c:pt idx="2197" formatCode="0.00E+00">
                  <c:v>0.000100098096134211</c:v>
                </c:pt>
                <c:pt idx="2198" formatCode="0.00E+00">
                  <c:v>9.00882865207903E-5</c:v>
                </c:pt>
                <c:pt idx="2199" formatCode="0.00E+00">
                  <c:v>8.00784769073692E-5</c:v>
                </c:pt>
                <c:pt idx="2200" formatCode="0.00E+00">
                  <c:v>9.00882865207903E-5</c:v>
                </c:pt>
                <c:pt idx="2201" formatCode="0.00E+00">
                  <c:v>0.000120117715361053</c:v>
                </c:pt>
                <c:pt idx="2202" formatCode="0.00E+00">
                  <c:v>0.000120117715361053</c:v>
                </c:pt>
                <c:pt idx="2203" formatCode="0.00E+00">
                  <c:v>6.00588576805269E-5</c:v>
                </c:pt>
                <c:pt idx="2204" formatCode="0.00E+00">
                  <c:v>6.00588576805269E-5</c:v>
                </c:pt>
                <c:pt idx="2205" formatCode="0.00E+00">
                  <c:v>0.000100098096134211</c:v>
                </c:pt>
                <c:pt idx="2206" formatCode="0.00E+00">
                  <c:v>8.00784769073692E-5</c:v>
                </c:pt>
                <c:pt idx="2207" formatCode="0.00E+00">
                  <c:v>0.000120117715361053</c:v>
                </c:pt>
                <c:pt idx="2208" formatCode="0.00E+00">
                  <c:v>0.000150147144201317</c:v>
                </c:pt>
                <c:pt idx="2209" formatCode="0.00E+00">
                  <c:v>0.000120117715361053</c:v>
                </c:pt>
                <c:pt idx="2210" formatCode="0.00E+00">
                  <c:v>0.000110107905747632</c:v>
                </c:pt>
                <c:pt idx="2211" formatCode="0.00E+00">
                  <c:v>0.000130127524974474</c:v>
                </c:pt>
                <c:pt idx="2212" formatCode="0.00E+00">
                  <c:v>9.00882865207903E-5</c:v>
                </c:pt>
                <c:pt idx="2213" formatCode="0.00E+00">
                  <c:v>0.000160156953814738</c:v>
                </c:pt>
                <c:pt idx="2214" formatCode="0.00E+00">
                  <c:v>0.000120117715361053</c:v>
                </c:pt>
                <c:pt idx="2215" formatCode="0.00E+00">
                  <c:v>0.000120117715361053</c:v>
                </c:pt>
                <c:pt idx="2216" formatCode="0.00E+00">
                  <c:v>7.0068667293948E-5</c:v>
                </c:pt>
                <c:pt idx="2217" formatCode="0.00E+00">
                  <c:v>8.00784769073692E-5</c:v>
                </c:pt>
                <c:pt idx="2218" formatCode="0.00E+00">
                  <c:v>8.00784769073692E-5</c:v>
                </c:pt>
                <c:pt idx="2219" formatCode="0.00E+00">
                  <c:v>0.000160156953814738</c:v>
                </c:pt>
                <c:pt idx="2220" formatCode="0.00E+00">
                  <c:v>0.000140137334587896</c:v>
                </c:pt>
                <c:pt idx="2221" formatCode="0.00E+00">
                  <c:v>9.00882865207903E-5</c:v>
                </c:pt>
                <c:pt idx="2222" formatCode="0.00E+00">
                  <c:v>9.00882865207903E-5</c:v>
                </c:pt>
                <c:pt idx="2223" formatCode="0.00E+00">
                  <c:v>0.000110107905747632</c:v>
                </c:pt>
                <c:pt idx="2224" formatCode="0.00E+00">
                  <c:v>7.0068667293948E-5</c:v>
                </c:pt>
                <c:pt idx="2225" formatCode="0.00E+00">
                  <c:v>0.000100098096134211</c:v>
                </c:pt>
                <c:pt idx="2226" formatCode="0.00E+00">
                  <c:v>0.000130127524974474</c:v>
                </c:pt>
                <c:pt idx="2227" formatCode="0.00E+00">
                  <c:v>7.0068667293948E-5</c:v>
                </c:pt>
                <c:pt idx="2228" formatCode="0.00E+00">
                  <c:v>0.000140137334587896</c:v>
                </c:pt>
                <c:pt idx="2229" formatCode="0.00E+00">
                  <c:v>0.000150147144201317</c:v>
                </c:pt>
                <c:pt idx="2230" formatCode="0.00E+00">
                  <c:v>0.000110107905747632</c:v>
                </c:pt>
                <c:pt idx="2231" formatCode="0.00E+00">
                  <c:v>0.000100098096134211</c:v>
                </c:pt>
                <c:pt idx="2232" formatCode="0.00E+00">
                  <c:v>0.000120117715361053</c:v>
                </c:pt>
                <c:pt idx="2233" formatCode="0.00E+00">
                  <c:v>0.000130127524974474</c:v>
                </c:pt>
                <c:pt idx="2234" formatCode="0.00E+00">
                  <c:v>0.000150147144201317</c:v>
                </c:pt>
                <c:pt idx="2235" formatCode="0.00E+00">
                  <c:v>0.000120117715361053</c:v>
                </c:pt>
                <c:pt idx="2236" formatCode="0.00E+00">
                  <c:v>8.00784769073692E-5</c:v>
                </c:pt>
                <c:pt idx="2237" formatCode="0.00E+00">
                  <c:v>9.00882865207903E-5</c:v>
                </c:pt>
                <c:pt idx="2238" formatCode="0.00E+00">
                  <c:v>0.000100098096134211</c:v>
                </c:pt>
                <c:pt idx="2239" formatCode="0.00E+00">
                  <c:v>0.000130127524974474</c:v>
                </c:pt>
                <c:pt idx="2240" formatCode="0.00E+00">
                  <c:v>4.00392384536846E-5</c:v>
                </c:pt>
                <c:pt idx="2241" formatCode="0.00E+00">
                  <c:v>0.000110107905747632</c:v>
                </c:pt>
                <c:pt idx="2242" formatCode="0.00E+00">
                  <c:v>0.000160156953814738</c:v>
                </c:pt>
                <c:pt idx="2243" formatCode="0.00E+00">
                  <c:v>0.000120117715361053</c:v>
                </c:pt>
                <c:pt idx="2244" formatCode="0.00E+00">
                  <c:v>0.00018017657304158</c:v>
                </c:pt>
                <c:pt idx="2245" formatCode="0.00E+00">
                  <c:v>0.000130127524974474</c:v>
                </c:pt>
                <c:pt idx="2246" formatCode="0.00E+00">
                  <c:v>0.000130127524974474</c:v>
                </c:pt>
                <c:pt idx="2247" formatCode="0.00E+00">
                  <c:v>0.000100098096134211</c:v>
                </c:pt>
                <c:pt idx="2248" formatCode="0.00E+00">
                  <c:v>0.000120117715361053</c:v>
                </c:pt>
                <c:pt idx="2249" formatCode="0.00E+00">
                  <c:v>0.000130127524974474</c:v>
                </c:pt>
                <c:pt idx="2250" formatCode="0.00E+00">
                  <c:v>6.00588576805269E-5</c:v>
                </c:pt>
                <c:pt idx="2251" formatCode="0.00E+00">
                  <c:v>0.000130127524974474</c:v>
                </c:pt>
                <c:pt idx="2252" formatCode="0.00E+00">
                  <c:v>0.000120117715361053</c:v>
                </c:pt>
                <c:pt idx="2253" formatCode="0.00E+00">
                  <c:v>0.000130127524974474</c:v>
                </c:pt>
                <c:pt idx="2254" formatCode="0.00E+00">
                  <c:v>7.0068667293948E-5</c:v>
                </c:pt>
                <c:pt idx="2255" formatCode="0.00E+00">
                  <c:v>7.0068667293948E-5</c:v>
                </c:pt>
                <c:pt idx="2256" formatCode="0.00E+00">
                  <c:v>0.000100098096134211</c:v>
                </c:pt>
                <c:pt idx="2257" formatCode="0.00E+00">
                  <c:v>0.000100098096134211</c:v>
                </c:pt>
                <c:pt idx="2258" formatCode="0.00E+00">
                  <c:v>0.000120117715361053</c:v>
                </c:pt>
                <c:pt idx="2259" formatCode="0.00E+00">
                  <c:v>0.000120117715361053</c:v>
                </c:pt>
                <c:pt idx="2260" formatCode="0.00E+00">
                  <c:v>0.000140137334587896</c:v>
                </c:pt>
                <c:pt idx="2261" formatCode="0.00E+00">
                  <c:v>0.000120117715361053</c:v>
                </c:pt>
                <c:pt idx="2262" formatCode="0.00E+00">
                  <c:v>9.00882865207903E-5</c:v>
                </c:pt>
                <c:pt idx="2263" formatCode="0.00E+00">
                  <c:v>8.00784769073692E-5</c:v>
                </c:pt>
                <c:pt idx="2264" formatCode="0.00E+00">
                  <c:v>0.000100098096134211</c:v>
                </c:pt>
                <c:pt idx="2265" formatCode="0.00E+00">
                  <c:v>0.000140137334587896</c:v>
                </c:pt>
                <c:pt idx="2266" formatCode="0.00E+00">
                  <c:v>0.000150147144201317</c:v>
                </c:pt>
                <c:pt idx="2267" formatCode="0.00E+00">
                  <c:v>0.000140137334587896</c:v>
                </c:pt>
                <c:pt idx="2268" formatCode="0.00E+00">
                  <c:v>1.00098096134211E-5</c:v>
                </c:pt>
                <c:pt idx="2269" formatCode="0.00E+00">
                  <c:v>8.00784769073692E-5</c:v>
                </c:pt>
                <c:pt idx="2270" formatCode="0.00E+00">
                  <c:v>3.00294288402634E-5</c:v>
                </c:pt>
                <c:pt idx="2271" formatCode="0.00E+00">
                  <c:v>8.00784769073692E-5</c:v>
                </c:pt>
                <c:pt idx="2272" formatCode="0.00E+00">
                  <c:v>0.000140137334587896</c:v>
                </c:pt>
                <c:pt idx="2273" formatCode="0.00E+00">
                  <c:v>9.00882865207903E-5</c:v>
                </c:pt>
                <c:pt idx="2274" formatCode="0.00E+00">
                  <c:v>0.000130127524974474</c:v>
                </c:pt>
                <c:pt idx="2275" formatCode="0.00E+00">
                  <c:v>7.0068667293948E-5</c:v>
                </c:pt>
                <c:pt idx="2276" formatCode="0.00E+00">
                  <c:v>9.00882865207903E-5</c:v>
                </c:pt>
                <c:pt idx="2277" formatCode="0.00E+00">
                  <c:v>7.0068667293948E-5</c:v>
                </c:pt>
                <c:pt idx="2278" formatCode="0.00E+00">
                  <c:v>0.000100098096134211</c:v>
                </c:pt>
                <c:pt idx="2279" formatCode="0.00E+00">
                  <c:v>0.000100098096134211</c:v>
                </c:pt>
                <c:pt idx="2280" formatCode="0.00E+00">
                  <c:v>0.000130127524974474</c:v>
                </c:pt>
                <c:pt idx="2281" formatCode="0.00E+00">
                  <c:v>0.000100098096134211</c:v>
                </c:pt>
                <c:pt idx="2282" formatCode="0.00E+00">
                  <c:v>0.000160156953814738</c:v>
                </c:pt>
                <c:pt idx="2283" formatCode="0.00E+00">
                  <c:v>0.000100098096134211</c:v>
                </c:pt>
                <c:pt idx="2284" formatCode="0.00E+00">
                  <c:v>6.00588576805269E-5</c:v>
                </c:pt>
                <c:pt idx="2285" formatCode="0.00E+00">
                  <c:v>0.000110107905747632</c:v>
                </c:pt>
                <c:pt idx="2286" formatCode="0.00E+00">
                  <c:v>9.00882865207903E-5</c:v>
                </c:pt>
                <c:pt idx="2287" formatCode="0.00E+00">
                  <c:v>0.000120117715361053</c:v>
                </c:pt>
                <c:pt idx="2288" formatCode="0.00E+00">
                  <c:v>6.00588576805269E-5</c:v>
                </c:pt>
                <c:pt idx="2289" formatCode="0.00E+00">
                  <c:v>0.000120117715361053</c:v>
                </c:pt>
                <c:pt idx="2290" formatCode="0.00E+00">
                  <c:v>9.00882865207903E-5</c:v>
                </c:pt>
                <c:pt idx="2291" formatCode="0.00E+00">
                  <c:v>0.000120117715361053</c:v>
                </c:pt>
                <c:pt idx="2292" formatCode="0.00E+00">
                  <c:v>9.00882865207903E-5</c:v>
                </c:pt>
                <c:pt idx="2293" formatCode="0.00E+00">
                  <c:v>0.000140137334587896</c:v>
                </c:pt>
                <c:pt idx="2294" formatCode="0.00E+00">
                  <c:v>0.000100098096134211</c:v>
                </c:pt>
                <c:pt idx="2295" formatCode="0.00E+00">
                  <c:v>0.000110107905747632</c:v>
                </c:pt>
                <c:pt idx="2296" formatCode="0.00E+00">
                  <c:v>8.00784769073692E-5</c:v>
                </c:pt>
                <c:pt idx="2297" formatCode="0.00E+00">
                  <c:v>0.000130127524974474</c:v>
                </c:pt>
                <c:pt idx="2298" formatCode="0.00E+00">
                  <c:v>0.000150147144201317</c:v>
                </c:pt>
                <c:pt idx="2299" formatCode="0.00E+00">
                  <c:v>0.000120117715361053</c:v>
                </c:pt>
                <c:pt idx="2300" formatCode="0.00E+00">
                  <c:v>0.000160156953814738</c:v>
                </c:pt>
                <c:pt idx="2301" formatCode="0.00E+00">
                  <c:v>0.000140137334587896</c:v>
                </c:pt>
                <c:pt idx="2302" formatCode="0.00E+00">
                  <c:v>5.00490480671057E-5</c:v>
                </c:pt>
                <c:pt idx="2303" formatCode="0.00E+00">
                  <c:v>5.00490480671057E-5</c:v>
                </c:pt>
                <c:pt idx="2304" formatCode="0.00E+00">
                  <c:v>0.000140137334587896</c:v>
                </c:pt>
                <c:pt idx="2305" formatCode="0.00E+00">
                  <c:v>7.0068667293948E-5</c:v>
                </c:pt>
                <c:pt idx="2306" formatCode="0.00E+00">
                  <c:v>8.00784769073692E-5</c:v>
                </c:pt>
                <c:pt idx="2307" formatCode="0.00E+00">
                  <c:v>0.000120117715361053</c:v>
                </c:pt>
                <c:pt idx="2308" formatCode="0.00E+00">
                  <c:v>8.00784769073692E-5</c:v>
                </c:pt>
                <c:pt idx="2309" formatCode="0.00E+00">
                  <c:v>0.000110107905747632</c:v>
                </c:pt>
                <c:pt idx="2310" formatCode="0.00E+00">
                  <c:v>9.00882865207903E-5</c:v>
                </c:pt>
                <c:pt idx="2311" formatCode="0.00E+00">
                  <c:v>0.000100098096134211</c:v>
                </c:pt>
                <c:pt idx="2312" formatCode="0.00E+00">
                  <c:v>8.00784769073692E-5</c:v>
                </c:pt>
                <c:pt idx="2313" formatCode="0.00E+00">
                  <c:v>0.000130127524974474</c:v>
                </c:pt>
                <c:pt idx="2314" formatCode="0.00E+00">
                  <c:v>9.00882865207903E-5</c:v>
                </c:pt>
                <c:pt idx="2315" formatCode="0.00E+00">
                  <c:v>0.000140137334587896</c:v>
                </c:pt>
                <c:pt idx="2316" formatCode="0.00E+00">
                  <c:v>0.000130127524974474</c:v>
                </c:pt>
                <c:pt idx="2317" formatCode="0.00E+00">
                  <c:v>0.000120117715361053</c:v>
                </c:pt>
                <c:pt idx="2318" formatCode="0.00E+00">
                  <c:v>7.0068667293948E-5</c:v>
                </c:pt>
                <c:pt idx="2319" formatCode="0.00E+00">
                  <c:v>0.000200196192268423</c:v>
                </c:pt>
                <c:pt idx="2320" formatCode="0.00E+00">
                  <c:v>9.00882865207903E-5</c:v>
                </c:pt>
                <c:pt idx="2321" formatCode="0.00E+00">
                  <c:v>7.0068667293948E-5</c:v>
                </c:pt>
                <c:pt idx="2322" formatCode="0.00E+00">
                  <c:v>9.00882865207903E-5</c:v>
                </c:pt>
                <c:pt idx="2323" formatCode="0.00E+00">
                  <c:v>0.000120117715361053</c:v>
                </c:pt>
                <c:pt idx="2324" formatCode="0.00E+00">
                  <c:v>0.000130127524974474</c:v>
                </c:pt>
                <c:pt idx="2325" formatCode="0.00E+00">
                  <c:v>9.00882865207903E-5</c:v>
                </c:pt>
                <c:pt idx="2326" formatCode="0.00E+00">
                  <c:v>9.00882865207903E-5</c:v>
                </c:pt>
                <c:pt idx="2327" formatCode="0.00E+00">
                  <c:v>0.000130127524974474</c:v>
                </c:pt>
                <c:pt idx="2328" formatCode="0.00E+00">
                  <c:v>9.00882865207903E-5</c:v>
                </c:pt>
                <c:pt idx="2329" formatCode="0.00E+00">
                  <c:v>0.000200196192268423</c:v>
                </c:pt>
                <c:pt idx="2330" formatCode="0.00E+00">
                  <c:v>7.0068667293948E-5</c:v>
                </c:pt>
                <c:pt idx="2331" formatCode="0.00E+00">
                  <c:v>4.00392384536846E-5</c:v>
                </c:pt>
                <c:pt idx="2332" formatCode="0.00E+00">
                  <c:v>0.000120117715361053</c:v>
                </c:pt>
                <c:pt idx="2333" formatCode="0.00E+00">
                  <c:v>9.00882865207903E-5</c:v>
                </c:pt>
                <c:pt idx="2334" formatCode="0.00E+00">
                  <c:v>9.00882865207903E-5</c:v>
                </c:pt>
                <c:pt idx="2335" formatCode="0.00E+00">
                  <c:v>8.00784769073692E-5</c:v>
                </c:pt>
                <c:pt idx="2336" formatCode="0.00E+00">
                  <c:v>0.000130127524974474</c:v>
                </c:pt>
                <c:pt idx="2337" formatCode="0.00E+00">
                  <c:v>9.00882865207903E-5</c:v>
                </c:pt>
                <c:pt idx="2338" formatCode="0.00E+00">
                  <c:v>9.00882865207903E-5</c:v>
                </c:pt>
                <c:pt idx="2339" formatCode="0.00E+00">
                  <c:v>0.00018017657304158</c:v>
                </c:pt>
                <c:pt idx="2340" formatCode="0.00E+00">
                  <c:v>9.00882865207903E-5</c:v>
                </c:pt>
                <c:pt idx="2341" formatCode="0.00E+00">
                  <c:v>5.00490480671057E-5</c:v>
                </c:pt>
                <c:pt idx="2342" formatCode="0.00E+00">
                  <c:v>0.000140137334587896</c:v>
                </c:pt>
                <c:pt idx="2343" formatCode="0.00E+00">
                  <c:v>7.0068667293948E-5</c:v>
                </c:pt>
                <c:pt idx="2344" formatCode="0.00E+00">
                  <c:v>9.00882865207903E-5</c:v>
                </c:pt>
                <c:pt idx="2345" formatCode="0.00E+00">
                  <c:v>9.00882865207903E-5</c:v>
                </c:pt>
                <c:pt idx="2346" formatCode="0.00E+00">
                  <c:v>0.000140137334587896</c:v>
                </c:pt>
                <c:pt idx="2347" formatCode="0.00E+00">
                  <c:v>0.000130127524974474</c:v>
                </c:pt>
                <c:pt idx="2348" formatCode="0.00E+00">
                  <c:v>9.00882865207903E-5</c:v>
                </c:pt>
                <c:pt idx="2349" formatCode="0.00E+00">
                  <c:v>6.00588576805269E-5</c:v>
                </c:pt>
                <c:pt idx="2350" formatCode="0.00E+00">
                  <c:v>5.00490480671057E-5</c:v>
                </c:pt>
                <c:pt idx="2351" formatCode="0.00E+00">
                  <c:v>8.00784769073692E-5</c:v>
                </c:pt>
                <c:pt idx="2352" formatCode="0.00E+00">
                  <c:v>0.000170166763428159</c:v>
                </c:pt>
                <c:pt idx="2353" formatCode="0.00E+00">
                  <c:v>0.000110107905747632</c:v>
                </c:pt>
                <c:pt idx="2354" formatCode="0.00E+00">
                  <c:v>9.00882865207903E-5</c:v>
                </c:pt>
                <c:pt idx="2355" formatCode="0.00E+00">
                  <c:v>7.0068667293948E-5</c:v>
                </c:pt>
                <c:pt idx="2356" formatCode="0.00E+00">
                  <c:v>7.0068667293948E-5</c:v>
                </c:pt>
                <c:pt idx="2357" formatCode="0.00E+00">
                  <c:v>0.000150147144201317</c:v>
                </c:pt>
                <c:pt idx="2358" formatCode="0.00E+00">
                  <c:v>9.00882865207903E-5</c:v>
                </c:pt>
                <c:pt idx="2359" formatCode="0.00E+00">
                  <c:v>5.00490480671057E-5</c:v>
                </c:pt>
                <c:pt idx="2360" formatCode="0.00E+00">
                  <c:v>0.000160156953814738</c:v>
                </c:pt>
                <c:pt idx="2361" formatCode="0.00E+00">
                  <c:v>4.00392384536846E-5</c:v>
                </c:pt>
                <c:pt idx="2362" formatCode="0.00E+00">
                  <c:v>7.0068667293948E-5</c:v>
                </c:pt>
                <c:pt idx="2363" formatCode="0.00E+00">
                  <c:v>4.00392384536846E-5</c:v>
                </c:pt>
                <c:pt idx="2364" formatCode="0.00E+00">
                  <c:v>8.00784769073692E-5</c:v>
                </c:pt>
                <c:pt idx="2365" formatCode="0.00E+00">
                  <c:v>9.00882865207903E-5</c:v>
                </c:pt>
                <c:pt idx="2366" formatCode="0.00E+00">
                  <c:v>0.000110107905747632</c:v>
                </c:pt>
                <c:pt idx="2367" formatCode="0.00E+00">
                  <c:v>0.000110107905747632</c:v>
                </c:pt>
                <c:pt idx="2368" formatCode="0.00E+00">
                  <c:v>9.00882865207903E-5</c:v>
                </c:pt>
                <c:pt idx="2369" formatCode="0.00E+00">
                  <c:v>9.00882865207903E-5</c:v>
                </c:pt>
                <c:pt idx="2370" formatCode="0.00E+00">
                  <c:v>9.00882865207903E-5</c:v>
                </c:pt>
                <c:pt idx="2371" formatCode="0.00E+00">
                  <c:v>0.000110107905747632</c:v>
                </c:pt>
                <c:pt idx="2372" formatCode="0.00E+00">
                  <c:v>7.0068667293948E-5</c:v>
                </c:pt>
                <c:pt idx="2373" formatCode="0.00E+00">
                  <c:v>4.00392384536846E-5</c:v>
                </c:pt>
                <c:pt idx="2374" formatCode="0.00E+00">
                  <c:v>0.000120117715361053</c:v>
                </c:pt>
                <c:pt idx="2375" formatCode="0.00E+00">
                  <c:v>0.000140137334587896</c:v>
                </c:pt>
                <c:pt idx="2376" formatCode="0.00E+00">
                  <c:v>0.000100098096134211</c:v>
                </c:pt>
                <c:pt idx="2377" formatCode="0.00E+00">
                  <c:v>8.00784769073692E-5</c:v>
                </c:pt>
                <c:pt idx="2378" formatCode="0.00E+00">
                  <c:v>0.000100098096134211</c:v>
                </c:pt>
                <c:pt idx="2379" formatCode="0.00E+00">
                  <c:v>9.00882865207903E-5</c:v>
                </c:pt>
                <c:pt idx="2380" formatCode="0.00E+00">
                  <c:v>0.000140137334587896</c:v>
                </c:pt>
                <c:pt idx="2381" formatCode="0.00E+00">
                  <c:v>0.000100098096134211</c:v>
                </c:pt>
                <c:pt idx="2382" formatCode="0.00E+00">
                  <c:v>9.00882865207903E-5</c:v>
                </c:pt>
                <c:pt idx="2383" formatCode="0.00E+00">
                  <c:v>9.00882865207903E-5</c:v>
                </c:pt>
                <c:pt idx="2384" formatCode="0.00E+00">
                  <c:v>0.000110107905747632</c:v>
                </c:pt>
                <c:pt idx="2385" formatCode="0.00E+00">
                  <c:v>0.000150147144201317</c:v>
                </c:pt>
                <c:pt idx="2386" formatCode="0.00E+00">
                  <c:v>0.000140137334587896</c:v>
                </c:pt>
                <c:pt idx="2387" formatCode="0.00E+00">
                  <c:v>9.00882865207903E-5</c:v>
                </c:pt>
                <c:pt idx="2388" formatCode="0.00E+00">
                  <c:v>6.00588576805269E-5</c:v>
                </c:pt>
                <c:pt idx="2389" formatCode="0.00E+00">
                  <c:v>0.000120117715361053</c:v>
                </c:pt>
                <c:pt idx="2390" formatCode="0.00E+00">
                  <c:v>6.00588576805269E-5</c:v>
                </c:pt>
                <c:pt idx="2391" formatCode="0.00E+00">
                  <c:v>0.000150147144201317</c:v>
                </c:pt>
                <c:pt idx="2392" formatCode="0.00E+00">
                  <c:v>4.00392384536846E-5</c:v>
                </c:pt>
                <c:pt idx="2393" formatCode="0.00E+00">
                  <c:v>0.000140137334587896</c:v>
                </c:pt>
                <c:pt idx="2394" formatCode="0.00E+00">
                  <c:v>9.00882865207903E-5</c:v>
                </c:pt>
                <c:pt idx="2395" formatCode="0.00E+00">
                  <c:v>8.00784769073692E-5</c:v>
                </c:pt>
                <c:pt idx="2396" formatCode="0.00E+00">
                  <c:v>0.000100098096134211</c:v>
                </c:pt>
                <c:pt idx="2397" formatCode="0.00E+00">
                  <c:v>6.00588576805269E-5</c:v>
                </c:pt>
                <c:pt idx="2398" formatCode="0.00E+00">
                  <c:v>0.000160156953814738</c:v>
                </c:pt>
                <c:pt idx="2399" formatCode="0.00E+00">
                  <c:v>6.00588576805269E-5</c:v>
                </c:pt>
                <c:pt idx="2400" formatCode="0.00E+00">
                  <c:v>0.000100098096134211</c:v>
                </c:pt>
                <c:pt idx="2401" formatCode="0.00E+00">
                  <c:v>7.0068667293948E-5</c:v>
                </c:pt>
                <c:pt idx="2402" formatCode="0.00E+00">
                  <c:v>0.000100098096134211</c:v>
                </c:pt>
                <c:pt idx="2403" formatCode="0.00E+00">
                  <c:v>9.00882865207903E-5</c:v>
                </c:pt>
                <c:pt idx="2404" formatCode="0.00E+00">
                  <c:v>7.0068667293948E-5</c:v>
                </c:pt>
                <c:pt idx="2405" formatCode="0.00E+00">
                  <c:v>7.0068667293948E-5</c:v>
                </c:pt>
                <c:pt idx="2406" formatCode="0.00E+00">
                  <c:v>0.000110107905747632</c:v>
                </c:pt>
                <c:pt idx="2407" formatCode="0.00E+00">
                  <c:v>7.0068667293948E-5</c:v>
                </c:pt>
                <c:pt idx="2408" formatCode="0.00E+00">
                  <c:v>0.000140137334587896</c:v>
                </c:pt>
                <c:pt idx="2409" formatCode="0.00E+00">
                  <c:v>0.000100098096134211</c:v>
                </c:pt>
                <c:pt idx="2410" formatCode="0.00E+00">
                  <c:v>6.00588576805269E-5</c:v>
                </c:pt>
                <c:pt idx="2411" formatCode="0.00E+00">
                  <c:v>8.00784769073692E-5</c:v>
                </c:pt>
                <c:pt idx="2412" formatCode="0.00E+00">
                  <c:v>0.000140137334587896</c:v>
                </c:pt>
                <c:pt idx="2413" formatCode="0.00E+00">
                  <c:v>8.00784769073692E-5</c:v>
                </c:pt>
                <c:pt idx="2414" formatCode="0.00E+00">
                  <c:v>5.00490480671057E-5</c:v>
                </c:pt>
                <c:pt idx="2415" formatCode="0.00E+00">
                  <c:v>2.00196192268423E-5</c:v>
                </c:pt>
                <c:pt idx="2416" formatCode="0.00E+00">
                  <c:v>8.00784769073692E-5</c:v>
                </c:pt>
                <c:pt idx="2417" formatCode="0.00E+00">
                  <c:v>8.00784769073692E-5</c:v>
                </c:pt>
                <c:pt idx="2418" formatCode="0.00E+00">
                  <c:v>7.0068667293948E-5</c:v>
                </c:pt>
                <c:pt idx="2419" formatCode="0.00E+00">
                  <c:v>0.000120117715361053</c:v>
                </c:pt>
                <c:pt idx="2420" formatCode="0.00E+00">
                  <c:v>7.0068667293948E-5</c:v>
                </c:pt>
                <c:pt idx="2421" formatCode="0.00E+00">
                  <c:v>0.000130127524974474</c:v>
                </c:pt>
                <c:pt idx="2422" formatCode="0.00E+00">
                  <c:v>5.00490480671057E-5</c:v>
                </c:pt>
                <c:pt idx="2423" formatCode="0.00E+00">
                  <c:v>7.0068667293948E-5</c:v>
                </c:pt>
                <c:pt idx="2424" formatCode="0.00E+00">
                  <c:v>7.0068667293948E-5</c:v>
                </c:pt>
                <c:pt idx="2425" formatCode="0.00E+00">
                  <c:v>0.000110107905747632</c:v>
                </c:pt>
                <c:pt idx="2426" formatCode="0.00E+00">
                  <c:v>7.0068667293948E-5</c:v>
                </c:pt>
                <c:pt idx="2427" formatCode="0.00E+00">
                  <c:v>5.00490480671057E-5</c:v>
                </c:pt>
                <c:pt idx="2428" formatCode="0.00E+00">
                  <c:v>9.00882865207903E-5</c:v>
                </c:pt>
                <c:pt idx="2429" formatCode="0.00E+00">
                  <c:v>0.000100098096134211</c:v>
                </c:pt>
                <c:pt idx="2430" formatCode="0.00E+00">
                  <c:v>6.00588576805269E-5</c:v>
                </c:pt>
                <c:pt idx="2431" formatCode="0.00E+00">
                  <c:v>0.000100098096134211</c:v>
                </c:pt>
                <c:pt idx="2432" formatCode="0.00E+00">
                  <c:v>8.00784769073692E-5</c:v>
                </c:pt>
                <c:pt idx="2433" formatCode="0.00E+00">
                  <c:v>0.000140137334587896</c:v>
                </c:pt>
                <c:pt idx="2434" formatCode="0.00E+00">
                  <c:v>6.00588576805269E-5</c:v>
                </c:pt>
                <c:pt idx="2435" formatCode="0.00E+00">
                  <c:v>0.000200196192268423</c:v>
                </c:pt>
                <c:pt idx="2436" formatCode="0.00E+00">
                  <c:v>4.00392384536846E-5</c:v>
                </c:pt>
                <c:pt idx="2437" formatCode="0.00E+00">
                  <c:v>0.000110107905747632</c:v>
                </c:pt>
                <c:pt idx="2438" formatCode="0.00E+00">
                  <c:v>0.000110107905747632</c:v>
                </c:pt>
                <c:pt idx="2439" formatCode="0.00E+00">
                  <c:v>9.00882865207903E-5</c:v>
                </c:pt>
                <c:pt idx="2440" formatCode="0.00E+00">
                  <c:v>6.00588576805269E-5</c:v>
                </c:pt>
                <c:pt idx="2441" formatCode="0.00E+00">
                  <c:v>8.00784769073692E-5</c:v>
                </c:pt>
                <c:pt idx="2442" formatCode="0.00E+00">
                  <c:v>8.00784769073692E-5</c:v>
                </c:pt>
                <c:pt idx="2443" formatCode="0.00E+00">
                  <c:v>7.0068667293948E-5</c:v>
                </c:pt>
                <c:pt idx="2444" formatCode="0.00E+00">
                  <c:v>5.00490480671057E-5</c:v>
                </c:pt>
                <c:pt idx="2445" formatCode="0.00E+00">
                  <c:v>0.000100098096134211</c:v>
                </c:pt>
                <c:pt idx="2446" formatCode="0.00E+00">
                  <c:v>9.00882865207903E-5</c:v>
                </c:pt>
                <c:pt idx="2447" formatCode="0.00E+00">
                  <c:v>0.000120117715361053</c:v>
                </c:pt>
                <c:pt idx="2448" formatCode="0.00E+00">
                  <c:v>8.00784769073692E-5</c:v>
                </c:pt>
                <c:pt idx="2449" formatCode="0.00E+00">
                  <c:v>0.000100098096134211</c:v>
                </c:pt>
                <c:pt idx="2450" formatCode="0.00E+00">
                  <c:v>0.000100098096134211</c:v>
                </c:pt>
                <c:pt idx="2451" formatCode="0.00E+00">
                  <c:v>9.00882865207903E-5</c:v>
                </c:pt>
                <c:pt idx="2452" formatCode="0.00E+00">
                  <c:v>5.00490480671057E-5</c:v>
                </c:pt>
                <c:pt idx="2453" formatCode="0.00E+00">
                  <c:v>8.00784769073692E-5</c:v>
                </c:pt>
                <c:pt idx="2454" formatCode="0.00E+00">
                  <c:v>0.000100098096134211</c:v>
                </c:pt>
                <c:pt idx="2455" formatCode="0.00E+00">
                  <c:v>0.000150147144201317</c:v>
                </c:pt>
                <c:pt idx="2456" formatCode="0.00E+00">
                  <c:v>8.00784769073692E-5</c:v>
                </c:pt>
                <c:pt idx="2457" formatCode="0.00E+00">
                  <c:v>6.00588576805269E-5</c:v>
                </c:pt>
                <c:pt idx="2458" formatCode="0.00E+00">
                  <c:v>8.00784769073692E-5</c:v>
                </c:pt>
                <c:pt idx="2459" formatCode="0.00E+00">
                  <c:v>0.000140137334587896</c:v>
                </c:pt>
                <c:pt idx="2460" formatCode="0.00E+00">
                  <c:v>7.0068667293948E-5</c:v>
                </c:pt>
                <c:pt idx="2461" formatCode="0.00E+00">
                  <c:v>6.00588576805269E-5</c:v>
                </c:pt>
                <c:pt idx="2462" formatCode="0.00E+00">
                  <c:v>7.0068667293948E-5</c:v>
                </c:pt>
                <c:pt idx="2463" formatCode="0.00E+00">
                  <c:v>0.000160156953814738</c:v>
                </c:pt>
                <c:pt idx="2464" formatCode="0.00E+00">
                  <c:v>7.0068667293948E-5</c:v>
                </c:pt>
                <c:pt idx="2465" formatCode="0.00E+00">
                  <c:v>0.000110107905747632</c:v>
                </c:pt>
                <c:pt idx="2466" formatCode="0.00E+00">
                  <c:v>7.0068667293948E-5</c:v>
                </c:pt>
                <c:pt idx="2467" formatCode="0.00E+00">
                  <c:v>9.00882865207903E-5</c:v>
                </c:pt>
                <c:pt idx="2468" formatCode="0.00E+00">
                  <c:v>0.000150147144201317</c:v>
                </c:pt>
                <c:pt idx="2469" formatCode="0.00E+00">
                  <c:v>9.00882865207903E-5</c:v>
                </c:pt>
                <c:pt idx="2470" formatCode="0.00E+00">
                  <c:v>0.000110107905747632</c:v>
                </c:pt>
                <c:pt idx="2471" formatCode="0.00E+00">
                  <c:v>0.000100098096134211</c:v>
                </c:pt>
                <c:pt idx="2472" formatCode="0.00E+00">
                  <c:v>7.0068667293948E-5</c:v>
                </c:pt>
                <c:pt idx="2473" formatCode="0.00E+00">
                  <c:v>0.000120117715361053</c:v>
                </c:pt>
                <c:pt idx="2474" formatCode="0.00E+00">
                  <c:v>0.000150147144201317</c:v>
                </c:pt>
                <c:pt idx="2475" formatCode="0.00E+00">
                  <c:v>7.0068667293948E-5</c:v>
                </c:pt>
                <c:pt idx="2476" formatCode="0.00E+00">
                  <c:v>0.000110107905747632</c:v>
                </c:pt>
                <c:pt idx="2477" formatCode="0.00E+00">
                  <c:v>0.000110107905747632</c:v>
                </c:pt>
                <c:pt idx="2478" formatCode="0.00E+00">
                  <c:v>7.0068667293948E-5</c:v>
                </c:pt>
                <c:pt idx="2479" formatCode="0.00E+00">
                  <c:v>3.00294288402634E-5</c:v>
                </c:pt>
                <c:pt idx="2480" formatCode="0.00E+00">
                  <c:v>0.000120117715361053</c:v>
                </c:pt>
                <c:pt idx="2481" formatCode="0.00E+00">
                  <c:v>0.000110107905747632</c:v>
                </c:pt>
                <c:pt idx="2482" formatCode="0.00E+00">
                  <c:v>0.000110107905747632</c:v>
                </c:pt>
                <c:pt idx="2483" formatCode="0.00E+00">
                  <c:v>8.00784769073692E-5</c:v>
                </c:pt>
                <c:pt idx="2484" formatCode="0.00E+00">
                  <c:v>0.000120117715361053</c:v>
                </c:pt>
                <c:pt idx="2485" formatCode="0.00E+00">
                  <c:v>0.000140137334587896</c:v>
                </c:pt>
                <c:pt idx="2486" formatCode="0.00E+00">
                  <c:v>4.00392384536846E-5</c:v>
                </c:pt>
                <c:pt idx="2487" formatCode="0.00E+00">
                  <c:v>0.000140137334587896</c:v>
                </c:pt>
                <c:pt idx="2488" formatCode="0.00E+00">
                  <c:v>0.000110107905747632</c:v>
                </c:pt>
                <c:pt idx="2489" formatCode="0.00E+00">
                  <c:v>4.00392384536846E-5</c:v>
                </c:pt>
                <c:pt idx="2490" formatCode="0.00E+00">
                  <c:v>9.00882865207903E-5</c:v>
                </c:pt>
                <c:pt idx="2491" formatCode="0.00E+00">
                  <c:v>6.00588576805269E-5</c:v>
                </c:pt>
                <c:pt idx="2492" formatCode="0.00E+00">
                  <c:v>0.000110107905747632</c:v>
                </c:pt>
                <c:pt idx="2493" formatCode="0.00E+00">
                  <c:v>5.00490480671057E-5</c:v>
                </c:pt>
                <c:pt idx="2494" formatCode="0.00E+00">
                  <c:v>7.0068667293948E-5</c:v>
                </c:pt>
                <c:pt idx="2495" formatCode="0.00E+00">
                  <c:v>8.00784769073692E-5</c:v>
                </c:pt>
                <c:pt idx="2496" formatCode="0.00E+00">
                  <c:v>4.00392384536846E-5</c:v>
                </c:pt>
                <c:pt idx="2497" formatCode="0.00E+00">
                  <c:v>7.0068667293948E-5</c:v>
                </c:pt>
                <c:pt idx="2498" formatCode="0.00E+00">
                  <c:v>5.00490480671057E-5</c:v>
                </c:pt>
                <c:pt idx="2499" formatCode="0.00E+00">
                  <c:v>9.00882865207903E-5</c:v>
                </c:pt>
                <c:pt idx="2500" formatCode="0.00E+00">
                  <c:v>0.000130127524974474</c:v>
                </c:pt>
                <c:pt idx="2501" formatCode="0.00E+00">
                  <c:v>6.00588576805269E-5</c:v>
                </c:pt>
                <c:pt idx="2502" formatCode="0.00E+00">
                  <c:v>8.00784769073692E-5</c:v>
                </c:pt>
                <c:pt idx="2503" formatCode="0.00E+00">
                  <c:v>3.00294288402634E-5</c:v>
                </c:pt>
                <c:pt idx="2504" formatCode="0.00E+00">
                  <c:v>0.000150147144201317</c:v>
                </c:pt>
                <c:pt idx="2505" formatCode="0.00E+00">
                  <c:v>5.00490480671057E-5</c:v>
                </c:pt>
                <c:pt idx="2506" formatCode="0.00E+00">
                  <c:v>7.0068667293948E-5</c:v>
                </c:pt>
                <c:pt idx="2507" formatCode="0.00E+00">
                  <c:v>8.00784769073692E-5</c:v>
                </c:pt>
                <c:pt idx="2508" formatCode="0.00E+00">
                  <c:v>8.00784769073692E-5</c:v>
                </c:pt>
                <c:pt idx="2509" formatCode="0.00E+00">
                  <c:v>9.00882865207903E-5</c:v>
                </c:pt>
                <c:pt idx="2510" formatCode="0.00E+00">
                  <c:v>6.00588576805269E-5</c:v>
                </c:pt>
                <c:pt idx="2511" formatCode="0.00E+00">
                  <c:v>0.000140137334587896</c:v>
                </c:pt>
                <c:pt idx="2512" formatCode="0.00E+00">
                  <c:v>7.0068667293948E-5</c:v>
                </c:pt>
                <c:pt idx="2513" formatCode="0.00E+00">
                  <c:v>0.000100098096134211</c:v>
                </c:pt>
                <c:pt idx="2514" formatCode="0.00E+00">
                  <c:v>0.000130127524974474</c:v>
                </c:pt>
                <c:pt idx="2515" formatCode="0.00E+00">
                  <c:v>6.00588576805269E-5</c:v>
                </c:pt>
                <c:pt idx="2516" formatCode="0.00E+00">
                  <c:v>8.00784769073692E-5</c:v>
                </c:pt>
                <c:pt idx="2517" formatCode="0.00E+00">
                  <c:v>0.000110107905747632</c:v>
                </c:pt>
                <c:pt idx="2518" formatCode="0.00E+00">
                  <c:v>0.000120117715361053</c:v>
                </c:pt>
                <c:pt idx="2519" formatCode="0.00E+00">
                  <c:v>0.000100098096134211</c:v>
                </c:pt>
                <c:pt idx="2520" formatCode="0.00E+00">
                  <c:v>0.000100098096134211</c:v>
                </c:pt>
                <c:pt idx="2521" formatCode="0.00E+00">
                  <c:v>0.000130127524974474</c:v>
                </c:pt>
                <c:pt idx="2522" formatCode="0.00E+00">
                  <c:v>0.000110107905747632</c:v>
                </c:pt>
                <c:pt idx="2523" formatCode="0.00E+00">
                  <c:v>5.00490480671057E-5</c:v>
                </c:pt>
                <c:pt idx="2524" formatCode="0.00E+00">
                  <c:v>0.000110107905747632</c:v>
                </c:pt>
                <c:pt idx="2525" formatCode="0.00E+00">
                  <c:v>9.00882865207903E-5</c:v>
                </c:pt>
                <c:pt idx="2526" formatCode="0.00E+00">
                  <c:v>7.0068667293948E-5</c:v>
                </c:pt>
                <c:pt idx="2527" formatCode="0.00E+00">
                  <c:v>4.00392384536846E-5</c:v>
                </c:pt>
                <c:pt idx="2528" formatCode="0.00E+00">
                  <c:v>8.00784769073692E-5</c:v>
                </c:pt>
                <c:pt idx="2529" formatCode="0.00E+00">
                  <c:v>7.0068667293948E-5</c:v>
                </c:pt>
                <c:pt idx="2530" formatCode="0.00E+00">
                  <c:v>9.00882865207903E-5</c:v>
                </c:pt>
                <c:pt idx="2531" formatCode="0.00E+00">
                  <c:v>6.00588576805269E-5</c:v>
                </c:pt>
                <c:pt idx="2532" formatCode="0.00E+00">
                  <c:v>0.000100098096134211</c:v>
                </c:pt>
                <c:pt idx="2533" formatCode="0.00E+00">
                  <c:v>0.000120117715361053</c:v>
                </c:pt>
                <c:pt idx="2534" formatCode="0.00E+00">
                  <c:v>5.00490480671057E-5</c:v>
                </c:pt>
                <c:pt idx="2535" formatCode="0.00E+00">
                  <c:v>0.000160156953814738</c:v>
                </c:pt>
                <c:pt idx="2536" formatCode="0.00E+00">
                  <c:v>9.00882865207903E-5</c:v>
                </c:pt>
                <c:pt idx="2537" formatCode="0.00E+00">
                  <c:v>7.0068667293948E-5</c:v>
                </c:pt>
                <c:pt idx="2538" formatCode="0.00E+00">
                  <c:v>0.000110107905747632</c:v>
                </c:pt>
                <c:pt idx="2539" formatCode="0.00E+00">
                  <c:v>8.00784769073692E-5</c:v>
                </c:pt>
                <c:pt idx="2540" formatCode="0.00E+00">
                  <c:v>0.000100098096134211</c:v>
                </c:pt>
                <c:pt idx="2541" formatCode="0.00E+00">
                  <c:v>0.000110107905747632</c:v>
                </c:pt>
                <c:pt idx="2542" formatCode="0.00E+00">
                  <c:v>3.00294288402634E-5</c:v>
                </c:pt>
                <c:pt idx="2543" formatCode="0.00E+00">
                  <c:v>7.0068667293948E-5</c:v>
                </c:pt>
                <c:pt idx="2544" formatCode="0.00E+00">
                  <c:v>0.000110107905747632</c:v>
                </c:pt>
                <c:pt idx="2545" formatCode="0.00E+00">
                  <c:v>5.00490480671057E-5</c:v>
                </c:pt>
                <c:pt idx="2546" formatCode="0.00E+00">
                  <c:v>7.0068667293948E-5</c:v>
                </c:pt>
                <c:pt idx="2547" formatCode="0.00E+00">
                  <c:v>5.00490480671057E-5</c:v>
                </c:pt>
                <c:pt idx="2548" formatCode="0.00E+00">
                  <c:v>5.00490480671057E-5</c:v>
                </c:pt>
                <c:pt idx="2549" formatCode="0.00E+00">
                  <c:v>7.0068667293948E-5</c:v>
                </c:pt>
                <c:pt idx="2550" formatCode="0.00E+00">
                  <c:v>0.000100098096134211</c:v>
                </c:pt>
                <c:pt idx="2551" formatCode="0.00E+00">
                  <c:v>0.000100098096134211</c:v>
                </c:pt>
                <c:pt idx="2552" formatCode="0.00E+00">
                  <c:v>0.000100098096134211</c:v>
                </c:pt>
                <c:pt idx="2553" formatCode="0.00E+00">
                  <c:v>0.000130127524974474</c:v>
                </c:pt>
                <c:pt idx="2554" formatCode="0.00E+00">
                  <c:v>2.00196192268423E-5</c:v>
                </c:pt>
                <c:pt idx="2555" formatCode="0.00E+00">
                  <c:v>0.000100098096134211</c:v>
                </c:pt>
                <c:pt idx="2556" formatCode="0.00E+00">
                  <c:v>6.00588576805269E-5</c:v>
                </c:pt>
                <c:pt idx="2557" formatCode="0.00E+00">
                  <c:v>5.00490480671057E-5</c:v>
                </c:pt>
                <c:pt idx="2558" formatCode="0.00E+00">
                  <c:v>7.0068667293948E-5</c:v>
                </c:pt>
                <c:pt idx="2559" formatCode="0.00E+00">
                  <c:v>0.000120117715361053</c:v>
                </c:pt>
                <c:pt idx="2560" formatCode="0.00E+00">
                  <c:v>0.000110107905747632</c:v>
                </c:pt>
                <c:pt idx="2561" formatCode="0.00E+00">
                  <c:v>9.00882865207903E-5</c:v>
                </c:pt>
                <c:pt idx="2562" formatCode="0.00E+00">
                  <c:v>4.00392384536846E-5</c:v>
                </c:pt>
                <c:pt idx="2563" formatCode="0.00E+00">
                  <c:v>9.00882865207903E-5</c:v>
                </c:pt>
                <c:pt idx="2564" formatCode="0.00E+00">
                  <c:v>2.00196192268423E-5</c:v>
                </c:pt>
                <c:pt idx="2565" formatCode="0.00E+00">
                  <c:v>6.00588576805269E-5</c:v>
                </c:pt>
                <c:pt idx="2566" formatCode="0.00E+00">
                  <c:v>0.000120117715361053</c:v>
                </c:pt>
                <c:pt idx="2567" formatCode="0.00E+00">
                  <c:v>4.00392384536846E-5</c:v>
                </c:pt>
                <c:pt idx="2568" formatCode="0.00E+00">
                  <c:v>5.00490480671057E-5</c:v>
                </c:pt>
                <c:pt idx="2569" formatCode="0.00E+00">
                  <c:v>7.0068667293948E-5</c:v>
                </c:pt>
                <c:pt idx="2570" formatCode="0.00E+00">
                  <c:v>9.00882865207903E-5</c:v>
                </c:pt>
                <c:pt idx="2571" formatCode="0.00E+00">
                  <c:v>4.00392384536846E-5</c:v>
                </c:pt>
                <c:pt idx="2572" formatCode="0.00E+00">
                  <c:v>7.0068667293948E-5</c:v>
                </c:pt>
                <c:pt idx="2573" formatCode="0.00E+00">
                  <c:v>3.00294288402634E-5</c:v>
                </c:pt>
                <c:pt idx="2574" formatCode="0.00E+00">
                  <c:v>5.00490480671057E-5</c:v>
                </c:pt>
                <c:pt idx="2575" formatCode="0.00E+00">
                  <c:v>5.00490480671057E-5</c:v>
                </c:pt>
                <c:pt idx="2576" formatCode="0.00E+00">
                  <c:v>0.000110107905747632</c:v>
                </c:pt>
                <c:pt idx="2577" formatCode="0.00E+00">
                  <c:v>0.000100098096134211</c:v>
                </c:pt>
                <c:pt idx="2578" formatCode="0.00E+00">
                  <c:v>2.00196192268423E-5</c:v>
                </c:pt>
                <c:pt idx="2579" formatCode="0.00E+00">
                  <c:v>8.00784769073692E-5</c:v>
                </c:pt>
                <c:pt idx="2580" formatCode="0.00E+00">
                  <c:v>8.00784769073692E-5</c:v>
                </c:pt>
                <c:pt idx="2581" formatCode="0.00E+00">
                  <c:v>0.000130127524974474</c:v>
                </c:pt>
                <c:pt idx="2582" formatCode="0.00E+00">
                  <c:v>0.000100098096134211</c:v>
                </c:pt>
                <c:pt idx="2583" formatCode="0.00E+00">
                  <c:v>7.0068667293948E-5</c:v>
                </c:pt>
                <c:pt idx="2584" formatCode="0.00E+00">
                  <c:v>7.0068667293948E-5</c:v>
                </c:pt>
                <c:pt idx="2585" formatCode="0.00E+00">
                  <c:v>6.00588576805269E-5</c:v>
                </c:pt>
                <c:pt idx="2586" formatCode="0.00E+00">
                  <c:v>6.00588576805269E-5</c:v>
                </c:pt>
                <c:pt idx="2587" formatCode="0.00E+00">
                  <c:v>0.000120117715361053</c:v>
                </c:pt>
                <c:pt idx="2588" formatCode="0.00E+00">
                  <c:v>0.000100098096134211</c:v>
                </c:pt>
                <c:pt idx="2589" formatCode="0.00E+00">
                  <c:v>6.00588576805269E-5</c:v>
                </c:pt>
                <c:pt idx="2590" formatCode="0.00E+00">
                  <c:v>4.00392384536846E-5</c:v>
                </c:pt>
                <c:pt idx="2591" formatCode="0.00E+00">
                  <c:v>5.00490480671057E-5</c:v>
                </c:pt>
                <c:pt idx="2592" formatCode="0.00E+00">
                  <c:v>0.000120117715361053</c:v>
                </c:pt>
                <c:pt idx="2593" formatCode="0.00E+00">
                  <c:v>0.000110107905747632</c:v>
                </c:pt>
                <c:pt idx="2594" formatCode="0.00E+00">
                  <c:v>1.00098096134211E-5</c:v>
                </c:pt>
                <c:pt idx="2595" formatCode="0.00E+00">
                  <c:v>8.00784769073692E-5</c:v>
                </c:pt>
                <c:pt idx="2596" formatCode="0.00E+00">
                  <c:v>5.00490480671057E-5</c:v>
                </c:pt>
                <c:pt idx="2597" formatCode="0.00E+00">
                  <c:v>7.0068667293948E-5</c:v>
                </c:pt>
                <c:pt idx="2598" formatCode="0.00E+00">
                  <c:v>8.00784769073692E-5</c:v>
                </c:pt>
                <c:pt idx="2599" formatCode="0.00E+00">
                  <c:v>9.00882865207903E-5</c:v>
                </c:pt>
                <c:pt idx="2600" formatCode="0.00E+00">
                  <c:v>0.000120117715361053</c:v>
                </c:pt>
                <c:pt idx="2601" formatCode="0.00E+00">
                  <c:v>5.00490480671057E-5</c:v>
                </c:pt>
                <c:pt idx="2602" formatCode="0.00E+00">
                  <c:v>0.000100098096134211</c:v>
                </c:pt>
                <c:pt idx="2603" formatCode="0.00E+00">
                  <c:v>6.00588576805269E-5</c:v>
                </c:pt>
                <c:pt idx="2604" formatCode="0.00E+00">
                  <c:v>7.0068667293948E-5</c:v>
                </c:pt>
                <c:pt idx="2605" formatCode="0.00E+00">
                  <c:v>0.000100098096134211</c:v>
                </c:pt>
                <c:pt idx="2606" formatCode="0.00E+00">
                  <c:v>8.00784769073692E-5</c:v>
                </c:pt>
                <c:pt idx="2607" formatCode="0.00E+00">
                  <c:v>3.00294288402634E-5</c:v>
                </c:pt>
                <c:pt idx="2608" formatCode="0.00E+00">
                  <c:v>6.00588576805269E-5</c:v>
                </c:pt>
                <c:pt idx="2609" formatCode="0.00E+00">
                  <c:v>5.00490480671057E-5</c:v>
                </c:pt>
                <c:pt idx="2610" formatCode="0.00E+00">
                  <c:v>0.000110107905747632</c:v>
                </c:pt>
                <c:pt idx="2611" formatCode="0.00E+00">
                  <c:v>0.000110107905747632</c:v>
                </c:pt>
                <c:pt idx="2612" formatCode="0.00E+00">
                  <c:v>8.00784769073692E-5</c:v>
                </c:pt>
                <c:pt idx="2613" formatCode="0.00E+00">
                  <c:v>3.00294288402634E-5</c:v>
                </c:pt>
                <c:pt idx="2614" formatCode="0.00E+00">
                  <c:v>8.00784769073692E-5</c:v>
                </c:pt>
                <c:pt idx="2615" formatCode="0.00E+00">
                  <c:v>5.00490480671057E-5</c:v>
                </c:pt>
                <c:pt idx="2616" formatCode="0.00E+00">
                  <c:v>0.000100098096134211</c:v>
                </c:pt>
                <c:pt idx="2617" formatCode="0.00E+00">
                  <c:v>0.000110107905747632</c:v>
                </c:pt>
                <c:pt idx="2618" formatCode="0.00E+00">
                  <c:v>7.0068667293948E-5</c:v>
                </c:pt>
                <c:pt idx="2619" formatCode="0.00E+00">
                  <c:v>6.00588576805269E-5</c:v>
                </c:pt>
                <c:pt idx="2620" formatCode="0.00E+00">
                  <c:v>0.000100098096134211</c:v>
                </c:pt>
                <c:pt idx="2621" formatCode="0.00E+00">
                  <c:v>0.000100098096134211</c:v>
                </c:pt>
                <c:pt idx="2622" formatCode="0.00E+00">
                  <c:v>0.000100098096134211</c:v>
                </c:pt>
                <c:pt idx="2623" formatCode="0.00E+00">
                  <c:v>6.00588576805269E-5</c:v>
                </c:pt>
                <c:pt idx="2624" formatCode="0.00E+00">
                  <c:v>7.0068667293948E-5</c:v>
                </c:pt>
                <c:pt idx="2625" formatCode="0.00E+00">
                  <c:v>0.000100098096134211</c:v>
                </c:pt>
                <c:pt idx="2626" formatCode="0.00E+00">
                  <c:v>7.0068667293948E-5</c:v>
                </c:pt>
                <c:pt idx="2627" formatCode="0.00E+00">
                  <c:v>5.00490480671057E-5</c:v>
                </c:pt>
                <c:pt idx="2628" formatCode="0.00E+00">
                  <c:v>6.00588576805269E-5</c:v>
                </c:pt>
                <c:pt idx="2629" formatCode="0.00E+00">
                  <c:v>7.0068667293948E-5</c:v>
                </c:pt>
                <c:pt idx="2630" formatCode="0.00E+00">
                  <c:v>7.0068667293948E-5</c:v>
                </c:pt>
                <c:pt idx="2631" formatCode="0.00E+00">
                  <c:v>4.00392384536846E-5</c:v>
                </c:pt>
                <c:pt idx="2632" formatCode="0.00E+00">
                  <c:v>4.00392384536846E-5</c:v>
                </c:pt>
                <c:pt idx="2633" formatCode="0.00E+00">
                  <c:v>4.00392384536846E-5</c:v>
                </c:pt>
                <c:pt idx="2634" formatCode="0.00E+00">
                  <c:v>0.000120117715361053</c:v>
                </c:pt>
                <c:pt idx="2635" formatCode="0.00E+00">
                  <c:v>6.00588576805269E-5</c:v>
                </c:pt>
                <c:pt idx="2636" formatCode="0.00E+00">
                  <c:v>5.00490480671057E-5</c:v>
                </c:pt>
                <c:pt idx="2637" formatCode="0.00E+00">
                  <c:v>6.00588576805269E-5</c:v>
                </c:pt>
                <c:pt idx="2638" formatCode="0.00E+00">
                  <c:v>7.0068667293948E-5</c:v>
                </c:pt>
                <c:pt idx="2639" formatCode="0.00E+00">
                  <c:v>9.00882865207903E-5</c:v>
                </c:pt>
                <c:pt idx="2640" formatCode="0.00E+00">
                  <c:v>5.00490480671057E-5</c:v>
                </c:pt>
                <c:pt idx="2641" formatCode="0.00E+00">
                  <c:v>7.0068667293948E-5</c:v>
                </c:pt>
                <c:pt idx="2642" formatCode="0.00E+00">
                  <c:v>5.00490480671057E-5</c:v>
                </c:pt>
                <c:pt idx="2643" formatCode="0.00E+00">
                  <c:v>7.0068667293948E-5</c:v>
                </c:pt>
                <c:pt idx="2644" formatCode="0.00E+00">
                  <c:v>0.000100098096134211</c:v>
                </c:pt>
                <c:pt idx="2645" formatCode="0.00E+00">
                  <c:v>0.000120117715361053</c:v>
                </c:pt>
                <c:pt idx="2646" formatCode="0.00E+00">
                  <c:v>5.00490480671057E-5</c:v>
                </c:pt>
                <c:pt idx="2647" formatCode="0.00E+00">
                  <c:v>0.000100098096134211</c:v>
                </c:pt>
                <c:pt idx="2648" formatCode="0.00E+00">
                  <c:v>0.000120117715361053</c:v>
                </c:pt>
                <c:pt idx="2649" formatCode="0.00E+00">
                  <c:v>7.0068667293948E-5</c:v>
                </c:pt>
                <c:pt idx="2650" formatCode="0.00E+00">
                  <c:v>8.00784769073692E-5</c:v>
                </c:pt>
                <c:pt idx="2651" formatCode="0.00E+00">
                  <c:v>8.00784769073692E-5</c:v>
                </c:pt>
                <c:pt idx="2652" formatCode="0.00E+00">
                  <c:v>6.00588576805269E-5</c:v>
                </c:pt>
                <c:pt idx="2653" formatCode="0.00E+00">
                  <c:v>6.00588576805269E-5</c:v>
                </c:pt>
                <c:pt idx="2654" formatCode="0.00E+00">
                  <c:v>0.000140137334587896</c:v>
                </c:pt>
                <c:pt idx="2655" formatCode="0.00E+00">
                  <c:v>4.00392384536846E-5</c:v>
                </c:pt>
                <c:pt idx="2656" formatCode="0.00E+00">
                  <c:v>8.00784769073692E-5</c:v>
                </c:pt>
                <c:pt idx="2657" formatCode="0.00E+00">
                  <c:v>9.00882865207903E-5</c:v>
                </c:pt>
                <c:pt idx="2658" formatCode="0.00E+00">
                  <c:v>7.0068667293948E-5</c:v>
                </c:pt>
                <c:pt idx="2659" formatCode="0.00E+00">
                  <c:v>6.00588576805269E-5</c:v>
                </c:pt>
                <c:pt idx="2660" formatCode="0.00E+00">
                  <c:v>8.00784769073692E-5</c:v>
                </c:pt>
                <c:pt idx="2661" formatCode="0.00E+00">
                  <c:v>4.00392384536846E-5</c:v>
                </c:pt>
                <c:pt idx="2662" formatCode="0.00E+00">
                  <c:v>0.000120117715361053</c:v>
                </c:pt>
                <c:pt idx="2663" formatCode="0.00E+00">
                  <c:v>0.000100098096134211</c:v>
                </c:pt>
                <c:pt idx="2664" formatCode="0.00E+00">
                  <c:v>0.000100098096134211</c:v>
                </c:pt>
                <c:pt idx="2665" formatCode="0.00E+00">
                  <c:v>4.00392384536846E-5</c:v>
                </c:pt>
                <c:pt idx="2666" formatCode="0.00E+00">
                  <c:v>6.00588576805269E-5</c:v>
                </c:pt>
                <c:pt idx="2667" formatCode="0.00E+00">
                  <c:v>8.00784769073692E-5</c:v>
                </c:pt>
                <c:pt idx="2668" formatCode="0.00E+00">
                  <c:v>7.0068667293948E-5</c:v>
                </c:pt>
                <c:pt idx="2669" formatCode="0.00E+00">
                  <c:v>6.00588576805269E-5</c:v>
                </c:pt>
                <c:pt idx="2670" formatCode="0.00E+00">
                  <c:v>8.00784769073692E-5</c:v>
                </c:pt>
                <c:pt idx="2671" formatCode="0.00E+00">
                  <c:v>8.00784769073692E-5</c:v>
                </c:pt>
                <c:pt idx="2672" formatCode="0.00E+00">
                  <c:v>9.00882865207903E-5</c:v>
                </c:pt>
                <c:pt idx="2673" formatCode="0.00E+00">
                  <c:v>8.00784769073692E-5</c:v>
                </c:pt>
                <c:pt idx="2674" formatCode="0.00E+00">
                  <c:v>9.00882865207903E-5</c:v>
                </c:pt>
                <c:pt idx="2675" formatCode="0.00E+00">
                  <c:v>9.00882865207903E-5</c:v>
                </c:pt>
                <c:pt idx="2676" formatCode="0.00E+00">
                  <c:v>6.00588576805269E-5</c:v>
                </c:pt>
                <c:pt idx="2677" formatCode="0.00E+00">
                  <c:v>8.00784769073692E-5</c:v>
                </c:pt>
                <c:pt idx="2678" formatCode="0.00E+00">
                  <c:v>0.000130127524974474</c:v>
                </c:pt>
                <c:pt idx="2679" formatCode="0.00E+00">
                  <c:v>5.00490480671057E-5</c:v>
                </c:pt>
                <c:pt idx="2680" formatCode="0.00E+00">
                  <c:v>0.000120117715361053</c:v>
                </c:pt>
                <c:pt idx="2681" formatCode="0.00E+00">
                  <c:v>7.0068667293948E-5</c:v>
                </c:pt>
                <c:pt idx="2682" formatCode="0.00E+00">
                  <c:v>9.00882865207903E-5</c:v>
                </c:pt>
                <c:pt idx="2683" formatCode="0.00E+00">
                  <c:v>7.0068667293948E-5</c:v>
                </c:pt>
                <c:pt idx="2684" formatCode="0.00E+00">
                  <c:v>9.00882865207903E-5</c:v>
                </c:pt>
                <c:pt idx="2685" formatCode="0.00E+00">
                  <c:v>1.00098096134211E-5</c:v>
                </c:pt>
                <c:pt idx="2686" formatCode="0.00E+00">
                  <c:v>2.00196192268423E-5</c:v>
                </c:pt>
                <c:pt idx="2687" formatCode="0.00E+00">
                  <c:v>6.00588576805269E-5</c:v>
                </c:pt>
                <c:pt idx="2688" formatCode="0.00E+00">
                  <c:v>0.000110107905747632</c:v>
                </c:pt>
                <c:pt idx="2689" formatCode="0.00E+00">
                  <c:v>7.0068667293948E-5</c:v>
                </c:pt>
                <c:pt idx="2690" formatCode="0.00E+00">
                  <c:v>5.00490480671057E-5</c:v>
                </c:pt>
                <c:pt idx="2691" formatCode="0.00E+00">
                  <c:v>4.00392384536846E-5</c:v>
                </c:pt>
                <c:pt idx="2692" formatCode="0.00E+00">
                  <c:v>7.0068667293948E-5</c:v>
                </c:pt>
                <c:pt idx="2693" formatCode="0.00E+00">
                  <c:v>3.00294288402634E-5</c:v>
                </c:pt>
                <c:pt idx="2694" formatCode="0.00E+00">
                  <c:v>7.0068667293948E-5</c:v>
                </c:pt>
                <c:pt idx="2695" formatCode="0.00E+00">
                  <c:v>6.00588576805269E-5</c:v>
                </c:pt>
                <c:pt idx="2696" formatCode="0.00E+00">
                  <c:v>6.00588576805269E-5</c:v>
                </c:pt>
                <c:pt idx="2697" formatCode="0.00E+00">
                  <c:v>7.0068667293948E-5</c:v>
                </c:pt>
                <c:pt idx="2698" formatCode="0.00E+00">
                  <c:v>5.00490480671057E-5</c:v>
                </c:pt>
                <c:pt idx="2699" formatCode="0.00E+00">
                  <c:v>8.00784769073692E-5</c:v>
                </c:pt>
                <c:pt idx="2700" formatCode="0.00E+00">
                  <c:v>6.00588576805269E-5</c:v>
                </c:pt>
                <c:pt idx="2701" formatCode="0.00E+00">
                  <c:v>4.00392384536846E-5</c:v>
                </c:pt>
                <c:pt idx="2702" formatCode="0.00E+00">
                  <c:v>1.00098096134211E-5</c:v>
                </c:pt>
                <c:pt idx="2703" formatCode="0.00E+00">
                  <c:v>7.0068667293948E-5</c:v>
                </c:pt>
                <c:pt idx="2704" formatCode="0.00E+00">
                  <c:v>2.00196192268423E-5</c:v>
                </c:pt>
                <c:pt idx="2705" formatCode="0.00E+00">
                  <c:v>0.000100098096134211</c:v>
                </c:pt>
                <c:pt idx="2706" formatCode="0.00E+00">
                  <c:v>7.0068667293948E-5</c:v>
                </c:pt>
                <c:pt idx="2707" formatCode="0.00E+00">
                  <c:v>5.00490480671057E-5</c:v>
                </c:pt>
                <c:pt idx="2708" formatCode="0.00E+00">
                  <c:v>4.00392384536846E-5</c:v>
                </c:pt>
                <c:pt idx="2709" formatCode="0.00E+00">
                  <c:v>4.00392384536846E-5</c:v>
                </c:pt>
                <c:pt idx="2710" formatCode="0.00E+00">
                  <c:v>6.00588576805269E-5</c:v>
                </c:pt>
                <c:pt idx="2711" formatCode="0.00E+00">
                  <c:v>4.00392384536846E-5</c:v>
                </c:pt>
                <c:pt idx="2712" formatCode="0.00E+00">
                  <c:v>4.00392384536846E-5</c:v>
                </c:pt>
                <c:pt idx="2713" formatCode="0.00E+00">
                  <c:v>0.000140137334587896</c:v>
                </c:pt>
                <c:pt idx="2714" formatCode="0.00E+00">
                  <c:v>9.00882865207903E-5</c:v>
                </c:pt>
                <c:pt idx="2715" formatCode="0.00E+00">
                  <c:v>7.0068667293948E-5</c:v>
                </c:pt>
                <c:pt idx="2716" formatCode="0.00E+00">
                  <c:v>0.000100098096134211</c:v>
                </c:pt>
                <c:pt idx="2717" formatCode="0.00E+00">
                  <c:v>5.00490480671057E-5</c:v>
                </c:pt>
                <c:pt idx="2718" formatCode="0.00E+00">
                  <c:v>4.00392384536846E-5</c:v>
                </c:pt>
                <c:pt idx="2719" formatCode="0.00E+00">
                  <c:v>0.000100098096134211</c:v>
                </c:pt>
                <c:pt idx="2720" formatCode="0.00E+00">
                  <c:v>5.00490480671057E-5</c:v>
                </c:pt>
                <c:pt idx="2721" formatCode="0.00E+00">
                  <c:v>6.00588576805269E-5</c:v>
                </c:pt>
                <c:pt idx="2722" formatCode="0.00E+00">
                  <c:v>4.00392384536846E-5</c:v>
                </c:pt>
                <c:pt idx="2723" formatCode="0.00E+00">
                  <c:v>5.00490480671057E-5</c:v>
                </c:pt>
                <c:pt idx="2724" formatCode="0.00E+00">
                  <c:v>5.00490480671057E-5</c:v>
                </c:pt>
                <c:pt idx="2725" formatCode="0.00E+00">
                  <c:v>0.000100098096134211</c:v>
                </c:pt>
                <c:pt idx="2726" formatCode="0.00E+00">
                  <c:v>3.00294288402634E-5</c:v>
                </c:pt>
                <c:pt idx="2727" formatCode="0.00E+00">
                  <c:v>6.00588576805269E-5</c:v>
                </c:pt>
                <c:pt idx="2728" formatCode="0.00E+00">
                  <c:v>4.00392384536846E-5</c:v>
                </c:pt>
                <c:pt idx="2729" formatCode="0.00E+00">
                  <c:v>5.00490480671057E-5</c:v>
                </c:pt>
                <c:pt idx="2730" formatCode="0.00E+00">
                  <c:v>6.00588576805269E-5</c:v>
                </c:pt>
                <c:pt idx="2731" formatCode="0.00E+00">
                  <c:v>7.0068667293948E-5</c:v>
                </c:pt>
                <c:pt idx="2732" formatCode="0.00E+00">
                  <c:v>6.00588576805269E-5</c:v>
                </c:pt>
                <c:pt idx="2733" formatCode="0.00E+00">
                  <c:v>5.00490480671057E-5</c:v>
                </c:pt>
                <c:pt idx="2734" formatCode="0.00E+00">
                  <c:v>6.00588576805269E-5</c:v>
                </c:pt>
                <c:pt idx="2735" formatCode="0.00E+00">
                  <c:v>8.00784769073692E-5</c:v>
                </c:pt>
                <c:pt idx="2736" formatCode="0.00E+00">
                  <c:v>2.00196192268423E-5</c:v>
                </c:pt>
                <c:pt idx="2737" formatCode="0.00E+00">
                  <c:v>0.000130127524974474</c:v>
                </c:pt>
                <c:pt idx="2738" formatCode="0.00E+00">
                  <c:v>7.0068667293948E-5</c:v>
                </c:pt>
                <c:pt idx="2739" formatCode="0.00E+00">
                  <c:v>6.00588576805269E-5</c:v>
                </c:pt>
                <c:pt idx="2740" formatCode="0.00E+00">
                  <c:v>6.00588576805269E-5</c:v>
                </c:pt>
                <c:pt idx="2741" formatCode="0.00E+00">
                  <c:v>5.00490480671057E-5</c:v>
                </c:pt>
                <c:pt idx="2742" formatCode="0.00E+00">
                  <c:v>6.00588576805269E-5</c:v>
                </c:pt>
                <c:pt idx="2743" formatCode="0.00E+00">
                  <c:v>5.00490480671057E-5</c:v>
                </c:pt>
                <c:pt idx="2744" formatCode="0.00E+00">
                  <c:v>5.00490480671057E-5</c:v>
                </c:pt>
                <c:pt idx="2745" formatCode="0.00E+00">
                  <c:v>0.000100098096134211</c:v>
                </c:pt>
                <c:pt idx="2746" formatCode="0.00E+00">
                  <c:v>6.00588576805269E-5</c:v>
                </c:pt>
                <c:pt idx="2747" formatCode="0.00E+00">
                  <c:v>5.00490480671057E-5</c:v>
                </c:pt>
                <c:pt idx="2748" formatCode="0.00E+00">
                  <c:v>6.00588576805269E-5</c:v>
                </c:pt>
                <c:pt idx="2749" formatCode="0.00E+00">
                  <c:v>6.00588576805269E-5</c:v>
                </c:pt>
                <c:pt idx="2750" formatCode="0.00E+00">
                  <c:v>5.00490480671057E-5</c:v>
                </c:pt>
                <c:pt idx="2751" formatCode="0.00E+00">
                  <c:v>0.000130127524974474</c:v>
                </c:pt>
                <c:pt idx="2752" formatCode="0.00E+00">
                  <c:v>8.00784769073692E-5</c:v>
                </c:pt>
                <c:pt idx="2753" formatCode="0.00E+00">
                  <c:v>6.00588576805269E-5</c:v>
                </c:pt>
                <c:pt idx="2754" formatCode="0.00E+00">
                  <c:v>4.00392384536846E-5</c:v>
                </c:pt>
                <c:pt idx="2755" formatCode="0.00E+00">
                  <c:v>7.0068667293948E-5</c:v>
                </c:pt>
                <c:pt idx="2756" formatCode="0.00E+00">
                  <c:v>6.00588576805269E-5</c:v>
                </c:pt>
                <c:pt idx="2757" formatCode="0.00E+00">
                  <c:v>6.00588576805269E-5</c:v>
                </c:pt>
                <c:pt idx="2758" formatCode="0.00E+00">
                  <c:v>0.000120117715361053</c:v>
                </c:pt>
                <c:pt idx="2759" formatCode="0.00E+00">
                  <c:v>8.00784769073692E-5</c:v>
                </c:pt>
                <c:pt idx="2760" formatCode="0.00E+00">
                  <c:v>9.00882865207903E-5</c:v>
                </c:pt>
                <c:pt idx="2761" formatCode="0.00E+00">
                  <c:v>6.00588576805269E-5</c:v>
                </c:pt>
                <c:pt idx="2762" formatCode="0.00E+00">
                  <c:v>8.00784769073692E-5</c:v>
                </c:pt>
                <c:pt idx="2763" formatCode="0.00E+00">
                  <c:v>2.00196192268423E-5</c:v>
                </c:pt>
                <c:pt idx="2764" formatCode="0.00E+00">
                  <c:v>4.00392384536846E-5</c:v>
                </c:pt>
                <c:pt idx="2765" formatCode="0.00E+00">
                  <c:v>7.0068667293948E-5</c:v>
                </c:pt>
                <c:pt idx="2766" formatCode="0.00E+00">
                  <c:v>6.00588576805269E-5</c:v>
                </c:pt>
                <c:pt idx="2767" formatCode="0.00E+00">
                  <c:v>3.00294288402634E-5</c:v>
                </c:pt>
                <c:pt idx="2768" formatCode="0.00E+00">
                  <c:v>1.00098096134211E-5</c:v>
                </c:pt>
                <c:pt idx="2769" formatCode="0.00E+00">
                  <c:v>3.00294288402634E-5</c:v>
                </c:pt>
                <c:pt idx="2770" formatCode="0.00E+00">
                  <c:v>8.00784769073692E-5</c:v>
                </c:pt>
                <c:pt idx="2771" formatCode="0.00E+00">
                  <c:v>8.00784769073692E-5</c:v>
                </c:pt>
                <c:pt idx="2772" formatCode="0.00E+00">
                  <c:v>7.0068667293948E-5</c:v>
                </c:pt>
                <c:pt idx="2773" formatCode="0.00E+00">
                  <c:v>7.0068667293948E-5</c:v>
                </c:pt>
                <c:pt idx="2774" formatCode="0.00E+00">
                  <c:v>9.00882865207903E-5</c:v>
                </c:pt>
                <c:pt idx="2775" formatCode="0.00E+00">
                  <c:v>3.00294288402634E-5</c:v>
                </c:pt>
                <c:pt idx="2776" formatCode="0.00E+00">
                  <c:v>4.00392384536846E-5</c:v>
                </c:pt>
                <c:pt idx="2777" formatCode="0.00E+00">
                  <c:v>7.0068667293948E-5</c:v>
                </c:pt>
                <c:pt idx="2778" formatCode="0.00E+00">
                  <c:v>6.00588576805269E-5</c:v>
                </c:pt>
                <c:pt idx="2779" formatCode="0.00E+00">
                  <c:v>8.00784769073692E-5</c:v>
                </c:pt>
                <c:pt idx="2780" formatCode="0.00E+00">
                  <c:v>8.00784769073692E-5</c:v>
                </c:pt>
                <c:pt idx="2781" formatCode="0.00E+00">
                  <c:v>5.00490480671057E-5</c:v>
                </c:pt>
                <c:pt idx="2782" formatCode="0.00E+00">
                  <c:v>6.00588576805269E-5</c:v>
                </c:pt>
                <c:pt idx="2783" formatCode="0.00E+00">
                  <c:v>0.000150147144201317</c:v>
                </c:pt>
                <c:pt idx="2784" formatCode="0.00E+00">
                  <c:v>7.0068667293948E-5</c:v>
                </c:pt>
                <c:pt idx="2785" formatCode="0.00E+00">
                  <c:v>6.00588576805269E-5</c:v>
                </c:pt>
                <c:pt idx="2786" formatCode="0.00E+00">
                  <c:v>7.0068667293948E-5</c:v>
                </c:pt>
                <c:pt idx="2787" formatCode="0.00E+00">
                  <c:v>5.00490480671057E-5</c:v>
                </c:pt>
                <c:pt idx="2788" formatCode="0.00E+00">
                  <c:v>7.0068667293948E-5</c:v>
                </c:pt>
                <c:pt idx="2789" formatCode="0.00E+00">
                  <c:v>9.00882865207903E-5</c:v>
                </c:pt>
                <c:pt idx="2790" formatCode="0.00E+00">
                  <c:v>1.00098096134211E-5</c:v>
                </c:pt>
                <c:pt idx="2791" formatCode="0.00E+00">
                  <c:v>9.00882865207903E-5</c:v>
                </c:pt>
                <c:pt idx="2792" formatCode="0.00E+00">
                  <c:v>8.00784769073692E-5</c:v>
                </c:pt>
                <c:pt idx="2793" formatCode="0.00E+00">
                  <c:v>5.00490480671057E-5</c:v>
                </c:pt>
                <c:pt idx="2794" formatCode="0.00E+00">
                  <c:v>7.0068667293948E-5</c:v>
                </c:pt>
                <c:pt idx="2795" formatCode="0.00E+00">
                  <c:v>6.00588576805269E-5</c:v>
                </c:pt>
                <c:pt idx="2796" formatCode="0.00E+00">
                  <c:v>3.00294288402634E-5</c:v>
                </c:pt>
                <c:pt idx="2797" formatCode="0.00E+00">
                  <c:v>5.00490480671057E-5</c:v>
                </c:pt>
                <c:pt idx="2798" formatCode="0.00E+00">
                  <c:v>5.00490480671057E-5</c:v>
                </c:pt>
                <c:pt idx="2799" formatCode="0.00E+00">
                  <c:v>8.00784769073692E-5</c:v>
                </c:pt>
                <c:pt idx="2800" formatCode="0.00E+00">
                  <c:v>5.00490480671057E-5</c:v>
                </c:pt>
                <c:pt idx="2801" formatCode="0.00E+00">
                  <c:v>8.00784769073692E-5</c:v>
                </c:pt>
                <c:pt idx="2802" formatCode="0.00E+00">
                  <c:v>0.000120117715361053</c:v>
                </c:pt>
                <c:pt idx="2803" formatCode="0.00E+00">
                  <c:v>4.00392384536846E-5</c:v>
                </c:pt>
                <c:pt idx="2804" formatCode="0.00E+00">
                  <c:v>0.000100098096134211</c:v>
                </c:pt>
                <c:pt idx="2805" formatCode="0.00E+00">
                  <c:v>9.00882865207903E-5</c:v>
                </c:pt>
                <c:pt idx="2806" formatCode="0.00E+00">
                  <c:v>4.00392384536846E-5</c:v>
                </c:pt>
                <c:pt idx="2807" formatCode="0.00E+00">
                  <c:v>4.00392384536846E-5</c:v>
                </c:pt>
                <c:pt idx="2808" formatCode="0.00E+00">
                  <c:v>5.00490480671057E-5</c:v>
                </c:pt>
                <c:pt idx="2809" formatCode="0.00E+00">
                  <c:v>5.00490480671057E-5</c:v>
                </c:pt>
                <c:pt idx="2810" formatCode="0.00E+00">
                  <c:v>3.00294288402634E-5</c:v>
                </c:pt>
                <c:pt idx="2811" formatCode="0.00E+00">
                  <c:v>0.000100098096134211</c:v>
                </c:pt>
                <c:pt idx="2812" formatCode="0.00E+00">
                  <c:v>9.00882865207903E-5</c:v>
                </c:pt>
                <c:pt idx="2813" formatCode="0.00E+00">
                  <c:v>8.00784769073692E-5</c:v>
                </c:pt>
                <c:pt idx="2814" formatCode="0.00E+00">
                  <c:v>6.00588576805269E-5</c:v>
                </c:pt>
                <c:pt idx="2815" formatCode="0.00E+00">
                  <c:v>9.00882865207903E-5</c:v>
                </c:pt>
                <c:pt idx="2816" formatCode="0.00E+00">
                  <c:v>5.00490480671057E-5</c:v>
                </c:pt>
                <c:pt idx="2817" formatCode="0.00E+00">
                  <c:v>0.000100098096134211</c:v>
                </c:pt>
                <c:pt idx="2818" formatCode="0.00E+00">
                  <c:v>4.00392384536846E-5</c:v>
                </c:pt>
                <c:pt idx="2819" formatCode="0.00E+00">
                  <c:v>9.00882865207903E-5</c:v>
                </c:pt>
                <c:pt idx="2820" formatCode="0.00E+00">
                  <c:v>3.00294288402634E-5</c:v>
                </c:pt>
                <c:pt idx="2821" formatCode="0.00E+00">
                  <c:v>2.00196192268423E-5</c:v>
                </c:pt>
                <c:pt idx="2822" formatCode="0.00E+00">
                  <c:v>4.00392384536846E-5</c:v>
                </c:pt>
                <c:pt idx="2823" formatCode="0.00E+00">
                  <c:v>0.000100098096134211</c:v>
                </c:pt>
                <c:pt idx="2824" formatCode="0.00E+00">
                  <c:v>6.00588576805269E-5</c:v>
                </c:pt>
                <c:pt idx="2825" formatCode="0.00E+00">
                  <c:v>0.000100098096134211</c:v>
                </c:pt>
                <c:pt idx="2826" formatCode="0.00E+00">
                  <c:v>5.00490480671057E-5</c:v>
                </c:pt>
                <c:pt idx="2827" formatCode="0.00E+00">
                  <c:v>5.00490480671057E-5</c:v>
                </c:pt>
                <c:pt idx="2828" formatCode="0.00E+00">
                  <c:v>0.000100098096134211</c:v>
                </c:pt>
                <c:pt idx="2829" formatCode="0.00E+00">
                  <c:v>0.000110107905747632</c:v>
                </c:pt>
                <c:pt idx="2830" formatCode="0.00E+00">
                  <c:v>4.00392384536846E-5</c:v>
                </c:pt>
                <c:pt idx="2831" formatCode="0.00E+00">
                  <c:v>8.00784769073692E-5</c:v>
                </c:pt>
                <c:pt idx="2832" formatCode="0.00E+00">
                  <c:v>6.00588576805269E-5</c:v>
                </c:pt>
                <c:pt idx="2833" formatCode="0.00E+00">
                  <c:v>7.0068667293948E-5</c:v>
                </c:pt>
                <c:pt idx="2834" formatCode="0.00E+00">
                  <c:v>0.000100098096134211</c:v>
                </c:pt>
                <c:pt idx="2835" formatCode="0.00E+00">
                  <c:v>9.00882865207903E-5</c:v>
                </c:pt>
                <c:pt idx="2836" formatCode="0.00E+00">
                  <c:v>7.0068667293948E-5</c:v>
                </c:pt>
                <c:pt idx="2837" formatCode="0.00E+00">
                  <c:v>5.00490480671057E-5</c:v>
                </c:pt>
                <c:pt idx="2838" formatCode="0.00E+00">
                  <c:v>6.00588576805269E-5</c:v>
                </c:pt>
                <c:pt idx="2839" formatCode="0.00E+00">
                  <c:v>5.00490480671057E-5</c:v>
                </c:pt>
                <c:pt idx="2840" formatCode="0.00E+00">
                  <c:v>2.00196192268423E-5</c:v>
                </c:pt>
                <c:pt idx="2841" formatCode="0.00E+00">
                  <c:v>5.00490480671057E-5</c:v>
                </c:pt>
                <c:pt idx="2842" formatCode="0.00E+00">
                  <c:v>7.0068667293948E-5</c:v>
                </c:pt>
                <c:pt idx="2843" formatCode="0.00E+00">
                  <c:v>2.00196192268423E-5</c:v>
                </c:pt>
                <c:pt idx="2844" formatCode="0.00E+00">
                  <c:v>2.00196192268423E-5</c:v>
                </c:pt>
                <c:pt idx="2845" formatCode="0.00E+00">
                  <c:v>6.00588576805269E-5</c:v>
                </c:pt>
                <c:pt idx="2846" formatCode="0.00E+00">
                  <c:v>6.00588576805269E-5</c:v>
                </c:pt>
                <c:pt idx="2847" formatCode="0.00E+00">
                  <c:v>6.00588576805269E-5</c:v>
                </c:pt>
                <c:pt idx="2848" formatCode="0.00E+00">
                  <c:v>4.00392384536846E-5</c:v>
                </c:pt>
                <c:pt idx="2849" formatCode="0.00E+00">
                  <c:v>5.00490480671057E-5</c:v>
                </c:pt>
                <c:pt idx="2850" formatCode="0.00E+00">
                  <c:v>4.00392384536846E-5</c:v>
                </c:pt>
                <c:pt idx="2851" formatCode="0.00E+00">
                  <c:v>4.00392384536846E-5</c:v>
                </c:pt>
                <c:pt idx="2852" formatCode="0.00E+00">
                  <c:v>5.00490480671057E-5</c:v>
                </c:pt>
                <c:pt idx="2853" formatCode="0.00E+00">
                  <c:v>5.00490480671057E-5</c:v>
                </c:pt>
                <c:pt idx="2854" formatCode="0.00E+00">
                  <c:v>9.00882865207903E-5</c:v>
                </c:pt>
                <c:pt idx="2855" formatCode="0.00E+00">
                  <c:v>4.00392384536846E-5</c:v>
                </c:pt>
                <c:pt idx="2856" formatCode="0.00E+00">
                  <c:v>1.00098096134211E-5</c:v>
                </c:pt>
                <c:pt idx="2857" formatCode="0.00E+00">
                  <c:v>9.00882865207903E-5</c:v>
                </c:pt>
                <c:pt idx="2858" formatCode="0.00E+00">
                  <c:v>7.0068667293948E-5</c:v>
                </c:pt>
                <c:pt idx="2859" formatCode="0.00E+00">
                  <c:v>0.000100098096134211</c:v>
                </c:pt>
                <c:pt idx="2860" formatCode="0.00E+00">
                  <c:v>3.00294288402634E-5</c:v>
                </c:pt>
                <c:pt idx="2861" formatCode="0.00E+00">
                  <c:v>5.00490480671057E-5</c:v>
                </c:pt>
                <c:pt idx="2862" formatCode="0.00E+00">
                  <c:v>7.0068667293948E-5</c:v>
                </c:pt>
                <c:pt idx="2863" formatCode="0.00E+00">
                  <c:v>8.00784769073692E-5</c:v>
                </c:pt>
                <c:pt idx="2864" formatCode="0.00E+00">
                  <c:v>7.0068667293948E-5</c:v>
                </c:pt>
                <c:pt idx="2865" formatCode="0.00E+00">
                  <c:v>4.00392384536846E-5</c:v>
                </c:pt>
                <c:pt idx="2866" formatCode="0.00E+00">
                  <c:v>5.00490480671057E-5</c:v>
                </c:pt>
                <c:pt idx="2867" formatCode="0.00E+00">
                  <c:v>7.0068667293948E-5</c:v>
                </c:pt>
                <c:pt idx="2868" formatCode="0.00E+00">
                  <c:v>6.00588576805269E-5</c:v>
                </c:pt>
                <c:pt idx="2869" formatCode="0.00E+00">
                  <c:v>7.0068667293948E-5</c:v>
                </c:pt>
                <c:pt idx="2870" formatCode="0.00E+00">
                  <c:v>7.0068667293948E-5</c:v>
                </c:pt>
                <c:pt idx="2871" formatCode="0.00E+00">
                  <c:v>4.00392384536846E-5</c:v>
                </c:pt>
                <c:pt idx="2872" formatCode="0.00E+00">
                  <c:v>8.00784769073692E-5</c:v>
                </c:pt>
                <c:pt idx="2873" formatCode="0.00E+00">
                  <c:v>5.00490480671057E-5</c:v>
                </c:pt>
                <c:pt idx="2874" formatCode="0.00E+00">
                  <c:v>5.00490480671057E-5</c:v>
                </c:pt>
                <c:pt idx="2875" formatCode="0.00E+00">
                  <c:v>5.00490480671057E-5</c:v>
                </c:pt>
                <c:pt idx="2876" formatCode="0.00E+00">
                  <c:v>9.00882865207903E-5</c:v>
                </c:pt>
                <c:pt idx="2877" formatCode="0.00E+00">
                  <c:v>8.00784769073692E-5</c:v>
                </c:pt>
                <c:pt idx="2878" formatCode="0.00E+00">
                  <c:v>8.00784769073692E-5</c:v>
                </c:pt>
                <c:pt idx="2879" formatCode="0.00E+00">
                  <c:v>7.0068667293948E-5</c:v>
                </c:pt>
                <c:pt idx="2880" formatCode="0.00E+00">
                  <c:v>5.00490480671057E-5</c:v>
                </c:pt>
                <c:pt idx="2881" formatCode="0.00E+00">
                  <c:v>2.00196192268423E-5</c:v>
                </c:pt>
                <c:pt idx="2882" formatCode="0.00E+00">
                  <c:v>6.00588576805269E-5</c:v>
                </c:pt>
                <c:pt idx="2883" formatCode="0.00E+00">
                  <c:v>5.00490480671057E-5</c:v>
                </c:pt>
                <c:pt idx="2884" formatCode="0.00E+00">
                  <c:v>7.0068667293948E-5</c:v>
                </c:pt>
                <c:pt idx="2885" formatCode="0.00E+00">
                  <c:v>4.00392384536846E-5</c:v>
                </c:pt>
                <c:pt idx="2886" formatCode="0.00E+00">
                  <c:v>0.000110107905747632</c:v>
                </c:pt>
                <c:pt idx="2887" formatCode="0.00E+00">
                  <c:v>5.00490480671057E-5</c:v>
                </c:pt>
                <c:pt idx="2888" formatCode="0.00E+00">
                  <c:v>6.00588576805269E-5</c:v>
                </c:pt>
                <c:pt idx="2889" formatCode="0.00E+00">
                  <c:v>7.0068667293948E-5</c:v>
                </c:pt>
                <c:pt idx="2890" formatCode="0.00E+00">
                  <c:v>0.000120117715361053</c:v>
                </c:pt>
                <c:pt idx="2891" formatCode="0.00E+00">
                  <c:v>7.0068667293948E-5</c:v>
                </c:pt>
                <c:pt idx="2892" formatCode="0.00E+00">
                  <c:v>5.00490480671057E-5</c:v>
                </c:pt>
                <c:pt idx="2893" formatCode="0.00E+00">
                  <c:v>4.00392384536846E-5</c:v>
                </c:pt>
                <c:pt idx="2894" formatCode="0.00E+00">
                  <c:v>6.00588576805269E-5</c:v>
                </c:pt>
                <c:pt idx="2895" formatCode="0.00E+00">
                  <c:v>0.000120117715361053</c:v>
                </c:pt>
                <c:pt idx="2896" formatCode="0.00E+00">
                  <c:v>4.00392384536846E-5</c:v>
                </c:pt>
                <c:pt idx="2897" formatCode="0.00E+00">
                  <c:v>6.00588576805269E-5</c:v>
                </c:pt>
                <c:pt idx="2898" formatCode="0.00E+00">
                  <c:v>6.00588576805269E-5</c:v>
                </c:pt>
                <c:pt idx="2899" formatCode="0.00E+00">
                  <c:v>0.000100098096134211</c:v>
                </c:pt>
                <c:pt idx="2900" formatCode="0.00E+00">
                  <c:v>4.00392384536846E-5</c:v>
                </c:pt>
                <c:pt idx="2901" formatCode="0.00E+00">
                  <c:v>9.00882865207903E-5</c:v>
                </c:pt>
                <c:pt idx="2902" formatCode="0.00E+00">
                  <c:v>3.00294288402634E-5</c:v>
                </c:pt>
                <c:pt idx="2903" formatCode="0.00E+00">
                  <c:v>4.00392384536846E-5</c:v>
                </c:pt>
                <c:pt idx="2904" formatCode="0.00E+00">
                  <c:v>7.0068667293948E-5</c:v>
                </c:pt>
                <c:pt idx="2905" formatCode="0.00E+00">
                  <c:v>7.0068667293948E-5</c:v>
                </c:pt>
                <c:pt idx="2906" formatCode="0.00E+00">
                  <c:v>4.00392384536846E-5</c:v>
                </c:pt>
                <c:pt idx="2907" formatCode="0.00E+00">
                  <c:v>5.00490480671057E-5</c:v>
                </c:pt>
                <c:pt idx="2908" formatCode="0.00E+00">
                  <c:v>7.0068667293948E-5</c:v>
                </c:pt>
                <c:pt idx="2909" formatCode="0.00E+00">
                  <c:v>9.00882865207903E-5</c:v>
                </c:pt>
                <c:pt idx="2910" formatCode="0.00E+00">
                  <c:v>8.00784769073692E-5</c:v>
                </c:pt>
                <c:pt idx="2911" formatCode="0.00E+00">
                  <c:v>6.00588576805269E-5</c:v>
                </c:pt>
                <c:pt idx="2912" formatCode="0.00E+00">
                  <c:v>6.00588576805269E-5</c:v>
                </c:pt>
                <c:pt idx="2913" formatCode="0.00E+00">
                  <c:v>8.00784769073692E-5</c:v>
                </c:pt>
                <c:pt idx="2914" formatCode="0.00E+00">
                  <c:v>5.00490480671057E-5</c:v>
                </c:pt>
                <c:pt idx="2915" formatCode="0.00E+00">
                  <c:v>7.0068667293948E-5</c:v>
                </c:pt>
                <c:pt idx="2916" formatCode="0.00E+00">
                  <c:v>7.0068667293948E-5</c:v>
                </c:pt>
                <c:pt idx="2917" formatCode="0.00E+00">
                  <c:v>6.00588576805269E-5</c:v>
                </c:pt>
                <c:pt idx="2918" formatCode="0.00E+00">
                  <c:v>5.00490480671057E-5</c:v>
                </c:pt>
                <c:pt idx="2919" formatCode="0.00E+00">
                  <c:v>6.00588576805269E-5</c:v>
                </c:pt>
                <c:pt idx="2920" formatCode="0.00E+00">
                  <c:v>3.00294288402634E-5</c:v>
                </c:pt>
                <c:pt idx="2921" formatCode="0.00E+00">
                  <c:v>8.00784769073692E-5</c:v>
                </c:pt>
                <c:pt idx="2922" formatCode="0.00E+00">
                  <c:v>7.0068667293948E-5</c:v>
                </c:pt>
                <c:pt idx="2923" formatCode="0.00E+00">
                  <c:v>4.00392384536846E-5</c:v>
                </c:pt>
                <c:pt idx="2924" formatCode="0.00E+00">
                  <c:v>5.00490480671057E-5</c:v>
                </c:pt>
                <c:pt idx="2925" formatCode="0.00E+00">
                  <c:v>1.00098096134211E-5</c:v>
                </c:pt>
                <c:pt idx="2926" formatCode="0.00E+00">
                  <c:v>5.00490480671057E-5</c:v>
                </c:pt>
                <c:pt idx="2927" formatCode="0.00E+00">
                  <c:v>5.00490480671057E-5</c:v>
                </c:pt>
                <c:pt idx="2928" formatCode="0.00E+00">
                  <c:v>1.00098096134211E-5</c:v>
                </c:pt>
                <c:pt idx="2929" formatCode="0.00E+00">
                  <c:v>3.00294288402634E-5</c:v>
                </c:pt>
                <c:pt idx="2930" formatCode="0.00E+00">
                  <c:v>4.00392384536846E-5</c:v>
                </c:pt>
                <c:pt idx="2931" formatCode="0.00E+00">
                  <c:v>6.00588576805269E-5</c:v>
                </c:pt>
                <c:pt idx="2932" formatCode="0.00E+00">
                  <c:v>1.00098096134211E-5</c:v>
                </c:pt>
                <c:pt idx="2933" formatCode="0.00E+00">
                  <c:v>3.00294288402634E-5</c:v>
                </c:pt>
                <c:pt idx="2934" formatCode="0.00E+00">
                  <c:v>9.00882865207903E-5</c:v>
                </c:pt>
                <c:pt idx="2935" formatCode="0.00E+00">
                  <c:v>7.0068667293948E-5</c:v>
                </c:pt>
                <c:pt idx="2936" formatCode="0.00E+00">
                  <c:v>8.00784769073692E-5</c:v>
                </c:pt>
                <c:pt idx="2937" formatCode="0.00E+00">
                  <c:v>9.00882865207903E-5</c:v>
                </c:pt>
                <c:pt idx="2938" formatCode="0.00E+00">
                  <c:v>7.0068667293948E-5</c:v>
                </c:pt>
                <c:pt idx="2939" formatCode="0.00E+00">
                  <c:v>7.0068667293948E-5</c:v>
                </c:pt>
                <c:pt idx="2940" formatCode="0.00E+00">
                  <c:v>3.00294288402634E-5</c:v>
                </c:pt>
                <c:pt idx="2941" formatCode="0.00E+00">
                  <c:v>6.00588576805269E-5</c:v>
                </c:pt>
                <c:pt idx="2942" formatCode="0.00E+00">
                  <c:v>5.00490480671057E-5</c:v>
                </c:pt>
                <c:pt idx="2943" formatCode="0.00E+00">
                  <c:v>6.00588576805269E-5</c:v>
                </c:pt>
                <c:pt idx="2944" formatCode="0.00E+00">
                  <c:v>1.00098096134211E-5</c:v>
                </c:pt>
                <c:pt idx="2945" formatCode="0.00E+00">
                  <c:v>4.00392384536846E-5</c:v>
                </c:pt>
                <c:pt idx="2946" formatCode="0.00E+00">
                  <c:v>7.0068667293948E-5</c:v>
                </c:pt>
                <c:pt idx="2947" formatCode="0.00E+00">
                  <c:v>8.00784769073692E-5</c:v>
                </c:pt>
                <c:pt idx="2948" formatCode="0.00E+00">
                  <c:v>5.00490480671057E-5</c:v>
                </c:pt>
                <c:pt idx="2949" formatCode="0.00E+00">
                  <c:v>4.00392384536846E-5</c:v>
                </c:pt>
                <c:pt idx="2950" formatCode="0.00E+00">
                  <c:v>8.00784769073692E-5</c:v>
                </c:pt>
                <c:pt idx="2951" formatCode="0.00E+00">
                  <c:v>7.0068667293948E-5</c:v>
                </c:pt>
                <c:pt idx="2952" formatCode="0.00E+00">
                  <c:v>5.00490480671057E-5</c:v>
                </c:pt>
                <c:pt idx="2953" formatCode="0.00E+00">
                  <c:v>9.00882865207903E-5</c:v>
                </c:pt>
                <c:pt idx="2954" formatCode="0.00E+00">
                  <c:v>2.00196192268423E-5</c:v>
                </c:pt>
                <c:pt idx="2955" formatCode="0.00E+00">
                  <c:v>8.00784769073692E-5</c:v>
                </c:pt>
                <c:pt idx="2956" formatCode="0.00E+00">
                  <c:v>4.00392384536846E-5</c:v>
                </c:pt>
                <c:pt idx="2957" formatCode="0.00E+00">
                  <c:v>6.00588576805269E-5</c:v>
                </c:pt>
                <c:pt idx="2958" formatCode="0.00E+00">
                  <c:v>1.00098096134211E-5</c:v>
                </c:pt>
                <c:pt idx="2959" formatCode="0.00E+00">
                  <c:v>6.00588576805269E-5</c:v>
                </c:pt>
                <c:pt idx="2960" formatCode="0.00E+00">
                  <c:v>2.00196192268423E-5</c:v>
                </c:pt>
                <c:pt idx="2961" formatCode="0.00E+00">
                  <c:v>4.00392384536846E-5</c:v>
                </c:pt>
                <c:pt idx="2962" formatCode="0.00E+00">
                  <c:v>7.0068667293948E-5</c:v>
                </c:pt>
                <c:pt idx="2963" formatCode="0.00E+00">
                  <c:v>7.0068667293948E-5</c:v>
                </c:pt>
                <c:pt idx="2964" formatCode="0.00E+00">
                  <c:v>7.0068667293948E-5</c:v>
                </c:pt>
                <c:pt idx="2965" formatCode="0.00E+00">
                  <c:v>5.00490480671057E-5</c:v>
                </c:pt>
                <c:pt idx="2966" formatCode="0.00E+00">
                  <c:v>6.00588576805269E-5</c:v>
                </c:pt>
                <c:pt idx="2967" formatCode="0.00E+00">
                  <c:v>7.0068667293948E-5</c:v>
                </c:pt>
                <c:pt idx="2968" formatCode="0.00E+00">
                  <c:v>2.00196192268423E-5</c:v>
                </c:pt>
                <c:pt idx="2969" formatCode="0.00E+00">
                  <c:v>3.00294288402634E-5</c:v>
                </c:pt>
                <c:pt idx="2970" formatCode="0.00E+00">
                  <c:v>4.00392384536846E-5</c:v>
                </c:pt>
                <c:pt idx="2971" formatCode="0.00E+00">
                  <c:v>7.0068667293948E-5</c:v>
                </c:pt>
                <c:pt idx="2972" formatCode="0.00E+00">
                  <c:v>4.00392384536846E-5</c:v>
                </c:pt>
                <c:pt idx="2973" formatCode="0.00E+00">
                  <c:v>3.00294288402634E-5</c:v>
                </c:pt>
                <c:pt idx="2974" formatCode="0.00E+00">
                  <c:v>2.00196192268423E-5</c:v>
                </c:pt>
                <c:pt idx="2975" formatCode="0.00E+00">
                  <c:v>3.00294288402634E-5</c:v>
                </c:pt>
                <c:pt idx="2976" formatCode="0.00E+00">
                  <c:v>3.00294288402634E-5</c:v>
                </c:pt>
                <c:pt idx="2977" formatCode="0.00E+00">
                  <c:v>7.0068667293948E-5</c:v>
                </c:pt>
                <c:pt idx="2978" formatCode="0.00E+00">
                  <c:v>3.00294288402634E-5</c:v>
                </c:pt>
                <c:pt idx="2979" formatCode="0.00E+00">
                  <c:v>5.00490480671057E-5</c:v>
                </c:pt>
                <c:pt idx="2980" formatCode="0.00E+00">
                  <c:v>2.00196192268423E-5</c:v>
                </c:pt>
                <c:pt idx="2981" formatCode="0.00E+00">
                  <c:v>8.00784769073692E-5</c:v>
                </c:pt>
                <c:pt idx="2982" formatCode="0.00E+00">
                  <c:v>5.00490480671057E-5</c:v>
                </c:pt>
                <c:pt idx="2983" formatCode="0.00E+00">
                  <c:v>6.00588576805269E-5</c:v>
                </c:pt>
                <c:pt idx="2984" formatCode="0.00E+00">
                  <c:v>3.00294288402634E-5</c:v>
                </c:pt>
                <c:pt idx="2985" formatCode="0.00E+00">
                  <c:v>3.00294288402634E-5</c:v>
                </c:pt>
                <c:pt idx="2986" formatCode="0.00E+00">
                  <c:v>4.00392384536846E-5</c:v>
                </c:pt>
                <c:pt idx="2987" formatCode="0.00E+00">
                  <c:v>6.00588576805269E-5</c:v>
                </c:pt>
                <c:pt idx="2988" formatCode="0.00E+00">
                  <c:v>6.00588576805269E-5</c:v>
                </c:pt>
                <c:pt idx="2989" formatCode="0.00E+00">
                  <c:v>7.0068667293948E-5</c:v>
                </c:pt>
                <c:pt idx="2990" formatCode="0.00E+00">
                  <c:v>9.00882865207903E-5</c:v>
                </c:pt>
                <c:pt idx="2991" formatCode="0.00E+00">
                  <c:v>4.00392384536846E-5</c:v>
                </c:pt>
                <c:pt idx="2992" formatCode="0.00E+00">
                  <c:v>4.00392384536846E-5</c:v>
                </c:pt>
                <c:pt idx="2993" formatCode="0.00E+00">
                  <c:v>7.0068667293948E-5</c:v>
                </c:pt>
                <c:pt idx="2994" formatCode="0.00E+00">
                  <c:v>6.00588576805269E-5</c:v>
                </c:pt>
                <c:pt idx="2995" formatCode="0.00E+00">
                  <c:v>6.00588576805269E-5</c:v>
                </c:pt>
                <c:pt idx="2996" formatCode="0.00E+00">
                  <c:v>8.00784769073692E-5</c:v>
                </c:pt>
                <c:pt idx="2997" formatCode="0.00E+00">
                  <c:v>8.00784769073692E-5</c:v>
                </c:pt>
                <c:pt idx="2998" formatCode="0.00E+00">
                  <c:v>5.00490480671057E-5</c:v>
                </c:pt>
                <c:pt idx="2999" formatCode="0.00E+00">
                  <c:v>4.00392384536846E-5</c:v>
                </c:pt>
                <c:pt idx="3000" formatCode="0.00E+00">
                  <c:v>7.0068667293948E-5</c:v>
                </c:pt>
                <c:pt idx="3001" formatCode="0.00E+00">
                  <c:v>4.00392384536846E-5</c:v>
                </c:pt>
                <c:pt idx="3002" formatCode="0.00E+00">
                  <c:v>8.00784769073692E-5</c:v>
                </c:pt>
                <c:pt idx="3003" formatCode="0.00E+00">
                  <c:v>6.00588576805269E-5</c:v>
                </c:pt>
                <c:pt idx="3004" formatCode="0.00E+00">
                  <c:v>4.00392384536846E-5</c:v>
                </c:pt>
                <c:pt idx="3005" formatCode="0.00E+00">
                  <c:v>5.00490480671057E-5</c:v>
                </c:pt>
                <c:pt idx="3006" formatCode="0.00E+00">
                  <c:v>6.00588576805269E-5</c:v>
                </c:pt>
                <c:pt idx="3007" formatCode="0.00E+00">
                  <c:v>3.00294288402634E-5</c:v>
                </c:pt>
                <c:pt idx="3008" formatCode="0.00E+00">
                  <c:v>4.00392384536846E-5</c:v>
                </c:pt>
                <c:pt idx="3009" formatCode="0.00E+00">
                  <c:v>4.00392384536846E-5</c:v>
                </c:pt>
                <c:pt idx="3010" formatCode="0.00E+00">
                  <c:v>7.0068667293948E-5</c:v>
                </c:pt>
                <c:pt idx="3011" formatCode="0.00E+00">
                  <c:v>0.000130127524974474</c:v>
                </c:pt>
                <c:pt idx="3012" formatCode="0.00E+00">
                  <c:v>6.00588576805269E-5</c:v>
                </c:pt>
                <c:pt idx="3013" formatCode="0.00E+00">
                  <c:v>3.00294288402634E-5</c:v>
                </c:pt>
                <c:pt idx="3014" formatCode="0.00E+00">
                  <c:v>9.00882865207903E-5</c:v>
                </c:pt>
                <c:pt idx="3015" formatCode="0.00E+00">
                  <c:v>6.00588576805269E-5</c:v>
                </c:pt>
                <c:pt idx="3016" formatCode="0.00E+00">
                  <c:v>5.00490480671057E-5</c:v>
                </c:pt>
                <c:pt idx="3017" formatCode="0.00E+00">
                  <c:v>7.0068667293948E-5</c:v>
                </c:pt>
                <c:pt idx="3018" formatCode="0.00E+00">
                  <c:v>8.00784769073692E-5</c:v>
                </c:pt>
                <c:pt idx="3019" formatCode="0.00E+00">
                  <c:v>3.00294288402634E-5</c:v>
                </c:pt>
                <c:pt idx="3020" formatCode="0.00E+00">
                  <c:v>1.00098096134211E-5</c:v>
                </c:pt>
                <c:pt idx="3021" formatCode="0.00E+00">
                  <c:v>8.00784769073692E-5</c:v>
                </c:pt>
                <c:pt idx="3022" formatCode="0.00E+00">
                  <c:v>5.00490480671057E-5</c:v>
                </c:pt>
                <c:pt idx="3023" formatCode="0.00E+00">
                  <c:v>2.00196192268423E-5</c:v>
                </c:pt>
                <c:pt idx="3024" formatCode="0.00E+00">
                  <c:v>4.00392384536846E-5</c:v>
                </c:pt>
                <c:pt idx="3025" formatCode="0.00E+00">
                  <c:v>6.00588576805269E-5</c:v>
                </c:pt>
                <c:pt idx="3026" formatCode="0.00E+00">
                  <c:v>5.00490480671057E-5</c:v>
                </c:pt>
                <c:pt idx="3027" formatCode="0.00E+00">
                  <c:v>1.00098096134211E-5</c:v>
                </c:pt>
                <c:pt idx="3028" formatCode="0.00E+00">
                  <c:v>6.00588576805269E-5</c:v>
                </c:pt>
                <c:pt idx="3029" formatCode="0.00E+00">
                  <c:v>8.00784769073692E-5</c:v>
                </c:pt>
                <c:pt idx="3030" formatCode="0.00E+00">
                  <c:v>4.00392384536846E-5</c:v>
                </c:pt>
                <c:pt idx="3031" formatCode="0.00E+00">
                  <c:v>6.00588576805269E-5</c:v>
                </c:pt>
                <c:pt idx="3032" formatCode="0.00E+00">
                  <c:v>8.00784769073692E-5</c:v>
                </c:pt>
                <c:pt idx="3033" formatCode="0.00E+00">
                  <c:v>4.00392384536846E-5</c:v>
                </c:pt>
                <c:pt idx="3034" formatCode="0.00E+00">
                  <c:v>3.00294288402634E-5</c:v>
                </c:pt>
                <c:pt idx="3035" formatCode="0.00E+00">
                  <c:v>3.00294288402634E-5</c:v>
                </c:pt>
                <c:pt idx="3036" formatCode="0.00E+00">
                  <c:v>6.00588576805269E-5</c:v>
                </c:pt>
                <c:pt idx="3037" formatCode="0.00E+00">
                  <c:v>6.00588576805269E-5</c:v>
                </c:pt>
                <c:pt idx="3038" formatCode="0.00E+00">
                  <c:v>1.00098096134211E-5</c:v>
                </c:pt>
                <c:pt idx="3039" formatCode="0.00E+00">
                  <c:v>5.00490480671057E-5</c:v>
                </c:pt>
                <c:pt idx="3040" formatCode="0.00E+00">
                  <c:v>2.00196192268423E-5</c:v>
                </c:pt>
                <c:pt idx="3041" formatCode="0.00E+00">
                  <c:v>6.00588576805269E-5</c:v>
                </c:pt>
                <c:pt idx="3042" formatCode="0.00E+00">
                  <c:v>4.00392384536846E-5</c:v>
                </c:pt>
                <c:pt idx="3043" formatCode="0.00E+00">
                  <c:v>3.00294288402634E-5</c:v>
                </c:pt>
                <c:pt idx="3044" formatCode="0.00E+00">
                  <c:v>6.00588576805269E-5</c:v>
                </c:pt>
                <c:pt idx="3045" formatCode="0.00E+00">
                  <c:v>3.00294288402634E-5</c:v>
                </c:pt>
                <c:pt idx="3046" formatCode="0.00E+00">
                  <c:v>5.00490480671057E-5</c:v>
                </c:pt>
                <c:pt idx="3047" formatCode="0.00E+00">
                  <c:v>2.00196192268423E-5</c:v>
                </c:pt>
                <c:pt idx="3048" formatCode="0.00E+00">
                  <c:v>0.000100098096134211</c:v>
                </c:pt>
                <c:pt idx="3049" formatCode="0.00E+00">
                  <c:v>1.00098096134211E-5</c:v>
                </c:pt>
                <c:pt idx="3050" formatCode="0.00E+00">
                  <c:v>7.0068667293948E-5</c:v>
                </c:pt>
                <c:pt idx="3051" formatCode="0.00E+00">
                  <c:v>3.00294288402634E-5</c:v>
                </c:pt>
                <c:pt idx="3052" formatCode="0.00E+00">
                  <c:v>0.000100098096134211</c:v>
                </c:pt>
                <c:pt idx="3053" formatCode="0.00E+00">
                  <c:v>6.00588576805269E-5</c:v>
                </c:pt>
                <c:pt idx="3054" formatCode="0.00E+00">
                  <c:v>5.00490480671057E-5</c:v>
                </c:pt>
                <c:pt idx="3055" formatCode="0.00E+00">
                  <c:v>5.00490480671057E-5</c:v>
                </c:pt>
                <c:pt idx="3056" formatCode="0.00E+00">
                  <c:v>8.00784769073692E-5</c:v>
                </c:pt>
                <c:pt idx="3057" formatCode="0.00E+00">
                  <c:v>0.000100098096134211</c:v>
                </c:pt>
                <c:pt idx="3058" formatCode="0.00E+00">
                  <c:v>7.0068667293948E-5</c:v>
                </c:pt>
                <c:pt idx="3059" formatCode="0.00E+00">
                  <c:v>3.00294288402634E-5</c:v>
                </c:pt>
                <c:pt idx="3060" formatCode="0.00E+00">
                  <c:v>1.00098096134211E-5</c:v>
                </c:pt>
                <c:pt idx="3061" formatCode="0.00E+00">
                  <c:v>6.00588576805269E-5</c:v>
                </c:pt>
                <c:pt idx="3062" formatCode="0.00E+00">
                  <c:v>8.00784769073692E-5</c:v>
                </c:pt>
                <c:pt idx="3063" formatCode="0.00E+00">
                  <c:v>7.0068667293948E-5</c:v>
                </c:pt>
                <c:pt idx="3064" formatCode="0.00E+00">
                  <c:v>4.00392384536846E-5</c:v>
                </c:pt>
                <c:pt idx="3065" formatCode="0.00E+00">
                  <c:v>8.00784769073692E-5</c:v>
                </c:pt>
                <c:pt idx="3066" formatCode="0.00E+00">
                  <c:v>7.0068667293948E-5</c:v>
                </c:pt>
                <c:pt idx="3067" formatCode="0.00E+00">
                  <c:v>6.00588576805269E-5</c:v>
                </c:pt>
                <c:pt idx="3068" formatCode="0.00E+00">
                  <c:v>6.00588576805269E-5</c:v>
                </c:pt>
                <c:pt idx="3069" formatCode="0.00E+00">
                  <c:v>8.00784769073692E-5</c:v>
                </c:pt>
                <c:pt idx="3070" formatCode="0.00E+00">
                  <c:v>6.00588576805269E-5</c:v>
                </c:pt>
                <c:pt idx="3071" formatCode="0.00E+00">
                  <c:v>3.00294288402634E-5</c:v>
                </c:pt>
                <c:pt idx="3072" formatCode="0.00E+00">
                  <c:v>3.00294288402634E-5</c:v>
                </c:pt>
                <c:pt idx="3073" formatCode="0.00E+00">
                  <c:v>3.00294288402634E-5</c:v>
                </c:pt>
                <c:pt idx="3074" formatCode="0.00E+00">
                  <c:v>3.00294288402634E-5</c:v>
                </c:pt>
                <c:pt idx="3075" formatCode="0.00E+00">
                  <c:v>4.00392384536846E-5</c:v>
                </c:pt>
                <c:pt idx="3076" formatCode="0.00E+00">
                  <c:v>4.00392384536846E-5</c:v>
                </c:pt>
                <c:pt idx="3077" formatCode="0.00E+00">
                  <c:v>6.00588576805269E-5</c:v>
                </c:pt>
                <c:pt idx="3078" formatCode="0.00E+00">
                  <c:v>9.00882865207903E-5</c:v>
                </c:pt>
                <c:pt idx="3079" formatCode="0.00E+00">
                  <c:v>5.00490480671057E-5</c:v>
                </c:pt>
                <c:pt idx="3080" formatCode="0.00E+00">
                  <c:v>3.00294288402634E-5</c:v>
                </c:pt>
                <c:pt idx="3081" formatCode="0.00E+00">
                  <c:v>4.00392384536846E-5</c:v>
                </c:pt>
                <c:pt idx="3082" formatCode="0.00E+00">
                  <c:v>5.00490480671057E-5</c:v>
                </c:pt>
                <c:pt idx="3083" formatCode="0.00E+00">
                  <c:v>2.00196192268423E-5</c:v>
                </c:pt>
                <c:pt idx="3084" formatCode="0.00E+00">
                  <c:v>4.00392384536846E-5</c:v>
                </c:pt>
                <c:pt idx="3085" formatCode="0.00E+00">
                  <c:v>0.000130127524974474</c:v>
                </c:pt>
                <c:pt idx="3086" formatCode="0.00E+00">
                  <c:v>7.0068667293948E-5</c:v>
                </c:pt>
                <c:pt idx="3087" formatCode="0.00E+00">
                  <c:v>4.00392384536846E-5</c:v>
                </c:pt>
                <c:pt idx="3088" formatCode="0.00E+00">
                  <c:v>4.00392384536846E-5</c:v>
                </c:pt>
                <c:pt idx="3089" formatCode="0.00E+00">
                  <c:v>5.00490480671057E-5</c:v>
                </c:pt>
                <c:pt idx="3090" formatCode="0.00E+00">
                  <c:v>1.00098096134211E-5</c:v>
                </c:pt>
                <c:pt idx="3091" formatCode="0.00E+00">
                  <c:v>5.00490480671057E-5</c:v>
                </c:pt>
                <c:pt idx="3092" formatCode="0.00E+00">
                  <c:v>2.00196192268423E-5</c:v>
                </c:pt>
                <c:pt idx="3093" formatCode="0.00E+00">
                  <c:v>8.00784769073692E-5</c:v>
                </c:pt>
                <c:pt idx="3094" formatCode="0.00E+00">
                  <c:v>6.00588576805269E-5</c:v>
                </c:pt>
                <c:pt idx="3095" formatCode="0.00E+00">
                  <c:v>3.00294288402634E-5</c:v>
                </c:pt>
                <c:pt idx="3096" formatCode="0.00E+00">
                  <c:v>6.00588576805269E-5</c:v>
                </c:pt>
                <c:pt idx="3097" formatCode="0.00E+00">
                  <c:v>2.00196192268423E-5</c:v>
                </c:pt>
                <c:pt idx="3098" formatCode="0.00E+00">
                  <c:v>7.0068667293948E-5</c:v>
                </c:pt>
                <c:pt idx="3099" formatCode="0.00E+00">
                  <c:v>4.00392384536846E-5</c:v>
                </c:pt>
                <c:pt idx="3100" formatCode="0.00E+00">
                  <c:v>7.0068667293948E-5</c:v>
                </c:pt>
                <c:pt idx="3101" formatCode="0.00E+00">
                  <c:v>7.0068667293948E-5</c:v>
                </c:pt>
                <c:pt idx="3102" formatCode="0.00E+00">
                  <c:v>5.00490480671057E-5</c:v>
                </c:pt>
                <c:pt idx="3103" formatCode="0.00E+00">
                  <c:v>5.00490480671057E-5</c:v>
                </c:pt>
                <c:pt idx="3104" formatCode="0.00E+00">
                  <c:v>5.00490480671057E-5</c:v>
                </c:pt>
                <c:pt idx="3105" formatCode="0.00E+00">
                  <c:v>2.00196192268423E-5</c:v>
                </c:pt>
                <c:pt idx="3106" formatCode="0.00E+00">
                  <c:v>3.00294288402634E-5</c:v>
                </c:pt>
                <c:pt idx="3107" formatCode="0.00E+00">
                  <c:v>4.00392384536846E-5</c:v>
                </c:pt>
                <c:pt idx="3108" formatCode="0.00E+00">
                  <c:v>6.00588576805269E-5</c:v>
                </c:pt>
                <c:pt idx="3109" formatCode="0.00E+00">
                  <c:v>7.0068667293948E-5</c:v>
                </c:pt>
                <c:pt idx="3110" formatCode="0.00E+00">
                  <c:v>6.00588576805269E-5</c:v>
                </c:pt>
                <c:pt idx="3111" formatCode="0.00E+00">
                  <c:v>4.00392384536846E-5</c:v>
                </c:pt>
                <c:pt idx="3112" formatCode="0.00E+00">
                  <c:v>3.00294288402634E-5</c:v>
                </c:pt>
                <c:pt idx="3113" formatCode="0.00E+00">
                  <c:v>3.00294288402634E-5</c:v>
                </c:pt>
                <c:pt idx="3114" formatCode="0.00E+00">
                  <c:v>4.00392384536846E-5</c:v>
                </c:pt>
                <c:pt idx="3115" formatCode="0.00E+00">
                  <c:v>2.00196192268423E-5</c:v>
                </c:pt>
                <c:pt idx="3116" formatCode="0.00E+00">
                  <c:v>9.00882865207903E-5</c:v>
                </c:pt>
                <c:pt idx="3117" formatCode="0.00E+00">
                  <c:v>2.00196192268423E-5</c:v>
                </c:pt>
                <c:pt idx="3118" formatCode="0.00E+00">
                  <c:v>8.00784769073692E-5</c:v>
                </c:pt>
                <c:pt idx="3119" formatCode="0.00E+00">
                  <c:v>2.00196192268423E-5</c:v>
                </c:pt>
                <c:pt idx="3120" formatCode="0.00E+00">
                  <c:v>4.00392384536846E-5</c:v>
                </c:pt>
                <c:pt idx="3121" formatCode="0.00E+00">
                  <c:v>2.00196192268423E-5</c:v>
                </c:pt>
                <c:pt idx="3122" formatCode="0.00E+00">
                  <c:v>2.00196192268423E-5</c:v>
                </c:pt>
                <c:pt idx="3123" formatCode="0.00E+00">
                  <c:v>3.00294288402634E-5</c:v>
                </c:pt>
                <c:pt idx="3124" formatCode="0.00E+00">
                  <c:v>6.00588576805269E-5</c:v>
                </c:pt>
                <c:pt idx="3125" formatCode="0.00E+00">
                  <c:v>4.00392384536846E-5</c:v>
                </c:pt>
                <c:pt idx="3126" formatCode="0.00E+00">
                  <c:v>5.00490480671057E-5</c:v>
                </c:pt>
                <c:pt idx="3127" formatCode="0.00E+00">
                  <c:v>7.0068667293948E-5</c:v>
                </c:pt>
                <c:pt idx="3128" formatCode="0.00E+00">
                  <c:v>3.00294288402634E-5</c:v>
                </c:pt>
                <c:pt idx="3129" formatCode="0.00E+00">
                  <c:v>5.00490480671057E-5</c:v>
                </c:pt>
                <c:pt idx="3130" formatCode="0.00E+00">
                  <c:v>3.00294288402634E-5</c:v>
                </c:pt>
                <c:pt idx="3131" formatCode="0.00E+00">
                  <c:v>5.00490480671057E-5</c:v>
                </c:pt>
                <c:pt idx="3132" formatCode="0.00E+00">
                  <c:v>4.00392384536846E-5</c:v>
                </c:pt>
                <c:pt idx="3133" formatCode="0.00E+00">
                  <c:v>6.00588576805269E-5</c:v>
                </c:pt>
                <c:pt idx="3134" formatCode="0.00E+00">
                  <c:v>6.00588576805269E-5</c:v>
                </c:pt>
                <c:pt idx="3135" formatCode="0.00E+00">
                  <c:v>5.00490480671057E-5</c:v>
                </c:pt>
                <c:pt idx="3136" formatCode="0.00E+00">
                  <c:v>6.00588576805269E-5</c:v>
                </c:pt>
                <c:pt idx="3137" formatCode="0.00E+00">
                  <c:v>6.00588576805269E-5</c:v>
                </c:pt>
                <c:pt idx="3138" formatCode="0.00E+00">
                  <c:v>5.00490480671057E-5</c:v>
                </c:pt>
                <c:pt idx="3139" formatCode="0.00E+00">
                  <c:v>6.00588576805269E-5</c:v>
                </c:pt>
                <c:pt idx="3140" formatCode="0.00E+00">
                  <c:v>6.00588576805269E-5</c:v>
                </c:pt>
                <c:pt idx="3141" formatCode="0.00E+00">
                  <c:v>5.00490480671057E-5</c:v>
                </c:pt>
                <c:pt idx="3142" formatCode="0.00E+00">
                  <c:v>6.00588576805269E-5</c:v>
                </c:pt>
                <c:pt idx="3143" formatCode="0.00E+00">
                  <c:v>5.00490480671057E-5</c:v>
                </c:pt>
                <c:pt idx="3144" formatCode="0.00E+00">
                  <c:v>5.00490480671057E-5</c:v>
                </c:pt>
                <c:pt idx="3145" formatCode="0.00E+00">
                  <c:v>3.00294288402634E-5</c:v>
                </c:pt>
                <c:pt idx="3146" formatCode="0.00E+00">
                  <c:v>6.00588576805269E-5</c:v>
                </c:pt>
                <c:pt idx="3147" formatCode="0.00E+00">
                  <c:v>1.00098096134211E-5</c:v>
                </c:pt>
                <c:pt idx="3148" formatCode="0.00E+00">
                  <c:v>1.00098096134211E-5</c:v>
                </c:pt>
                <c:pt idx="3149" formatCode="0.00E+00">
                  <c:v>3.00294288402634E-5</c:v>
                </c:pt>
                <c:pt idx="3150" formatCode="0.00E+00">
                  <c:v>4.00392384536846E-5</c:v>
                </c:pt>
                <c:pt idx="3151" formatCode="0.00E+00">
                  <c:v>7.0068667293948E-5</c:v>
                </c:pt>
                <c:pt idx="3152" formatCode="0.00E+00">
                  <c:v>5.00490480671057E-5</c:v>
                </c:pt>
                <c:pt idx="3153" formatCode="0.00E+00">
                  <c:v>1.00098096134211E-5</c:v>
                </c:pt>
                <c:pt idx="3154" formatCode="0.00E+00">
                  <c:v>5.00490480671057E-5</c:v>
                </c:pt>
                <c:pt idx="3155" formatCode="0.00E+00">
                  <c:v>3.00294288402634E-5</c:v>
                </c:pt>
                <c:pt idx="3156" formatCode="0.00E+00">
                  <c:v>3.00294288402634E-5</c:v>
                </c:pt>
                <c:pt idx="3157" formatCode="0.00E+00">
                  <c:v>5.00490480671057E-5</c:v>
                </c:pt>
                <c:pt idx="3158" formatCode="0.00E+00">
                  <c:v>6.00588576805269E-5</c:v>
                </c:pt>
                <c:pt idx="3159" formatCode="0.00E+00">
                  <c:v>7.0068667293948E-5</c:v>
                </c:pt>
                <c:pt idx="3160" formatCode="0.00E+00">
                  <c:v>4.00392384536846E-5</c:v>
                </c:pt>
                <c:pt idx="3161" formatCode="0.00E+00">
                  <c:v>7.0068667293948E-5</c:v>
                </c:pt>
                <c:pt idx="3162" formatCode="0.00E+00">
                  <c:v>4.00392384536846E-5</c:v>
                </c:pt>
                <c:pt idx="3163" formatCode="0.00E+00">
                  <c:v>4.00392384536846E-5</c:v>
                </c:pt>
                <c:pt idx="3164" formatCode="0.00E+00">
                  <c:v>1.00098096134211E-5</c:v>
                </c:pt>
                <c:pt idx="3165" formatCode="0.00E+00">
                  <c:v>3.00294288402634E-5</c:v>
                </c:pt>
                <c:pt idx="3166" formatCode="0.00E+00">
                  <c:v>2.00196192268423E-5</c:v>
                </c:pt>
                <c:pt idx="3167" formatCode="0.00E+00">
                  <c:v>3.00294288402634E-5</c:v>
                </c:pt>
                <c:pt idx="3168" formatCode="0.00E+00">
                  <c:v>1.00098096134211E-5</c:v>
                </c:pt>
                <c:pt idx="3169" formatCode="0.00E+00">
                  <c:v>7.0068667293948E-5</c:v>
                </c:pt>
                <c:pt idx="3170" formatCode="0.00E+00">
                  <c:v>7.0068667293948E-5</c:v>
                </c:pt>
                <c:pt idx="3171" formatCode="0.00E+00">
                  <c:v>1.00098096134211E-5</c:v>
                </c:pt>
                <c:pt idx="3172" formatCode="0.00E+00">
                  <c:v>4.00392384536846E-5</c:v>
                </c:pt>
                <c:pt idx="3173" formatCode="0.00E+00">
                  <c:v>3.00294288402634E-5</c:v>
                </c:pt>
                <c:pt idx="3174" formatCode="0.00E+00">
                  <c:v>3.00294288402634E-5</c:v>
                </c:pt>
                <c:pt idx="3175" formatCode="0.00E+00">
                  <c:v>4.00392384536846E-5</c:v>
                </c:pt>
                <c:pt idx="3176" formatCode="0.00E+00">
                  <c:v>4.00392384536846E-5</c:v>
                </c:pt>
                <c:pt idx="3177" formatCode="0.00E+00">
                  <c:v>6.00588576805269E-5</c:v>
                </c:pt>
                <c:pt idx="3178" formatCode="0.00E+00">
                  <c:v>8.00784769073692E-5</c:v>
                </c:pt>
                <c:pt idx="3179" formatCode="0.00E+00">
                  <c:v>5.00490480671057E-5</c:v>
                </c:pt>
                <c:pt idx="3180" formatCode="0.00E+00">
                  <c:v>4.00392384536846E-5</c:v>
                </c:pt>
                <c:pt idx="3181" formatCode="0.00E+00">
                  <c:v>5.00490480671057E-5</c:v>
                </c:pt>
                <c:pt idx="3182" formatCode="0.00E+00">
                  <c:v>1.00098096134211E-5</c:v>
                </c:pt>
                <c:pt idx="3183" formatCode="0.00E+00">
                  <c:v>2.00196192268423E-5</c:v>
                </c:pt>
                <c:pt idx="3184" formatCode="0.00E+00">
                  <c:v>3.00294288402634E-5</c:v>
                </c:pt>
                <c:pt idx="3185" formatCode="0.00E+00">
                  <c:v>4.00392384536846E-5</c:v>
                </c:pt>
                <c:pt idx="3186" formatCode="0.00E+00">
                  <c:v>2.00196192268423E-5</c:v>
                </c:pt>
                <c:pt idx="3187" formatCode="0.00E+00">
                  <c:v>6.00588576805269E-5</c:v>
                </c:pt>
                <c:pt idx="3188" formatCode="0.00E+00">
                  <c:v>2.00196192268423E-5</c:v>
                </c:pt>
                <c:pt idx="3189" formatCode="0.00E+00">
                  <c:v>3.00294288402634E-5</c:v>
                </c:pt>
                <c:pt idx="3190" formatCode="0.00E+00">
                  <c:v>5.00490480671057E-5</c:v>
                </c:pt>
                <c:pt idx="3191" formatCode="0.00E+00">
                  <c:v>5.00490480671057E-5</c:v>
                </c:pt>
                <c:pt idx="3192" formatCode="0.00E+00">
                  <c:v>4.00392384536846E-5</c:v>
                </c:pt>
                <c:pt idx="3193" formatCode="0.00E+00">
                  <c:v>1.00098096134211E-5</c:v>
                </c:pt>
                <c:pt idx="3194" formatCode="0.00E+00">
                  <c:v>3.00294288402634E-5</c:v>
                </c:pt>
                <c:pt idx="3195" formatCode="0.00E+00">
                  <c:v>8.00784769073692E-5</c:v>
                </c:pt>
                <c:pt idx="3196" formatCode="0.00E+00">
                  <c:v>4.00392384536846E-5</c:v>
                </c:pt>
                <c:pt idx="3197" formatCode="0.00E+00">
                  <c:v>3.00294288402634E-5</c:v>
                </c:pt>
                <c:pt idx="3198" formatCode="0.00E+00">
                  <c:v>6.00588576805269E-5</c:v>
                </c:pt>
                <c:pt idx="3199" formatCode="0.00E+00">
                  <c:v>4.00392384536846E-5</c:v>
                </c:pt>
                <c:pt idx="3200" formatCode="0.00E+00">
                  <c:v>6.00588576805269E-5</c:v>
                </c:pt>
                <c:pt idx="3201" formatCode="0.00E+00">
                  <c:v>6.00588576805269E-5</c:v>
                </c:pt>
                <c:pt idx="3202" formatCode="0.00E+00">
                  <c:v>6.00588576805269E-5</c:v>
                </c:pt>
                <c:pt idx="3203" formatCode="0.00E+00">
                  <c:v>3.00294288402634E-5</c:v>
                </c:pt>
                <c:pt idx="3204" formatCode="0.00E+00">
                  <c:v>4.00392384536846E-5</c:v>
                </c:pt>
                <c:pt idx="3205" formatCode="0.00E+00">
                  <c:v>4.00392384536846E-5</c:v>
                </c:pt>
                <c:pt idx="3206" formatCode="0.00E+00">
                  <c:v>4.00392384536846E-5</c:v>
                </c:pt>
                <c:pt idx="3207" formatCode="0.00E+00">
                  <c:v>4.00392384536846E-5</c:v>
                </c:pt>
                <c:pt idx="3208" formatCode="0.00E+00">
                  <c:v>3.00294288402634E-5</c:v>
                </c:pt>
                <c:pt idx="3209" formatCode="0.00E+00">
                  <c:v>6.00588576805269E-5</c:v>
                </c:pt>
                <c:pt idx="3210" formatCode="0.00E+00">
                  <c:v>7.0068667293948E-5</c:v>
                </c:pt>
                <c:pt idx="3211" formatCode="0.00E+00">
                  <c:v>2.00196192268423E-5</c:v>
                </c:pt>
                <c:pt idx="3212" formatCode="0.00E+00">
                  <c:v>5.00490480671057E-5</c:v>
                </c:pt>
                <c:pt idx="3213" formatCode="0.00E+00">
                  <c:v>4.00392384536846E-5</c:v>
                </c:pt>
                <c:pt idx="3214" formatCode="0.00E+00">
                  <c:v>1.00098096134211E-5</c:v>
                </c:pt>
                <c:pt idx="3215" formatCode="0.00E+00">
                  <c:v>6.00588576805269E-5</c:v>
                </c:pt>
                <c:pt idx="3216" formatCode="0.00E+00">
                  <c:v>6.00588576805269E-5</c:v>
                </c:pt>
                <c:pt idx="3217" formatCode="0.00E+00">
                  <c:v>5.00490480671057E-5</c:v>
                </c:pt>
                <c:pt idx="3218" formatCode="0.00E+00">
                  <c:v>2.00196192268423E-5</c:v>
                </c:pt>
                <c:pt idx="3219" formatCode="0.00E+00">
                  <c:v>3.00294288402634E-5</c:v>
                </c:pt>
                <c:pt idx="3220" formatCode="0.00E+00">
                  <c:v>5.00490480671057E-5</c:v>
                </c:pt>
                <c:pt idx="3221" formatCode="0.00E+00">
                  <c:v>4.00392384536846E-5</c:v>
                </c:pt>
                <c:pt idx="3222" formatCode="0.00E+00">
                  <c:v>4.00392384536846E-5</c:v>
                </c:pt>
                <c:pt idx="3223" formatCode="0.00E+00">
                  <c:v>1.00098096134211E-5</c:v>
                </c:pt>
                <c:pt idx="3224" formatCode="0.00E+00">
                  <c:v>3.00294288402634E-5</c:v>
                </c:pt>
                <c:pt idx="3225" formatCode="0.00E+00">
                  <c:v>6.00588576805269E-5</c:v>
                </c:pt>
                <c:pt idx="3226" formatCode="0.00E+00">
                  <c:v>2.00196192268423E-5</c:v>
                </c:pt>
                <c:pt idx="3227" formatCode="0.00E+00">
                  <c:v>4.00392384536846E-5</c:v>
                </c:pt>
                <c:pt idx="3228" formatCode="0.00E+00">
                  <c:v>1.00098096134211E-5</c:v>
                </c:pt>
                <c:pt idx="3229" formatCode="0.00E+00">
                  <c:v>5.00490480671057E-5</c:v>
                </c:pt>
                <c:pt idx="3230" formatCode="0.00E+00">
                  <c:v>1.00098096134211E-5</c:v>
                </c:pt>
                <c:pt idx="3231" formatCode="0.00E+00">
                  <c:v>3.00294288402634E-5</c:v>
                </c:pt>
                <c:pt idx="3232" formatCode="0.00E+00">
                  <c:v>4.00392384536846E-5</c:v>
                </c:pt>
                <c:pt idx="3233" formatCode="0.00E+00">
                  <c:v>4.00392384536846E-5</c:v>
                </c:pt>
                <c:pt idx="3234" formatCode="0.00E+00">
                  <c:v>6.00588576805269E-5</c:v>
                </c:pt>
                <c:pt idx="3235" formatCode="0.00E+00">
                  <c:v>7.0068667293948E-5</c:v>
                </c:pt>
                <c:pt idx="3236" formatCode="0.00E+00">
                  <c:v>1.00098096134211E-5</c:v>
                </c:pt>
                <c:pt idx="3237" formatCode="0.00E+00">
                  <c:v>1.00098096134211E-5</c:v>
                </c:pt>
                <c:pt idx="3238" formatCode="0.00E+00">
                  <c:v>8.00784769073692E-5</c:v>
                </c:pt>
                <c:pt idx="3239" formatCode="0.00E+00">
                  <c:v>8.00784769073692E-5</c:v>
                </c:pt>
                <c:pt idx="3240" formatCode="0.00E+00">
                  <c:v>2.00196192268423E-5</c:v>
                </c:pt>
                <c:pt idx="3241" formatCode="0.00E+00">
                  <c:v>6.00588576805269E-5</c:v>
                </c:pt>
                <c:pt idx="3242" formatCode="0.00E+00">
                  <c:v>3.00294288402634E-5</c:v>
                </c:pt>
                <c:pt idx="3243" formatCode="0.00E+00">
                  <c:v>4.00392384536846E-5</c:v>
                </c:pt>
                <c:pt idx="3244" formatCode="0.00E+00">
                  <c:v>3.00294288402634E-5</c:v>
                </c:pt>
                <c:pt idx="3245" formatCode="0.00E+00">
                  <c:v>3.00294288402634E-5</c:v>
                </c:pt>
                <c:pt idx="3246" formatCode="0.00E+00">
                  <c:v>5.00490480671057E-5</c:v>
                </c:pt>
                <c:pt idx="3247" formatCode="0.00E+00">
                  <c:v>3.00294288402634E-5</c:v>
                </c:pt>
                <c:pt idx="3248" formatCode="0.00E+00">
                  <c:v>1.00098096134211E-5</c:v>
                </c:pt>
                <c:pt idx="3249" formatCode="0.00E+00">
                  <c:v>6.00588576805269E-5</c:v>
                </c:pt>
                <c:pt idx="3250" formatCode="0.00E+00">
                  <c:v>5.00490480671057E-5</c:v>
                </c:pt>
                <c:pt idx="3251" formatCode="0.00E+00">
                  <c:v>3.00294288402634E-5</c:v>
                </c:pt>
                <c:pt idx="3252" formatCode="0.00E+00">
                  <c:v>4.00392384536846E-5</c:v>
                </c:pt>
                <c:pt idx="3253" formatCode="0.00E+00">
                  <c:v>3.00294288402634E-5</c:v>
                </c:pt>
                <c:pt idx="3254" formatCode="0.00E+00">
                  <c:v>6.00588576805269E-5</c:v>
                </c:pt>
                <c:pt idx="3255" formatCode="0.00E+00">
                  <c:v>3.00294288402634E-5</c:v>
                </c:pt>
                <c:pt idx="3256" formatCode="0.00E+00">
                  <c:v>7.0068667293948E-5</c:v>
                </c:pt>
                <c:pt idx="3257" formatCode="0.00E+00">
                  <c:v>2.00196192268423E-5</c:v>
                </c:pt>
                <c:pt idx="3258" formatCode="0.00E+00">
                  <c:v>6.00588576805269E-5</c:v>
                </c:pt>
                <c:pt idx="3259" formatCode="0.00E+00">
                  <c:v>4.00392384536846E-5</c:v>
                </c:pt>
                <c:pt idx="3260" formatCode="0.00E+00">
                  <c:v>3.00294288402634E-5</c:v>
                </c:pt>
                <c:pt idx="3261" formatCode="0.00E+00">
                  <c:v>3.00294288402634E-5</c:v>
                </c:pt>
                <c:pt idx="3262" formatCode="0.00E+00">
                  <c:v>3.00294288402634E-5</c:v>
                </c:pt>
                <c:pt idx="3263" formatCode="0.00E+00">
                  <c:v>6.00588576805269E-5</c:v>
                </c:pt>
                <c:pt idx="3264" formatCode="0.00E+00">
                  <c:v>1.00098096134211E-5</c:v>
                </c:pt>
                <c:pt idx="3265" formatCode="0.00E+00">
                  <c:v>5.00490480671057E-5</c:v>
                </c:pt>
                <c:pt idx="3266" formatCode="0.00E+00">
                  <c:v>9.00882865207903E-5</c:v>
                </c:pt>
                <c:pt idx="3267" formatCode="0.00E+00">
                  <c:v>5.00490480671057E-5</c:v>
                </c:pt>
                <c:pt idx="3268" formatCode="0.00E+00">
                  <c:v>4.00392384536846E-5</c:v>
                </c:pt>
                <c:pt idx="3269" formatCode="0.00E+00">
                  <c:v>4.00392384536846E-5</c:v>
                </c:pt>
                <c:pt idx="3270" formatCode="0.00E+00">
                  <c:v>4.00392384536846E-5</c:v>
                </c:pt>
                <c:pt idx="3271" formatCode="0.00E+00">
                  <c:v>4.00392384536846E-5</c:v>
                </c:pt>
                <c:pt idx="3272" formatCode="0.00E+00">
                  <c:v>6.00588576805269E-5</c:v>
                </c:pt>
                <c:pt idx="3273" formatCode="0.00E+00">
                  <c:v>1.00098096134211E-5</c:v>
                </c:pt>
                <c:pt idx="3274" formatCode="0.00E+00">
                  <c:v>9.00882865207903E-5</c:v>
                </c:pt>
                <c:pt idx="3275" formatCode="0.00E+00">
                  <c:v>7.0068667293948E-5</c:v>
                </c:pt>
                <c:pt idx="3276" formatCode="0.00E+00">
                  <c:v>5.00490480671057E-5</c:v>
                </c:pt>
                <c:pt idx="3277" formatCode="0.00E+00">
                  <c:v>5.00490480671057E-5</c:v>
                </c:pt>
                <c:pt idx="3278" formatCode="0.00E+00">
                  <c:v>3.00294288402634E-5</c:v>
                </c:pt>
                <c:pt idx="3279" formatCode="0.00E+00">
                  <c:v>6.00588576805269E-5</c:v>
                </c:pt>
                <c:pt idx="3280" formatCode="0.00E+00">
                  <c:v>0.000100098096134211</c:v>
                </c:pt>
                <c:pt idx="3281" formatCode="0.00E+00">
                  <c:v>3.00294288402634E-5</c:v>
                </c:pt>
                <c:pt idx="3282" formatCode="0.00E+00">
                  <c:v>1.00098096134211E-5</c:v>
                </c:pt>
                <c:pt idx="3283" formatCode="0.00E+00">
                  <c:v>4.00392384536846E-5</c:v>
                </c:pt>
                <c:pt idx="3284" formatCode="0.00E+00">
                  <c:v>3.00294288402634E-5</c:v>
                </c:pt>
                <c:pt idx="3285" formatCode="0.00E+00">
                  <c:v>6.00588576805269E-5</c:v>
                </c:pt>
                <c:pt idx="3286" formatCode="0.00E+00">
                  <c:v>6.00588576805269E-5</c:v>
                </c:pt>
                <c:pt idx="3287" formatCode="0.00E+00">
                  <c:v>2.00196192268423E-5</c:v>
                </c:pt>
                <c:pt idx="3288" formatCode="0.00E+00">
                  <c:v>5.00490480671057E-5</c:v>
                </c:pt>
                <c:pt idx="3289" formatCode="0.00E+00">
                  <c:v>3.00294288402634E-5</c:v>
                </c:pt>
                <c:pt idx="3290" formatCode="0.00E+00">
                  <c:v>4.00392384536846E-5</c:v>
                </c:pt>
                <c:pt idx="3291" formatCode="0.00E+00">
                  <c:v>2.00196192268423E-5</c:v>
                </c:pt>
                <c:pt idx="3292" formatCode="0.00E+00">
                  <c:v>7.0068667293948E-5</c:v>
                </c:pt>
                <c:pt idx="3293" formatCode="0.00E+00">
                  <c:v>3.00294288402634E-5</c:v>
                </c:pt>
                <c:pt idx="3294" formatCode="0.00E+00">
                  <c:v>1.00098096134211E-5</c:v>
                </c:pt>
                <c:pt idx="3295" formatCode="0.00E+00">
                  <c:v>5.00490480671057E-5</c:v>
                </c:pt>
                <c:pt idx="3296" formatCode="0.00E+00">
                  <c:v>4.00392384536846E-5</c:v>
                </c:pt>
                <c:pt idx="3297" formatCode="0.00E+00">
                  <c:v>3.00294288402634E-5</c:v>
                </c:pt>
                <c:pt idx="3298" formatCode="0.00E+00">
                  <c:v>5.00490480671057E-5</c:v>
                </c:pt>
                <c:pt idx="3299" formatCode="0.00E+00">
                  <c:v>5.00490480671057E-5</c:v>
                </c:pt>
                <c:pt idx="3300" formatCode="0.00E+00">
                  <c:v>5.00490480671057E-5</c:v>
                </c:pt>
                <c:pt idx="3301" formatCode="0.00E+00">
                  <c:v>3.00294288402634E-5</c:v>
                </c:pt>
                <c:pt idx="3302" formatCode="0.00E+00">
                  <c:v>5.00490480671057E-5</c:v>
                </c:pt>
                <c:pt idx="3303" formatCode="0.00E+00">
                  <c:v>4.00392384536846E-5</c:v>
                </c:pt>
                <c:pt idx="3304" formatCode="0.00E+00">
                  <c:v>4.00392384536846E-5</c:v>
                </c:pt>
                <c:pt idx="3305" formatCode="0.00E+00">
                  <c:v>1.00098096134211E-5</c:v>
                </c:pt>
                <c:pt idx="3306" formatCode="0.00E+00">
                  <c:v>2.00196192268423E-5</c:v>
                </c:pt>
                <c:pt idx="3307" formatCode="0.00E+00">
                  <c:v>2.00196192268423E-5</c:v>
                </c:pt>
                <c:pt idx="3308" formatCode="0.00E+00">
                  <c:v>2.00196192268423E-5</c:v>
                </c:pt>
                <c:pt idx="3309" formatCode="0.00E+00">
                  <c:v>6.00588576805269E-5</c:v>
                </c:pt>
                <c:pt idx="3310" formatCode="0.00E+00">
                  <c:v>5.00490480671057E-5</c:v>
                </c:pt>
                <c:pt idx="3311" formatCode="0.00E+00">
                  <c:v>4.00392384536846E-5</c:v>
                </c:pt>
                <c:pt idx="3312" formatCode="0.00E+00">
                  <c:v>8.00784769073692E-5</c:v>
                </c:pt>
                <c:pt idx="3313" formatCode="0.00E+00">
                  <c:v>5.00490480671057E-5</c:v>
                </c:pt>
                <c:pt idx="3314" formatCode="0.00E+00">
                  <c:v>5.00490480671057E-5</c:v>
                </c:pt>
                <c:pt idx="3315" formatCode="0.00E+00">
                  <c:v>6.00588576805269E-5</c:v>
                </c:pt>
                <c:pt idx="3316" formatCode="0.00E+00">
                  <c:v>7.0068667293948E-5</c:v>
                </c:pt>
                <c:pt idx="3317" formatCode="0.00E+00">
                  <c:v>4.00392384536846E-5</c:v>
                </c:pt>
                <c:pt idx="3318" formatCode="0.00E+00">
                  <c:v>5.00490480671057E-5</c:v>
                </c:pt>
                <c:pt idx="3319" formatCode="0.00E+00">
                  <c:v>4.00392384536846E-5</c:v>
                </c:pt>
                <c:pt idx="3320" formatCode="0.00E+00">
                  <c:v>5.00490480671057E-5</c:v>
                </c:pt>
                <c:pt idx="3321" formatCode="0.00E+00">
                  <c:v>4.00392384536846E-5</c:v>
                </c:pt>
                <c:pt idx="3322" formatCode="0.00E+00">
                  <c:v>4.00392384536846E-5</c:v>
                </c:pt>
                <c:pt idx="3323" formatCode="0.00E+00">
                  <c:v>3.00294288402634E-5</c:v>
                </c:pt>
                <c:pt idx="3324" formatCode="0.00E+00">
                  <c:v>6.00588576805269E-5</c:v>
                </c:pt>
                <c:pt idx="3325" formatCode="0.00E+00">
                  <c:v>4.00392384536846E-5</c:v>
                </c:pt>
                <c:pt idx="3326" formatCode="0.00E+00">
                  <c:v>4.00392384536846E-5</c:v>
                </c:pt>
                <c:pt idx="3327" formatCode="0.00E+00">
                  <c:v>6.00588576805269E-5</c:v>
                </c:pt>
                <c:pt idx="3328" formatCode="0.00E+00">
                  <c:v>6.00588576805269E-5</c:v>
                </c:pt>
                <c:pt idx="3329" formatCode="0.00E+00">
                  <c:v>6.00588576805269E-5</c:v>
                </c:pt>
                <c:pt idx="3330" formatCode="0.00E+00">
                  <c:v>5.00490480671057E-5</c:v>
                </c:pt>
                <c:pt idx="3331" formatCode="0.00E+00">
                  <c:v>3.00294288402634E-5</c:v>
                </c:pt>
                <c:pt idx="3332" formatCode="0.00E+00">
                  <c:v>5.00490480671057E-5</c:v>
                </c:pt>
                <c:pt idx="3333" formatCode="0.00E+00">
                  <c:v>5.00490480671057E-5</c:v>
                </c:pt>
                <c:pt idx="3334" formatCode="0.00E+00">
                  <c:v>3.00294288402634E-5</c:v>
                </c:pt>
                <c:pt idx="3335" formatCode="0.00E+00">
                  <c:v>6.00588576805269E-5</c:v>
                </c:pt>
                <c:pt idx="3336" formatCode="0.00E+00">
                  <c:v>4.00392384536846E-5</c:v>
                </c:pt>
                <c:pt idx="3337" formatCode="0.00E+00">
                  <c:v>7.0068667293948E-5</c:v>
                </c:pt>
                <c:pt idx="3338" formatCode="0.00E+00">
                  <c:v>2.00196192268423E-5</c:v>
                </c:pt>
                <c:pt idx="3339" formatCode="0.00E+00">
                  <c:v>2.00196192268423E-5</c:v>
                </c:pt>
                <c:pt idx="3340" formatCode="0.00E+00">
                  <c:v>2.00196192268423E-5</c:v>
                </c:pt>
                <c:pt idx="3341" formatCode="0.00E+00">
                  <c:v>6.00588576805269E-5</c:v>
                </c:pt>
                <c:pt idx="3342" formatCode="0.00E+00">
                  <c:v>5.00490480671057E-5</c:v>
                </c:pt>
                <c:pt idx="3343" formatCode="0.00E+00">
                  <c:v>2.00196192268423E-5</c:v>
                </c:pt>
                <c:pt idx="3344" formatCode="0.00E+00">
                  <c:v>6.00588576805269E-5</c:v>
                </c:pt>
                <c:pt idx="3345" formatCode="0.00E+00">
                  <c:v>2.00196192268423E-5</c:v>
                </c:pt>
                <c:pt idx="3346" formatCode="0.00E+00">
                  <c:v>6.00588576805269E-5</c:v>
                </c:pt>
                <c:pt idx="3347" formatCode="0.00E+00">
                  <c:v>4.00392384536846E-5</c:v>
                </c:pt>
                <c:pt idx="3348" formatCode="0.00E+00">
                  <c:v>2.00196192268423E-5</c:v>
                </c:pt>
                <c:pt idx="3349" formatCode="0.00E+00">
                  <c:v>5.00490480671057E-5</c:v>
                </c:pt>
                <c:pt idx="3350" formatCode="0.00E+00">
                  <c:v>4.00392384536846E-5</c:v>
                </c:pt>
                <c:pt idx="3351" formatCode="0.00E+00">
                  <c:v>4.00392384536846E-5</c:v>
                </c:pt>
                <c:pt idx="3352" formatCode="0.00E+00">
                  <c:v>6.00588576805269E-5</c:v>
                </c:pt>
                <c:pt idx="3353" formatCode="0.00E+00">
                  <c:v>1.00098096134211E-5</c:v>
                </c:pt>
                <c:pt idx="3354" formatCode="0.00E+00">
                  <c:v>6.00588576805269E-5</c:v>
                </c:pt>
                <c:pt idx="3355" formatCode="0.00E+00">
                  <c:v>5.00490480671057E-5</c:v>
                </c:pt>
                <c:pt idx="3356" formatCode="0.00E+00">
                  <c:v>3.00294288402634E-5</c:v>
                </c:pt>
                <c:pt idx="3357" formatCode="0.00E+00">
                  <c:v>6.00588576805269E-5</c:v>
                </c:pt>
                <c:pt idx="3358" formatCode="0.00E+00">
                  <c:v>4.00392384536846E-5</c:v>
                </c:pt>
                <c:pt idx="3359" formatCode="0.00E+00">
                  <c:v>4.00392384536846E-5</c:v>
                </c:pt>
                <c:pt idx="3360" formatCode="0.00E+00">
                  <c:v>4.00392384536846E-5</c:v>
                </c:pt>
                <c:pt idx="3361" formatCode="0.00E+00">
                  <c:v>5.00490480671057E-5</c:v>
                </c:pt>
                <c:pt idx="3362" formatCode="0.00E+00">
                  <c:v>7.0068667293948E-5</c:v>
                </c:pt>
                <c:pt idx="3363" formatCode="0.00E+00">
                  <c:v>5.00490480671057E-5</c:v>
                </c:pt>
                <c:pt idx="3364" formatCode="0.00E+00">
                  <c:v>5.00490480671057E-5</c:v>
                </c:pt>
                <c:pt idx="3365" formatCode="0.00E+00">
                  <c:v>2.00196192268423E-5</c:v>
                </c:pt>
                <c:pt idx="3366" formatCode="0.00E+00">
                  <c:v>1.00098096134211E-5</c:v>
                </c:pt>
                <c:pt idx="3367" formatCode="0.00E+00">
                  <c:v>3.00294288402634E-5</c:v>
                </c:pt>
                <c:pt idx="3368" formatCode="0.00E+00">
                  <c:v>4.00392384536846E-5</c:v>
                </c:pt>
                <c:pt idx="3369" formatCode="0.00E+00">
                  <c:v>2.00196192268423E-5</c:v>
                </c:pt>
                <c:pt idx="3370" formatCode="0.00E+00">
                  <c:v>2.00196192268423E-5</c:v>
                </c:pt>
                <c:pt idx="3371" formatCode="0.00E+00">
                  <c:v>5.00490480671057E-5</c:v>
                </c:pt>
                <c:pt idx="3372" formatCode="0.00E+00">
                  <c:v>3.00294288402634E-5</c:v>
                </c:pt>
                <c:pt idx="3373" formatCode="0.00E+00">
                  <c:v>0.000100098096134211</c:v>
                </c:pt>
                <c:pt idx="3374" formatCode="0.00E+00">
                  <c:v>6.00588576805269E-5</c:v>
                </c:pt>
                <c:pt idx="3375" formatCode="0.00E+00">
                  <c:v>3.00294288402634E-5</c:v>
                </c:pt>
                <c:pt idx="3376" formatCode="0.00E+00">
                  <c:v>3.00294288402634E-5</c:v>
                </c:pt>
                <c:pt idx="3377" formatCode="0.00E+00">
                  <c:v>5.00490480671057E-5</c:v>
                </c:pt>
                <c:pt idx="3378" formatCode="0.00E+00">
                  <c:v>4.00392384536846E-5</c:v>
                </c:pt>
                <c:pt idx="3379" formatCode="0.00E+00">
                  <c:v>4.00392384536846E-5</c:v>
                </c:pt>
                <c:pt idx="3380" formatCode="0.00E+00">
                  <c:v>5.00490480671057E-5</c:v>
                </c:pt>
                <c:pt idx="3381" formatCode="0.00E+00">
                  <c:v>6.00588576805269E-5</c:v>
                </c:pt>
                <c:pt idx="3382" formatCode="0.00E+00">
                  <c:v>6.00588576805269E-5</c:v>
                </c:pt>
                <c:pt idx="3383" formatCode="0.00E+00">
                  <c:v>1.00098096134211E-5</c:v>
                </c:pt>
                <c:pt idx="3384" formatCode="0.00E+00">
                  <c:v>2.00196192268423E-5</c:v>
                </c:pt>
                <c:pt idx="3385" formatCode="0.00E+00">
                  <c:v>2.00196192268423E-5</c:v>
                </c:pt>
                <c:pt idx="3386" formatCode="0.00E+00">
                  <c:v>2.00196192268423E-5</c:v>
                </c:pt>
                <c:pt idx="3387" formatCode="0.00E+00">
                  <c:v>1.00098096134211E-5</c:v>
                </c:pt>
                <c:pt idx="3388" formatCode="0.00E+00">
                  <c:v>3.00294288402634E-5</c:v>
                </c:pt>
                <c:pt idx="3389" formatCode="0.00E+00">
                  <c:v>4.00392384536846E-5</c:v>
                </c:pt>
                <c:pt idx="3390" formatCode="0.00E+00">
                  <c:v>4.00392384536846E-5</c:v>
                </c:pt>
                <c:pt idx="3391" formatCode="0.00E+00">
                  <c:v>4.00392384536846E-5</c:v>
                </c:pt>
                <c:pt idx="3392" formatCode="0.00E+00">
                  <c:v>4.00392384536846E-5</c:v>
                </c:pt>
                <c:pt idx="3393" formatCode="0.00E+00">
                  <c:v>2.00196192268423E-5</c:v>
                </c:pt>
                <c:pt idx="3394" formatCode="0.00E+00">
                  <c:v>6.00588576805269E-5</c:v>
                </c:pt>
                <c:pt idx="3395" formatCode="0.00E+00">
                  <c:v>3.00294288402634E-5</c:v>
                </c:pt>
                <c:pt idx="3396" formatCode="0.00E+00">
                  <c:v>2.00196192268423E-5</c:v>
                </c:pt>
                <c:pt idx="3397" formatCode="0.00E+00">
                  <c:v>5.00490480671057E-5</c:v>
                </c:pt>
                <c:pt idx="3398" formatCode="0.00E+00">
                  <c:v>1.00098096134211E-5</c:v>
                </c:pt>
                <c:pt idx="3399" formatCode="0.00E+00">
                  <c:v>1.00098096134211E-5</c:v>
                </c:pt>
                <c:pt idx="3400" formatCode="0.00E+00">
                  <c:v>3.00294288402634E-5</c:v>
                </c:pt>
                <c:pt idx="3401" formatCode="0.00E+00">
                  <c:v>6.00588576805269E-5</c:v>
                </c:pt>
                <c:pt idx="3402" formatCode="0.00E+00">
                  <c:v>6.00588576805269E-5</c:v>
                </c:pt>
                <c:pt idx="3403" formatCode="0.00E+00">
                  <c:v>7.0068667293948E-5</c:v>
                </c:pt>
                <c:pt idx="3404" formatCode="0.00E+00">
                  <c:v>4.00392384536846E-5</c:v>
                </c:pt>
                <c:pt idx="3405" formatCode="0.00E+00">
                  <c:v>1.00098096134211E-5</c:v>
                </c:pt>
                <c:pt idx="3406" formatCode="0.00E+00">
                  <c:v>2.00196192268423E-5</c:v>
                </c:pt>
                <c:pt idx="3407" formatCode="0.00E+00">
                  <c:v>5.00490480671057E-5</c:v>
                </c:pt>
                <c:pt idx="3408" formatCode="0.00E+00">
                  <c:v>2.00196192268423E-5</c:v>
                </c:pt>
                <c:pt idx="3409" formatCode="0.00E+00">
                  <c:v>6.00588576805269E-5</c:v>
                </c:pt>
                <c:pt idx="3410" formatCode="0.00E+00">
                  <c:v>4.00392384536846E-5</c:v>
                </c:pt>
                <c:pt idx="3411" formatCode="0.00E+00">
                  <c:v>5.00490480671057E-5</c:v>
                </c:pt>
                <c:pt idx="3412" formatCode="0.00E+00">
                  <c:v>6.00588576805269E-5</c:v>
                </c:pt>
                <c:pt idx="3413" formatCode="0.00E+00">
                  <c:v>1.00098096134211E-5</c:v>
                </c:pt>
                <c:pt idx="3414" formatCode="0.00E+00">
                  <c:v>4.00392384536846E-5</c:v>
                </c:pt>
                <c:pt idx="3415" formatCode="0.00E+00">
                  <c:v>1.00098096134211E-5</c:v>
                </c:pt>
                <c:pt idx="3416" formatCode="0.00E+00">
                  <c:v>2.00196192268423E-5</c:v>
                </c:pt>
                <c:pt idx="3417" formatCode="0.00E+00">
                  <c:v>1.00098096134211E-5</c:v>
                </c:pt>
                <c:pt idx="3418" formatCode="0.00E+00">
                  <c:v>4.00392384536846E-5</c:v>
                </c:pt>
                <c:pt idx="3419" formatCode="0.00E+00">
                  <c:v>5.00490480671057E-5</c:v>
                </c:pt>
                <c:pt idx="3420" formatCode="0.00E+00">
                  <c:v>3.00294288402634E-5</c:v>
                </c:pt>
                <c:pt idx="3421" formatCode="0.00E+00">
                  <c:v>3.00294288402634E-5</c:v>
                </c:pt>
                <c:pt idx="3422" formatCode="0.00E+00">
                  <c:v>2.00196192268423E-5</c:v>
                </c:pt>
                <c:pt idx="3423" formatCode="0.00E+00">
                  <c:v>1.00098096134211E-5</c:v>
                </c:pt>
                <c:pt idx="3424" formatCode="0.00E+00">
                  <c:v>1.00098096134211E-5</c:v>
                </c:pt>
                <c:pt idx="3425" formatCode="0.00E+00">
                  <c:v>5.00490480671057E-5</c:v>
                </c:pt>
                <c:pt idx="3426" formatCode="0.00E+00">
                  <c:v>1.00098096134211E-5</c:v>
                </c:pt>
                <c:pt idx="3427" formatCode="0.00E+00">
                  <c:v>5.00490480671057E-5</c:v>
                </c:pt>
                <c:pt idx="3428" formatCode="0.00E+00">
                  <c:v>4.00392384536846E-5</c:v>
                </c:pt>
                <c:pt idx="3429" formatCode="0.00E+00">
                  <c:v>1.00098096134211E-5</c:v>
                </c:pt>
                <c:pt idx="3430" formatCode="0.00E+00">
                  <c:v>4.00392384536846E-5</c:v>
                </c:pt>
                <c:pt idx="3431" formatCode="0.00E+00">
                  <c:v>6.00588576805269E-5</c:v>
                </c:pt>
                <c:pt idx="3432" formatCode="0.00E+00">
                  <c:v>4.00392384536846E-5</c:v>
                </c:pt>
                <c:pt idx="3433" formatCode="0.00E+00">
                  <c:v>1.00098096134211E-5</c:v>
                </c:pt>
                <c:pt idx="3434" formatCode="0.00E+00">
                  <c:v>5.00490480671057E-5</c:v>
                </c:pt>
                <c:pt idx="3435" formatCode="0.00E+00">
                  <c:v>1.00098096134211E-5</c:v>
                </c:pt>
                <c:pt idx="3436" formatCode="0.00E+00">
                  <c:v>6.00588576805269E-5</c:v>
                </c:pt>
                <c:pt idx="3437" formatCode="0.00E+00">
                  <c:v>4.00392384536846E-5</c:v>
                </c:pt>
                <c:pt idx="3438" formatCode="0.00E+00">
                  <c:v>4.00392384536846E-5</c:v>
                </c:pt>
                <c:pt idx="3439" formatCode="0.00E+00">
                  <c:v>3.00294288402634E-5</c:v>
                </c:pt>
                <c:pt idx="3440" formatCode="0.00E+00">
                  <c:v>2.00196192268423E-5</c:v>
                </c:pt>
                <c:pt idx="3441" formatCode="0.00E+00">
                  <c:v>3.00294288402634E-5</c:v>
                </c:pt>
                <c:pt idx="3442" formatCode="0.00E+00">
                  <c:v>1.00098096134211E-5</c:v>
                </c:pt>
                <c:pt idx="3443" formatCode="0.00E+00">
                  <c:v>3.00294288402634E-5</c:v>
                </c:pt>
                <c:pt idx="3444" formatCode="0.00E+00">
                  <c:v>3.00294288402634E-5</c:v>
                </c:pt>
                <c:pt idx="3445" formatCode="0.00E+00">
                  <c:v>6.00588576805269E-5</c:v>
                </c:pt>
                <c:pt idx="3446" formatCode="0.00E+00">
                  <c:v>3.00294288402634E-5</c:v>
                </c:pt>
                <c:pt idx="3447" formatCode="0.00E+00">
                  <c:v>6.00588576805269E-5</c:v>
                </c:pt>
                <c:pt idx="3448" formatCode="0.00E+00">
                  <c:v>3.00294288402634E-5</c:v>
                </c:pt>
                <c:pt idx="3449" formatCode="0.00E+00">
                  <c:v>3.00294288402634E-5</c:v>
                </c:pt>
                <c:pt idx="3450" formatCode="0.00E+00">
                  <c:v>1.00098096134211E-5</c:v>
                </c:pt>
                <c:pt idx="3451" formatCode="0.00E+00">
                  <c:v>5.00490480671057E-5</c:v>
                </c:pt>
                <c:pt idx="3452" formatCode="0.00E+00">
                  <c:v>1.00098096134211E-5</c:v>
                </c:pt>
                <c:pt idx="3453" formatCode="0.00E+00">
                  <c:v>4.00392384536846E-5</c:v>
                </c:pt>
                <c:pt idx="3454" formatCode="0.00E+00">
                  <c:v>5.00490480671057E-5</c:v>
                </c:pt>
                <c:pt idx="3455" formatCode="0.00E+00">
                  <c:v>4.00392384536846E-5</c:v>
                </c:pt>
                <c:pt idx="3456" formatCode="0.00E+00">
                  <c:v>1.00098096134211E-5</c:v>
                </c:pt>
                <c:pt idx="3457" formatCode="0.00E+00">
                  <c:v>1.00098096134211E-5</c:v>
                </c:pt>
                <c:pt idx="3458" formatCode="0.00E+00">
                  <c:v>5.00490480671057E-5</c:v>
                </c:pt>
                <c:pt idx="3459" formatCode="0.00E+00">
                  <c:v>2.00196192268423E-5</c:v>
                </c:pt>
                <c:pt idx="3460" formatCode="0.00E+00">
                  <c:v>2.00196192268423E-5</c:v>
                </c:pt>
                <c:pt idx="3461" formatCode="0.00E+00">
                  <c:v>4.00392384536846E-5</c:v>
                </c:pt>
                <c:pt idx="3462" formatCode="0.00E+00">
                  <c:v>4.00392384536846E-5</c:v>
                </c:pt>
                <c:pt idx="3463" formatCode="0.00E+00">
                  <c:v>3.00294288402634E-5</c:v>
                </c:pt>
                <c:pt idx="3464" formatCode="0.00E+00">
                  <c:v>2.00196192268423E-5</c:v>
                </c:pt>
                <c:pt idx="3465" formatCode="0.00E+00">
                  <c:v>6.00588576805269E-5</c:v>
                </c:pt>
                <c:pt idx="3466" formatCode="0.00E+00">
                  <c:v>4.00392384536846E-5</c:v>
                </c:pt>
                <c:pt idx="3467" formatCode="0.00E+00">
                  <c:v>2.00196192268423E-5</c:v>
                </c:pt>
                <c:pt idx="3468" formatCode="0.00E+00">
                  <c:v>6.00588576805269E-5</c:v>
                </c:pt>
                <c:pt idx="3469" formatCode="0.00E+00">
                  <c:v>3.00294288402634E-5</c:v>
                </c:pt>
                <c:pt idx="3470" formatCode="0.00E+00">
                  <c:v>2.00196192268423E-5</c:v>
                </c:pt>
                <c:pt idx="3471" formatCode="0.00E+00">
                  <c:v>2.00196192268423E-5</c:v>
                </c:pt>
                <c:pt idx="3472" formatCode="0.00E+00">
                  <c:v>4.00392384536846E-5</c:v>
                </c:pt>
                <c:pt idx="3473" formatCode="0.00E+00">
                  <c:v>1.00098096134211E-5</c:v>
                </c:pt>
                <c:pt idx="3474" formatCode="0.00E+00">
                  <c:v>2.00196192268423E-5</c:v>
                </c:pt>
                <c:pt idx="3475" formatCode="0.00E+00">
                  <c:v>5.00490480671057E-5</c:v>
                </c:pt>
                <c:pt idx="3476" formatCode="0.00E+00">
                  <c:v>3.00294288402634E-5</c:v>
                </c:pt>
                <c:pt idx="3477" formatCode="0.00E+00">
                  <c:v>4.00392384536846E-5</c:v>
                </c:pt>
                <c:pt idx="3478" formatCode="0.00E+00">
                  <c:v>2.00196192268423E-5</c:v>
                </c:pt>
                <c:pt idx="3479" formatCode="0.00E+00">
                  <c:v>3.00294288402634E-5</c:v>
                </c:pt>
                <c:pt idx="3480" formatCode="0.00E+00">
                  <c:v>3.00294288402634E-5</c:v>
                </c:pt>
                <c:pt idx="3481" formatCode="0.00E+00">
                  <c:v>3.00294288402634E-5</c:v>
                </c:pt>
                <c:pt idx="3482" formatCode="0.00E+00">
                  <c:v>7.0068667293948E-5</c:v>
                </c:pt>
                <c:pt idx="3483" formatCode="0.00E+00">
                  <c:v>2.00196192268423E-5</c:v>
                </c:pt>
                <c:pt idx="3484" formatCode="0.00E+00">
                  <c:v>3.00294288402634E-5</c:v>
                </c:pt>
                <c:pt idx="3485" formatCode="0.00E+00">
                  <c:v>3.00294288402634E-5</c:v>
                </c:pt>
                <c:pt idx="3486" formatCode="0.00E+00">
                  <c:v>8.00784769073692E-5</c:v>
                </c:pt>
                <c:pt idx="3487" formatCode="0.00E+00">
                  <c:v>6.00588576805269E-5</c:v>
                </c:pt>
                <c:pt idx="3488" formatCode="0.00E+00">
                  <c:v>1.00098096134211E-5</c:v>
                </c:pt>
                <c:pt idx="3489" formatCode="0.00E+00">
                  <c:v>3.00294288402634E-5</c:v>
                </c:pt>
                <c:pt idx="3490" formatCode="0.00E+00">
                  <c:v>3.00294288402634E-5</c:v>
                </c:pt>
                <c:pt idx="3491" formatCode="0.00E+00">
                  <c:v>2.00196192268423E-5</c:v>
                </c:pt>
                <c:pt idx="3492" formatCode="0.00E+00">
                  <c:v>2.00196192268423E-5</c:v>
                </c:pt>
                <c:pt idx="3493" formatCode="0.00E+00">
                  <c:v>5.00490480671057E-5</c:v>
                </c:pt>
                <c:pt idx="3494" formatCode="0.00E+00">
                  <c:v>3.00294288402634E-5</c:v>
                </c:pt>
                <c:pt idx="3495" formatCode="0.00E+00">
                  <c:v>2.00196192268423E-5</c:v>
                </c:pt>
                <c:pt idx="3496" formatCode="0.00E+00">
                  <c:v>1.00098096134211E-5</c:v>
                </c:pt>
                <c:pt idx="3497" formatCode="0.00E+00">
                  <c:v>1.00098096134211E-5</c:v>
                </c:pt>
                <c:pt idx="3498" formatCode="0.00E+00">
                  <c:v>3.00294288402634E-5</c:v>
                </c:pt>
                <c:pt idx="3499" formatCode="0.00E+00">
                  <c:v>4.00392384536846E-5</c:v>
                </c:pt>
                <c:pt idx="3500" formatCode="0.00E+00">
                  <c:v>2.00196192268423E-5</c:v>
                </c:pt>
                <c:pt idx="3501" formatCode="0.00E+00">
                  <c:v>4.00392384536846E-5</c:v>
                </c:pt>
                <c:pt idx="3502" formatCode="0.00E+00">
                  <c:v>4.00392384536846E-5</c:v>
                </c:pt>
                <c:pt idx="3503" formatCode="0.00E+00">
                  <c:v>5.00490480671057E-5</c:v>
                </c:pt>
                <c:pt idx="3504" formatCode="0.00E+00">
                  <c:v>4.00392384536846E-5</c:v>
                </c:pt>
                <c:pt idx="3505" formatCode="0.00E+00">
                  <c:v>2.00196192268423E-5</c:v>
                </c:pt>
                <c:pt idx="3506" formatCode="0.00E+00">
                  <c:v>1.00098096134211E-5</c:v>
                </c:pt>
                <c:pt idx="3507" formatCode="0.00E+00">
                  <c:v>4.00392384536846E-5</c:v>
                </c:pt>
                <c:pt idx="3508" formatCode="0.00E+00">
                  <c:v>7.0068667293948E-5</c:v>
                </c:pt>
                <c:pt idx="3509" formatCode="0.00E+00">
                  <c:v>1.00098096134211E-5</c:v>
                </c:pt>
                <c:pt idx="3510" formatCode="0.00E+00">
                  <c:v>2.00196192268423E-5</c:v>
                </c:pt>
                <c:pt idx="3511" formatCode="0.00E+00">
                  <c:v>2.00196192268423E-5</c:v>
                </c:pt>
                <c:pt idx="3512" formatCode="0.00E+00">
                  <c:v>8.00784769073692E-5</c:v>
                </c:pt>
                <c:pt idx="3513" formatCode="0.00E+00">
                  <c:v>3.00294288402634E-5</c:v>
                </c:pt>
                <c:pt idx="3514" formatCode="0.00E+00">
                  <c:v>2.00196192268423E-5</c:v>
                </c:pt>
                <c:pt idx="3515" formatCode="0.00E+00">
                  <c:v>4.00392384536846E-5</c:v>
                </c:pt>
                <c:pt idx="3516" formatCode="0.00E+00">
                  <c:v>6.00588576805269E-5</c:v>
                </c:pt>
                <c:pt idx="3517" formatCode="0.00E+00">
                  <c:v>4.00392384536846E-5</c:v>
                </c:pt>
                <c:pt idx="3518" formatCode="0.00E+00">
                  <c:v>1.00098096134211E-5</c:v>
                </c:pt>
                <c:pt idx="3519" formatCode="0.00E+00">
                  <c:v>4.00392384536846E-5</c:v>
                </c:pt>
                <c:pt idx="3520" formatCode="0.00E+00">
                  <c:v>3.00294288402634E-5</c:v>
                </c:pt>
                <c:pt idx="3521" formatCode="0.00E+00">
                  <c:v>4.00392384536846E-5</c:v>
                </c:pt>
                <c:pt idx="3522" formatCode="0.00E+00">
                  <c:v>1.00098096134211E-5</c:v>
                </c:pt>
                <c:pt idx="3523" formatCode="0.00E+00">
                  <c:v>4.00392384536846E-5</c:v>
                </c:pt>
                <c:pt idx="3524" formatCode="0.00E+00">
                  <c:v>6.00588576805269E-5</c:v>
                </c:pt>
                <c:pt idx="3525" formatCode="0.00E+00">
                  <c:v>2.00196192268423E-5</c:v>
                </c:pt>
                <c:pt idx="3526" formatCode="0.00E+00">
                  <c:v>2.00196192268423E-5</c:v>
                </c:pt>
                <c:pt idx="3527" formatCode="0.00E+00">
                  <c:v>5.00490480671057E-5</c:v>
                </c:pt>
                <c:pt idx="3528" formatCode="0.00E+00">
                  <c:v>2.00196192268423E-5</c:v>
                </c:pt>
                <c:pt idx="3529" formatCode="0.00E+00">
                  <c:v>2.00196192268423E-5</c:v>
                </c:pt>
                <c:pt idx="3530" formatCode="0.00E+00">
                  <c:v>3.00294288402634E-5</c:v>
                </c:pt>
                <c:pt idx="3531" formatCode="0.00E+00">
                  <c:v>2.00196192268423E-5</c:v>
                </c:pt>
                <c:pt idx="3532" formatCode="0.00E+00">
                  <c:v>4.00392384536846E-5</c:v>
                </c:pt>
                <c:pt idx="3533" formatCode="0.00E+00">
                  <c:v>2.00196192268423E-5</c:v>
                </c:pt>
                <c:pt idx="3534" formatCode="0.00E+00">
                  <c:v>4.00392384536846E-5</c:v>
                </c:pt>
                <c:pt idx="3535" formatCode="0.00E+00">
                  <c:v>1.00098096134211E-5</c:v>
                </c:pt>
                <c:pt idx="3536" formatCode="0.00E+00">
                  <c:v>5.00490480671057E-5</c:v>
                </c:pt>
                <c:pt idx="3537" formatCode="0.00E+00">
                  <c:v>3.00294288402634E-5</c:v>
                </c:pt>
                <c:pt idx="3538" formatCode="0.00E+00">
                  <c:v>5.00490480671057E-5</c:v>
                </c:pt>
                <c:pt idx="3539" formatCode="0.00E+00">
                  <c:v>2.00196192268423E-5</c:v>
                </c:pt>
                <c:pt idx="3540" formatCode="0.00E+00">
                  <c:v>1.00098096134211E-5</c:v>
                </c:pt>
                <c:pt idx="3541" formatCode="0.00E+00">
                  <c:v>1.00098096134211E-5</c:v>
                </c:pt>
                <c:pt idx="3542" formatCode="0.00E+00">
                  <c:v>4.00392384536846E-5</c:v>
                </c:pt>
                <c:pt idx="3543" formatCode="0.00E+00">
                  <c:v>5.00490480671057E-5</c:v>
                </c:pt>
                <c:pt idx="3544" formatCode="0.00E+00">
                  <c:v>5.00490480671057E-5</c:v>
                </c:pt>
                <c:pt idx="3545" formatCode="0.00E+00">
                  <c:v>3.00294288402634E-5</c:v>
                </c:pt>
                <c:pt idx="3546" formatCode="0.00E+00">
                  <c:v>2.00196192268423E-5</c:v>
                </c:pt>
                <c:pt idx="3547" formatCode="0.00E+00">
                  <c:v>1.00098096134211E-5</c:v>
                </c:pt>
                <c:pt idx="3548" formatCode="0.00E+00">
                  <c:v>2.00196192268423E-5</c:v>
                </c:pt>
                <c:pt idx="3549" formatCode="0.00E+00">
                  <c:v>1.00098096134211E-5</c:v>
                </c:pt>
                <c:pt idx="3550" formatCode="0.00E+00">
                  <c:v>3.00294288402634E-5</c:v>
                </c:pt>
                <c:pt idx="3551" formatCode="0.00E+00">
                  <c:v>6.00588576805269E-5</c:v>
                </c:pt>
                <c:pt idx="3552" formatCode="0.00E+00">
                  <c:v>3.00294288402634E-5</c:v>
                </c:pt>
                <c:pt idx="3553" formatCode="0.00E+00">
                  <c:v>5.00490480671057E-5</c:v>
                </c:pt>
                <c:pt idx="3554" formatCode="0.00E+00">
                  <c:v>2.00196192268423E-5</c:v>
                </c:pt>
                <c:pt idx="3555" formatCode="0.00E+00">
                  <c:v>1.00098096134211E-5</c:v>
                </c:pt>
                <c:pt idx="3556" formatCode="0.00E+00">
                  <c:v>2.00196192268423E-5</c:v>
                </c:pt>
                <c:pt idx="3557" formatCode="0.00E+00">
                  <c:v>4.00392384536846E-5</c:v>
                </c:pt>
                <c:pt idx="3558" formatCode="0.00E+00">
                  <c:v>4.00392384536846E-5</c:v>
                </c:pt>
                <c:pt idx="3559" formatCode="0.00E+00">
                  <c:v>1.00098096134211E-5</c:v>
                </c:pt>
                <c:pt idx="3560" formatCode="0.00E+00">
                  <c:v>2.00196192268423E-5</c:v>
                </c:pt>
                <c:pt idx="3561" formatCode="0.00E+00">
                  <c:v>1.00098096134211E-5</c:v>
                </c:pt>
                <c:pt idx="3562" formatCode="0.00E+00">
                  <c:v>6.00588576805269E-5</c:v>
                </c:pt>
                <c:pt idx="3563" formatCode="0.00E+00">
                  <c:v>2.00196192268423E-5</c:v>
                </c:pt>
                <c:pt idx="3564" formatCode="0.00E+00">
                  <c:v>4.00392384536846E-5</c:v>
                </c:pt>
                <c:pt idx="3565" formatCode="0.00E+00">
                  <c:v>4.00392384536846E-5</c:v>
                </c:pt>
                <c:pt idx="3566" formatCode="0.00E+00">
                  <c:v>2.00196192268423E-5</c:v>
                </c:pt>
                <c:pt idx="3567" formatCode="0.00E+00">
                  <c:v>1.00098096134211E-5</c:v>
                </c:pt>
                <c:pt idx="3568" formatCode="0.00E+00">
                  <c:v>2.00196192268423E-5</c:v>
                </c:pt>
                <c:pt idx="3569" formatCode="0.00E+00">
                  <c:v>4.00392384536846E-5</c:v>
                </c:pt>
                <c:pt idx="3570" formatCode="0.00E+00">
                  <c:v>2.00196192268423E-5</c:v>
                </c:pt>
                <c:pt idx="3571" formatCode="0.00E+00">
                  <c:v>3.00294288402634E-5</c:v>
                </c:pt>
                <c:pt idx="3572" formatCode="0.00E+00">
                  <c:v>5.00490480671057E-5</c:v>
                </c:pt>
                <c:pt idx="3573" formatCode="0.00E+00">
                  <c:v>2.00196192268423E-5</c:v>
                </c:pt>
                <c:pt idx="3574" formatCode="0.00E+00">
                  <c:v>1.00098096134211E-5</c:v>
                </c:pt>
                <c:pt idx="3575" formatCode="0.00E+00">
                  <c:v>1.00098096134211E-5</c:v>
                </c:pt>
                <c:pt idx="3576" formatCode="0.00E+00">
                  <c:v>2.00196192268423E-5</c:v>
                </c:pt>
                <c:pt idx="3577" formatCode="0.00E+00">
                  <c:v>5.00490480671057E-5</c:v>
                </c:pt>
                <c:pt idx="3578" formatCode="0.00E+00">
                  <c:v>3.00294288402634E-5</c:v>
                </c:pt>
                <c:pt idx="3579" formatCode="0.00E+00">
                  <c:v>3.00294288402634E-5</c:v>
                </c:pt>
                <c:pt idx="3580" formatCode="0.00E+00">
                  <c:v>1.00098096134211E-5</c:v>
                </c:pt>
                <c:pt idx="3581" formatCode="0.00E+00">
                  <c:v>2.00196192268423E-5</c:v>
                </c:pt>
                <c:pt idx="3582" formatCode="0.00E+00">
                  <c:v>2.00196192268423E-5</c:v>
                </c:pt>
                <c:pt idx="3583" formatCode="0.00E+00">
                  <c:v>2.00196192268423E-5</c:v>
                </c:pt>
                <c:pt idx="3584" formatCode="0.00E+00">
                  <c:v>3.00294288402634E-5</c:v>
                </c:pt>
                <c:pt idx="3585" formatCode="0.00E+00">
                  <c:v>1.00098096134211E-5</c:v>
                </c:pt>
                <c:pt idx="3586" formatCode="0.00E+00">
                  <c:v>5.00490480671057E-5</c:v>
                </c:pt>
                <c:pt idx="3587" formatCode="0.00E+00">
                  <c:v>3.00294288402634E-5</c:v>
                </c:pt>
                <c:pt idx="3588" formatCode="0.00E+00">
                  <c:v>3.00294288402634E-5</c:v>
                </c:pt>
                <c:pt idx="3589" formatCode="0.00E+00">
                  <c:v>5.00490480671057E-5</c:v>
                </c:pt>
                <c:pt idx="3590" formatCode="0.00E+00">
                  <c:v>3.00294288402634E-5</c:v>
                </c:pt>
                <c:pt idx="3591" formatCode="0.00E+00">
                  <c:v>5.00490480671057E-5</c:v>
                </c:pt>
                <c:pt idx="3592" formatCode="0.00E+00">
                  <c:v>2.00196192268423E-5</c:v>
                </c:pt>
                <c:pt idx="3593" formatCode="0.00E+00">
                  <c:v>2.00196192268423E-5</c:v>
                </c:pt>
                <c:pt idx="3594" formatCode="0.00E+00">
                  <c:v>3.00294288402634E-5</c:v>
                </c:pt>
                <c:pt idx="3595" formatCode="0.00E+00">
                  <c:v>4.00392384536846E-5</c:v>
                </c:pt>
                <c:pt idx="3596" formatCode="0.00E+00">
                  <c:v>2.00196192268423E-5</c:v>
                </c:pt>
                <c:pt idx="3597" formatCode="0.00E+00">
                  <c:v>2.00196192268423E-5</c:v>
                </c:pt>
                <c:pt idx="3598" formatCode="0.00E+00">
                  <c:v>1.00098096134211E-5</c:v>
                </c:pt>
                <c:pt idx="3599" formatCode="0.00E+00">
                  <c:v>3.00294288402634E-5</c:v>
                </c:pt>
                <c:pt idx="3600" formatCode="0.00E+00">
                  <c:v>2.00196192268423E-5</c:v>
                </c:pt>
                <c:pt idx="3601" formatCode="0.00E+00">
                  <c:v>4.00392384536846E-5</c:v>
                </c:pt>
                <c:pt idx="3602" formatCode="0.00E+00">
                  <c:v>4.00392384536846E-5</c:v>
                </c:pt>
                <c:pt idx="3603" formatCode="0.00E+00">
                  <c:v>3.00294288402634E-5</c:v>
                </c:pt>
                <c:pt idx="3604" formatCode="0.00E+00">
                  <c:v>3.00294288402634E-5</c:v>
                </c:pt>
                <c:pt idx="3605" formatCode="0.00E+00">
                  <c:v>4.00392384536846E-5</c:v>
                </c:pt>
                <c:pt idx="3606" formatCode="0.00E+00">
                  <c:v>5.00490480671057E-5</c:v>
                </c:pt>
                <c:pt idx="3607" formatCode="0.00E+00">
                  <c:v>6.00588576805269E-5</c:v>
                </c:pt>
                <c:pt idx="3608" formatCode="0.00E+00">
                  <c:v>1.00098096134211E-5</c:v>
                </c:pt>
                <c:pt idx="3609" formatCode="0.00E+00">
                  <c:v>3.00294288402634E-5</c:v>
                </c:pt>
                <c:pt idx="3610" formatCode="0.00E+00">
                  <c:v>1.00098096134211E-5</c:v>
                </c:pt>
                <c:pt idx="3611" formatCode="0.00E+00">
                  <c:v>4.00392384536846E-5</c:v>
                </c:pt>
                <c:pt idx="3612" formatCode="0.00E+00">
                  <c:v>2.00196192268423E-5</c:v>
                </c:pt>
                <c:pt idx="3613" formatCode="0.00E+00">
                  <c:v>1.00098096134211E-5</c:v>
                </c:pt>
                <c:pt idx="3614" formatCode="0.00E+00">
                  <c:v>3.00294288402634E-5</c:v>
                </c:pt>
                <c:pt idx="3615" formatCode="0.00E+00">
                  <c:v>1.00098096134211E-5</c:v>
                </c:pt>
                <c:pt idx="3616" formatCode="0.00E+00">
                  <c:v>3.00294288402634E-5</c:v>
                </c:pt>
                <c:pt idx="3617" formatCode="0.00E+00">
                  <c:v>1.00098096134211E-5</c:v>
                </c:pt>
                <c:pt idx="3618" formatCode="0.00E+00">
                  <c:v>4.00392384536846E-5</c:v>
                </c:pt>
                <c:pt idx="3619" formatCode="0.00E+00">
                  <c:v>3.00294288402634E-5</c:v>
                </c:pt>
                <c:pt idx="3620" formatCode="0.00E+00">
                  <c:v>5.00490480671057E-5</c:v>
                </c:pt>
                <c:pt idx="3621" formatCode="0.00E+00">
                  <c:v>3.00294288402634E-5</c:v>
                </c:pt>
                <c:pt idx="3622" formatCode="0.00E+00">
                  <c:v>2.00196192268423E-5</c:v>
                </c:pt>
                <c:pt idx="3623" formatCode="0.00E+00">
                  <c:v>3.00294288402634E-5</c:v>
                </c:pt>
                <c:pt idx="3624" formatCode="0.00E+00">
                  <c:v>4.00392384536846E-5</c:v>
                </c:pt>
                <c:pt idx="3625" formatCode="0.00E+00">
                  <c:v>3.00294288402634E-5</c:v>
                </c:pt>
                <c:pt idx="3626" formatCode="0.00E+00">
                  <c:v>1.00098096134211E-5</c:v>
                </c:pt>
                <c:pt idx="3627" formatCode="0.00E+00">
                  <c:v>3.00294288402634E-5</c:v>
                </c:pt>
                <c:pt idx="3628" formatCode="0.00E+00">
                  <c:v>3.00294288402634E-5</c:v>
                </c:pt>
                <c:pt idx="3629" formatCode="0.00E+00">
                  <c:v>3.00294288402634E-5</c:v>
                </c:pt>
                <c:pt idx="3630" formatCode="0.00E+00">
                  <c:v>4.00392384536846E-5</c:v>
                </c:pt>
                <c:pt idx="3631" formatCode="0.00E+00">
                  <c:v>1.00098096134211E-5</c:v>
                </c:pt>
                <c:pt idx="3632" formatCode="0.00E+00">
                  <c:v>2.00196192268423E-5</c:v>
                </c:pt>
                <c:pt idx="3633" formatCode="0.00E+00">
                  <c:v>5.00490480671057E-5</c:v>
                </c:pt>
                <c:pt idx="3634" formatCode="0.00E+00">
                  <c:v>6.00588576805269E-5</c:v>
                </c:pt>
                <c:pt idx="3635" formatCode="0.00E+00">
                  <c:v>7.0068667293948E-5</c:v>
                </c:pt>
                <c:pt idx="3636" formatCode="0.00E+00">
                  <c:v>6.00588576805269E-5</c:v>
                </c:pt>
                <c:pt idx="3637" formatCode="0.00E+00">
                  <c:v>1.00098096134211E-5</c:v>
                </c:pt>
                <c:pt idx="3638" formatCode="0.00E+00">
                  <c:v>5.00490480671057E-5</c:v>
                </c:pt>
                <c:pt idx="3639" formatCode="0.00E+00">
                  <c:v>2.00196192268423E-5</c:v>
                </c:pt>
                <c:pt idx="3640" formatCode="0.00E+00">
                  <c:v>5.00490480671057E-5</c:v>
                </c:pt>
                <c:pt idx="3641" formatCode="0.00E+00">
                  <c:v>4.00392384536846E-5</c:v>
                </c:pt>
                <c:pt idx="3642" formatCode="0.00E+00">
                  <c:v>5.00490480671057E-5</c:v>
                </c:pt>
                <c:pt idx="3643" formatCode="0.00E+00">
                  <c:v>3.00294288402634E-5</c:v>
                </c:pt>
                <c:pt idx="3644" formatCode="0.00E+00">
                  <c:v>3.00294288402634E-5</c:v>
                </c:pt>
                <c:pt idx="3645" formatCode="0.00E+00">
                  <c:v>1.00098096134211E-5</c:v>
                </c:pt>
                <c:pt idx="3646" formatCode="0.00E+00">
                  <c:v>3.00294288402634E-5</c:v>
                </c:pt>
                <c:pt idx="3647" formatCode="0.00E+00">
                  <c:v>2.00196192268423E-5</c:v>
                </c:pt>
                <c:pt idx="3648" formatCode="0.00E+00">
                  <c:v>1.00098096134211E-5</c:v>
                </c:pt>
                <c:pt idx="3649" formatCode="0.00E+00">
                  <c:v>4.00392384536846E-5</c:v>
                </c:pt>
                <c:pt idx="3650" formatCode="0.00E+00">
                  <c:v>1.00098096134211E-5</c:v>
                </c:pt>
                <c:pt idx="3651" formatCode="0.00E+00">
                  <c:v>5.00490480671057E-5</c:v>
                </c:pt>
                <c:pt idx="3652" formatCode="0.00E+00">
                  <c:v>2.00196192268423E-5</c:v>
                </c:pt>
                <c:pt idx="3653" formatCode="0.00E+00">
                  <c:v>3.00294288402634E-5</c:v>
                </c:pt>
                <c:pt idx="3654" formatCode="0.00E+00">
                  <c:v>1.00098096134211E-5</c:v>
                </c:pt>
                <c:pt idx="3655" formatCode="0.00E+00">
                  <c:v>4.00392384536846E-5</c:v>
                </c:pt>
                <c:pt idx="3656" formatCode="0.00E+00">
                  <c:v>5.00490480671057E-5</c:v>
                </c:pt>
                <c:pt idx="3657" formatCode="0.00E+00">
                  <c:v>1.00098096134211E-5</c:v>
                </c:pt>
                <c:pt idx="3658" formatCode="0.00E+00">
                  <c:v>2.00196192268423E-5</c:v>
                </c:pt>
                <c:pt idx="3659" formatCode="0.00E+00">
                  <c:v>4.00392384536846E-5</c:v>
                </c:pt>
                <c:pt idx="3660" formatCode="0.00E+00">
                  <c:v>3.00294288402634E-5</c:v>
                </c:pt>
                <c:pt idx="3661" formatCode="0.00E+00">
                  <c:v>1.00098096134211E-5</c:v>
                </c:pt>
                <c:pt idx="3662" formatCode="0.00E+00">
                  <c:v>3.00294288402634E-5</c:v>
                </c:pt>
                <c:pt idx="3663" formatCode="0.00E+00">
                  <c:v>1.00098096134211E-5</c:v>
                </c:pt>
                <c:pt idx="3664" formatCode="0.00E+00">
                  <c:v>5.00490480671057E-5</c:v>
                </c:pt>
                <c:pt idx="3665" formatCode="0.00E+00">
                  <c:v>5.00490480671057E-5</c:v>
                </c:pt>
                <c:pt idx="3666" formatCode="0.00E+00">
                  <c:v>1.00098096134211E-5</c:v>
                </c:pt>
                <c:pt idx="3667" formatCode="0.00E+00">
                  <c:v>6.00588576805269E-5</c:v>
                </c:pt>
                <c:pt idx="3668" formatCode="0.00E+00">
                  <c:v>1.00098096134211E-5</c:v>
                </c:pt>
                <c:pt idx="3669" formatCode="0.00E+00">
                  <c:v>4.00392384536846E-5</c:v>
                </c:pt>
                <c:pt idx="3670" formatCode="0.00E+00">
                  <c:v>5.00490480671057E-5</c:v>
                </c:pt>
                <c:pt idx="3671" formatCode="0.00E+00">
                  <c:v>3.00294288402634E-5</c:v>
                </c:pt>
                <c:pt idx="3672" formatCode="0.00E+00">
                  <c:v>5.00490480671057E-5</c:v>
                </c:pt>
                <c:pt idx="3673" formatCode="0.00E+00">
                  <c:v>1.00098096134211E-5</c:v>
                </c:pt>
                <c:pt idx="3674" formatCode="0.00E+00">
                  <c:v>4.00392384536846E-5</c:v>
                </c:pt>
                <c:pt idx="3675" formatCode="0.00E+00">
                  <c:v>2.00196192268423E-5</c:v>
                </c:pt>
                <c:pt idx="3676" formatCode="0.00E+00">
                  <c:v>2.00196192268423E-5</c:v>
                </c:pt>
                <c:pt idx="3677" formatCode="0.00E+00">
                  <c:v>1.00098096134211E-5</c:v>
                </c:pt>
                <c:pt idx="3678" formatCode="0.00E+00">
                  <c:v>3.00294288402634E-5</c:v>
                </c:pt>
                <c:pt idx="3679" formatCode="0.00E+00">
                  <c:v>4.00392384536846E-5</c:v>
                </c:pt>
                <c:pt idx="3680" formatCode="0.00E+00">
                  <c:v>3.00294288402634E-5</c:v>
                </c:pt>
                <c:pt idx="3681" formatCode="0.00E+00">
                  <c:v>2.00196192268423E-5</c:v>
                </c:pt>
                <c:pt idx="3682" formatCode="0.00E+00">
                  <c:v>3.00294288402634E-5</c:v>
                </c:pt>
                <c:pt idx="3683" formatCode="0.00E+00">
                  <c:v>5.00490480671057E-5</c:v>
                </c:pt>
                <c:pt idx="3684" formatCode="0.00E+00">
                  <c:v>3.00294288402634E-5</c:v>
                </c:pt>
                <c:pt idx="3685" formatCode="0.00E+00">
                  <c:v>3.00294288402634E-5</c:v>
                </c:pt>
                <c:pt idx="3686" formatCode="0.00E+00">
                  <c:v>2.00196192268423E-5</c:v>
                </c:pt>
                <c:pt idx="3687" formatCode="0.00E+00">
                  <c:v>6.00588576805269E-5</c:v>
                </c:pt>
                <c:pt idx="3688" formatCode="0.00E+00">
                  <c:v>4.00392384536846E-5</c:v>
                </c:pt>
                <c:pt idx="3689" formatCode="0.00E+00">
                  <c:v>1.00098096134211E-5</c:v>
                </c:pt>
                <c:pt idx="3690" formatCode="0.00E+00">
                  <c:v>1.00098096134211E-5</c:v>
                </c:pt>
                <c:pt idx="3691" formatCode="0.00E+00">
                  <c:v>4.00392384536846E-5</c:v>
                </c:pt>
                <c:pt idx="3692" formatCode="0.00E+00">
                  <c:v>3.00294288402634E-5</c:v>
                </c:pt>
                <c:pt idx="3693" formatCode="0.00E+00">
                  <c:v>2.00196192268423E-5</c:v>
                </c:pt>
                <c:pt idx="3694" formatCode="0.00E+00">
                  <c:v>2.00196192268423E-5</c:v>
                </c:pt>
                <c:pt idx="3695" formatCode="0.00E+00">
                  <c:v>1.00098096134211E-5</c:v>
                </c:pt>
                <c:pt idx="3696" formatCode="0.00E+00">
                  <c:v>5.00490480671057E-5</c:v>
                </c:pt>
                <c:pt idx="3697" formatCode="0.00E+00">
                  <c:v>3.00294288402634E-5</c:v>
                </c:pt>
                <c:pt idx="3698" formatCode="0.00E+00">
                  <c:v>2.00196192268423E-5</c:v>
                </c:pt>
                <c:pt idx="3699" formatCode="0.00E+00">
                  <c:v>2.00196192268423E-5</c:v>
                </c:pt>
                <c:pt idx="3700" formatCode="0.00E+00">
                  <c:v>1.00098096134211E-5</c:v>
                </c:pt>
                <c:pt idx="3701" formatCode="0.00E+00">
                  <c:v>1.00098096134211E-5</c:v>
                </c:pt>
                <c:pt idx="3702" formatCode="0.00E+00">
                  <c:v>1.00098096134211E-5</c:v>
                </c:pt>
                <c:pt idx="3703" formatCode="0.00E+00">
                  <c:v>5.00490480671057E-5</c:v>
                </c:pt>
                <c:pt idx="3704" formatCode="0.00E+00">
                  <c:v>2.00196192268423E-5</c:v>
                </c:pt>
                <c:pt idx="3705" formatCode="0.00E+00">
                  <c:v>4.00392384536846E-5</c:v>
                </c:pt>
                <c:pt idx="3706" formatCode="0.00E+00">
                  <c:v>1.00098096134211E-5</c:v>
                </c:pt>
                <c:pt idx="3707" formatCode="0.00E+00">
                  <c:v>5.00490480671057E-5</c:v>
                </c:pt>
                <c:pt idx="3708" formatCode="0.00E+00">
                  <c:v>1.00098096134211E-5</c:v>
                </c:pt>
                <c:pt idx="3709" formatCode="0.00E+00">
                  <c:v>3.00294288402634E-5</c:v>
                </c:pt>
                <c:pt idx="3710" formatCode="0.00E+00">
                  <c:v>3.00294288402634E-5</c:v>
                </c:pt>
                <c:pt idx="3711" formatCode="0.00E+00">
                  <c:v>3.00294288402634E-5</c:v>
                </c:pt>
                <c:pt idx="3712" formatCode="0.00E+00">
                  <c:v>5.00490480671057E-5</c:v>
                </c:pt>
                <c:pt idx="3713" formatCode="0.00E+00">
                  <c:v>3.00294288402634E-5</c:v>
                </c:pt>
                <c:pt idx="3714" formatCode="0.00E+00">
                  <c:v>1.00098096134211E-5</c:v>
                </c:pt>
                <c:pt idx="3715" formatCode="0.00E+00">
                  <c:v>3.00294288402634E-5</c:v>
                </c:pt>
                <c:pt idx="3716" formatCode="0.00E+00">
                  <c:v>6.00588576805269E-5</c:v>
                </c:pt>
                <c:pt idx="3717" formatCode="0.00E+00">
                  <c:v>3.00294288402634E-5</c:v>
                </c:pt>
                <c:pt idx="3718" formatCode="0.00E+00">
                  <c:v>1.00098096134211E-5</c:v>
                </c:pt>
                <c:pt idx="3719" formatCode="0.00E+00">
                  <c:v>2.00196192268423E-5</c:v>
                </c:pt>
                <c:pt idx="3720" formatCode="0.00E+00">
                  <c:v>2.00196192268423E-5</c:v>
                </c:pt>
                <c:pt idx="3721" formatCode="0.00E+00">
                  <c:v>1.00098096134211E-5</c:v>
                </c:pt>
                <c:pt idx="3722" formatCode="0.00E+00">
                  <c:v>3.00294288402634E-5</c:v>
                </c:pt>
                <c:pt idx="3723" formatCode="0.00E+00">
                  <c:v>2.00196192268423E-5</c:v>
                </c:pt>
                <c:pt idx="3724" formatCode="0.00E+00">
                  <c:v>4.00392384536846E-5</c:v>
                </c:pt>
                <c:pt idx="3725" formatCode="0.00E+00">
                  <c:v>4.00392384536846E-5</c:v>
                </c:pt>
                <c:pt idx="3726" formatCode="0.00E+00">
                  <c:v>1.00098096134211E-5</c:v>
                </c:pt>
                <c:pt idx="3727" formatCode="0.00E+00">
                  <c:v>3.00294288402634E-5</c:v>
                </c:pt>
                <c:pt idx="3728" formatCode="0.00E+00">
                  <c:v>4.00392384536846E-5</c:v>
                </c:pt>
                <c:pt idx="3729" formatCode="0.00E+00">
                  <c:v>2.00196192268423E-5</c:v>
                </c:pt>
                <c:pt idx="3730" formatCode="0.00E+00">
                  <c:v>3.00294288402634E-5</c:v>
                </c:pt>
                <c:pt idx="3731" formatCode="0.00E+00">
                  <c:v>3.00294288402634E-5</c:v>
                </c:pt>
                <c:pt idx="3732" formatCode="0.00E+00">
                  <c:v>1.00098096134211E-5</c:v>
                </c:pt>
                <c:pt idx="3733" formatCode="0.00E+00">
                  <c:v>4.00392384536846E-5</c:v>
                </c:pt>
                <c:pt idx="3734" formatCode="0.00E+00">
                  <c:v>3.00294288402634E-5</c:v>
                </c:pt>
                <c:pt idx="3735" formatCode="0.00E+00">
                  <c:v>4.00392384536846E-5</c:v>
                </c:pt>
                <c:pt idx="3736" formatCode="0.00E+00">
                  <c:v>2.00196192268423E-5</c:v>
                </c:pt>
                <c:pt idx="3737" formatCode="0.00E+00">
                  <c:v>4.00392384536846E-5</c:v>
                </c:pt>
                <c:pt idx="3738" formatCode="0.00E+00">
                  <c:v>2.00196192268423E-5</c:v>
                </c:pt>
                <c:pt idx="3739" formatCode="0.00E+00">
                  <c:v>1.00098096134211E-5</c:v>
                </c:pt>
                <c:pt idx="3740" formatCode="0.00E+00">
                  <c:v>2.00196192268423E-5</c:v>
                </c:pt>
                <c:pt idx="3741" formatCode="0.00E+00">
                  <c:v>2.00196192268423E-5</c:v>
                </c:pt>
                <c:pt idx="3742" formatCode="0.00E+00">
                  <c:v>3.00294288402634E-5</c:v>
                </c:pt>
                <c:pt idx="3743" formatCode="0.00E+00">
                  <c:v>2.00196192268423E-5</c:v>
                </c:pt>
                <c:pt idx="3744" formatCode="0.00E+00">
                  <c:v>2.00196192268423E-5</c:v>
                </c:pt>
                <c:pt idx="3745" formatCode="0.00E+00">
                  <c:v>2.00196192268423E-5</c:v>
                </c:pt>
                <c:pt idx="3746" formatCode="0.00E+00">
                  <c:v>2.00196192268423E-5</c:v>
                </c:pt>
                <c:pt idx="3747" formatCode="0.00E+00">
                  <c:v>2.00196192268423E-5</c:v>
                </c:pt>
                <c:pt idx="3748" formatCode="0.00E+00">
                  <c:v>3.00294288402634E-5</c:v>
                </c:pt>
                <c:pt idx="3749" formatCode="0.00E+00">
                  <c:v>2.00196192268423E-5</c:v>
                </c:pt>
                <c:pt idx="3750" formatCode="0.00E+00">
                  <c:v>2.00196192268423E-5</c:v>
                </c:pt>
                <c:pt idx="3751" formatCode="0.00E+00">
                  <c:v>6.00588576805269E-5</c:v>
                </c:pt>
                <c:pt idx="3752" formatCode="0.00E+00">
                  <c:v>3.00294288402634E-5</c:v>
                </c:pt>
                <c:pt idx="3753" formatCode="0.00E+00">
                  <c:v>1.00098096134211E-5</c:v>
                </c:pt>
                <c:pt idx="3754" formatCode="0.00E+00">
                  <c:v>1.00098096134211E-5</c:v>
                </c:pt>
                <c:pt idx="3755" formatCode="0.00E+00">
                  <c:v>2.00196192268423E-5</c:v>
                </c:pt>
                <c:pt idx="3756" formatCode="0.00E+00">
                  <c:v>2.00196192268423E-5</c:v>
                </c:pt>
                <c:pt idx="3757" formatCode="0.00E+00">
                  <c:v>2.00196192268423E-5</c:v>
                </c:pt>
                <c:pt idx="3758" formatCode="0.00E+00">
                  <c:v>4.00392384536846E-5</c:v>
                </c:pt>
                <c:pt idx="3759" formatCode="0.00E+00">
                  <c:v>3.00294288402634E-5</c:v>
                </c:pt>
                <c:pt idx="3760" formatCode="0.00E+00">
                  <c:v>2.00196192268423E-5</c:v>
                </c:pt>
                <c:pt idx="3761" formatCode="0.00E+00">
                  <c:v>2.00196192268423E-5</c:v>
                </c:pt>
                <c:pt idx="3762" formatCode="0.00E+00">
                  <c:v>4.00392384536846E-5</c:v>
                </c:pt>
                <c:pt idx="3763" formatCode="0.00E+00">
                  <c:v>2.00196192268423E-5</c:v>
                </c:pt>
                <c:pt idx="3764" formatCode="0.00E+00">
                  <c:v>2.00196192268423E-5</c:v>
                </c:pt>
                <c:pt idx="3765" formatCode="0.00E+00">
                  <c:v>2.00196192268423E-5</c:v>
                </c:pt>
                <c:pt idx="3766" formatCode="0.00E+00">
                  <c:v>5.00490480671057E-5</c:v>
                </c:pt>
                <c:pt idx="3767" formatCode="0.00E+00">
                  <c:v>1.00098096134211E-5</c:v>
                </c:pt>
                <c:pt idx="3768" formatCode="0.00E+00">
                  <c:v>6.00588576805269E-5</c:v>
                </c:pt>
                <c:pt idx="3769" formatCode="0.00E+00">
                  <c:v>6.00588576805269E-5</c:v>
                </c:pt>
                <c:pt idx="3770" formatCode="0.00E+00">
                  <c:v>3.00294288402634E-5</c:v>
                </c:pt>
                <c:pt idx="3771" formatCode="0.00E+00">
                  <c:v>1.00098096134211E-5</c:v>
                </c:pt>
                <c:pt idx="3772" formatCode="0.00E+00">
                  <c:v>1.00098096134211E-5</c:v>
                </c:pt>
                <c:pt idx="3773" formatCode="0.00E+00">
                  <c:v>3.00294288402634E-5</c:v>
                </c:pt>
                <c:pt idx="3774" formatCode="0.00E+00">
                  <c:v>5.00490480671057E-5</c:v>
                </c:pt>
                <c:pt idx="3775" formatCode="0.00E+00">
                  <c:v>1.00098096134211E-5</c:v>
                </c:pt>
                <c:pt idx="3776" formatCode="0.00E+00">
                  <c:v>1.00098096134211E-5</c:v>
                </c:pt>
                <c:pt idx="3777" formatCode="0.00E+00">
                  <c:v>4.00392384536846E-5</c:v>
                </c:pt>
                <c:pt idx="3778" formatCode="0.00E+00">
                  <c:v>1.00098096134211E-5</c:v>
                </c:pt>
                <c:pt idx="3779" formatCode="0.00E+00">
                  <c:v>2.00196192268423E-5</c:v>
                </c:pt>
                <c:pt idx="3780" formatCode="0.00E+00">
                  <c:v>2.00196192268423E-5</c:v>
                </c:pt>
                <c:pt idx="3781" formatCode="0.00E+00">
                  <c:v>5.00490480671057E-5</c:v>
                </c:pt>
                <c:pt idx="3782" formatCode="0.00E+00">
                  <c:v>2.00196192268423E-5</c:v>
                </c:pt>
                <c:pt idx="3783" formatCode="0.00E+00">
                  <c:v>1.00098096134211E-5</c:v>
                </c:pt>
                <c:pt idx="3784" formatCode="0.00E+00">
                  <c:v>1.00098096134211E-5</c:v>
                </c:pt>
                <c:pt idx="3785" formatCode="0.00E+00">
                  <c:v>1.00098096134211E-5</c:v>
                </c:pt>
                <c:pt idx="3786" formatCode="0.00E+00">
                  <c:v>3.00294288402634E-5</c:v>
                </c:pt>
                <c:pt idx="3787" formatCode="0.00E+00">
                  <c:v>2.00196192268423E-5</c:v>
                </c:pt>
                <c:pt idx="3788" formatCode="0.00E+00">
                  <c:v>2.00196192268423E-5</c:v>
                </c:pt>
                <c:pt idx="3789" formatCode="0.00E+00">
                  <c:v>6.00588576805269E-5</c:v>
                </c:pt>
                <c:pt idx="3790" formatCode="0.00E+00">
                  <c:v>2.00196192268423E-5</c:v>
                </c:pt>
                <c:pt idx="3791" formatCode="0.00E+00">
                  <c:v>2.00196192268423E-5</c:v>
                </c:pt>
                <c:pt idx="3792" formatCode="0.00E+00">
                  <c:v>2.00196192268423E-5</c:v>
                </c:pt>
                <c:pt idx="3793" formatCode="0.00E+00">
                  <c:v>3.00294288402634E-5</c:v>
                </c:pt>
                <c:pt idx="3794" formatCode="0.00E+00">
                  <c:v>5.00490480671057E-5</c:v>
                </c:pt>
                <c:pt idx="3795" formatCode="0.00E+00">
                  <c:v>2.00196192268423E-5</c:v>
                </c:pt>
                <c:pt idx="3796" formatCode="0.00E+00">
                  <c:v>5.00490480671057E-5</c:v>
                </c:pt>
                <c:pt idx="3797" formatCode="0.00E+00">
                  <c:v>2.00196192268423E-5</c:v>
                </c:pt>
                <c:pt idx="3798" formatCode="0.00E+00">
                  <c:v>1.00098096134211E-5</c:v>
                </c:pt>
                <c:pt idx="3799" formatCode="0.00E+00">
                  <c:v>4.00392384536846E-5</c:v>
                </c:pt>
                <c:pt idx="3800" formatCode="0.00E+00">
                  <c:v>3.00294288402634E-5</c:v>
                </c:pt>
                <c:pt idx="3801" formatCode="0.00E+00">
                  <c:v>2.00196192268423E-5</c:v>
                </c:pt>
                <c:pt idx="3802" formatCode="0.00E+00">
                  <c:v>2.00196192268423E-5</c:v>
                </c:pt>
                <c:pt idx="3803" formatCode="0.00E+00">
                  <c:v>4.00392384536846E-5</c:v>
                </c:pt>
                <c:pt idx="3804" formatCode="0.00E+00">
                  <c:v>3.00294288402634E-5</c:v>
                </c:pt>
                <c:pt idx="3805" formatCode="0.00E+00">
                  <c:v>2.00196192268423E-5</c:v>
                </c:pt>
                <c:pt idx="3806" formatCode="0.00E+00">
                  <c:v>3.00294288402634E-5</c:v>
                </c:pt>
                <c:pt idx="3807" formatCode="0.00E+00">
                  <c:v>4.00392384536846E-5</c:v>
                </c:pt>
                <c:pt idx="3808" formatCode="0.00E+00">
                  <c:v>1.00098096134211E-5</c:v>
                </c:pt>
                <c:pt idx="3809" formatCode="0.00E+00">
                  <c:v>2.00196192268423E-5</c:v>
                </c:pt>
                <c:pt idx="3810" formatCode="0.00E+00">
                  <c:v>1.00098096134211E-5</c:v>
                </c:pt>
                <c:pt idx="3811" formatCode="0.00E+00">
                  <c:v>1.00098096134211E-5</c:v>
                </c:pt>
                <c:pt idx="3812" formatCode="0.00E+00">
                  <c:v>1.00098096134211E-5</c:v>
                </c:pt>
                <c:pt idx="3813" formatCode="0.00E+00">
                  <c:v>3.00294288402634E-5</c:v>
                </c:pt>
                <c:pt idx="3814" formatCode="0.00E+00">
                  <c:v>2.00196192268423E-5</c:v>
                </c:pt>
                <c:pt idx="3815" formatCode="0.00E+00">
                  <c:v>1.00098096134211E-5</c:v>
                </c:pt>
                <c:pt idx="3816" formatCode="0.00E+00">
                  <c:v>6.00588576805269E-5</c:v>
                </c:pt>
                <c:pt idx="3817" formatCode="0.00E+00">
                  <c:v>1.00098096134211E-5</c:v>
                </c:pt>
                <c:pt idx="3818" formatCode="0.00E+00">
                  <c:v>1.00098096134211E-5</c:v>
                </c:pt>
                <c:pt idx="3819" formatCode="0.00E+00">
                  <c:v>5.00490480671057E-5</c:v>
                </c:pt>
                <c:pt idx="3820" formatCode="0.00E+00">
                  <c:v>3.00294288402634E-5</c:v>
                </c:pt>
                <c:pt idx="3821" formatCode="0.00E+00">
                  <c:v>6.00588576805269E-5</c:v>
                </c:pt>
                <c:pt idx="3822" formatCode="0.00E+00">
                  <c:v>1.00098096134211E-5</c:v>
                </c:pt>
                <c:pt idx="3823" formatCode="0.00E+00">
                  <c:v>3.00294288402634E-5</c:v>
                </c:pt>
                <c:pt idx="3824" formatCode="0.00E+00">
                  <c:v>1.00098096134211E-5</c:v>
                </c:pt>
                <c:pt idx="3825" formatCode="0.00E+00">
                  <c:v>2.00196192268423E-5</c:v>
                </c:pt>
                <c:pt idx="3826" formatCode="0.00E+00">
                  <c:v>3.00294288402634E-5</c:v>
                </c:pt>
                <c:pt idx="3827" formatCode="0.00E+00">
                  <c:v>2.00196192268423E-5</c:v>
                </c:pt>
                <c:pt idx="3828" formatCode="0.00E+00">
                  <c:v>5.00490480671057E-5</c:v>
                </c:pt>
                <c:pt idx="3829" formatCode="0.00E+00">
                  <c:v>3.00294288402634E-5</c:v>
                </c:pt>
                <c:pt idx="3830" formatCode="0.00E+00">
                  <c:v>3.00294288402634E-5</c:v>
                </c:pt>
                <c:pt idx="3831" formatCode="0.00E+00">
                  <c:v>2.00196192268423E-5</c:v>
                </c:pt>
                <c:pt idx="3832" formatCode="0.00E+00">
                  <c:v>1.00098096134211E-5</c:v>
                </c:pt>
                <c:pt idx="3833" formatCode="0.00E+00">
                  <c:v>1.00098096134211E-5</c:v>
                </c:pt>
                <c:pt idx="3834" formatCode="0.00E+00">
                  <c:v>2.00196192268423E-5</c:v>
                </c:pt>
                <c:pt idx="3835" formatCode="0.00E+00">
                  <c:v>1.00098096134211E-5</c:v>
                </c:pt>
                <c:pt idx="3836" formatCode="0.00E+00">
                  <c:v>5.00490480671057E-5</c:v>
                </c:pt>
                <c:pt idx="3837" formatCode="0.00E+00">
                  <c:v>3.00294288402634E-5</c:v>
                </c:pt>
                <c:pt idx="3838" formatCode="0.00E+00">
                  <c:v>4.00392384536846E-5</c:v>
                </c:pt>
                <c:pt idx="3839" formatCode="0.00E+00">
                  <c:v>1.00098096134211E-5</c:v>
                </c:pt>
                <c:pt idx="3840" formatCode="0.00E+00">
                  <c:v>2.00196192268423E-5</c:v>
                </c:pt>
                <c:pt idx="3841" formatCode="0.00E+00">
                  <c:v>3.00294288402634E-5</c:v>
                </c:pt>
                <c:pt idx="3842" formatCode="0.00E+00">
                  <c:v>1.00098096134211E-5</c:v>
                </c:pt>
                <c:pt idx="3843" formatCode="0.00E+00">
                  <c:v>7.0068667293948E-5</c:v>
                </c:pt>
                <c:pt idx="3844" formatCode="0.00E+00">
                  <c:v>2.00196192268423E-5</c:v>
                </c:pt>
                <c:pt idx="3845" formatCode="0.00E+00">
                  <c:v>3.00294288402634E-5</c:v>
                </c:pt>
                <c:pt idx="3846" formatCode="0.00E+00">
                  <c:v>1.00098096134211E-5</c:v>
                </c:pt>
                <c:pt idx="3847" formatCode="0.00E+00">
                  <c:v>1.00098096134211E-5</c:v>
                </c:pt>
                <c:pt idx="3848" formatCode="0.00E+00">
                  <c:v>1.00098096134211E-5</c:v>
                </c:pt>
                <c:pt idx="3849" formatCode="0.00E+00">
                  <c:v>3.00294288402634E-5</c:v>
                </c:pt>
                <c:pt idx="3850" formatCode="0.00E+00">
                  <c:v>2.00196192268423E-5</c:v>
                </c:pt>
                <c:pt idx="3851" formatCode="0.00E+00">
                  <c:v>1.00098096134211E-5</c:v>
                </c:pt>
                <c:pt idx="3852" formatCode="0.00E+00">
                  <c:v>2.00196192268423E-5</c:v>
                </c:pt>
                <c:pt idx="3853" formatCode="0.00E+00">
                  <c:v>2.00196192268423E-5</c:v>
                </c:pt>
                <c:pt idx="3854" formatCode="0.00E+00">
                  <c:v>4.00392384536846E-5</c:v>
                </c:pt>
                <c:pt idx="3855" formatCode="0.00E+00">
                  <c:v>1.00098096134211E-5</c:v>
                </c:pt>
                <c:pt idx="3856" formatCode="0.00E+00">
                  <c:v>1.00098096134211E-5</c:v>
                </c:pt>
                <c:pt idx="3857" formatCode="0.00E+00">
                  <c:v>1.00098096134211E-5</c:v>
                </c:pt>
                <c:pt idx="3858" formatCode="0.00E+00">
                  <c:v>1.00098096134211E-5</c:v>
                </c:pt>
                <c:pt idx="3859" formatCode="0.00E+00">
                  <c:v>2.00196192268423E-5</c:v>
                </c:pt>
                <c:pt idx="3860" formatCode="0.00E+00">
                  <c:v>4.00392384536846E-5</c:v>
                </c:pt>
                <c:pt idx="3861" formatCode="0.00E+00">
                  <c:v>1.00098096134211E-5</c:v>
                </c:pt>
                <c:pt idx="3862" formatCode="0.00E+00">
                  <c:v>6.00588576805269E-5</c:v>
                </c:pt>
                <c:pt idx="3863" formatCode="0.00E+00">
                  <c:v>1.00098096134211E-5</c:v>
                </c:pt>
                <c:pt idx="3864" formatCode="0.00E+00">
                  <c:v>3.00294288402634E-5</c:v>
                </c:pt>
                <c:pt idx="3865" formatCode="0.00E+00">
                  <c:v>2.00196192268423E-5</c:v>
                </c:pt>
                <c:pt idx="3866" formatCode="0.00E+00">
                  <c:v>5.00490480671057E-5</c:v>
                </c:pt>
                <c:pt idx="3867" formatCode="0.00E+00">
                  <c:v>1.00098096134211E-5</c:v>
                </c:pt>
                <c:pt idx="3868" formatCode="0.00E+00">
                  <c:v>5.00490480671057E-5</c:v>
                </c:pt>
                <c:pt idx="3869" formatCode="0.00E+00">
                  <c:v>1.00098096134211E-5</c:v>
                </c:pt>
                <c:pt idx="3870" formatCode="0.00E+00">
                  <c:v>2.00196192268423E-5</c:v>
                </c:pt>
                <c:pt idx="3871" formatCode="0.00E+00">
                  <c:v>2.00196192268423E-5</c:v>
                </c:pt>
                <c:pt idx="3872" formatCode="0.00E+00">
                  <c:v>3.00294288402634E-5</c:v>
                </c:pt>
                <c:pt idx="3873" formatCode="0.00E+00">
                  <c:v>2.00196192268423E-5</c:v>
                </c:pt>
                <c:pt idx="3874" formatCode="0.00E+00">
                  <c:v>1.00098096134211E-5</c:v>
                </c:pt>
                <c:pt idx="3875" formatCode="0.00E+00">
                  <c:v>1.00098096134211E-5</c:v>
                </c:pt>
                <c:pt idx="3876" formatCode="0.00E+00">
                  <c:v>3.00294288402634E-5</c:v>
                </c:pt>
                <c:pt idx="3877" formatCode="0.00E+00">
                  <c:v>2.00196192268423E-5</c:v>
                </c:pt>
                <c:pt idx="3878" formatCode="0.00E+00">
                  <c:v>1.00098096134211E-5</c:v>
                </c:pt>
                <c:pt idx="3879" formatCode="0.00E+00">
                  <c:v>1.00098096134211E-5</c:v>
                </c:pt>
                <c:pt idx="3880" formatCode="0.00E+00">
                  <c:v>2.00196192268423E-5</c:v>
                </c:pt>
                <c:pt idx="3881" formatCode="0.00E+00">
                  <c:v>1.00098096134211E-5</c:v>
                </c:pt>
                <c:pt idx="3882" formatCode="0.00E+00">
                  <c:v>3.00294288402634E-5</c:v>
                </c:pt>
                <c:pt idx="3883" formatCode="0.00E+00">
                  <c:v>1.00098096134211E-5</c:v>
                </c:pt>
                <c:pt idx="3884" formatCode="0.00E+00">
                  <c:v>3.00294288402634E-5</c:v>
                </c:pt>
                <c:pt idx="3885" formatCode="0.00E+00">
                  <c:v>2.00196192268423E-5</c:v>
                </c:pt>
                <c:pt idx="3886" formatCode="0.00E+00">
                  <c:v>5.00490480671057E-5</c:v>
                </c:pt>
                <c:pt idx="3887" formatCode="0.00E+00">
                  <c:v>4.00392384536846E-5</c:v>
                </c:pt>
                <c:pt idx="3888" formatCode="0.00E+00">
                  <c:v>4.00392384536846E-5</c:v>
                </c:pt>
                <c:pt idx="3889" formatCode="0.00E+00">
                  <c:v>3.00294288402634E-5</c:v>
                </c:pt>
                <c:pt idx="3890" formatCode="0.00E+00">
                  <c:v>3.00294288402634E-5</c:v>
                </c:pt>
                <c:pt idx="3891" formatCode="0.00E+00">
                  <c:v>3.00294288402634E-5</c:v>
                </c:pt>
                <c:pt idx="3892" formatCode="0.00E+00">
                  <c:v>2.00196192268423E-5</c:v>
                </c:pt>
                <c:pt idx="3893" formatCode="0.00E+00">
                  <c:v>1.00098096134211E-5</c:v>
                </c:pt>
                <c:pt idx="3894" formatCode="0.00E+00">
                  <c:v>2.00196192268423E-5</c:v>
                </c:pt>
                <c:pt idx="3895" formatCode="0.00E+00">
                  <c:v>3.00294288402634E-5</c:v>
                </c:pt>
                <c:pt idx="3896" formatCode="0.00E+00">
                  <c:v>1.00098096134211E-5</c:v>
                </c:pt>
                <c:pt idx="3897" formatCode="0.00E+00">
                  <c:v>2.00196192268423E-5</c:v>
                </c:pt>
                <c:pt idx="3898" formatCode="0.00E+00">
                  <c:v>2.00196192268423E-5</c:v>
                </c:pt>
                <c:pt idx="3899" formatCode="0.00E+00">
                  <c:v>5.00490480671057E-5</c:v>
                </c:pt>
                <c:pt idx="3900" formatCode="0.00E+00">
                  <c:v>4.00392384536846E-5</c:v>
                </c:pt>
                <c:pt idx="3901" formatCode="0.00E+00">
                  <c:v>1.00098096134211E-5</c:v>
                </c:pt>
                <c:pt idx="3902" formatCode="0.00E+00">
                  <c:v>4.00392384536846E-5</c:v>
                </c:pt>
                <c:pt idx="3903" formatCode="0.00E+00">
                  <c:v>1.00098096134211E-5</c:v>
                </c:pt>
                <c:pt idx="3904" formatCode="0.00E+00">
                  <c:v>1.00098096134211E-5</c:v>
                </c:pt>
                <c:pt idx="3905" formatCode="0.00E+00">
                  <c:v>1.00098096134211E-5</c:v>
                </c:pt>
                <c:pt idx="3906" formatCode="0.00E+00">
                  <c:v>1.00098096134211E-5</c:v>
                </c:pt>
                <c:pt idx="3907" formatCode="0.00E+00">
                  <c:v>3.00294288402634E-5</c:v>
                </c:pt>
                <c:pt idx="3908" formatCode="0.00E+00">
                  <c:v>2.00196192268423E-5</c:v>
                </c:pt>
                <c:pt idx="3909" formatCode="0.00E+00">
                  <c:v>2.00196192268423E-5</c:v>
                </c:pt>
                <c:pt idx="3910" formatCode="0.00E+00">
                  <c:v>1.00098096134211E-5</c:v>
                </c:pt>
                <c:pt idx="3911" formatCode="0.00E+00">
                  <c:v>1.00098096134211E-5</c:v>
                </c:pt>
                <c:pt idx="3912" formatCode="0.00E+00">
                  <c:v>1.00098096134211E-5</c:v>
                </c:pt>
                <c:pt idx="3913" formatCode="0.00E+00">
                  <c:v>1.00098096134211E-5</c:v>
                </c:pt>
                <c:pt idx="3914" formatCode="0.00E+00">
                  <c:v>1.00098096134211E-5</c:v>
                </c:pt>
                <c:pt idx="3915" formatCode="0.00E+00">
                  <c:v>4.00392384536846E-5</c:v>
                </c:pt>
                <c:pt idx="3916" formatCode="0.00E+00">
                  <c:v>2.00196192268423E-5</c:v>
                </c:pt>
                <c:pt idx="3917" formatCode="0.00E+00">
                  <c:v>1.00098096134211E-5</c:v>
                </c:pt>
                <c:pt idx="3918" formatCode="0.00E+00">
                  <c:v>3.00294288402634E-5</c:v>
                </c:pt>
                <c:pt idx="3919" formatCode="0.00E+00">
                  <c:v>4.00392384536846E-5</c:v>
                </c:pt>
                <c:pt idx="3920" formatCode="0.00E+00">
                  <c:v>2.00196192268423E-5</c:v>
                </c:pt>
                <c:pt idx="3921" formatCode="0.00E+00">
                  <c:v>3.00294288402634E-5</c:v>
                </c:pt>
                <c:pt idx="3922" formatCode="0.00E+00">
                  <c:v>2.00196192268423E-5</c:v>
                </c:pt>
                <c:pt idx="3923" formatCode="0.00E+00">
                  <c:v>1.00098096134211E-5</c:v>
                </c:pt>
                <c:pt idx="3924" formatCode="0.00E+00">
                  <c:v>2.00196192268423E-5</c:v>
                </c:pt>
                <c:pt idx="3925" formatCode="0.00E+00">
                  <c:v>4.00392384536846E-5</c:v>
                </c:pt>
                <c:pt idx="3926" formatCode="0.00E+00">
                  <c:v>3.00294288402634E-5</c:v>
                </c:pt>
                <c:pt idx="3927" formatCode="0.00E+00">
                  <c:v>3.00294288402634E-5</c:v>
                </c:pt>
                <c:pt idx="3928" formatCode="0.00E+00">
                  <c:v>1.00098096134211E-5</c:v>
                </c:pt>
                <c:pt idx="3929" formatCode="0.00E+00">
                  <c:v>1.00098096134211E-5</c:v>
                </c:pt>
                <c:pt idx="3930" formatCode="0.00E+00">
                  <c:v>2.00196192268423E-5</c:v>
                </c:pt>
                <c:pt idx="3931" formatCode="0.00E+00">
                  <c:v>2.00196192268423E-5</c:v>
                </c:pt>
                <c:pt idx="3932" formatCode="0.00E+00">
                  <c:v>2.00196192268423E-5</c:v>
                </c:pt>
                <c:pt idx="3933" formatCode="0.00E+00">
                  <c:v>3.00294288402634E-5</c:v>
                </c:pt>
                <c:pt idx="3934" formatCode="0.00E+00">
                  <c:v>2.00196192268423E-5</c:v>
                </c:pt>
                <c:pt idx="3935" formatCode="0.00E+00">
                  <c:v>2.00196192268423E-5</c:v>
                </c:pt>
                <c:pt idx="3936" formatCode="0.00E+00">
                  <c:v>1.00098096134211E-5</c:v>
                </c:pt>
                <c:pt idx="3937" formatCode="0.00E+00">
                  <c:v>2.00196192268423E-5</c:v>
                </c:pt>
                <c:pt idx="3938" formatCode="0.00E+00">
                  <c:v>2.00196192268423E-5</c:v>
                </c:pt>
                <c:pt idx="3939" formatCode="0.00E+00">
                  <c:v>4.00392384536846E-5</c:v>
                </c:pt>
                <c:pt idx="3940" formatCode="0.00E+00">
                  <c:v>3.00294288402634E-5</c:v>
                </c:pt>
                <c:pt idx="3941" formatCode="0.00E+00">
                  <c:v>5.00490480671057E-5</c:v>
                </c:pt>
                <c:pt idx="3942" formatCode="0.00E+00">
                  <c:v>1.00098096134211E-5</c:v>
                </c:pt>
                <c:pt idx="3943" formatCode="0.00E+00">
                  <c:v>4.00392384536846E-5</c:v>
                </c:pt>
                <c:pt idx="3944" formatCode="0.00E+00">
                  <c:v>2.00196192268423E-5</c:v>
                </c:pt>
                <c:pt idx="3945" formatCode="0.00E+00">
                  <c:v>1.00098096134211E-5</c:v>
                </c:pt>
                <c:pt idx="3946" formatCode="0.00E+00">
                  <c:v>2.00196192268423E-5</c:v>
                </c:pt>
                <c:pt idx="3947" formatCode="0.00E+00">
                  <c:v>2.00196192268423E-5</c:v>
                </c:pt>
                <c:pt idx="3948" formatCode="0.00E+00">
                  <c:v>1.00098096134211E-5</c:v>
                </c:pt>
                <c:pt idx="3949" formatCode="0.00E+00">
                  <c:v>2.00196192268423E-5</c:v>
                </c:pt>
                <c:pt idx="3950" formatCode="0.00E+00">
                  <c:v>3.00294288402634E-5</c:v>
                </c:pt>
                <c:pt idx="3951" formatCode="0.00E+00">
                  <c:v>1.00098096134211E-5</c:v>
                </c:pt>
                <c:pt idx="3952" formatCode="0.00E+00">
                  <c:v>2.00196192268423E-5</c:v>
                </c:pt>
                <c:pt idx="3953" formatCode="0.00E+00">
                  <c:v>2.00196192268423E-5</c:v>
                </c:pt>
                <c:pt idx="3954" formatCode="0.00E+00">
                  <c:v>1.00098096134211E-5</c:v>
                </c:pt>
                <c:pt idx="3955" formatCode="0.00E+00">
                  <c:v>2.00196192268423E-5</c:v>
                </c:pt>
                <c:pt idx="3956" formatCode="0.00E+00">
                  <c:v>2.00196192268423E-5</c:v>
                </c:pt>
                <c:pt idx="3957" formatCode="0.00E+00">
                  <c:v>2.00196192268423E-5</c:v>
                </c:pt>
                <c:pt idx="3958" formatCode="0.00E+00">
                  <c:v>4.00392384536846E-5</c:v>
                </c:pt>
                <c:pt idx="3959" formatCode="0.00E+00">
                  <c:v>3.00294288402634E-5</c:v>
                </c:pt>
                <c:pt idx="3960" formatCode="0.00E+00">
                  <c:v>2.00196192268423E-5</c:v>
                </c:pt>
                <c:pt idx="3961" formatCode="0.00E+00">
                  <c:v>2.00196192268423E-5</c:v>
                </c:pt>
                <c:pt idx="3962" formatCode="0.00E+00">
                  <c:v>1.00098096134211E-5</c:v>
                </c:pt>
                <c:pt idx="3963" formatCode="0.00E+00">
                  <c:v>1.00098096134211E-5</c:v>
                </c:pt>
                <c:pt idx="3964" formatCode="0.00E+00">
                  <c:v>1.00098096134211E-5</c:v>
                </c:pt>
                <c:pt idx="3965" formatCode="0.00E+00">
                  <c:v>2.00196192268423E-5</c:v>
                </c:pt>
                <c:pt idx="3966" formatCode="0.00E+00">
                  <c:v>3.00294288402634E-5</c:v>
                </c:pt>
                <c:pt idx="3967" formatCode="0.00E+00">
                  <c:v>1.00098096134211E-5</c:v>
                </c:pt>
                <c:pt idx="3968" formatCode="0.00E+00">
                  <c:v>3.00294288402634E-5</c:v>
                </c:pt>
                <c:pt idx="3969" formatCode="0.00E+00">
                  <c:v>4.00392384536846E-5</c:v>
                </c:pt>
                <c:pt idx="3970" formatCode="0.00E+00">
                  <c:v>2.00196192268423E-5</c:v>
                </c:pt>
                <c:pt idx="3971" formatCode="0.00E+00">
                  <c:v>1.00098096134211E-5</c:v>
                </c:pt>
                <c:pt idx="3972" formatCode="0.00E+00">
                  <c:v>1.00098096134211E-5</c:v>
                </c:pt>
                <c:pt idx="3973" formatCode="0.00E+00">
                  <c:v>1.00098096134211E-5</c:v>
                </c:pt>
                <c:pt idx="3974" formatCode="0.00E+00">
                  <c:v>3.00294288402634E-5</c:v>
                </c:pt>
                <c:pt idx="3975" formatCode="0.00E+00">
                  <c:v>1.00098096134211E-5</c:v>
                </c:pt>
                <c:pt idx="3976" formatCode="0.00E+00">
                  <c:v>3.00294288402634E-5</c:v>
                </c:pt>
                <c:pt idx="3977" formatCode="0.00E+00">
                  <c:v>1.00098096134211E-5</c:v>
                </c:pt>
                <c:pt idx="3978" formatCode="0.00E+00">
                  <c:v>1.00098096134211E-5</c:v>
                </c:pt>
                <c:pt idx="3979" formatCode="0.00E+00">
                  <c:v>2.00196192268423E-5</c:v>
                </c:pt>
                <c:pt idx="3980" formatCode="0.00E+00">
                  <c:v>1.00098096134211E-5</c:v>
                </c:pt>
                <c:pt idx="3981" formatCode="0.00E+00">
                  <c:v>3.00294288402634E-5</c:v>
                </c:pt>
                <c:pt idx="3982" formatCode="0.00E+00">
                  <c:v>4.00392384536846E-5</c:v>
                </c:pt>
                <c:pt idx="3983" formatCode="0.00E+00">
                  <c:v>1.00098096134211E-5</c:v>
                </c:pt>
                <c:pt idx="3984" formatCode="0.00E+00">
                  <c:v>2.00196192268423E-5</c:v>
                </c:pt>
                <c:pt idx="3985" formatCode="0.00E+00">
                  <c:v>1.00098096134211E-5</c:v>
                </c:pt>
                <c:pt idx="3986" formatCode="0.00E+00">
                  <c:v>2.00196192268423E-5</c:v>
                </c:pt>
                <c:pt idx="3987" formatCode="0.00E+00">
                  <c:v>1.00098096134211E-5</c:v>
                </c:pt>
                <c:pt idx="3988" formatCode="0.00E+00">
                  <c:v>1.00098096134211E-5</c:v>
                </c:pt>
                <c:pt idx="3989" formatCode="0.00E+00">
                  <c:v>2.00196192268423E-5</c:v>
                </c:pt>
                <c:pt idx="3990" formatCode="0.00E+00">
                  <c:v>2.00196192268423E-5</c:v>
                </c:pt>
                <c:pt idx="3991" formatCode="0.00E+00">
                  <c:v>1.00098096134211E-5</c:v>
                </c:pt>
                <c:pt idx="3992" formatCode="0.00E+00">
                  <c:v>5.00490480671057E-5</c:v>
                </c:pt>
                <c:pt idx="3993" formatCode="0.00E+00">
                  <c:v>3.00294288402634E-5</c:v>
                </c:pt>
                <c:pt idx="3994" formatCode="0.00E+00">
                  <c:v>1.00098096134211E-5</c:v>
                </c:pt>
                <c:pt idx="3995" formatCode="0.00E+00">
                  <c:v>4.00392384536846E-5</c:v>
                </c:pt>
                <c:pt idx="3996" formatCode="0.00E+00">
                  <c:v>2.00196192268423E-5</c:v>
                </c:pt>
                <c:pt idx="3997" formatCode="0.00E+00">
                  <c:v>2.00196192268423E-5</c:v>
                </c:pt>
                <c:pt idx="3998" formatCode="0.00E+00">
                  <c:v>4.00392384536846E-5</c:v>
                </c:pt>
                <c:pt idx="3999" formatCode="0.00E+00">
                  <c:v>3.00294288402634E-5</c:v>
                </c:pt>
                <c:pt idx="4000" formatCode="0.00E+00">
                  <c:v>1.00098096134211E-5</c:v>
                </c:pt>
                <c:pt idx="4001" formatCode="0.00E+00">
                  <c:v>4.00392384536846E-5</c:v>
                </c:pt>
                <c:pt idx="4002" formatCode="0.00E+00">
                  <c:v>2.00196192268423E-5</c:v>
                </c:pt>
                <c:pt idx="4003" formatCode="0.00E+00">
                  <c:v>1.00098096134211E-5</c:v>
                </c:pt>
                <c:pt idx="4004" formatCode="0.00E+00">
                  <c:v>2.00196192268423E-5</c:v>
                </c:pt>
                <c:pt idx="4005" formatCode="0.00E+00">
                  <c:v>3.00294288402634E-5</c:v>
                </c:pt>
                <c:pt idx="4006" formatCode="0.00E+00">
                  <c:v>4.00392384536846E-5</c:v>
                </c:pt>
                <c:pt idx="4007" formatCode="0.00E+00">
                  <c:v>1.00098096134211E-5</c:v>
                </c:pt>
                <c:pt idx="4008" formatCode="0.00E+00">
                  <c:v>4.00392384536846E-5</c:v>
                </c:pt>
                <c:pt idx="4009" formatCode="0.00E+00">
                  <c:v>1.00098096134211E-5</c:v>
                </c:pt>
                <c:pt idx="4010" formatCode="0.00E+00">
                  <c:v>2.00196192268423E-5</c:v>
                </c:pt>
                <c:pt idx="4011" formatCode="0.00E+00">
                  <c:v>1.00098096134211E-5</c:v>
                </c:pt>
                <c:pt idx="4012" formatCode="0.00E+00">
                  <c:v>1.00098096134211E-5</c:v>
                </c:pt>
                <c:pt idx="4013" formatCode="0.00E+00">
                  <c:v>2.00196192268423E-5</c:v>
                </c:pt>
                <c:pt idx="4014" formatCode="0.00E+00">
                  <c:v>5.00490480671057E-5</c:v>
                </c:pt>
                <c:pt idx="4015" formatCode="0.00E+00">
                  <c:v>2.00196192268423E-5</c:v>
                </c:pt>
                <c:pt idx="4016" formatCode="0.00E+00">
                  <c:v>2.00196192268423E-5</c:v>
                </c:pt>
                <c:pt idx="4017" formatCode="0.00E+00">
                  <c:v>1.00098096134211E-5</c:v>
                </c:pt>
                <c:pt idx="4018" formatCode="0.00E+00">
                  <c:v>1.00098096134211E-5</c:v>
                </c:pt>
                <c:pt idx="4019" formatCode="0.00E+00">
                  <c:v>3.00294288402634E-5</c:v>
                </c:pt>
                <c:pt idx="4020" formatCode="0.00E+00">
                  <c:v>1.00098096134211E-5</c:v>
                </c:pt>
                <c:pt idx="4021" formatCode="0.00E+00">
                  <c:v>1.00098096134211E-5</c:v>
                </c:pt>
                <c:pt idx="4022" formatCode="0.00E+00">
                  <c:v>1.00098096134211E-5</c:v>
                </c:pt>
                <c:pt idx="4023" formatCode="0.00E+00">
                  <c:v>2.00196192268423E-5</c:v>
                </c:pt>
                <c:pt idx="4024" formatCode="0.00E+00">
                  <c:v>2.00196192268423E-5</c:v>
                </c:pt>
                <c:pt idx="4025" formatCode="0.00E+00">
                  <c:v>2.00196192268423E-5</c:v>
                </c:pt>
                <c:pt idx="4026" formatCode="0.00E+00">
                  <c:v>2.00196192268423E-5</c:v>
                </c:pt>
                <c:pt idx="4027" formatCode="0.00E+00">
                  <c:v>1.00098096134211E-5</c:v>
                </c:pt>
                <c:pt idx="4028" formatCode="0.00E+00">
                  <c:v>2.00196192268423E-5</c:v>
                </c:pt>
                <c:pt idx="4029" formatCode="0.00E+00">
                  <c:v>2.00196192268423E-5</c:v>
                </c:pt>
                <c:pt idx="4030" formatCode="0.00E+00">
                  <c:v>1.00098096134211E-5</c:v>
                </c:pt>
                <c:pt idx="4031" formatCode="0.00E+00">
                  <c:v>3.00294288402634E-5</c:v>
                </c:pt>
                <c:pt idx="4032" formatCode="0.00E+00">
                  <c:v>4.00392384536846E-5</c:v>
                </c:pt>
                <c:pt idx="4033" formatCode="0.00E+00">
                  <c:v>2.00196192268423E-5</c:v>
                </c:pt>
                <c:pt idx="4034" formatCode="0.00E+00">
                  <c:v>1.00098096134211E-5</c:v>
                </c:pt>
                <c:pt idx="4035" formatCode="0.00E+00">
                  <c:v>4.00392384536846E-5</c:v>
                </c:pt>
                <c:pt idx="4036" formatCode="0.00E+00">
                  <c:v>3.00294288402634E-5</c:v>
                </c:pt>
                <c:pt idx="4037" formatCode="0.00E+00">
                  <c:v>3.00294288402634E-5</c:v>
                </c:pt>
                <c:pt idx="4038" formatCode="0.00E+00">
                  <c:v>1.00098096134211E-5</c:v>
                </c:pt>
                <c:pt idx="4039" formatCode="0.00E+00">
                  <c:v>2.00196192268423E-5</c:v>
                </c:pt>
                <c:pt idx="4040" formatCode="0.00E+00">
                  <c:v>2.00196192268423E-5</c:v>
                </c:pt>
                <c:pt idx="4041" formatCode="0.00E+00">
                  <c:v>1.00098096134211E-5</c:v>
                </c:pt>
                <c:pt idx="4042" formatCode="0.00E+00">
                  <c:v>1.00098096134211E-5</c:v>
                </c:pt>
                <c:pt idx="4043" formatCode="0.00E+00">
                  <c:v>1.00098096134211E-5</c:v>
                </c:pt>
                <c:pt idx="4044" formatCode="0.00E+00">
                  <c:v>1.00098096134211E-5</c:v>
                </c:pt>
                <c:pt idx="4045" formatCode="0.00E+00">
                  <c:v>1.00098096134211E-5</c:v>
                </c:pt>
                <c:pt idx="4046" formatCode="0.00E+00">
                  <c:v>1.00098096134211E-5</c:v>
                </c:pt>
                <c:pt idx="4047" formatCode="0.00E+00">
                  <c:v>1.00098096134211E-5</c:v>
                </c:pt>
                <c:pt idx="4048" formatCode="0.00E+00">
                  <c:v>3.00294288402634E-5</c:v>
                </c:pt>
                <c:pt idx="4049" formatCode="0.00E+00">
                  <c:v>2.00196192268423E-5</c:v>
                </c:pt>
                <c:pt idx="4050" formatCode="0.00E+00">
                  <c:v>5.00490480671057E-5</c:v>
                </c:pt>
                <c:pt idx="4051" formatCode="0.00E+00">
                  <c:v>2.00196192268423E-5</c:v>
                </c:pt>
                <c:pt idx="4052" formatCode="0.00E+00">
                  <c:v>3.00294288402634E-5</c:v>
                </c:pt>
                <c:pt idx="4053" formatCode="0.00E+00">
                  <c:v>2.00196192268423E-5</c:v>
                </c:pt>
                <c:pt idx="4054" formatCode="0.00E+00">
                  <c:v>1.00098096134211E-5</c:v>
                </c:pt>
                <c:pt idx="4055" formatCode="0.00E+00">
                  <c:v>2.00196192268423E-5</c:v>
                </c:pt>
                <c:pt idx="4056" formatCode="0.00E+00">
                  <c:v>1.00098096134211E-5</c:v>
                </c:pt>
                <c:pt idx="4057" formatCode="0.00E+00">
                  <c:v>2.00196192268423E-5</c:v>
                </c:pt>
                <c:pt idx="4058" formatCode="0.00E+00">
                  <c:v>1.00098096134211E-5</c:v>
                </c:pt>
                <c:pt idx="4059" formatCode="0.00E+00">
                  <c:v>1.00098096134211E-5</c:v>
                </c:pt>
                <c:pt idx="4060" formatCode="0.00E+00">
                  <c:v>1.00098096134211E-5</c:v>
                </c:pt>
                <c:pt idx="4061" formatCode="0.00E+00">
                  <c:v>5.00490480671057E-5</c:v>
                </c:pt>
                <c:pt idx="4062" formatCode="0.00E+00">
                  <c:v>3.00294288402634E-5</c:v>
                </c:pt>
                <c:pt idx="4063" formatCode="0.00E+00">
                  <c:v>1.00098096134211E-5</c:v>
                </c:pt>
                <c:pt idx="4064" formatCode="0.00E+00">
                  <c:v>3.00294288402634E-5</c:v>
                </c:pt>
                <c:pt idx="4065" formatCode="0.00E+00">
                  <c:v>4.00392384536846E-5</c:v>
                </c:pt>
                <c:pt idx="4066" formatCode="0.00E+00">
                  <c:v>2.00196192268423E-5</c:v>
                </c:pt>
                <c:pt idx="4067" formatCode="0.00E+00">
                  <c:v>1.00098096134211E-5</c:v>
                </c:pt>
                <c:pt idx="4068" formatCode="0.00E+00">
                  <c:v>2.00196192268423E-5</c:v>
                </c:pt>
                <c:pt idx="4069" formatCode="0.00E+00">
                  <c:v>1.00098096134211E-5</c:v>
                </c:pt>
                <c:pt idx="4070" formatCode="0.00E+00">
                  <c:v>2.00196192268423E-5</c:v>
                </c:pt>
                <c:pt idx="4071" formatCode="0.00E+00">
                  <c:v>3.00294288402634E-5</c:v>
                </c:pt>
                <c:pt idx="4072" formatCode="0.00E+00">
                  <c:v>2.00196192268423E-5</c:v>
                </c:pt>
                <c:pt idx="4073" formatCode="0.00E+00">
                  <c:v>1.00098096134211E-5</c:v>
                </c:pt>
                <c:pt idx="4074" formatCode="0.00E+00">
                  <c:v>1.00098096134211E-5</c:v>
                </c:pt>
                <c:pt idx="4075" formatCode="0.00E+00">
                  <c:v>2.00196192268423E-5</c:v>
                </c:pt>
                <c:pt idx="4076" formatCode="0.00E+00">
                  <c:v>1.00098096134211E-5</c:v>
                </c:pt>
                <c:pt idx="4077" formatCode="0.00E+00">
                  <c:v>4.00392384536846E-5</c:v>
                </c:pt>
                <c:pt idx="4078" formatCode="0.00E+00">
                  <c:v>3.00294288402634E-5</c:v>
                </c:pt>
                <c:pt idx="4079" formatCode="0.00E+00">
                  <c:v>1.00098096134211E-5</c:v>
                </c:pt>
                <c:pt idx="4080" formatCode="0.00E+00">
                  <c:v>1.00098096134211E-5</c:v>
                </c:pt>
                <c:pt idx="4081" formatCode="0.00E+00">
                  <c:v>1.00098096134211E-5</c:v>
                </c:pt>
                <c:pt idx="4082" formatCode="0.00E+00">
                  <c:v>1.00098096134211E-5</c:v>
                </c:pt>
                <c:pt idx="4083" formatCode="0.00E+00">
                  <c:v>2.00196192268423E-5</c:v>
                </c:pt>
                <c:pt idx="4084" formatCode="0.00E+00">
                  <c:v>5.00490480671057E-5</c:v>
                </c:pt>
                <c:pt idx="4085" formatCode="0.00E+00">
                  <c:v>1.00098096134211E-5</c:v>
                </c:pt>
                <c:pt idx="4086" formatCode="0.00E+00">
                  <c:v>1.00098096134211E-5</c:v>
                </c:pt>
                <c:pt idx="4087" formatCode="0.00E+00">
                  <c:v>3.00294288402634E-5</c:v>
                </c:pt>
                <c:pt idx="4088" formatCode="0.00E+00">
                  <c:v>2.00196192268423E-5</c:v>
                </c:pt>
                <c:pt idx="4089" formatCode="0.00E+00">
                  <c:v>2.00196192268423E-5</c:v>
                </c:pt>
                <c:pt idx="4090" formatCode="0.00E+00">
                  <c:v>1.00098096134211E-5</c:v>
                </c:pt>
                <c:pt idx="4091" formatCode="0.00E+00">
                  <c:v>3.00294288402634E-5</c:v>
                </c:pt>
                <c:pt idx="4092" formatCode="0.00E+00">
                  <c:v>1.00098096134211E-5</c:v>
                </c:pt>
                <c:pt idx="4093" formatCode="0.00E+00">
                  <c:v>2.00196192268423E-5</c:v>
                </c:pt>
                <c:pt idx="4094" formatCode="0.00E+00">
                  <c:v>2.00196192268423E-5</c:v>
                </c:pt>
                <c:pt idx="4095" formatCode="0.00E+00">
                  <c:v>4.00392384536846E-5</c:v>
                </c:pt>
                <c:pt idx="4096" formatCode="0.00E+00">
                  <c:v>1.00098096134211E-5</c:v>
                </c:pt>
                <c:pt idx="4097" formatCode="0.00E+00">
                  <c:v>3.00294288402634E-5</c:v>
                </c:pt>
                <c:pt idx="4098" formatCode="0.00E+00">
                  <c:v>3.00294288402634E-5</c:v>
                </c:pt>
                <c:pt idx="4099" formatCode="0.00E+00">
                  <c:v>1.00098096134211E-5</c:v>
                </c:pt>
                <c:pt idx="4100" formatCode="0.00E+00">
                  <c:v>3.00294288402634E-5</c:v>
                </c:pt>
                <c:pt idx="4101" formatCode="0.00E+00">
                  <c:v>1.00098096134211E-5</c:v>
                </c:pt>
                <c:pt idx="4102" formatCode="0.00E+00">
                  <c:v>1.00098096134211E-5</c:v>
                </c:pt>
                <c:pt idx="4103" formatCode="0.00E+00">
                  <c:v>2.00196192268423E-5</c:v>
                </c:pt>
                <c:pt idx="4104" formatCode="0.00E+00">
                  <c:v>1.00098096134211E-5</c:v>
                </c:pt>
                <c:pt idx="4105" formatCode="0.00E+00">
                  <c:v>1.00098096134211E-5</c:v>
                </c:pt>
                <c:pt idx="4106" formatCode="0.00E+00">
                  <c:v>2.00196192268423E-5</c:v>
                </c:pt>
                <c:pt idx="4107" formatCode="0.00E+00">
                  <c:v>1.00098096134211E-5</c:v>
                </c:pt>
                <c:pt idx="4108" formatCode="0.00E+00">
                  <c:v>1.00098096134211E-5</c:v>
                </c:pt>
                <c:pt idx="4109" formatCode="0.00E+00">
                  <c:v>2.00196192268423E-5</c:v>
                </c:pt>
                <c:pt idx="4110" formatCode="0.00E+00">
                  <c:v>3.00294288402634E-5</c:v>
                </c:pt>
                <c:pt idx="4111" formatCode="0.00E+00">
                  <c:v>1.00098096134211E-5</c:v>
                </c:pt>
                <c:pt idx="4112" formatCode="0.00E+00">
                  <c:v>1.00098096134211E-5</c:v>
                </c:pt>
                <c:pt idx="4113" formatCode="0.00E+00">
                  <c:v>3.00294288402634E-5</c:v>
                </c:pt>
                <c:pt idx="4114" formatCode="0.00E+00">
                  <c:v>1.00098096134211E-5</c:v>
                </c:pt>
                <c:pt idx="4115" formatCode="0.00E+00">
                  <c:v>3.00294288402634E-5</c:v>
                </c:pt>
                <c:pt idx="4116" formatCode="0.00E+00">
                  <c:v>2.00196192268423E-5</c:v>
                </c:pt>
                <c:pt idx="4117" formatCode="0.00E+00">
                  <c:v>1.00098096134211E-5</c:v>
                </c:pt>
                <c:pt idx="4118" formatCode="0.00E+00">
                  <c:v>3.00294288402634E-5</c:v>
                </c:pt>
                <c:pt idx="4119" formatCode="0.00E+00">
                  <c:v>2.00196192268423E-5</c:v>
                </c:pt>
                <c:pt idx="4120" formatCode="0.00E+00">
                  <c:v>2.00196192268423E-5</c:v>
                </c:pt>
                <c:pt idx="4121" formatCode="0.00E+00">
                  <c:v>2.00196192268423E-5</c:v>
                </c:pt>
                <c:pt idx="4122" formatCode="0.00E+00">
                  <c:v>2.00196192268423E-5</c:v>
                </c:pt>
                <c:pt idx="4123" formatCode="0.00E+00">
                  <c:v>2.00196192268423E-5</c:v>
                </c:pt>
                <c:pt idx="4124" formatCode="0.00E+00">
                  <c:v>1.00098096134211E-5</c:v>
                </c:pt>
                <c:pt idx="4125" formatCode="0.00E+00">
                  <c:v>1.00098096134211E-5</c:v>
                </c:pt>
                <c:pt idx="4126" formatCode="0.00E+00">
                  <c:v>1.00098096134211E-5</c:v>
                </c:pt>
                <c:pt idx="4127" formatCode="0.00E+00">
                  <c:v>2.00196192268423E-5</c:v>
                </c:pt>
                <c:pt idx="4128" formatCode="0.00E+00">
                  <c:v>2.00196192268423E-5</c:v>
                </c:pt>
                <c:pt idx="4129" formatCode="0.00E+00">
                  <c:v>2.00196192268423E-5</c:v>
                </c:pt>
                <c:pt idx="4130" formatCode="0.00E+00">
                  <c:v>1.00098096134211E-5</c:v>
                </c:pt>
                <c:pt idx="4131" formatCode="0.00E+00">
                  <c:v>2.00196192268423E-5</c:v>
                </c:pt>
                <c:pt idx="4132" formatCode="0.00E+00">
                  <c:v>1.00098096134211E-5</c:v>
                </c:pt>
                <c:pt idx="4133" formatCode="0.00E+00">
                  <c:v>2.00196192268423E-5</c:v>
                </c:pt>
                <c:pt idx="4134" formatCode="0.00E+00">
                  <c:v>2.00196192268423E-5</c:v>
                </c:pt>
                <c:pt idx="4135" formatCode="0.00E+00">
                  <c:v>1.00098096134211E-5</c:v>
                </c:pt>
                <c:pt idx="4136" formatCode="0.00E+00">
                  <c:v>2.00196192268423E-5</c:v>
                </c:pt>
                <c:pt idx="4137" formatCode="0.00E+00">
                  <c:v>2.00196192268423E-5</c:v>
                </c:pt>
                <c:pt idx="4138" formatCode="0.00E+00">
                  <c:v>2.00196192268423E-5</c:v>
                </c:pt>
                <c:pt idx="4139" formatCode="0.00E+00">
                  <c:v>1.00098096134211E-5</c:v>
                </c:pt>
                <c:pt idx="4140" formatCode="0.00E+00">
                  <c:v>1.00098096134211E-5</c:v>
                </c:pt>
                <c:pt idx="4141" formatCode="0.00E+00">
                  <c:v>3.00294288402634E-5</c:v>
                </c:pt>
                <c:pt idx="4142" formatCode="0.00E+00">
                  <c:v>2.00196192268423E-5</c:v>
                </c:pt>
                <c:pt idx="4143" formatCode="0.00E+00">
                  <c:v>1.00098096134211E-5</c:v>
                </c:pt>
                <c:pt idx="4144" formatCode="0.00E+00">
                  <c:v>1.00098096134211E-5</c:v>
                </c:pt>
                <c:pt idx="4145" formatCode="0.00E+00">
                  <c:v>1.00098096134211E-5</c:v>
                </c:pt>
                <c:pt idx="4146" formatCode="0.00E+00">
                  <c:v>2.00196192268423E-5</c:v>
                </c:pt>
                <c:pt idx="4147" formatCode="0.00E+00">
                  <c:v>3.00294288402634E-5</c:v>
                </c:pt>
                <c:pt idx="4148" formatCode="0.00E+00">
                  <c:v>3.00294288402634E-5</c:v>
                </c:pt>
                <c:pt idx="4149" formatCode="0.00E+00">
                  <c:v>1.00098096134211E-5</c:v>
                </c:pt>
                <c:pt idx="4150" formatCode="0.00E+00">
                  <c:v>3.00294288402634E-5</c:v>
                </c:pt>
                <c:pt idx="4151" formatCode="0.00E+00">
                  <c:v>2.00196192268423E-5</c:v>
                </c:pt>
                <c:pt idx="4152" formatCode="0.00E+00">
                  <c:v>2.00196192268423E-5</c:v>
                </c:pt>
                <c:pt idx="4153" formatCode="0.00E+00">
                  <c:v>1.00098096134211E-5</c:v>
                </c:pt>
                <c:pt idx="4154" formatCode="0.00E+00">
                  <c:v>3.00294288402634E-5</c:v>
                </c:pt>
                <c:pt idx="4155" formatCode="0.00E+00">
                  <c:v>1.00098096134211E-5</c:v>
                </c:pt>
                <c:pt idx="4156" formatCode="0.00E+00">
                  <c:v>1.00098096134211E-5</c:v>
                </c:pt>
                <c:pt idx="4157" formatCode="0.00E+00">
                  <c:v>1.00098096134211E-5</c:v>
                </c:pt>
                <c:pt idx="4158" formatCode="0.00E+00">
                  <c:v>2.00196192268423E-5</c:v>
                </c:pt>
                <c:pt idx="4159" formatCode="0.00E+00">
                  <c:v>2.00196192268423E-5</c:v>
                </c:pt>
                <c:pt idx="4160" formatCode="0.00E+00">
                  <c:v>2.00196192268423E-5</c:v>
                </c:pt>
                <c:pt idx="4161" formatCode="0.00E+00">
                  <c:v>2.00196192268423E-5</c:v>
                </c:pt>
                <c:pt idx="4162" formatCode="0.00E+00">
                  <c:v>2.00196192268423E-5</c:v>
                </c:pt>
                <c:pt idx="4163" formatCode="0.00E+00">
                  <c:v>4.00392384536846E-5</c:v>
                </c:pt>
                <c:pt idx="4164" formatCode="0.00E+00">
                  <c:v>3.00294288402634E-5</c:v>
                </c:pt>
                <c:pt idx="4165" formatCode="0.00E+00">
                  <c:v>1.00098096134211E-5</c:v>
                </c:pt>
                <c:pt idx="4166" formatCode="0.00E+00">
                  <c:v>3.00294288402634E-5</c:v>
                </c:pt>
                <c:pt idx="4167" formatCode="0.00E+00">
                  <c:v>1.00098096134211E-5</c:v>
                </c:pt>
                <c:pt idx="4168" formatCode="0.00E+00">
                  <c:v>1.00098096134211E-5</c:v>
                </c:pt>
                <c:pt idx="4169" formatCode="0.00E+00">
                  <c:v>3.00294288402634E-5</c:v>
                </c:pt>
                <c:pt idx="4170" formatCode="0.00E+00">
                  <c:v>4.00392384536846E-5</c:v>
                </c:pt>
                <c:pt idx="4171" formatCode="0.00E+00">
                  <c:v>1.00098096134211E-5</c:v>
                </c:pt>
                <c:pt idx="4172" formatCode="0.00E+00">
                  <c:v>1.00098096134211E-5</c:v>
                </c:pt>
                <c:pt idx="4173" formatCode="0.00E+00">
                  <c:v>1.00098096134211E-5</c:v>
                </c:pt>
                <c:pt idx="4174" formatCode="0.00E+00">
                  <c:v>3.00294288402634E-5</c:v>
                </c:pt>
                <c:pt idx="4175" formatCode="0.00E+00">
                  <c:v>1.00098096134211E-5</c:v>
                </c:pt>
                <c:pt idx="4176" formatCode="0.00E+00">
                  <c:v>2.00196192268423E-5</c:v>
                </c:pt>
                <c:pt idx="4177" formatCode="0.00E+00">
                  <c:v>3.00294288402634E-5</c:v>
                </c:pt>
                <c:pt idx="4178" formatCode="0.00E+00">
                  <c:v>1.00098096134211E-5</c:v>
                </c:pt>
                <c:pt idx="4179" formatCode="0.00E+00">
                  <c:v>3.00294288402634E-5</c:v>
                </c:pt>
                <c:pt idx="4180" formatCode="0.00E+00">
                  <c:v>1.00098096134211E-5</c:v>
                </c:pt>
                <c:pt idx="4181" formatCode="0.00E+00">
                  <c:v>1.00098096134211E-5</c:v>
                </c:pt>
                <c:pt idx="4182" formatCode="0.00E+00">
                  <c:v>2.00196192268423E-5</c:v>
                </c:pt>
                <c:pt idx="4183" formatCode="0.00E+00">
                  <c:v>1.00098096134211E-5</c:v>
                </c:pt>
                <c:pt idx="4184" formatCode="0.00E+00">
                  <c:v>1.00098096134211E-5</c:v>
                </c:pt>
                <c:pt idx="4185" formatCode="0.00E+00">
                  <c:v>5.00490480671057E-5</c:v>
                </c:pt>
                <c:pt idx="4186" formatCode="0.00E+00">
                  <c:v>2.00196192268423E-5</c:v>
                </c:pt>
                <c:pt idx="4187" formatCode="0.00E+00">
                  <c:v>2.00196192268423E-5</c:v>
                </c:pt>
                <c:pt idx="4188" formatCode="0.00E+00">
                  <c:v>2.00196192268423E-5</c:v>
                </c:pt>
                <c:pt idx="4189" formatCode="0.00E+00">
                  <c:v>2.00196192268423E-5</c:v>
                </c:pt>
                <c:pt idx="4190" formatCode="0.00E+00">
                  <c:v>2.00196192268423E-5</c:v>
                </c:pt>
                <c:pt idx="4191" formatCode="0.00E+00">
                  <c:v>1.00098096134211E-5</c:v>
                </c:pt>
                <c:pt idx="4192" formatCode="0.00E+00">
                  <c:v>3.00294288402634E-5</c:v>
                </c:pt>
                <c:pt idx="4193" formatCode="0.00E+00">
                  <c:v>1.00098096134211E-5</c:v>
                </c:pt>
                <c:pt idx="4194" formatCode="0.00E+00">
                  <c:v>2.00196192268423E-5</c:v>
                </c:pt>
                <c:pt idx="4195" formatCode="0.00E+00">
                  <c:v>2.00196192268423E-5</c:v>
                </c:pt>
                <c:pt idx="4196" formatCode="0.00E+00">
                  <c:v>1.00098096134211E-5</c:v>
                </c:pt>
                <c:pt idx="4197" formatCode="0.00E+00">
                  <c:v>1.00098096134211E-5</c:v>
                </c:pt>
                <c:pt idx="4198" formatCode="0.00E+00">
                  <c:v>2.00196192268423E-5</c:v>
                </c:pt>
                <c:pt idx="4199" formatCode="0.00E+00">
                  <c:v>1.00098096134211E-5</c:v>
                </c:pt>
                <c:pt idx="4200" formatCode="0.00E+00">
                  <c:v>1.00098096134211E-5</c:v>
                </c:pt>
                <c:pt idx="4201" formatCode="0.00E+00">
                  <c:v>1.00098096134211E-5</c:v>
                </c:pt>
                <c:pt idx="4202" formatCode="0.00E+00">
                  <c:v>2.00196192268423E-5</c:v>
                </c:pt>
                <c:pt idx="4203" formatCode="0.00E+00">
                  <c:v>1.00098096134211E-5</c:v>
                </c:pt>
                <c:pt idx="4204" formatCode="0.00E+00">
                  <c:v>1.00098096134211E-5</c:v>
                </c:pt>
                <c:pt idx="4205" formatCode="0.00E+00">
                  <c:v>1.00098096134211E-5</c:v>
                </c:pt>
                <c:pt idx="4206" formatCode="0.00E+00">
                  <c:v>2.00196192268423E-5</c:v>
                </c:pt>
                <c:pt idx="4207" formatCode="0.00E+00">
                  <c:v>1.00098096134211E-5</c:v>
                </c:pt>
                <c:pt idx="4208" formatCode="0.00E+00">
                  <c:v>1.00098096134211E-5</c:v>
                </c:pt>
                <c:pt idx="4209" formatCode="0.00E+00">
                  <c:v>2.00196192268423E-5</c:v>
                </c:pt>
                <c:pt idx="4210" formatCode="0.00E+00">
                  <c:v>6.00588576805269E-5</c:v>
                </c:pt>
                <c:pt idx="4211" formatCode="0.00E+00">
                  <c:v>1.00098096134211E-5</c:v>
                </c:pt>
                <c:pt idx="4212" formatCode="0.00E+00">
                  <c:v>1.00098096134211E-5</c:v>
                </c:pt>
                <c:pt idx="4213" formatCode="0.00E+00">
                  <c:v>1.00098096134211E-5</c:v>
                </c:pt>
                <c:pt idx="4214" formatCode="0.00E+00">
                  <c:v>1.00098096134211E-5</c:v>
                </c:pt>
                <c:pt idx="4215" formatCode="0.00E+00">
                  <c:v>2.00196192268423E-5</c:v>
                </c:pt>
                <c:pt idx="4216" formatCode="0.00E+00">
                  <c:v>1.00098096134211E-5</c:v>
                </c:pt>
                <c:pt idx="4217" formatCode="0.00E+00">
                  <c:v>5.00490480671057E-5</c:v>
                </c:pt>
                <c:pt idx="4218" formatCode="0.00E+00">
                  <c:v>1.00098096134211E-5</c:v>
                </c:pt>
                <c:pt idx="4219" formatCode="0.00E+00">
                  <c:v>2.00196192268423E-5</c:v>
                </c:pt>
                <c:pt idx="4220" formatCode="0.00E+00">
                  <c:v>2.00196192268423E-5</c:v>
                </c:pt>
                <c:pt idx="4221" formatCode="0.00E+00">
                  <c:v>2.00196192268423E-5</c:v>
                </c:pt>
                <c:pt idx="4222" formatCode="0.00E+00">
                  <c:v>2.00196192268423E-5</c:v>
                </c:pt>
                <c:pt idx="4223" formatCode="0.00E+00">
                  <c:v>1.00098096134211E-5</c:v>
                </c:pt>
                <c:pt idx="4224" formatCode="0.00E+00">
                  <c:v>1.00098096134211E-5</c:v>
                </c:pt>
                <c:pt idx="4225" formatCode="0.00E+00">
                  <c:v>2.00196192268423E-5</c:v>
                </c:pt>
                <c:pt idx="4226" formatCode="0.00E+00">
                  <c:v>6.00588576805269E-5</c:v>
                </c:pt>
                <c:pt idx="4227" formatCode="0.00E+00">
                  <c:v>3.00294288402634E-5</c:v>
                </c:pt>
                <c:pt idx="4228" formatCode="0.00E+00">
                  <c:v>1.00098096134211E-5</c:v>
                </c:pt>
                <c:pt idx="4229" formatCode="0.00E+00">
                  <c:v>1.00098096134211E-5</c:v>
                </c:pt>
                <c:pt idx="4230" formatCode="0.00E+00">
                  <c:v>1.00098096134211E-5</c:v>
                </c:pt>
                <c:pt idx="4231" formatCode="0.00E+00">
                  <c:v>1.00098096134211E-5</c:v>
                </c:pt>
                <c:pt idx="4232" formatCode="0.00E+00">
                  <c:v>2.00196192268423E-5</c:v>
                </c:pt>
                <c:pt idx="4233" formatCode="0.00E+00">
                  <c:v>2.00196192268423E-5</c:v>
                </c:pt>
                <c:pt idx="4234" formatCode="0.00E+00">
                  <c:v>2.00196192268423E-5</c:v>
                </c:pt>
                <c:pt idx="4235" formatCode="0.00E+00">
                  <c:v>3.00294288402634E-5</c:v>
                </c:pt>
                <c:pt idx="4236" formatCode="0.00E+00">
                  <c:v>1.00098096134211E-5</c:v>
                </c:pt>
                <c:pt idx="4237" formatCode="0.00E+00">
                  <c:v>1.00098096134211E-5</c:v>
                </c:pt>
                <c:pt idx="4238" formatCode="0.00E+00">
                  <c:v>1.00098096134211E-5</c:v>
                </c:pt>
                <c:pt idx="4239" formatCode="0.00E+00">
                  <c:v>3.00294288402634E-5</c:v>
                </c:pt>
                <c:pt idx="4240" formatCode="0.00E+00">
                  <c:v>1.00098096134211E-5</c:v>
                </c:pt>
                <c:pt idx="4241" formatCode="0.00E+00">
                  <c:v>1.00098096134211E-5</c:v>
                </c:pt>
                <c:pt idx="4242" formatCode="0.00E+00">
                  <c:v>1.00098096134211E-5</c:v>
                </c:pt>
                <c:pt idx="4243" formatCode="0.00E+00">
                  <c:v>1.00098096134211E-5</c:v>
                </c:pt>
                <c:pt idx="4244" formatCode="0.00E+00">
                  <c:v>2.00196192268423E-5</c:v>
                </c:pt>
                <c:pt idx="4245" formatCode="0.00E+00">
                  <c:v>3.00294288402634E-5</c:v>
                </c:pt>
                <c:pt idx="4246" formatCode="0.00E+00">
                  <c:v>2.00196192268423E-5</c:v>
                </c:pt>
                <c:pt idx="4247" formatCode="0.00E+00">
                  <c:v>3.00294288402634E-5</c:v>
                </c:pt>
                <c:pt idx="4248" formatCode="0.00E+00">
                  <c:v>3.00294288402634E-5</c:v>
                </c:pt>
                <c:pt idx="4249" formatCode="0.00E+00">
                  <c:v>1.00098096134211E-5</c:v>
                </c:pt>
                <c:pt idx="4250" formatCode="0.00E+00">
                  <c:v>2.00196192268423E-5</c:v>
                </c:pt>
                <c:pt idx="4251" formatCode="0.00E+00">
                  <c:v>1.00098096134211E-5</c:v>
                </c:pt>
                <c:pt idx="4252" formatCode="0.00E+00">
                  <c:v>1.00098096134211E-5</c:v>
                </c:pt>
                <c:pt idx="4253" formatCode="0.00E+00">
                  <c:v>2.00196192268423E-5</c:v>
                </c:pt>
                <c:pt idx="4254" formatCode="0.00E+00">
                  <c:v>2.00196192268423E-5</c:v>
                </c:pt>
                <c:pt idx="4255" formatCode="0.00E+00">
                  <c:v>1.00098096134211E-5</c:v>
                </c:pt>
                <c:pt idx="4256" formatCode="0.00E+00">
                  <c:v>2.00196192268423E-5</c:v>
                </c:pt>
                <c:pt idx="4257" formatCode="0.00E+00">
                  <c:v>4.00392384536846E-5</c:v>
                </c:pt>
                <c:pt idx="4258" formatCode="0.00E+00">
                  <c:v>1.00098096134211E-5</c:v>
                </c:pt>
                <c:pt idx="4259" formatCode="0.00E+00">
                  <c:v>1.00098096134211E-5</c:v>
                </c:pt>
                <c:pt idx="4260" formatCode="0.00E+00">
                  <c:v>1.00098096134211E-5</c:v>
                </c:pt>
                <c:pt idx="4261" formatCode="0.00E+00">
                  <c:v>2.00196192268423E-5</c:v>
                </c:pt>
                <c:pt idx="4262" formatCode="0.00E+00">
                  <c:v>2.00196192268423E-5</c:v>
                </c:pt>
                <c:pt idx="4263" formatCode="0.00E+00">
                  <c:v>3.00294288402634E-5</c:v>
                </c:pt>
                <c:pt idx="4264" formatCode="0.00E+00">
                  <c:v>2.00196192268423E-5</c:v>
                </c:pt>
                <c:pt idx="4265" formatCode="0.00E+00">
                  <c:v>1.00098096134211E-5</c:v>
                </c:pt>
                <c:pt idx="4266" formatCode="0.00E+00">
                  <c:v>2.00196192268423E-5</c:v>
                </c:pt>
                <c:pt idx="4267" formatCode="0.00E+00">
                  <c:v>1.00098096134211E-5</c:v>
                </c:pt>
                <c:pt idx="4268" formatCode="0.00E+00">
                  <c:v>1.00098096134211E-5</c:v>
                </c:pt>
                <c:pt idx="4269" formatCode="0.00E+00">
                  <c:v>1.00098096134211E-5</c:v>
                </c:pt>
                <c:pt idx="4270" formatCode="0.00E+00">
                  <c:v>3.00294288402634E-5</c:v>
                </c:pt>
                <c:pt idx="4271" formatCode="0.00E+00">
                  <c:v>1.00098096134211E-5</c:v>
                </c:pt>
                <c:pt idx="4272" formatCode="0.00E+00">
                  <c:v>2.00196192268423E-5</c:v>
                </c:pt>
                <c:pt idx="4273" formatCode="0.00E+00">
                  <c:v>1.00098096134211E-5</c:v>
                </c:pt>
                <c:pt idx="4274" formatCode="0.00E+00">
                  <c:v>1.00098096134211E-5</c:v>
                </c:pt>
                <c:pt idx="4275" formatCode="0.00E+00">
                  <c:v>3.00294288402634E-5</c:v>
                </c:pt>
                <c:pt idx="4276" formatCode="0.00E+00">
                  <c:v>3.00294288402634E-5</c:v>
                </c:pt>
                <c:pt idx="4277" formatCode="0.00E+00">
                  <c:v>2.00196192268423E-5</c:v>
                </c:pt>
                <c:pt idx="4278" formatCode="0.00E+00">
                  <c:v>1.00098096134211E-5</c:v>
                </c:pt>
                <c:pt idx="4279" formatCode="0.00E+00">
                  <c:v>2.00196192268423E-5</c:v>
                </c:pt>
                <c:pt idx="4280" formatCode="0.00E+00">
                  <c:v>3.00294288402634E-5</c:v>
                </c:pt>
                <c:pt idx="4281" formatCode="0.00E+00">
                  <c:v>1.00098096134211E-5</c:v>
                </c:pt>
                <c:pt idx="4282" formatCode="0.00E+00">
                  <c:v>2.00196192268423E-5</c:v>
                </c:pt>
                <c:pt idx="4283" formatCode="0.00E+00">
                  <c:v>3.00294288402634E-5</c:v>
                </c:pt>
                <c:pt idx="4284" formatCode="0.00E+00">
                  <c:v>1.00098096134211E-5</c:v>
                </c:pt>
                <c:pt idx="4285" formatCode="0.00E+00">
                  <c:v>1.00098096134211E-5</c:v>
                </c:pt>
                <c:pt idx="4286" formatCode="0.00E+00">
                  <c:v>1.00098096134211E-5</c:v>
                </c:pt>
                <c:pt idx="4287" formatCode="0.00E+00">
                  <c:v>1.00098096134211E-5</c:v>
                </c:pt>
                <c:pt idx="4288" formatCode="0.00E+00">
                  <c:v>2.00196192268423E-5</c:v>
                </c:pt>
                <c:pt idx="4289" formatCode="0.00E+00">
                  <c:v>1.00098096134211E-5</c:v>
                </c:pt>
                <c:pt idx="4290" formatCode="0.00E+00">
                  <c:v>1.00098096134211E-5</c:v>
                </c:pt>
                <c:pt idx="4291" formatCode="0.00E+00">
                  <c:v>2.00196192268423E-5</c:v>
                </c:pt>
                <c:pt idx="4292" formatCode="0.00E+00">
                  <c:v>1.00098096134211E-5</c:v>
                </c:pt>
                <c:pt idx="4293" formatCode="0.00E+00">
                  <c:v>1.00098096134211E-5</c:v>
                </c:pt>
                <c:pt idx="4294" formatCode="0.00E+00">
                  <c:v>2.00196192268423E-5</c:v>
                </c:pt>
                <c:pt idx="4295" formatCode="0.00E+00">
                  <c:v>1.00098096134211E-5</c:v>
                </c:pt>
                <c:pt idx="4296" formatCode="0.00E+00">
                  <c:v>2.00196192268423E-5</c:v>
                </c:pt>
                <c:pt idx="4297" formatCode="0.00E+00">
                  <c:v>1.00098096134211E-5</c:v>
                </c:pt>
                <c:pt idx="4298" formatCode="0.00E+00">
                  <c:v>2.00196192268423E-5</c:v>
                </c:pt>
                <c:pt idx="4299" formatCode="0.00E+00">
                  <c:v>3.00294288402634E-5</c:v>
                </c:pt>
                <c:pt idx="4300" formatCode="0.00E+00">
                  <c:v>4.00392384536846E-5</c:v>
                </c:pt>
                <c:pt idx="4301" formatCode="0.00E+00">
                  <c:v>1.00098096134211E-5</c:v>
                </c:pt>
                <c:pt idx="4302" formatCode="0.00E+00">
                  <c:v>1.00098096134211E-5</c:v>
                </c:pt>
                <c:pt idx="4303" formatCode="0.00E+00">
                  <c:v>1.00098096134211E-5</c:v>
                </c:pt>
                <c:pt idx="4304" formatCode="0.00E+00">
                  <c:v>1.00098096134211E-5</c:v>
                </c:pt>
                <c:pt idx="4305" formatCode="0.00E+00">
                  <c:v>3.00294288402634E-5</c:v>
                </c:pt>
                <c:pt idx="4306" formatCode="0.00E+00">
                  <c:v>2.00196192268423E-5</c:v>
                </c:pt>
                <c:pt idx="4307" formatCode="0.00E+00">
                  <c:v>1.00098096134211E-5</c:v>
                </c:pt>
                <c:pt idx="4308" formatCode="0.00E+00">
                  <c:v>1.00098096134211E-5</c:v>
                </c:pt>
                <c:pt idx="4309" formatCode="0.00E+00">
                  <c:v>3.00294288402634E-5</c:v>
                </c:pt>
                <c:pt idx="4310" formatCode="0.00E+00">
                  <c:v>2.00196192268423E-5</c:v>
                </c:pt>
                <c:pt idx="4311" formatCode="0.00E+00">
                  <c:v>2.00196192268423E-5</c:v>
                </c:pt>
                <c:pt idx="4312" formatCode="0.00E+00">
                  <c:v>1.00098096134211E-5</c:v>
                </c:pt>
                <c:pt idx="4313" formatCode="0.00E+00">
                  <c:v>1.00098096134211E-5</c:v>
                </c:pt>
                <c:pt idx="4314" formatCode="0.00E+00">
                  <c:v>2.00196192268423E-5</c:v>
                </c:pt>
                <c:pt idx="4315" formatCode="0.00E+00">
                  <c:v>1.00098096134211E-5</c:v>
                </c:pt>
                <c:pt idx="4316" formatCode="0.00E+00">
                  <c:v>1.00098096134211E-5</c:v>
                </c:pt>
                <c:pt idx="4317" formatCode="0.00E+00">
                  <c:v>2.00196192268423E-5</c:v>
                </c:pt>
                <c:pt idx="4318" formatCode="0.00E+00">
                  <c:v>1.00098096134211E-5</c:v>
                </c:pt>
                <c:pt idx="4319" formatCode="0.00E+00">
                  <c:v>2.00196192268423E-5</c:v>
                </c:pt>
                <c:pt idx="4320" formatCode="0.00E+00">
                  <c:v>5.00490480671057E-5</c:v>
                </c:pt>
                <c:pt idx="4321" formatCode="0.00E+00">
                  <c:v>2.00196192268423E-5</c:v>
                </c:pt>
                <c:pt idx="4322" formatCode="0.00E+00">
                  <c:v>1.00098096134211E-5</c:v>
                </c:pt>
                <c:pt idx="4323" formatCode="0.00E+00">
                  <c:v>2.00196192268423E-5</c:v>
                </c:pt>
                <c:pt idx="4324" formatCode="0.00E+00">
                  <c:v>1.00098096134211E-5</c:v>
                </c:pt>
                <c:pt idx="4325" formatCode="0.00E+00">
                  <c:v>1.00098096134211E-5</c:v>
                </c:pt>
                <c:pt idx="4326" formatCode="0.00E+00">
                  <c:v>1.00098096134211E-5</c:v>
                </c:pt>
                <c:pt idx="4327" formatCode="0.00E+00">
                  <c:v>1.00098096134211E-5</c:v>
                </c:pt>
                <c:pt idx="4328" formatCode="0.00E+00">
                  <c:v>1.00098096134211E-5</c:v>
                </c:pt>
                <c:pt idx="4329" formatCode="0.00E+00">
                  <c:v>1.00098096134211E-5</c:v>
                </c:pt>
                <c:pt idx="4330" formatCode="0.00E+00">
                  <c:v>1.00098096134211E-5</c:v>
                </c:pt>
                <c:pt idx="4331" formatCode="0.00E+00">
                  <c:v>2.00196192268423E-5</c:v>
                </c:pt>
                <c:pt idx="4332" formatCode="0.00E+00">
                  <c:v>1.00098096134211E-5</c:v>
                </c:pt>
                <c:pt idx="4333" formatCode="0.00E+00">
                  <c:v>1.00098096134211E-5</c:v>
                </c:pt>
                <c:pt idx="4334" formatCode="0.00E+00">
                  <c:v>1.00098096134211E-5</c:v>
                </c:pt>
                <c:pt idx="4335" formatCode="0.00E+00">
                  <c:v>1.00098096134211E-5</c:v>
                </c:pt>
                <c:pt idx="4336" formatCode="0.00E+00">
                  <c:v>2.00196192268423E-5</c:v>
                </c:pt>
                <c:pt idx="4337" formatCode="0.00E+00">
                  <c:v>2.00196192268423E-5</c:v>
                </c:pt>
                <c:pt idx="4338" formatCode="0.00E+00">
                  <c:v>2.00196192268423E-5</c:v>
                </c:pt>
                <c:pt idx="4339" formatCode="0.00E+00">
                  <c:v>1.00098096134211E-5</c:v>
                </c:pt>
                <c:pt idx="4340" formatCode="0.00E+00">
                  <c:v>1.00098096134211E-5</c:v>
                </c:pt>
                <c:pt idx="4341" formatCode="0.00E+00">
                  <c:v>2.00196192268423E-5</c:v>
                </c:pt>
                <c:pt idx="4342" formatCode="0.00E+00">
                  <c:v>1.00098096134211E-5</c:v>
                </c:pt>
                <c:pt idx="4343" formatCode="0.00E+00">
                  <c:v>5.00490480671057E-5</c:v>
                </c:pt>
                <c:pt idx="4344" formatCode="0.00E+00">
                  <c:v>1.00098096134211E-5</c:v>
                </c:pt>
                <c:pt idx="4345" formatCode="0.00E+00">
                  <c:v>1.00098096134211E-5</c:v>
                </c:pt>
                <c:pt idx="4346" formatCode="0.00E+00">
                  <c:v>3.00294288402634E-5</c:v>
                </c:pt>
                <c:pt idx="4347" formatCode="0.00E+00">
                  <c:v>1.00098096134211E-5</c:v>
                </c:pt>
                <c:pt idx="4348" formatCode="0.00E+00">
                  <c:v>2.00196192268423E-5</c:v>
                </c:pt>
                <c:pt idx="4349" formatCode="0.00E+00">
                  <c:v>2.00196192268423E-5</c:v>
                </c:pt>
                <c:pt idx="4350" formatCode="0.00E+00">
                  <c:v>1.00098096134211E-5</c:v>
                </c:pt>
                <c:pt idx="4351" formatCode="0.00E+00">
                  <c:v>1.00098096134211E-5</c:v>
                </c:pt>
                <c:pt idx="4352" formatCode="0.00E+00">
                  <c:v>1.00098096134211E-5</c:v>
                </c:pt>
                <c:pt idx="4353" formatCode="0.00E+00">
                  <c:v>1.00098096134211E-5</c:v>
                </c:pt>
                <c:pt idx="4354" formatCode="0.00E+00">
                  <c:v>1.00098096134211E-5</c:v>
                </c:pt>
                <c:pt idx="4355" formatCode="0.00E+00">
                  <c:v>1.00098096134211E-5</c:v>
                </c:pt>
                <c:pt idx="4356" formatCode="0.00E+00">
                  <c:v>1.00098096134211E-5</c:v>
                </c:pt>
                <c:pt idx="4357" formatCode="0.00E+00">
                  <c:v>3.00294288402634E-5</c:v>
                </c:pt>
                <c:pt idx="4358" formatCode="0.00E+00">
                  <c:v>1.00098096134211E-5</c:v>
                </c:pt>
                <c:pt idx="4359" formatCode="0.00E+00">
                  <c:v>3.00294288402634E-5</c:v>
                </c:pt>
                <c:pt idx="4360" formatCode="0.00E+00">
                  <c:v>1.00098096134211E-5</c:v>
                </c:pt>
                <c:pt idx="4361" formatCode="0.00E+00">
                  <c:v>1.00098096134211E-5</c:v>
                </c:pt>
                <c:pt idx="4362" formatCode="0.00E+00">
                  <c:v>2.00196192268423E-5</c:v>
                </c:pt>
                <c:pt idx="4363" formatCode="0.00E+00">
                  <c:v>1.00098096134211E-5</c:v>
                </c:pt>
                <c:pt idx="4364" formatCode="0.00E+00">
                  <c:v>2.00196192268423E-5</c:v>
                </c:pt>
                <c:pt idx="4365" formatCode="0.00E+00">
                  <c:v>1.00098096134211E-5</c:v>
                </c:pt>
                <c:pt idx="4366" formatCode="0.00E+00">
                  <c:v>2.00196192268423E-5</c:v>
                </c:pt>
                <c:pt idx="4367" formatCode="0.00E+00">
                  <c:v>2.00196192268423E-5</c:v>
                </c:pt>
                <c:pt idx="4368" formatCode="0.00E+00">
                  <c:v>1.00098096134211E-5</c:v>
                </c:pt>
                <c:pt idx="4369" formatCode="0.00E+00">
                  <c:v>1.00098096134211E-5</c:v>
                </c:pt>
                <c:pt idx="4370" formatCode="0.00E+00">
                  <c:v>1.00098096134211E-5</c:v>
                </c:pt>
                <c:pt idx="4371" formatCode="0.00E+00">
                  <c:v>1.00098096134211E-5</c:v>
                </c:pt>
                <c:pt idx="4372" formatCode="0.00E+00">
                  <c:v>2.00196192268423E-5</c:v>
                </c:pt>
                <c:pt idx="4373" formatCode="0.00E+00">
                  <c:v>1.00098096134211E-5</c:v>
                </c:pt>
                <c:pt idx="4374" formatCode="0.00E+00">
                  <c:v>1.00098096134211E-5</c:v>
                </c:pt>
                <c:pt idx="4375" formatCode="0.00E+00">
                  <c:v>2.00196192268423E-5</c:v>
                </c:pt>
                <c:pt idx="4376" formatCode="0.00E+00">
                  <c:v>1.00098096134211E-5</c:v>
                </c:pt>
                <c:pt idx="4377" formatCode="0.00E+00">
                  <c:v>1.00098096134211E-5</c:v>
                </c:pt>
                <c:pt idx="4378" formatCode="0.00E+00">
                  <c:v>1.00098096134211E-5</c:v>
                </c:pt>
                <c:pt idx="4379" formatCode="0.00E+00">
                  <c:v>2.00196192268423E-5</c:v>
                </c:pt>
                <c:pt idx="4380" formatCode="0.00E+00">
                  <c:v>1.00098096134211E-5</c:v>
                </c:pt>
                <c:pt idx="4381" formatCode="0.00E+00">
                  <c:v>4.00392384536846E-5</c:v>
                </c:pt>
                <c:pt idx="4382" formatCode="0.00E+00">
                  <c:v>2.00196192268423E-5</c:v>
                </c:pt>
                <c:pt idx="4383" formatCode="0.00E+00">
                  <c:v>1.00098096134211E-5</c:v>
                </c:pt>
                <c:pt idx="4384" formatCode="0.00E+00">
                  <c:v>1.00098096134211E-5</c:v>
                </c:pt>
                <c:pt idx="4385" formatCode="0.00E+00">
                  <c:v>2.00196192268423E-5</c:v>
                </c:pt>
                <c:pt idx="4386" formatCode="0.00E+00">
                  <c:v>1.00098096134211E-5</c:v>
                </c:pt>
                <c:pt idx="4387" formatCode="0.00E+00">
                  <c:v>1.00098096134211E-5</c:v>
                </c:pt>
                <c:pt idx="4388" formatCode="0.00E+00">
                  <c:v>1.00098096134211E-5</c:v>
                </c:pt>
                <c:pt idx="4389" formatCode="0.00E+00">
                  <c:v>1.00098096134211E-5</c:v>
                </c:pt>
                <c:pt idx="4390" formatCode="0.00E+00">
                  <c:v>1.00098096134211E-5</c:v>
                </c:pt>
                <c:pt idx="4391" formatCode="0.00E+00">
                  <c:v>1.00098096134211E-5</c:v>
                </c:pt>
                <c:pt idx="4392" formatCode="0.00E+00">
                  <c:v>3.00294288402634E-5</c:v>
                </c:pt>
                <c:pt idx="4393" formatCode="0.00E+00">
                  <c:v>2.00196192268423E-5</c:v>
                </c:pt>
                <c:pt idx="4394" formatCode="0.00E+00">
                  <c:v>2.00196192268423E-5</c:v>
                </c:pt>
                <c:pt idx="4395" formatCode="0.00E+00">
                  <c:v>1.00098096134211E-5</c:v>
                </c:pt>
                <c:pt idx="4396" formatCode="0.00E+00">
                  <c:v>2.00196192268423E-5</c:v>
                </c:pt>
                <c:pt idx="4397" formatCode="0.00E+00">
                  <c:v>2.00196192268423E-5</c:v>
                </c:pt>
                <c:pt idx="4398" formatCode="0.00E+00">
                  <c:v>1.00098096134211E-5</c:v>
                </c:pt>
                <c:pt idx="4399" formatCode="0.00E+00">
                  <c:v>2.00196192268423E-5</c:v>
                </c:pt>
                <c:pt idx="4400" formatCode="0.00E+00">
                  <c:v>1.00098096134211E-5</c:v>
                </c:pt>
                <c:pt idx="4401" formatCode="0.00E+00">
                  <c:v>1.00098096134211E-5</c:v>
                </c:pt>
                <c:pt idx="4402" formatCode="0.00E+00">
                  <c:v>1.00098096134211E-5</c:v>
                </c:pt>
                <c:pt idx="4403" formatCode="0.00E+00">
                  <c:v>3.00294288402634E-5</c:v>
                </c:pt>
                <c:pt idx="4404" formatCode="0.00E+00">
                  <c:v>1.00098096134211E-5</c:v>
                </c:pt>
                <c:pt idx="4405" formatCode="0.00E+00">
                  <c:v>1.00098096134211E-5</c:v>
                </c:pt>
                <c:pt idx="4406" formatCode="0.00E+00">
                  <c:v>2.00196192268423E-5</c:v>
                </c:pt>
                <c:pt idx="4407" formatCode="0.00E+00">
                  <c:v>2.00196192268423E-5</c:v>
                </c:pt>
                <c:pt idx="4408" formatCode="0.00E+00">
                  <c:v>3.00294288402634E-5</c:v>
                </c:pt>
                <c:pt idx="4409" formatCode="0.00E+00">
                  <c:v>1.00098096134211E-5</c:v>
                </c:pt>
                <c:pt idx="4410" formatCode="0.00E+00">
                  <c:v>1.00098096134211E-5</c:v>
                </c:pt>
                <c:pt idx="4411" formatCode="0.00E+00">
                  <c:v>3.00294288402634E-5</c:v>
                </c:pt>
                <c:pt idx="4412" formatCode="0.00E+00">
                  <c:v>3.00294288402634E-5</c:v>
                </c:pt>
                <c:pt idx="4413" formatCode="0.00E+00">
                  <c:v>1.00098096134211E-5</c:v>
                </c:pt>
                <c:pt idx="4414" formatCode="0.00E+00">
                  <c:v>3.00294288402634E-5</c:v>
                </c:pt>
                <c:pt idx="4415" formatCode="0.00E+00">
                  <c:v>2.00196192268423E-5</c:v>
                </c:pt>
                <c:pt idx="4416" formatCode="0.00E+00">
                  <c:v>2.00196192268423E-5</c:v>
                </c:pt>
                <c:pt idx="4417" formatCode="0.00E+00">
                  <c:v>2.00196192268423E-5</c:v>
                </c:pt>
                <c:pt idx="4418" formatCode="0.00E+00">
                  <c:v>1.00098096134211E-5</c:v>
                </c:pt>
                <c:pt idx="4419" formatCode="0.00E+00">
                  <c:v>1.00098096134211E-5</c:v>
                </c:pt>
                <c:pt idx="4420" formatCode="0.00E+00">
                  <c:v>4.00392384536846E-5</c:v>
                </c:pt>
                <c:pt idx="4421" formatCode="0.00E+00">
                  <c:v>1.00098096134211E-5</c:v>
                </c:pt>
                <c:pt idx="4422" formatCode="0.00E+00">
                  <c:v>3.00294288402634E-5</c:v>
                </c:pt>
                <c:pt idx="4423" formatCode="0.00E+00">
                  <c:v>1.00098096134211E-5</c:v>
                </c:pt>
                <c:pt idx="4424" formatCode="0.00E+00">
                  <c:v>1.00098096134211E-5</c:v>
                </c:pt>
                <c:pt idx="4425" formatCode="0.00E+00">
                  <c:v>1.00098096134211E-5</c:v>
                </c:pt>
                <c:pt idx="4426" formatCode="0.00E+00">
                  <c:v>1.00098096134211E-5</c:v>
                </c:pt>
                <c:pt idx="4427" formatCode="0.00E+00">
                  <c:v>2.00196192268423E-5</c:v>
                </c:pt>
                <c:pt idx="4428" formatCode="0.00E+00">
                  <c:v>2.00196192268423E-5</c:v>
                </c:pt>
                <c:pt idx="4429" formatCode="0.00E+00">
                  <c:v>2.00196192268423E-5</c:v>
                </c:pt>
                <c:pt idx="4430" formatCode="0.00E+00">
                  <c:v>2.00196192268423E-5</c:v>
                </c:pt>
                <c:pt idx="4431" formatCode="0.00E+00">
                  <c:v>1.00098096134211E-5</c:v>
                </c:pt>
                <c:pt idx="4432" formatCode="0.00E+00">
                  <c:v>2.00196192268423E-5</c:v>
                </c:pt>
                <c:pt idx="4433" formatCode="0.00E+00">
                  <c:v>1.00098096134211E-5</c:v>
                </c:pt>
                <c:pt idx="4434" formatCode="0.00E+00">
                  <c:v>1.00098096134211E-5</c:v>
                </c:pt>
                <c:pt idx="4435" formatCode="0.00E+00">
                  <c:v>1.00098096134211E-5</c:v>
                </c:pt>
                <c:pt idx="4436" formatCode="0.00E+00">
                  <c:v>1.00098096134211E-5</c:v>
                </c:pt>
                <c:pt idx="4437" formatCode="0.00E+00">
                  <c:v>1.00098096134211E-5</c:v>
                </c:pt>
                <c:pt idx="4438" formatCode="0.00E+00">
                  <c:v>2.00196192268423E-5</c:v>
                </c:pt>
                <c:pt idx="4439" formatCode="0.00E+00">
                  <c:v>2.00196192268423E-5</c:v>
                </c:pt>
                <c:pt idx="4440" formatCode="0.00E+00">
                  <c:v>2.00196192268423E-5</c:v>
                </c:pt>
                <c:pt idx="4441" formatCode="0.00E+00">
                  <c:v>1.00098096134211E-5</c:v>
                </c:pt>
                <c:pt idx="4442" formatCode="0.00E+00">
                  <c:v>1.00098096134211E-5</c:v>
                </c:pt>
                <c:pt idx="4443" formatCode="0.00E+00">
                  <c:v>1.00098096134211E-5</c:v>
                </c:pt>
                <c:pt idx="4444" formatCode="0.00E+00">
                  <c:v>1.00098096134211E-5</c:v>
                </c:pt>
                <c:pt idx="4445" formatCode="0.00E+00">
                  <c:v>1.00098096134211E-5</c:v>
                </c:pt>
                <c:pt idx="4446" formatCode="0.00E+00">
                  <c:v>1.00098096134211E-5</c:v>
                </c:pt>
                <c:pt idx="4447" formatCode="0.00E+00">
                  <c:v>3.00294288402634E-5</c:v>
                </c:pt>
                <c:pt idx="4448" formatCode="0.00E+00">
                  <c:v>1.00098096134211E-5</c:v>
                </c:pt>
                <c:pt idx="4449" formatCode="0.00E+00">
                  <c:v>2.00196192268423E-5</c:v>
                </c:pt>
                <c:pt idx="4450" formatCode="0.00E+00">
                  <c:v>1.00098096134211E-5</c:v>
                </c:pt>
                <c:pt idx="4451" formatCode="0.00E+00">
                  <c:v>1.00098096134211E-5</c:v>
                </c:pt>
                <c:pt idx="4452" formatCode="0.00E+00">
                  <c:v>1.00098096134211E-5</c:v>
                </c:pt>
                <c:pt idx="4453" formatCode="0.00E+00">
                  <c:v>2.00196192268423E-5</c:v>
                </c:pt>
                <c:pt idx="4454" formatCode="0.00E+00">
                  <c:v>2.00196192268423E-5</c:v>
                </c:pt>
                <c:pt idx="4455" formatCode="0.00E+00">
                  <c:v>2.00196192268423E-5</c:v>
                </c:pt>
                <c:pt idx="4456" formatCode="0.00E+00">
                  <c:v>1.00098096134211E-5</c:v>
                </c:pt>
                <c:pt idx="4457" formatCode="0.00E+00">
                  <c:v>3.00294288402634E-5</c:v>
                </c:pt>
                <c:pt idx="4458" formatCode="0.00E+00">
                  <c:v>2.00196192268423E-5</c:v>
                </c:pt>
                <c:pt idx="4459" formatCode="0.00E+00">
                  <c:v>1.00098096134211E-5</c:v>
                </c:pt>
                <c:pt idx="4460" formatCode="0.00E+00">
                  <c:v>1.00098096134211E-5</c:v>
                </c:pt>
                <c:pt idx="4461" formatCode="0.00E+00">
                  <c:v>3.00294288402634E-5</c:v>
                </c:pt>
                <c:pt idx="4462" formatCode="0.00E+00">
                  <c:v>1.00098096134211E-5</c:v>
                </c:pt>
                <c:pt idx="4463" formatCode="0.00E+00">
                  <c:v>1.00098096134211E-5</c:v>
                </c:pt>
                <c:pt idx="4464" formatCode="0.00E+00">
                  <c:v>1.00098096134211E-5</c:v>
                </c:pt>
                <c:pt idx="4465" formatCode="0.00E+00">
                  <c:v>2.00196192268423E-5</c:v>
                </c:pt>
                <c:pt idx="4466" formatCode="0.00E+00">
                  <c:v>3.00294288402634E-5</c:v>
                </c:pt>
                <c:pt idx="4467" formatCode="0.00E+00">
                  <c:v>1.00098096134211E-5</c:v>
                </c:pt>
                <c:pt idx="4468" formatCode="0.00E+00">
                  <c:v>2.00196192268423E-5</c:v>
                </c:pt>
                <c:pt idx="4469" formatCode="0.00E+00">
                  <c:v>1.00098096134211E-5</c:v>
                </c:pt>
                <c:pt idx="4470" formatCode="0.00E+00">
                  <c:v>1.00098096134211E-5</c:v>
                </c:pt>
                <c:pt idx="4471" formatCode="0.00E+00">
                  <c:v>2.00196192268423E-5</c:v>
                </c:pt>
                <c:pt idx="4472" formatCode="0.00E+00">
                  <c:v>1.00098096134211E-5</c:v>
                </c:pt>
                <c:pt idx="4473" formatCode="0.00E+00">
                  <c:v>2.00196192268423E-5</c:v>
                </c:pt>
                <c:pt idx="4474" formatCode="0.00E+00">
                  <c:v>1.00098096134211E-5</c:v>
                </c:pt>
                <c:pt idx="4475" formatCode="0.00E+00">
                  <c:v>2.00196192268423E-5</c:v>
                </c:pt>
                <c:pt idx="4476" formatCode="0.00E+00">
                  <c:v>1.00098096134211E-5</c:v>
                </c:pt>
                <c:pt idx="4477" formatCode="0.00E+00">
                  <c:v>1.00098096134211E-5</c:v>
                </c:pt>
                <c:pt idx="4478" formatCode="0.00E+00">
                  <c:v>2.00196192268423E-5</c:v>
                </c:pt>
                <c:pt idx="4479" formatCode="0.00E+00">
                  <c:v>2.00196192268423E-5</c:v>
                </c:pt>
                <c:pt idx="4480" formatCode="0.00E+00">
                  <c:v>2.00196192268423E-5</c:v>
                </c:pt>
                <c:pt idx="4481" formatCode="0.00E+00">
                  <c:v>2.00196192268423E-5</c:v>
                </c:pt>
                <c:pt idx="4482" formatCode="0.00E+00">
                  <c:v>2.00196192268423E-5</c:v>
                </c:pt>
                <c:pt idx="4483" formatCode="0.00E+00">
                  <c:v>1.00098096134211E-5</c:v>
                </c:pt>
                <c:pt idx="4484" formatCode="0.00E+00">
                  <c:v>2.00196192268423E-5</c:v>
                </c:pt>
                <c:pt idx="4485" formatCode="0.00E+00">
                  <c:v>1.00098096134211E-5</c:v>
                </c:pt>
                <c:pt idx="4486" formatCode="0.00E+00">
                  <c:v>1.00098096134211E-5</c:v>
                </c:pt>
                <c:pt idx="4487" formatCode="0.00E+00">
                  <c:v>1.00098096134211E-5</c:v>
                </c:pt>
                <c:pt idx="4488" formatCode="0.00E+00">
                  <c:v>1.00098096134211E-5</c:v>
                </c:pt>
                <c:pt idx="4489" formatCode="0.00E+00">
                  <c:v>1.00098096134211E-5</c:v>
                </c:pt>
                <c:pt idx="4490" formatCode="0.00E+00">
                  <c:v>2.00196192268423E-5</c:v>
                </c:pt>
                <c:pt idx="4491" formatCode="0.00E+00">
                  <c:v>1.00098096134211E-5</c:v>
                </c:pt>
                <c:pt idx="4492" formatCode="0.00E+00">
                  <c:v>1.00098096134211E-5</c:v>
                </c:pt>
                <c:pt idx="4493" formatCode="0.00E+00">
                  <c:v>2.00196192268423E-5</c:v>
                </c:pt>
                <c:pt idx="4494" formatCode="0.00E+00">
                  <c:v>1.00098096134211E-5</c:v>
                </c:pt>
                <c:pt idx="4495" formatCode="0.00E+00">
                  <c:v>1.00098096134211E-5</c:v>
                </c:pt>
                <c:pt idx="4496" formatCode="0.00E+00">
                  <c:v>1.00098096134211E-5</c:v>
                </c:pt>
                <c:pt idx="4497" formatCode="0.00E+00">
                  <c:v>2.00196192268423E-5</c:v>
                </c:pt>
                <c:pt idx="4498" formatCode="0.00E+00">
                  <c:v>2.00196192268423E-5</c:v>
                </c:pt>
                <c:pt idx="4499" formatCode="0.00E+00">
                  <c:v>3.00294288402634E-5</c:v>
                </c:pt>
                <c:pt idx="4500" formatCode="0.00E+00">
                  <c:v>1.00098096134211E-5</c:v>
                </c:pt>
                <c:pt idx="4501" formatCode="0.00E+00">
                  <c:v>3.00294288402634E-5</c:v>
                </c:pt>
                <c:pt idx="4502" formatCode="0.00E+00">
                  <c:v>1.00098096134211E-5</c:v>
                </c:pt>
                <c:pt idx="4503" formatCode="0.00E+00">
                  <c:v>3.00294288402634E-5</c:v>
                </c:pt>
                <c:pt idx="4504" formatCode="0.00E+00">
                  <c:v>2.00196192268423E-5</c:v>
                </c:pt>
                <c:pt idx="4505" formatCode="0.00E+00">
                  <c:v>1.00098096134211E-5</c:v>
                </c:pt>
                <c:pt idx="4506" formatCode="0.00E+00">
                  <c:v>1.00098096134211E-5</c:v>
                </c:pt>
                <c:pt idx="4507" formatCode="0.00E+00">
                  <c:v>1.00098096134211E-5</c:v>
                </c:pt>
                <c:pt idx="4508" formatCode="0.00E+00">
                  <c:v>1.00098096134211E-5</c:v>
                </c:pt>
                <c:pt idx="4509" formatCode="0.00E+00">
                  <c:v>1.00098096134211E-5</c:v>
                </c:pt>
                <c:pt idx="4510" formatCode="0.00E+00">
                  <c:v>1.00098096134211E-5</c:v>
                </c:pt>
                <c:pt idx="4511" formatCode="0.00E+00">
                  <c:v>1.00098096134211E-5</c:v>
                </c:pt>
                <c:pt idx="4512" formatCode="0.00E+00">
                  <c:v>2.00196192268423E-5</c:v>
                </c:pt>
                <c:pt idx="4513" formatCode="0.00E+00">
                  <c:v>1.00098096134211E-5</c:v>
                </c:pt>
                <c:pt idx="4514" formatCode="0.00E+00">
                  <c:v>3.00294288402634E-5</c:v>
                </c:pt>
                <c:pt idx="4515" formatCode="0.00E+00">
                  <c:v>1.00098096134211E-5</c:v>
                </c:pt>
                <c:pt idx="4516" formatCode="0.00E+00">
                  <c:v>1.00098096134211E-5</c:v>
                </c:pt>
                <c:pt idx="4517" formatCode="0.00E+00">
                  <c:v>1.00098096134211E-5</c:v>
                </c:pt>
                <c:pt idx="4518" formatCode="0.00E+00">
                  <c:v>2.00196192268423E-5</c:v>
                </c:pt>
                <c:pt idx="4519" formatCode="0.00E+00">
                  <c:v>1.00098096134211E-5</c:v>
                </c:pt>
                <c:pt idx="4520" formatCode="0.00E+00">
                  <c:v>2.00196192268423E-5</c:v>
                </c:pt>
                <c:pt idx="4521" formatCode="0.00E+00">
                  <c:v>1.00098096134211E-5</c:v>
                </c:pt>
                <c:pt idx="4522" formatCode="0.00E+00">
                  <c:v>1.00098096134211E-5</c:v>
                </c:pt>
                <c:pt idx="4523" formatCode="0.00E+00">
                  <c:v>1.00098096134211E-5</c:v>
                </c:pt>
                <c:pt idx="4524" formatCode="0.00E+00">
                  <c:v>1.00098096134211E-5</c:v>
                </c:pt>
                <c:pt idx="4525" formatCode="0.00E+00">
                  <c:v>1.00098096134211E-5</c:v>
                </c:pt>
                <c:pt idx="4526" formatCode="0.00E+00">
                  <c:v>1.00098096134211E-5</c:v>
                </c:pt>
                <c:pt idx="4527" formatCode="0.00E+00">
                  <c:v>1.00098096134211E-5</c:v>
                </c:pt>
                <c:pt idx="4528" formatCode="0.00E+00">
                  <c:v>2.00196192268423E-5</c:v>
                </c:pt>
                <c:pt idx="4529" formatCode="0.00E+00">
                  <c:v>1.00098096134211E-5</c:v>
                </c:pt>
                <c:pt idx="4530" formatCode="0.00E+00">
                  <c:v>1.00098096134211E-5</c:v>
                </c:pt>
                <c:pt idx="4531" formatCode="0.00E+00">
                  <c:v>4.00392384536846E-5</c:v>
                </c:pt>
                <c:pt idx="4532" formatCode="0.00E+00">
                  <c:v>2.00196192268423E-5</c:v>
                </c:pt>
                <c:pt idx="4533" formatCode="0.00E+00">
                  <c:v>1.00098096134211E-5</c:v>
                </c:pt>
                <c:pt idx="4534" formatCode="0.00E+00">
                  <c:v>3.00294288402634E-5</c:v>
                </c:pt>
                <c:pt idx="4535" formatCode="0.00E+00">
                  <c:v>1.00098096134211E-5</c:v>
                </c:pt>
                <c:pt idx="4536" formatCode="0.00E+00">
                  <c:v>2.00196192268423E-5</c:v>
                </c:pt>
                <c:pt idx="4537" formatCode="0.00E+00">
                  <c:v>1.00098096134211E-5</c:v>
                </c:pt>
                <c:pt idx="4538" formatCode="0.00E+00">
                  <c:v>2.00196192268423E-5</c:v>
                </c:pt>
                <c:pt idx="4539" formatCode="0.00E+00">
                  <c:v>1.00098096134211E-5</c:v>
                </c:pt>
                <c:pt idx="4540" formatCode="0.00E+00">
                  <c:v>1.00098096134211E-5</c:v>
                </c:pt>
                <c:pt idx="4541" formatCode="0.00E+00">
                  <c:v>3.00294288402634E-5</c:v>
                </c:pt>
                <c:pt idx="4542" formatCode="0.00E+00">
                  <c:v>1.00098096134211E-5</c:v>
                </c:pt>
                <c:pt idx="4543" formatCode="0.00E+00">
                  <c:v>1.00098096134211E-5</c:v>
                </c:pt>
                <c:pt idx="4544" formatCode="0.00E+00">
                  <c:v>1.00098096134211E-5</c:v>
                </c:pt>
                <c:pt idx="4545" formatCode="0.00E+00">
                  <c:v>1.00098096134211E-5</c:v>
                </c:pt>
                <c:pt idx="4546" formatCode="0.00E+00">
                  <c:v>1.00098096134211E-5</c:v>
                </c:pt>
                <c:pt idx="4547" formatCode="0.00E+00">
                  <c:v>1.00098096134211E-5</c:v>
                </c:pt>
                <c:pt idx="4548" formatCode="0.00E+00">
                  <c:v>4.00392384536846E-5</c:v>
                </c:pt>
                <c:pt idx="4549" formatCode="0.00E+00">
                  <c:v>1.00098096134211E-5</c:v>
                </c:pt>
                <c:pt idx="4550" formatCode="0.00E+00">
                  <c:v>1.00098096134211E-5</c:v>
                </c:pt>
                <c:pt idx="4551" formatCode="0.00E+00">
                  <c:v>4.00392384536846E-5</c:v>
                </c:pt>
                <c:pt idx="4552" formatCode="0.00E+00">
                  <c:v>1.00098096134211E-5</c:v>
                </c:pt>
                <c:pt idx="4553" formatCode="0.00E+00">
                  <c:v>3.00294288402634E-5</c:v>
                </c:pt>
                <c:pt idx="4554" formatCode="0.00E+00">
                  <c:v>1.00098096134211E-5</c:v>
                </c:pt>
                <c:pt idx="4555" formatCode="0.00E+00">
                  <c:v>1.00098096134211E-5</c:v>
                </c:pt>
                <c:pt idx="4556" formatCode="0.00E+00">
                  <c:v>2.00196192268423E-5</c:v>
                </c:pt>
                <c:pt idx="4557" formatCode="0.00E+00">
                  <c:v>2.00196192268423E-5</c:v>
                </c:pt>
                <c:pt idx="4558" formatCode="0.00E+00">
                  <c:v>1.00098096134211E-5</c:v>
                </c:pt>
                <c:pt idx="4559" formatCode="0.00E+00">
                  <c:v>1.00098096134211E-5</c:v>
                </c:pt>
                <c:pt idx="4560" formatCode="0.00E+00">
                  <c:v>1.00098096134211E-5</c:v>
                </c:pt>
                <c:pt idx="4561" formatCode="0.00E+00">
                  <c:v>2.00196192268423E-5</c:v>
                </c:pt>
                <c:pt idx="4562" formatCode="0.00E+00">
                  <c:v>1.00098096134211E-5</c:v>
                </c:pt>
                <c:pt idx="4563" formatCode="0.00E+00">
                  <c:v>1.00098096134211E-5</c:v>
                </c:pt>
                <c:pt idx="4564" formatCode="0.00E+00">
                  <c:v>1.00098096134211E-5</c:v>
                </c:pt>
                <c:pt idx="4565" formatCode="0.00E+00">
                  <c:v>1.00098096134211E-5</c:v>
                </c:pt>
                <c:pt idx="4566" formatCode="0.00E+00">
                  <c:v>2.00196192268423E-5</c:v>
                </c:pt>
                <c:pt idx="4567" formatCode="0.00E+00">
                  <c:v>1.00098096134211E-5</c:v>
                </c:pt>
                <c:pt idx="4568" formatCode="0.00E+00">
                  <c:v>1.00098096134211E-5</c:v>
                </c:pt>
                <c:pt idx="4569" formatCode="0.00E+00">
                  <c:v>1.00098096134211E-5</c:v>
                </c:pt>
                <c:pt idx="4570" formatCode="0.00E+00">
                  <c:v>3.00294288402634E-5</c:v>
                </c:pt>
                <c:pt idx="4571" formatCode="0.00E+00">
                  <c:v>1.00098096134211E-5</c:v>
                </c:pt>
                <c:pt idx="4572" formatCode="0.00E+00">
                  <c:v>1.00098096134211E-5</c:v>
                </c:pt>
                <c:pt idx="4573" formatCode="0.00E+00">
                  <c:v>1.00098096134211E-5</c:v>
                </c:pt>
                <c:pt idx="4574" formatCode="0.00E+00">
                  <c:v>1.00098096134211E-5</c:v>
                </c:pt>
                <c:pt idx="4575" formatCode="0.00E+00">
                  <c:v>1.00098096134211E-5</c:v>
                </c:pt>
                <c:pt idx="4576" formatCode="0.00E+00">
                  <c:v>1.00098096134211E-5</c:v>
                </c:pt>
                <c:pt idx="4577" formatCode="0.00E+00">
                  <c:v>1.00098096134211E-5</c:v>
                </c:pt>
                <c:pt idx="4578" formatCode="0.00E+00">
                  <c:v>2.00196192268423E-5</c:v>
                </c:pt>
                <c:pt idx="4579" formatCode="0.00E+00">
                  <c:v>2.00196192268423E-5</c:v>
                </c:pt>
                <c:pt idx="4580" formatCode="0.00E+00">
                  <c:v>1.00098096134211E-5</c:v>
                </c:pt>
                <c:pt idx="4581" formatCode="0.00E+00">
                  <c:v>1.00098096134211E-5</c:v>
                </c:pt>
                <c:pt idx="4582" formatCode="0.00E+00">
                  <c:v>2.00196192268423E-5</c:v>
                </c:pt>
                <c:pt idx="4583" formatCode="0.00E+00">
                  <c:v>2.00196192268423E-5</c:v>
                </c:pt>
                <c:pt idx="4584" formatCode="0.00E+00">
                  <c:v>1.00098096134211E-5</c:v>
                </c:pt>
                <c:pt idx="4585" formatCode="0.00E+00">
                  <c:v>2.00196192268423E-5</c:v>
                </c:pt>
                <c:pt idx="4586" formatCode="0.00E+00">
                  <c:v>1.00098096134211E-5</c:v>
                </c:pt>
                <c:pt idx="4587" formatCode="0.00E+00">
                  <c:v>1.00098096134211E-5</c:v>
                </c:pt>
                <c:pt idx="4588" formatCode="0.00E+00">
                  <c:v>2.00196192268423E-5</c:v>
                </c:pt>
                <c:pt idx="4589" formatCode="0.00E+00">
                  <c:v>1.00098096134211E-5</c:v>
                </c:pt>
                <c:pt idx="4590" formatCode="0.00E+00">
                  <c:v>2.00196192268423E-5</c:v>
                </c:pt>
                <c:pt idx="4591" formatCode="0.00E+00">
                  <c:v>1.00098096134211E-5</c:v>
                </c:pt>
                <c:pt idx="4592" formatCode="0.00E+00">
                  <c:v>2.00196192268423E-5</c:v>
                </c:pt>
                <c:pt idx="4593" formatCode="0.00E+00">
                  <c:v>1.00098096134211E-5</c:v>
                </c:pt>
                <c:pt idx="4594" formatCode="0.00E+00">
                  <c:v>1.00098096134211E-5</c:v>
                </c:pt>
                <c:pt idx="4595" formatCode="0.00E+00">
                  <c:v>1.00098096134211E-5</c:v>
                </c:pt>
                <c:pt idx="4596" formatCode="0.00E+00">
                  <c:v>1.00098096134211E-5</c:v>
                </c:pt>
                <c:pt idx="4597" formatCode="0.00E+00">
                  <c:v>1.00098096134211E-5</c:v>
                </c:pt>
                <c:pt idx="4598" formatCode="0.00E+00">
                  <c:v>2.00196192268423E-5</c:v>
                </c:pt>
                <c:pt idx="4599" formatCode="0.00E+00">
                  <c:v>1.00098096134211E-5</c:v>
                </c:pt>
                <c:pt idx="4600" formatCode="0.00E+00">
                  <c:v>1.00098096134211E-5</c:v>
                </c:pt>
                <c:pt idx="4601" formatCode="0.00E+00">
                  <c:v>3.00294288402634E-5</c:v>
                </c:pt>
                <c:pt idx="4602" formatCode="0.00E+00">
                  <c:v>1.00098096134211E-5</c:v>
                </c:pt>
                <c:pt idx="4603" formatCode="0.00E+00">
                  <c:v>1.00098096134211E-5</c:v>
                </c:pt>
                <c:pt idx="4604" formatCode="0.00E+00">
                  <c:v>1.00098096134211E-5</c:v>
                </c:pt>
                <c:pt idx="4605" formatCode="0.00E+00">
                  <c:v>2.00196192268423E-5</c:v>
                </c:pt>
                <c:pt idx="4606" formatCode="0.00E+00">
                  <c:v>1.00098096134211E-5</c:v>
                </c:pt>
                <c:pt idx="4607" formatCode="0.00E+00">
                  <c:v>3.00294288402634E-5</c:v>
                </c:pt>
                <c:pt idx="4608" formatCode="0.00E+00">
                  <c:v>1.00098096134211E-5</c:v>
                </c:pt>
                <c:pt idx="4609" formatCode="0.00E+00">
                  <c:v>1.00098096134211E-5</c:v>
                </c:pt>
                <c:pt idx="4610" formatCode="0.00E+00">
                  <c:v>1.00098096134211E-5</c:v>
                </c:pt>
                <c:pt idx="4611" formatCode="0.00E+00">
                  <c:v>1.00098096134211E-5</c:v>
                </c:pt>
                <c:pt idx="4612" formatCode="0.00E+00">
                  <c:v>1.00098096134211E-5</c:v>
                </c:pt>
                <c:pt idx="4613" formatCode="0.00E+00">
                  <c:v>1.00098096134211E-5</c:v>
                </c:pt>
                <c:pt idx="4614" formatCode="0.00E+00">
                  <c:v>1.00098096134211E-5</c:v>
                </c:pt>
                <c:pt idx="4615" formatCode="0.00E+00">
                  <c:v>1.00098096134211E-5</c:v>
                </c:pt>
                <c:pt idx="4616" formatCode="0.00E+00">
                  <c:v>1.00098096134211E-5</c:v>
                </c:pt>
                <c:pt idx="4617" formatCode="0.00E+00">
                  <c:v>1.00098096134211E-5</c:v>
                </c:pt>
                <c:pt idx="4618" formatCode="0.00E+00">
                  <c:v>1.00098096134211E-5</c:v>
                </c:pt>
                <c:pt idx="4619" formatCode="0.00E+00">
                  <c:v>1.00098096134211E-5</c:v>
                </c:pt>
                <c:pt idx="4620" formatCode="0.00E+00">
                  <c:v>1.00098096134211E-5</c:v>
                </c:pt>
                <c:pt idx="4621" formatCode="0.00E+00">
                  <c:v>1.00098096134211E-5</c:v>
                </c:pt>
                <c:pt idx="4622" formatCode="0.00E+00">
                  <c:v>2.00196192268423E-5</c:v>
                </c:pt>
                <c:pt idx="4623" formatCode="0.00E+00">
                  <c:v>1.00098096134211E-5</c:v>
                </c:pt>
                <c:pt idx="4624" formatCode="0.00E+00">
                  <c:v>1.00098096134211E-5</c:v>
                </c:pt>
                <c:pt idx="4625" formatCode="0.00E+00">
                  <c:v>1.00098096134211E-5</c:v>
                </c:pt>
                <c:pt idx="4626" formatCode="0.00E+00">
                  <c:v>1.00098096134211E-5</c:v>
                </c:pt>
                <c:pt idx="4627" formatCode="0.00E+00">
                  <c:v>3.00294288402634E-5</c:v>
                </c:pt>
                <c:pt idx="4628" formatCode="0.00E+00">
                  <c:v>1.00098096134211E-5</c:v>
                </c:pt>
                <c:pt idx="4629" formatCode="0.00E+00">
                  <c:v>1.00098096134211E-5</c:v>
                </c:pt>
                <c:pt idx="4630" formatCode="0.00E+00">
                  <c:v>1.00098096134211E-5</c:v>
                </c:pt>
                <c:pt idx="4631" formatCode="0.00E+00">
                  <c:v>1.00098096134211E-5</c:v>
                </c:pt>
                <c:pt idx="4632" formatCode="0.00E+00">
                  <c:v>1.00098096134211E-5</c:v>
                </c:pt>
                <c:pt idx="4633" formatCode="0.00E+00">
                  <c:v>1.00098096134211E-5</c:v>
                </c:pt>
                <c:pt idx="4634" formatCode="0.00E+00">
                  <c:v>4.00392384536846E-5</c:v>
                </c:pt>
                <c:pt idx="4635" formatCode="0.00E+00">
                  <c:v>1.00098096134211E-5</c:v>
                </c:pt>
                <c:pt idx="4636" formatCode="0.00E+00">
                  <c:v>2.00196192268423E-5</c:v>
                </c:pt>
                <c:pt idx="4637" formatCode="0.00E+00">
                  <c:v>1.00098096134211E-5</c:v>
                </c:pt>
                <c:pt idx="4638" formatCode="0.00E+00">
                  <c:v>1.00098096134211E-5</c:v>
                </c:pt>
                <c:pt idx="4639" formatCode="0.00E+00">
                  <c:v>2.00196192268423E-5</c:v>
                </c:pt>
                <c:pt idx="4640" formatCode="0.00E+00">
                  <c:v>1.00098096134211E-5</c:v>
                </c:pt>
                <c:pt idx="4641" formatCode="0.00E+00">
                  <c:v>1.00098096134211E-5</c:v>
                </c:pt>
                <c:pt idx="4642" formatCode="0.00E+00">
                  <c:v>2.00196192268423E-5</c:v>
                </c:pt>
                <c:pt idx="4643" formatCode="0.00E+00">
                  <c:v>1.00098096134211E-5</c:v>
                </c:pt>
                <c:pt idx="4644" formatCode="0.00E+00">
                  <c:v>1.00098096134211E-5</c:v>
                </c:pt>
                <c:pt idx="4645" formatCode="0.00E+00">
                  <c:v>1.00098096134211E-5</c:v>
                </c:pt>
                <c:pt idx="4646" formatCode="0.00E+00">
                  <c:v>1.00098096134211E-5</c:v>
                </c:pt>
                <c:pt idx="4647" formatCode="0.00E+00">
                  <c:v>1.00098096134211E-5</c:v>
                </c:pt>
                <c:pt idx="4648" formatCode="0.00E+00">
                  <c:v>1.00098096134211E-5</c:v>
                </c:pt>
                <c:pt idx="4649" formatCode="0.00E+00">
                  <c:v>1.00098096134211E-5</c:v>
                </c:pt>
                <c:pt idx="4650" formatCode="0.00E+00">
                  <c:v>1.00098096134211E-5</c:v>
                </c:pt>
                <c:pt idx="4651" formatCode="0.00E+00">
                  <c:v>2.00196192268423E-5</c:v>
                </c:pt>
                <c:pt idx="4652" formatCode="0.00E+00">
                  <c:v>3.00294288402634E-5</c:v>
                </c:pt>
                <c:pt idx="4653" formatCode="0.00E+00">
                  <c:v>1.00098096134211E-5</c:v>
                </c:pt>
                <c:pt idx="4654" formatCode="0.00E+00">
                  <c:v>2.00196192268423E-5</c:v>
                </c:pt>
                <c:pt idx="4655" formatCode="0.00E+00">
                  <c:v>2.00196192268423E-5</c:v>
                </c:pt>
                <c:pt idx="4656" formatCode="0.00E+00">
                  <c:v>1.00098096134211E-5</c:v>
                </c:pt>
                <c:pt idx="4657" formatCode="0.00E+00">
                  <c:v>1.00098096134211E-5</c:v>
                </c:pt>
                <c:pt idx="4658" formatCode="0.00E+00">
                  <c:v>1.00098096134211E-5</c:v>
                </c:pt>
                <c:pt idx="4659" formatCode="0.00E+00">
                  <c:v>1.00098096134211E-5</c:v>
                </c:pt>
                <c:pt idx="4660" formatCode="0.00E+00">
                  <c:v>1.00098096134211E-5</c:v>
                </c:pt>
                <c:pt idx="4661" formatCode="0.00E+00">
                  <c:v>1.00098096134211E-5</c:v>
                </c:pt>
                <c:pt idx="4662" formatCode="0.00E+00">
                  <c:v>1.00098096134211E-5</c:v>
                </c:pt>
                <c:pt idx="4663" formatCode="0.00E+00">
                  <c:v>1.00098096134211E-5</c:v>
                </c:pt>
                <c:pt idx="4664" formatCode="0.00E+00">
                  <c:v>1.00098096134211E-5</c:v>
                </c:pt>
                <c:pt idx="4665" formatCode="0.00E+00">
                  <c:v>1.00098096134211E-5</c:v>
                </c:pt>
                <c:pt idx="4666" formatCode="0.00E+00">
                  <c:v>1.00098096134211E-5</c:v>
                </c:pt>
                <c:pt idx="4667" formatCode="0.00E+00">
                  <c:v>1.00098096134211E-5</c:v>
                </c:pt>
                <c:pt idx="4668" formatCode="0.00E+00">
                  <c:v>1.00098096134211E-5</c:v>
                </c:pt>
                <c:pt idx="4669" formatCode="0.00E+00">
                  <c:v>1.00098096134211E-5</c:v>
                </c:pt>
                <c:pt idx="4670" formatCode="0.00E+00">
                  <c:v>1.00098096134211E-5</c:v>
                </c:pt>
                <c:pt idx="4671" formatCode="0.00E+00">
                  <c:v>1.00098096134211E-5</c:v>
                </c:pt>
                <c:pt idx="4672" formatCode="0.00E+00">
                  <c:v>2.00196192268423E-5</c:v>
                </c:pt>
                <c:pt idx="4673" formatCode="0.00E+00">
                  <c:v>1.00098096134211E-5</c:v>
                </c:pt>
                <c:pt idx="4674" formatCode="0.00E+00">
                  <c:v>1.00098096134211E-5</c:v>
                </c:pt>
                <c:pt idx="4675" formatCode="0.00E+00">
                  <c:v>2.00196192268423E-5</c:v>
                </c:pt>
                <c:pt idx="4676" formatCode="0.00E+00">
                  <c:v>1.00098096134211E-5</c:v>
                </c:pt>
                <c:pt idx="4677" formatCode="0.00E+00">
                  <c:v>2.00196192268423E-5</c:v>
                </c:pt>
                <c:pt idx="4678" formatCode="0.00E+00">
                  <c:v>2.00196192268423E-5</c:v>
                </c:pt>
                <c:pt idx="4679" formatCode="0.00E+00">
                  <c:v>1.00098096134211E-5</c:v>
                </c:pt>
                <c:pt idx="4680" formatCode="0.00E+00">
                  <c:v>3.00294288402634E-5</c:v>
                </c:pt>
                <c:pt idx="4681" formatCode="0.00E+00">
                  <c:v>2.00196192268423E-5</c:v>
                </c:pt>
                <c:pt idx="4682" formatCode="0.00E+00">
                  <c:v>1.00098096134211E-5</c:v>
                </c:pt>
                <c:pt idx="4683" formatCode="0.00E+00">
                  <c:v>2.00196192268423E-5</c:v>
                </c:pt>
                <c:pt idx="4684" formatCode="0.00E+00">
                  <c:v>1.00098096134211E-5</c:v>
                </c:pt>
                <c:pt idx="4685" formatCode="0.00E+00">
                  <c:v>1.00098096134211E-5</c:v>
                </c:pt>
                <c:pt idx="4686" formatCode="0.00E+00">
                  <c:v>1.00098096134211E-5</c:v>
                </c:pt>
                <c:pt idx="4687" formatCode="0.00E+00">
                  <c:v>2.00196192268423E-5</c:v>
                </c:pt>
                <c:pt idx="4688" formatCode="0.00E+00">
                  <c:v>1.00098096134211E-5</c:v>
                </c:pt>
                <c:pt idx="4689" formatCode="0.00E+00">
                  <c:v>1.00098096134211E-5</c:v>
                </c:pt>
                <c:pt idx="4690" formatCode="0.00E+00">
                  <c:v>1.00098096134211E-5</c:v>
                </c:pt>
                <c:pt idx="4691" formatCode="0.00E+00">
                  <c:v>2.00196192268423E-5</c:v>
                </c:pt>
                <c:pt idx="4692" formatCode="0.00E+00">
                  <c:v>1.00098096134211E-5</c:v>
                </c:pt>
                <c:pt idx="4693" formatCode="0.00E+00">
                  <c:v>1.00098096134211E-5</c:v>
                </c:pt>
                <c:pt idx="4694" formatCode="0.00E+00">
                  <c:v>1.00098096134211E-5</c:v>
                </c:pt>
                <c:pt idx="4695" formatCode="0.00E+00">
                  <c:v>1.00098096134211E-5</c:v>
                </c:pt>
                <c:pt idx="4696" formatCode="0.00E+00">
                  <c:v>1.00098096134211E-5</c:v>
                </c:pt>
                <c:pt idx="4697" formatCode="0.00E+00">
                  <c:v>1.00098096134211E-5</c:v>
                </c:pt>
                <c:pt idx="4698" formatCode="0.00E+00">
                  <c:v>1.00098096134211E-5</c:v>
                </c:pt>
                <c:pt idx="4699" formatCode="0.00E+00">
                  <c:v>1.00098096134211E-5</c:v>
                </c:pt>
                <c:pt idx="4700" formatCode="0.00E+00">
                  <c:v>1.00098096134211E-5</c:v>
                </c:pt>
                <c:pt idx="4701" formatCode="0.00E+00">
                  <c:v>2.00196192268423E-5</c:v>
                </c:pt>
                <c:pt idx="4702" formatCode="0.00E+00">
                  <c:v>2.00196192268423E-5</c:v>
                </c:pt>
                <c:pt idx="4703" formatCode="0.00E+00">
                  <c:v>1.00098096134211E-5</c:v>
                </c:pt>
                <c:pt idx="4704" formatCode="0.00E+00">
                  <c:v>1.00098096134211E-5</c:v>
                </c:pt>
                <c:pt idx="4705" formatCode="0.00E+00">
                  <c:v>2.00196192268423E-5</c:v>
                </c:pt>
                <c:pt idx="4706" formatCode="0.00E+00">
                  <c:v>1.00098096134211E-5</c:v>
                </c:pt>
                <c:pt idx="4707" formatCode="0.00E+00">
                  <c:v>1.00098096134211E-5</c:v>
                </c:pt>
                <c:pt idx="4708" formatCode="0.00E+00">
                  <c:v>1.00098096134211E-5</c:v>
                </c:pt>
                <c:pt idx="4709" formatCode="0.00E+00">
                  <c:v>1.00098096134211E-5</c:v>
                </c:pt>
                <c:pt idx="4710" formatCode="0.00E+00">
                  <c:v>1.00098096134211E-5</c:v>
                </c:pt>
                <c:pt idx="4711" formatCode="0.00E+00">
                  <c:v>1.00098096134211E-5</c:v>
                </c:pt>
                <c:pt idx="4712" formatCode="0.00E+00">
                  <c:v>1.00098096134211E-5</c:v>
                </c:pt>
                <c:pt idx="4713" formatCode="0.00E+00">
                  <c:v>1.00098096134211E-5</c:v>
                </c:pt>
                <c:pt idx="4714" formatCode="0.00E+00">
                  <c:v>1.00098096134211E-5</c:v>
                </c:pt>
                <c:pt idx="4715" formatCode="0.00E+00">
                  <c:v>2.00196192268423E-5</c:v>
                </c:pt>
                <c:pt idx="4716" formatCode="0.00E+00">
                  <c:v>2.00196192268423E-5</c:v>
                </c:pt>
                <c:pt idx="4717" formatCode="0.00E+00">
                  <c:v>1.00098096134211E-5</c:v>
                </c:pt>
                <c:pt idx="4718" formatCode="0.00E+00">
                  <c:v>1.00098096134211E-5</c:v>
                </c:pt>
                <c:pt idx="4719" formatCode="0.00E+00">
                  <c:v>1.00098096134211E-5</c:v>
                </c:pt>
                <c:pt idx="4720" formatCode="0.00E+00">
                  <c:v>1.00098096134211E-5</c:v>
                </c:pt>
                <c:pt idx="4721" formatCode="0.00E+00">
                  <c:v>3.00294288402634E-5</c:v>
                </c:pt>
                <c:pt idx="4722" formatCode="0.00E+00">
                  <c:v>1.00098096134211E-5</c:v>
                </c:pt>
                <c:pt idx="4723" formatCode="0.00E+00">
                  <c:v>2.00196192268423E-5</c:v>
                </c:pt>
                <c:pt idx="4724" formatCode="0.00E+00">
                  <c:v>1.00098096134211E-5</c:v>
                </c:pt>
                <c:pt idx="4725" formatCode="0.00E+00">
                  <c:v>2.00196192268423E-5</c:v>
                </c:pt>
                <c:pt idx="4726" formatCode="0.00E+00">
                  <c:v>1.00098096134211E-5</c:v>
                </c:pt>
                <c:pt idx="4727" formatCode="0.00E+00">
                  <c:v>1.00098096134211E-5</c:v>
                </c:pt>
                <c:pt idx="4728" formatCode="0.00E+00">
                  <c:v>1.00098096134211E-5</c:v>
                </c:pt>
                <c:pt idx="4729" formatCode="0.00E+00">
                  <c:v>1.00098096134211E-5</c:v>
                </c:pt>
                <c:pt idx="4730" formatCode="0.00E+00">
                  <c:v>2.00196192268423E-5</c:v>
                </c:pt>
                <c:pt idx="4731" formatCode="0.00E+00">
                  <c:v>1.00098096134211E-5</c:v>
                </c:pt>
                <c:pt idx="4732" formatCode="0.00E+00">
                  <c:v>1.00098096134211E-5</c:v>
                </c:pt>
                <c:pt idx="4733" formatCode="0.00E+00">
                  <c:v>1.00098096134211E-5</c:v>
                </c:pt>
                <c:pt idx="4734" formatCode="0.00E+00">
                  <c:v>3.00294288402634E-5</c:v>
                </c:pt>
                <c:pt idx="4735" formatCode="0.00E+00">
                  <c:v>2.00196192268423E-5</c:v>
                </c:pt>
                <c:pt idx="4736" formatCode="0.00E+00">
                  <c:v>1.00098096134211E-5</c:v>
                </c:pt>
                <c:pt idx="4737" formatCode="0.00E+00">
                  <c:v>1.00098096134211E-5</c:v>
                </c:pt>
                <c:pt idx="4738" formatCode="0.00E+00">
                  <c:v>1.00098096134211E-5</c:v>
                </c:pt>
                <c:pt idx="4739" formatCode="0.00E+00">
                  <c:v>1.00098096134211E-5</c:v>
                </c:pt>
                <c:pt idx="4740" formatCode="0.00E+00">
                  <c:v>1.00098096134211E-5</c:v>
                </c:pt>
                <c:pt idx="4741" formatCode="0.00E+00">
                  <c:v>1.00098096134211E-5</c:v>
                </c:pt>
                <c:pt idx="4742" formatCode="0.00E+00">
                  <c:v>1.00098096134211E-5</c:v>
                </c:pt>
                <c:pt idx="4743" formatCode="0.00E+00">
                  <c:v>1.00098096134211E-5</c:v>
                </c:pt>
                <c:pt idx="4744" formatCode="0.00E+00">
                  <c:v>2.00196192268423E-5</c:v>
                </c:pt>
                <c:pt idx="4745" formatCode="0.00E+00">
                  <c:v>1.00098096134211E-5</c:v>
                </c:pt>
                <c:pt idx="4746" formatCode="0.00E+00">
                  <c:v>1.00098096134211E-5</c:v>
                </c:pt>
                <c:pt idx="4747" formatCode="0.00E+00">
                  <c:v>1.00098096134211E-5</c:v>
                </c:pt>
                <c:pt idx="4748" formatCode="0.00E+00">
                  <c:v>2.00196192268423E-5</c:v>
                </c:pt>
                <c:pt idx="4749" formatCode="0.00E+00">
                  <c:v>1.00098096134211E-5</c:v>
                </c:pt>
                <c:pt idx="4750" formatCode="0.00E+00">
                  <c:v>1.00098096134211E-5</c:v>
                </c:pt>
                <c:pt idx="4751" formatCode="0.00E+00">
                  <c:v>1.00098096134211E-5</c:v>
                </c:pt>
                <c:pt idx="4752" formatCode="0.00E+00">
                  <c:v>1.00098096134211E-5</c:v>
                </c:pt>
                <c:pt idx="4753" formatCode="0.00E+00">
                  <c:v>1.00098096134211E-5</c:v>
                </c:pt>
                <c:pt idx="4754" formatCode="0.00E+00">
                  <c:v>2.00196192268423E-5</c:v>
                </c:pt>
                <c:pt idx="4755" formatCode="0.00E+00">
                  <c:v>1.00098096134211E-5</c:v>
                </c:pt>
                <c:pt idx="4756" formatCode="0.00E+00">
                  <c:v>1.00098096134211E-5</c:v>
                </c:pt>
                <c:pt idx="4757" formatCode="0.00E+00">
                  <c:v>1.00098096134211E-5</c:v>
                </c:pt>
                <c:pt idx="4758" formatCode="0.00E+00">
                  <c:v>1.00098096134211E-5</c:v>
                </c:pt>
                <c:pt idx="4759" formatCode="0.00E+00">
                  <c:v>1.00098096134211E-5</c:v>
                </c:pt>
                <c:pt idx="4760" formatCode="0.00E+00">
                  <c:v>1.00098096134211E-5</c:v>
                </c:pt>
                <c:pt idx="4761" formatCode="0.00E+00">
                  <c:v>1.00098096134211E-5</c:v>
                </c:pt>
                <c:pt idx="4762" formatCode="0.00E+00">
                  <c:v>1.00098096134211E-5</c:v>
                </c:pt>
                <c:pt idx="4763" formatCode="0.00E+00">
                  <c:v>1.00098096134211E-5</c:v>
                </c:pt>
                <c:pt idx="4764" formatCode="0.00E+00">
                  <c:v>1.00098096134211E-5</c:v>
                </c:pt>
                <c:pt idx="4765" formatCode="0.00E+00">
                  <c:v>2.00196192268423E-5</c:v>
                </c:pt>
                <c:pt idx="4766" formatCode="0.00E+00">
                  <c:v>1.00098096134211E-5</c:v>
                </c:pt>
                <c:pt idx="4767" formatCode="0.00E+00">
                  <c:v>1.00098096134211E-5</c:v>
                </c:pt>
                <c:pt idx="4768" formatCode="0.00E+00">
                  <c:v>2.00196192268423E-5</c:v>
                </c:pt>
                <c:pt idx="4769" formatCode="0.00E+00">
                  <c:v>1.00098096134211E-5</c:v>
                </c:pt>
                <c:pt idx="4770" formatCode="0.00E+00">
                  <c:v>1.00098096134211E-5</c:v>
                </c:pt>
                <c:pt idx="4771" formatCode="0.00E+00">
                  <c:v>1.00098096134211E-5</c:v>
                </c:pt>
                <c:pt idx="4772" formatCode="0.00E+00">
                  <c:v>1.00098096134211E-5</c:v>
                </c:pt>
                <c:pt idx="4773" formatCode="0.00E+00">
                  <c:v>1.00098096134211E-5</c:v>
                </c:pt>
                <c:pt idx="4774" formatCode="0.00E+00">
                  <c:v>1.00098096134211E-5</c:v>
                </c:pt>
                <c:pt idx="4775" formatCode="0.00E+00">
                  <c:v>1.00098096134211E-5</c:v>
                </c:pt>
                <c:pt idx="4776" formatCode="0.00E+00">
                  <c:v>1.00098096134211E-5</c:v>
                </c:pt>
                <c:pt idx="4777" formatCode="0.00E+00">
                  <c:v>2.00196192268423E-5</c:v>
                </c:pt>
                <c:pt idx="4778" formatCode="0.00E+00">
                  <c:v>1.00098096134211E-5</c:v>
                </c:pt>
                <c:pt idx="4779" formatCode="0.00E+00">
                  <c:v>1.00098096134211E-5</c:v>
                </c:pt>
                <c:pt idx="4780" formatCode="0.00E+00">
                  <c:v>1.00098096134211E-5</c:v>
                </c:pt>
                <c:pt idx="4781" formatCode="0.00E+00">
                  <c:v>1.00098096134211E-5</c:v>
                </c:pt>
                <c:pt idx="4782" formatCode="0.00E+00">
                  <c:v>1.00098096134211E-5</c:v>
                </c:pt>
                <c:pt idx="4783" formatCode="0.00E+00">
                  <c:v>1.00098096134211E-5</c:v>
                </c:pt>
                <c:pt idx="4784" formatCode="0.00E+00">
                  <c:v>1.00098096134211E-5</c:v>
                </c:pt>
                <c:pt idx="4785" formatCode="0.00E+00">
                  <c:v>1.00098096134211E-5</c:v>
                </c:pt>
                <c:pt idx="4786" formatCode="0.00E+00">
                  <c:v>1.00098096134211E-5</c:v>
                </c:pt>
                <c:pt idx="4787" formatCode="0.00E+00">
                  <c:v>1.00098096134211E-5</c:v>
                </c:pt>
                <c:pt idx="4788" formatCode="0.00E+00">
                  <c:v>1.00098096134211E-5</c:v>
                </c:pt>
                <c:pt idx="4789" formatCode="0.00E+00">
                  <c:v>1.00098096134211E-5</c:v>
                </c:pt>
                <c:pt idx="4790" formatCode="0.00E+00">
                  <c:v>2.00196192268423E-5</c:v>
                </c:pt>
                <c:pt idx="4791" formatCode="0.00E+00">
                  <c:v>1.00098096134211E-5</c:v>
                </c:pt>
                <c:pt idx="4792" formatCode="0.00E+00">
                  <c:v>1.00098096134211E-5</c:v>
                </c:pt>
                <c:pt idx="4793" formatCode="0.00E+00">
                  <c:v>1.00098096134211E-5</c:v>
                </c:pt>
                <c:pt idx="4794" formatCode="0.00E+00">
                  <c:v>1.00098096134211E-5</c:v>
                </c:pt>
                <c:pt idx="4795" formatCode="0.00E+00">
                  <c:v>1.00098096134211E-5</c:v>
                </c:pt>
                <c:pt idx="4796" formatCode="0.00E+00">
                  <c:v>1.00098096134211E-5</c:v>
                </c:pt>
                <c:pt idx="4797" formatCode="0.00E+00">
                  <c:v>1.00098096134211E-5</c:v>
                </c:pt>
                <c:pt idx="4798" formatCode="0.00E+00">
                  <c:v>1.00098096134211E-5</c:v>
                </c:pt>
                <c:pt idx="4799" formatCode="0.00E+00">
                  <c:v>1.00098096134211E-5</c:v>
                </c:pt>
                <c:pt idx="4800" formatCode="0.00E+00">
                  <c:v>1.00098096134211E-5</c:v>
                </c:pt>
                <c:pt idx="4801" formatCode="0.00E+00">
                  <c:v>1.00098096134211E-5</c:v>
                </c:pt>
                <c:pt idx="4802" formatCode="0.00E+00">
                  <c:v>1.00098096134211E-5</c:v>
                </c:pt>
                <c:pt idx="4803" formatCode="0.00E+00">
                  <c:v>1.00098096134211E-5</c:v>
                </c:pt>
                <c:pt idx="4804" formatCode="0.00E+00">
                  <c:v>1.00098096134211E-5</c:v>
                </c:pt>
                <c:pt idx="4805" formatCode="0.00E+00">
                  <c:v>1.00098096134211E-5</c:v>
                </c:pt>
                <c:pt idx="4806" formatCode="0.00E+00">
                  <c:v>1.00098096134211E-5</c:v>
                </c:pt>
                <c:pt idx="4807" formatCode="0.00E+00">
                  <c:v>1.00098096134211E-5</c:v>
                </c:pt>
                <c:pt idx="4808" formatCode="0.00E+00">
                  <c:v>1.00098096134211E-5</c:v>
                </c:pt>
                <c:pt idx="4809" formatCode="0.00E+00">
                  <c:v>1.00098096134211E-5</c:v>
                </c:pt>
                <c:pt idx="4810" formatCode="0.00E+00">
                  <c:v>2.00196192268423E-5</c:v>
                </c:pt>
                <c:pt idx="4811" formatCode="0.00E+00">
                  <c:v>1.00098096134211E-5</c:v>
                </c:pt>
                <c:pt idx="4812" formatCode="0.00E+00">
                  <c:v>2.00196192268423E-5</c:v>
                </c:pt>
                <c:pt idx="4813" formatCode="0.00E+00">
                  <c:v>3.00294288402634E-5</c:v>
                </c:pt>
                <c:pt idx="4814" formatCode="0.00E+00">
                  <c:v>1.00098096134211E-5</c:v>
                </c:pt>
                <c:pt idx="4815" formatCode="0.00E+00">
                  <c:v>1.00098096134211E-5</c:v>
                </c:pt>
                <c:pt idx="4816" formatCode="0.00E+00">
                  <c:v>1.00098096134211E-5</c:v>
                </c:pt>
                <c:pt idx="4817" formatCode="0.00E+00">
                  <c:v>1.00098096134211E-5</c:v>
                </c:pt>
                <c:pt idx="4818" formatCode="0.00E+00">
                  <c:v>1.00098096134211E-5</c:v>
                </c:pt>
                <c:pt idx="4819" formatCode="0.00E+00">
                  <c:v>1.00098096134211E-5</c:v>
                </c:pt>
                <c:pt idx="4820" formatCode="0.00E+00">
                  <c:v>1.00098096134211E-5</c:v>
                </c:pt>
                <c:pt idx="4821" formatCode="0.00E+00">
                  <c:v>1.00098096134211E-5</c:v>
                </c:pt>
                <c:pt idx="4822" formatCode="0.00E+00">
                  <c:v>1.00098096134211E-5</c:v>
                </c:pt>
                <c:pt idx="4823" formatCode="0.00E+00">
                  <c:v>2.00196192268423E-5</c:v>
                </c:pt>
                <c:pt idx="4824" formatCode="0.00E+00">
                  <c:v>1.00098096134211E-5</c:v>
                </c:pt>
                <c:pt idx="4825" formatCode="0.00E+00">
                  <c:v>1.00098096134211E-5</c:v>
                </c:pt>
                <c:pt idx="4826" formatCode="0.00E+00">
                  <c:v>1.00098096134211E-5</c:v>
                </c:pt>
                <c:pt idx="4827" formatCode="0.00E+00">
                  <c:v>1.00098096134211E-5</c:v>
                </c:pt>
                <c:pt idx="4828" formatCode="0.00E+00">
                  <c:v>1.00098096134211E-5</c:v>
                </c:pt>
                <c:pt idx="4829" formatCode="0.00E+00">
                  <c:v>1.00098096134211E-5</c:v>
                </c:pt>
                <c:pt idx="4830" formatCode="0.00E+00">
                  <c:v>1.00098096134211E-5</c:v>
                </c:pt>
                <c:pt idx="4831" formatCode="0.00E+00">
                  <c:v>1.00098096134211E-5</c:v>
                </c:pt>
                <c:pt idx="4832" formatCode="0.00E+00">
                  <c:v>1.00098096134211E-5</c:v>
                </c:pt>
                <c:pt idx="4833" formatCode="0.00E+00">
                  <c:v>1.00098096134211E-5</c:v>
                </c:pt>
                <c:pt idx="4834" formatCode="0.00E+00">
                  <c:v>2.00196192268423E-5</c:v>
                </c:pt>
                <c:pt idx="4835" formatCode="0.00E+00">
                  <c:v>1.00098096134211E-5</c:v>
                </c:pt>
                <c:pt idx="4836" formatCode="0.00E+00">
                  <c:v>1.00098096134211E-5</c:v>
                </c:pt>
                <c:pt idx="4837" formatCode="0.00E+00">
                  <c:v>1.00098096134211E-5</c:v>
                </c:pt>
                <c:pt idx="4838" formatCode="0.00E+00">
                  <c:v>2.00196192268423E-5</c:v>
                </c:pt>
                <c:pt idx="4839" formatCode="0.00E+00">
                  <c:v>1.00098096134211E-5</c:v>
                </c:pt>
                <c:pt idx="4840" formatCode="0.00E+00">
                  <c:v>2.00196192268423E-5</c:v>
                </c:pt>
                <c:pt idx="4841" formatCode="0.00E+00">
                  <c:v>2.00196192268423E-5</c:v>
                </c:pt>
                <c:pt idx="4842" formatCode="0.00E+00">
                  <c:v>2.00196192268423E-5</c:v>
                </c:pt>
                <c:pt idx="4843" formatCode="0.00E+00">
                  <c:v>2.00196192268423E-5</c:v>
                </c:pt>
                <c:pt idx="4844" formatCode="0.00E+00">
                  <c:v>1.00098096134211E-5</c:v>
                </c:pt>
                <c:pt idx="4845" formatCode="0.00E+00">
                  <c:v>1.00098096134211E-5</c:v>
                </c:pt>
                <c:pt idx="4846" formatCode="0.00E+00">
                  <c:v>1.00098096134211E-5</c:v>
                </c:pt>
                <c:pt idx="4847" formatCode="0.00E+00">
                  <c:v>1.00098096134211E-5</c:v>
                </c:pt>
                <c:pt idx="4848" formatCode="0.00E+00">
                  <c:v>2.00196192268423E-5</c:v>
                </c:pt>
                <c:pt idx="4849" formatCode="0.00E+00">
                  <c:v>1.00098096134211E-5</c:v>
                </c:pt>
                <c:pt idx="4850" formatCode="0.00E+00">
                  <c:v>2.00196192268423E-5</c:v>
                </c:pt>
                <c:pt idx="4851" formatCode="0.00E+00">
                  <c:v>1.00098096134211E-5</c:v>
                </c:pt>
                <c:pt idx="4852" formatCode="0.00E+00">
                  <c:v>1.00098096134211E-5</c:v>
                </c:pt>
                <c:pt idx="4853" formatCode="0.00E+00">
                  <c:v>1.00098096134211E-5</c:v>
                </c:pt>
                <c:pt idx="4854" formatCode="0.00E+00">
                  <c:v>2.00196192268423E-5</c:v>
                </c:pt>
                <c:pt idx="4855" formatCode="0.00E+00">
                  <c:v>2.00196192268423E-5</c:v>
                </c:pt>
                <c:pt idx="4856" formatCode="0.00E+00">
                  <c:v>1.00098096134211E-5</c:v>
                </c:pt>
                <c:pt idx="4857" formatCode="0.00E+00">
                  <c:v>1.00098096134211E-5</c:v>
                </c:pt>
                <c:pt idx="4858" formatCode="0.00E+00">
                  <c:v>1.00098096134211E-5</c:v>
                </c:pt>
                <c:pt idx="4859" formatCode="0.00E+00">
                  <c:v>2.00196192268423E-5</c:v>
                </c:pt>
                <c:pt idx="4860" formatCode="0.00E+00">
                  <c:v>1.00098096134211E-5</c:v>
                </c:pt>
                <c:pt idx="4861" formatCode="0.00E+00">
                  <c:v>1.00098096134211E-5</c:v>
                </c:pt>
                <c:pt idx="4862" formatCode="0.00E+00">
                  <c:v>2.00196192268423E-5</c:v>
                </c:pt>
                <c:pt idx="4863" formatCode="0.00E+00">
                  <c:v>3.00294288402634E-5</c:v>
                </c:pt>
                <c:pt idx="4864" formatCode="0.00E+00">
                  <c:v>1.00098096134211E-5</c:v>
                </c:pt>
                <c:pt idx="4865" formatCode="0.00E+00">
                  <c:v>1.00098096134211E-5</c:v>
                </c:pt>
                <c:pt idx="4866" formatCode="0.00E+00">
                  <c:v>1.00098096134211E-5</c:v>
                </c:pt>
                <c:pt idx="4867" formatCode="0.00E+00">
                  <c:v>1.00098096134211E-5</c:v>
                </c:pt>
                <c:pt idx="4868" formatCode="0.00E+00">
                  <c:v>1.00098096134211E-5</c:v>
                </c:pt>
                <c:pt idx="4869" formatCode="0.00E+00">
                  <c:v>1.00098096134211E-5</c:v>
                </c:pt>
                <c:pt idx="4870" formatCode="0.00E+00">
                  <c:v>2.00196192268423E-5</c:v>
                </c:pt>
                <c:pt idx="4871" formatCode="0.00E+00">
                  <c:v>1.00098096134211E-5</c:v>
                </c:pt>
                <c:pt idx="4872" formatCode="0.00E+00">
                  <c:v>1.00098096134211E-5</c:v>
                </c:pt>
                <c:pt idx="4873" formatCode="0.00E+00">
                  <c:v>1.00098096134211E-5</c:v>
                </c:pt>
                <c:pt idx="4874" formatCode="0.00E+00">
                  <c:v>2.00196192268423E-5</c:v>
                </c:pt>
                <c:pt idx="4875" formatCode="0.00E+00">
                  <c:v>1.00098096134211E-5</c:v>
                </c:pt>
                <c:pt idx="4876" formatCode="0.00E+00">
                  <c:v>1.00098096134211E-5</c:v>
                </c:pt>
                <c:pt idx="4877" formatCode="0.00E+00">
                  <c:v>3.00294288402634E-5</c:v>
                </c:pt>
                <c:pt idx="4878" formatCode="0.00E+00">
                  <c:v>1.00098096134211E-5</c:v>
                </c:pt>
                <c:pt idx="4879" formatCode="0.00E+00">
                  <c:v>1.00098096134211E-5</c:v>
                </c:pt>
                <c:pt idx="4880" formatCode="0.00E+00">
                  <c:v>2.00196192268423E-5</c:v>
                </c:pt>
                <c:pt idx="4881" formatCode="0.00E+00">
                  <c:v>1.00098096134211E-5</c:v>
                </c:pt>
                <c:pt idx="4882" formatCode="0.00E+00">
                  <c:v>1.00098096134211E-5</c:v>
                </c:pt>
                <c:pt idx="4883" formatCode="0.00E+00">
                  <c:v>1.00098096134211E-5</c:v>
                </c:pt>
                <c:pt idx="4884" formatCode="0.00E+00">
                  <c:v>1.00098096134211E-5</c:v>
                </c:pt>
                <c:pt idx="4885" formatCode="0.00E+00">
                  <c:v>1.00098096134211E-5</c:v>
                </c:pt>
                <c:pt idx="4886" formatCode="0.00E+00">
                  <c:v>2.00196192268423E-5</c:v>
                </c:pt>
                <c:pt idx="4887" formatCode="0.00E+00">
                  <c:v>1.00098096134211E-5</c:v>
                </c:pt>
                <c:pt idx="4888" formatCode="0.00E+00">
                  <c:v>1.00098096134211E-5</c:v>
                </c:pt>
                <c:pt idx="4889" formatCode="0.00E+00">
                  <c:v>1.00098096134211E-5</c:v>
                </c:pt>
                <c:pt idx="4890" formatCode="0.00E+00">
                  <c:v>1.00098096134211E-5</c:v>
                </c:pt>
                <c:pt idx="4891" formatCode="0.00E+00">
                  <c:v>1.00098096134211E-5</c:v>
                </c:pt>
                <c:pt idx="4892" formatCode="0.00E+00">
                  <c:v>1.00098096134211E-5</c:v>
                </c:pt>
                <c:pt idx="4893" formatCode="0.00E+00">
                  <c:v>1.00098096134211E-5</c:v>
                </c:pt>
                <c:pt idx="4894" formatCode="0.00E+00">
                  <c:v>1.00098096134211E-5</c:v>
                </c:pt>
                <c:pt idx="4895" formatCode="0.00E+00">
                  <c:v>1.00098096134211E-5</c:v>
                </c:pt>
                <c:pt idx="4896" formatCode="0.00E+00">
                  <c:v>1.00098096134211E-5</c:v>
                </c:pt>
                <c:pt idx="4897" formatCode="0.00E+00">
                  <c:v>1.00098096134211E-5</c:v>
                </c:pt>
                <c:pt idx="4898" formatCode="0.00E+00">
                  <c:v>1.00098096134211E-5</c:v>
                </c:pt>
                <c:pt idx="4899" formatCode="0.00E+00">
                  <c:v>1.00098096134211E-5</c:v>
                </c:pt>
                <c:pt idx="4900" formatCode="0.00E+00">
                  <c:v>1.00098096134211E-5</c:v>
                </c:pt>
                <c:pt idx="4901" formatCode="0.00E+00">
                  <c:v>1.00098096134211E-5</c:v>
                </c:pt>
                <c:pt idx="4902" formatCode="0.00E+00">
                  <c:v>1.00098096134211E-5</c:v>
                </c:pt>
                <c:pt idx="4903" formatCode="0.00E+00">
                  <c:v>1.00098096134211E-5</c:v>
                </c:pt>
                <c:pt idx="4904" formatCode="0.00E+00">
                  <c:v>1.00098096134211E-5</c:v>
                </c:pt>
                <c:pt idx="4905" formatCode="0.00E+00">
                  <c:v>1.00098096134211E-5</c:v>
                </c:pt>
                <c:pt idx="4906" formatCode="0.00E+00">
                  <c:v>1.00098096134211E-5</c:v>
                </c:pt>
                <c:pt idx="4907" formatCode="0.00E+00">
                  <c:v>1.00098096134211E-5</c:v>
                </c:pt>
                <c:pt idx="4908" formatCode="0.00E+00">
                  <c:v>1.00098096134211E-5</c:v>
                </c:pt>
                <c:pt idx="4909" formatCode="0.00E+00">
                  <c:v>1.00098096134211E-5</c:v>
                </c:pt>
                <c:pt idx="4910" formatCode="0.00E+00">
                  <c:v>1.00098096134211E-5</c:v>
                </c:pt>
                <c:pt idx="4911" formatCode="0.00E+00">
                  <c:v>1.00098096134211E-5</c:v>
                </c:pt>
                <c:pt idx="4912" formatCode="0.00E+00">
                  <c:v>2.00196192268423E-5</c:v>
                </c:pt>
                <c:pt idx="4913" formatCode="0.00E+00">
                  <c:v>2.00196192268423E-5</c:v>
                </c:pt>
                <c:pt idx="4914" formatCode="0.00E+00">
                  <c:v>2.00196192268423E-5</c:v>
                </c:pt>
                <c:pt idx="4915" formatCode="0.00E+00">
                  <c:v>1.00098096134211E-5</c:v>
                </c:pt>
                <c:pt idx="4916" formatCode="0.00E+00">
                  <c:v>1.00098096134211E-5</c:v>
                </c:pt>
                <c:pt idx="4917" formatCode="0.00E+00">
                  <c:v>1.00098096134211E-5</c:v>
                </c:pt>
                <c:pt idx="4918" formatCode="0.00E+00">
                  <c:v>1.00098096134211E-5</c:v>
                </c:pt>
                <c:pt idx="4919" formatCode="0.00E+00">
                  <c:v>2.00196192268423E-5</c:v>
                </c:pt>
                <c:pt idx="4920" formatCode="0.00E+00">
                  <c:v>1.00098096134211E-5</c:v>
                </c:pt>
                <c:pt idx="4921" formatCode="0.00E+00">
                  <c:v>1.00098096134211E-5</c:v>
                </c:pt>
                <c:pt idx="4922" formatCode="0.00E+00">
                  <c:v>1.00098096134211E-5</c:v>
                </c:pt>
                <c:pt idx="4923" formatCode="0.00E+00">
                  <c:v>1.00098096134211E-5</c:v>
                </c:pt>
                <c:pt idx="4924" formatCode="0.00E+00">
                  <c:v>1.00098096134211E-5</c:v>
                </c:pt>
                <c:pt idx="4925" formatCode="0.00E+00">
                  <c:v>1.00098096134211E-5</c:v>
                </c:pt>
                <c:pt idx="4926" formatCode="0.00E+00">
                  <c:v>1.00098096134211E-5</c:v>
                </c:pt>
                <c:pt idx="4927" formatCode="0.00E+00">
                  <c:v>1.00098096134211E-5</c:v>
                </c:pt>
                <c:pt idx="4928" formatCode="0.00E+00">
                  <c:v>1.00098096134211E-5</c:v>
                </c:pt>
                <c:pt idx="4929" formatCode="0.00E+00">
                  <c:v>2.00196192268423E-5</c:v>
                </c:pt>
                <c:pt idx="4930" formatCode="0.00E+00">
                  <c:v>1.00098096134211E-5</c:v>
                </c:pt>
                <c:pt idx="4931" formatCode="0.00E+00">
                  <c:v>2.00196192268423E-5</c:v>
                </c:pt>
                <c:pt idx="4932" formatCode="0.00E+00">
                  <c:v>1.00098096134211E-5</c:v>
                </c:pt>
                <c:pt idx="4933" formatCode="0.00E+00">
                  <c:v>2.00196192268423E-5</c:v>
                </c:pt>
                <c:pt idx="4934" formatCode="0.00E+00">
                  <c:v>2.00196192268423E-5</c:v>
                </c:pt>
                <c:pt idx="4935" formatCode="0.00E+00">
                  <c:v>1.00098096134211E-5</c:v>
                </c:pt>
                <c:pt idx="4936" formatCode="0.00E+00">
                  <c:v>1.00098096134211E-5</c:v>
                </c:pt>
                <c:pt idx="4937" formatCode="0.00E+00">
                  <c:v>1.00098096134211E-5</c:v>
                </c:pt>
                <c:pt idx="4938" formatCode="0.00E+00">
                  <c:v>1.00098096134211E-5</c:v>
                </c:pt>
                <c:pt idx="4939" formatCode="0.00E+00">
                  <c:v>2.00196192268423E-5</c:v>
                </c:pt>
                <c:pt idx="4940" formatCode="0.00E+00">
                  <c:v>1.00098096134211E-5</c:v>
                </c:pt>
                <c:pt idx="4941" formatCode="0.00E+00">
                  <c:v>2.00196192268423E-5</c:v>
                </c:pt>
                <c:pt idx="4942" formatCode="0.00E+00">
                  <c:v>1.00098096134211E-5</c:v>
                </c:pt>
                <c:pt idx="4943" formatCode="0.00E+00">
                  <c:v>1.00098096134211E-5</c:v>
                </c:pt>
                <c:pt idx="4944" formatCode="0.00E+00">
                  <c:v>1.00098096134211E-5</c:v>
                </c:pt>
                <c:pt idx="4945" formatCode="0.00E+00">
                  <c:v>1.00098096134211E-5</c:v>
                </c:pt>
                <c:pt idx="4946" formatCode="0.00E+00">
                  <c:v>1.00098096134211E-5</c:v>
                </c:pt>
                <c:pt idx="4947" formatCode="0.00E+00">
                  <c:v>3.00294288402634E-5</c:v>
                </c:pt>
                <c:pt idx="4948" formatCode="0.00E+00">
                  <c:v>1.00098096134211E-5</c:v>
                </c:pt>
                <c:pt idx="4949" formatCode="0.00E+00">
                  <c:v>1.00098096134211E-5</c:v>
                </c:pt>
                <c:pt idx="4950" formatCode="0.00E+00">
                  <c:v>1.00098096134211E-5</c:v>
                </c:pt>
                <c:pt idx="4951" formatCode="0.00E+00">
                  <c:v>1.00098096134211E-5</c:v>
                </c:pt>
                <c:pt idx="4952" formatCode="0.00E+00">
                  <c:v>1.00098096134211E-5</c:v>
                </c:pt>
                <c:pt idx="4953" formatCode="0.00E+00">
                  <c:v>1.00098096134211E-5</c:v>
                </c:pt>
                <c:pt idx="4954" formatCode="0.00E+00">
                  <c:v>1.00098096134211E-5</c:v>
                </c:pt>
                <c:pt idx="4955" formatCode="0.00E+00">
                  <c:v>1.00098096134211E-5</c:v>
                </c:pt>
                <c:pt idx="4956" formatCode="0.00E+00">
                  <c:v>1.00098096134211E-5</c:v>
                </c:pt>
                <c:pt idx="4957" formatCode="0.00E+00">
                  <c:v>1.00098096134211E-5</c:v>
                </c:pt>
                <c:pt idx="4958" formatCode="0.00E+00">
                  <c:v>1.00098096134211E-5</c:v>
                </c:pt>
                <c:pt idx="4959" formatCode="0.00E+00">
                  <c:v>1.00098096134211E-5</c:v>
                </c:pt>
                <c:pt idx="4960" formatCode="0.00E+00">
                  <c:v>1.00098096134211E-5</c:v>
                </c:pt>
                <c:pt idx="4961" formatCode="0.00E+00">
                  <c:v>1.00098096134211E-5</c:v>
                </c:pt>
                <c:pt idx="4962" formatCode="0.00E+00">
                  <c:v>1.00098096134211E-5</c:v>
                </c:pt>
                <c:pt idx="4963" formatCode="0.00E+00">
                  <c:v>1.00098096134211E-5</c:v>
                </c:pt>
                <c:pt idx="4964" formatCode="0.00E+00">
                  <c:v>2.00196192268423E-5</c:v>
                </c:pt>
                <c:pt idx="4965" formatCode="0.00E+00">
                  <c:v>1.00098096134211E-5</c:v>
                </c:pt>
                <c:pt idx="4966" formatCode="0.00E+00">
                  <c:v>1.00098096134211E-5</c:v>
                </c:pt>
                <c:pt idx="4967" formatCode="0.00E+00">
                  <c:v>2.00196192268423E-5</c:v>
                </c:pt>
                <c:pt idx="4968" formatCode="0.00E+00">
                  <c:v>1.00098096134211E-5</c:v>
                </c:pt>
                <c:pt idx="4969" formatCode="0.00E+00">
                  <c:v>2.00196192268423E-5</c:v>
                </c:pt>
                <c:pt idx="4970" formatCode="0.00E+00">
                  <c:v>1.00098096134211E-5</c:v>
                </c:pt>
                <c:pt idx="4971" formatCode="0.00E+00">
                  <c:v>1.00098096134211E-5</c:v>
                </c:pt>
                <c:pt idx="4972" formatCode="0.00E+00">
                  <c:v>1.00098096134211E-5</c:v>
                </c:pt>
                <c:pt idx="4973" formatCode="0.00E+00">
                  <c:v>1.00098096134211E-5</c:v>
                </c:pt>
                <c:pt idx="4974" formatCode="0.00E+00">
                  <c:v>1.00098096134211E-5</c:v>
                </c:pt>
                <c:pt idx="4975" formatCode="0.00E+00">
                  <c:v>1.00098096134211E-5</c:v>
                </c:pt>
                <c:pt idx="4976" formatCode="0.00E+00">
                  <c:v>1.00098096134211E-5</c:v>
                </c:pt>
                <c:pt idx="4977" formatCode="0.00E+00">
                  <c:v>1.00098096134211E-5</c:v>
                </c:pt>
                <c:pt idx="4978" formatCode="0.00E+00">
                  <c:v>1.00098096134211E-5</c:v>
                </c:pt>
                <c:pt idx="4979" formatCode="0.00E+00">
                  <c:v>1.00098096134211E-5</c:v>
                </c:pt>
                <c:pt idx="4980" formatCode="0.00E+00">
                  <c:v>1.00098096134211E-5</c:v>
                </c:pt>
                <c:pt idx="4981" formatCode="0.00E+00">
                  <c:v>1.00098096134211E-5</c:v>
                </c:pt>
                <c:pt idx="4982" formatCode="0.00E+00">
                  <c:v>2.00196192268423E-5</c:v>
                </c:pt>
                <c:pt idx="4983" formatCode="0.00E+00">
                  <c:v>1.00098096134211E-5</c:v>
                </c:pt>
                <c:pt idx="4984" formatCode="0.00E+00">
                  <c:v>1.00098096134211E-5</c:v>
                </c:pt>
                <c:pt idx="4985" formatCode="0.00E+00">
                  <c:v>1.00098096134211E-5</c:v>
                </c:pt>
                <c:pt idx="4986" formatCode="0.00E+00">
                  <c:v>1.00098096134211E-5</c:v>
                </c:pt>
                <c:pt idx="4987" formatCode="0.00E+00">
                  <c:v>2.00196192268423E-5</c:v>
                </c:pt>
                <c:pt idx="4988" formatCode="0.00E+00">
                  <c:v>1.00098096134211E-5</c:v>
                </c:pt>
                <c:pt idx="4989" formatCode="0.00E+00">
                  <c:v>1.00098096134211E-5</c:v>
                </c:pt>
                <c:pt idx="4990" formatCode="0.00E+00">
                  <c:v>1.00098096134211E-5</c:v>
                </c:pt>
                <c:pt idx="4991" formatCode="0.00E+00">
                  <c:v>1.00098096134211E-5</c:v>
                </c:pt>
                <c:pt idx="4992" formatCode="0.00E+00">
                  <c:v>1.00098096134211E-5</c:v>
                </c:pt>
                <c:pt idx="4993" formatCode="0.00E+00">
                  <c:v>1.00098096134211E-5</c:v>
                </c:pt>
                <c:pt idx="4994" formatCode="0.00E+00">
                  <c:v>1.00098096134211E-5</c:v>
                </c:pt>
                <c:pt idx="4995" formatCode="0.00E+00">
                  <c:v>1.00098096134211E-5</c:v>
                </c:pt>
                <c:pt idx="4996" formatCode="0.00E+00">
                  <c:v>1.00098096134211E-5</c:v>
                </c:pt>
                <c:pt idx="4997" formatCode="0.00E+00">
                  <c:v>1.00098096134211E-5</c:v>
                </c:pt>
                <c:pt idx="4998" formatCode="0.00E+00">
                  <c:v>1.00098096134211E-5</c:v>
                </c:pt>
                <c:pt idx="4999" formatCode="0.00E+00">
                  <c:v>1.00098096134211E-5</c:v>
                </c:pt>
                <c:pt idx="5000" formatCode="0.00E+00">
                  <c:v>2.00196192268423E-5</c:v>
                </c:pt>
                <c:pt idx="5001" formatCode="0.00E+00">
                  <c:v>1.00098096134211E-5</c:v>
                </c:pt>
                <c:pt idx="5002" formatCode="0.00E+00">
                  <c:v>1.00098096134211E-5</c:v>
                </c:pt>
                <c:pt idx="5003" formatCode="0.00E+00">
                  <c:v>1.00098096134211E-5</c:v>
                </c:pt>
                <c:pt idx="5004" formatCode="0.00E+00">
                  <c:v>1.00098096134211E-5</c:v>
                </c:pt>
                <c:pt idx="5005" formatCode="0.00E+00">
                  <c:v>1.00098096134211E-5</c:v>
                </c:pt>
                <c:pt idx="5006" formatCode="0.00E+00">
                  <c:v>1.00098096134211E-5</c:v>
                </c:pt>
                <c:pt idx="5007" formatCode="0.00E+00">
                  <c:v>1.00098096134211E-5</c:v>
                </c:pt>
                <c:pt idx="5008" formatCode="0.00E+00">
                  <c:v>1.00098096134211E-5</c:v>
                </c:pt>
                <c:pt idx="5009" formatCode="0.00E+00">
                  <c:v>1.00098096134211E-5</c:v>
                </c:pt>
                <c:pt idx="5010" formatCode="0.00E+00">
                  <c:v>1.00098096134211E-5</c:v>
                </c:pt>
                <c:pt idx="5011" formatCode="0.00E+00">
                  <c:v>1.00098096134211E-5</c:v>
                </c:pt>
                <c:pt idx="5012" formatCode="0.00E+00">
                  <c:v>2.00196192268423E-5</c:v>
                </c:pt>
                <c:pt idx="5013" formatCode="0.00E+00">
                  <c:v>1.00098096134211E-5</c:v>
                </c:pt>
                <c:pt idx="5014" formatCode="0.00E+00">
                  <c:v>1.00098096134211E-5</c:v>
                </c:pt>
                <c:pt idx="5015" formatCode="0.00E+00">
                  <c:v>1.00098096134211E-5</c:v>
                </c:pt>
                <c:pt idx="5016" formatCode="0.00E+00">
                  <c:v>1.00098096134211E-5</c:v>
                </c:pt>
                <c:pt idx="5017" formatCode="0.00E+00">
                  <c:v>1.00098096134211E-5</c:v>
                </c:pt>
                <c:pt idx="5018" formatCode="0.00E+00">
                  <c:v>1.00098096134211E-5</c:v>
                </c:pt>
                <c:pt idx="5019" formatCode="0.00E+00">
                  <c:v>1.00098096134211E-5</c:v>
                </c:pt>
                <c:pt idx="5020" formatCode="0.00E+00">
                  <c:v>2.00196192268423E-5</c:v>
                </c:pt>
                <c:pt idx="5021" formatCode="0.00E+00">
                  <c:v>2.00196192268423E-5</c:v>
                </c:pt>
                <c:pt idx="5022" formatCode="0.00E+00">
                  <c:v>1.00098096134211E-5</c:v>
                </c:pt>
                <c:pt idx="5023" formatCode="0.00E+00">
                  <c:v>1.00098096134211E-5</c:v>
                </c:pt>
                <c:pt idx="5024" formatCode="0.00E+00">
                  <c:v>1.00098096134211E-5</c:v>
                </c:pt>
                <c:pt idx="5025" formatCode="0.00E+00">
                  <c:v>1.00098096134211E-5</c:v>
                </c:pt>
                <c:pt idx="5026" formatCode="0.00E+00">
                  <c:v>1.00098096134211E-5</c:v>
                </c:pt>
                <c:pt idx="5027" formatCode="0.00E+00">
                  <c:v>1.00098096134211E-5</c:v>
                </c:pt>
                <c:pt idx="5028" formatCode="0.00E+00">
                  <c:v>1.00098096134211E-5</c:v>
                </c:pt>
                <c:pt idx="5029" formatCode="0.00E+00">
                  <c:v>1.00098096134211E-5</c:v>
                </c:pt>
                <c:pt idx="5030" formatCode="0.00E+00">
                  <c:v>1.00098096134211E-5</c:v>
                </c:pt>
                <c:pt idx="5031" formatCode="0.00E+00">
                  <c:v>2.00196192268423E-5</c:v>
                </c:pt>
                <c:pt idx="5032" formatCode="0.00E+00">
                  <c:v>1.00098096134211E-5</c:v>
                </c:pt>
                <c:pt idx="5033" formatCode="0.00E+00">
                  <c:v>1.00098096134211E-5</c:v>
                </c:pt>
                <c:pt idx="5034" formatCode="0.00E+00">
                  <c:v>1.00098096134211E-5</c:v>
                </c:pt>
                <c:pt idx="5035" formatCode="0.00E+00">
                  <c:v>1.00098096134211E-5</c:v>
                </c:pt>
                <c:pt idx="5036" formatCode="0.00E+00">
                  <c:v>1.00098096134211E-5</c:v>
                </c:pt>
                <c:pt idx="5037" formatCode="0.00E+00">
                  <c:v>1.00098096134211E-5</c:v>
                </c:pt>
                <c:pt idx="5038" formatCode="0.00E+00">
                  <c:v>2.00196192268423E-5</c:v>
                </c:pt>
                <c:pt idx="5039" formatCode="0.00E+00">
                  <c:v>1.00098096134211E-5</c:v>
                </c:pt>
                <c:pt idx="5040" formatCode="0.00E+00">
                  <c:v>1.00098096134211E-5</c:v>
                </c:pt>
                <c:pt idx="5041" formatCode="0.00E+00">
                  <c:v>1.00098096134211E-5</c:v>
                </c:pt>
                <c:pt idx="5042" formatCode="0.00E+00">
                  <c:v>1.00098096134211E-5</c:v>
                </c:pt>
                <c:pt idx="5043" formatCode="0.00E+00">
                  <c:v>1.00098096134211E-5</c:v>
                </c:pt>
                <c:pt idx="5044" formatCode="0.00E+00">
                  <c:v>1.00098096134211E-5</c:v>
                </c:pt>
                <c:pt idx="5045" formatCode="0.00E+00">
                  <c:v>1.00098096134211E-5</c:v>
                </c:pt>
                <c:pt idx="5046" formatCode="0.00E+00">
                  <c:v>1.00098096134211E-5</c:v>
                </c:pt>
                <c:pt idx="5047" formatCode="0.00E+00">
                  <c:v>1.00098096134211E-5</c:v>
                </c:pt>
                <c:pt idx="5048" formatCode="0.00E+00">
                  <c:v>1.00098096134211E-5</c:v>
                </c:pt>
                <c:pt idx="5049" formatCode="0.00E+00">
                  <c:v>1.00098096134211E-5</c:v>
                </c:pt>
                <c:pt idx="5050" formatCode="0.00E+00">
                  <c:v>1.00098096134211E-5</c:v>
                </c:pt>
                <c:pt idx="5051" formatCode="0.00E+00">
                  <c:v>1.00098096134211E-5</c:v>
                </c:pt>
                <c:pt idx="5052" formatCode="0.00E+00">
                  <c:v>1.00098096134211E-5</c:v>
                </c:pt>
                <c:pt idx="5053" formatCode="0.00E+00">
                  <c:v>1.00098096134211E-5</c:v>
                </c:pt>
                <c:pt idx="5054" formatCode="0.00E+00">
                  <c:v>1.00098096134211E-5</c:v>
                </c:pt>
                <c:pt idx="5055" formatCode="0.00E+00">
                  <c:v>1.00098096134211E-5</c:v>
                </c:pt>
                <c:pt idx="5056" formatCode="0.00E+00">
                  <c:v>1.00098096134211E-5</c:v>
                </c:pt>
                <c:pt idx="5057" formatCode="0.00E+00">
                  <c:v>1.00098096134211E-5</c:v>
                </c:pt>
                <c:pt idx="5058" formatCode="0.00E+00">
                  <c:v>1.00098096134211E-5</c:v>
                </c:pt>
                <c:pt idx="5059" formatCode="0.00E+00">
                  <c:v>1.00098096134211E-5</c:v>
                </c:pt>
                <c:pt idx="5060" formatCode="0.00E+00">
                  <c:v>1.00098096134211E-5</c:v>
                </c:pt>
                <c:pt idx="5061" formatCode="0.00E+00">
                  <c:v>1.00098096134211E-5</c:v>
                </c:pt>
                <c:pt idx="5062" formatCode="0.00E+00">
                  <c:v>1.00098096134211E-5</c:v>
                </c:pt>
                <c:pt idx="5063" formatCode="0.00E+00">
                  <c:v>1.00098096134211E-5</c:v>
                </c:pt>
                <c:pt idx="5064" formatCode="0.00E+00">
                  <c:v>1.00098096134211E-5</c:v>
                </c:pt>
                <c:pt idx="5065" formatCode="0.00E+00">
                  <c:v>1.00098096134211E-5</c:v>
                </c:pt>
                <c:pt idx="5066" formatCode="0.00E+00">
                  <c:v>1.00098096134211E-5</c:v>
                </c:pt>
                <c:pt idx="5067" formatCode="0.00E+00">
                  <c:v>1.00098096134211E-5</c:v>
                </c:pt>
                <c:pt idx="5068" formatCode="0.00E+00">
                  <c:v>1.00098096134211E-5</c:v>
                </c:pt>
                <c:pt idx="5069" formatCode="0.00E+00">
                  <c:v>1.00098096134211E-5</c:v>
                </c:pt>
                <c:pt idx="5070" formatCode="0.00E+00">
                  <c:v>1.00098096134211E-5</c:v>
                </c:pt>
                <c:pt idx="5071" formatCode="0.00E+00">
                  <c:v>1.00098096134211E-5</c:v>
                </c:pt>
                <c:pt idx="5072" formatCode="0.00E+00">
                  <c:v>1.00098096134211E-5</c:v>
                </c:pt>
                <c:pt idx="5073" formatCode="0.00E+00">
                  <c:v>1.00098096134211E-5</c:v>
                </c:pt>
                <c:pt idx="5074" formatCode="0.00E+00">
                  <c:v>2.00196192268423E-5</c:v>
                </c:pt>
                <c:pt idx="5075" formatCode="0.00E+00">
                  <c:v>1.00098096134211E-5</c:v>
                </c:pt>
                <c:pt idx="5076" formatCode="0.00E+00">
                  <c:v>1.00098096134211E-5</c:v>
                </c:pt>
                <c:pt idx="5077" formatCode="0.00E+00">
                  <c:v>1.00098096134211E-5</c:v>
                </c:pt>
                <c:pt idx="5078" formatCode="0.00E+00">
                  <c:v>1.00098096134211E-5</c:v>
                </c:pt>
                <c:pt idx="5079" formatCode="0.00E+00">
                  <c:v>1.00098096134211E-5</c:v>
                </c:pt>
                <c:pt idx="5080" formatCode="0.00E+00">
                  <c:v>2.00196192268423E-5</c:v>
                </c:pt>
                <c:pt idx="5081" formatCode="0.00E+00">
                  <c:v>2.00196192268423E-5</c:v>
                </c:pt>
                <c:pt idx="5082" formatCode="0.00E+00">
                  <c:v>1.00098096134211E-5</c:v>
                </c:pt>
                <c:pt idx="5083" formatCode="0.00E+00">
                  <c:v>1.00098096134211E-5</c:v>
                </c:pt>
                <c:pt idx="5084" formatCode="0.00E+00">
                  <c:v>1.00098096134211E-5</c:v>
                </c:pt>
                <c:pt idx="5085" formatCode="0.00E+00">
                  <c:v>1.00098096134211E-5</c:v>
                </c:pt>
                <c:pt idx="5086" formatCode="0.00E+00">
                  <c:v>1.00098096134211E-5</c:v>
                </c:pt>
                <c:pt idx="5087" formatCode="0.00E+00">
                  <c:v>1.00098096134211E-5</c:v>
                </c:pt>
                <c:pt idx="5088" formatCode="0.00E+00">
                  <c:v>1.00098096134211E-5</c:v>
                </c:pt>
                <c:pt idx="5089" formatCode="0.00E+00">
                  <c:v>1.00098096134211E-5</c:v>
                </c:pt>
                <c:pt idx="5090" formatCode="0.00E+00">
                  <c:v>1.00098096134211E-5</c:v>
                </c:pt>
                <c:pt idx="5091" formatCode="0.00E+00">
                  <c:v>1.00098096134211E-5</c:v>
                </c:pt>
                <c:pt idx="5092" formatCode="0.00E+00">
                  <c:v>1.00098096134211E-5</c:v>
                </c:pt>
                <c:pt idx="5093" formatCode="0.00E+00">
                  <c:v>1.00098096134211E-5</c:v>
                </c:pt>
                <c:pt idx="5094" formatCode="0.00E+00">
                  <c:v>1.00098096134211E-5</c:v>
                </c:pt>
                <c:pt idx="5095" formatCode="0.00E+00">
                  <c:v>1.00098096134211E-5</c:v>
                </c:pt>
                <c:pt idx="5096" formatCode="0.00E+00">
                  <c:v>1.00098096134211E-5</c:v>
                </c:pt>
                <c:pt idx="5097" formatCode="0.00E+00">
                  <c:v>1.00098096134211E-5</c:v>
                </c:pt>
                <c:pt idx="5098" formatCode="0.00E+00">
                  <c:v>1.00098096134211E-5</c:v>
                </c:pt>
                <c:pt idx="5099" formatCode="0.00E+00">
                  <c:v>1.00098096134211E-5</c:v>
                </c:pt>
                <c:pt idx="5100" formatCode="0.00E+00">
                  <c:v>1.00098096134211E-5</c:v>
                </c:pt>
                <c:pt idx="5101" formatCode="0.00E+00">
                  <c:v>1.00098096134211E-5</c:v>
                </c:pt>
                <c:pt idx="5102" formatCode="0.00E+00">
                  <c:v>1.00098096134211E-5</c:v>
                </c:pt>
                <c:pt idx="5103" formatCode="0.00E+00">
                  <c:v>1.00098096134211E-5</c:v>
                </c:pt>
                <c:pt idx="5104" formatCode="0.00E+00">
                  <c:v>2.00196192268423E-5</c:v>
                </c:pt>
                <c:pt idx="5105" formatCode="0.00E+00">
                  <c:v>1.00098096134211E-5</c:v>
                </c:pt>
                <c:pt idx="5106" formatCode="0.00E+00">
                  <c:v>1.00098096134211E-5</c:v>
                </c:pt>
                <c:pt idx="5107" formatCode="0.00E+00">
                  <c:v>1.00098096134211E-5</c:v>
                </c:pt>
                <c:pt idx="5108" formatCode="0.00E+00">
                  <c:v>1.00098096134211E-5</c:v>
                </c:pt>
                <c:pt idx="5109" formatCode="0.00E+00">
                  <c:v>1.00098096134211E-5</c:v>
                </c:pt>
                <c:pt idx="5110" formatCode="0.00E+00">
                  <c:v>1.00098096134211E-5</c:v>
                </c:pt>
                <c:pt idx="5111" formatCode="0.00E+00">
                  <c:v>1.00098096134211E-5</c:v>
                </c:pt>
                <c:pt idx="5112" formatCode="0.00E+00">
                  <c:v>1.00098096134211E-5</c:v>
                </c:pt>
                <c:pt idx="5113" formatCode="0.00E+00">
                  <c:v>1.00098096134211E-5</c:v>
                </c:pt>
                <c:pt idx="5114" formatCode="0.00E+00">
                  <c:v>1.00098096134211E-5</c:v>
                </c:pt>
                <c:pt idx="5115" formatCode="0.00E+00">
                  <c:v>1.00098096134211E-5</c:v>
                </c:pt>
                <c:pt idx="5116" formatCode="0.00E+00">
                  <c:v>1.00098096134211E-5</c:v>
                </c:pt>
                <c:pt idx="5117" formatCode="0.00E+00">
                  <c:v>1.00098096134211E-5</c:v>
                </c:pt>
                <c:pt idx="5118" formatCode="0.00E+00">
                  <c:v>1.00098096134211E-5</c:v>
                </c:pt>
                <c:pt idx="5119" formatCode="0.00E+00">
                  <c:v>1.00098096134211E-5</c:v>
                </c:pt>
                <c:pt idx="5120" formatCode="0.00E+00">
                  <c:v>2.00196192268423E-5</c:v>
                </c:pt>
                <c:pt idx="5121" formatCode="0.00E+00">
                  <c:v>1.00098096134211E-5</c:v>
                </c:pt>
                <c:pt idx="5122" formatCode="0.00E+00">
                  <c:v>1.00098096134211E-5</c:v>
                </c:pt>
                <c:pt idx="5123" formatCode="0.00E+00">
                  <c:v>1.00098096134211E-5</c:v>
                </c:pt>
                <c:pt idx="5124" formatCode="0.00E+00">
                  <c:v>1.00098096134211E-5</c:v>
                </c:pt>
                <c:pt idx="5125" formatCode="0.00E+00">
                  <c:v>1.00098096134211E-5</c:v>
                </c:pt>
                <c:pt idx="5126" formatCode="0.00E+00">
                  <c:v>1.00098096134211E-5</c:v>
                </c:pt>
                <c:pt idx="5127" formatCode="0.00E+00">
                  <c:v>1.00098096134211E-5</c:v>
                </c:pt>
                <c:pt idx="5128" formatCode="0.00E+00">
                  <c:v>1.00098096134211E-5</c:v>
                </c:pt>
                <c:pt idx="5129" formatCode="0.00E+00">
                  <c:v>1.00098096134211E-5</c:v>
                </c:pt>
                <c:pt idx="5130" formatCode="0.00E+00">
                  <c:v>1.00098096134211E-5</c:v>
                </c:pt>
                <c:pt idx="5131" formatCode="0.00E+00">
                  <c:v>1.00098096134211E-5</c:v>
                </c:pt>
                <c:pt idx="5132" formatCode="0.00E+00">
                  <c:v>1.00098096134211E-5</c:v>
                </c:pt>
                <c:pt idx="5133" formatCode="0.00E+00">
                  <c:v>1.00098096134211E-5</c:v>
                </c:pt>
                <c:pt idx="5134" formatCode="0.00E+00">
                  <c:v>1.00098096134211E-5</c:v>
                </c:pt>
                <c:pt idx="5135" formatCode="0.00E+00">
                  <c:v>1.00098096134211E-5</c:v>
                </c:pt>
                <c:pt idx="5136" formatCode="0.00E+00">
                  <c:v>1.00098096134211E-5</c:v>
                </c:pt>
                <c:pt idx="5137" formatCode="0.00E+00">
                  <c:v>1.00098096134211E-5</c:v>
                </c:pt>
                <c:pt idx="5138" formatCode="0.00E+00">
                  <c:v>1.00098096134211E-5</c:v>
                </c:pt>
                <c:pt idx="5139" formatCode="0.00E+00">
                  <c:v>1.00098096134211E-5</c:v>
                </c:pt>
                <c:pt idx="5140" formatCode="0.00E+00">
                  <c:v>1.00098096134211E-5</c:v>
                </c:pt>
                <c:pt idx="5141" formatCode="0.00E+00">
                  <c:v>1.00098096134211E-5</c:v>
                </c:pt>
                <c:pt idx="5142" formatCode="0.00E+00">
                  <c:v>1.00098096134211E-5</c:v>
                </c:pt>
                <c:pt idx="5143" formatCode="0.00E+00">
                  <c:v>1.00098096134211E-5</c:v>
                </c:pt>
                <c:pt idx="5144" formatCode="0.00E+00">
                  <c:v>1.00098096134211E-5</c:v>
                </c:pt>
                <c:pt idx="5145" formatCode="0.00E+00">
                  <c:v>1.00098096134211E-5</c:v>
                </c:pt>
                <c:pt idx="5146" formatCode="0.00E+00">
                  <c:v>1.00098096134211E-5</c:v>
                </c:pt>
                <c:pt idx="5147" formatCode="0.00E+00">
                  <c:v>1.00098096134211E-5</c:v>
                </c:pt>
                <c:pt idx="5148" formatCode="0.00E+00">
                  <c:v>1.00098096134211E-5</c:v>
                </c:pt>
                <c:pt idx="5149" formatCode="0.00E+00">
                  <c:v>1.00098096134211E-5</c:v>
                </c:pt>
                <c:pt idx="5150" formatCode="0.00E+00">
                  <c:v>1.00098096134211E-5</c:v>
                </c:pt>
                <c:pt idx="5151" formatCode="0.00E+00">
                  <c:v>1.00098096134211E-5</c:v>
                </c:pt>
                <c:pt idx="5152" formatCode="0.00E+00">
                  <c:v>1.00098096134211E-5</c:v>
                </c:pt>
                <c:pt idx="5153" formatCode="0.00E+00">
                  <c:v>1.00098096134211E-5</c:v>
                </c:pt>
                <c:pt idx="5154" formatCode="0.00E+00">
                  <c:v>1.00098096134211E-5</c:v>
                </c:pt>
                <c:pt idx="5155" formatCode="0.00E+00">
                  <c:v>1.00098096134211E-5</c:v>
                </c:pt>
                <c:pt idx="5156" formatCode="0.00E+00">
                  <c:v>1.00098096134211E-5</c:v>
                </c:pt>
                <c:pt idx="5157" formatCode="0.00E+00">
                  <c:v>1.00098096134211E-5</c:v>
                </c:pt>
                <c:pt idx="5158" formatCode="0.00E+00">
                  <c:v>1.00098096134211E-5</c:v>
                </c:pt>
                <c:pt idx="5159" formatCode="0.00E+00">
                  <c:v>1.00098096134211E-5</c:v>
                </c:pt>
                <c:pt idx="5160" formatCode="0.00E+00">
                  <c:v>1.00098096134211E-5</c:v>
                </c:pt>
                <c:pt idx="5161" formatCode="0.00E+00">
                  <c:v>1.00098096134211E-5</c:v>
                </c:pt>
                <c:pt idx="5162" formatCode="0.00E+00">
                  <c:v>1.00098096134211E-5</c:v>
                </c:pt>
                <c:pt idx="5163" formatCode="0.00E+00">
                  <c:v>1.00098096134211E-5</c:v>
                </c:pt>
                <c:pt idx="5164" formatCode="0.00E+00">
                  <c:v>1.00098096134211E-5</c:v>
                </c:pt>
                <c:pt idx="5165" formatCode="0.00E+00">
                  <c:v>1.00098096134211E-5</c:v>
                </c:pt>
                <c:pt idx="5166" formatCode="0.00E+00">
                  <c:v>1.00098096134211E-5</c:v>
                </c:pt>
                <c:pt idx="5167" formatCode="0.00E+00">
                  <c:v>1.00098096134211E-5</c:v>
                </c:pt>
                <c:pt idx="5168" formatCode="0.00E+00">
                  <c:v>1.00098096134211E-5</c:v>
                </c:pt>
                <c:pt idx="5169" formatCode="0.00E+00">
                  <c:v>1.00098096134211E-5</c:v>
                </c:pt>
                <c:pt idx="5170" formatCode="0.00E+00">
                  <c:v>1.00098096134211E-5</c:v>
                </c:pt>
                <c:pt idx="5171" formatCode="0.00E+00">
                  <c:v>1.00098096134211E-5</c:v>
                </c:pt>
                <c:pt idx="5172" formatCode="0.00E+00">
                  <c:v>1.00098096134211E-5</c:v>
                </c:pt>
                <c:pt idx="5173" formatCode="0.00E+00">
                  <c:v>1.00098096134211E-5</c:v>
                </c:pt>
                <c:pt idx="5174" formatCode="0.00E+00">
                  <c:v>1.00098096134211E-5</c:v>
                </c:pt>
                <c:pt idx="5175" formatCode="0.00E+00">
                  <c:v>1.00098096134211E-5</c:v>
                </c:pt>
                <c:pt idx="5176" formatCode="0.00E+00">
                  <c:v>1.00098096134211E-5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478032"/>
        <c:axId val="2146138288"/>
      </c:scatterChart>
      <c:valAx>
        <c:axId val="-213847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38288"/>
        <c:crosses val="autoZero"/>
        <c:crossBetween val="midCat"/>
      </c:valAx>
      <c:valAx>
        <c:axId val="214613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478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2minT - 1000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'2minc-dist'!$A:$A</c:f>
              <c:numCache>
                <c:formatCode>General</c:formatCode>
                <c:ptCount val="1048576"/>
                <c:pt idx="0">
                  <c:v>8588.0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  <c:pt idx="25">
                  <c:v>2024.0</c:v>
                </c:pt>
                <c:pt idx="26">
                  <c:v>2025.0</c:v>
                </c:pt>
                <c:pt idx="27">
                  <c:v>2026.0</c:v>
                </c:pt>
                <c:pt idx="28">
                  <c:v>2027.0</c:v>
                </c:pt>
                <c:pt idx="29">
                  <c:v>2028.0</c:v>
                </c:pt>
                <c:pt idx="30">
                  <c:v>2029.0</c:v>
                </c:pt>
                <c:pt idx="31">
                  <c:v>2030.0</c:v>
                </c:pt>
                <c:pt idx="32">
                  <c:v>2031.0</c:v>
                </c:pt>
                <c:pt idx="33">
                  <c:v>2032.0</c:v>
                </c:pt>
                <c:pt idx="34">
                  <c:v>2033.0</c:v>
                </c:pt>
                <c:pt idx="35">
                  <c:v>2034.0</c:v>
                </c:pt>
                <c:pt idx="36">
                  <c:v>2035.0</c:v>
                </c:pt>
                <c:pt idx="37">
                  <c:v>2036.0</c:v>
                </c:pt>
                <c:pt idx="38">
                  <c:v>2037.0</c:v>
                </c:pt>
                <c:pt idx="39">
                  <c:v>2038.0</c:v>
                </c:pt>
                <c:pt idx="40">
                  <c:v>2039.0</c:v>
                </c:pt>
                <c:pt idx="41">
                  <c:v>2040.0</c:v>
                </c:pt>
                <c:pt idx="42">
                  <c:v>2041.0</c:v>
                </c:pt>
                <c:pt idx="43">
                  <c:v>2042.0</c:v>
                </c:pt>
                <c:pt idx="44">
                  <c:v>2043.0</c:v>
                </c:pt>
                <c:pt idx="45">
                  <c:v>2044.0</c:v>
                </c:pt>
                <c:pt idx="46">
                  <c:v>2045.0</c:v>
                </c:pt>
                <c:pt idx="47">
                  <c:v>2046.0</c:v>
                </c:pt>
                <c:pt idx="48">
                  <c:v>2047.0</c:v>
                </c:pt>
                <c:pt idx="49">
                  <c:v>2048.0</c:v>
                </c:pt>
                <c:pt idx="50">
                  <c:v>2049.0</c:v>
                </c:pt>
                <c:pt idx="51">
                  <c:v>2050.0</c:v>
                </c:pt>
                <c:pt idx="52">
                  <c:v>2051.0</c:v>
                </c:pt>
                <c:pt idx="53">
                  <c:v>2052.0</c:v>
                </c:pt>
                <c:pt idx="54">
                  <c:v>2053.0</c:v>
                </c:pt>
                <c:pt idx="55">
                  <c:v>2054.0</c:v>
                </c:pt>
                <c:pt idx="56">
                  <c:v>2055.0</c:v>
                </c:pt>
                <c:pt idx="57">
                  <c:v>2056.0</c:v>
                </c:pt>
                <c:pt idx="58">
                  <c:v>2057.0</c:v>
                </c:pt>
                <c:pt idx="59">
                  <c:v>2058.0</c:v>
                </c:pt>
                <c:pt idx="60">
                  <c:v>2059.0</c:v>
                </c:pt>
                <c:pt idx="61">
                  <c:v>2060.0</c:v>
                </c:pt>
                <c:pt idx="62">
                  <c:v>2061.0</c:v>
                </c:pt>
                <c:pt idx="63">
                  <c:v>2062.0</c:v>
                </c:pt>
                <c:pt idx="64">
                  <c:v>2063.0</c:v>
                </c:pt>
                <c:pt idx="65">
                  <c:v>2064.0</c:v>
                </c:pt>
                <c:pt idx="66">
                  <c:v>2065.0</c:v>
                </c:pt>
                <c:pt idx="67">
                  <c:v>2066.0</c:v>
                </c:pt>
                <c:pt idx="68">
                  <c:v>2067.0</c:v>
                </c:pt>
                <c:pt idx="69">
                  <c:v>2068.0</c:v>
                </c:pt>
                <c:pt idx="70">
                  <c:v>2069.0</c:v>
                </c:pt>
                <c:pt idx="71">
                  <c:v>2070.0</c:v>
                </c:pt>
                <c:pt idx="72">
                  <c:v>2071.0</c:v>
                </c:pt>
                <c:pt idx="73">
                  <c:v>2072.0</c:v>
                </c:pt>
                <c:pt idx="74">
                  <c:v>2073.0</c:v>
                </c:pt>
                <c:pt idx="75">
                  <c:v>2074.0</c:v>
                </c:pt>
                <c:pt idx="76">
                  <c:v>2075.0</c:v>
                </c:pt>
                <c:pt idx="77">
                  <c:v>2076.0</c:v>
                </c:pt>
                <c:pt idx="78">
                  <c:v>2077.0</c:v>
                </c:pt>
                <c:pt idx="79">
                  <c:v>2078.0</c:v>
                </c:pt>
                <c:pt idx="80">
                  <c:v>2079.0</c:v>
                </c:pt>
                <c:pt idx="81">
                  <c:v>2080.0</c:v>
                </c:pt>
                <c:pt idx="82">
                  <c:v>2081.0</c:v>
                </c:pt>
                <c:pt idx="83">
                  <c:v>2082.0</c:v>
                </c:pt>
                <c:pt idx="84">
                  <c:v>2083.0</c:v>
                </c:pt>
                <c:pt idx="85">
                  <c:v>2084.0</c:v>
                </c:pt>
                <c:pt idx="86">
                  <c:v>2085.0</c:v>
                </c:pt>
                <c:pt idx="87">
                  <c:v>2086.0</c:v>
                </c:pt>
                <c:pt idx="88">
                  <c:v>2087.0</c:v>
                </c:pt>
                <c:pt idx="89">
                  <c:v>2088.0</c:v>
                </c:pt>
                <c:pt idx="90">
                  <c:v>2089.0</c:v>
                </c:pt>
                <c:pt idx="91">
                  <c:v>2090.0</c:v>
                </c:pt>
                <c:pt idx="92">
                  <c:v>2091.0</c:v>
                </c:pt>
                <c:pt idx="93">
                  <c:v>2092.0</c:v>
                </c:pt>
                <c:pt idx="94">
                  <c:v>2093.0</c:v>
                </c:pt>
                <c:pt idx="95">
                  <c:v>2094.0</c:v>
                </c:pt>
                <c:pt idx="96">
                  <c:v>2095.0</c:v>
                </c:pt>
                <c:pt idx="97">
                  <c:v>2096.0</c:v>
                </c:pt>
                <c:pt idx="98">
                  <c:v>2097.0</c:v>
                </c:pt>
                <c:pt idx="99">
                  <c:v>2098.0</c:v>
                </c:pt>
                <c:pt idx="100">
                  <c:v>2099.0</c:v>
                </c:pt>
                <c:pt idx="101">
                  <c:v>2100.0</c:v>
                </c:pt>
                <c:pt idx="102">
                  <c:v>2101.0</c:v>
                </c:pt>
                <c:pt idx="103">
                  <c:v>2102.0</c:v>
                </c:pt>
                <c:pt idx="104">
                  <c:v>2103.0</c:v>
                </c:pt>
                <c:pt idx="105">
                  <c:v>2104.0</c:v>
                </c:pt>
                <c:pt idx="106">
                  <c:v>2105.0</c:v>
                </c:pt>
                <c:pt idx="107">
                  <c:v>2106.0</c:v>
                </c:pt>
                <c:pt idx="108">
                  <c:v>2107.0</c:v>
                </c:pt>
                <c:pt idx="109">
                  <c:v>2108.0</c:v>
                </c:pt>
                <c:pt idx="110">
                  <c:v>2109.0</c:v>
                </c:pt>
                <c:pt idx="111">
                  <c:v>2110.0</c:v>
                </c:pt>
                <c:pt idx="112">
                  <c:v>2111.0</c:v>
                </c:pt>
                <c:pt idx="113">
                  <c:v>2112.0</c:v>
                </c:pt>
                <c:pt idx="114">
                  <c:v>2113.0</c:v>
                </c:pt>
                <c:pt idx="115">
                  <c:v>2114.0</c:v>
                </c:pt>
                <c:pt idx="116">
                  <c:v>2115.0</c:v>
                </c:pt>
                <c:pt idx="117">
                  <c:v>2116.0</c:v>
                </c:pt>
                <c:pt idx="118">
                  <c:v>2117.0</c:v>
                </c:pt>
                <c:pt idx="119">
                  <c:v>2118.0</c:v>
                </c:pt>
                <c:pt idx="120">
                  <c:v>2119.0</c:v>
                </c:pt>
                <c:pt idx="121">
                  <c:v>2120.0</c:v>
                </c:pt>
                <c:pt idx="122">
                  <c:v>2121.0</c:v>
                </c:pt>
                <c:pt idx="123">
                  <c:v>2122.0</c:v>
                </c:pt>
                <c:pt idx="124">
                  <c:v>2123.0</c:v>
                </c:pt>
                <c:pt idx="125">
                  <c:v>2124.0</c:v>
                </c:pt>
                <c:pt idx="126">
                  <c:v>2125.0</c:v>
                </c:pt>
                <c:pt idx="127">
                  <c:v>2126.0</c:v>
                </c:pt>
                <c:pt idx="128">
                  <c:v>2127.0</c:v>
                </c:pt>
                <c:pt idx="129">
                  <c:v>2128.0</c:v>
                </c:pt>
                <c:pt idx="130">
                  <c:v>2129.0</c:v>
                </c:pt>
                <c:pt idx="131">
                  <c:v>2130.0</c:v>
                </c:pt>
                <c:pt idx="132">
                  <c:v>2131.0</c:v>
                </c:pt>
                <c:pt idx="133">
                  <c:v>2132.0</c:v>
                </c:pt>
                <c:pt idx="134">
                  <c:v>2133.0</c:v>
                </c:pt>
                <c:pt idx="135">
                  <c:v>2134.0</c:v>
                </c:pt>
                <c:pt idx="136">
                  <c:v>2135.0</c:v>
                </c:pt>
                <c:pt idx="137">
                  <c:v>2136.0</c:v>
                </c:pt>
                <c:pt idx="138">
                  <c:v>2137.0</c:v>
                </c:pt>
                <c:pt idx="139">
                  <c:v>2138.0</c:v>
                </c:pt>
                <c:pt idx="140">
                  <c:v>2139.0</c:v>
                </c:pt>
                <c:pt idx="141">
                  <c:v>2140.0</c:v>
                </c:pt>
                <c:pt idx="142">
                  <c:v>2141.0</c:v>
                </c:pt>
                <c:pt idx="143">
                  <c:v>2142.0</c:v>
                </c:pt>
                <c:pt idx="144">
                  <c:v>2143.0</c:v>
                </c:pt>
                <c:pt idx="145">
                  <c:v>2144.0</c:v>
                </c:pt>
                <c:pt idx="146">
                  <c:v>2145.0</c:v>
                </c:pt>
                <c:pt idx="147">
                  <c:v>2146.0</c:v>
                </c:pt>
                <c:pt idx="148">
                  <c:v>2147.0</c:v>
                </c:pt>
                <c:pt idx="149">
                  <c:v>2148.0</c:v>
                </c:pt>
                <c:pt idx="150">
                  <c:v>2149.0</c:v>
                </c:pt>
                <c:pt idx="151">
                  <c:v>2150.0</c:v>
                </c:pt>
                <c:pt idx="152">
                  <c:v>2151.0</c:v>
                </c:pt>
                <c:pt idx="153">
                  <c:v>2152.0</c:v>
                </c:pt>
                <c:pt idx="154">
                  <c:v>2153.0</c:v>
                </c:pt>
                <c:pt idx="155">
                  <c:v>2154.0</c:v>
                </c:pt>
                <c:pt idx="156">
                  <c:v>2155.0</c:v>
                </c:pt>
                <c:pt idx="157">
                  <c:v>2156.0</c:v>
                </c:pt>
                <c:pt idx="158">
                  <c:v>2157.0</c:v>
                </c:pt>
                <c:pt idx="159">
                  <c:v>2158.0</c:v>
                </c:pt>
                <c:pt idx="160">
                  <c:v>2159.0</c:v>
                </c:pt>
                <c:pt idx="161">
                  <c:v>2160.0</c:v>
                </c:pt>
                <c:pt idx="162">
                  <c:v>2161.0</c:v>
                </c:pt>
                <c:pt idx="163">
                  <c:v>2162.0</c:v>
                </c:pt>
                <c:pt idx="164">
                  <c:v>2163.0</c:v>
                </c:pt>
                <c:pt idx="165">
                  <c:v>2164.0</c:v>
                </c:pt>
                <c:pt idx="166">
                  <c:v>2165.0</c:v>
                </c:pt>
                <c:pt idx="167">
                  <c:v>2166.0</c:v>
                </c:pt>
                <c:pt idx="168">
                  <c:v>2167.0</c:v>
                </c:pt>
                <c:pt idx="169">
                  <c:v>2168.0</c:v>
                </c:pt>
                <c:pt idx="170">
                  <c:v>2169.0</c:v>
                </c:pt>
                <c:pt idx="171">
                  <c:v>2170.0</c:v>
                </c:pt>
                <c:pt idx="172">
                  <c:v>2171.0</c:v>
                </c:pt>
                <c:pt idx="173">
                  <c:v>2172.0</c:v>
                </c:pt>
                <c:pt idx="174">
                  <c:v>2173.0</c:v>
                </c:pt>
                <c:pt idx="175">
                  <c:v>2174.0</c:v>
                </c:pt>
                <c:pt idx="176">
                  <c:v>2175.0</c:v>
                </c:pt>
                <c:pt idx="177">
                  <c:v>2176.0</c:v>
                </c:pt>
                <c:pt idx="178">
                  <c:v>2177.0</c:v>
                </c:pt>
                <c:pt idx="179">
                  <c:v>2178.0</c:v>
                </c:pt>
                <c:pt idx="180">
                  <c:v>2179.0</c:v>
                </c:pt>
                <c:pt idx="181">
                  <c:v>2180.0</c:v>
                </c:pt>
                <c:pt idx="182">
                  <c:v>2181.0</c:v>
                </c:pt>
                <c:pt idx="183">
                  <c:v>2182.0</c:v>
                </c:pt>
                <c:pt idx="184">
                  <c:v>2183.0</c:v>
                </c:pt>
                <c:pt idx="185">
                  <c:v>2184.0</c:v>
                </c:pt>
                <c:pt idx="186">
                  <c:v>2185.0</c:v>
                </c:pt>
                <c:pt idx="187">
                  <c:v>2186.0</c:v>
                </c:pt>
                <c:pt idx="188">
                  <c:v>2187.0</c:v>
                </c:pt>
                <c:pt idx="189">
                  <c:v>2188.0</c:v>
                </c:pt>
                <c:pt idx="190">
                  <c:v>2189.0</c:v>
                </c:pt>
                <c:pt idx="191">
                  <c:v>2190.0</c:v>
                </c:pt>
                <c:pt idx="192">
                  <c:v>2191.0</c:v>
                </c:pt>
                <c:pt idx="193">
                  <c:v>2192.0</c:v>
                </c:pt>
                <c:pt idx="194">
                  <c:v>2193.0</c:v>
                </c:pt>
                <c:pt idx="195">
                  <c:v>2194.0</c:v>
                </c:pt>
                <c:pt idx="196">
                  <c:v>2195.0</c:v>
                </c:pt>
                <c:pt idx="197">
                  <c:v>2196.0</c:v>
                </c:pt>
                <c:pt idx="198">
                  <c:v>2197.0</c:v>
                </c:pt>
                <c:pt idx="199">
                  <c:v>2198.0</c:v>
                </c:pt>
                <c:pt idx="200">
                  <c:v>2199.0</c:v>
                </c:pt>
                <c:pt idx="201">
                  <c:v>2200.0</c:v>
                </c:pt>
                <c:pt idx="202">
                  <c:v>2201.0</c:v>
                </c:pt>
                <c:pt idx="203">
                  <c:v>2202.0</c:v>
                </c:pt>
                <c:pt idx="204">
                  <c:v>2203.0</c:v>
                </c:pt>
                <c:pt idx="205">
                  <c:v>2204.0</c:v>
                </c:pt>
                <c:pt idx="206">
                  <c:v>2205.0</c:v>
                </c:pt>
                <c:pt idx="207">
                  <c:v>2206.0</c:v>
                </c:pt>
                <c:pt idx="208">
                  <c:v>2207.0</c:v>
                </c:pt>
                <c:pt idx="209">
                  <c:v>2208.0</c:v>
                </c:pt>
                <c:pt idx="210">
                  <c:v>2209.0</c:v>
                </c:pt>
                <c:pt idx="211">
                  <c:v>2210.0</c:v>
                </c:pt>
                <c:pt idx="212">
                  <c:v>2211.0</c:v>
                </c:pt>
                <c:pt idx="213">
                  <c:v>2212.0</c:v>
                </c:pt>
                <c:pt idx="214">
                  <c:v>2213.0</c:v>
                </c:pt>
                <c:pt idx="215">
                  <c:v>2214.0</c:v>
                </c:pt>
                <c:pt idx="216">
                  <c:v>2215.0</c:v>
                </c:pt>
                <c:pt idx="217">
                  <c:v>2216.0</c:v>
                </c:pt>
                <c:pt idx="218">
                  <c:v>2217.0</c:v>
                </c:pt>
                <c:pt idx="219">
                  <c:v>2218.0</c:v>
                </c:pt>
                <c:pt idx="220">
                  <c:v>2219.0</c:v>
                </c:pt>
                <c:pt idx="221">
                  <c:v>2220.0</c:v>
                </c:pt>
                <c:pt idx="222">
                  <c:v>2221.0</c:v>
                </c:pt>
                <c:pt idx="223">
                  <c:v>2222.0</c:v>
                </c:pt>
                <c:pt idx="224">
                  <c:v>2223.0</c:v>
                </c:pt>
                <c:pt idx="225">
                  <c:v>2224.0</c:v>
                </c:pt>
                <c:pt idx="226">
                  <c:v>2225.0</c:v>
                </c:pt>
                <c:pt idx="227">
                  <c:v>2226.0</c:v>
                </c:pt>
                <c:pt idx="228">
                  <c:v>2227.0</c:v>
                </c:pt>
                <c:pt idx="229">
                  <c:v>2228.0</c:v>
                </c:pt>
                <c:pt idx="230">
                  <c:v>2229.0</c:v>
                </c:pt>
                <c:pt idx="231">
                  <c:v>2230.0</c:v>
                </c:pt>
                <c:pt idx="232">
                  <c:v>2231.0</c:v>
                </c:pt>
                <c:pt idx="233">
                  <c:v>2232.0</c:v>
                </c:pt>
                <c:pt idx="234">
                  <c:v>2233.0</c:v>
                </c:pt>
                <c:pt idx="235">
                  <c:v>2234.0</c:v>
                </c:pt>
                <c:pt idx="236">
                  <c:v>2235.0</c:v>
                </c:pt>
                <c:pt idx="237">
                  <c:v>2236.0</c:v>
                </c:pt>
                <c:pt idx="238">
                  <c:v>2237.0</c:v>
                </c:pt>
                <c:pt idx="239">
                  <c:v>2238.0</c:v>
                </c:pt>
                <c:pt idx="240">
                  <c:v>2239.0</c:v>
                </c:pt>
                <c:pt idx="241">
                  <c:v>2240.0</c:v>
                </c:pt>
                <c:pt idx="242">
                  <c:v>2241.0</c:v>
                </c:pt>
                <c:pt idx="243">
                  <c:v>2242.0</c:v>
                </c:pt>
                <c:pt idx="244">
                  <c:v>2243.0</c:v>
                </c:pt>
                <c:pt idx="245">
                  <c:v>2244.0</c:v>
                </c:pt>
                <c:pt idx="246">
                  <c:v>2245.0</c:v>
                </c:pt>
                <c:pt idx="247">
                  <c:v>2246.0</c:v>
                </c:pt>
                <c:pt idx="248">
                  <c:v>2247.0</c:v>
                </c:pt>
                <c:pt idx="249">
                  <c:v>2248.0</c:v>
                </c:pt>
                <c:pt idx="250">
                  <c:v>2249.0</c:v>
                </c:pt>
                <c:pt idx="251">
                  <c:v>2250.0</c:v>
                </c:pt>
                <c:pt idx="252">
                  <c:v>2251.0</c:v>
                </c:pt>
                <c:pt idx="253">
                  <c:v>2252.0</c:v>
                </c:pt>
                <c:pt idx="254">
                  <c:v>2253.0</c:v>
                </c:pt>
                <c:pt idx="255">
                  <c:v>2254.0</c:v>
                </c:pt>
                <c:pt idx="256">
                  <c:v>2255.0</c:v>
                </c:pt>
                <c:pt idx="257">
                  <c:v>2256.0</c:v>
                </c:pt>
                <c:pt idx="258">
                  <c:v>2257.0</c:v>
                </c:pt>
                <c:pt idx="259">
                  <c:v>2258.0</c:v>
                </c:pt>
                <c:pt idx="260">
                  <c:v>2259.0</c:v>
                </c:pt>
                <c:pt idx="261">
                  <c:v>2260.0</c:v>
                </c:pt>
                <c:pt idx="262">
                  <c:v>2261.0</c:v>
                </c:pt>
                <c:pt idx="263">
                  <c:v>2262.0</c:v>
                </c:pt>
                <c:pt idx="264">
                  <c:v>2263.0</c:v>
                </c:pt>
                <c:pt idx="265">
                  <c:v>2264.0</c:v>
                </c:pt>
                <c:pt idx="266">
                  <c:v>2265.0</c:v>
                </c:pt>
                <c:pt idx="267">
                  <c:v>2266.0</c:v>
                </c:pt>
                <c:pt idx="268">
                  <c:v>2267.0</c:v>
                </c:pt>
                <c:pt idx="269">
                  <c:v>2268.0</c:v>
                </c:pt>
                <c:pt idx="270">
                  <c:v>2269.0</c:v>
                </c:pt>
                <c:pt idx="271">
                  <c:v>2270.0</c:v>
                </c:pt>
                <c:pt idx="272">
                  <c:v>2271.0</c:v>
                </c:pt>
                <c:pt idx="273">
                  <c:v>2272.0</c:v>
                </c:pt>
                <c:pt idx="274">
                  <c:v>2273.0</c:v>
                </c:pt>
                <c:pt idx="275">
                  <c:v>2274.0</c:v>
                </c:pt>
                <c:pt idx="276">
                  <c:v>2275.0</c:v>
                </c:pt>
                <c:pt idx="277">
                  <c:v>2276.0</c:v>
                </c:pt>
                <c:pt idx="278">
                  <c:v>2277.0</c:v>
                </c:pt>
                <c:pt idx="279">
                  <c:v>2278.0</c:v>
                </c:pt>
                <c:pt idx="280">
                  <c:v>2279.0</c:v>
                </c:pt>
                <c:pt idx="281">
                  <c:v>2280.0</c:v>
                </c:pt>
                <c:pt idx="282">
                  <c:v>2281.0</c:v>
                </c:pt>
                <c:pt idx="283">
                  <c:v>2282.0</c:v>
                </c:pt>
                <c:pt idx="284">
                  <c:v>2283.0</c:v>
                </c:pt>
                <c:pt idx="285">
                  <c:v>2284.0</c:v>
                </c:pt>
                <c:pt idx="286">
                  <c:v>2285.0</c:v>
                </c:pt>
                <c:pt idx="287">
                  <c:v>2286.0</c:v>
                </c:pt>
                <c:pt idx="288">
                  <c:v>2287.0</c:v>
                </c:pt>
                <c:pt idx="289">
                  <c:v>2288.0</c:v>
                </c:pt>
                <c:pt idx="290">
                  <c:v>2289.0</c:v>
                </c:pt>
                <c:pt idx="291">
                  <c:v>2290.0</c:v>
                </c:pt>
                <c:pt idx="292">
                  <c:v>2291.0</c:v>
                </c:pt>
                <c:pt idx="293">
                  <c:v>2292.0</c:v>
                </c:pt>
                <c:pt idx="294">
                  <c:v>2293.0</c:v>
                </c:pt>
                <c:pt idx="295">
                  <c:v>2294.0</c:v>
                </c:pt>
                <c:pt idx="296">
                  <c:v>2295.0</c:v>
                </c:pt>
                <c:pt idx="297">
                  <c:v>2296.0</c:v>
                </c:pt>
                <c:pt idx="298">
                  <c:v>2297.0</c:v>
                </c:pt>
                <c:pt idx="299">
                  <c:v>2298.0</c:v>
                </c:pt>
                <c:pt idx="300">
                  <c:v>2299.0</c:v>
                </c:pt>
                <c:pt idx="301">
                  <c:v>2300.0</c:v>
                </c:pt>
                <c:pt idx="302">
                  <c:v>2301.0</c:v>
                </c:pt>
                <c:pt idx="303">
                  <c:v>2302.0</c:v>
                </c:pt>
                <c:pt idx="304">
                  <c:v>2303.0</c:v>
                </c:pt>
                <c:pt idx="305">
                  <c:v>2304.0</c:v>
                </c:pt>
                <c:pt idx="306">
                  <c:v>2305.0</c:v>
                </c:pt>
                <c:pt idx="307">
                  <c:v>2306.0</c:v>
                </c:pt>
                <c:pt idx="308">
                  <c:v>2307.0</c:v>
                </c:pt>
                <c:pt idx="309">
                  <c:v>2308.0</c:v>
                </c:pt>
                <c:pt idx="310">
                  <c:v>2309.0</c:v>
                </c:pt>
                <c:pt idx="311">
                  <c:v>2310.0</c:v>
                </c:pt>
                <c:pt idx="312">
                  <c:v>2311.0</c:v>
                </c:pt>
                <c:pt idx="313">
                  <c:v>2312.0</c:v>
                </c:pt>
                <c:pt idx="314">
                  <c:v>2313.0</c:v>
                </c:pt>
                <c:pt idx="315">
                  <c:v>2314.0</c:v>
                </c:pt>
                <c:pt idx="316">
                  <c:v>2315.0</c:v>
                </c:pt>
                <c:pt idx="317">
                  <c:v>2316.0</c:v>
                </c:pt>
                <c:pt idx="318">
                  <c:v>2317.0</c:v>
                </c:pt>
                <c:pt idx="319">
                  <c:v>2318.0</c:v>
                </c:pt>
                <c:pt idx="320">
                  <c:v>2319.0</c:v>
                </c:pt>
                <c:pt idx="321">
                  <c:v>2320.0</c:v>
                </c:pt>
                <c:pt idx="322">
                  <c:v>2321.0</c:v>
                </c:pt>
                <c:pt idx="323">
                  <c:v>2322.0</c:v>
                </c:pt>
                <c:pt idx="324">
                  <c:v>2323.0</c:v>
                </c:pt>
                <c:pt idx="325">
                  <c:v>2324.0</c:v>
                </c:pt>
                <c:pt idx="326">
                  <c:v>2325.0</c:v>
                </c:pt>
                <c:pt idx="327">
                  <c:v>2326.0</c:v>
                </c:pt>
                <c:pt idx="328">
                  <c:v>2327.0</c:v>
                </c:pt>
                <c:pt idx="329">
                  <c:v>2328.0</c:v>
                </c:pt>
                <c:pt idx="330">
                  <c:v>2329.0</c:v>
                </c:pt>
                <c:pt idx="331">
                  <c:v>2330.0</c:v>
                </c:pt>
                <c:pt idx="332">
                  <c:v>2331.0</c:v>
                </c:pt>
                <c:pt idx="333">
                  <c:v>2332.0</c:v>
                </c:pt>
                <c:pt idx="334">
                  <c:v>2333.0</c:v>
                </c:pt>
                <c:pt idx="335">
                  <c:v>2334.0</c:v>
                </c:pt>
                <c:pt idx="336">
                  <c:v>2335.0</c:v>
                </c:pt>
                <c:pt idx="337">
                  <c:v>2336.0</c:v>
                </c:pt>
                <c:pt idx="338">
                  <c:v>2337.0</c:v>
                </c:pt>
                <c:pt idx="339">
                  <c:v>2338.0</c:v>
                </c:pt>
                <c:pt idx="340">
                  <c:v>2339.0</c:v>
                </c:pt>
                <c:pt idx="341">
                  <c:v>2340.0</c:v>
                </c:pt>
                <c:pt idx="342">
                  <c:v>2341.0</c:v>
                </c:pt>
                <c:pt idx="343">
                  <c:v>2342.0</c:v>
                </c:pt>
                <c:pt idx="344">
                  <c:v>2343.0</c:v>
                </c:pt>
                <c:pt idx="345">
                  <c:v>2344.0</c:v>
                </c:pt>
                <c:pt idx="346">
                  <c:v>2345.0</c:v>
                </c:pt>
                <c:pt idx="347">
                  <c:v>2346.0</c:v>
                </c:pt>
                <c:pt idx="348">
                  <c:v>2347.0</c:v>
                </c:pt>
                <c:pt idx="349">
                  <c:v>2348.0</c:v>
                </c:pt>
                <c:pt idx="350">
                  <c:v>2349.0</c:v>
                </c:pt>
                <c:pt idx="351">
                  <c:v>2350.0</c:v>
                </c:pt>
                <c:pt idx="352">
                  <c:v>2351.0</c:v>
                </c:pt>
                <c:pt idx="353">
                  <c:v>2352.0</c:v>
                </c:pt>
                <c:pt idx="354">
                  <c:v>2353.0</c:v>
                </c:pt>
                <c:pt idx="355">
                  <c:v>2354.0</c:v>
                </c:pt>
                <c:pt idx="356">
                  <c:v>2355.0</c:v>
                </c:pt>
                <c:pt idx="357">
                  <c:v>2356.0</c:v>
                </c:pt>
                <c:pt idx="358">
                  <c:v>2357.0</c:v>
                </c:pt>
                <c:pt idx="359">
                  <c:v>2358.0</c:v>
                </c:pt>
                <c:pt idx="360">
                  <c:v>2359.0</c:v>
                </c:pt>
                <c:pt idx="361">
                  <c:v>2360.0</c:v>
                </c:pt>
                <c:pt idx="362">
                  <c:v>2361.0</c:v>
                </c:pt>
                <c:pt idx="363">
                  <c:v>2362.0</c:v>
                </c:pt>
                <c:pt idx="364">
                  <c:v>2363.0</c:v>
                </c:pt>
                <c:pt idx="365">
                  <c:v>2364.0</c:v>
                </c:pt>
                <c:pt idx="366">
                  <c:v>2365.0</c:v>
                </c:pt>
                <c:pt idx="367">
                  <c:v>2366.0</c:v>
                </c:pt>
                <c:pt idx="368">
                  <c:v>2367.0</c:v>
                </c:pt>
                <c:pt idx="369">
                  <c:v>2368.0</c:v>
                </c:pt>
                <c:pt idx="370">
                  <c:v>2369.0</c:v>
                </c:pt>
                <c:pt idx="371">
                  <c:v>2370.0</c:v>
                </c:pt>
                <c:pt idx="372">
                  <c:v>2371.0</c:v>
                </c:pt>
                <c:pt idx="373">
                  <c:v>2372.0</c:v>
                </c:pt>
                <c:pt idx="374">
                  <c:v>2373.0</c:v>
                </c:pt>
                <c:pt idx="375">
                  <c:v>2374.0</c:v>
                </c:pt>
                <c:pt idx="376">
                  <c:v>2375.0</c:v>
                </c:pt>
                <c:pt idx="377">
                  <c:v>2376.0</c:v>
                </c:pt>
                <c:pt idx="378">
                  <c:v>2377.0</c:v>
                </c:pt>
                <c:pt idx="379">
                  <c:v>2378.0</c:v>
                </c:pt>
                <c:pt idx="380">
                  <c:v>2379.0</c:v>
                </c:pt>
                <c:pt idx="381">
                  <c:v>2380.0</c:v>
                </c:pt>
                <c:pt idx="382">
                  <c:v>2381.0</c:v>
                </c:pt>
                <c:pt idx="383">
                  <c:v>2382.0</c:v>
                </c:pt>
                <c:pt idx="384">
                  <c:v>2383.0</c:v>
                </c:pt>
                <c:pt idx="385">
                  <c:v>2384.0</c:v>
                </c:pt>
                <c:pt idx="386">
                  <c:v>2385.0</c:v>
                </c:pt>
                <c:pt idx="387">
                  <c:v>2386.0</c:v>
                </c:pt>
                <c:pt idx="388">
                  <c:v>2387.0</c:v>
                </c:pt>
                <c:pt idx="389">
                  <c:v>2388.0</c:v>
                </c:pt>
                <c:pt idx="390">
                  <c:v>2389.0</c:v>
                </c:pt>
                <c:pt idx="391">
                  <c:v>2390.0</c:v>
                </c:pt>
                <c:pt idx="392">
                  <c:v>2391.0</c:v>
                </c:pt>
                <c:pt idx="393">
                  <c:v>2392.0</c:v>
                </c:pt>
                <c:pt idx="394">
                  <c:v>2393.0</c:v>
                </c:pt>
                <c:pt idx="395">
                  <c:v>2394.0</c:v>
                </c:pt>
                <c:pt idx="396">
                  <c:v>2395.0</c:v>
                </c:pt>
                <c:pt idx="397">
                  <c:v>2396.0</c:v>
                </c:pt>
                <c:pt idx="398">
                  <c:v>2397.0</c:v>
                </c:pt>
                <c:pt idx="399">
                  <c:v>2398.0</c:v>
                </c:pt>
                <c:pt idx="400">
                  <c:v>2399.0</c:v>
                </c:pt>
                <c:pt idx="401">
                  <c:v>2400.0</c:v>
                </c:pt>
                <c:pt idx="402">
                  <c:v>2401.0</c:v>
                </c:pt>
                <c:pt idx="403">
                  <c:v>2402.0</c:v>
                </c:pt>
                <c:pt idx="404">
                  <c:v>2403.0</c:v>
                </c:pt>
                <c:pt idx="405">
                  <c:v>2404.0</c:v>
                </c:pt>
                <c:pt idx="406">
                  <c:v>2405.0</c:v>
                </c:pt>
                <c:pt idx="407">
                  <c:v>2406.0</c:v>
                </c:pt>
                <c:pt idx="408">
                  <c:v>2407.0</c:v>
                </c:pt>
                <c:pt idx="409">
                  <c:v>2408.0</c:v>
                </c:pt>
                <c:pt idx="410">
                  <c:v>2409.0</c:v>
                </c:pt>
                <c:pt idx="411">
                  <c:v>2410.0</c:v>
                </c:pt>
                <c:pt idx="412">
                  <c:v>2411.0</c:v>
                </c:pt>
                <c:pt idx="413">
                  <c:v>2412.0</c:v>
                </c:pt>
                <c:pt idx="414">
                  <c:v>2413.0</c:v>
                </c:pt>
                <c:pt idx="415">
                  <c:v>2414.0</c:v>
                </c:pt>
                <c:pt idx="416">
                  <c:v>2415.0</c:v>
                </c:pt>
                <c:pt idx="417">
                  <c:v>2416.0</c:v>
                </c:pt>
                <c:pt idx="418">
                  <c:v>2417.0</c:v>
                </c:pt>
                <c:pt idx="419">
                  <c:v>2418.0</c:v>
                </c:pt>
                <c:pt idx="420">
                  <c:v>2419.0</c:v>
                </c:pt>
                <c:pt idx="421">
                  <c:v>2420.0</c:v>
                </c:pt>
                <c:pt idx="422">
                  <c:v>2421.0</c:v>
                </c:pt>
                <c:pt idx="423">
                  <c:v>2422.0</c:v>
                </c:pt>
                <c:pt idx="424">
                  <c:v>2423.0</c:v>
                </c:pt>
                <c:pt idx="425">
                  <c:v>2424.0</c:v>
                </c:pt>
                <c:pt idx="426">
                  <c:v>2425.0</c:v>
                </c:pt>
                <c:pt idx="427">
                  <c:v>2426.0</c:v>
                </c:pt>
                <c:pt idx="428">
                  <c:v>2427.0</c:v>
                </c:pt>
                <c:pt idx="429">
                  <c:v>2428.0</c:v>
                </c:pt>
                <c:pt idx="430">
                  <c:v>2429.0</c:v>
                </c:pt>
                <c:pt idx="431">
                  <c:v>2430.0</c:v>
                </c:pt>
                <c:pt idx="432">
                  <c:v>2431.0</c:v>
                </c:pt>
                <c:pt idx="433">
                  <c:v>2432.0</c:v>
                </c:pt>
                <c:pt idx="434">
                  <c:v>2433.0</c:v>
                </c:pt>
                <c:pt idx="435">
                  <c:v>2434.0</c:v>
                </c:pt>
                <c:pt idx="436">
                  <c:v>2435.0</c:v>
                </c:pt>
                <c:pt idx="437">
                  <c:v>2436.0</c:v>
                </c:pt>
                <c:pt idx="438">
                  <c:v>2437.0</c:v>
                </c:pt>
                <c:pt idx="439">
                  <c:v>2438.0</c:v>
                </c:pt>
                <c:pt idx="440">
                  <c:v>2439.0</c:v>
                </c:pt>
                <c:pt idx="441">
                  <c:v>2440.0</c:v>
                </c:pt>
                <c:pt idx="442">
                  <c:v>2441.0</c:v>
                </c:pt>
                <c:pt idx="443">
                  <c:v>2442.0</c:v>
                </c:pt>
                <c:pt idx="444">
                  <c:v>2443.0</c:v>
                </c:pt>
                <c:pt idx="445">
                  <c:v>2444.0</c:v>
                </c:pt>
                <c:pt idx="446">
                  <c:v>2445.0</c:v>
                </c:pt>
                <c:pt idx="447">
                  <c:v>2446.0</c:v>
                </c:pt>
                <c:pt idx="448">
                  <c:v>2447.0</c:v>
                </c:pt>
                <c:pt idx="449">
                  <c:v>2448.0</c:v>
                </c:pt>
                <c:pt idx="450">
                  <c:v>2449.0</c:v>
                </c:pt>
                <c:pt idx="451">
                  <c:v>2450.0</c:v>
                </c:pt>
                <c:pt idx="452">
                  <c:v>2451.0</c:v>
                </c:pt>
                <c:pt idx="453">
                  <c:v>2452.0</c:v>
                </c:pt>
                <c:pt idx="454">
                  <c:v>2453.0</c:v>
                </c:pt>
                <c:pt idx="455">
                  <c:v>2454.0</c:v>
                </c:pt>
                <c:pt idx="456">
                  <c:v>2455.0</c:v>
                </c:pt>
                <c:pt idx="457">
                  <c:v>2456.0</c:v>
                </c:pt>
                <c:pt idx="458">
                  <c:v>2457.0</c:v>
                </c:pt>
                <c:pt idx="459">
                  <c:v>2458.0</c:v>
                </c:pt>
                <c:pt idx="460">
                  <c:v>2459.0</c:v>
                </c:pt>
                <c:pt idx="461">
                  <c:v>2460.0</c:v>
                </c:pt>
                <c:pt idx="462">
                  <c:v>2461.0</c:v>
                </c:pt>
                <c:pt idx="463">
                  <c:v>2462.0</c:v>
                </c:pt>
                <c:pt idx="464">
                  <c:v>2463.0</c:v>
                </c:pt>
                <c:pt idx="465">
                  <c:v>2464.0</c:v>
                </c:pt>
                <c:pt idx="466">
                  <c:v>2465.0</c:v>
                </c:pt>
                <c:pt idx="467">
                  <c:v>2466.0</c:v>
                </c:pt>
                <c:pt idx="468">
                  <c:v>2467.0</c:v>
                </c:pt>
                <c:pt idx="469">
                  <c:v>2468.0</c:v>
                </c:pt>
                <c:pt idx="470">
                  <c:v>2469.0</c:v>
                </c:pt>
                <c:pt idx="471">
                  <c:v>2470.0</c:v>
                </c:pt>
                <c:pt idx="472">
                  <c:v>2471.0</c:v>
                </c:pt>
                <c:pt idx="473">
                  <c:v>2472.0</c:v>
                </c:pt>
                <c:pt idx="474">
                  <c:v>2473.0</c:v>
                </c:pt>
                <c:pt idx="475">
                  <c:v>2474.0</c:v>
                </c:pt>
                <c:pt idx="476">
                  <c:v>2475.0</c:v>
                </c:pt>
                <c:pt idx="477">
                  <c:v>2476.0</c:v>
                </c:pt>
                <c:pt idx="478">
                  <c:v>2477.0</c:v>
                </c:pt>
                <c:pt idx="479">
                  <c:v>2478.0</c:v>
                </c:pt>
                <c:pt idx="480">
                  <c:v>2479.0</c:v>
                </c:pt>
                <c:pt idx="481">
                  <c:v>2480.0</c:v>
                </c:pt>
                <c:pt idx="482">
                  <c:v>2481.0</c:v>
                </c:pt>
                <c:pt idx="483">
                  <c:v>2482.0</c:v>
                </c:pt>
                <c:pt idx="484">
                  <c:v>2483.0</c:v>
                </c:pt>
                <c:pt idx="485">
                  <c:v>2484.0</c:v>
                </c:pt>
                <c:pt idx="486">
                  <c:v>2485.0</c:v>
                </c:pt>
                <c:pt idx="487">
                  <c:v>2486.0</c:v>
                </c:pt>
                <c:pt idx="488">
                  <c:v>2487.0</c:v>
                </c:pt>
                <c:pt idx="489">
                  <c:v>2488.0</c:v>
                </c:pt>
                <c:pt idx="490">
                  <c:v>2489.0</c:v>
                </c:pt>
                <c:pt idx="491">
                  <c:v>2490.0</c:v>
                </c:pt>
                <c:pt idx="492">
                  <c:v>2491.0</c:v>
                </c:pt>
                <c:pt idx="493">
                  <c:v>2492.0</c:v>
                </c:pt>
                <c:pt idx="494">
                  <c:v>2493.0</c:v>
                </c:pt>
                <c:pt idx="495">
                  <c:v>2494.0</c:v>
                </c:pt>
                <c:pt idx="496">
                  <c:v>2495.0</c:v>
                </c:pt>
                <c:pt idx="497">
                  <c:v>2496.0</c:v>
                </c:pt>
                <c:pt idx="498">
                  <c:v>2497.0</c:v>
                </c:pt>
                <c:pt idx="499">
                  <c:v>2498.0</c:v>
                </c:pt>
                <c:pt idx="500">
                  <c:v>2499.0</c:v>
                </c:pt>
                <c:pt idx="501">
                  <c:v>2500.0</c:v>
                </c:pt>
                <c:pt idx="502">
                  <c:v>2501.0</c:v>
                </c:pt>
                <c:pt idx="503">
                  <c:v>2502.0</c:v>
                </c:pt>
                <c:pt idx="504">
                  <c:v>2503.0</c:v>
                </c:pt>
                <c:pt idx="505">
                  <c:v>2504.0</c:v>
                </c:pt>
                <c:pt idx="506">
                  <c:v>2505.0</c:v>
                </c:pt>
                <c:pt idx="507">
                  <c:v>2506.0</c:v>
                </c:pt>
                <c:pt idx="508">
                  <c:v>2507.0</c:v>
                </c:pt>
                <c:pt idx="509">
                  <c:v>2508.0</c:v>
                </c:pt>
                <c:pt idx="510">
                  <c:v>2509.0</c:v>
                </c:pt>
                <c:pt idx="511">
                  <c:v>2510.0</c:v>
                </c:pt>
                <c:pt idx="512">
                  <c:v>2511.0</c:v>
                </c:pt>
                <c:pt idx="513">
                  <c:v>2512.0</c:v>
                </c:pt>
                <c:pt idx="514">
                  <c:v>2513.0</c:v>
                </c:pt>
                <c:pt idx="515">
                  <c:v>2514.0</c:v>
                </c:pt>
                <c:pt idx="516">
                  <c:v>2515.0</c:v>
                </c:pt>
                <c:pt idx="517">
                  <c:v>2516.0</c:v>
                </c:pt>
                <c:pt idx="518">
                  <c:v>2517.0</c:v>
                </c:pt>
                <c:pt idx="519">
                  <c:v>2518.0</c:v>
                </c:pt>
                <c:pt idx="520">
                  <c:v>2519.0</c:v>
                </c:pt>
                <c:pt idx="521">
                  <c:v>2520.0</c:v>
                </c:pt>
                <c:pt idx="522">
                  <c:v>2521.0</c:v>
                </c:pt>
                <c:pt idx="523">
                  <c:v>2522.0</c:v>
                </c:pt>
                <c:pt idx="524">
                  <c:v>2523.0</c:v>
                </c:pt>
                <c:pt idx="525">
                  <c:v>2524.0</c:v>
                </c:pt>
                <c:pt idx="526">
                  <c:v>2525.0</c:v>
                </c:pt>
                <c:pt idx="527">
                  <c:v>2526.0</c:v>
                </c:pt>
                <c:pt idx="528">
                  <c:v>2527.0</c:v>
                </c:pt>
                <c:pt idx="529">
                  <c:v>2528.0</c:v>
                </c:pt>
                <c:pt idx="530">
                  <c:v>2529.0</c:v>
                </c:pt>
                <c:pt idx="531">
                  <c:v>2530.0</c:v>
                </c:pt>
                <c:pt idx="532">
                  <c:v>2531.0</c:v>
                </c:pt>
                <c:pt idx="533">
                  <c:v>2532.0</c:v>
                </c:pt>
                <c:pt idx="534">
                  <c:v>2533.0</c:v>
                </c:pt>
                <c:pt idx="535">
                  <c:v>2534.0</c:v>
                </c:pt>
                <c:pt idx="536">
                  <c:v>2535.0</c:v>
                </c:pt>
                <c:pt idx="537">
                  <c:v>2536.0</c:v>
                </c:pt>
                <c:pt idx="538">
                  <c:v>2537.0</c:v>
                </c:pt>
                <c:pt idx="539">
                  <c:v>2538.0</c:v>
                </c:pt>
                <c:pt idx="540">
                  <c:v>2539.0</c:v>
                </c:pt>
                <c:pt idx="541">
                  <c:v>2540.0</c:v>
                </c:pt>
                <c:pt idx="542">
                  <c:v>2541.0</c:v>
                </c:pt>
                <c:pt idx="543">
                  <c:v>2542.0</c:v>
                </c:pt>
                <c:pt idx="544">
                  <c:v>2543.0</c:v>
                </c:pt>
                <c:pt idx="545">
                  <c:v>2544.0</c:v>
                </c:pt>
                <c:pt idx="546">
                  <c:v>2545.0</c:v>
                </c:pt>
                <c:pt idx="547">
                  <c:v>2546.0</c:v>
                </c:pt>
                <c:pt idx="548">
                  <c:v>2547.0</c:v>
                </c:pt>
                <c:pt idx="549">
                  <c:v>2548.0</c:v>
                </c:pt>
                <c:pt idx="550">
                  <c:v>2549.0</c:v>
                </c:pt>
                <c:pt idx="551">
                  <c:v>2550.0</c:v>
                </c:pt>
                <c:pt idx="552">
                  <c:v>2551.0</c:v>
                </c:pt>
                <c:pt idx="553">
                  <c:v>2552.0</c:v>
                </c:pt>
                <c:pt idx="554">
                  <c:v>2553.0</c:v>
                </c:pt>
                <c:pt idx="555">
                  <c:v>2554.0</c:v>
                </c:pt>
                <c:pt idx="556">
                  <c:v>2555.0</c:v>
                </c:pt>
                <c:pt idx="557">
                  <c:v>2556.0</c:v>
                </c:pt>
                <c:pt idx="558">
                  <c:v>2557.0</c:v>
                </c:pt>
                <c:pt idx="559">
                  <c:v>2558.0</c:v>
                </c:pt>
                <c:pt idx="560">
                  <c:v>2559.0</c:v>
                </c:pt>
                <c:pt idx="561">
                  <c:v>2560.0</c:v>
                </c:pt>
                <c:pt idx="562">
                  <c:v>2561.0</c:v>
                </c:pt>
                <c:pt idx="563">
                  <c:v>2562.0</c:v>
                </c:pt>
                <c:pt idx="564">
                  <c:v>2563.0</c:v>
                </c:pt>
                <c:pt idx="565">
                  <c:v>2564.0</c:v>
                </c:pt>
                <c:pt idx="566">
                  <c:v>2565.0</c:v>
                </c:pt>
                <c:pt idx="567">
                  <c:v>2566.0</c:v>
                </c:pt>
                <c:pt idx="568">
                  <c:v>2567.0</c:v>
                </c:pt>
                <c:pt idx="569">
                  <c:v>2568.0</c:v>
                </c:pt>
                <c:pt idx="570">
                  <c:v>2569.0</c:v>
                </c:pt>
                <c:pt idx="571">
                  <c:v>2570.0</c:v>
                </c:pt>
                <c:pt idx="572">
                  <c:v>2571.0</c:v>
                </c:pt>
                <c:pt idx="573">
                  <c:v>2572.0</c:v>
                </c:pt>
                <c:pt idx="574">
                  <c:v>2573.0</c:v>
                </c:pt>
                <c:pt idx="575">
                  <c:v>2574.0</c:v>
                </c:pt>
                <c:pt idx="576">
                  <c:v>2575.0</c:v>
                </c:pt>
                <c:pt idx="577">
                  <c:v>2576.0</c:v>
                </c:pt>
                <c:pt idx="578">
                  <c:v>2577.0</c:v>
                </c:pt>
                <c:pt idx="579">
                  <c:v>2578.0</c:v>
                </c:pt>
                <c:pt idx="580">
                  <c:v>2579.0</c:v>
                </c:pt>
                <c:pt idx="581">
                  <c:v>2580.0</c:v>
                </c:pt>
                <c:pt idx="582">
                  <c:v>2581.0</c:v>
                </c:pt>
                <c:pt idx="583">
                  <c:v>2582.0</c:v>
                </c:pt>
                <c:pt idx="584">
                  <c:v>2583.0</c:v>
                </c:pt>
                <c:pt idx="585">
                  <c:v>2584.0</c:v>
                </c:pt>
                <c:pt idx="586">
                  <c:v>2585.0</c:v>
                </c:pt>
                <c:pt idx="587">
                  <c:v>2586.0</c:v>
                </c:pt>
                <c:pt idx="588">
                  <c:v>2587.0</c:v>
                </c:pt>
                <c:pt idx="589">
                  <c:v>2588.0</c:v>
                </c:pt>
                <c:pt idx="590">
                  <c:v>2589.0</c:v>
                </c:pt>
                <c:pt idx="591">
                  <c:v>2590.0</c:v>
                </c:pt>
                <c:pt idx="592">
                  <c:v>2591.0</c:v>
                </c:pt>
                <c:pt idx="593">
                  <c:v>2592.0</c:v>
                </c:pt>
                <c:pt idx="594">
                  <c:v>2593.0</c:v>
                </c:pt>
                <c:pt idx="595">
                  <c:v>2594.0</c:v>
                </c:pt>
                <c:pt idx="596">
                  <c:v>2595.0</c:v>
                </c:pt>
                <c:pt idx="597">
                  <c:v>2596.0</c:v>
                </c:pt>
                <c:pt idx="598">
                  <c:v>2597.0</c:v>
                </c:pt>
                <c:pt idx="599">
                  <c:v>2598.0</c:v>
                </c:pt>
                <c:pt idx="600">
                  <c:v>2599.0</c:v>
                </c:pt>
                <c:pt idx="601">
                  <c:v>2600.0</c:v>
                </c:pt>
                <c:pt idx="602">
                  <c:v>2601.0</c:v>
                </c:pt>
                <c:pt idx="603">
                  <c:v>2602.0</c:v>
                </c:pt>
                <c:pt idx="604">
                  <c:v>2603.0</c:v>
                </c:pt>
                <c:pt idx="605">
                  <c:v>2604.0</c:v>
                </c:pt>
                <c:pt idx="606">
                  <c:v>2605.0</c:v>
                </c:pt>
                <c:pt idx="607">
                  <c:v>2606.0</c:v>
                </c:pt>
                <c:pt idx="608">
                  <c:v>2607.0</c:v>
                </c:pt>
                <c:pt idx="609">
                  <c:v>2608.0</c:v>
                </c:pt>
                <c:pt idx="610">
                  <c:v>2609.0</c:v>
                </c:pt>
                <c:pt idx="611">
                  <c:v>2610.0</c:v>
                </c:pt>
                <c:pt idx="612">
                  <c:v>2611.0</c:v>
                </c:pt>
                <c:pt idx="613">
                  <c:v>2612.0</c:v>
                </c:pt>
                <c:pt idx="614">
                  <c:v>2613.0</c:v>
                </c:pt>
                <c:pt idx="615">
                  <c:v>2614.0</c:v>
                </c:pt>
                <c:pt idx="616">
                  <c:v>2615.0</c:v>
                </c:pt>
                <c:pt idx="617">
                  <c:v>2616.0</c:v>
                </c:pt>
                <c:pt idx="618">
                  <c:v>2617.0</c:v>
                </c:pt>
                <c:pt idx="619">
                  <c:v>2618.0</c:v>
                </c:pt>
                <c:pt idx="620">
                  <c:v>2619.0</c:v>
                </c:pt>
                <c:pt idx="621">
                  <c:v>2620.0</c:v>
                </c:pt>
                <c:pt idx="622">
                  <c:v>2621.0</c:v>
                </c:pt>
                <c:pt idx="623">
                  <c:v>2622.0</c:v>
                </c:pt>
                <c:pt idx="624">
                  <c:v>2623.0</c:v>
                </c:pt>
                <c:pt idx="625">
                  <c:v>2624.0</c:v>
                </c:pt>
                <c:pt idx="626">
                  <c:v>2625.0</c:v>
                </c:pt>
                <c:pt idx="627">
                  <c:v>2626.0</c:v>
                </c:pt>
                <c:pt idx="628">
                  <c:v>2627.0</c:v>
                </c:pt>
                <c:pt idx="629">
                  <c:v>2628.0</c:v>
                </c:pt>
                <c:pt idx="630">
                  <c:v>2629.0</c:v>
                </c:pt>
                <c:pt idx="631">
                  <c:v>2630.0</c:v>
                </c:pt>
                <c:pt idx="632">
                  <c:v>2631.0</c:v>
                </c:pt>
                <c:pt idx="633">
                  <c:v>2632.0</c:v>
                </c:pt>
                <c:pt idx="634">
                  <c:v>2633.0</c:v>
                </c:pt>
                <c:pt idx="635">
                  <c:v>2634.0</c:v>
                </c:pt>
                <c:pt idx="636">
                  <c:v>2635.0</c:v>
                </c:pt>
                <c:pt idx="637">
                  <c:v>2636.0</c:v>
                </c:pt>
                <c:pt idx="638">
                  <c:v>2637.0</c:v>
                </c:pt>
                <c:pt idx="639">
                  <c:v>2638.0</c:v>
                </c:pt>
                <c:pt idx="640">
                  <c:v>2639.0</c:v>
                </c:pt>
                <c:pt idx="641">
                  <c:v>2640.0</c:v>
                </c:pt>
                <c:pt idx="642">
                  <c:v>2641.0</c:v>
                </c:pt>
                <c:pt idx="643">
                  <c:v>2642.0</c:v>
                </c:pt>
                <c:pt idx="644">
                  <c:v>2643.0</c:v>
                </c:pt>
                <c:pt idx="645">
                  <c:v>2644.0</c:v>
                </c:pt>
                <c:pt idx="646">
                  <c:v>2645.0</c:v>
                </c:pt>
                <c:pt idx="647">
                  <c:v>2646.0</c:v>
                </c:pt>
                <c:pt idx="648">
                  <c:v>2647.0</c:v>
                </c:pt>
                <c:pt idx="649">
                  <c:v>2648.0</c:v>
                </c:pt>
                <c:pt idx="650">
                  <c:v>2649.0</c:v>
                </c:pt>
                <c:pt idx="651">
                  <c:v>2650.0</c:v>
                </c:pt>
                <c:pt idx="652">
                  <c:v>2651.0</c:v>
                </c:pt>
                <c:pt idx="653">
                  <c:v>2652.0</c:v>
                </c:pt>
                <c:pt idx="654">
                  <c:v>2653.0</c:v>
                </c:pt>
                <c:pt idx="655">
                  <c:v>2654.0</c:v>
                </c:pt>
                <c:pt idx="656">
                  <c:v>2655.0</c:v>
                </c:pt>
                <c:pt idx="657">
                  <c:v>2656.0</c:v>
                </c:pt>
                <c:pt idx="658">
                  <c:v>2657.0</c:v>
                </c:pt>
                <c:pt idx="659">
                  <c:v>2658.0</c:v>
                </c:pt>
                <c:pt idx="660">
                  <c:v>2659.0</c:v>
                </c:pt>
                <c:pt idx="661">
                  <c:v>2660.0</c:v>
                </c:pt>
                <c:pt idx="662">
                  <c:v>2661.0</c:v>
                </c:pt>
                <c:pt idx="663">
                  <c:v>2662.0</c:v>
                </c:pt>
                <c:pt idx="664">
                  <c:v>2663.0</c:v>
                </c:pt>
                <c:pt idx="665">
                  <c:v>2664.0</c:v>
                </c:pt>
                <c:pt idx="666">
                  <c:v>2665.0</c:v>
                </c:pt>
                <c:pt idx="667">
                  <c:v>2666.0</c:v>
                </c:pt>
                <c:pt idx="668">
                  <c:v>2667.0</c:v>
                </c:pt>
                <c:pt idx="669">
                  <c:v>2668.0</c:v>
                </c:pt>
                <c:pt idx="670">
                  <c:v>2669.0</c:v>
                </c:pt>
                <c:pt idx="671">
                  <c:v>2670.0</c:v>
                </c:pt>
                <c:pt idx="672">
                  <c:v>2671.0</c:v>
                </c:pt>
                <c:pt idx="673">
                  <c:v>2672.0</c:v>
                </c:pt>
                <c:pt idx="674">
                  <c:v>2673.0</c:v>
                </c:pt>
                <c:pt idx="675">
                  <c:v>2674.0</c:v>
                </c:pt>
                <c:pt idx="676">
                  <c:v>2675.0</c:v>
                </c:pt>
                <c:pt idx="677">
                  <c:v>2676.0</c:v>
                </c:pt>
                <c:pt idx="678">
                  <c:v>2677.0</c:v>
                </c:pt>
                <c:pt idx="679">
                  <c:v>2678.0</c:v>
                </c:pt>
                <c:pt idx="680">
                  <c:v>2679.0</c:v>
                </c:pt>
                <c:pt idx="681">
                  <c:v>2680.0</c:v>
                </c:pt>
                <c:pt idx="682">
                  <c:v>2681.0</c:v>
                </c:pt>
                <c:pt idx="683">
                  <c:v>2682.0</c:v>
                </c:pt>
                <c:pt idx="684">
                  <c:v>2683.0</c:v>
                </c:pt>
                <c:pt idx="685">
                  <c:v>2684.0</c:v>
                </c:pt>
                <c:pt idx="686">
                  <c:v>2685.0</c:v>
                </c:pt>
                <c:pt idx="687">
                  <c:v>2686.0</c:v>
                </c:pt>
                <c:pt idx="688">
                  <c:v>2687.0</c:v>
                </c:pt>
                <c:pt idx="689">
                  <c:v>2688.0</c:v>
                </c:pt>
                <c:pt idx="690">
                  <c:v>2689.0</c:v>
                </c:pt>
                <c:pt idx="691">
                  <c:v>2690.0</c:v>
                </c:pt>
                <c:pt idx="692">
                  <c:v>2691.0</c:v>
                </c:pt>
                <c:pt idx="693">
                  <c:v>2692.0</c:v>
                </c:pt>
                <c:pt idx="694">
                  <c:v>2693.0</c:v>
                </c:pt>
                <c:pt idx="695">
                  <c:v>2694.0</c:v>
                </c:pt>
                <c:pt idx="696">
                  <c:v>2695.0</c:v>
                </c:pt>
                <c:pt idx="697">
                  <c:v>2696.0</c:v>
                </c:pt>
                <c:pt idx="698">
                  <c:v>2697.0</c:v>
                </c:pt>
                <c:pt idx="699">
                  <c:v>2698.0</c:v>
                </c:pt>
                <c:pt idx="700">
                  <c:v>2699.0</c:v>
                </c:pt>
                <c:pt idx="701">
                  <c:v>2700.0</c:v>
                </c:pt>
                <c:pt idx="702">
                  <c:v>2701.0</c:v>
                </c:pt>
                <c:pt idx="703">
                  <c:v>2702.0</c:v>
                </c:pt>
                <c:pt idx="704">
                  <c:v>2703.0</c:v>
                </c:pt>
                <c:pt idx="705">
                  <c:v>2704.0</c:v>
                </c:pt>
                <c:pt idx="706">
                  <c:v>2705.0</c:v>
                </c:pt>
                <c:pt idx="707">
                  <c:v>2706.0</c:v>
                </c:pt>
                <c:pt idx="708">
                  <c:v>2707.0</c:v>
                </c:pt>
                <c:pt idx="709">
                  <c:v>2708.0</c:v>
                </c:pt>
                <c:pt idx="710">
                  <c:v>2709.0</c:v>
                </c:pt>
                <c:pt idx="711">
                  <c:v>2710.0</c:v>
                </c:pt>
                <c:pt idx="712">
                  <c:v>2711.0</c:v>
                </c:pt>
                <c:pt idx="713">
                  <c:v>2712.0</c:v>
                </c:pt>
                <c:pt idx="714">
                  <c:v>2713.0</c:v>
                </c:pt>
                <c:pt idx="715">
                  <c:v>2714.0</c:v>
                </c:pt>
                <c:pt idx="716">
                  <c:v>2715.0</c:v>
                </c:pt>
                <c:pt idx="717">
                  <c:v>2716.0</c:v>
                </c:pt>
                <c:pt idx="718">
                  <c:v>2717.0</c:v>
                </c:pt>
                <c:pt idx="719">
                  <c:v>2718.0</c:v>
                </c:pt>
                <c:pt idx="720">
                  <c:v>2719.0</c:v>
                </c:pt>
                <c:pt idx="721">
                  <c:v>2720.0</c:v>
                </c:pt>
                <c:pt idx="722">
                  <c:v>2721.0</c:v>
                </c:pt>
                <c:pt idx="723">
                  <c:v>2722.0</c:v>
                </c:pt>
                <c:pt idx="724">
                  <c:v>2723.0</c:v>
                </c:pt>
                <c:pt idx="725">
                  <c:v>2724.0</c:v>
                </c:pt>
                <c:pt idx="726">
                  <c:v>2725.0</c:v>
                </c:pt>
                <c:pt idx="727">
                  <c:v>2726.0</c:v>
                </c:pt>
                <c:pt idx="728">
                  <c:v>2727.0</c:v>
                </c:pt>
                <c:pt idx="729">
                  <c:v>2728.0</c:v>
                </c:pt>
                <c:pt idx="730">
                  <c:v>2729.0</c:v>
                </c:pt>
                <c:pt idx="731">
                  <c:v>2730.0</c:v>
                </c:pt>
                <c:pt idx="732">
                  <c:v>2731.0</c:v>
                </c:pt>
                <c:pt idx="733">
                  <c:v>2732.0</c:v>
                </c:pt>
                <c:pt idx="734">
                  <c:v>2733.0</c:v>
                </c:pt>
                <c:pt idx="735">
                  <c:v>2734.0</c:v>
                </c:pt>
                <c:pt idx="736">
                  <c:v>2735.0</c:v>
                </c:pt>
                <c:pt idx="737">
                  <c:v>2736.0</c:v>
                </c:pt>
                <c:pt idx="738">
                  <c:v>2737.0</c:v>
                </c:pt>
                <c:pt idx="739">
                  <c:v>2738.0</c:v>
                </c:pt>
                <c:pt idx="740">
                  <c:v>2739.0</c:v>
                </c:pt>
                <c:pt idx="741">
                  <c:v>2740.0</c:v>
                </c:pt>
                <c:pt idx="742">
                  <c:v>2741.0</c:v>
                </c:pt>
                <c:pt idx="743">
                  <c:v>2742.0</c:v>
                </c:pt>
                <c:pt idx="744">
                  <c:v>2743.0</c:v>
                </c:pt>
                <c:pt idx="745">
                  <c:v>2744.0</c:v>
                </c:pt>
                <c:pt idx="746">
                  <c:v>2745.0</c:v>
                </c:pt>
                <c:pt idx="747">
                  <c:v>2746.0</c:v>
                </c:pt>
                <c:pt idx="748">
                  <c:v>2747.0</c:v>
                </c:pt>
                <c:pt idx="749">
                  <c:v>2748.0</c:v>
                </c:pt>
                <c:pt idx="750">
                  <c:v>2749.0</c:v>
                </c:pt>
                <c:pt idx="751">
                  <c:v>2750.0</c:v>
                </c:pt>
                <c:pt idx="752">
                  <c:v>2751.0</c:v>
                </c:pt>
                <c:pt idx="753">
                  <c:v>2752.0</c:v>
                </c:pt>
                <c:pt idx="754">
                  <c:v>2753.0</c:v>
                </c:pt>
                <c:pt idx="755">
                  <c:v>2754.0</c:v>
                </c:pt>
                <c:pt idx="756">
                  <c:v>2755.0</c:v>
                </c:pt>
                <c:pt idx="757">
                  <c:v>2756.0</c:v>
                </c:pt>
                <c:pt idx="758">
                  <c:v>2757.0</c:v>
                </c:pt>
                <c:pt idx="759">
                  <c:v>2758.0</c:v>
                </c:pt>
                <c:pt idx="760">
                  <c:v>2759.0</c:v>
                </c:pt>
                <c:pt idx="761">
                  <c:v>2760.0</c:v>
                </c:pt>
                <c:pt idx="762">
                  <c:v>2761.0</c:v>
                </c:pt>
                <c:pt idx="763">
                  <c:v>2762.0</c:v>
                </c:pt>
                <c:pt idx="764">
                  <c:v>2763.0</c:v>
                </c:pt>
                <c:pt idx="765">
                  <c:v>2764.0</c:v>
                </c:pt>
                <c:pt idx="766">
                  <c:v>2765.0</c:v>
                </c:pt>
                <c:pt idx="767">
                  <c:v>2766.0</c:v>
                </c:pt>
                <c:pt idx="768">
                  <c:v>2767.0</c:v>
                </c:pt>
                <c:pt idx="769">
                  <c:v>2768.0</c:v>
                </c:pt>
                <c:pt idx="770">
                  <c:v>2769.0</c:v>
                </c:pt>
                <c:pt idx="771">
                  <c:v>2770.0</c:v>
                </c:pt>
                <c:pt idx="772">
                  <c:v>2771.0</c:v>
                </c:pt>
                <c:pt idx="773">
                  <c:v>2772.0</c:v>
                </c:pt>
                <c:pt idx="774">
                  <c:v>2773.0</c:v>
                </c:pt>
                <c:pt idx="775">
                  <c:v>2774.0</c:v>
                </c:pt>
                <c:pt idx="776">
                  <c:v>2775.0</c:v>
                </c:pt>
                <c:pt idx="777">
                  <c:v>2776.0</c:v>
                </c:pt>
                <c:pt idx="778">
                  <c:v>2777.0</c:v>
                </c:pt>
                <c:pt idx="779">
                  <c:v>2778.0</c:v>
                </c:pt>
                <c:pt idx="780">
                  <c:v>2779.0</c:v>
                </c:pt>
                <c:pt idx="781">
                  <c:v>2780.0</c:v>
                </c:pt>
                <c:pt idx="782">
                  <c:v>2781.0</c:v>
                </c:pt>
                <c:pt idx="783">
                  <c:v>2782.0</c:v>
                </c:pt>
                <c:pt idx="784">
                  <c:v>2783.0</c:v>
                </c:pt>
                <c:pt idx="785">
                  <c:v>2784.0</c:v>
                </c:pt>
                <c:pt idx="786">
                  <c:v>2785.0</c:v>
                </c:pt>
                <c:pt idx="787">
                  <c:v>2786.0</c:v>
                </c:pt>
                <c:pt idx="788">
                  <c:v>2787.0</c:v>
                </c:pt>
                <c:pt idx="789">
                  <c:v>2788.0</c:v>
                </c:pt>
                <c:pt idx="790">
                  <c:v>2789.0</c:v>
                </c:pt>
                <c:pt idx="791">
                  <c:v>2790.0</c:v>
                </c:pt>
                <c:pt idx="792">
                  <c:v>2791.0</c:v>
                </c:pt>
                <c:pt idx="793">
                  <c:v>2792.0</c:v>
                </c:pt>
                <c:pt idx="794">
                  <c:v>2793.0</c:v>
                </c:pt>
                <c:pt idx="795">
                  <c:v>2794.0</c:v>
                </c:pt>
                <c:pt idx="796">
                  <c:v>2795.0</c:v>
                </c:pt>
                <c:pt idx="797">
                  <c:v>2796.0</c:v>
                </c:pt>
                <c:pt idx="798">
                  <c:v>2797.0</c:v>
                </c:pt>
                <c:pt idx="799">
                  <c:v>2798.0</c:v>
                </c:pt>
                <c:pt idx="800">
                  <c:v>2799.0</c:v>
                </c:pt>
                <c:pt idx="801">
                  <c:v>2800.0</c:v>
                </c:pt>
                <c:pt idx="802">
                  <c:v>2801.0</c:v>
                </c:pt>
                <c:pt idx="803">
                  <c:v>2802.0</c:v>
                </c:pt>
                <c:pt idx="804">
                  <c:v>2803.0</c:v>
                </c:pt>
                <c:pt idx="805">
                  <c:v>2804.0</c:v>
                </c:pt>
                <c:pt idx="806">
                  <c:v>2805.0</c:v>
                </c:pt>
                <c:pt idx="807">
                  <c:v>2806.0</c:v>
                </c:pt>
                <c:pt idx="808">
                  <c:v>2807.0</c:v>
                </c:pt>
                <c:pt idx="809">
                  <c:v>2808.0</c:v>
                </c:pt>
                <c:pt idx="810">
                  <c:v>2809.0</c:v>
                </c:pt>
                <c:pt idx="811">
                  <c:v>2810.0</c:v>
                </c:pt>
                <c:pt idx="812">
                  <c:v>2811.0</c:v>
                </c:pt>
                <c:pt idx="813">
                  <c:v>2812.0</c:v>
                </c:pt>
                <c:pt idx="814">
                  <c:v>2813.0</c:v>
                </c:pt>
                <c:pt idx="815">
                  <c:v>2814.0</c:v>
                </c:pt>
                <c:pt idx="816">
                  <c:v>2815.0</c:v>
                </c:pt>
                <c:pt idx="817">
                  <c:v>2816.0</c:v>
                </c:pt>
                <c:pt idx="818">
                  <c:v>2817.0</c:v>
                </c:pt>
                <c:pt idx="819">
                  <c:v>2818.0</c:v>
                </c:pt>
                <c:pt idx="820">
                  <c:v>2819.0</c:v>
                </c:pt>
                <c:pt idx="821">
                  <c:v>2820.0</c:v>
                </c:pt>
                <c:pt idx="822">
                  <c:v>2821.0</c:v>
                </c:pt>
                <c:pt idx="823">
                  <c:v>2822.0</c:v>
                </c:pt>
                <c:pt idx="824">
                  <c:v>2823.0</c:v>
                </c:pt>
                <c:pt idx="825">
                  <c:v>2824.0</c:v>
                </c:pt>
                <c:pt idx="826">
                  <c:v>2825.0</c:v>
                </c:pt>
                <c:pt idx="827">
                  <c:v>2826.0</c:v>
                </c:pt>
                <c:pt idx="828">
                  <c:v>2827.0</c:v>
                </c:pt>
                <c:pt idx="829">
                  <c:v>2828.0</c:v>
                </c:pt>
                <c:pt idx="830">
                  <c:v>2829.0</c:v>
                </c:pt>
                <c:pt idx="831">
                  <c:v>2830.0</c:v>
                </c:pt>
                <c:pt idx="832">
                  <c:v>2831.0</c:v>
                </c:pt>
                <c:pt idx="833">
                  <c:v>2832.0</c:v>
                </c:pt>
                <c:pt idx="834">
                  <c:v>2833.0</c:v>
                </c:pt>
                <c:pt idx="835">
                  <c:v>2834.0</c:v>
                </c:pt>
                <c:pt idx="836">
                  <c:v>2835.0</c:v>
                </c:pt>
                <c:pt idx="837">
                  <c:v>2836.0</c:v>
                </c:pt>
                <c:pt idx="838">
                  <c:v>2837.0</c:v>
                </c:pt>
                <c:pt idx="839">
                  <c:v>2838.0</c:v>
                </c:pt>
                <c:pt idx="840">
                  <c:v>2839.0</c:v>
                </c:pt>
                <c:pt idx="841">
                  <c:v>2840.0</c:v>
                </c:pt>
                <c:pt idx="842">
                  <c:v>2841.0</c:v>
                </c:pt>
                <c:pt idx="843">
                  <c:v>2842.0</c:v>
                </c:pt>
                <c:pt idx="844">
                  <c:v>2843.0</c:v>
                </c:pt>
                <c:pt idx="845">
                  <c:v>2844.0</c:v>
                </c:pt>
                <c:pt idx="846">
                  <c:v>2845.0</c:v>
                </c:pt>
                <c:pt idx="847">
                  <c:v>2846.0</c:v>
                </c:pt>
                <c:pt idx="848">
                  <c:v>2847.0</c:v>
                </c:pt>
                <c:pt idx="849">
                  <c:v>2848.0</c:v>
                </c:pt>
                <c:pt idx="850">
                  <c:v>2849.0</c:v>
                </c:pt>
                <c:pt idx="851">
                  <c:v>2850.0</c:v>
                </c:pt>
                <c:pt idx="852">
                  <c:v>2851.0</c:v>
                </c:pt>
                <c:pt idx="853">
                  <c:v>2852.0</c:v>
                </c:pt>
                <c:pt idx="854">
                  <c:v>2853.0</c:v>
                </c:pt>
                <c:pt idx="855">
                  <c:v>2854.0</c:v>
                </c:pt>
                <c:pt idx="856">
                  <c:v>2855.0</c:v>
                </c:pt>
                <c:pt idx="857">
                  <c:v>2856.0</c:v>
                </c:pt>
                <c:pt idx="858">
                  <c:v>2857.0</c:v>
                </c:pt>
                <c:pt idx="859">
                  <c:v>2858.0</c:v>
                </c:pt>
                <c:pt idx="860">
                  <c:v>2859.0</c:v>
                </c:pt>
                <c:pt idx="861">
                  <c:v>2860.0</c:v>
                </c:pt>
                <c:pt idx="862">
                  <c:v>2861.0</c:v>
                </c:pt>
                <c:pt idx="863">
                  <c:v>2862.0</c:v>
                </c:pt>
                <c:pt idx="864">
                  <c:v>2863.0</c:v>
                </c:pt>
                <c:pt idx="865">
                  <c:v>2864.0</c:v>
                </c:pt>
                <c:pt idx="866">
                  <c:v>2865.0</c:v>
                </c:pt>
                <c:pt idx="867">
                  <c:v>2866.0</c:v>
                </c:pt>
                <c:pt idx="868">
                  <c:v>2867.0</c:v>
                </c:pt>
                <c:pt idx="869">
                  <c:v>2868.0</c:v>
                </c:pt>
                <c:pt idx="870">
                  <c:v>2869.0</c:v>
                </c:pt>
                <c:pt idx="871">
                  <c:v>2870.0</c:v>
                </c:pt>
                <c:pt idx="872">
                  <c:v>2871.0</c:v>
                </c:pt>
                <c:pt idx="873">
                  <c:v>2872.0</c:v>
                </c:pt>
                <c:pt idx="874">
                  <c:v>2873.0</c:v>
                </c:pt>
                <c:pt idx="875">
                  <c:v>2874.0</c:v>
                </c:pt>
                <c:pt idx="876">
                  <c:v>2875.0</c:v>
                </c:pt>
                <c:pt idx="877">
                  <c:v>2876.0</c:v>
                </c:pt>
                <c:pt idx="878">
                  <c:v>2877.0</c:v>
                </c:pt>
                <c:pt idx="879">
                  <c:v>2878.0</c:v>
                </c:pt>
                <c:pt idx="880">
                  <c:v>2879.0</c:v>
                </c:pt>
                <c:pt idx="881">
                  <c:v>2880.0</c:v>
                </c:pt>
                <c:pt idx="882">
                  <c:v>2881.0</c:v>
                </c:pt>
                <c:pt idx="883">
                  <c:v>2882.0</c:v>
                </c:pt>
                <c:pt idx="884">
                  <c:v>2883.0</c:v>
                </c:pt>
                <c:pt idx="885">
                  <c:v>2884.0</c:v>
                </c:pt>
                <c:pt idx="886">
                  <c:v>2885.0</c:v>
                </c:pt>
                <c:pt idx="887">
                  <c:v>2886.0</c:v>
                </c:pt>
                <c:pt idx="888">
                  <c:v>2887.0</c:v>
                </c:pt>
                <c:pt idx="889">
                  <c:v>2888.0</c:v>
                </c:pt>
                <c:pt idx="890">
                  <c:v>2889.0</c:v>
                </c:pt>
                <c:pt idx="891">
                  <c:v>2890.0</c:v>
                </c:pt>
                <c:pt idx="892">
                  <c:v>2891.0</c:v>
                </c:pt>
                <c:pt idx="893">
                  <c:v>2892.0</c:v>
                </c:pt>
                <c:pt idx="894">
                  <c:v>2893.0</c:v>
                </c:pt>
                <c:pt idx="895">
                  <c:v>2894.0</c:v>
                </c:pt>
                <c:pt idx="896">
                  <c:v>2895.0</c:v>
                </c:pt>
                <c:pt idx="897">
                  <c:v>2896.0</c:v>
                </c:pt>
                <c:pt idx="898">
                  <c:v>2897.0</c:v>
                </c:pt>
                <c:pt idx="899">
                  <c:v>2898.0</c:v>
                </c:pt>
                <c:pt idx="900">
                  <c:v>2899.0</c:v>
                </c:pt>
                <c:pt idx="901">
                  <c:v>2900.0</c:v>
                </c:pt>
                <c:pt idx="902">
                  <c:v>2901.0</c:v>
                </c:pt>
                <c:pt idx="903">
                  <c:v>2902.0</c:v>
                </c:pt>
                <c:pt idx="904">
                  <c:v>2903.0</c:v>
                </c:pt>
                <c:pt idx="905">
                  <c:v>2904.0</c:v>
                </c:pt>
                <c:pt idx="906">
                  <c:v>2905.0</c:v>
                </c:pt>
                <c:pt idx="907">
                  <c:v>2906.0</c:v>
                </c:pt>
                <c:pt idx="908">
                  <c:v>2907.0</c:v>
                </c:pt>
                <c:pt idx="909">
                  <c:v>2908.0</c:v>
                </c:pt>
                <c:pt idx="910">
                  <c:v>2909.0</c:v>
                </c:pt>
                <c:pt idx="911">
                  <c:v>2910.0</c:v>
                </c:pt>
                <c:pt idx="912">
                  <c:v>2911.0</c:v>
                </c:pt>
                <c:pt idx="913">
                  <c:v>2912.0</c:v>
                </c:pt>
                <c:pt idx="914">
                  <c:v>2913.0</c:v>
                </c:pt>
                <c:pt idx="915">
                  <c:v>2914.0</c:v>
                </c:pt>
                <c:pt idx="916">
                  <c:v>2915.0</c:v>
                </c:pt>
                <c:pt idx="917">
                  <c:v>2916.0</c:v>
                </c:pt>
                <c:pt idx="918">
                  <c:v>2917.0</c:v>
                </c:pt>
                <c:pt idx="919">
                  <c:v>2918.0</c:v>
                </c:pt>
                <c:pt idx="920">
                  <c:v>2919.0</c:v>
                </c:pt>
                <c:pt idx="921">
                  <c:v>2920.0</c:v>
                </c:pt>
                <c:pt idx="922">
                  <c:v>2921.0</c:v>
                </c:pt>
                <c:pt idx="923">
                  <c:v>2922.0</c:v>
                </c:pt>
                <c:pt idx="924">
                  <c:v>2923.0</c:v>
                </c:pt>
                <c:pt idx="925">
                  <c:v>2924.0</c:v>
                </c:pt>
                <c:pt idx="926">
                  <c:v>2925.0</c:v>
                </c:pt>
                <c:pt idx="927">
                  <c:v>2926.0</c:v>
                </c:pt>
                <c:pt idx="928">
                  <c:v>2927.0</c:v>
                </c:pt>
                <c:pt idx="929">
                  <c:v>2928.0</c:v>
                </c:pt>
                <c:pt idx="930">
                  <c:v>2929.0</c:v>
                </c:pt>
                <c:pt idx="931">
                  <c:v>2930.0</c:v>
                </c:pt>
                <c:pt idx="932">
                  <c:v>2931.0</c:v>
                </c:pt>
                <c:pt idx="933">
                  <c:v>2932.0</c:v>
                </c:pt>
                <c:pt idx="934">
                  <c:v>2933.0</c:v>
                </c:pt>
                <c:pt idx="935">
                  <c:v>2934.0</c:v>
                </c:pt>
                <c:pt idx="936">
                  <c:v>2935.0</c:v>
                </c:pt>
                <c:pt idx="937">
                  <c:v>2936.0</c:v>
                </c:pt>
                <c:pt idx="938">
                  <c:v>2937.0</c:v>
                </c:pt>
                <c:pt idx="939">
                  <c:v>2938.0</c:v>
                </c:pt>
                <c:pt idx="940">
                  <c:v>2939.0</c:v>
                </c:pt>
                <c:pt idx="941">
                  <c:v>2940.0</c:v>
                </c:pt>
                <c:pt idx="942">
                  <c:v>2941.0</c:v>
                </c:pt>
                <c:pt idx="943">
                  <c:v>2942.0</c:v>
                </c:pt>
                <c:pt idx="944">
                  <c:v>2943.0</c:v>
                </c:pt>
                <c:pt idx="945">
                  <c:v>2944.0</c:v>
                </c:pt>
                <c:pt idx="946">
                  <c:v>2945.0</c:v>
                </c:pt>
                <c:pt idx="947">
                  <c:v>2946.0</c:v>
                </c:pt>
                <c:pt idx="948">
                  <c:v>2947.0</c:v>
                </c:pt>
                <c:pt idx="949">
                  <c:v>2948.0</c:v>
                </c:pt>
                <c:pt idx="950">
                  <c:v>2949.0</c:v>
                </c:pt>
                <c:pt idx="951">
                  <c:v>2950.0</c:v>
                </c:pt>
                <c:pt idx="952">
                  <c:v>2951.0</c:v>
                </c:pt>
                <c:pt idx="953">
                  <c:v>2952.0</c:v>
                </c:pt>
                <c:pt idx="954">
                  <c:v>2953.0</c:v>
                </c:pt>
                <c:pt idx="955">
                  <c:v>2954.0</c:v>
                </c:pt>
                <c:pt idx="956">
                  <c:v>2955.0</c:v>
                </c:pt>
                <c:pt idx="957">
                  <c:v>2956.0</c:v>
                </c:pt>
                <c:pt idx="958">
                  <c:v>2957.0</c:v>
                </c:pt>
                <c:pt idx="959">
                  <c:v>2958.0</c:v>
                </c:pt>
                <c:pt idx="960">
                  <c:v>2959.0</c:v>
                </c:pt>
                <c:pt idx="961">
                  <c:v>2960.0</c:v>
                </c:pt>
                <c:pt idx="962">
                  <c:v>2961.0</c:v>
                </c:pt>
                <c:pt idx="963">
                  <c:v>2962.0</c:v>
                </c:pt>
                <c:pt idx="964">
                  <c:v>2963.0</c:v>
                </c:pt>
                <c:pt idx="965">
                  <c:v>2964.0</c:v>
                </c:pt>
                <c:pt idx="966">
                  <c:v>2965.0</c:v>
                </c:pt>
                <c:pt idx="967">
                  <c:v>2966.0</c:v>
                </c:pt>
                <c:pt idx="968">
                  <c:v>2967.0</c:v>
                </c:pt>
                <c:pt idx="969">
                  <c:v>2968.0</c:v>
                </c:pt>
                <c:pt idx="970">
                  <c:v>2969.0</c:v>
                </c:pt>
                <c:pt idx="971">
                  <c:v>2970.0</c:v>
                </c:pt>
                <c:pt idx="972">
                  <c:v>2971.0</c:v>
                </c:pt>
                <c:pt idx="973">
                  <c:v>2972.0</c:v>
                </c:pt>
                <c:pt idx="974">
                  <c:v>2973.0</c:v>
                </c:pt>
                <c:pt idx="975">
                  <c:v>2974.0</c:v>
                </c:pt>
                <c:pt idx="976">
                  <c:v>2975.0</c:v>
                </c:pt>
                <c:pt idx="977">
                  <c:v>2976.0</c:v>
                </c:pt>
                <c:pt idx="978">
                  <c:v>2977.0</c:v>
                </c:pt>
                <c:pt idx="979">
                  <c:v>2978.0</c:v>
                </c:pt>
                <c:pt idx="980">
                  <c:v>2979.0</c:v>
                </c:pt>
                <c:pt idx="981">
                  <c:v>2980.0</c:v>
                </c:pt>
                <c:pt idx="982">
                  <c:v>2981.0</c:v>
                </c:pt>
                <c:pt idx="983">
                  <c:v>2982.0</c:v>
                </c:pt>
                <c:pt idx="984">
                  <c:v>2983.0</c:v>
                </c:pt>
                <c:pt idx="985">
                  <c:v>2984.0</c:v>
                </c:pt>
                <c:pt idx="986">
                  <c:v>2985.0</c:v>
                </c:pt>
                <c:pt idx="987">
                  <c:v>2986.0</c:v>
                </c:pt>
                <c:pt idx="988">
                  <c:v>2987.0</c:v>
                </c:pt>
                <c:pt idx="989">
                  <c:v>2988.0</c:v>
                </c:pt>
                <c:pt idx="990">
                  <c:v>2989.0</c:v>
                </c:pt>
                <c:pt idx="991">
                  <c:v>2990.0</c:v>
                </c:pt>
                <c:pt idx="992">
                  <c:v>2991.0</c:v>
                </c:pt>
                <c:pt idx="993">
                  <c:v>2992.0</c:v>
                </c:pt>
                <c:pt idx="994">
                  <c:v>2993.0</c:v>
                </c:pt>
                <c:pt idx="995">
                  <c:v>2994.0</c:v>
                </c:pt>
                <c:pt idx="996">
                  <c:v>2995.0</c:v>
                </c:pt>
                <c:pt idx="997">
                  <c:v>2996.0</c:v>
                </c:pt>
                <c:pt idx="998">
                  <c:v>2997.0</c:v>
                </c:pt>
                <c:pt idx="999">
                  <c:v>2998.0</c:v>
                </c:pt>
                <c:pt idx="1000">
                  <c:v>2999.0</c:v>
                </c:pt>
                <c:pt idx="1001">
                  <c:v>3000.0</c:v>
                </c:pt>
                <c:pt idx="1002">
                  <c:v>3001.0</c:v>
                </c:pt>
                <c:pt idx="1003">
                  <c:v>3002.0</c:v>
                </c:pt>
                <c:pt idx="1004">
                  <c:v>3003.0</c:v>
                </c:pt>
                <c:pt idx="1005">
                  <c:v>3004.0</c:v>
                </c:pt>
                <c:pt idx="1006">
                  <c:v>3005.0</c:v>
                </c:pt>
                <c:pt idx="1007">
                  <c:v>3006.0</c:v>
                </c:pt>
                <c:pt idx="1008">
                  <c:v>3007.0</c:v>
                </c:pt>
                <c:pt idx="1009">
                  <c:v>3008.0</c:v>
                </c:pt>
                <c:pt idx="1010">
                  <c:v>3009.0</c:v>
                </c:pt>
                <c:pt idx="1011">
                  <c:v>3010.0</c:v>
                </c:pt>
                <c:pt idx="1012">
                  <c:v>3011.0</c:v>
                </c:pt>
                <c:pt idx="1013">
                  <c:v>3012.0</c:v>
                </c:pt>
                <c:pt idx="1014">
                  <c:v>3013.0</c:v>
                </c:pt>
                <c:pt idx="1015">
                  <c:v>3014.0</c:v>
                </c:pt>
                <c:pt idx="1016">
                  <c:v>3015.0</c:v>
                </c:pt>
                <c:pt idx="1017">
                  <c:v>3016.0</c:v>
                </c:pt>
                <c:pt idx="1018">
                  <c:v>3017.0</c:v>
                </c:pt>
                <c:pt idx="1019">
                  <c:v>3018.0</c:v>
                </c:pt>
                <c:pt idx="1020">
                  <c:v>3019.0</c:v>
                </c:pt>
                <c:pt idx="1021">
                  <c:v>3020.0</c:v>
                </c:pt>
                <c:pt idx="1022">
                  <c:v>3021.0</c:v>
                </c:pt>
                <c:pt idx="1023">
                  <c:v>3022.0</c:v>
                </c:pt>
                <c:pt idx="1024">
                  <c:v>3023.0</c:v>
                </c:pt>
                <c:pt idx="1025">
                  <c:v>3024.0</c:v>
                </c:pt>
                <c:pt idx="1026">
                  <c:v>3025.0</c:v>
                </c:pt>
                <c:pt idx="1027">
                  <c:v>3026.0</c:v>
                </c:pt>
                <c:pt idx="1028">
                  <c:v>3027.0</c:v>
                </c:pt>
                <c:pt idx="1029">
                  <c:v>3028.0</c:v>
                </c:pt>
                <c:pt idx="1030">
                  <c:v>3029.0</c:v>
                </c:pt>
                <c:pt idx="1031">
                  <c:v>3030.0</c:v>
                </c:pt>
                <c:pt idx="1032">
                  <c:v>3031.0</c:v>
                </c:pt>
                <c:pt idx="1033">
                  <c:v>3032.0</c:v>
                </c:pt>
                <c:pt idx="1034">
                  <c:v>3033.0</c:v>
                </c:pt>
                <c:pt idx="1035">
                  <c:v>3034.0</c:v>
                </c:pt>
                <c:pt idx="1036">
                  <c:v>3035.0</c:v>
                </c:pt>
                <c:pt idx="1037">
                  <c:v>3036.0</c:v>
                </c:pt>
                <c:pt idx="1038">
                  <c:v>3037.0</c:v>
                </c:pt>
                <c:pt idx="1039">
                  <c:v>3038.0</c:v>
                </c:pt>
                <c:pt idx="1040">
                  <c:v>3039.0</c:v>
                </c:pt>
                <c:pt idx="1041">
                  <c:v>3040.0</c:v>
                </c:pt>
                <c:pt idx="1042">
                  <c:v>3041.0</c:v>
                </c:pt>
                <c:pt idx="1043">
                  <c:v>3042.0</c:v>
                </c:pt>
                <c:pt idx="1044">
                  <c:v>3043.0</c:v>
                </c:pt>
                <c:pt idx="1045">
                  <c:v>3044.0</c:v>
                </c:pt>
                <c:pt idx="1046">
                  <c:v>3045.0</c:v>
                </c:pt>
                <c:pt idx="1047">
                  <c:v>3046.0</c:v>
                </c:pt>
                <c:pt idx="1048">
                  <c:v>3047.0</c:v>
                </c:pt>
                <c:pt idx="1049">
                  <c:v>3048.0</c:v>
                </c:pt>
                <c:pt idx="1050">
                  <c:v>3049.0</c:v>
                </c:pt>
                <c:pt idx="1051">
                  <c:v>3050.0</c:v>
                </c:pt>
                <c:pt idx="1052">
                  <c:v>3051.0</c:v>
                </c:pt>
                <c:pt idx="1053">
                  <c:v>3052.0</c:v>
                </c:pt>
                <c:pt idx="1054">
                  <c:v>3053.0</c:v>
                </c:pt>
                <c:pt idx="1055">
                  <c:v>3054.0</c:v>
                </c:pt>
                <c:pt idx="1056">
                  <c:v>3055.0</c:v>
                </c:pt>
                <c:pt idx="1057">
                  <c:v>3056.0</c:v>
                </c:pt>
                <c:pt idx="1058">
                  <c:v>3057.0</c:v>
                </c:pt>
                <c:pt idx="1059">
                  <c:v>3058.0</c:v>
                </c:pt>
                <c:pt idx="1060">
                  <c:v>3059.0</c:v>
                </c:pt>
                <c:pt idx="1061">
                  <c:v>3060.0</c:v>
                </c:pt>
                <c:pt idx="1062">
                  <c:v>3061.0</c:v>
                </c:pt>
                <c:pt idx="1063">
                  <c:v>3062.0</c:v>
                </c:pt>
                <c:pt idx="1064">
                  <c:v>3063.0</c:v>
                </c:pt>
                <c:pt idx="1065">
                  <c:v>3064.0</c:v>
                </c:pt>
                <c:pt idx="1066">
                  <c:v>3065.0</c:v>
                </c:pt>
                <c:pt idx="1067">
                  <c:v>3066.0</c:v>
                </c:pt>
                <c:pt idx="1068">
                  <c:v>3067.0</c:v>
                </c:pt>
                <c:pt idx="1069">
                  <c:v>3068.0</c:v>
                </c:pt>
                <c:pt idx="1070">
                  <c:v>3069.0</c:v>
                </c:pt>
                <c:pt idx="1071">
                  <c:v>3070.0</c:v>
                </c:pt>
                <c:pt idx="1072">
                  <c:v>3071.0</c:v>
                </c:pt>
                <c:pt idx="1073">
                  <c:v>3072.0</c:v>
                </c:pt>
                <c:pt idx="1074">
                  <c:v>3073.0</c:v>
                </c:pt>
                <c:pt idx="1075">
                  <c:v>3074.0</c:v>
                </c:pt>
                <c:pt idx="1076">
                  <c:v>3075.0</c:v>
                </c:pt>
                <c:pt idx="1077">
                  <c:v>3076.0</c:v>
                </c:pt>
                <c:pt idx="1078">
                  <c:v>3077.0</c:v>
                </c:pt>
                <c:pt idx="1079">
                  <c:v>3078.0</c:v>
                </c:pt>
                <c:pt idx="1080">
                  <c:v>3079.0</c:v>
                </c:pt>
                <c:pt idx="1081">
                  <c:v>3080.0</c:v>
                </c:pt>
                <c:pt idx="1082">
                  <c:v>3081.0</c:v>
                </c:pt>
                <c:pt idx="1083">
                  <c:v>3082.0</c:v>
                </c:pt>
                <c:pt idx="1084">
                  <c:v>3083.0</c:v>
                </c:pt>
                <c:pt idx="1085">
                  <c:v>3084.0</c:v>
                </c:pt>
                <c:pt idx="1086">
                  <c:v>3085.0</c:v>
                </c:pt>
                <c:pt idx="1087">
                  <c:v>3086.0</c:v>
                </c:pt>
                <c:pt idx="1088">
                  <c:v>3087.0</c:v>
                </c:pt>
                <c:pt idx="1089">
                  <c:v>3088.0</c:v>
                </c:pt>
                <c:pt idx="1090">
                  <c:v>3089.0</c:v>
                </c:pt>
                <c:pt idx="1091">
                  <c:v>3090.0</c:v>
                </c:pt>
                <c:pt idx="1092">
                  <c:v>3091.0</c:v>
                </c:pt>
                <c:pt idx="1093">
                  <c:v>3092.0</c:v>
                </c:pt>
                <c:pt idx="1094">
                  <c:v>3093.0</c:v>
                </c:pt>
                <c:pt idx="1095">
                  <c:v>3094.0</c:v>
                </c:pt>
                <c:pt idx="1096">
                  <c:v>3095.0</c:v>
                </c:pt>
                <c:pt idx="1097">
                  <c:v>3096.0</c:v>
                </c:pt>
                <c:pt idx="1098">
                  <c:v>3097.0</c:v>
                </c:pt>
                <c:pt idx="1099">
                  <c:v>3098.0</c:v>
                </c:pt>
                <c:pt idx="1100">
                  <c:v>3099.0</c:v>
                </c:pt>
                <c:pt idx="1101">
                  <c:v>3100.0</c:v>
                </c:pt>
                <c:pt idx="1102">
                  <c:v>3101.0</c:v>
                </c:pt>
                <c:pt idx="1103">
                  <c:v>3102.0</c:v>
                </c:pt>
                <c:pt idx="1104">
                  <c:v>3103.0</c:v>
                </c:pt>
                <c:pt idx="1105">
                  <c:v>3104.0</c:v>
                </c:pt>
                <c:pt idx="1106">
                  <c:v>3105.0</c:v>
                </c:pt>
                <c:pt idx="1107">
                  <c:v>3106.0</c:v>
                </c:pt>
                <c:pt idx="1108">
                  <c:v>3107.0</c:v>
                </c:pt>
                <c:pt idx="1109">
                  <c:v>3108.0</c:v>
                </c:pt>
                <c:pt idx="1110">
                  <c:v>3109.0</c:v>
                </c:pt>
                <c:pt idx="1111">
                  <c:v>3110.0</c:v>
                </c:pt>
                <c:pt idx="1112">
                  <c:v>3111.0</c:v>
                </c:pt>
                <c:pt idx="1113">
                  <c:v>3112.0</c:v>
                </c:pt>
                <c:pt idx="1114">
                  <c:v>3113.0</c:v>
                </c:pt>
                <c:pt idx="1115">
                  <c:v>3114.0</c:v>
                </c:pt>
                <c:pt idx="1116">
                  <c:v>3115.0</c:v>
                </c:pt>
                <c:pt idx="1117">
                  <c:v>3116.0</c:v>
                </c:pt>
                <c:pt idx="1118">
                  <c:v>3117.0</c:v>
                </c:pt>
                <c:pt idx="1119">
                  <c:v>3118.0</c:v>
                </c:pt>
                <c:pt idx="1120">
                  <c:v>3119.0</c:v>
                </c:pt>
                <c:pt idx="1121">
                  <c:v>3120.0</c:v>
                </c:pt>
                <c:pt idx="1122">
                  <c:v>3121.0</c:v>
                </c:pt>
                <c:pt idx="1123">
                  <c:v>3122.0</c:v>
                </c:pt>
                <c:pt idx="1124">
                  <c:v>3123.0</c:v>
                </c:pt>
                <c:pt idx="1125">
                  <c:v>3124.0</c:v>
                </c:pt>
                <c:pt idx="1126">
                  <c:v>3125.0</c:v>
                </c:pt>
                <c:pt idx="1127">
                  <c:v>3126.0</c:v>
                </c:pt>
                <c:pt idx="1128">
                  <c:v>3127.0</c:v>
                </c:pt>
                <c:pt idx="1129">
                  <c:v>3128.0</c:v>
                </c:pt>
                <c:pt idx="1130">
                  <c:v>3129.0</c:v>
                </c:pt>
                <c:pt idx="1131">
                  <c:v>3130.0</c:v>
                </c:pt>
                <c:pt idx="1132">
                  <c:v>3131.0</c:v>
                </c:pt>
                <c:pt idx="1133">
                  <c:v>3132.0</c:v>
                </c:pt>
                <c:pt idx="1134">
                  <c:v>3133.0</c:v>
                </c:pt>
                <c:pt idx="1135">
                  <c:v>3134.0</c:v>
                </c:pt>
                <c:pt idx="1136">
                  <c:v>3135.0</c:v>
                </c:pt>
                <c:pt idx="1137">
                  <c:v>3136.0</c:v>
                </c:pt>
                <c:pt idx="1138">
                  <c:v>3137.0</c:v>
                </c:pt>
                <c:pt idx="1139">
                  <c:v>3138.0</c:v>
                </c:pt>
                <c:pt idx="1140">
                  <c:v>3139.0</c:v>
                </c:pt>
                <c:pt idx="1141">
                  <c:v>3140.0</c:v>
                </c:pt>
                <c:pt idx="1142">
                  <c:v>3141.0</c:v>
                </c:pt>
                <c:pt idx="1143">
                  <c:v>3142.0</c:v>
                </c:pt>
                <c:pt idx="1144">
                  <c:v>3143.0</c:v>
                </c:pt>
                <c:pt idx="1145">
                  <c:v>3144.0</c:v>
                </c:pt>
                <c:pt idx="1146">
                  <c:v>3145.0</c:v>
                </c:pt>
                <c:pt idx="1147">
                  <c:v>3146.0</c:v>
                </c:pt>
                <c:pt idx="1148">
                  <c:v>3147.0</c:v>
                </c:pt>
                <c:pt idx="1149">
                  <c:v>3148.0</c:v>
                </c:pt>
                <c:pt idx="1150">
                  <c:v>3149.0</c:v>
                </c:pt>
                <c:pt idx="1151">
                  <c:v>3150.0</c:v>
                </c:pt>
                <c:pt idx="1152">
                  <c:v>3151.0</c:v>
                </c:pt>
                <c:pt idx="1153">
                  <c:v>3152.0</c:v>
                </c:pt>
                <c:pt idx="1154">
                  <c:v>3153.0</c:v>
                </c:pt>
                <c:pt idx="1155">
                  <c:v>3154.0</c:v>
                </c:pt>
                <c:pt idx="1156">
                  <c:v>3155.0</c:v>
                </c:pt>
                <c:pt idx="1157">
                  <c:v>3156.0</c:v>
                </c:pt>
                <c:pt idx="1158">
                  <c:v>3157.0</c:v>
                </c:pt>
                <c:pt idx="1159">
                  <c:v>3158.0</c:v>
                </c:pt>
                <c:pt idx="1160">
                  <c:v>3159.0</c:v>
                </c:pt>
                <c:pt idx="1161">
                  <c:v>3160.0</c:v>
                </c:pt>
                <c:pt idx="1162">
                  <c:v>3161.0</c:v>
                </c:pt>
                <c:pt idx="1163">
                  <c:v>3162.0</c:v>
                </c:pt>
                <c:pt idx="1164">
                  <c:v>3163.0</c:v>
                </c:pt>
                <c:pt idx="1165">
                  <c:v>3164.0</c:v>
                </c:pt>
                <c:pt idx="1166">
                  <c:v>3165.0</c:v>
                </c:pt>
                <c:pt idx="1167">
                  <c:v>3166.0</c:v>
                </c:pt>
                <c:pt idx="1168">
                  <c:v>3167.0</c:v>
                </c:pt>
                <c:pt idx="1169">
                  <c:v>3168.0</c:v>
                </c:pt>
                <c:pt idx="1170">
                  <c:v>3169.0</c:v>
                </c:pt>
                <c:pt idx="1171">
                  <c:v>3170.0</c:v>
                </c:pt>
                <c:pt idx="1172">
                  <c:v>3171.0</c:v>
                </c:pt>
                <c:pt idx="1173">
                  <c:v>3172.0</c:v>
                </c:pt>
                <c:pt idx="1174">
                  <c:v>3173.0</c:v>
                </c:pt>
                <c:pt idx="1175">
                  <c:v>3174.0</c:v>
                </c:pt>
                <c:pt idx="1176">
                  <c:v>3175.0</c:v>
                </c:pt>
                <c:pt idx="1177">
                  <c:v>3176.0</c:v>
                </c:pt>
                <c:pt idx="1178">
                  <c:v>3177.0</c:v>
                </c:pt>
                <c:pt idx="1179">
                  <c:v>3178.0</c:v>
                </c:pt>
                <c:pt idx="1180">
                  <c:v>3179.0</c:v>
                </c:pt>
                <c:pt idx="1181">
                  <c:v>3180.0</c:v>
                </c:pt>
                <c:pt idx="1182">
                  <c:v>3181.0</c:v>
                </c:pt>
                <c:pt idx="1183">
                  <c:v>3182.0</c:v>
                </c:pt>
                <c:pt idx="1184">
                  <c:v>3183.0</c:v>
                </c:pt>
                <c:pt idx="1185">
                  <c:v>3184.0</c:v>
                </c:pt>
                <c:pt idx="1186">
                  <c:v>3185.0</c:v>
                </c:pt>
                <c:pt idx="1187">
                  <c:v>3186.0</c:v>
                </c:pt>
                <c:pt idx="1188">
                  <c:v>3187.0</c:v>
                </c:pt>
                <c:pt idx="1189">
                  <c:v>3188.0</c:v>
                </c:pt>
                <c:pt idx="1190">
                  <c:v>3189.0</c:v>
                </c:pt>
                <c:pt idx="1191">
                  <c:v>3190.0</c:v>
                </c:pt>
                <c:pt idx="1192">
                  <c:v>3191.0</c:v>
                </c:pt>
                <c:pt idx="1193">
                  <c:v>3192.0</c:v>
                </c:pt>
                <c:pt idx="1194">
                  <c:v>3193.0</c:v>
                </c:pt>
                <c:pt idx="1195">
                  <c:v>3194.0</c:v>
                </c:pt>
                <c:pt idx="1196">
                  <c:v>3195.0</c:v>
                </c:pt>
                <c:pt idx="1197">
                  <c:v>3196.0</c:v>
                </c:pt>
                <c:pt idx="1198">
                  <c:v>3197.0</c:v>
                </c:pt>
                <c:pt idx="1199">
                  <c:v>3198.0</c:v>
                </c:pt>
                <c:pt idx="1200">
                  <c:v>3199.0</c:v>
                </c:pt>
                <c:pt idx="1201">
                  <c:v>3200.0</c:v>
                </c:pt>
                <c:pt idx="1202">
                  <c:v>3201.0</c:v>
                </c:pt>
                <c:pt idx="1203">
                  <c:v>3202.0</c:v>
                </c:pt>
                <c:pt idx="1204">
                  <c:v>3203.0</c:v>
                </c:pt>
                <c:pt idx="1205">
                  <c:v>3204.0</c:v>
                </c:pt>
                <c:pt idx="1206">
                  <c:v>3205.0</c:v>
                </c:pt>
                <c:pt idx="1207">
                  <c:v>3206.0</c:v>
                </c:pt>
                <c:pt idx="1208">
                  <c:v>3207.0</c:v>
                </c:pt>
                <c:pt idx="1209">
                  <c:v>3208.0</c:v>
                </c:pt>
                <c:pt idx="1210">
                  <c:v>3209.0</c:v>
                </c:pt>
                <c:pt idx="1211">
                  <c:v>3210.0</c:v>
                </c:pt>
                <c:pt idx="1212">
                  <c:v>3211.0</c:v>
                </c:pt>
                <c:pt idx="1213">
                  <c:v>3212.0</c:v>
                </c:pt>
                <c:pt idx="1214">
                  <c:v>3213.0</c:v>
                </c:pt>
                <c:pt idx="1215">
                  <c:v>3214.0</c:v>
                </c:pt>
                <c:pt idx="1216">
                  <c:v>3215.0</c:v>
                </c:pt>
                <c:pt idx="1217">
                  <c:v>3216.0</c:v>
                </c:pt>
                <c:pt idx="1218">
                  <c:v>3217.0</c:v>
                </c:pt>
                <c:pt idx="1219">
                  <c:v>3218.0</c:v>
                </c:pt>
                <c:pt idx="1220">
                  <c:v>3219.0</c:v>
                </c:pt>
                <c:pt idx="1221">
                  <c:v>3220.0</c:v>
                </c:pt>
                <c:pt idx="1222">
                  <c:v>3221.0</c:v>
                </c:pt>
                <c:pt idx="1223">
                  <c:v>3222.0</c:v>
                </c:pt>
                <c:pt idx="1224">
                  <c:v>3223.0</c:v>
                </c:pt>
                <c:pt idx="1225">
                  <c:v>3224.0</c:v>
                </c:pt>
                <c:pt idx="1226">
                  <c:v>3225.0</c:v>
                </c:pt>
                <c:pt idx="1227">
                  <c:v>3226.0</c:v>
                </c:pt>
                <c:pt idx="1228">
                  <c:v>3227.0</c:v>
                </c:pt>
                <c:pt idx="1229">
                  <c:v>3228.0</c:v>
                </c:pt>
                <c:pt idx="1230">
                  <c:v>3229.0</c:v>
                </c:pt>
                <c:pt idx="1231">
                  <c:v>3230.0</c:v>
                </c:pt>
                <c:pt idx="1232">
                  <c:v>3231.0</c:v>
                </c:pt>
                <c:pt idx="1233">
                  <c:v>3232.0</c:v>
                </c:pt>
                <c:pt idx="1234">
                  <c:v>3233.0</c:v>
                </c:pt>
                <c:pt idx="1235">
                  <c:v>3234.0</c:v>
                </c:pt>
                <c:pt idx="1236">
                  <c:v>3235.0</c:v>
                </c:pt>
                <c:pt idx="1237">
                  <c:v>3236.0</c:v>
                </c:pt>
                <c:pt idx="1238">
                  <c:v>3237.0</c:v>
                </c:pt>
                <c:pt idx="1239">
                  <c:v>3238.0</c:v>
                </c:pt>
                <c:pt idx="1240">
                  <c:v>3239.0</c:v>
                </c:pt>
                <c:pt idx="1241">
                  <c:v>3240.0</c:v>
                </c:pt>
                <c:pt idx="1242">
                  <c:v>3241.0</c:v>
                </c:pt>
                <c:pt idx="1243">
                  <c:v>3242.0</c:v>
                </c:pt>
                <c:pt idx="1244">
                  <c:v>3243.0</c:v>
                </c:pt>
                <c:pt idx="1245">
                  <c:v>3244.0</c:v>
                </c:pt>
                <c:pt idx="1246">
                  <c:v>3245.0</c:v>
                </c:pt>
                <c:pt idx="1247">
                  <c:v>3246.0</c:v>
                </c:pt>
                <c:pt idx="1248">
                  <c:v>3247.0</c:v>
                </c:pt>
                <c:pt idx="1249">
                  <c:v>3248.0</c:v>
                </c:pt>
                <c:pt idx="1250">
                  <c:v>3249.0</c:v>
                </c:pt>
                <c:pt idx="1251">
                  <c:v>3250.0</c:v>
                </c:pt>
                <c:pt idx="1252">
                  <c:v>3251.0</c:v>
                </c:pt>
                <c:pt idx="1253">
                  <c:v>3252.0</c:v>
                </c:pt>
                <c:pt idx="1254">
                  <c:v>3253.0</c:v>
                </c:pt>
                <c:pt idx="1255">
                  <c:v>3254.0</c:v>
                </c:pt>
                <c:pt idx="1256">
                  <c:v>3255.0</c:v>
                </c:pt>
                <c:pt idx="1257">
                  <c:v>3256.0</c:v>
                </c:pt>
                <c:pt idx="1258">
                  <c:v>3257.0</c:v>
                </c:pt>
                <c:pt idx="1259">
                  <c:v>3258.0</c:v>
                </c:pt>
                <c:pt idx="1260">
                  <c:v>3259.0</c:v>
                </c:pt>
                <c:pt idx="1261">
                  <c:v>3260.0</c:v>
                </c:pt>
                <c:pt idx="1262">
                  <c:v>3261.0</c:v>
                </c:pt>
                <c:pt idx="1263">
                  <c:v>3262.0</c:v>
                </c:pt>
                <c:pt idx="1264">
                  <c:v>3263.0</c:v>
                </c:pt>
                <c:pt idx="1265">
                  <c:v>3264.0</c:v>
                </c:pt>
                <c:pt idx="1266">
                  <c:v>3265.0</c:v>
                </c:pt>
                <c:pt idx="1267">
                  <c:v>3266.0</c:v>
                </c:pt>
                <c:pt idx="1268">
                  <c:v>3267.0</c:v>
                </c:pt>
                <c:pt idx="1269">
                  <c:v>3268.0</c:v>
                </c:pt>
                <c:pt idx="1270">
                  <c:v>3269.0</c:v>
                </c:pt>
                <c:pt idx="1271">
                  <c:v>3270.0</c:v>
                </c:pt>
                <c:pt idx="1272">
                  <c:v>3271.0</c:v>
                </c:pt>
                <c:pt idx="1273">
                  <c:v>3272.0</c:v>
                </c:pt>
                <c:pt idx="1274">
                  <c:v>3273.0</c:v>
                </c:pt>
                <c:pt idx="1275">
                  <c:v>3274.0</c:v>
                </c:pt>
                <c:pt idx="1276">
                  <c:v>3275.0</c:v>
                </c:pt>
                <c:pt idx="1277">
                  <c:v>3276.0</c:v>
                </c:pt>
                <c:pt idx="1278">
                  <c:v>3277.0</c:v>
                </c:pt>
                <c:pt idx="1279">
                  <c:v>3278.0</c:v>
                </c:pt>
                <c:pt idx="1280">
                  <c:v>3279.0</c:v>
                </c:pt>
                <c:pt idx="1281">
                  <c:v>3280.0</c:v>
                </c:pt>
                <c:pt idx="1282">
                  <c:v>3281.0</c:v>
                </c:pt>
                <c:pt idx="1283">
                  <c:v>3282.0</c:v>
                </c:pt>
                <c:pt idx="1284">
                  <c:v>3283.0</c:v>
                </c:pt>
                <c:pt idx="1285">
                  <c:v>3284.0</c:v>
                </c:pt>
                <c:pt idx="1286">
                  <c:v>3285.0</c:v>
                </c:pt>
                <c:pt idx="1287">
                  <c:v>3286.0</c:v>
                </c:pt>
                <c:pt idx="1288">
                  <c:v>3287.0</c:v>
                </c:pt>
                <c:pt idx="1289">
                  <c:v>3288.0</c:v>
                </c:pt>
                <c:pt idx="1290">
                  <c:v>3289.0</c:v>
                </c:pt>
                <c:pt idx="1291">
                  <c:v>3290.0</c:v>
                </c:pt>
                <c:pt idx="1292">
                  <c:v>3291.0</c:v>
                </c:pt>
                <c:pt idx="1293">
                  <c:v>3292.0</c:v>
                </c:pt>
                <c:pt idx="1294">
                  <c:v>3293.0</c:v>
                </c:pt>
                <c:pt idx="1295">
                  <c:v>3294.0</c:v>
                </c:pt>
                <c:pt idx="1296">
                  <c:v>3295.0</c:v>
                </c:pt>
                <c:pt idx="1297">
                  <c:v>3296.0</c:v>
                </c:pt>
                <c:pt idx="1298">
                  <c:v>3297.0</c:v>
                </c:pt>
                <c:pt idx="1299">
                  <c:v>3298.0</c:v>
                </c:pt>
                <c:pt idx="1300">
                  <c:v>3299.0</c:v>
                </c:pt>
                <c:pt idx="1301">
                  <c:v>3300.0</c:v>
                </c:pt>
                <c:pt idx="1302">
                  <c:v>3301.0</c:v>
                </c:pt>
                <c:pt idx="1303">
                  <c:v>3302.0</c:v>
                </c:pt>
                <c:pt idx="1304">
                  <c:v>3303.0</c:v>
                </c:pt>
                <c:pt idx="1305">
                  <c:v>3304.0</c:v>
                </c:pt>
                <c:pt idx="1306">
                  <c:v>3305.0</c:v>
                </c:pt>
                <c:pt idx="1307">
                  <c:v>3306.0</c:v>
                </c:pt>
                <c:pt idx="1308">
                  <c:v>3307.0</c:v>
                </c:pt>
                <c:pt idx="1309">
                  <c:v>3308.0</c:v>
                </c:pt>
                <c:pt idx="1310">
                  <c:v>3309.0</c:v>
                </c:pt>
                <c:pt idx="1311">
                  <c:v>3310.0</c:v>
                </c:pt>
                <c:pt idx="1312">
                  <c:v>3311.0</c:v>
                </c:pt>
                <c:pt idx="1313">
                  <c:v>3312.0</c:v>
                </c:pt>
                <c:pt idx="1314">
                  <c:v>3313.0</c:v>
                </c:pt>
                <c:pt idx="1315">
                  <c:v>3314.0</c:v>
                </c:pt>
                <c:pt idx="1316">
                  <c:v>3315.0</c:v>
                </c:pt>
                <c:pt idx="1317">
                  <c:v>3316.0</c:v>
                </c:pt>
                <c:pt idx="1318">
                  <c:v>3317.0</c:v>
                </c:pt>
                <c:pt idx="1319">
                  <c:v>3318.0</c:v>
                </c:pt>
                <c:pt idx="1320">
                  <c:v>3319.0</c:v>
                </c:pt>
                <c:pt idx="1321">
                  <c:v>3320.0</c:v>
                </c:pt>
                <c:pt idx="1322">
                  <c:v>3321.0</c:v>
                </c:pt>
                <c:pt idx="1323">
                  <c:v>3322.0</c:v>
                </c:pt>
                <c:pt idx="1324">
                  <c:v>3323.0</c:v>
                </c:pt>
                <c:pt idx="1325">
                  <c:v>3324.0</c:v>
                </c:pt>
                <c:pt idx="1326">
                  <c:v>3325.0</c:v>
                </c:pt>
                <c:pt idx="1327">
                  <c:v>3326.0</c:v>
                </c:pt>
                <c:pt idx="1328">
                  <c:v>3327.0</c:v>
                </c:pt>
                <c:pt idx="1329">
                  <c:v>3328.0</c:v>
                </c:pt>
                <c:pt idx="1330">
                  <c:v>3329.0</c:v>
                </c:pt>
                <c:pt idx="1331">
                  <c:v>3330.0</c:v>
                </c:pt>
                <c:pt idx="1332">
                  <c:v>3331.0</c:v>
                </c:pt>
                <c:pt idx="1333">
                  <c:v>3332.0</c:v>
                </c:pt>
                <c:pt idx="1334">
                  <c:v>3333.0</c:v>
                </c:pt>
                <c:pt idx="1335">
                  <c:v>3334.0</c:v>
                </c:pt>
                <c:pt idx="1336">
                  <c:v>3335.0</c:v>
                </c:pt>
                <c:pt idx="1337">
                  <c:v>3336.0</c:v>
                </c:pt>
                <c:pt idx="1338">
                  <c:v>3337.0</c:v>
                </c:pt>
                <c:pt idx="1339">
                  <c:v>3338.0</c:v>
                </c:pt>
                <c:pt idx="1340">
                  <c:v>3339.0</c:v>
                </c:pt>
                <c:pt idx="1341">
                  <c:v>3340.0</c:v>
                </c:pt>
                <c:pt idx="1342">
                  <c:v>3341.0</c:v>
                </c:pt>
                <c:pt idx="1343">
                  <c:v>3342.0</c:v>
                </c:pt>
                <c:pt idx="1344">
                  <c:v>3343.0</c:v>
                </c:pt>
                <c:pt idx="1345">
                  <c:v>3344.0</c:v>
                </c:pt>
                <c:pt idx="1346">
                  <c:v>3345.0</c:v>
                </c:pt>
                <c:pt idx="1347">
                  <c:v>3346.0</c:v>
                </c:pt>
                <c:pt idx="1348">
                  <c:v>3347.0</c:v>
                </c:pt>
                <c:pt idx="1349">
                  <c:v>3348.0</c:v>
                </c:pt>
                <c:pt idx="1350">
                  <c:v>3349.0</c:v>
                </c:pt>
                <c:pt idx="1351">
                  <c:v>3350.0</c:v>
                </c:pt>
                <c:pt idx="1352">
                  <c:v>3351.0</c:v>
                </c:pt>
                <c:pt idx="1353">
                  <c:v>3352.0</c:v>
                </c:pt>
                <c:pt idx="1354">
                  <c:v>3353.0</c:v>
                </c:pt>
                <c:pt idx="1355">
                  <c:v>3354.0</c:v>
                </c:pt>
                <c:pt idx="1356">
                  <c:v>3355.0</c:v>
                </c:pt>
                <c:pt idx="1357">
                  <c:v>3356.0</c:v>
                </c:pt>
                <c:pt idx="1358">
                  <c:v>3357.0</c:v>
                </c:pt>
                <c:pt idx="1359">
                  <c:v>3358.0</c:v>
                </c:pt>
                <c:pt idx="1360">
                  <c:v>3359.0</c:v>
                </c:pt>
                <c:pt idx="1361">
                  <c:v>3360.0</c:v>
                </c:pt>
                <c:pt idx="1362">
                  <c:v>3361.0</c:v>
                </c:pt>
                <c:pt idx="1363">
                  <c:v>3362.0</c:v>
                </c:pt>
                <c:pt idx="1364">
                  <c:v>3363.0</c:v>
                </c:pt>
                <c:pt idx="1365">
                  <c:v>3364.0</c:v>
                </c:pt>
                <c:pt idx="1366">
                  <c:v>3365.0</c:v>
                </c:pt>
                <c:pt idx="1367">
                  <c:v>3366.0</c:v>
                </c:pt>
                <c:pt idx="1368">
                  <c:v>3367.0</c:v>
                </c:pt>
                <c:pt idx="1369">
                  <c:v>3368.0</c:v>
                </c:pt>
                <c:pt idx="1370">
                  <c:v>3369.0</c:v>
                </c:pt>
                <c:pt idx="1371">
                  <c:v>3370.0</c:v>
                </c:pt>
                <c:pt idx="1372">
                  <c:v>3371.0</c:v>
                </c:pt>
                <c:pt idx="1373">
                  <c:v>3372.0</c:v>
                </c:pt>
                <c:pt idx="1374">
                  <c:v>3373.0</c:v>
                </c:pt>
                <c:pt idx="1375">
                  <c:v>3374.0</c:v>
                </c:pt>
                <c:pt idx="1376">
                  <c:v>3375.0</c:v>
                </c:pt>
                <c:pt idx="1377">
                  <c:v>3376.0</c:v>
                </c:pt>
                <c:pt idx="1378">
                  <c:v>3377.0</c:v>
                </c:pt>
                <c:pt idx="1379">
                  <c:v>3378.0</c:v>
                </c:pt>
                <c:pt idx="1380">
                  <c:v>3379.0</c:v>
                </c:pt>
                <c:pt idx="1381">
                  <c:v>3380.0</c:v>
                </c:pt>
                <c:pt idx="1382">
                  <c:v>3381.0</c:v>
                </c:pt>
                <c:pt idx="1383">
                  <c:v>3382.0</c:v>
                </c:pt>
                <c:pt idx="1384">
                  <c:v>3383.0</c:v>
                </c:pt>
                <c:pt idx="1385">
                  <c:v>3384.0</c:v>
                </c:pt>
                <c:pt idx="1386">
                  <c:v>3385.0</c:v>
                </c:pt>
                <c:pt idx="1387">
                  <c:v>3386.0</c:v>
                </c:pt>
                <c:pt idx="1388">
                  <c:v>3387.0</c:v>
                </c:pt>
                <c:pt idx="1389">
                  <c:v>3388.0</c:v>
                </c:pt>
                <c:pt idx="1390">
                  <c:v>3389.0</c:v>
                </c:pt>
                <c:pt idx="1391">
                  <c:v>3390.0</c:v>
                </c:pt>
                <c:pt idx="1392">
                  <c:v>3391.0</c:v>
                </c:pt>
                <c:pt idx="1393">
                  <c:v>3392.0</c:v>
                </c:pt>
                <c:pt idx="1394">
                  <c:v>3393.0</c:v>
                </c:pt>
                <c:pt idx="1395">
                  <c:v>3394.0</c:v>
                </c:pt>
                <c:pt idx="1396">
                  <c:v>3395.0</c:v>
                </c:pt>
                <c:pt idx="1397">
                  <c:v>3396.0</c:v>
                </c:pt>
                <c:pt idx="1398">
                  <c:v>3397.0</c:v>
                </c:pt>
                <c:pt idx="1399">
                  <c:v>3398.0</c:v>
                </c:pt>
                <c:pt idx="1400">
                  <c:v>3399.0</c:v>
                </c:pt>
                <c:pt idx="1401">
                  <c:v>3400.0</c:v>
                </c:pt>
                <c:pt idx="1402">
                  <c:v>3401.0</c:v>
                </c:pt>
                <c:pt idx="1403">
                  <c:v>3402.0</c:v>
                </c:pt>
                <c:pt idx="1404">
                  <c:v>3403.0</c:v>
                </c:pt>
                <c:pt idx="1405">
                  <c:v>3404.0</c:v>
                </c:pt>
                <c:pt idx="1406">
                  <c:v>3405.0</c:v>
                </c:pt>
                <c:pt idx="1407">
                  <c:v>3406.0</c:v>
                </c:pt>
                <c:pt idx="1408">
                  <c:v>3407.0</c:v>
                </c:pt>
                <c:pt idx="1409">
                  <c:v>3408.0</c:v>
                </c:pt>
                <c:pt idx="1410">
                  <c:v>3409.0</c:v>
                </c:pt>
                <c:pt idx="1411">
                  <c:v>3410.0</c:v>
                </c:pt>
                <c:pt idx="1412">
                  <c:v>3411.0</c:v>
                </c:pt>
                <c:pt idx="1413">
                  <c:v>3412.0</c:v>
                </c:pt>
                <c:pt idx="1414">
                  <c:v>3413.0</c:v>
                </c:pt>
                <c:pt idx="1415">
                  <c:v>3414.0</c:v>
                </c:pt>
                <c:pt idx="1416">
                  <c:v>3415.0</c:v>
                </c:pt>
                <c:pt idx="1417">
                  <c:v>3416.0</c:v>
                </c:pt>
                <c:pt idx="1418">
                  <c:v>3417.0</c:v>
                </c:pt>
                <c:pt idx="1419">
                  <c:v>3418.0</c:v>
                </c:pt>
                <c:pt idx="1420">
                  <c:v>3419.0</c:v>
                </c:pt>
                <c:pt idx="1421">
                  <c:v>3420.0</c:v>
                </c:pt>
                <c:pt idx="1422">
                  <c:v>3421.0</c:v>
                </c:pt>
                <c:pt idx="1423">
                  <c:v>3422.0</c:v>
                </c:pt>
                <c:pt idx="1424">
                  <c:v>3423.0</c:v>
                </c:pt>
                <c:pt idx="1425">
                  <c:v>3424.0</c:v>
                </c:pt>
                <c:pt idx="1426">
                  <c:v>3425.0</c:v>
                </c:pt>
                <c:pt idx="1427">
                  <c:v>3426.0</c:v>
                </c:pt>
                <c:pt idx="1428">
                  <c:v>3427.0</c:v>
                </c:pt>
                <c:pt idx="1429">
                  <c:v>3428.0</c:v>
                </c:pt>
                <c:pt idx="1430">
                  <c:v>3429.0</c:v>
                </c:pt>
                <c:pt idx="1431">
                  <c:v>3430.0</c:v>
                </c:pt>
                <c:pt idx="1432">
                  <c:v>3431.0</c:v>
                </c:pt>
                <c:pt idx="1433">
                  <c:v>3432.0</c:v>
                </c:pt>
                <c:pt idx="1434">
                  <c:v>3433.0</c:v>
                </c:pt>
                <c:pt idx="1435">
                  <c:v>3434.0</c:v>
                </c:pt>
                <c:pt idx="1436">
                  <c:v>3435.0</c:v>
                </c:pt>
                <c:pt idx="1437">
                  <c:v>3436.0</c:v>
                </c:pt>
                <c:pt idx="1438">
                  <c:v>3437.0</c:v>
                </c:pt>
                <c:pt idx="1439">
                  <c:v>3438.0</c:v>
                </c:pt>
                <c:pt idx="1440">
                  <c:v>3439.0</c:v>
                </c:pt>
                <c:pt idx="1441">
                  <c:v>3440.0</c:v>
                </c:pt>
                <c:pt idx="1442">
                  <c:v>3441.0</c:v>
                </c:pt>
                <c:pt idx="1443">
                  <c:v>3442.0</c:v>
                </c:pt>
                <c:pt idx="1444">
                  <c:v>3443.0</c:v>
                </c:pt>
                <c:pt idx="1445">
                  <c:v>3444.0</c:v>
                </c:pt>
                <c:pt idx="1446">
                  <c:v>3445.0</c:v>
                </c:pt>
                <c:pt idx="1447">
                  <c:v>3446.0</c:v>
                </c:pt>
                <c:pt idx="1448">
                  <c:v>3447.0</c:v>
                </c:pt>
                <c:pt idx="1449">
                  <c:v>3448.0</c:v>
                </c:pt>
                <c:pt idx="1450">
                  <c:v>3449.0</c:v>
                </c:pt>
                <c:pt idx="1451">
                  <c:v>3450.0</c:v>
                </c:pt>
                <c:pt idx="1452">
                  <c:v>3451.0</c:v>
                </c:pt>
                <c:pt idx="1453">
                  <c:v>3452.0</c:v>
                </c:pt>
                <c:pt idx="1454">
                  <c:v>3453.0</c:v>
                </c:pt>
                <c:pt idx="1455">
                  <c:v>3454.0</c:v>
                </c:pt>
                <c:pt idx="1456">
                  <c:v>3455.0</c:v>
                </c:pt>
                <c:pt idx="1457">
                  <c:v>3456.0</c:v>
                </c:pt>
                <c:pt idx="1458">
                  <c:v>3457.0</c:v>
                </c:pt>
                <c:pt idx="1459">
                  <c:v>3458.0</c:v>
                </c:pt>
                <c:pt idx="1460">
                  <c:v>3459.0</c:v>
                </c:pt>
                <c:pt idx="1461">
                  <c:v>3460.0</c:v>
                </c:pt>
                <c:pt idx="1462">
                  <c:v>3461.0</c:v>
                </c:pt>
                <c:pt idx="1463">
                  <c:v>3462.0</c:v>
                </c:pt>
                <c:pt idx="1464">
                  <c:v>3463.0</c:v>
                </c:pt>
                <c:pt idx="1465">
                  <c:v>3464.0</c:v>
                </c:pt>
                <c:pt idx="1466">
                  <c:v>3465.0</c:v>
                </c:pt>
                <c:pt idx="1467">
                  <c:v>3466.0</c:v>
                </c:pt>
                <c:pt idx="1468">
                  <c:v>3467.0</c:v>
                </c:pt>
                <c:pt idx="1469">
                  <c:v>3468.0</c:v>
                </c:pt>
                <c:pt idx="1470">
                  <c:v>3469.0</c:v>
                </c:pt>
                <c:pt idx="1471">
                  <c:v>3470.0</c:v>
                </c:pt>
                <c:pt idx="1472">
                  <c:v>3471.0</c:v>
                </c:pt>
                <c:pt idx="1473">
                  <c:v>3472.0</c:v>
                </c:pt>
                <c:pt idx="1474">
                  <c:v>3473.0</c:v>
                </c:pt>
                <c:pt idx="1475">
                  <c:v>3474.0</c:v>
                </c:pt>
                <c:pt idx="1476">
                  <c:v>3475.0</c:v>
                </c:pt>
                <c:pt idx="1477">
                  <c:v>3476.0</c:v>
                </c:pt>
                <c:pt idx="1478">
                  <c:v>3477.0</c:v>
                </c:pt>
                <c:pt idx="1479">
                  <c:v>3478.0</c:v>
                </c:pt>
                <c:pt idx="1480">
                  <c:v>3479.0</c:v>
                </c:pt>
                <c:pt idx="1481">
                  <c:v>3480.0</c:v>
                </c:pt>
                <c:pt idx="1482">
                  <c:v>3481.0</c:v>
                </c:pt>
                <c:pt idx="1483">
                  <c:v>3482.0</c:v>
                </c:pt>
                <c:pt idx="1484">
                  <c:v>3483.0</c:v>
                </c:pt>
                <c:pt idx="1485">
                  <c:v>3484.0</c:v>
                </c:pt>
                <c:pt idx="1486">
                  <c:v>3485.0</c:v>
                </c:pt>
                <c:pt idx="1487">
                  <c:v>3486.0</c:v>
                </c:pt>
                <c:pt idx="1488">
                  <c:v>3487.0</c:v>
                </c:pt>
                <c:pt idx="1489">
                  <c:v>3488.0</c:v>
                </c:pt>
                <c:pt idx="1490">
                  <c:v>3489.0</c:v>
                </c:pt>
                <c:pt idx="1491">
                  <c:v>3490.0</c:v>
                </c:pt>
                <c:pt idx="1492">
                  <c:v>3491.0</c:v>
                </c:pt>
                <c:pt idx="1493">
                  <c:v>3492.0</c:v>
                </c:pt>
                <c:pt idx="1494">
                  <c:v>3493.0</c:v>
                </c:pt>
                <c:pt idx="1495">
                  <c:v>3494.0</c:v>
                </c:pt>
                <c:pt idx="1496">
                  <c:v>3495.0</c:v>
                </c:pt>
                <c:pt idx="1497">
                  <c:v>3496.0</c:v>
                </c:pt>
                <c:pt idx="1498">
                  <c:v>3497.0</c:v>
                </c:pt>
                <c:pt idx="1499">
                  <c:v>3498.0</c:v>
                </c:pt>
                <c:pt idx="1500">
                  <c:v>3499.0</c:v>
                </c:pt>
                <c:pt idx="1501">
                  <c:v>3500.0</c:v>
                </c:pt>
                <c:pt idx="1502">
                  <c:v>3501.0</c:v>
                </c:pt>
                <c:pt idx="1503">
                  <c:v>3502.0</c:v>
                </c:pt>
                <c:pt idx="1504">
                  <c:v>3503.0</c:v>
                </c:pt>
                <c:pt idx="1505">
                  <c:v>3504.0</c:v>
                </c:pt>
                <c:pt idx="1506">
                  <c:v>3505.0</c:v>
                </c:pt>
                <c:pt idx="1507">
                  <c:v>3506.0</c:v>
                </c:pt>
                <c:pt idx="1508">
                  <c:v>3507.0</c:v>
                </c:pt>
                <c:pt idx="1509">
                  <c:v>3508.0</c:v>
                </c:pt>
                <c:pt idx="1510">
                  <c:v>3509.0</c:v>
                </c:pt>
                <c:pt idx="1511">
                  <c:v>3510.0</c:v>
                </c:pt>
                <c:pt idx="1512">
                  <c:v>3511.0</c:v>
                </c:pt>
                <c:pt idx="1513">
                  <c:v>3512.0</c:v>
                </c:pt>
                <c:pt idx="1514">
                  <c:v>3513.0</c:v>
                </c:pt>
                <c:pt idx="1515">
                  <c:v>3514.0</c:v>
                </c:pt>
                <c:pt idx="1516">
                  <c:v>3515.0</c:v>
                </c:pt>
                <c:pt idx="1517">
                  <c:v>3516.0</c:v>
                </c:pt>
                <c:pt idx="1518">
                  <c:v>3517.0</c:v>
                </c:pt>
                <c:pt idx="1519">
                  <c:v>3518.0</c:v>
                </c:pt>
                <c:pt idx="1520">
                  <c:v>3519.0</c:v>
                </c:pt>
                <c:pt idx="1521">
                  <c:v>3520.0</c:v>
                </c:pt>
                <c:pt idx="1522">
                  <c:v>3521.0</c:v>
                </c:pt>
                <c:pt idx="1523">
                  <c:v>3522.0</c:v>
                </c:pt>
                <c:pt idx="1524">
                  <c:v>3523.0</c:v>
                </c:pt>
                <c:pt idx="1525">
                  <c:v>3524.0</c:v>
                </c:pt>
                <c:pt idx="1526">
                  <c:v>3525.0</c:v>
                </c:pt>
                <c:pt idx="1527">
                  <c:v>3526.0</c:v>
                </c:pt>
                <c:pt idx="1528">
                  <c:v>3527.0</c:v>
                </c:pt>
                <c:pt idx="1529">
                  <c:v>3528.0</c:v>
                </c:pt>
                <c:pt idx="1530">
                  <c:v>3529.0</c:v>
                </c:pt>
                <c:pt idx="1531">
                  <c:v>3530.0</c:v>
                </c:pt>
                <c:pt idx="1532">
                  <c:v>3531.0</c:v>
                </c:pt>
                <c:pt idx="1533">
                  <c:v>3532.0</c:v>
                </c:pt>
                <c:pt idx="1534">
                  <c:v>3533.0</c:v>
                </c:pt>
                <c:pt idx="1535">
                  <c:v>3534.0</c:v>
                </c:pt>
                <c:pt idx="1536">
                  <c:v>3535.0</c:v>
                </c:pt>
                <c:pt idx="1537">
                  <c:v>3536.0</c:v>
                </c:pt>
                <c:pt idx="1538">
                  <c:v>3537.0</c:v>
                </c:pt>
                <c:pt idx="1539">
                  <c:v>3538.0</c:v>
                </c:pt>
                <c:pt idx="1540">
                  <c:v>3539.0</c:v>
                </c:pt>
                <c:pt idx="1541">
                  <c:v>3540.0</c:v>
                </c:pt>
                <c:pt idx="1542">
                  <c:v>3541.0</c:v>
                </c:pt>
                <c:pt idx="1543">
                  <c:v>3542.0</c:v>
                </c:pt>
                <c:pt idx="1544">
                  <c:v>3543.0</c:v>
                </c:pt>
                <c:pt idx="1545">
                  <c:v>3544.0</c:v>
                </c:pt>
                <c:pt idx="1546">
                  <c:v>3545.0</c:v>
                </c:pt>
                <c:pt idx="1547">
                  <c:v>3546.0</c:v>
                </c:pt>
                <c:pt idx="1548">
                  <c:v>3547.0</c:v>
                </c:pt>
                <c:pt idx="1549">
                  <c:v>3548.0</c:v>
                </c:pt>
                <c:pt idx="1550">
                  <c:v>3549.0</c:v>
                </c:pt>
                <c:pt idx="1551">
                  <c:v>3550.0</c:v>
                </c:pt>
                <c:pt idx="1552">
                  <c:v>3551.0</c:v>
                </c:pt>
                <c:pt idx="1553">
                  <c:v>3552.0</c:v>
                </c:pt>
                <c:pt idx="1554">
                  <c:v>3553.0</c:v>
                </c:pt>
                <c:pt idx="1555">
                  <c:v>3554.0</c:v>
                </c:pt>
                <c:pt idx="1556">
                  <c:v>3555.0</c:v>
                </c:pt>
                <c:pt idx="1557">
                  <c:v>3556.0</c:v>
                </c:pt>
                <c:pt idx="1558">
                  <c:v>3557.0</c:v>
                </c:pt>
                <c:pt idx="1559">
                  <c:v>3558.0</c:v>
                </c:pt>
                <c:pt idx="1560">
                  <c:v>3559.0</c:v>
                </c:pt>
                <c:pt idx="1561">
                  <c:v>3560.0</c:v>
                </c:pt>
                <c:pt idx="1562">
                  <c:v>3561.0</c:v>
                </c:pt>
                <c:pt idx="1563">
                  <c:v>3562.0</c:v>
                </c:pt>
                <c:pt idx="1564">
                  <c:v>3563.0</c:v>
                </c:pt>
                <c:pt idx="1565">
                  <c:v>3564.0</c:v>
                </c:pt>
                <c:pt idx="1566">
                  <c:v>3565.0</c:v>
                </c:pt>
                <c:pt idx="1567">
                  <c:v>3566.0</c:v>
                </c:pt>
                <c:pt idx="1568">
                  <c:v>3567.0</c:v>
                </c:pt>
                <c:pt idx="1569">
                  <c:v>3568.0</c:v>
                </c:pt>
                <c:pt idx="1570">
                  <c:v>3569.0</c:v>
                </c:pt>
                <c:pt idx="1571">
                  <c:v>3570.0</c:v>
                </c:pt>
                <c:pt idx="1572">
                  <c:v>3571.0</c:v>
                </c:pt>
                <c:pt idx="1573">
                  <c:v>3572.0</c:v>
                </c:pt>
                <c:pt idx="1574">
                  <c:v>3573.0</c:v>
                </c:pt>
                <c:pt idx="1575">
                  <c:v>3574.0</c:v>
                </c:pt>
                <c:pt idx="1576">
                  <c:v>3575.0</c:v>
                </c:pt>
                <c:pt idx="1577">
                  <c:v>3576.0</c:v>
                </c:pt>
                <c:pt idx="1578">
                  <c:v>3577.0</c:v>
                </c:pt>
                <c:pt idx="1579">
                  <c:v>3578.0</c:v>
                </c:pt>
                <c:pt idx="1580">
                  <c:v>3579.0</c:v>
                </c:pt>
                <c:pt idx="1581">
                  <c:v>3580.0</c:v>
                </c:pt>
                <c:pt idx="1582">
                  <c:v>3581.0</c:v>
                </c:pt>
                <c:pt idx="1583">
                  <c:v>3582.0</c:v>
                </c:pt>
                <c:pt idx="1584">
                  <c:v>3583.0</c:v>
                </c:pt>
                <c:pt idx="1585">
                  <c:v>3584.0</c:v>
                </c:pt>
                <c:pt idx="1586">
                  <c:v>3585.0</c:v>
                </c:pt>
                <c:pt idx="1587">
                  <c:v>3586.0</c:v>
                </c:pt>
                <c:pt idx="1588">
                  <c:v>3587.0</c:v>
                </c:pt>
                <c:pt idx="1589">
                  <c:v>3588.0</c:v>
                </c:pt>
                <c:pt idx="1590">
                  <c:v>3589.0</c:v>
                </c:pt>
                <c:pt idx="1591">
                  <c:v>3590.0</c:v>
                </c:pt>
                <c:pt idx="1592">
                  <c:v>3591.0</c:v>
                </c:pt>
                <c:pt idx="1593">
                  <c:v>3592.0</c:v>
                </c:pt>
                <c:pt idx="1594">
                  <c:v>3593.0</c:v>
                </c:pt>
                <c:pt idx="1595">
                  <c:v>3594.0</c:v>
                </c:pt>
                <c:pt idx="1596">
                  <c:v>3595.0</c:v>
                </c:pt>
                <c:pt idx="1597">
                  <c:v>3596.0</c:v>
                </c:pt>
                <c:pt idx="1598">
                  <c:v>3597.0</c:v>
                </c:pt>
                <c:pt idx="1599">
                  <c:v>3598.0</c:v>
                </c:pt>
                <c:pt idx="1600">
                  <c:v>3599.0</c:v>
                </c:pt>
                <c:pt idx="1601">
                  <c:v>3600.0</c:v>
                </c:pt>
                <c:pt idx="1602">
                  <c:v>3601.0</c:v>
                </c:pt>
                <c:pt idx="1603">
                  <c:v>3602.0</c:v>
                </c:pt>
                <c:pt idx="1604">
                  <c:v>3603.0</c:v>
                </c:pt>
                <c:pt idx="1605">
                  <c:v>3604.0</c:v>
                </c:pt>
                <c:pt idx="1606">
                  <c:v>3605.0</c:v>
                </c:pt>
                <c:pt idx="1607">
                  <c:v>3606.0</c:v>
                </c:pt>
                <c:pt idx="1608">
                  <c:v>3607.0</c:v>
                </c:pt>
                <c:pt idx="1609">
                  <c:v>3608.0</c:v>
                </c:pt>
                <c:pt idx="1610">
                  <c:v>3609.0</c:v>
                </c:pt>
                <c:pt idx="1611">
                  <c:v>3610.0</c:v>
                </c:pt>
                <c:pt idx="1612">
                  <c:v>3611.0</c:v>
                </c:pt>
                <c:pt idx="1613">
                  <c:v>3612.0</c:v>
                </c:pt>
                <c:pt idx="1614">
                  <c:v>3613.0</c:v>
                </c:pt>
                <c:pt idx="1615">
                  <c:v>3614.0</c:v>
                </c:pt>
                <c:pt idx="1616">
                  <c:v>3615.0</c:v>
                </c:pt>
                <c:pt idx="1617">
                  <c:v>3616.0</c:v>
                </c:pt>
                <c:pt idx="1618">
                  <c:v>3617.0</c:v>
                </c:pt>
                <c:pt idx="1619">
                  <c:v>3618.0</c:v>
                </c:pt>
                <c:pt idx="1620">
                  <c:v>3619.0</c:v>
                </c:pt>
                <c:pt idx="1621">
                  <c:v>3620.0</c:v>
                </c:pt>
                <c:pt idx="1622">
                  <c:v>3621.0</c:v>
                </c:pt>
                <c:pt idx="1623">
                  <c:v>3622.0</c:v>
                </c:pt>
                <c:pt idx="1624">
                  <c:v>3623.0</c:v>
                </c:pt>
                <c:pt idx="1625">
                  <c:v>3624.0</c:v>
                </c:pt>
                <c:pt idx="1626">
                  <c:v>3625.0</c:v>
                </c:pt>
                <c:pt idx="1627">
                  <c:v>3626.0</c:v>
                </c:pt>
                <c:pt idx="1628">
                  <c:v>3627.0</c:v>
                </c:pt>
                <c:pt idx="1629">
                  <c:v>3628.0</c:v>
                </c:pt>
                <c:pt idx="1630">
                  <c:v>3629.0</c:v>
                </c:pt>
                <c:pt idx="1631">
                  <c:v>3630.0</c:v>
                </c:pt>
                <c:pt idx="1632">
                  <c:v>3631.0</c:v>
                </c:pt>
                <c:pt idx="1633">
                  <c:v>3632.0</c:v>
                </c:pt>
                <c:pt idx="1634">
                  <c:v>3633.0</c:v>
                </c:pt>
                <c:pt idx="1635">
                  <c:v>3634.0</c:v>
                </c:pt>
                <c:pt idx="1636">
                  <c:v>3635.0</c:v>
                </c:pt>
                <c:pt idx="1637">
                  <c:v>3636.0</c:v>
                </c:pt>
                <c:pt idx="1638">
                  <c:v>3637.0</c:v>
                </c:pt>
                <c:pt idx="1639">
                  <c:v>3638.0</c:v>
                </c:pt>
                <c:pt idx="1640">
                  <c:v>3639.0</c:v>
                </c:pt>
                <c:pt idx="1641">
                  <c:v>3640.0</c:v>
                </c:pt>
                <c:pt idx="1642">
                  <c:v>3641.0</c:v>
                </c:pt>
                <c:pt idx="1643">
                  <c:v>3642.0</c:v>
                </c:pt>
                <c:pt idx="1644">
                  <c:v>3643.0</c:v>
                </c:pt>
                <c:pt idx="1645">
                  <c:v>3644.0</c:v>
                </c:pt>
                <c:pt idx="1646">
                  <c:v>3645.0</c:v>
                </c:pt>
                <c:pt idx="1647">
                  <c:v>3646.0</c:v>
                </c:pt>
                <c:pt idx="1648">
                  <c:v>3647.0</c:v>
                </c:pt>
                <c:pt idx="1649">
                  <c:v>3648.0</c:v>
                </c:pt>
                <c:pt idx="1650">
                  <c:v>3649.0</c:v>
                </c:pt>
                <c:pt idx="1651">
                  <c:v>3650.0</c:v>
                </c:pt>
                <c:pt idx="1652">
                  <c:v>3651.0</c:v>
                </c:pt>
                <c:pt idx="1653">
                  <c:v>3652.0</c:v>
                </c:pt>
                <c:pt idx="1654">
                  <c:v>3653.0</c:v>
                </c:pt>
                <c:pt idx="1655">
                  <c:v>3654.0</c:v>
                </c:pt>
                <c:pt idx="1656">
                  <c:v>3655.0</c:v>
                </c:pt>
                <c:pt idx="1657">
                  <c:v>3656.0</c:v>
                </c:pt>
                <c:pt idx="1658">
                  <c:v>3657.0</c:v>
                </c:pt>
                <c:pt idx="1659">
                  <c:v>3658.0</c:v>
                </c:pt>
                <c:pt idx="1660">
                  <c:v>3659.0</c:v>
                </c:pt>
                <c:pt idx="1661">
                  <c:v>3660.0</c:v>
                </c:pt>
                <c:pt idx="1662">
                  <c:v>3661.0</c:v>
                </c:pt>
                <c:pt idx="1663">
                  <c:v>3662.0</c:v>
                </c:pt>
                <c:pt idx="1664">
                  <c:v>3663.0</c:v>
                </c:pt>
                <c:pt idx="1665">
                  <c:v>3664.0</c:v>
                </c:pt>
                <c:pt idx="1666">
                  <c:v>3665.0</c:v>
                </c:pt>
                <c:pt idx="1667">
                  <c:v>3666.0</c:v>
                </c:pt>
                <c:pt idx="1668">
                  <c:v>3667.0</c:v>
                </c:pt>
                <c:pt idx="1669">
                  <c:v>3668.0</c:v>
                </c:pt>
                <c:pt idx="1670">
                  <c:v>3669.0</c:v>
                </c:pt>
                <c:pt idx="1671">
                  <c:v>3670.0</c:v>
                </c:pt>
                <c:pt idx="1672">
                  <c:v>3671.0</c:v>
                </c:pt>
                <c:pt idx="1673">
                  <c:v>3672.0</c:v>
                </c:pt>
                <c:pt idx="1674">
                  <c:v>3673.0</c:v>
                </c:pt>
                <c:pt idx="1675">
                  <c:v>3674.0</c:v>
                </c:pt>
                <c:pt idx="1676">
                  <c:v>3675.0</c:v>
                </c:pt>
                <c:pt idx="1677">
                  <c:v>3676.0</c:v>
                </c:pt>
                <c:pt idx="1678">
                  <c:v>3677.0</c:v>
                </c:pt>
                <c:pt idx="1679">
                  <c:v>3678.0</c:v>
                </c:pt>
                <c:pt idx="1680">
                  <c:v>3679.0</c:v>
                </c:pt>
                <c:pt idx="1681">
                  <c:v>3680.0</c:v>
                </c:pt>
                <c:pt idx="1682">
                  <c:v>3681.0</c:v>
                </c:pt>
                <c:pt idx="1683">
                  <c:v>3682.0</c:v>
                </c:pt>
                <c:pt idx="1684">
                  <c:v>3683.0</c:v>
                </c:pt>
                <c:pt idx="1685">
                  <c:v>3684.0</c:v>
                </c:pt>
                <c:pt idx="1686">
                  <c:v>3685.0</c:v>
                </c:pt>
                <c:pt idx="1687">
                  <c:v>3686.0</c:v>
                </c:pt>
                <c:pt idx="1688">
                  <c:v>3687.0</c:v>
                </c:pt>
                <c:pt idx="1689">
                  <c:v>3688.0</c:v>
                </c:pt>
                <c:pt idx="1690">
                  <c:v>3689.0</c:v>
                </c:pt>
                <c:pt idx="1691">
                  <c:v>3690.0</c:v>
                </c:pt>
                <c:pt idx="1692">
                  <c:v>3691.0</c:v>
                </c:pt>
                <c:pt idx="1693">
                  <c:v>3692.0</c:v>
                </c:pt>
                <c:pt idx="1694">
                  <c:v>3693.0</c:v>
                </c:pt>
                <c:pt idx="1695">
                  <c:v>3694.0</c:v>
                </c:pt>
                <c:pt idx="1696">
                  <c:v>3695.0</c:v>
                </c:pt>
                <c:pt idx="1697">
                  <c:v>3696.0</c:v>
                </c:pt>
                <c:pt idx="1698">
                  <c:v>3697.0</c:v>
                </c:pt>
                <c:pt idx="1699">
                  <c:v>3698.0</c:v>
                </c:pt>
                <c:pt idx="1700">
                  <c:v>3699.0</c:v>
                </c:pt>
                <c:pt idx="1701">
                  <c:v>3700.0</c:v>
                </c:pt>
                <c:pt idx="1702">
                  <c:v>3701.0</c:v>
                </c:pt>
                <c:pt idx="1703">
                  <c:v>3702.0</c:v>
                </c:pt>
                <c:pt idx="1704">
                  <c:v>3703.0</c:v>
                </c:pt>
                <c:pt idx="1705">
                  <c:v>3704.0</c:v>
                </c:pt>
                <c:pt idx="1706">
                  <c:v>3705.0</c:v>
                </c:pt>
                <c:pt idx="1707">
                  <c:v>3706.0</c:v>
                </c:pt>
                <c:pt idx="1708">
                  <c:v>3707.0</c:v>
                </c:pt>
                <c:pt idx="1709">
                  <c:v>3708.0</c:v>
                </c:pt>
                <c:pt idx="1710">
                  <c:v>3709.0</c:v>
                </c:pt>
                <c:pt idx="1711">
                  <c:v>3710.0</c:v>
                </c:pt>
                <c:pt idx="1712">
                  <c:v>3711.0</c:v>
                </c:pt>
                <c:pt idx="1713">
                  <c:v>3712.0</c:v>
                </c:pt>
                <c:pt idx="1714">
                  <c:v>3713.0</c:v>
                </c:pt>
                <c:pt idx="1715">
                  <c:v>3714.0</c:v>
                </c:pt>
                <c:pt idx="1716">
                  <c:v>3715.0</c:v>
                </c:pt>
                <c:pt idx="1717">
                  <c:v>3716.0</c:v>
                </c:pt>
                <c:pt idx="1718">
                  <c:v>3717.0</c:v>
                </c:pt>
                <c:pt idx="1719">
                  <c:v>3718.0</c:v>
                </c:pt>
                <c:pt idx="1720">
                  <c:v>3719.0</c:v>
                </c:pt>
                <c:pt idx="1721">
                  <c:v>3720.0</c:v>
                </c:pt>
                <c:pt idx="1722">
                  <c:v>3721.0</c:v>
                </c:pt>
                <c:pt idx="1723">
                  <c:v>3722.0</c:v>
                </c:pt>
                <c:pt idx="1724">
                  <c:v>3723.0</c:v>
                </c:pt>
                <c:pt idx="1725">
                  <c:v>3724.0</c:v>
                </c:pt>
                <c:pt idx="1726">
                  <c:v>3725.0</c:v>
                </c:pt>
                <c:pt idx="1727">
                  <c:v>3726.0</c:v>
                </c:pt>
                <c:pt idx="1728">
                  <c:v>3727.0</c:v>
                </c:pt>
                <c:pt idx="1729">
                  <c:v>3728.0</c:v>
                </c:pt>
                <c:pt idx="1730">
                  <c:v>3729.0</c:v>
                </c:pt>
                <c:pt idx="1731">
                  <c:v>3730.0</c:v>
                </c:pt>
                <c:pt idx="1732">
                  <c:v>3731.0</c:v>
                </c:pt>
                <c:pt idx="1733">
                  <c:v>3732.0</c:v>
                </c:pt>
                <c:pt idx="1734">
                  <c:v>3733.0</c:v>
                </c:pt>
                <c:pt idx="1735">
                  <c:v>3734.0</c:v>
                </c:pt>
                <c:pt idx="1736">
                  <c:v>3735.0</c:v>
                </c:pt>
                <c:pt idx="1737">
                  <c:v>3736.0</c:v>
                </c:pt>
                <c:pt idx="1738">
                  <c:v>3737.0</c:v>
                </c:pt>
                <c:pt idx="1739">
                  <c:v>3738.0</c:v>
                </c:pt>
                <c:pt idx="1740">
                  <c:v>3739.0</c:v>
                </c:pt>
                <c:pt idx="1741">
                  <c:v>3740.0</c:v>
                </c:pt>
                <c:pt idx="1742">
                  <c:v>3741.0</c:v>
                </c:pt>
                <c:pt idx="1743">
                  <c:v>3742.0</c:v>
                </c:pt>
                <c:pt idx="1744">
                  <c:v>3743.0</c:v>
                </c:pt>
                <c:pt idx="1745">
                  <c:v>3744.0</c:v>
                </c:pt>
                <c:pt idx="1746">
                  <c:v>3745.0</c:v>
                </c:pt>
                <c:pt idx="1747">
                  <c:v>3746.0</c:v>
                </c:pt>
                <c:pt idx="1748">
                  <c:v>3747.0</c:v>
                </c:pt>
                <c:pt idx="1749">
                  <c:v>3748.0</c:v>
                </c:pt>
                <c:pt idx="1750">
                  <c:v>3749.0</c:v>
                </c:pt>
                <c:pt idx="1751">
                  <c:v>3750.0</c:v>
                </c:pt>
                <c:pt idx="1752">
                  <c:v>3751.0</c:v>
                </c:pt>
                <c:pt idx="1753">
                  <c:v>3752.0</c:v>
                </c:pt>
                <c:pt idx="1754">
                  <c:v>3753.0</c:v>
                </c:pt>
                <c:pt idx="1755">
                  <c:v>3754.0</c:v>
                </c:pt>
                <c:pt idx="1756">
                  <c:v>3755.0</c:v>
                </c:pt>
                <c:pt idx="1757">
                  <c:v>3756.0</c:v>
                </c:pt>
                <c:pt idx="1758">
                  <c:v>3757.0</c:v>
                </c:pt>
                <c:pt idx="1759">
                  <c:v>3758.0</c:v>
                </c:pt>
                <c:pt idx="1760">
                  <c:v>3759.0</c:v>
                </c:pt>
                <c:pt idx="1761">
                  <c:v>3760.0</c:v>
                </c:pt>
                <c:pt idx="1762">
                  <c:v>3761.0</c:v>
                </c:pt>
                <c:pt idx="1763">
                  <c:v>3762.0</c:v>
                </c:pt>
                <c:pt idx="1764">
                  <c:v>3763.0</c:v>
                </c:pt>
                <c:pt idx="1765">
                  <c:v>3764.0</c:v>
                </c:pt>
                <c:pt idx="1766">
                  <c:v>3765.0</c:v>
                </c:pt>
                <c:pt idx="1767">
                  <c:v>3766.0</c:v>
                </c:pt>
                <c:pt idx="1768">
                  <c:v>3767.0</c:v>
                </c:pt>
                <c:pt idx="1769">
                  <c:v>3768.0</c:v>
                </c:pt>
                <c:pt idx="1770">
                  <c:v>3769.0</c:v>
                </c:pt>
                <c:pt idx="1771">
                  <c:v>3770.0</c:v>
                </c:pt>
                <c:pt idx="1772">
                  <c:v>3771.0</c:v>
                </c:pt>
                <c:pt idx="1773">
                  <c:v>3772.0</c:v>
                </c:pt>
                <c:pt idx="1774">
                  <c:v>3773.0</c:v>
                </c:pt>
                <c:pt idx="1775">
                  <c:v>3774.0</c:v>
                </c:pt>
                <c:pt idx="1776">
                  <c:v>3775.0</c:v>
                </c:pt>
                <c:pt idx="1777">
                  <c:v>3776.0</c:v>
                </c:pt>
                <c:pt idx="1778">
                  <c:v>3777.0</c:v>
                </c:pt>
                <c:pt idx="1779">
                  <c:v>3778.0</c:v>
                </c:pt>
                <c:pt idx="1780">
                  <c:v>3779.0</c:v>
                </c:pt>
                <c:pt idx="1781">
                  <c:v>3780.0</c:v>
                </c:pt>
                <c:pt idx="1782">
                  <c:v>3781.0</c:v>
                </c:pt>
                <c:pt idx="1783">
                  <c:v>3782.0</c:v>
                </c:pt>
                <c:pt idx="1784">
                  <c:v>3783.0</c:v>
                </c:pt>
                <c:pt idx="1785">
                  <c:v>3784.0</c:v>
                </c:pt>
                <c:pt idx="1786">
                  <c:v>3785.0</c:v>
                </c:pt>
                <c:pt idx="1787">
                  <c:v>3786.0</c:v>
                </c:pt>
                <c:pt idx="1788">
                  <c:v>3787.0</c:v>
                </c:pt>
                <c:pt idx="1789">
                  <c:v>3788.0</c:v>
                </c:pt>
                <c:pt idx="1790">
                  <c:v>3789.0</c:v>
                </c:pt>
                <c:pt idx="1791">
                  <c:v>3790.0</c:v>
                </c:pt>
                <c:pt idx="1792">
                  <c:v>3791.0</c:v>
                </c:pt>
                <c:pt idx="1793">
                  <c:v>3792.0</c:v>
                </c:pt>
                <c:pt idx="1794">
                  <c:v>3793.0</c:v>
                </c:pt>
                <c:pt idx="1795">
                  <c:v>3794.0</c:v>
                </c:pt>
                <c:pt idx="1796">
                  <c:v>3795.0</c:v>
                </c:pt>
                <c:pt idx="1797">
                  <c:v>3796.0</c:v>
                </c:pt>
                <c:pt idx="1798">
                  <c:v>3797.0</c:v>
                </c:pt>
                <c:pt idx="1799">
                  <c:v>3798.0</c:v>
                </c:pt>
                <c:pt idx="1800">
                  <c:v>3799.0</c:v>
                </c:pt>
                <c:pt idx="1801">
                  <c:v>3800.0</c:v>
                </c:pt>
                <c:pt idx="1802">
                  <c:v>3801.0</c:v>
                </c:pt>
                <c:pt idx="1803">
                  <c:v>3802.0</c:v>
                </c:pt>
                <c:pt idx="1804">
                  <c:v>3803.0</c:v>
                </c:pt>
                <c:pt idx="1805">
                  <c:v>3804.0</c:v>
                </c:pt>
                <c:pt idx="1806">
                  <c:v>3805.0</c:v>
                </c:pt>
                <c:pt idx="1807">
                  <c:v>3806.0</c:v>
                </c:pt>
                <c:pt idx="1808">
                  <c:v>3807.0</c:v>
                </c:pt>
                <c:pt idx="1809">
                  <c:v>3808.0</c:v>
                </c:pt>
                <c:pt idx="1810">
                  <c:v>3809.0</c:v>
                </c:pt>
                <c:pt idx="1811">
                  <c:v>3810.0</c:v>
                </c:pt>
                <c:pt idx="1812">
                  <c:v>3811.0</c:v>
                </c:pt>
                <c:pt idx="1813">
                  <c:v>3812.0</c:v>
                </c:pt>
                <c:pt idx="1814">
                  <c:v>3813.0</c:v>
                </c:pt>
                <c:pt idx="1815">
                  <c:v>3814.0</c:v>
                </c:pt>
                <c:pt idx="1816">
                  <c:v>3815.0</c:v>
                </c:pt>
                <c:pt idx="1817">
                  <c:v>3816.0</c:v>
                </c:pt>
                <c:pt idx="1818">
                  <c:v>3817.0</c:v>
                </c:pt>
                <c:pt idx="1819">
                  <c:v>3818.0</c:v>
                </c:pt>
                <c:pt idx="1820">
                  <c:v>3819.0</c:v>
                </c:pt>
                <c:pt idx="1821">
                  <c:v>3820.0</c:v>
                </c:pt>
                <c:pt idx="1822">
                  <c:v>3821.0</c:v>
                </c:pt>
                <c:pt idx="1823">
                  <c:v>3822.0</c:v>
                </c:pt>
                <c:pt idx="1824">
                  <c:v>3823.0</c:v>
                </c:pt>
                <c:pt idx="1825">
                  <c:v>3824.0</c:v>
                </c:pt>
                <c:pt idx="1826">
                  <c:v>3825.0</c:v>
                </c:pt>
                <c:pt idx="1827">
                  <c:v>3826.0</c:v>
                </c:pt>
                <c:pt idx="1828">
                  <c:v>3827.0</c:v>
                </c:pt>
                <c:pt idx="1829">
                  <c:v>3828.0</c:v>
                </c:pt>
                <c:pt idx="1830">
                  <c:v>3829.0</c:v>
                </c:pt>
                <c:pt idx="1831">
                  <c:v>3830.0</c:v>
                </c:pt>
                <c:pt idx="1832">
                  <c:v>3831.0</c:v>
                </c:pt>
                <c:pt idx="1833">
                  <c:v>3832.0</c:v>
                </c:pt>
                <c:pt idx="1834">
                  <c:v>3833.0</c:v>
                </c:pt>
                <c:pt idx="1835">
                  <c:v>3834.0</c:v>
                </c:pt>
                <c:pt idx="1836">
                  <c:v>3835.0</c:v>
                </c:pt>
                <c:pt idx="1837">
                  <c:v>3836.0</c:v>
                </c:pt>
                <c:pt idx="1838">
                  <c:v>3837.0</c:v>
                </c:pt>
                <c:pt idx="1839">
                  <c:v>3838.0</c:v>
                </c:pt>
                <c:pt idx="1840">
                  <c:v>3839.0</c:v>
                </c:pt>
                <c:pt idx="1841">
                  <c:v>3840.0</c:v>
                </c:pt>
                <c:pt idx="1842">
                  <c:v>3841.0</c:v>
                </c:pt>
                <c:pt idx="1843">
                  <c:v>3842.0</c:v>
                </c:pt>
                <c:pt idx="1844">
                  <c:v>3843.0</c:v>
                </c:pt>
                <c:pt idx="1845">
                  <c:v>3844.0</c:v>
                </c:pt>
                <c:pt idx="1846">
                  <c:v>3845.0</c:v>
                </c:pt>
                <c:pt idx="1847">
                  <c:v>3846.0</c:v>
                </c:pt>
                <c:pt idx="1848">
                  <c:v>3847.0</c:v>
                </c:pt>
                <c:pt idx="1849">
                  <c:v>3848.0</c:v>
                </c:pt>
                <c:pt idx="1850">
                  <c:v>3849.0</c:v>
                </c:pt>
                <c:pt idx="1851">
                  <c:v>3850.0</c:v>
                </c:pt>
                <c:pt idx="1852">
                  <c:v>3851.0</c:v>
                </c:pt>
                <c:pt idx="1853">
                  <c:v>3852.0</c:v>
                </c:pt>
                <c:pt idx="1854">
                  <c:v>3853.0</c:v>
                </c:pt>
                <c:pt idx="1855">
                  <c:v>3854.0</c:v>
                </c:pt>
                <c:pt idx="1856">
                  <c:v>3855.0</c:v>
                </c:pt>
                <c:pt idx="1857">
                  <c:v>3856.0</c:v>
                </c:pt>
                <c:pt idx="1858">
                  <c:v>3857.0</c:v>
                </c:pt>
                <c:pt idx="1859">
                  <c:v>3858.0</c:v>
                </c:pt>
                <c:pt idx="1860">
                  <c:v>3859.0</c:v>
                </c:pt>
                <c:pt idx="1861">
                  <c:v>3860.0</c:v>
                </c:pt>
                <c:pt idx="1862">
                  <c:v>3861.0</c:v>
                </c:pt>
                <c:pt idx="1863">
                  <c:v>3862.0</c:v>
                </c:pt>
                <c:pt idx="1864">
                  <c:v>3863.0</c:v>
                </c:pt>
                <c:pt idx="1865">
                  <c:v>3864.0</c:v>
                </c:pt>
                <c:pt idx="1866">
                  <c:v>3865.0</c:v>
                </c:pt>
                <c:pt idx="1867">
                  <c:v>3866.0</c:v>
                </c:pt>
                <c:pt idx="1868">
                  <c:v>3867.0</c:v>
                </c:pt>
                <c:pt idx="1869">
                  <c:v>3868.0</c:v>
                </c:pt>
                <c:pt idx="1870">
                  <c:v>3869.0</c:v>
                </c:pt>
                <c:pt idx="1871">
                  <c:v>3870.0</c:v>
                </c:pt>
                <c:pt idx="1872">
                  <c:v>3871.0</c:v>
                </c:pt>
                <c:pt idx="1873">
                  <c:v>3872.0</c:v>
                </c:pt>
                <c:pt idx="1874">
                  <c:v>3873.0</c:v>
                </c:pt>
                <c:pt idx="1875">
                  <c:v>3874.0</c:v>
                </c:pt>
                <c:pt idx="1876">
                  <c:v>3875.0</c:v>
                </c:pt>
                <c:pt idx="1877">
                  <c:v>3876.0</c:v>
                </c:pt>
                <c:pt idx="1878">
                  <c:v>3877.0</c:v>
                </c:pt>
                <c:pt idx="1879">
                  <c:v>3878.0</c:v>
                </c:pt>
                <c:pt idx="1880">
                  <c:v>3879.0</c:v>
                </c:pt>
                <c:pt idx="1881">
                  <c:v>3880.0</c:v>
                </c:pt>
                <c:pt idx="1882">
                  <c:v>3881.0</c:v>
                </c:pt>
                <c:pt idx="1883">
                  <c:v>3882.0</c:v>
                </c:pt>
                <c:pt idx="1884">
                  <c:v>3883.0</c:v>
                </c:pt>
                <c:pt idx="1885">
                  <c:v>3884.0</c:v>
                </c:pt>
                <c:pt idx="1886">
                  <c:v>3885.0</c:v>
                </c:pt>
                <c:pt idx="1887">
                  <c:v>3886.0</c:v>
                </c:pt>
                <c:pt idx="1888">
                  <c:v>3887.0</c:v>
                </c:pt>
                <c:pt idx="1889">
                  <c:v>3888.0</c:v>
                </c:pt>
                <c:pt idx="1890">
                  <c:v>3889.0</c:v>
                </c:pt>
                <c:pt idx="1891">
                  <c:v>3890.0</c:v>
                </c:pt>
                <c:pt idx="1892">
                  <c:v>3891.0</c:v>
                </c:pt>
                <c:pt idx="1893">
                  <c:v>3892.0</c:v>
                </c:pt>
                <c:pt idx="1894">
                  <c:v>3893.0</c:v>
                </c:pt>
                <c:pt idx="1895">
                  <c:v>3894.0</c:v>
                </c:pt>
                <c:pt idx="1896">
                  <c:v>3895.0</c:v>
                </c:pt>
                <c:pt idx="1897">
                  <c:v>3896.0</c:v>
                </c:pt>
                <c:pt idx="1898">
                  <c:v>3897.0</c:v>
                </c:pt>
                <c:pt idx="1899">
                  <c:v>3898.0</c:v>
                </c:pt>
                <c:pt idx="1900">
                  <c:v>3899.0</c:v>
                </c:pt>
                <c:pt idx="1901">
                  <c:v>3900.0</c:v>
                </c:pt>
                <c:pt idx="1902">
                  <c:v>3901.0</c:v>
                </c:pt>
                <c:pt idx="1903">
                  <c:v>3902.0</c:v>
                </c:pt>
                <c:pt idx="1904">
                  <c:v>3903.0</c:v>
                </c:pt>
                <c:pt idx="1905">
                  <c:v>3904.0</c:v>
                </c:pt>
                <c:pt idx="1906">
                  <c:v>3905.0</c:v>
                </c:pt>
                <c:pt idx="1907">
                  <c:v>3906.0</c:v>
                </c:pt>
                <c:pt idx="1908">
                  <c:v>3907.0</c:v>
                </c:pt>
                <c:pt idx="1909">
                  <c:v>3908.0</c:v>
                </c:pt>
                <c:pt idx="1910">
                  <c:v>3909.0</c:v>
                </c:pt>
                <c:pt idx="1911">
                  <c:v>3910.0</c:v>
                </c:pt>
                <c:pt idx="1912">
                  <c:v>3911.0</c:v>
                </c:pt>
                <c:pt idx="1913">
                  <c:v>3912.0</c:v>
                </c:pt>
                <c:pt idx="1914">
                  <c:v>3913.0</c:v>
                </c:pt>
                <c:pt idx="1915">
                  <c:v>3914.0</c:v>
                </c:pt>
                <c:pt idx="1916">
                  <c:v>3915.0</c:v>
                </c:pt>
                <c:pt idx="1917">
                  <c:v>3916.0</c:v>
                </c:pt>
                <c:pt idx="1918">
                  <c:v>3917.0</c:v>
                </c:pt>
                <c:pt idx="1919">
                  <c:v>3918.0</c:v>
                </c:pt>
                <c:pt idx="1920">
                  <c:v>3919.0</c:v>
                </c:pt>
                <c:pt idx="1921">
                  <c:v>3920.0</c:v>
                </c:pt>
                <c:pt idx="1922">
                  <c:v>3921.0</c:v>
                </c:pt>
                <c:pt idx="1923">
                  <c:v>3922.0</c:v>
                </c:pt>
                <c:pt idx="1924">
                  <c:v>3923.0</c:v>
                </c:pt>
                <c:pt idx="1925">
                  <c:v>3924.0</c:v>
                </c:pt>
                <c:pt idx="1926">
                  <c:v>3925.0</c:v>
                </c:pt>
                <c:pt idx="1927">
                  <c:v>3926.0</c:v>
                </c:pt>
                <c:pt idx="1928">
                  <c:v>3927.0</c:v>
                </c:pt>
                <c:pt idx="1929">
                  <c:v>3928.0</c:v>
                </c:pt>
                <c:pt idx="1930">
                  <c:v>3929.0</c:v>
                </c:pt>
                <c:pt idx="1931">
                  <c:v>3930.0</c:v>
                </c:pt>
                <c:pt idx="1932">
                  <c:v>3931.0</c:v>
                </c:pt>
                <c:pt idx="1933">
                  <c:v>3932.0</c:v>
                </c:pt>
                <c:pt idx="1934">
                  <c:v>3933.0</c:v>
                </c:pt>
                <c:pt idx="1935">
                  <c:v>3934.0</c:v>
                </c:pt>
                <c:pt idx="1936">
                  <c:v>3935.0</c:v>
                </c:pt>
                <c:pt idx="1937">
                  <c:v>3936.0</c:v>
                </c:pt>
                <c:pt idx="1938">
                  <c:v>3937.0</c:v>
                </c:pt>
                <c:pt idx="1939">
                  <c:v>3938.0</c:v>
                </c:pt>
                <c:pt idx="1940">
                  <c:v>3939.0</c:v>
                </c:pt>
                <c:pt idx="1941">
                  <c:v>3940.0</c:v>
                </c:pt>
                <c:pt idx="1942">
                  <c:v>3941.0</c:v>
                </c:pt>
                <c:pt idx="1943">
                  <c:v>3942.0</c:v>
                </c:pt>
                <c:pt idx="1944">
                  <c:v>3943.0</c:v>
                </c:pt>
                <c:pt idx="1945">
                  <c:v>3944.0</c:v>
                </c:pt>
                <c:pt idx="1946">
                  <c:v>3945.0</c:v>
                </c:pt>
                <c:pt idx="1947">
                  <c:v>3946.0</c:v>
                </c:pt>
                <c:pt idx="1948">
                  <c:v>3947.0</c:v>
                </c:pt>
                <c:pt idx="1949">
                  <c:v>3948.0</c:v>
                </c:pt>
                <c:pt idx="1950">
                  <c:v>3949.0</c:v>
                </c:pt>
                <c:pt idx="1951">
                  <c:v>3950.0</c:v>
                </c:pt>
                <c:pt idx="1952">
                  <c:v>3951.0</c:v>
                </c:pt>
                <c:pt idx="1953">
                  <c:v>3952.0</c:v>
                </c:pt>
                <c:pt idx="1954">
                  <c:v>3953.0</c:v>
                </c:pt>
                <c:pt idx="1955">
                  <c:v>3954.0</c:v>
                </c:pt>
                <c:pt idx="1956">
                  <c:v>3955.0</c:v>
                </c:pt>
                <c:pt idx="1957">
                  <c:v>3956.0</c:v>
                </c:pt>
                <c:pt idx="1958">
                  <c:v>3957.0</c:v>
                </c:pt>
                <c:pt idx="1959">
                  <c:v>3958.0</c:v>
                </c:pt>
                <c:pt idx="1960">
                  <c:v>3959.0</c:v>
                </c:pt>
                <c:pt idx="1961">
                  <c:v>3960.0</c:v>
                </c:pt>
                <c:pt idx="1962">
                  <c:v>3961.0</c:v>
                </c:pt>
                <c:pt idx="1963">
                  <c:v>3962.0</c:v>
                </c:pt>
                <c:pt idx="1964">
                  <c:v>3963.0</c:v>
                </c:pt>
                <c:pt idx="1965">
                  <c:v>3964.0</c:v>
                </c:pt>
                <c:pt idx="1966">
                  <c:v>3965.0</c:v>
                </c:pt>
                <c:pt idx="1967">
                  <c:v>3966.0</c:v>
                </c:pt>
                <c:pt idx="1968">
                  <c:v>3967.0</c:v>
                </c:pt>
                <c:pt idx="1969">
                  <c:v>3968.0</c:v>
                </c:pt>
                <c:pt idx="1970">
                  <c:v>3969.0</c:v>
                </c:pt>
                <c:pt idx="1971">
                  <c:v>3970.0</c:v>
                </c:pt>
                <c:pt idx="1972">
                  <c:v>3971.0</c:v>
                </c:pt>
                <c:pt idx="1973">
                  <c:v>3972.0</c:v>
                </c:pt>
                <c:pt idx="1974">
                  <c:v>3973.0</c:v>
                </c:pt>
                <c:pt idx="1975">
                  <c:v>3974.0</c:v>
                </c:pt>
                <c:pt idx="1976">
                  <c:v>3975.0</c:v>
                </c:pt>
                <c:pt idx="1977">
                  <c:v>3976.0</c:v>
                </c:pt>
                <c:pt idx="1978">
                  <c:v>3977.0</c:v>
                </c:pt>
                <c:pt idx="1979">
                  <c:v>3978.0</c:v>
                </c:pt>
                <c:pt idx="1980">
                  <c:v>3979.0</c:v>
                </c:pt>
                <c:pt idx="1981">
                  <c:v>3980.0</c:v>
                </c:pt>
                <c:pt idx="1982">
                  <c:v>3981.0</c:v>
                </c:pt>
                <c:pt idx="1983">
                  <c:v>3982.0</c:v>
                </c:pt>
                <c:pt idx="1984">
                  <c:v>3983.0</c:v>
                </c:pt>
                <c:pt idx="1985">
                  <c:v>3984.0</c:v>
                </c:pt>
                <c:pt idx="1986">
                  <c:v>3985.0</c:v>
                </c:pt>
                <c:pt idx="1987">
                  <c:v>3986.0</c:v>
                </c:pt>
                <c:pt idx="1988">
                  <c:v>3987.0</c:v>
                </c:pt>
                <c:pt idx="1989">
                  <c:v>3988.0</c:v>
                </c:pt>
                <c:pt idx="1990">
                  <c:v>3989.0</c:v>
                </c:pt>
                <c:pt idx="1991">
                  <c:v>3990.0</c:v>
                </c:pt>
                <c:pt idx="1992">
                  <c:v>3991.0</c:v>
                </c:pt>
                <c:pt idx="1993">
                  <c:v>3992.0</c:v>
                </c:pt>
                <c:pt idx="1994">
                  <c:v>3993.0</c:v>
                </c:pt>
                <c:pt idx="1995">
                  <c:v>3994.0</c:v>
                </c:pt>
                <c:pt idx="1996">
                  <c:v>3995.0</c:v>
                </c:pt>
                <c:pt idx="1997">
                  <c:v>3996.0</c:v>
                </c:pt>
                <c:pt idx="1998">
                  <c:v>3997.0</c:v>
                </c:pt>
                <c:pt idx="1999">
                  <c:v>3998.0</c:v>
                </c:pt>
                <c:pt idx="2000">
                  <c:v>3999.0</c:v>
                </c:pt>
                <c:pt idx="2001">
                  <c:v>4000.0</c:v>
                </c:pt>
                <c:pt idx="2002">
                  <c:v>4001.0</c:v>
                </c:pt>
                <c:pt idx="2003">
                  <c:v>4002.0</c:v>
                </c:pt>
                <c:pt idx="2004">
                  <c:v>4003.0</c:v>
                </c:pt>
                <c:pt idx="2005">
                  <c:v>4004.0</c:v>
                </c:pt>
                <c:pt idx="2006">
                  <c:v>4005.0</c:v>
                </c:pt>
                <c:pt idx="2007">
                  <c:v>4006.0</c:v>
                </c:pt>
                <c:pt idx="2008">
                  <c:v>4007.0</c:v>
                </c:pt>
                <c:pt idx="2009">
                  <c:v>4008.0</c:v>
                </c:pt>
                <c:pt idx="2010">
                  <c:v>4009.0</c:v>
                </c:pt>
                <c:pt idx="2011">
                  <c:v>4010.0</c:v>
                </c:pt>
                <c:pt idx="2012">
                  <c:v>4011.0</c:v>
                </c:pt>
                <c:pt idx="2013">
                  <c:v>4012.0</c:v>
                </c:pt>
                <c:pt idx="2014">
                  <c:v>4013.0</c:v>
                </c:pt>
                <c:pt idx="2015">
                  <c:v>4014.0</c:v>
                </c:pt>
                <c:pt idx="2016">
                  <c:v>4015.0</c:v>
                </c:pt>
                <c:pt idx="2017">
                  <c:v>4016.0</c:v>
                </c:pt>
                <c:pt idx="2018">
                  <c:v>4017.0</c:v>
                </c:pt>
                <c:pt idx="2019">
                  <c:v>4018.0</c:v>
                </c:pt>
                <c:pt idx="2020">
                  <c:v>4019.0</c:v>
                </c:pt>
                <c:pt idx="2021">
                  <c:v>4020.0</c:v>
                </c:pt>
                <c:pt idx="2022">
                  <c:v>4021.0</c:v>
                </c:pt>
                <c:pt idx="2023">
                  <c:v>4022.0</c:v>
                </c:pt>
                <c:pt idx="2024">
                  <c:v>4023.0</c:v>
                </c:pt>
                <c:pt idx="2025">
                  <c:v>4024.0</c:v>
                </c:pt>
                <c:pt idx="2026">
                  <c:v>4025.0</c:v>
                </c:pt>
                <c:pt idx="2027">
                  <c:v>4026.0</c:v>
                </c:pt>
                <c:pt idx="2028">
                  <c:v>4027.0</c:v>
                </c:pt>
                <c:pt idx="2029">
                  <c:v>4028.0</c:v>
                </c:pt>
                <c:pt idx="2030">
                  <c:v>4029.0</c:v>
                </c:pt>
                <c:pt idx="2031">
                  <c:v>4030.0</c:v>
                </c:pt>
                <c:pt idx="2032">
                  <c:v>4031.0</c:v>
                </c:pt>
                <c:pt idx="2033">
                  <c:v>4032.0</c:v>
                </c:pt>
                <c:pt idx="2034">
                  <c:v>4033.0</c:v>
                </c:pt>
                <c:pt idx="2035">
                  <c:v>4034.0</c:v>
                </c:pt>
                <c:pt idx="2036">
                  <c:v>4035.0</c:v>
                </c:pt>
                <c:pt idx="2037">
                  <c:v>4036.0</c:v>
                </c:pt>
                <c:pt idx="2038">
                  <c:v>4037.0</c:v>
                </c:pt>
                <c:pt idx="2039">
                  <c:v>4038.0</c:v>
                </c:pt>
                <c:pt idx="2040">
                  <c:v>4039.0</c:v>
                </c:pt>
                <c:pt idx="2041">
                  <c:v>4040.0</c:v>
                </c:pt>
                <c:pt idx="2042">
                  <c:v>4041.0</c:v>
                </c:pt>
                <c:pt idx="2043">
                  <c:v>4042.0</c:v>
                </c:pt>
                <c:pt idx="2044">
                  <c:v>4043.0</c:v>
                </c:pt>
                <c:pt idx="2045">
                  <c:v>4044.0</c:v>
                </c:pt>
                <c:pt idx="2046">
                  <c:v>4045.0</c:v>
                </c:pt>
                <c:pt idx="2047">
                  <c:v>4046.0</c:v>
                </c:pt>
                <c:pt idx="2048">
                  <c:v>4047.0</c:v>
                </c:pt>
                <c:pt idx="2049">
                  <c:v>4048.0</c:v>
                </c:pt>
                <c:pt idx="2050">
                  <c:v>4049.0</c:v>
                </c:pt>
                <c:pt idx="2051">
                  <c:v>4050.0</c:v>
                </c:pt>
                <c:pt idx="2052">
                  <c:v>4051.0</c:v>
                </c:pt>
                <c:pt idx="2053">
                  <c:v>4052.0</c:v>
                </c:pt>
                <c:pt idx="2054">
                  <c:v>4053.0</c:v>
                </c:pt>
                <c:pt idx="2055">
                  <c:v>4054.0</c:v>
                </c:pt>
                <c:pt idx="2056">
                  <c:v>4055.0</c:v>
                </c:pt>
                <c:pt idx="2057">
                  <c:v>4056.0</c:v>
                </c:pt>
                <c:pt idx="2058">
                  <c:v>4057.0</c:v>
                </c:pt>
                <c:pt idx="2059">
                  <c:v>4058.0</c:v>
                </c:pt>
                <c:pt idx="2060">
                  <c:v>4059.0</c:v>
                </c:pt>
                <c:pt idx="2061">
                  <c:v>4060.0</c:v>
                </c:pt>
                <c:pt idx="2062">
                  <c:v>4061.0</c:v>
                </c:pt>
                <c:pt idx="2063">
                  <c:v>4062.0</c:v>
                </c:pt>
                <c:pt idx="2064">
                  <c:v>4063.0</c:v>
                </c:pt>
                <c:pt idx="2065">
                  <c:v>4064.0</c:v>
                </c:pt>
                <c:pt idx="2066">
                  <c:v>4065.0</c:v>
                </c:pt>
                <c:pt idx="2067">
                  <c:v>4066.0</c:v>
                </c:pt>
                <c:pt idx="2068">
                  <c:v>4067.0</c:v>
                </c:pt>
                <c:pt idx="2069">
                  <c:v>4068.0</c:v>
                </c:pt>
                <c:pt idx="2070">
                  <c:v>4069.0</c:v>
                </c:pt>
                <c:pt idx="2071">
                  <c:v>4070.0</c:v>
                </c:pt>
                <c:pt idx="2072">
                  <c:v>4071.0</c:v>
                </c:pt>
                <c:pt idx="2073">
                  <c:v>4072.0</c:v>
                </c:pt>
                <c:pt idx="2074">
                  <c:v>4073.0</c:v>
                </c:pt>
                <c:pt idx="2075">
                  <c:v>4074.0</c:v>
                </c:pt>
                <c:pt idx="2076">
                  <c:v>4075.0</c:v>
                </c:pt>
                <c:pt idx="2077">
                  <c:v>4076.0</c:v>
                </c:pt>
                <c:pt idx="2078">
                  <c:v>4077.0</c:v>
                </c:pt>
                <c:pt idx="2079">
                  <c:v>4078.0</c:v>
                </c:pt>
                <c:pt idx="2080">
                  <c:v>4079.0</c:v>
                </c:pt>
                <c:pt idx="2081">
                  <c:v>4080.0</c:v>
                </c:pt>
                <c:pt idx="2082">
                  <c:v>4081.0</c:v>
                </c:pt>
                <c:pt idx="2083">
                  <c:v>4082.0</c:v>
                </c:pt>
                <c:pt idx="2084">
                  <c:v>4083.0</c:v>
                </c:pt>
                <c:pt idx="2085">
                  <c:v>4084.0</c:v>
                </c:pt>
                <c:pt idx="2086">
                  <c:v>4085.0</c:v>
                </c:pt>
                <c:pt idx="2087">
                  <c:v>4086.0</c:v>
                </c:pt>
                <c:pt idx="2088">
                  <c:v>4087.0</c:v>
                </c:pt>
                <c:pt idx="2089">
                  <c:v>4088.0</c:v>
                </c:pt>
                <c:pt idx="2090">
                  <c:v>4089.0</c:v>
                </c:pt>
                <c:pt idx="2091">
                  <c:v>4090.0</c:v>
                </c:pt>
                <c:pt idx="2092">
                  <c:v>4091.0</c:v>
                </c:pt>
                <c:pt idx="2093">
                  <c:v>4092.0</c:v>
                </c:pt>
                <c:pt idx="2094">
                  <c:v>4093.0</c:v>
                </c:pt>
                <c:pt idx="2095">
                  <c:v>4094.0</c:v>
                </c:pt>
                <c:pt idx="2096">
                  <c:v>4095.0</c:v>
                </c:pt>
                <c:pt idx="2097">
                  <c:v>4096.0</c:v>
                </c:pt>
                <c:pt idx="2098">
                  <c:v>4097.0</c:v>
                </c:pt>
                <c:pt idx="2099">
                  <c:v>4098.0</c:v>
                </c:pt>
                <c:pt idx="2100">
                  <c:v>4099.0</c:v>
                </c:pt>
                <c:pt idx="2101">
                  <c:v>4100.0</c:v>
                </c:pt>
                <c:pt idx="2102">
                  <c:v>4101.0</c:v>
                </c:pt>
                <c:pt idx="2103">
                  <c:v>4102.0</c:v>
                </c:pt>
                <c:pt idx="2104">
                  <c:v>4103.0</c:v>
                </c:pt>
                <c:pt idx="2105">
                  <c:v>4104.0</c:v>
                </c:pt>
                <c:pt idx="2106">
                  <c:v>4105.0</c:v>
                </c:pt>
                <c:pt idx="2107">
                  <c:v>4106.0</c:v>
                </c:pt>
                <c:pt idx="2108">
                  <c:v>4107.0</c:v>
                </c:pt>
                <c:pt idx="2109">
                  <c:v>4108.0</c:v>
                </c:pt>
                <c:pt idx="2110">
                  <c:v>4109.0</c:v>
                </c:pt>
                <c:pt idx="2111">
                  <c:v>4110.0</c:v>
                </c:pt>
                <c:pt idx="2112">
                  <c:v>4111.0</c:v>
                </c:pt>
                <c:pt idx="2113">
                  <c:v>4112.0</c:v>
                </c:pt>
                <c:pt idx="2114">
                  <c:v>4113.0</c:v>
                </c:pt>
                <c:pt idx="2115">
                  <c:v>4114.0</c:v>
                </c:pt>
                <c:pt idx="2116">
                  <c:v>4115.0</c:v>
                </c:pt>
                <c:pt idx="2117">
                  <c:v>4116.0</c:v>
                </c:pt>
                <c:pt idx="2118">
                  <c:v>4117.0</c:v>
                </c:pt>
                <c:pt idx="2119">
                  <c:v>4118.0</c:v>
                </c:pt>
                <c:pt idx="2120">
                  <c:v>4119.0</c:v>
                </c:pt>
                <c:pt idx="2121">
                  <c:v>4120.0</c:v>
                </c:pt>
                <c:pt idx="2122">
                  <c:v>4121.0</c:v>
                </c:pt>
                <c:pt idx="2123">
                  <c:v>4122.0</c:v>
                </c:pt>
                <c:pt idx="2124">
                  <c:v>4123.0</c:v>
                </c:pt>
                <c:pt idx="2125">
                  <c:v>4124.0</c:v>
                </c:pt>
                <c:pt idx="2126">
                  <c:v>4125.0</c:v>
                </c:pt>
                <c:pt idx="2127">
                  <c:v>4126.0</c:v>
                </c:pt>
                <c:pt idx="2128">
                  <c:v>4127.0</c:v>
                </c:pt>
                <c:pt idx="2129">
                  <c:v>4128.0</c:v>
                </c:pt>
                <c:pt idx="2130">
                  <c:v>4129.0</c:v>
                </c:pt>
                <c:pt idx="2131">
                  <c:v>4130.0</c:v>
                </c:pt>
                <c:pt idx="2132">
                  <c:v>4131.0</c:v>
                </c:pt>
                <c:pt idx="2133">
                  <c:v>4132.0</c:v>
                </c:pt>
                <c:pt idx="2134">
                  <c:v>4133.0</c:v>
                </c:pt>
                <c:pt idx="2135">
                  <c:v>4134.0</c:v>
                </c:pt>
                <c:pt idx="2136">
                  <c:v>4135.0</c:v>
                </c:pt>
                <c:pt idx="2137">
                  <c:v>4136.0</c:v>
                </c:pt>
                <c:pt idx="2138">
                  <c:v>4137.0</c:v>
                </c:pt>
                <c:pt idx="2139">
                  <c:v>4138.0</c:v>
                </c:pt>
                <c:pt idx="2140">
                  <c:v>4139.0</c:v>
                </c:pt>
                <c:pt idx="2141">
                  <c:v>4140.0</c:v>
                </c:pt>
                <c:pt idx="2142">
                  <c:v>4141.0</c:v>
                </c:pt>
                <c:pt idx="2143">
                  <c:v>4142.0</c:v>
                </c:pt>
                <c:pt idx="2144">
                  <c:v>4143.0</c:v>
                </c:pt>
                <c:pt idx="2145">
                  <c:v>4144.0</c:v>
                </c:pt>
                <c:pt idx="2146">
                  <c:v>4145.0</c:v>
                </c:pt>
                <c:pt idx="2147">
                  <c:v>4146.0</c:v>
                </c:pt>
                <c:pt idx="2148">
                  <c:v>4147.0</c:v>
                </c:pt>
                <c:pt idx="2149">
                  <c:v>4148.0</c:v>
                </c:pt>
                <c:pt idx="2150">
                  <c:v>4149.0</c:v>
                </c:pt>
                <c:pt idx="2151">
                  <c:v>4150.0</c:v>
                </c:pt>
                <c:pt idx="2152">
                  <c:v>4151.0</c:v>
                </c:pt>
                <c:pt idx="2153">
                  <c:v>4152.0</c:v>
                </c:pt>
                <c:pt idx="2154">
                  <c:v>4153.0</c:v>
                </c:pt>
                <c:pt idx="2155">
                  <c:v>4154.0</c:v>
                </c:pt>
                <c:pt idx="2156">
                  <c:v>4155.0</c:v>
                </c:pt>
                <c:pt idx="2157">
                  <c:v>4156.0</c:v>
                </c:pt>
                <c:pt idx="2158">
                  <c:v>4157.0</c:v>
                </c:pt>
                <c:pt idx="2159">
                  <c:v>4158.0</c:v>
                </c:pt>
                <c:pt idx="2160">
                  <c:v>4159.0</c:v>
                </c:pt>
                <c:pt idx="2161">
                  <c:v>4160.0</c:v>
                </c:pt>
                <c:pt idx="2162">
                  <c:v>4161.0</c:v>
                </c:pt>
                <c:pt idx="2163">
                  <c:v>4162.0</c:v>
                </c:pt>
                <c:pt idx="2164">
                  <c:v>4163.0</c:v>
                </c:pt>
                <c:pt idx="2165">
                  <c:v>4164.0</c:v>
                </c:pt>
                <c:pt idx="2166">
                  <c:v>4165.0</c:v>
                </c:pt>
                <c:pt idx="2167">
                  <c:v>4166.0</c:v>
                </c:pt>
                <c:pt idx="2168">
                  <c:v>4167.0</c:v>
                </c:pt>
                <c:pt idx="2169">
                  <c:v>4168.0</c:v>
                </c:pt>
                <c:pt idx="2170">
                  <c:v>4169.0</c:v>
                </c:pt>
                <c:pt idx="2171">
                  <c:v>4170.0</c:v>
                </c:pt>
                <c:pt idx="2172">
                  <c:v>4171.0</c:v>
                </c:pt>
                <c:pt idx="2173">
                  <c:v>4172.0</c:v>
                </c:pt>
                <c:pt idx="2174">
                  <c:v>4173.0</c:v>
                </c:pt>
                <c:pt idx="2175">
                  <c:v>4174.0</c:v>
                </c:pt>
                <c:pt idx="2176">
                  <c:v>4175.0</c:v>
                </c:pt>
                <c:pt idx="2177">
                  <c:v>4176.0</c:v>
                </c:pt>
                <c:pt idx="2178">
                  <c:v>4177.0</c:v>
                </c:pt>
                <c:pt idx="2179">
                  <c:v>4178.0</c:v>
                </c:pt>
                <c:pt idx="2180">
                  <c:v>4179.0</c:v>
                </c:pt>
                <c:pt idx="2181">
                  <c:v>4180.0</c:v>
                </c:pt>
                <c:pt idx="2182">
                  <c:v>4181.0</c:v>
                </c:pt>
                <c:pt idx="2183">
                  <c:v>4182.0</c:v>
                </c:pt>
                <c:pt idx="2184">
                  <c:v>4183.0</c:v>
                </c:pt>
                <c:pt idx="2185">
                  <c:v>4184.0</c:v>
                </c:pt>
                <c:pt idx="2186">
                  <c:v>4185.0</c:v>
                </c:pt>
                <c:pt idx="2187">
                  <c:v>4186.0</c:v>
                </c:pt>
                <c:pt idx="2188">
                  <c:v>4187.0</c:v>
                </c:pt>
                <c:pt idx="2189">
                  <c:v>4188.0</c:v>
                </c:pt>
                <c:pt idx="2190">
                  <c:v>4189.0</c:v>
                </c:pt>
                <c:pt idx="2191">
                  <c:v>4190.0</c:v>
                </c:pt>
                <c:pt idx="2192">
                  <c:v>4191.0</c:v>
                </c:pt>
                <c:pt idx="2193">
                  <c:v>4192.0</c:v>
                </c:pt>
                <c:pt idx="2194">
                  <c:v>4193.0</c:v>
                </c:pt>
                <c:pt idx="2195">
                  <c:v>4194.0</c:v>
                </c:pt>
                <c:pt idx="2196">
                  <c:v>4195.0</c:v>
                </c:pt>
                <c:pt idx="2197">
                  <c:v>4196.0</c:v>
                </c:pt>
                <c:pt idx="2198">
                  <c:v>4197.0</c:v>
                </c:pt>
                <c:pt idx="2199">
                  <c:v>4198.0</c:v>
                </c:pt>
                <c:pt idx="2200">
                  <c:v>4199.0</c:v>
                </c:pt>
                <c:pt idx="2201">
                  <c:v>4200.0</c:v>
                </c:pt>
                <c:pt idx="2202">
                  <c:v>4201.0</c:v>
                </c:pt>
                <c:pt idx="2203">
                  <c:v>4202.0</c:v>
                </c:pt>
                <c:pt idx="2204">
                  <c:v>4203.0</c:v>
                </c:pt>
                <c:pt idx="2205">
                  <c:v>4204.0</c:v>
                </c:pt>
                <c:pt idx="2206">
                  <c:v>4205.0</c:v>
                </c:pt>
                <c:pt idx="2207">
                  <c:v>4206.0</c:v>
                </c:pt>
                <c:pt idx="2208">
                  <c:v>4207.0</c:v>
                </c:pt>
                <c:pt idx="2209">
                  <c:v>4208.0</c:v>
                </c:pt>
                <c:pt idx="2210">
                  <c:v>4209.0</c:v>
                </c:pt>
                <c:pt idx="2211">
                  <c:v>4210.0</c:v>
                </c:pt>
                <c:pt idx="2212">
                  <c:v>4211.0</c:v>
                </c:pt>
                <c:pt idx="2213">
                  <c:v>4212.0</c:v>
                </c:pt>
                <c:pt idx="2214">
                  <c:v>4213.0</c:v>
                </c:pt>
                <c:pt idx="2215">
                  <c:v>4214.0</c:v>
                </c:pt>
                <c:pt idx="2216">
                  <c:v>4215.0</c:v>
                </c:pt>
                <c:pt idx="2217">
                  <c:v>4216.0</c:v>
                </c:pt>
                <c:pt idx="2218">
                  <c:v>4217.0</c:v>
                </c:pt>
                <c:pt idx="2219">
                  <c:v>4218.0</c:v>
                </c:pt>
                <c:pt idx="2220">
                  <c:v>4219.0</c:v>
                </c:pt>
                <c:pt idx="2221">
                  <c:v>4220.0</c:v>
                </c:pt>
                <c:pt idx="2222">
                  <c:v>4221.0</c:v>
                </c:pt>
                <c:pt idx="2223">
                  <c:v>4222.0</c:v>
                </c:pt>
                <c:pt idx="2224">
                  <c:v>4223.0</c:v>
                </c:pt>
                <c:pt idx="2225">
                  <c:v>4224.0</c:v>
                </c:pt>
                <c:pt idx="2226">
                  <c:v>4225.0</c:v>
                </c:pt>
                <c:pt idx="2227">
                  <c:v>4226.0</c:v>
                </c:pt>
                <c:pt idx="2228">
                  <c:v>4227.0</c:v>
                </c:pt>
                <c:pt idx="2229">
                  <c:v>4228.0</c:v>
                </c:pt>
                <c:pt idx="2230">
                  <c:v>4229.0</c:v>
                </c:pt>
                <c:pt idx="2231">
                  <c:v>4230.0</c:v>
                </c:pt>
                <c:pt idx="2232">
                  <c:v>4231.0</c:v>
                </c:pt>
                <c:pt idx="2233">
                  <c:v>4232.0</c:v>
                </c:pt>
                <c:pt idx="2234">
                  <c:v>4233.0</c:v>
                </c:pt>
                <c:pt idx="2235">
                  <c:v>4234.0</c:v>
                </c:pt>
                <c:pt idx="2236">
                  <c:v>4235.0</c:v>
                </c:pt>
                <c:pt idx="2237">
                  <c:v>4236.0</c:v>
                </c:pt>
                <c:pt idx="2238">
                  <c:v>4237.0</c:v>
                </c:pt>
                <c:pt idx="2239">
                  <c:v>4238.0</c:v>
                </c:pt>
                <c:pt idx="2240">
                  <c:v>4239.0</c:v>
                </c:pt>
                <c:pt idx="2241">
                  <c:v>4240.0</c:v>
                </c:pt>
                <c:pt idx="2242">
                  <c:v>4241.0</c:v>
                </c:pt>
                <c:pt idx="2243">
                  <c:v>4242.0</c:v>
                </c:pt>
                <c:pt idx="2244">
                  <c:v>4243.0</c:v>
                </c:pt>
                <c:pt idx="2245">
                  <c:v>4244.0</c:v>
                </c:pt>
                <c:pt idx="2246">
                  <c:v>4245.0</c:v>
                </c:pt>
                <c:pt idx="2247">
                  <c:v>4246.0</c:v>
                </c:pt>
                <c:pt idx="2248">
                  <c:v>4247.0</c:v>
                </c:pt>
                <c:pt idx="2249">
                  <c:v>4248.0</c:v>
                </c:pt>
                <c:pt idx="2250">
                  <c:v>4249.0</c:v>
                </c:pt>
                <c:pt idx="2251">
                  <c:v>4250.0</c:v>
                </c:pt>
                <c:pt idx="2252">
                  <c:v>4251.0</c:v>
                </c:pt>
                <c:pt idx="2253">
                  <c:v>4252.0</c:v>
                </c:pt>
                <c:pt idx="2254">
                  <c:v>4253.0</c:v>
                </c:pt>
                <c:pt idx="2255">
                  <c:v>4254.0</c:v>
                </c:pt>
                <c:pt idx="2256">
                  <c:v>4255.0</c:v>
                </c:pt>
                <c:pt idx="2257">
                  <c:v>4256.0</c:v>
                </c:pt>
                <c:pt idx="2258">
                  <c:v>4257.0</c:v>
                </c:pt>
                <c:pt idx="2259">
                  <c:v>4258.0</c:v>
                </c:pt>
                <c:pt idx="2260">
                  <c:v>4259.0</c:v>
                </c:pt>
                <c:pt idx="2261">
                  <c:v>4260.0</c:v>
                </c:pt>
                <c:pt idx="2262">
                  <c:v>4261.0</c:v>
                </c:pt>
                <c:pt idx="2263">
                  <c:v>4262.0</c:v>
                </c:pt>
                <c:pt idx="2264">
                  <c:v>4263.0</c:v>
                </c:pt>
                <c:pt idx="2265">
                  <c:v>4264.0</c:v>
                </c:pt>
                <c:pt idx="2266">
                  <c:v>4265.0</c:v>
                </c:pt>
                <c:pt idx="2267">
                  <c:v>4266.0</c:v>
                </c:pt>
                <c:pt idx="2268">
                  <c:v>4267.0</c:v>
                </c:pt>
                <c:pt idx="2269">
                  <c:v>4268.0</c:v>
                </c:pt>
                <c:pt idx="2270">
                  <c:v>4269.0</c:v>
                </c:pt>
                <c:pt idx="2271">
                  <c:v>4270.0</c:v>
                </c:pt>
                <c:pt idx="2272">
                  <c:v>4271.0</c:v>
                </c:pt>
                <c:pt idx="2273">
                  <c:v>4272.0</c:v>
                </c:pt>
                <c:pt idx="2274">
                  <c:v>4273.0</c:v>
                </c:pt>
                <c:pt idx="2275">
                  <c:v>4274.0</c:v>
                </c:pt>
                <c:pt idx="2276">
                  <c:v>4275.0</c:v>
                </c:pt>
                <c:pt idx="2277">
                  <c:v>4276.0</c:v>
                </c:pt>
                <c:pt idx="2278">
                  <c:v>4277.0</c:v>
                </c:pt>
                <c:pt idx="2279">
                  <c:v>4278.0</c:v>
                </c:pt>
                <c:pt idx="2280">
                  <c:v>4279.0</c:v>
                </c:pt>
                <c:pt idx="2281">
                  <c:v>4280.0</c:v>
                </c:pt>
                <c:pt idx="2282">
                  <c:v>4281.0</c:v>
                </c:pt>
                <c:pt idx="2283">
                  <c:v>4282.0</c:v>
                </c:pt>
                <c:pt idx="2284">
                  <c:v>4283.0</c:v>
                </c:pt>
                <c:pt idx="2285">
                  <c:v>4284.0</c:v>
                </c:pt>
                <c:pt idx="2286">
                  <c:v>4285.0</c:v>
                </c:pt>
                <c:pt idx="2287">
                  <c:v>4286.0</c:v>
                </c:pt>
                <c:pt idx="2288">
                  <c:v>4287.0</c:v>
                </c:pt>
                <c:pt idx="2289">
                  <c:v>4288.0</c:v>
                </c:pt>
                <c:pt idx="2290">
                  <c:v>4289.0</c:v>
                </c:pt>
                <c:pt idx="2291">
                  <c:v>4290.0</c:v>
                </c:pt>
                <c:pt idx="2292">
                  <c:v>4291.0</c:v>
                </c:pt>
                <c:pt idx="2293">
                  <c:v>4292.0</c:v>
                </c:pt>
                <c:pt idx="2294">
                  <c:v>4293.0</c:v>
                </c:pt>
                <c:pt idx="2295">
                  <c:v>4294.0</c:v>
                </c:pt>
                <c:pt idx="2296">
                  <c:v>4295.0</c:v>
                </c:pt>
                <c:pt idx="2297">
                  <c:v>4296.0</c:v>
                </c:pt>
                <c:pt idx="2298">
                  <c:v>4297.0</c:v>
                </c:pt>
                <c:pt idx="2299">
                  <c:v>4298.0</c:v>
                </c:pt>
                <c:pt idx="2300">
                  <c:v>4299.0</c:v>
                </c:pt>
                <c:pt idx="2301">
                  <c:v>4300.0</c:v>
                </c:pt>
                <c:pt idx="2302">
                  <c:v>4301.0</c:v>
                </c:pt>
                <c:pt idx="2303">
                  <c:v>4302.0</c:v>
                </c:pt>
                <c:pt idx="2304">
                  <c:v>4303.0</c:v>
                </c:pt>
                <c:pt idx="2305">
                  <c:v>4304.0</c:v>
                </c:pt>
                <c:pt idx="2306">
                  <c:v>4305.0</c:v>
                </c:pt>
                <c:pt idx="2307">
                  <c:v>4306.0</c:v>
                </c:pt>
                <c:pt idx="2308">
                  <c:v>4307.0</c:v>
                </c:pt>
                <c:pt idx="2309">
                  <c:v>4308.0</c:v>
                </c:pt>
                <c:pt idx="2310">
                  <c:v>4309.0</c:v>
                </c:pt>
                <c:pt idx="2311">
                  <c:v>4310.0</c:v>
                </c:pt>
                <c:pt idx="2312">
                  <c:v>4311.0</c:v>
                </c:pt>
                <c:pt idx="2313">
                  <c:v>4312.0</c:v>
                </c:pt>
                <c:pt idx="2314">
                  <c:v>4313.0</c:v>
                </c:pt>
                <c:pt idx="2315">
                  <c:v>4314.0</c:v>
                </c:pt>
                <c:pt idx="2316">
                  <c:v>4315.0</c:v>
                </c:pt>
                <c:pt idx="2317">
                  <c:v>4316.0</c:v>
                </c:pt>
                <c:pt idx="2318">
                  <c:v>4317.0</c:v>
                </c:pt>
                <c:pt idx="2319">
                  <c:v>4318.0</c:v>
                </c:pt>
                <c:pt idx="2320">
                  <c:v>4319.0</c:v>
                </c:pt>
                <c:pt idx="2321">
                  <c:v>4320.0</c:v>
                </c:pt>
                <c:pt idx="2322">
                  <c:v>4321.0</c:v>
                </c:pt>
                <c:pt idx="2323">
                  <c:v>4322.0</c:v>
                </c:pt>
                <c:pt idx="2324">
                  <c:v>4323.0</c:v>
                </c:pt>
                <c:pt idx="2325">
                  <c:v>4324.0</c:v>
                </c:pt>
                <c:pt idx="2326">
                  <c:v>4325.0</c:v>
                </c:pt>
                <c:pt idx="2327">
                  <c:v>4326.0</c:v>
                </c:pt>
                <c:pt idx="2328">
                  <c:v>4327.0</c:v>
                </c:pt>
                <c:pt idx="2329">
                  <c:v>4328.0</c:v>
                </c:pt>
                <c:pt idx="2330">
                  <c:v>4329.0</c:v>
                </c:pt>
                <c:pt idx="2331">
                  <c:v>4330.0</c:v>
                </c:pt>
                <c:pt idx="2332">
                  <c:v>4331.0</c:v>
                </c:pt>
                <c:pt idx="2333">
                  <c:v>4332.0</c:v>
                </c:pt>
                <c:pt idx="2334">
                  <c:v>4333.0</c:v>
                </c:pt>
                <c:pt idx="2335">
                  <c:v>4334.0</c:v>
                </c:pt>
                <c:pt idx="2336">
                  <c:v>4335.0</c:v>
                </c:pt>
                <c:pt idx="2337">
                  <c:v>4336.0</c:v>
                </c:pt>
                <c:pt idx="2338">
                  <c:v>4337.0</c:v>
                </c:pt>
                <c:pt idx="2339">
                  <c:v>4338.0</c:v>
                </c:pt>
                <c:pt idx="2340">
                  <c:v>4339.0</c:v>
                </c:pt>
                <c:pt idx="2341">
                  <c:v>4340.0</c:v>
                </c:pt>
                <c:pt idx="2342">
                  <c:v>4341.0</c:v>
                </c:pt>
                <c:pt idx="2343">
                  <c:v>4342.0</c:v>
                </c:pt>
                <c:pt idx="2344">
                  <c:v>4343.0</c:v>
                </c:pt>
                <c:pt idx="2345">
                  <c:v>4344.0</c:v>
                </c:pt>
                <c:pt idx="2346">
                  <c:v>4345.0</c:v>
                </c:pt>
                <c:pt idx="2347">
                  <c:v>4346.0</c:v>
                </c:pt>
                <c:pt idx="2348">
                  <c:v>4347.0</c:v>
                </c:pt>
                <c:pt idx="2349">
                  <c:v>4348.0</c:v>
                </c:pt>
                <c:pt idx="2350">
                  <c:v>4349.0</c:v>
                </c:pt>
                <c:pt idx="2351">
                  <c:v>4350.0</c:v>
                </c:pt>
                <c:pt idx="2352">
                  <c:v>4351.0</c:v>
                </c:pt>
                <c:pt idx="2353">
                  <c:v>4352.0</c:v>
                </c:pt>
                <c:pt idx="2354">
                  <c:v>4353.0</c:v>
                </c:pt>
                <c:pt idx="2355">
                  <c:v>4354.0</c:v>
                </c:pt>
                <c:pt idx="2356">
                  <c:v>4355.0</c:v>
                </c:pt>
                <c:pt idx="2357">
                  <c:v>4356.0</c:v>
                </c:pt>
                <c:pt idx="2358">
                  <c:v>4357.0</c:v>
                </c:pt>
                <c:pt idx="2359">
                  <c:v>4358.0</c:v>
                </c:pt>
                <c:pt idx="2360">
                  <c:v>4359.0</c:v>
                </c:pt>
                <c:pt idx="2361">
                  <c:v>4360.0</c:v>
                </c:pt>
                <c:pt idx="2362">
                  <c:v>4361.0</c:v>
                </c:pt>
                <c:pt idx="2363">
                  <c:v>4362.0</c:v>
                </c:pt>
                <c:pt idx="2364">
                  <c:v>4363.0</c:v>
                </c:pt>
                <c:pt idx="2365">
                  <c:v>4364.0</c:v>
                </c:pt>
                <c:pt idx="2366">
                  <c:v>4365.0</c:v>
                </c:pt>
                <c:pt idx="2367">
                  <c:v>4366.0</c:v>
                </c:pt>
                <c:pt idx="2368">
                  <c:v>4367.0</c:v>
                </c:pt>
                <c:pt idx="2369">
                  <c:v>4368.0</c:v>
                </c:pt>
                <c:pt idx="2370">
                  <c:v>4369.0</c:v>
                </c:pt>
                <c:pt idx="2371">
                  <c:v>4370.0</c:v>
                </c:pt>
                <c:pt idx="2372">
                  <c:v>4371.0</c:v>
                </c:pt>
                <c:pt idx="2373">
                  <c:v>4372.0</c:v>
                </c:pt>
                <c:pt idx="2374">
                  <c:v>4373.0</c:v>
                </c:pt>
                <c:pt idx="2375">
                  <c:v>4374.0</c:v>
                </c:pt>
                <c:pt idx="2376">
                  <c:v>4375.0</c:v>
                </c:pt>
                <c:pt idx="2377">
                  <c:v>4376.0</c:v>
                </c:pt>
                <c:pt idx="2378">
                  <c:v>4377.0</c:v>
                </c:pt>
                <c:pt idx="2379">
                  <c:v>4378.0</c:v>
                </c:pt>
                <c:pt idx="2380">
                  <c:v>4379.0</c:v>
                </c:pt>
                <c:pt idx="2381">
                  <c:v>4380.0</c:v>
                </c:pt>
                <c:pt idx="2382">
                  <c:v>4381.0</c:v>
                </c:pt>
                <c:pt idx="2383">
                  <c:v>4382.0</c:v>
                </c:pt>
                <c:pt idx="2384">
                  <c:v>4383.0</c:v>
                </c:pt>
                <c:pt idx="2385">
                  <c:v>4384.0</c:v>
                </c:pt>
                <c:pt idx="2386">
                  <c:v>4385.0</c:v>
                </c:pt>
                <c:pt idx="2387">
                  <c:v>4386.0</c:v>
                </c:pt>
                <c:pt idx="2388">
                  <c:v>4387.0</c:v>
                </c:pt>
                <c:pt idx="2389">
                  <c:v>4388.0</c:v>
                </c:pt>
                <c:pt idx="2390">
                  <c:v>4389.0</c:v>
                </c:pt>
                <c:pt idx="2391">
                  <c:v>4390.0</c:v>
                </c:pt>
                <c:pt idx="2392">
                  <c:v>4391.0</c:v>
                </c:pt>
                <c:pt idx="2393">
                  <c:v>4392.0</c:v>
                </c:pt>
                <c:pt idx="2394">
                  <c:v>4393.0</c:v>
                </c:pt>
                <c:pt idx="2395">
                  <c:v>4394.0</c:v>
                </c:pt>
                <c:pt idx="2396">
                  <c:v>4395.0</c:v>
                </c:pt>
                <c:pt idx="2397">
                  <c:v>4396.0</c:v>
                </c:pt>
                <c:pt idx="2398">
                  <c:v>4397.0</c:v>
                </c:pt>
                <c:pt idx="2399">
                  <c:v>4399.0</c:v>
                </c:pt>
                <c:pt idx="2400">
                  <c:v>4400.0</c:v>
                </c:pt>
                <c:pt idx="2401">
                  <c:v>4401.0</c:v>
                </c:pt>
                <c:pt idx="2402">
                  <c:v>4402.0</c:v>
                </c:pt>
                <c:pt idx="2403">
                  <c:v>4403.0</c:v>
                </c:pt>
                <c:pt idx="2404">
                  <c:v>4404.0</c:v>
                </c:pt>
                <c:pt idx="2405">
                  <c:v>4405.0</c:v>
                </c:pt>
                <c:pt idx="2406">
                  <c:v>4406.0</c:v>
                </c:pt>
                <c:pt idx="2407">
                  <c:v>4408.0</c:v>
                </c:pt>
                <c:pt idx="2408">
                  <c:v>4409.0</c:v>
                </c:pt>
                <c:pt idx="2409">
                  <c:v>4410.0</c:v>
                </c:pt>
                <c:pt idx="2410">
                  <c:v>4411.0</c:v>
                </c:pt>
                <c:pt idx="2411">
                  <c:v>4412.0</c:v>
                </c:pt>
                <c:pt idx="2412">
                  <c:v>4413.0</c:v>
                </c:pt>
                <c:pt idx="2413">
                  <c:v>4414.0</c:v>
                </c:pt>
                <c:pt idx="2414">
                  <c:v>4415.0</c:v>
                </c:pt>
                <c:pt idx="2415">
                  <c:v>4416.0</c:v>
                </c:pt>
                <c:pt idx="2416">
                  <c:v>4417.0</c:v>
                </c:pt>
                <c:pt idx="2417">
                  <c:v>4418.0</c:v>
                </c:pt>
                <c:pt idx="2418">
                  <c:v>4419.0</c:v>
                </c:pt>
                <c:pt idx="2419">
                  <c:v>4420.0</c:v>
                </c:pt>
                <c:pt idx="2420">
                  <c:v>4421.0</c:v>
                </c:pt>
                <c:pt idx="2421">
                  <c:v>4422.0</c:v>
                </c:pt>
                <c:pt idx="2422">
                  <c:v>4423.0</c:v>
                </c:pt>
                <c:pt idx="2423">
                  <c:v>4424.0</c:v>
                </c:pt>
                <c:pt idx="2424">
                  <c:v>4425.0</c:v>
                </c:pt>
                <c:pt idx="2425">
                  <c:v>4426.0</c:v>
                </c:pt>
                <c:pt idx="2426">
                  <c:v>4427.0</c:v>
                </c:pt>
                <c:pt idx="2427">
                  <c:v>4428.0</c:v>
                </c:pt>
                <c:pt idx="2428">
                  <c:v>4429.0</c:v>
                </c:pt>
                <c:pt idx="2429">
                  <c:v>4430.0</c:v>
                </c:pt>
                <c:pt idx="2430">
                  <c:v>4431.0</c:v>
                </c:pt>
                <c:pt idx="2431">
                  <c:v>4432.0</c:v>
                </c:pt>
                <c:pt idx="2432">
                  <c:v>4433.0</c:v>
                </c:pt>
                <c:pt idx="2433">
                  <c:v>4434.0</c:v>
                </c:pt>
                <c:pt idx="2434">
                  <c:v>4435.0</c:v>
                </c:pt>
                <c:pt idx="2435">
                  <c:v>4436.0</c:v>
                </c:pt>
                <c:pt idx="2436">
                  <c:v>4437.0</c:v>
                </c:pt>
                <c:pt idx="2437">
                  <c:v>4438.0</c:v>
                </c:pt>
                <c:pt idx="2438">
                  <c:v>4440.0</c:v>
                </c:pt>
                <c:pt idx="2439">
                  <c:v>4441.0</c:v>
                </c:pt>
                <c:pt idx="2440">
                  <c:v>4442.0</c:v>
                </c:pt>
                <c:pt idx="2441">
                  <c:v>4443.0</c:v>
                </c:pt>
                <c:pt idx="2442">
                  <c:v>4444.0</c:v>
                </c:pt>
                <c:pt idx="2443">
                  <c:v>4445.0</c:v>
                </c:pt>
                <c:pt idx="2444">
                  <c:v>4446.0</c:v>
                </c:pt>
                <c:pt idx="2445">
                  <c:v>4447.0</c:v>
                </c:pt>
                <c:pt idx="2446">
                  <c:v>4448.0</c:v>
                </c:pt>
                <c:pt idx="2447">
                  <c:v>4449.0</c:v>
                </c:pt>
                <c:pt idx="2448">
                  <c:v>4450.0</c:v>
                </c:pt>
                <c:pt idx="2449">
                  <c:v>4451.0</c:v>
                </c:pt>
                <c:pt idx="2450">
                  <c:v>4452.0</c:v>
                </c:pt>
                <c:pt idx="2451">
                  <c:v>4453.0</c:v>
                </c:pt>
                <c:pt idx="2452">
                  <c:v>4454.0</c:v>
                </c:pt>
                <c:pt idx="2453">
                  <c:v>4455.0</c:v>
                </c:pt>
                <c:pt idx="2454">
                  <c:v>4456.0</c:v>
                </c:pt>
                <c:pt idx="2455">
                  <c:v>4457.0</c:v>
                </c:pt>
                <c:pt idx="2456">
                  <c:v>4458.0</c:v>
                </c:pt>
                <c:pt idx="2457">
                  <c:v>4459.0</c:v>
                </c:pt>
                <c:pt idx="2458">
                  <c:v>4460.0</c:v>
                </c:pt>
                <c:pt idx="2459">
                  <c:v>4461.0</c:v>
                </c:pt>
                <c:pt idx="2460">
                  <c:v>4462.0</c:v>
                </c:pt>
                <c:pt idx="2461">
                  <c:v>4463.0</c:v>
                </c:pt>
                <c:pt idx="2462">
                  <c:v>4464.0</c:v>
                </c:pt>
                <c:pt idx="2463">
                  <c:v>4465.0</c:v>
                </c:pt>
                <c:pt idx="2464">
                  <c:v>4466.0</c:v>
                </c:pt>
                <c:pt idx="2465">
                  <c:v>4467.0</c:v>
                </c:pt>
                <c:pt idx="2466">
                  <c:v>4468.0</c:v>
                </c:pt>
                <c:pt idx="2467">
                  <c:v>4469.0</c:v>
                </c:pt>
                <c:pt idx="2468">
                  <c:v>4470.0</c:v>
                </c:pt>
                <c:pt idx="2469">
                  <c:v>4471.0</c:v>
                </c:pt>
                <c:pt idx="2470">
                  <c:v>4472.0</c:v>
                </c:pt>
                <c:pt idx="2471">
                  <c:v>4473.0</c:v>
                </c:pt>
                <c:pt idx="2472">
                  <c:v>4474.0</c:v>
                </c:pt>
                <c:pt idx="2473">
                  <c:v>4475.0</c:v>
                </c:pt>
                <c:pt idx="2474">
                  <c:v>4476.0</c:v>
                </c:pt>
                <c:pt idx="2475">
                  <c:v>4477.0</c:v>
                </c:pt>
                <c:pt idx="2476">
                  <c:v>4478.0</c:v>
                </c:pt>
                <c:pt idx="2477">
                  <c:v>4479.0</c:v>
                </c:pt>
                <c:pt idx="2478">
                  <c:v>4480.0</c:v>
                </c:pt>
                <c:pt idx="2479">
                  <c:v>4481.0</c:v>
                </c:pt>
                <c:pt idx="2480">
                  <c:v>4482.0</c:v>
                </c:pt>
                <c:pt idx="2481">
                  <c:v>4483.0</c:v>
                </c:pt>
                <c:pt idx="2482">
                  <c:v>4484.0</c:v>
                </c:pt>
                <c:pt idx="2483">
                  <c:v>4485.0</c:v>
                </c:pt>
                <c:pt idx="2484">
                  <c:v>4486.0</c:v>
                </c:pt>
                <c:pt idx="2485">
                  <c:v>4487.0</c:v>
                </c:pt>
                <c:pt idx="2486">
                  <c:v>4488.0</c:v>
                </c:pt>
                <c:pt idx="2487">
                  <c:v>4489.0</c:v>
                </c:pt>
                <c:pt idx="2488">
                  <c:v>4490.0</c:v>
                </c:pt>
                <c:pt idx="2489">
                  <c:v>4491.0</c:v>
                </c:pt>
                <c:pt idx="2490">
                  <c:v>4492.0</c:v>
                </c:pt>
                <c:pt idx="2491">
                  <c:v>4493.0</c:v>
                </c:pt>
                <c:pt idx="2492">
                  <c:v>4494.0</c:v>
                </c:pt>
                <c:pt idx="2493">
                  <c:v>4495.0</c:v>
                </c:pt>
                <c:pt idx="2494">
                  <c:v>4496.0</c:v>
                </c:pt>
                <c:pt idx="2495">
                  <c:v>4497.0</c:v>
                </c:pt>
                <c:pt idx="2496">
                  <c:v>4498.0</c:v>
                </c:pt>
                <c:pt idx="2497">
                  <c:v>4499.0</c:v>
                </c:pt>
                <c:pt idx="2498">
                  <c:v>4500.0</c:v>
                </c:pt>
                <c:pt idx="2499">
                  <c:v>4502.0</c:v>
                </c:pt>
                <c:pt idx="2500">
                  <c:v>4503.0</c:v>
                </c:pt>
                <c:pt idx="2501">
                  <c:v>4504.0</c:v>
                </c:pt>
                <c:pt idx="2502">
                  <c:v>4505.0</c:v>
                </c:pt>
                <c:pt idx="2503">
                  <c:v>4506.0</c:v>
                </c:pt>
                <c:pt idx="2504">
                  <c:v>4507.0</c:v>
                </c:pt>
                <c:pt idx="2505">
                  <c:v>4508.0</c:v>
                </c:pt>
                <c:pt idx="2506">
                  <c:v>4509.0</c:v>
                </c:pt>
                <c:pt idx="2507">
                  <c:v>4510.0</c:v>
                </c:pt>
                <c:pt idx="2508">
                  <c:v>4511.0</c:v>
                </c:pt>
                <c:pt idx="2509">
                  <c:v>4512.0</c:v>
                </c:pt>
                <c:pt idx="2510">
                  <c:v>4513.0</c:v>
                </c:pt>
                <c:pt idx="2511">
                  <c:v>4514.0</c:v>
                </c:pt>
                <c:pt idx="2512">
                  <c:v>4515.0</c:v>
                </c:pt>
                <c:pt idx="2513">
                  <c:v>4516.0</c:v>
                </c:pt>
                <c:pt idx="2514">
                  <c:v>4517.0</c:v>
                </c:pt>
                <c:pt idx="2515">
                  <c:v>4518.0</c:v>
                </c:pt>
                <c:pt idx="2516">
                  <c:v>4519.0</c:v>
                </c:pt>
                <c:pt idx="2517">
                  <c:v>4520.0</c:v>
                </c:pt>
                <c:pt idx="2518">
                  <c:v>4521.0</c:v>
                </c:pt>
                <c:pt idx="2519">
                  <c:v>4522.0</c:v>
                </c:pt>
                <c:pt idx="2520">
                  <c:v>4523.0</c:v>
                </c:pt>
                <c:pt idx="2521">
                  <c:v>4524.0</c:v>
                </c:pt>
                <c:pt idx="2522">
                  <c:v>4525.0</c:v>
                </c:pt>
                <c:pt idx="2523">
                  <c:v>4526.0</c:v>
                </c:pt>
                <c:pt idx="2524">
                  <c:v>4527.0</c:v>
                </c:pt>
                <c:pt idx="2525">
                  <c:v>4529.0</c:v>
                </c:pt>
                <c:pt idx="2526">
                  <c:v>4530.0</c:v>
                </c:pt>
                <c:pt idx="2527">
                  <c:v>4531.0</c:v>
                </c:pt>
                <c:pt idx="2528">
                  <c:v>4532.0</c:v>
                </c:pt>
                <c:pt idx="2529">
                  <c:v>4533.0</c:v>
                </c:pt>
                <c:pt idx="2530">
                  <c:v>4534.0</c:v>
                </c:pt>
                <c:pt idx="2531">
                  <c:v>4535.0</c:v>
                </c:pt>
                <c:pt idx="2532">
                  <c:v>4536.0</c:v>
                </c:pt>
                <c:pt idx="2533">
                  <c:v>4537.0</c:v>
                </c:pt>
                <c:pt idx="2534">
                  <c:v>4538.0</c:v>
                </c:pt>
                <c:pt idx="2535">
                  <c:v>4539.0</c:v>
                </c:pt>
                <c:pt idx="2536">
                  <c:v>4540.0</c:v>
                </c:pt>
                <c:pt idx="2537">
                  <c:v>4541.0</c:v>
                </c:pt>
                <c:pt idx="2538">
                  <c:v>4542.0</c:v>
                </c:pt>
                <c:pt idx="2539">
                  <c:v>4543.0</c:v>
                </c:pt>
                <c:pt idx="2540">
                  <c:v>4544.0</c:v>
                </c:pt>
                <c:pt idx="2541">
                  <c:v>4545.0</c:v>
                </c:pt>
                <c:pt idx="2542">
                  <c:v>4546.0</c:v>
                </c:pt>
                <c:pt idx="2543">
                  <c:v>4547.0</c:v>
                </c:pt>
                <c:pt idx="2544">
                  <c:v>4548.0</c:v>
                </c:pt>
                <c:pt idx="2545">
                  <c:v>4549.0</c:v>
                </c:pt>
                <c:pt idx="2546">
                  <c:v>4550.0</c:v>
                </c:pt>
                <c:pt idx="2547">
                  <c:v>4551.0</c:v>
                </c:pt>
                <c:pt idx="2548">
                  <c:v>4552.0</c:v>
                </c:pt>
                <c:pt idx="2549">
                  <c:v>4553.0</c:v>
                </c:pt>
                <c:pt idx="2550">
                  <c:v>4554.0</c:v>
                </c:pt>
                <c:pt idx="2551">
                  <c:v>4555.0</c:v>
                </c:pt>
                <c:pt idx="2552">
                  <c:v>4556.0</c:v>
                </c:pt>
                <c:pt idx="2553">
                  <c:v>4557.0</c:v>
                </c:pt>
                <c:pt idx="2554">
                  <c:v>4558.0</c:v>
                </c:pt>
                <c:pt idx="2555">
                  <c:v>4559.0</c:v>
                </c:pt>
                <c:pt idx="2556">
                  <c:v>4560.0</c:v>
                </c:pt>
                <c:pt idx="2557">
                  <c:v>4561.0</c:v>
                </c:pt>
                <c:pt idx="2558">
                  <c:v>4562.0</c:v>
                </c:pt>
                <c:pt idx="2559">
                  <c:v>4563.0</c:v>
                </c:pt>
                <c:pt idx="2560">
                  <c:v>4564.0</c:v>
                </c:pt>
                <c:pt idx="2561">
                  <c:v>4565.0</c:v>
                </c:pt>
                <c:pt idx="2562">
                  <c:v>4566.0</c:v>
                </c:pt>
                <c:pt idx="2563">
                  <c:v>4568.0</c:v>
                </c:pt>
                <c:pt idx="2564">
                  <c:v>4569.0</c:v>
                </c:pt>
                <c:pt idx="2565">
                  <c:v>4570.0</c:v>
                </c:pt>
                <c:pt idx="2566">
                  <c:v>4571.0</c:v>
                </c:pt>
                <c:pt idx="2567">
                  <c:v>4572.0</c:v>
                </c:pt>
                <c:pt idx="2568">
                  <c:v>4573.0</c:v>
                </c:pt>
                <c:pt idx="2569">
                  <c:v>4574.0</c:v>
                </c:pt>
                <c:pt idx="2570">
                  <c:v>4575.0</c:v>
                </c:pt>
                <c:pt idx="2571">
                  <c:v>4576.0</c:v>
                </c:pt>
                <c:pt idx="2572">
                  <c:v>4577.0</c:v>
                </c:pt>
                <c:pt idx="2573">
                  <c:v>4578.0</c:v>
                </c:pt>
                <c:pt idx="2574">
                  <c:v>4579.0</c:v>
                </c:pt>
                <c:pt idx="2575">
                  <c:v>4580.0</c:v>
                </c:pt>
                <c:pt idx="2576">
                  <c:v>4581.0</c:v>
                </c:pt>
                <c:pt idx="2577">
                  <c:v>4582.0</c:v>
                </c:pt>
                <c:pt idx="2578">
                  <c:v>4583.0</c:v>
                </c:pt>
                <c:pt idx="2579">
                  <c:v>4584.0</c:v>
                </c:pt>
                <c:pt idx="2580">
                  <c:v>4585.0</c:v>
                </c:pt>
                <c:pt idx="2581">
                  <c:v>4586.0</c:v>
                </c:pt>
                <c:pt idx="2582">
                  <c:v>4587.0</c:v>
                </c:pt>
                <c:pt idx="2583">
                  <c:v>4588.0</c:v>
                </c:pt>
                <c:pt idx="2584">
                  <c:v>4589.0</c:v>
                </c:pt>
                <c:pt idx="2585">
                  <c:v>4590.0</c:v>
                </c:pt>
                <c:pt idx="2586">
                  <c:v>4592.0</c:v>
                </c:pt>
                <c:pt idx="2587">
                  <c:v>4593.0</c:v>
                </c:pt>
                <c:pt idx="2588">
                  <c:v>4594.0</c:v>
                </c:pt>
                <c:pt idx="2589">
                  <c:v>4595.0</c:v>
                </c:pt>
                <c:pt idx="2590">
                  <c:v>4596.0</c:v>
                </c:pt>
                <c:pt idx="2591">
                  <c:v>4597.0</c:v>
                </c:pt>
                <c:pt idx="2592">
                  <c:v>4598.0</c:v>
                </c:pt>
                <c:pt idx="2593">
                  <c:v>4599.0</c:v>
                </c:pt>
                <c:pt idx="2594">
                  <c:v>4600.0</c:v>
                </c:pt>
                <c:pt idx="2595">
                  <c:v>4601.0</c:v>
                </c:pt>
                <c:pt idx="2596">
                  <c:v>4602.0</c:v>
                </c:pt>
                <c:pt idx="2597">
                  <c:v>4603.0</c:v>
                </c:pt>
                <c:pt idx="2598">
                  <c:v>4604.0</c:v>
                </c:pt>
                <c:pt idx="2599">
                  <c:v>4605.0</c:v>
                </c:pt>
                <c:pt idx="2600">
                  <c:v>4606.0</c:v>
                </c:pt>
                <c:pt idx="2601">
                  <c:v>4607.0</c:v>
                </c:pt>
                <c:pt idx="2602">
                  <c:v>4608.0</c:v>
                </c:pt>
                <c:pt idx="2603">
                  <c:v>4609.0</c:v>
                </c:pt>
                <c:pt idx="2604">
                  <c:v>4610.0</c:v>
                </c:pt>
                <c:pt idx="2605">
                  <c:v>4611.0</c:v>
                </c:pt>
                <c:pt idx="2606">
                  <c:v>4612.0</c:v>
                </c:pt>
                <c:pt idx="2607">
                  <c:v>4613.0</c:v>
                </c:pt>
                <c:pt idx="2608">
                  <c:v>4614.0</c:v>
                </c:pt>
                <c:pt idx="2609">
                  <c:v>4615.0</c:v>
                </c:pt>
                <c:pt idx="2610">
                  <c:v>4616.0</c:v>
                </c:pt>
                <c:pt idx="2611">
                  <c:v>4617.0</c:v>
                </c:pt>
                <c:pt idx="2612">
                  <c:v>4618.0</c:v>
                </c:pt>
                <c:pt idx="2613">
                  <c:v>4619.0</c:v>
                </c:pt>
                <c:pt idx="2614">
                  <c:v>4620.0</c:v>
                </c:pt>
                <c:pt idx="2615">
                  <c:v>4621.0</c:v>
                </c:pt>
                <c:pt idx="2616">
                  <c:v>4622.0</c:v>
                </c:pt>
                <c:pt idx="2617">
                  <c:v>4623.0</c:v>
                </c:pt>
                <c:pt idx="2618">
                  <c:v>4624.0</c:v>
                </c:pt>
                <c:pt idx="2619">
                  <c:v>4625.0</c:v>
                </c:pt>
                <c:pt idx="2620">
                  <c:v>4626.0</c:v>
                </c:pt>
                <c:pt idx="2621">
                  <c:v>4627.0</c:v>
                </c:pt>
                <c:pt idx="2622">
                  <c:v>4628.0</c:v>
                </c:pt>
                <c:pt idx="2623">
                  <c:v>4629.0</c:v>
                </c:pt>
                <c:pt idx="2624">
                  <c:v>4630.0</c:v>
                </c:pt>
                <c:pt idx="2625">
                  <c:v>4631.0</c:v>
                </c:pt>
                <c:pt idx="2626">
                  <c:v>4632.0</c:v>
                </c:pt>
                <c:pt idx="2627">
                  <c:v>4633.0</c:v>
                </c:pt>
                <c:pt idx="2628">
                  <c:v>4634.0</c:v>
                </c:pt>
                <c:pt idx="2629">
                  <c:v>4635.0</c:v>
                </c:pt>
                <c:pt idx="2630">
                  <c:v>4636.0</c:v>
                </c:pt>
                <c:pt idx="2631">
                  <c:v>4637.0</c:v>
                </c:pt>
                <c:pt idx="2632">
                  <c:v>4638.0</c:v>
                </c:pt>
                <c:pt idx="2633">
                  <c:v>4639.0</c:v>
                </c:pt>
                <c:pt idx="2634">
                  <c:v>4640.0</c:v>
                </c:pt>
                <c:pt idx="2635">
                  <c:v>4641.0</c:v>
                </c:pt>
                <c:pt idx="2636">
                  <c:v>4642.0</c:v>
                </c:pt>
                <c:pt idx="2637">
                  <c:v>4643.0</c:v>
                </c:pt>
                <c:pt idx="2638">
                  <c:v>4644.0</c:v>
                </c:pt>
                <c:pt idx="2639">
                  <c:v>4645.0</c:v>
                </c:pt>
                <c:pt idx="2640">
                  <c:v>4646.0</c:v>
                </c:pt>
                <c:pt idx="2641">
                  <c:v>4647.0</c:v>
                </c:pt>
                <c:pt idx="2642">
                  <c:v>4648.0</c:v>
                </c:pt>
                <c:pt idx="2643">
                  <c:v>4649.0</c:v>
                </c:pt>
                <c:pt idx="2644">
                  <c:v>4650.0</c:v>
                </c:pt>
                <c:pt idx="2645">
                  <c:v>4651.0</c:v>
                </c:pt>
                <c:pt idx="2646">
                  <c:v>4653.0</c:v>
                </c:pt>
                <c:pt idx="2647">
                  <c:v>4654.0</c:v>
                </c:pt>
                <c:pt idx="2648">
                  <c:v>4655.0</c:v>
                </c:pt>
                <c:pt idx="2649">
                  <c:v>4656.0</c:v>
                </c:pt>
                <c:pt idx="2650">
                  <c:v>4657.0</c:v>
                </c:pt>
                <c:pt idx="2651">
                  <c:v>4658.0</c:v>
                </c:pt>
                <c:pt idx="2652">
                  <c:v>4659.0</c:v>
                </c:pt>
                <c:pt idx="2653">
                  <c:v>4660.0</c:v>
                </c:pt>
                <c:pt idx="2654">
                  <c:v>4661.0</c:v>
                </c:pt>
                <c:pt idx="2655">
                  <c:v>4662.0</c:v>
                </c:pt>
                <c:pt idx="2656">
                  <c:v>4664.0</c:v>
                </c:pt>
                <c:pt idx="2657">
                  <c:v>4665.0</c:v>
                </c:pt>
                <c:pt idx="2658">
                  <c:v>4666.0</c:v>
                </c:pt>
                <c:pt idx="2659">
                  <c:v>4667.0</c:v>
                </c:pt>
                <c:pt idx="2660">
                  <c:v>4668.0</c:v>
                </c:pt>
                <c:pt idx="2661">
                  <c:v>4669.0</c:v>
                </c:pt>
                <c:pt idx="2662">
                  <c:v>4670.0</c:v>
                </c:pt>
                <c:pt idx="2663">
                  <c:v>4671.0</c:v>
                </c:pt>
                <c:pt idx="2664">
                  <c:v>4672.0</c:v>
                </c:pt>
                <c:pt idx="2665">
                  <c:v>4673.0</c:v>
                </c:pt>
                <c:pt idx="2666">
                  <c:v>4674.0</c:v>
                </c:pt>
                <c:pt idx="2667">
                  <c:v>4675.0</c:v>
                </c:pt>
                <c:pt idx="2668">
                  <c:v>4676.0</c:v>
                </c:pt>
                <c:pt idx="2669">
                  <c:v>4677.0</c:v>
                </c:pt>
                <c:pt idx="2670">
                  <c:v>4679.0</c:v>
                </c:pt>
                <c:pt idx="2671">
                  <c:v>4680.0</c:v>
                </c:pt>
                <c:pt idx="2672">
                  <c:v>4681.0</c:v>
                </c:pt>
                <c:pt idx="2673">
                  <c:v>4682.0</c:v>
                </c:pt>
                <c:pt idx="2674">
                  <c:v>4683.0</c:v>
                </c:pt>
                <c:pt idx="2675">
                  <c:v>4684.0</c:v>
                </c:pt>
                <c:pt idx="2676">
                  <c:v>4685.0</c:v>
                </c:pt>
                <c:pt idx="2677">
                  <c:v>4686.0</c:v>
                </c:pt>
                <c:pt idx="2678">
                  <c:v>4687.0</c:v>
                </c:pt>
                <c:pt idx="2679">
                  <c:v>4688.0</c:v>
                </c:pt>
                <c:pt idx="2680">
                  <c:v>4689.0</c:v>
                </c:pt>
                <c:pt idx="2681">
                  <c:v>4690.0</c:v>
                </c:pt>
                <c:pt idx="2682">
                  <c:v>4691.0</c:v>
                </c:pt>
                <c:pt idx="2683">
                  <c:v>4692.0</c:v>
                </c:pt>
                <c:pt idx="2684">
                  <c:v>4693.0</c:v>
                </c:pt>
                <c:pt idx="2685">
                  <c:v>4694.0</c:v>
                </c:pt>
                <c:pt idx="2686">
                  <c:v>4695.0</c:v>
                </c:pt>
                <c:pt idx="2687">
                  <c:v>4696.0</c:v>
                </c:pt>
                <c:pt idx="2688">
                  <c:v>4697.0</c:v>
                </c:pt>
                <c:pt idx="2689">
                  <c:v>4698.0</c:v>
                </c:pt>
                <c:pt idx="2690">
                  <c:v>4699.0</c:v>
                </c:pt>
                <c:pt idx="2691">
                  <c:v>4700.0</c:v>
                </c:pt>
                <c:pt idx="2692">
                  <c:v>4701.0</c:v>
                </c:pt>
                <c:pt idx="2693">
                  <c:v>4702.0</c:v>
                </c:pt>
                <c:pt idx="2694">
                  <c:v>4703.0</c:v>
                </c:pt>
                <c:pt idx="2695">
                  <c:v>4704.0</c:v>
                </c:pt>
                <c:pt idx="2696">
                  <c:v>4705.0</c:v>
                </c:pt>
                <c:pt idx="2697">
                  <c:v>4706.0</c:v>
                </c:pt>
                <c:pt idx="2698">
                  <c:v>4707.0</c:v>
                </c:pt>
                <c:pt idx="2699">
                  <c:v>4708.0</c:v>
                </c:pt>
                <c:pt idx="2700">
                  <c:v>4709.0</c:v>
                </c:pt>
                <c:pt idx="2701">
                  <c:v>4710.0</c:v>
                </c:pt>
                <c:pt idx="2702">
                  <c:v>4711.0</c:v>
                </c:pt>
                <c:pt idx="2703">
                  <c:v>4713.0</c:v>
                </c:pt>
                <c:pt idx="2704">
                  <c:v>4714.0</c:v>
                </c:pt>
                <c:pt idx="2705">
                  <c:v>4715.0</c:v>
                </c:pt>
                <c:pt idx="2706">
                  <c:v>4716.0</c:v>
                </c:pt>
                <c:pt idx="2707">
                  <c:v>4717.0</c:v>
                </c:pt>
                <c:pt idx="2708">
                  <c:v>4718.0</c:v>
                </c:pt>
                <c:pt idx="2709">
                  <c:v>4719.0</c:v>
                </c:pt>
                <c:pt idx="2710">
                  <c:v>4720.0</c:v>
                </c:pt>
                <c:pt idx="2711">
                  <c:v>4722.0</c:v>
                </c:pt>
                <c:pt idx="2712">
                  <c:v>4723.0</c:v>
                </c:pt>
                <c:pt idx="2713">
                  <c:v>4724.0</c:v>
                </c:pt>
                <c:pt idx="2714">
                  <c:v>4725.0</c:v>
                </c:pt>
                <c:pt idx="2715">
                  <c:v>4726.0</c:v>
                </c:pt>
                <c:pt idx="2716">
                  <c:v>4727.0</c:v>
                </c:pt>
                <c:pt idx="2717">
                  <c:v>4728.0</c:v>
                </c:pt>
                <c:pt idx="2718">
                  <c:v>4729.0</c:v>
                </c:pt>
                <c:pt idx="2719">
                  <c:v>4730.0</c:v>
                </c:pt>
                <c:pt idx="2720">
                  <c:v>4731.0</c:v>
                </c:pt>
                <c:pt idx="2721">
                  <c:v>4733.0</c:v>
                </c:pt>
                <c:pt idx="2722">
                  <c:v>4734.0</c:v>
                </c:pt>
                <c:pt idx="2723">
                  <c:v>4735.0</c:v>
                </c:pt>
                <c:pt idx="2724">
                  <c:v>4736.0</c:v>
                </c:pt>
                <c:pt idx="2725">
                  <c:v>4737.0</c:v>
                </c:pt>
                <c:pt idx="2726">
                  <c:v>4738.0</c:v>
                </c:pt>
                <c:pt idx="2727">
                  <c:v>4739.0</c:v>
                </c:pt>
                <c:pt idx="2728">
                  <c:v>4740.0</c:v>
                </c:pt>
                <c:pt idx="2729">
                  <c:v>4741.0</c:v>
                </c:pt>
                <c:pt idx="2730">
                  <c:v>4742.0</c:v>
                </c:pt>
                <c:pt idx="2731">
                  <c:v>4743.0</c:v>
                </c:pt>
                <c:pt idx="2732">
                  <c:v>4744.0</c:v>
                </c:pt>
                <c:pt idx="2733">
                  <c:v>4745.0</c:v>
                </c:pt>
                <c:pt idx="2734">
                  <c:v>4746.0</c:v>
                </c:pt>
                <c:pt idx="2735">
                  <c:v>4747.0</c:v>
                </c:pt>
                <c:pt idx="2736">
                  <c:v>4748.0</c:v>
                </c:pt>
                <c:pt idx="2737">
                  <c:v>4749.0</c:v>
                </c:pt>
                <c:pt idx="2738">
                  <c:v>4750.0</c:v>
                </c:pt>
                <c:pt idx="2739">
                  <c:v>4751.0</c:v>
                </c:pt>
                <c:pt idx="2740">
                  <c:v>4752.0</c:v>
                </c:pt>
                <c:pt idx="2741">
                  <c:v>4753.0</c:v>
                </c:pt>
                <c:pt idx="2742">
                  <c:v>4754.0</c:v>
                </c:pt>
                <c:pt idx="2743">
                  <c:v>4755.0</c:v>
                </c:pt>
                <c:pt idx="2744">
                  <c:v>4756.0</c:v>
                </c:pt>
                <c:pt idx="2745">
                  <c:v>4757.0</c:v>
                </c:pt>
                <c:pt idx="2746">
                  <c:v>4759.0</c:v>
                </c:pt>
                <c:pt idx="2747">
                  <c:v>4760.0</c:v>
                </c:pt>
                <c:pt idx="2748">
                  <c:v>4761.0</c:v>
                </c:pt>
                <c:pt idx="2749">
                  <c:v>4762.0</c:v>
                </c:pt>
                <c:pt idx="2750">
                  <c:v>4763.0</c:v>
                </c:pt>
                <c:pt idx="2751">
                  <c:v>4764.0</c:v>
                </c:pt>
                <c:pt idx="2752">
                  <c:v>4765.0</c:v>
                </c:pt>
                <c:pt idx="2753">
                  <c:v>4766.0</c:v>
                </c:pt>
                <c:pt idx="2754">
                  <c:v>4767.0</c:v>
                </c:pt>
                <c:pt idx="2755">
                  <c:v>4768.0</c:v>
                </c:pt>
                <c:pt idx="2756">
                  <c:v>4769.0</c:v>
                </c:pt>
                <c:pt idx="2757">
                  <c:v>4771.0</c:v>
                </c:pt>
                <c:pt idx="2758">
                  <c:v>4772.0</c:v>
                </c:pt>
                <c:pt idx="2759">
                  <c:v>4773.0</c:v>
                </c:pt>
                <c:pt idx="2760">
                  <c:v>4774.0</c:v>
                </c:pt>
                <c:pt idx="2761">
                  <c:v>4775.0</c:v>
                </c:pt>
                <c:pt idx="2762">
                  <c:v>4776.0</c:v>
                </c:pt>
                <c:pt idx="2763">
                  <c:v>4777.0</c:v>
                </c:pt>
                <c:pt idx="2764">
                  <c:v>4778.0</c:v>
                </c:pt>
                <c:pt idx="2765">
                  <c:v>4779.0</c:v>
                </c:pt>
                <c:pt idx="2766">
                  <c:v>4781.0</c:v>
                </c:pt>
                <c:pt idx="2767">
                  <c:v>4782.0</c:v>
                </c:pt>
                <c:pt idx="2768">
                  <c:v>4783.0</c:v>
                </c:pt>
                <c:pt idx="2769">
                  <c:v>4784.0</c:v>
                </c:pt>
                <c:pt idx="2770">
                  <c:v>4785.0</c:v>
                </c:pt>
                <c:pt idx="2771">
                  <c:v>4786.0</c:v>
                </c:pt>
                <c:pt idx="2772">
                  <c:v>4787.0</c:v>
                </c:pt>
                <c:pt idx="2773">
                  <c:v>4788.0</c:v>
                </c:pt>
                <c:pt idx="2774">
                  <c:v>4789.0</c:v>
                </c:pt>
                <c:pt idx="2775">
                  <c:v>4791.0</c:v>
                </c:pt>
                <c:pt idx="2776">
                  <c:v>4792.0</c:v>
                </c:pt>
                <c:pt idx="2777">
                  <c:v>4793.0</c:v>
                </c:pt>
                <c:pt idx="2778">
                  <c:v>4794.0</c:v>
                </c:pt>
                <c:pt idx="2779">
                  <c:v>4795.0</c:v>
                </c:pt>
                <c:pt idx="2780">
                  <c:v>4796.0</c:v>
                </c:pt>
                <c:pt idx="2781">
                  <c:v>4797.0</c:v>
                </c:pt>
                <c:pt idx="2782">
                  <c:v>4799.0</c:v>
                </c:pt>
                <c:pt idx="2783">
                  <c:v>4800.0</c:v>
                </c:pt>
                <c:pt idx="2784">
                  <c:v>4801.0</c:v>
                </c:pt>
                <c:pt idx="2785">
                  <c:v>4802.0</c:v>
                </c:pt>
                <c:pt idx="2786">
                  <c:v>4803.0</c:v>
                </c:pt>
                <c:pt idx="2787">
                  <c:v>4804.0</c:v>
                </c:pt>
                <c:pt idx="2788">
                  <c:v>4805.0</c:v>
                </c:pt>
                <c:pt idx="2789">
                  <c:v>4806.0</c:v>
                </c:pt>
                <c:pt idx="2790">
                  <c:v>4808.0</c:v>
                </c:pt>
                <c:pt idx="2791">
                  <c:v>4809.0</c:v>
                </c:pt>
                <c:pt idx="2792">
                  <c:v>4811.0</c:v>
                </c:pt>
                <c:pt idx="2793">
                  <c:v>4812.0</c:v>
                </c:pt>
                <c:pt idx="2794">
                  <c:v>4813.0</c:v>
                </c:pt>
                <c:pt idx="2795">
                  <c:v>4814.0</c:v>
                </c:pt>
                <c:pt idx="2796">
                  <c:v>4815.0</c:v>
                </c:pt>
                <c:pt idx="2797">
                  <c:v>4816.0</c:v>
                </c:pt>
                <c:pt idx="2798">
                  <c:v>4817.0</c:v>
                </c:pt>
                <c:pt idx="2799">
                  <c:v>4818.0</c:v>
                </c:pt>
                <c:pt idx="2800">
                  <c:v>4819.0</c:v>
                </c:pt>
                <c:pt idx="2801">
                  <c:v>4820.0</c:v>
                </c:pt>
                <c:pt idx="2802">
                  <c:v>4821.0</c:v>
                </c:pt>
                <c:pt idx="2803">
                  <c:v>4822.0</c:v>
                </c:pt>
                <c:pt idx="2804">
                  <c:v>4823.0</c:v>
                </c:pt>
                <c:pt idx="2805">
                  <c:v>4824.0</c:v>
                </c:pt>
                <c:pt idx="2806">
                  <c:v>4825.0</c:v>
                </c:pt>
                <c:pt idx="2807">
                  <c:v>4826.0</c:v>
                </c:pt>
                <c:pt idx="2808">
                  <c:v>4827.0</c:v>
                </c:pt>
                <c:pt idx="2809">
                  <c:v>4828.0</c:v>
                </c:pt>
                <c:pt idx="2810">
                  <c:v>4829.0</c:v>
                </c:pt>
                <c:pt idx="2811">
                  <c:v>4830.0</c:v>
                </c:pt>
                <c:pt idx="2812">
                  <c:v>4832.0</c:v>
                </c:pt>
                <c:pt idx="2813">
                  <c:v>4833.0</c:v>
                </c:pt>
                <c:pt idx="2814">
                  <c:v>4834.0</c:v>
                </c:pt>
                <c:pt idx="2815">
                  <c:v>4835.0</c:v>
                </c:pt>
                <c:pt idx="2816">
                  <c:v>4836.0</c:v>
                </c:pt>
                <c:pt idx="2817">
                  <c:v>4837.0</c:v>
                </c:pt>
                <c:pt idx="2818">
                  <c:v>4838.0</c:v>
                </c:pt>
                <c:pt idx="2819">
                  <c:v>4839.0</c:v>
                </c:pt>
                <c:pt idx="2820">
                  <c:v>4840.0</c:v>
                </c:pt>
                <c:pt idx="2821">
                  <c:v>4841.0</c:v>
                </c:pt>
                <c:pt idx="2822">
                  <c:v>4842.0</c:v>
                </c:pt>
                <c:pt idx="2823">
                  <c:v>4844.0</c:v>
                </c:pt>
                <c:pt idx="2824">
                  <c:v>4845.0</c:v>
                </c:pt>
                <c:pt idx="2825">
                  <c:v>4846.0</c:v>
                </c:pt>
                <c:pt idx="2826">
                  <c:v>4847.0</c:v>
                </c:pt>
                <c:pt idx="2827">
                  <c:v>4849.0</c:v>
                </c:pt>
                <c:pt idx="2828">
                  <c:v>4850.0</c:v>
                </c:pt>
                <c:pt idx="2829">
                  <c:v>4851.0</c:v>
                </c:pt>
                <c:pt idx="2830">
                  <c:v>4852.0</c:v>
                </c:pt>
                <c:pt idx="2831">
                  <c:v>4853.0</c:v>
                </c:pt>
                <c:pt idx="2832">
                  <c:v>4854.0</c:v>
                </c:pt>
                <c:pt idx="2833">
                  <c:v>4855.0</c:v>
                </c:pt>
                <c:pt idx="2834">
                  <c:v>4856.0</c:v>
                </c:pt>
                <c:pt idx="2835">
                  <c:v>4857.0</c:v>
                </c:pt>
                <c:pt idx="2836">
                  <c:v>4858.0</c:v>
                </c:pt>
                <c:pt idx="2837">
                  <c:v>4859.0</c:v>
                </c:pt>
                <c:pt idx="2838">
                  <c:v>4860.0</c:v>
                </c:pt>
                <c:pt idx="2839">
                  <c:v>4861.0</c:v>
                </c:pt>
                <c:pt idx="2840">
                  <c:v>4862.0</c:v>
                </c:pt>
                <c:pt idx="2841">
                  <c:v>4863.0</c:v>
                </c:pt>
                <c:pt idx="2842">
                  <c:v>4864.0</c:v>
                </c:pt>
                <c:pt idx="2843">
                  <c:v>4865.0</c:v>
                </c:pt>
                <c:pt idx="2844">
                  <c:v>4866.0</c:v>
                </c:pt>
                <c:pt idx="2845">
                  <c:v>4867.0</c:v>
                </c:pt>
                <c:pt idx="2846">
                  <c:v>4868.0</c:v>
                </c:pt>
                <c:pt idx="2847">
                  <c:v>4869.0</c:v>
                </c:pt>
                <c:pt idx="2848">
                  <c:v>4870.0</c:v>
                </c:pt>
                <c:pt idx="2849">
                  <c:v>4871.0</c:v>
                </c:pt>
                <c:pt idx="2850">
                  <c:v>4872.0</c:v>
                </c:pt>
                <c:pt idx="2851">
                  <c:v>4873.0</c:v>
                </c:pt>
                <c:pt idx="2852">
                  <c:v>4874.0</c:v>
                </c:pt>
                <c:pt idx="2853">
                  <c:v>4875.0</c:v>
                </c:pt>
                <c:pt idx="2854">
                  <c:v>4876.0</c:v>
                </c:pt>
                <c:pt idx="2855">
                  <c:v>4878.0</c:v>
                </c:pt>
                <c:pt idx="2856">
                  <c:v>4879.0</c:v>
                </c:pt>
                <c:pt idx="2857">
                  <c:v>4880.0</c:v>
                </c:pt>
                <c:pt idx="2858">
                  <c:v>4881.0</c:v>
                </c:pt>
                <c:pt idx="2859">
                  <c:v>4882.0</c:v>
                </c:pt>
                <c:pt idx="2860">
                  <c:v>4883.0</c:v>
                </c:pt>
                <c:pt idx="2861">
                  <c:v>4885.0</c:v>
                </c:pt>
                <c:pt idx="2862">
                  <c:v>4886.0</c:v>
                </c:pt>
                <c:pt idx="2863">
                  <c:v>4887.0</c:v>
                </c:pt>
                <c:pt idx="2864">
                  <c:v>4888.0</c:v>
                </c:pt>
                <c:pt idx="2865">
                  <c:v>4889.0</c:v>
                </c:pt>
                <c:pt idx="2866">
                  <c:v>4890.0</c:v>
                </c:pt>
                <c:pt idx="2867">
                  <c:v>4891.0</c:v>
                </c:pt>
                <c:pt idx="2868">
                  <c:v>4892.0</c:v>
                </c:pt>
                <c:pt idx="2869">
                  <c:v>4893.0</c:v>
                </c:pt>
                <c:pt idx="2870">
                  <c:v>4895.0</c:v>
                </c:pt>
                <c:pt idx="2871">
                  <c:v>4896.0</c:v>
                </c:pt>
                <c:pt idx="2872">
                  <c:v>4897.0</c:v>
                </c:pt>
                <c:pt idx="2873">
                  <c:v>4898.0</c:v>
                </c:pt>
                <c:pt idx="2874">
                  <c:v>4899.0</c:v>
                </c:pt>
                <c:pt idx="2875">
                  <c:v>4900.0</c:v>
                </c:pt>
                <c:pt idx="2876">
                  <c:v>4901.0</c:v>
                </c:pt>
                <c:pt idx="2877">
                  <c:v>4902.0</c:v>
                </c:pt>
                <c:pt idx="2878">
                  <c:v>4903.0</c:v>
                </c:pt>
                <c:pt idx="2879">
                  <c:v>4904.0</c:v>
                </c:pt>
                <c:pt idx="2880">
                  <c:v>4905.0</c:v>
                </c:pt>
                <c:pt idx="2881">
                  <c:v>4906.0</c:v>
                </c:pt>
                <c:pt idx="2882">
                  <c:v>4907.0</c:v>
                </c:pt>
                <c:pt idx="2883">
                  <c:v>4908.0</c:v>
                </c:pt>
                <c:pt idx="2884">
                  <c:v>4909.0</c:v>
                </c:pt>
                <c:pt idx="2885">
                  <c:v>4910.0</c:v>
                </c:pt>
                <c:pt idx="2886">
                  <c:v>4912.0</c:v>
                </c:pt>
                <c:pt idx="2887">
                  <c:v>4913.0</c:v>
                </c:pt>
                <c:pt idx="2888">
                  <c:v>4914.0</c:v>
                </c:pt>
                <c:pt idx="2889">
                  <c:v>4917.0</c:v>
                </c:pt>
                <c:pt idx="2890">
                  <c:v>4918.0</c:v>
                </c:pt>
                <c:pt idx="2891">
                  <c:v>4919.0</c:v>
                </c:pt>
                <c:pt idx="2892">
                  <c:v>4920.0</c:v>
                </c:pt>
                <c:pt idx="2893">
                  <c:v>4921.0</c:v>
                </c:pt>
                <c:pt idx="2894">
                  <c:v>4922.0</c:v>
                </c:pt>
                <c:pt idx="2895">
                  <c:v>4923.0</c:v>
                </c:pt>
                <c:pt idx="2896">
                  <c:v>4924.0</c:v>
                </c:pt>
                <c:pt idx="2897">
                  <c:v>4925.0</c:v>
                </c:pt>
                <c:pt idx="2898">
                  <c:v>4926.0</c:v>
                </c:pt>
                <c:pt idx="2899">
                  <c:v>4927.0</c:v>
                </c:pt>
                <c:pt idx="2900">
                  <c:v>4928.0</c:v>
                </c:pt>
                <c:pt idx="2901">
                  <c:v>4929.0</c:v>
                </c:pt>
                <c:pt idx="2902">
                  <c:v>4930.0</c:v>
                </c:pt>
                <c:pt idx="2903">
                  <c:v>4931.0</c:v>
                </c:pt>
                <c:pt idx="2904">
                  <c:v>4932.0</c:v>
                </c:pt>
                <c:pt idx="2905">
                  <c:v>4934.0</c:v>
                </c:pt>
                <c:pt idx="2906">
                  <c:v>4935.0</c:v>
                </c:pt>
                <c:pt idx="2907">
                  <c:v>4936.0</c:v>
                </c:pt>
                <c:pt idx="2908">
                  <c:v>4938.0</c:v>
                </c:pt>
                <c:pt idx="2909">
                  <c:v>4939.0</c:v>
                </c:pt>
                <c:pt idx="2910">
                  <c:v>4940.0</c:v>
                </c:pt>
                <c:pt idx="2911">
                  <c:v>4941.0</c:v>
                </c:pt>
                <c:pt idx="2912">
                  <c:v>4943.0</c:v>
                </c:pt>
                <c:pt idx="2913">
                  <c:v>4944.0</c:v>
                </c:pt>
                <c:pt idx="2914">
                  <c:v>4945.0</c:v>
                </c:pt>
                <c:pt idx="2915">
                  <c:v>4946.0</c:v>
                </c:pt>
                <c:pt idx="2916">
                  <c:v>4947.0</c:v>
                </c:pt>
                <c:pt idx="2917">
                  <c:v>4949.0</c:v>
                </c:pt>
                <c:pt idx="2918">
                  <c:v>4950.0</c:v>
                </c:pt>
                <c:pt idx="2919">
                  <c:v>4952.0</c:v>
                </c:pt>
                <c:pt idx="2920">
                  <c:v>4953.0</c:v>
                </c:pt>
                <c:pt idx="2921">
                  <c:v>4954.0</c:v>
                </c:pt>
                <c:pt idx="2922">
                  <c:v>4955.0</c:v>
                </c:pt>
                <c:pt idx="2923">
                  <c:v>4956.0</c:v>
                </c:pt>
                <c:pt idx="2924">
                  <c:v>4957.0</c:v>
                </c:pt>
                <c:pt idx="2925">
                  <c:v>4959.0</c:v>
                </c:pt>
                <c:pt idx="2926">
                  <c:v>4961.0</c:v>
                </c:pt>
                <c:pt idx="2927">
                  <c:v>4962.0</c:v>
                </c:pt>
                <c:pt idx="2928">
                  <c:v>4964.0</c:v>
                </c:pt>
                <c:pt idx="2929">
                  <c:v>4965.0</c:v>
                </c:pt>
                <c:pt idx="2930">
                  <c:v>4966.0</c:v>
                </c:pt>
                <c:pt idx="2931">
                  <c:v>4968.0</c:v>
                </c:pt>
                <c:pt idx="2932">
                  <c:v>4969.0</c:v>
                </c:pt>
                <c:pt idx="2933">
                  <c:v>4970.0</c:v>
                </c:pt>
                <c:pt idx="2934">
                  <c:v>4971.0</c:v>
                </c:pt>
                <c:pt idx="2935">
                  <c:v>4973.0</c:v>
                </c:pt>
                <c:pt idx="2936">
                  <c:v>4974.0</c:v>
                </c:pt>
                <c:pt idx="2937">
                  <c:v>4976.0</c:v>
                </c:pt>
                <c:pt idx="2938">
                  <c:v>4977.0</c:v>
                </c:pt>
                <c:pt idx="2939">
                  <c:v>4979.0</c:v>
                </c:pt>
                <c:pt idx="2940">
                  <c:v>4981.0</c:v>
                </c:pt>
                <c:pt idx="2941">
                  <c:v>4982.0</c:v>
                </c:pt>
                <c:pt idx="2942">
                  <c:v>4983.0</c:v>
                </c:pt>
                <c:pt idx="2943">
                  <c:v>4984.0</c:v>
                </c:pt>
                <c:pt idx="2944">
                  <c:v>4985.0</c:v>
                </c:pt>
                <c:pt idx="2945">
                  <c:v>4987.0</c:v>
                </c:pt>
                <c:pt idx="2946">
                  <c:v>4988.0</c:v>
                </c:pt>
                <c:pt idx="2947">
                  <c:v>4989.0</c:v>
                </c:pt>
                <c:pt idx="2948">
                  <c:v>4991.0</c:v>
                </c:pt>
                <c:pt idx="2949">
                  <c:v>4992.0</c:v>
                </c:pt>
                <c:pt idx="2950">
                  <c:v>4993.0</c:v>
                </c:pt>
                <c:pt idx="2951">
                  <c:v>4995.0</c:v>
                </c:pt>
                <c:pt idx="2952">
                  <c:v>4997.0</c:v>
                </c:pt>
                <c:pt idx="2953">
                  <c:v>4998.0</c:v>
                </c:pt>
                <c:pt idx="2954">
                  <c:v>4999.0</c:v>
                </c:pt>
                <c:pt idx="2955">
                  <c:v>5000.0</c:v>
                </c:pt>
                <c:pt idx="2956">
                  <c:v>5001.0</c:v>
                </c:pt>
                <c:pt idx="2957">
                  <c:v>5002.0</c:v>
                </c:pt>
                <c:pt idx="2958">
                  <c:v>5003.0</c:v>
                </c:pt>
                <c:pt idx="2959">
                  <c:v>5004.0</c:v>
                </c:pt>
                <c:pt idx="2960">
                  <c:v>5006.0</c:v>
                </c:pt>
                <c:pt idx="2961">
                  <c:v>5007.0</c:v>
                </c:pt>
                <c:pt idx="2962">
                  <c:v>5008.0</c:v>
                </c:pt>
                <c:pt idx="2963">
                  <c:v>5009.0</c:v>
                </c:pt>
                <c:pt idx="2964">
                  <c:v>5010.0</c:v>
                </c:pt>
                <c:pt idx="2965">
                  <c:v>5011.0</c:v>
                </c:pt>
                <c:pt idx="2966">
                  <c:v>5012.0</c:v>
                </c:pt>
                <c:pt idx="2967">
                  <c:v>5013.0</c:v>
                </c:pt>
                <c:pt idx="2968">
                  <c:v>5014.0</c:v>
                </c:pt>
                <c:pt idx="2969">
                  <c:v>5016.0</c:v>
                </c:pt>
                <c:pt idx="2970">
                  <c:v>5017.0</c:v>
                </c:pt>
                <c:pt idx="2971">
                  <c:v>5018.0</c:v>
                </c:pt>
                <c:pt idx="2972">
                  <c:v>5019.0</c:v>
                </c:pt>
                <c:pt idx="2973">
                  <c:v>5022.0</c:v>
                </c:pt>
                <c:pt idx="2974">
                  <c:v>5023.0</c:v>
                </c:pt>
                <c:pt idx="2975">
                  <c:v>5024.0</c:v>
                </c:pt>
                <c:pt idx="2976">
                  <c:v>5025.0</c:v>
                </c:pt>
                <c:pt idx="2977">
                  <c:v>5026.0</c:v>
                </c:pt>
                <c:pt idx="2978">
                  <c:v>5028.0</c:v>
                </c:pt>
                <c:pt idx="2979">
                  <c:v>5029.0</c:v>
                </c:pt>
                <c:pt idx="2980">
                  <c:v>5030.0</c:v>
                </c:pt>
                <c:pt idx="2981">
                  <c:v>5031.0</c:v>
                </c:pt>
                <c:pt idx="2982">
                  <c:v>5032.0</c:v>
                </c:pt>
                <c:pt idx="2983">
                  <c:v>5034.0</c:v>
                </c:pt>
                <c:pt idx="2984">
                  <c:v>5035.0</c:v>
                </c:pt>
                <c:pt idx="2985">
                  <c:v>5036.0</c:v>
                </c:pt>
                <c:pt idx="2986">
                  <c:v>5037.0</c:v>
                </c:pt>
                <c:pt idx="2987">
                  <c:v>5038.0</c:v>
                </c:pt>
                <c:pt idx="2988">
                  <c:v>5039.0</c:v>
                </c:pt>
                <c:pt idx="2989">
                  <c:v>5040.0</c:v>
                </c:pt>
                <c:pt idx="2990">
                  <c:v>5042.0</c:v>
                </c:pt>
                <c:pt idx="2991">
                  <c:v>5043.0</c:v>
                </c:pt>
                <c:pt idx="2992">
                  <c:v>5044.0</c:v>
                </c:pt>
                <c:pt idx="2993">
                  <c:v>5046.0</c:v>
                </c:pt>
                <c:pt idx="2994">
                  <c:v>5047.0</c:v>
                </c:pt>
                <c:pt idx="2995">
                  <c:v>5048.0</c:v>
                </c:pt>
                <c:pt idx="2996">
                  <c:v>5049.0</c:v>
                </c:pt>
                <c:pt idx="2997">
                  <c:v>5050.0</c:v>
                </c:pt>
                <c:pt idx="2998">
                  <c:v>5051.0</c:v>
                </c:pt>
                <c:pt idx="2999">
                  <c:v>5053.0</c:v>
                </c:pt>
                <c:pt idx="3000">
                  <c:v>5054.0</c:v>
                </c:pt>
                <c:pt idx="3001">
                  <c:v>5055.0</c:v>
                </c:pt>
                <c:pt idx="3002">
                  <c:v>5057.0</c:v>
                </c:pt>
                <c:pt idx="3003">
                  <c:v>5059.0</c:v>
                </c:pt>
                <c:pt idx="3004">
                  <c:v>5060.0</c:v>
                </c:pt>
                <c:pt idx="3005">
                  <c:v>5062.0</c:v>
                </c:pt>
                <c:pt idx="3006">
                  <c:v>5063.0</c:v>
                </c:pt>
                <c:pt idx="3007">
                  <c:v>5064.0</c:v>
                </c:pt>
                <c:pt idx="3008">
                  <c:v>5065.0</c:v>
                </c:pt>
                <c:pt idx="3009">
                  <c:v>5066.0</c:v>
                </c:pt>
                <c:pt idx="3010">
                  <c:v>5068.0</c:v>
                </c:pt>
                <c:pt idx="3011">
                  <c:v>5069.0</c:v>
                </c:pt>
                <c:pt idx="3012">
                  <c:v>5071.0</c:v>
                </c:pt>
                <c:pt idx="3013">
                  <c:v>5074.0</c:v>
                </c:pt>
                <c:pt idx="3014">
                  <c:v>5075.0</c:v>
                </c:pt>
                <c:pt idx="3015">
                  <c:v>5076.0</c:v>
                </c:pt>
                <c:pt idx="3016">
                  <c:v>5078.0</c:v>
                </c:pt>
                <c:pt idx="3017">
                  <c:v>5080.0</c:v>
                </c:pt>
                <c:pt idx="3018">
                  <c:v>5081.0</c:v>
                </c:pt>
                <c:pt idx="3019">
                  <c:v>5083.0</c:v>
                </c:pt>
                <c:pt idx="3020">
                  <c:v>5084.0</c:v>
                </c:pt>
                <c:pt idx="3021">
                  <c:v>5085.0</c:v>
                </c:pt>
                <c:pt idx="3022">
                  <c:v>5087.0</c:v>
                </c:pt>
                <c:pt idx="3023">
                  <c:v>5088.0</c:v>
                </c:pt>
                <c:pt idx="3024">
                  <c:v>5089.0</c:v>
                </c:pt>
                <c:pt idx="3025">
                  <c:v>5090.0</c:v>
                </c:pt>
                <c:pt idx="3026">
                  <c:v>5092.0</c:v>
                </c:pt>
                <c:pt idx="3027">
                  <c:v>5095.0</c:v>
                </c:pt>
                <c:pt idx="3028">
                  <c:v>5096.0</c:v>
                </c:pt>
                <c:pt idx="3029">
                  <c:v>5097.0</c:v>
                </c:pt>
                <c:pt idx="3030">
                  <c:v>5098.0</c:v>
                </c:pt>
                <c:pt idx="3031">
                  <c:v>5099.0</c:v>
                </c:pt>
                <c:pt idx="3032">
                  <c:v>5100.0</c:v>
                </c:pt>
                <c:pt idx="3033">
                  <c:v>5101.0</c:v>
                </c:pt>
                <c:pt idx="3034">
                  <c:v>5102.0</c:v>
                </c:pt>
                <c:pt idx="3035">
                  <c:v>5105.0</c:v>
                </c:pt>
                <c:pt idx="3036">
                  <c:v>5106.0</c:v>
                </c:pt>
                <c:pt idx="3037">
                  <c:v>5107.0</c:v>
                </c:pt>
                <c:pt idx="3038">
                  <c:v>5108.0</c:v>
                </c:pt>
                <c:pt idx="3039">
                  <c:v>5109.0</c:v>
                </c:pt>
                <c:pt idx="3040">
                  <c:v>5110.0</c:v>
                </c:pt>
                <c:pt idx="3041">
                  <c:v>5112.0</c:v>
                </c:pt>
                <c:pt idx="3042">
                  <c:v>5113.0</c:v>
                </c:pt>
                <c:pt idx="3043">
                  <c:v>5114.0</c:v>
                </c:pt>
                <c:pt idx="3044">
                  <c:v>5115.0</c:v>
                </c:pt>
                <c:pt idx="3045">
                  <c:v>5116.0</c:v>
                </c:pt>
                <c:pt idx="3046">
                  <c:v>5117.0</c:v>
                </c:pt>
                <c:pt idx="3047">
                  <c:v>5119.0</c:v>
                </c:pt>
                <c:pt idx="3048">
                  <c:v>5120.0</c:v>
                </c:pt>
                <c:pt idx="3049">
                  <c:v>5121.0</c:v>
                </c:pt>
                <c:pt idx="3050">
                  <c:v>5122.0</c:v>
                </c:pt>
                <c:pt idx="3051">
                  <c:v>5124.0</c:v>
                </c:pt>
                <c:pt idx="3052">
                  <c:v>5126.0</c:v>
                </c:pt>
                <c:pt idx="3053">
                  <c:v>5127.0</c:v>
                </c:pt>
                <c:pt idx="3054">
                  <c:v>5128.0</c:v>
                </c:pt>
                <c:pt idx="3055">
                  <c:v>5129.0</c:v>
                </c:pt>
                <c:pt idx="3056">
                  <c:v>5130.0</c:v>
                </c:pt>
                <c:pt idx="3057">
                  <c:v>5132.0</c:v>
                </c:pt>
                <c:pt idx="3058">
                  <c:v>5133.0</c:v>
                </c:pt>
                <c:pt idx="3059">
                  <c:v>5134.0</c:v>
                </c:pt>
                <c:pt idx="3060">
                  <c:v>5135.0</c:v>
                </c:pt>
                <c:pt idx="3061">
                  <c:v>5137.0</c:v>
                </c:pt>
                <c:pt idx="3062">
                  <c:v>5138.0</c:v>
                </c:pt>
                <c:pt idx="3063">
                  <c:v>5142.0</c:v>
                </c:pt>
                <c:pt idx="3064">
                  <c:v>5143.0</c:v>
                </c:pt>
                <c:pt idx="3065">
                  <c:v>5144.0</c:v>
                </c:pt>
                <c:pt idx="3066">
                  <c:v>5145.0</c:v>
                </c:pt>
                <c:pt idx="3067">
                  <c:v>5146.0</c:v>
                </c:pt>
                <c:pt idx="3068">
                  <c:v>5150.0</c:v>
                </c:pt>
                <c:pt idx="3069">
                  <c:v>5151.0</c:v>
                </c:pt>
                <c:pt idx="3070">
                  <c:v>5152.0</c:v>
                </c:pt>
                <c:pt idx="3071">
                  <c:v>5153.0</c:v>
                </c:pt>
                <c:pt idx="3072">
                  <c:v>5154.0</c:v>
                </c:pt>
                <c:pt idx="3073">
                  <c:v>5155.0</c:v>
                </c:pt>
                <c:pt idx="3074">
                  <c:v>5156.0</c:v>
                </c:pt>
                <c:pt idx="3075">
                  <c:v>5157.0</c:v>
                </c:pt>
                <c:pt idx="3076">
                  <c:v>5158.0</c:v>
                </c:pt>
                <c:pt idx="3077">
                  <c:v>5159.0</c:v>
                </c:pt>
                <c:pt idx="3078">
                  <c:v>5160.0</c:v>
                </c:pt>
                <c:pt idx="3079">
                  <c:v>5161.0</c:v>
                </c:pt>
                <c:pt idx="3080">
                  <c:v>5162.0</c:v>
                </c:pt>
                <c:pt idx="3081">
                  <c:v>5163.0</c:v>
                </c:pt>
                <c:pt idx="3082">
                  <c:v>5165.0</c:v>
                </c:pt>
                <c:pt idx="3083">
                  <c:v>5167.0</c:v>
                </c:pt>
                <c:pt idx="3084">
                  <c:v>5168.0</c:v>
                </c:pt>
                <c:pt idx="3085">
                  <c:v>5169.0</c:v>
                </c:pt>
                <c:pt idx="3086">
                  <c:v>5170.0</c:v>
                </c:pt>
                <c:pt idx="3087">
                  <c:v>5171.0</c:v>
                </c:pt>
                <c:pt idx="3088">
                  <c:v>5172.0</c:v>
                </c:pt>
                <c:pt idx="3089">
                  <c:v>5173.0</c:v>
                </c:pt>
                <c:pt idx="3090">
                  <c:v>5174.0</c:v>
                </c:pt>
                <c:pt idx="3091">
                  <c:v>5175.0</c:v>
                </c:pt>
                <c:pt idx="3092">
                  <c:v>5176.0</c:v>
                </c:pt>
                <c:pt idx="3093">
                  <c:v>5177.0</c:v>
                </c:pt>
                <c:pt idx="3094">
                  <c:v>5179.0</c:v>
                </c:pt>
                <c:pt idx="3095">
                  <c:v>5182.0</c:v>
                </c:pt>
                <c:pt idx="3096">
                  <c:v>5184.0</c:v>
                </c:pt>
                <c:pt idx="3097">
                  <c:v>5185.0</c:v>
                </c:pt>
                <c:pt idx="3098">
                  <c:v>5190.0</c:v>
                </c:pt>
                <c:pt idx="3099">
                  <c:v>5191.0</c:v>
                </c:pt>
                <c:pt idx="3100">
                  <c:v>5192.0</c:v>
                </c:pt>
                <c:pt idx="3101">
                  <c:v>5194.0</c:v>
                </c:pt>
                <c:pt idx="3102">
                  <c:v>5195.0</c:v>
                </c:pt>
                <c:pt idx="3103">
                  <c:v>5197.0</c:v>
                </c:pt>
                <c:pt idx="3104">
                  <c:v>5198.0</c:v>
                </c:pt>
                <c:pt idx="3105">
                  <c:v>5199.0</c:v>
                </c:pt>
                <c:pt idx="3106">
                  <c:v>5201.0</c:v>
                </c:pt>
                <c:pt idx="3107">
                  <c:v>5202.0</c:v>
                </c:pt>
                <c:pt idx="3108">
                  <c:v>5203.0</c:v>
                </c:pt>
                <c:pt idx="3109">
                  <c:v>5204.0</c:v>
                </c:pt>
                <c:pt idx="3110">
                  <c:v>5205.0</c:v>
                </c:pt>
                <c:pt idx="3111">
                  <c:v>5206.0</c:v>
                </c:pt>
                <c:pt idx="3112">
                  <c:v>5207.0</c:v>
                </c:pt>
                <c:pt idx="3113">
                  <c:v>5209.0</c:v>
                </c:pt>
                <c:pt idx="3114">
                  <c:v>5211.0</c:v>
                </c:pt>
                <c:pt idx="3115">
                  <c:v>5212.0</c:v>
                </c:pt>
                <c:pt idx="3116">
                  <c:v>5214.0</c:v>
                </c:pt>
                <c:pt idx="3117">
                  <c:v>5215.0</c:v>
                </c:pt>
                <c:pt idx="3118">
                  <c:v>5216.0</c:v>
                </c:pt>
                <c:pt idx="3119">
                  <c:v>5219.0</c:v>
                </c:pt>
                <c:pt idx="3120">
                  <c:v>5221.0</c:v>
                </c:pt>
                <c:pt idx="3121">
                  <c:v>5222.0</c:v>
                </c:pt>
                <c:pt idx="3122">
                  <c:v>5225.0</c:v>
                </c:pt>
                <c:pt idx="3123">
                  <c:v>5226.0</c:v>
                </c:pt>
                <c:pt idx="3124">
                  <c:v>5227.0</c:v>
                </c:pt>
                <c:pt idx="3125">
                  <c:v>5228.0</c:v>
                </c:pt>
                <c:pt idx="3126">
                  <c:v>5231.0</c:v>
                </c:pt>
                <c:pt idx="3127">
                  <c:v>5232.0</c:v>
                </c:pt>
                <c:pt idx="3128">
                  <c:v>5233.0</c:v>
                </c:pt>
                <c:pt idx="3129">
                  <c:v>5234.0</c:v>
                </c:pt>
                <c:pt idx="3130">
                  <c:v>5237.0</c:v>
                </c:pt>
                <c:pt idx="3131">
                  <c:v>5238.0</c:v>
                </c:pt>
                <c:pt idx="3132">
                  <c:v>5240.0</c:v>
                </c:pt>
                <c:pt idx="3133">
                  <c:v>5241.0</c:v>
                </c:pt>
                <c:pt idx="3134">
                  <c:v>5242.0</c:v>
                </c:pt>
                <c:pt idx="3135">
                  <c:v>5243.0</c:v>
                </c:pt>
                <c:pt idx="3136">
                  <c:v>5244.0</c:v>
                </c:pt>
                <c:pt idx="3137">
                  <c:v>5245.0</c:v>
                </c:pt>
                <c:pt idx="3138">
                  <c:v>5247.0</c:v>
                </c:pt>
                <c:pt idx="3139">
                  <c:v>5248.0</c:v>
                </c:pt>
                <c:pt idx="3140">
                  <c:v>5249.0</c:v>
                </c:pt>
                <c:pt idx="3141">
                  <c:v>5250.0</c:v>
                </c:pt>
                <c:pt idx="3142">
                  <c:v>5253.0</c:v>
                </c:pt>
                <c:pt idx="3143">
                  <c:v>5256.0</c:v>
                </c:pt>
                <c:pt idx="3144">
                  <c:v>5257.0</c:v>
                </c:pt>
                <c:pt idx="3145">
                  <c:v>5258.0</c:v>
                </c:pt>
                <c:pt idx="3146">
                  <c:v>5262.0</c:v>
                </c:pt>
                <c:pt idx="3147">
                  <c:v>5263.0</c:v>
                </c:pt>
                <c:pt idx="3148">
                  <c:v>5264.0</c:v>
                </c:pt>
                <c:pt idx="3149">
                  <c:v>5266.0</c:v>
                </c:pt>
                <c:pt idx="3150">
                  <c:v>5267.0</c:v>
                </c:pt>
                <c:pt idx="3151">
                  <c:v>5268.0</c:v>
                </c:pt>
                <c:pt idx="3152">
                  <c:v>5270.0</c:v>
                </c:pt>
                <c:pt idx="3153">
                  <c:v>5271.0</c:v>
                </c:pt>
                <c:pt idx="3154">
                  <c:v>5272.0</c:v>
                </c:pt>
                <c:pt idx="3155">
                  <c:v>5273.0</c:v>
                </c:pt>
                <c:pt idx="3156">
                  <c:v>5274.0</c:v>
                </c:pt>
                <c:pt idx="3157">
                  <c:v>5276.0</c:v>
                </c:pt>
                <c:pt idx="3158">
                  <c:v>5277.0</c:v>
                </c:pt>
                <c:pt idx="3159">
                  <c:v>5279.0</c:v>
                </c:pt>
                <c:pt idx="3160">
                  <c:v>5280.0</c:v>
                </c:pt>
                <c:pt idx="3161">
                  <c:v>5281.0</c:v>
                </c:pt>
                <c:pt idx="3162">
                  <c:v>5282.0</c:v>
                </c:pt>
                <c:pt idx="3163">
                  <c:v>5283.0</c:v>
                </c:pt>
                <c:pt idx="3164">
                  <c:v>5284.0</c:v>
                </c:pt>
                <c:pt idx="3165">
                  <c:v>5285.0</c:v>
                </c:pt>
                <c:pt idx="3166">
                  <c:v>5287.0</c:v>
                </c:pt>
                <c:pt idx="3167">
                  <c:v>5288.0</c:v>
                </c:pt>
                <c:pt idx="3168">
                  <c:v>5290.0</c:v>
                </c:pt>
                <c:pt idx="3169">
                  <c:v>5292.0</c:v>
                </c:pt>
                <c:pt idx="3170">
                  <c:v>5294.0</c:v>
                </c:pt>
                <c:pt idx="3171">
                  <c:v>5296.0</c:v>
                </c:pt>
                <c:pt idx="3172">
                  <c:v>5298.0</c:v>
                </c:pt>
                <c:pt idx="3173">
                  <c:v>5299.0</c:v>
                </c:pt>
                <c:pt idx="3174">
                  <c:v>5300.0</c:v>
                </c:pt>
                <c:pt idx="3175">
                  <c:v>5301.0</c:v>
                </c:pt>
                <c:pt idx="3176">
                  <c:v>5302.0</c:v>
                </c:pt>
                <c:pt idx="3177">
                  <c:v>5303.0</c:v>
                </c:pt>
                <c:pt idx="3178">
                  <c:v>5305.0</c:v>
                </c:pt>
                <c:pt idx="3179">
                  <c:v>5306.0</c:v>
                </c:pt>
                <c:pt idx="3180">
                  <c:v>5307.0</c:v>
                </c:pt>
                <c:pt idx="3181">
                  <c:v>5308.0</c:v>
                </c:pt>
                <c:pt idx="3182">
                  <c:v>5309.0</c:v>
                </c:pt>
                <c:pt idx="3183">
                  <c:v>5310.0</c:v>
                </c:pt>
                <c:pt idx="3184">
                  <c:v>5311.0</c:v>
                </c:pt>
                <c:pt idx="3185">
                  <c:v>5313.0</c:v>
                </c:pt>
                <c:pt idx="3186">
                  <c:v>5314.0</c:v>
                </c:pt>
                <c:pt idx="3187">
                  <c:v>5315.0</c:v>
                </c:pt>
                <c:pt idx="3188">
                  <c:v>5316.0</c:v>
                </c:pt>
                <c:pt idx="3189">
                  <c:v>5317.0</c:v>
                </c:pt>
                <c:pt idx="3190">
                  <c:v>5319.0</c:v>
                </c:pt>
                <c:pt idx="3191">
                  <c:v>5320.0</c:v>
                </c:pt>
                <c:pt idx="3192">
                  <c:v>5321.0</c:v>
                </c:pt>
                <c:pt idx="3193">
                  <c:v>5322.0</c:v>
                </c:pt>
                <c:pt idx="3194">
                  <c:v>5323.0</c:v>
                </c:pt>
                <c:pt idx="3195">
                  <c:v>5324.0</c:v>
                </c:pt>
                <c:pt idx="3196">
                  <c:v>5325.0</c:v>
                </c:pt>
                <c:pt idx="3197">
                  <c:v>5327.0</c:v>
                </c:pt>
                <c:pt idx="3198">
                  <c:v>5328.0</c:v>
                </c:pt>
                <c:pt idx="3199">
                  <c:v>5330.0</c:v>
                </c:pt>
                <c:pt idx="3200">
                  <c:v>5331.0</c:v>
                </c:pt>
                <c:pt idx="3201">
                  <c:v>5334.0</c:v>
                </c:pt>
                <c:pt idx="3202">
                  <c:v>5335.0</c:v>
                </c:pt>
                <c:pt idx="3203">
                  <c:v>5336.0</c:v>
                </c:pt>
                <c:pt idx="3204">
                  <c:v>5337.0</c:v>
                </c:pt>
                <c:pt idx="3205">
                  <c:v>5341.0</c:v>
                </c:pt>
                <c:pt idx="3206">
                  <c:v>5342.0</c:v>
                </c:pt>
                <c:pt idx="3207">
                  <c:v>5343.0</c:v>
                </c:pt>
                <c:pt idx="3208">
                  <c:v>5344.0</c:v>
                </c:pt>
                <c:pt idx="3209">
                  <c:v>5346.0</c:v>
                </c:pt>
                <c:pt idx="3210">
                  <c:v>5347.0</c:v>
                </c:pt>
                <c:pt idx="3211">
                  <c:v>5350.0</c:v>
                </c:pt>
                <c:pt idx="3212">
                  <c:v>5351.0</c:v>
                </c:pt>
                <c:pt idx="3213">
                  <c:v>5353.0</c:v>
                </c:pt>
                <c:pt idx="3214">
                  <c:v>5355.0</c:v>
                </c:pt>
                <c:pt idx="3215">
                  <c:v>5356.0</c:v>
                </c:pt>
                <c:pt idx="3216">
                  <c:v>5357.0</c:v>
                </c:pt>
                <c:pt idx="3217">
                  <c:v>5358.0</c:v>
                </c:pt>
                <c:pt idx="3218">
                  <c:v>5359.0</c:v>
                </c:pt>
                <c:pt idx="3219">
                  <c:v>5360.0</c:v>
                </c:pt>
                <c:pt idx="3220">
                  <c:v>5361.0</c:v>
                </c:pt>
                <c:pt idx="3221">
                  <c:v>5364.0</c:v>
                </c:pt>
                <c:pt idx="3222">
                  <c:v>5367.0</c:v>
                </c:pt>
                <c:pt idx="3223">
                  <c:v>5368.0</c:v>
                </c:pt>
                <c:pt idx="3224">
                  <c:v>5369.0</c:v>
                </c:pt>
                <c:pt idx="3225">
                  <c:v>5371.0</c:v>
                </c:pt>
                <c:pt idx="3226">
                  <c:v>5373.0</c:v>
                </c:pt>
                <c:pt idx="3227">
                  <c:v>5374.0</c:v>
                </c:pt>
                <c:pt idx="3228">
                  <c:v>5376.0</c:v>
                </c:pt>
                <c:pt idx="3229">
                  <c:v>5378.0</c:v>
                </c:pt>
                <c:pt idx="3230">
                  <c:v>5380.0</c:v>
                </c:pt>
                <c:pt idx="3231">
                  <c:v>5381.0</c:v>
                </c:pt>
                <c:pt idx="3232">
                  <c:v>5382.0</c:v>
                </c:pt>
                <c:pt idx="3233">
                  <c:v>5386.0</c:v>
                </c:pt>
                <c:pt idx="3234">
                  <c:v>5387.0</c:v>
                </c:pt>
                <c:pt idx="3235">
                  <c:v>5389.0</c:v>
                </c:pt>
                <c:pt idx="3236">
                  <c:v>5390.0</c:v>
                </c:pt>
                <c:pt idx="3237">
                  <c:v>5394.0</c:v>
                </c:pt>
                <c:pt idx="3238">
                  <c:v>5395.0</c:v>
                </c:pt>
                <c:pt idx="3239">
                  <c:v>5397.0</c:v>
                </c:pt>
                <c:pt idx="3240">
                  <c:v>5400.0</c:v>
                </c:pt>
                <c:pt idx="3241">
                  <c:v>5401.0</c:v>
                </c:pt>
                <c:pt idx="3242">
                  <c:v>5402.0</c:v>
                </c:pt>
                <c:pt idx="3243">
                  <c:v>5405.0</c:v>
                </c:pt>
                <c:pt idx="3244">
                  <c:v>5406.0</c:v>
                </c:pt>
                <c:pt idx="3245">
                  <c:v>5407.0</c:v>
                </c:pt>
                <c:pt idx="3246">
                  <c:v>5409.0</c:v>
                </c:pt>
                <c:pt idx="3247">
                  <c:v>5412.0</c:v>
                </c:pt>
                <c:pt idx="3248">
                  <c:v>5413.0</c:v>
                </c:pt>
                <c:pt idx="3249">
                  <c:v>5414.0</c:v>
                </c:pt>
                <c:pt idx="3250">
                  <c:v>5420.0</c:v>
                </c:pt>
                <c:pt idx="3251">
                  <c:v>5421.0</c:v>
                </c:pt>
                <c:pt idx="3252">
                  <c:v>5423.0</c:v>
                </c:pt>
                <c:pt idx="3253">
                  <c:v>5424.0</c:v>
                </c:pt>
                <c:pt idx="3254">
                  <c:v>5425.0</c:v>
                </c:pt>
                <c:pt idx="3255">
                  <c:v>5427.0</c:v>
                </c:pt>
                <c:pt idx="3256">
                  <c:v>5429.0</c:v>
                </c:pt>
                <c:pt idx="3257">
                  <c:v>5430.0</c:v>
                </c:pt>
                <c:pt idx="3258">
                  <c:v>5432.0</c:v>
                </c:pt>
                <c:pt idx="3259">
                  <c:v>5433.0</c:v>
                </c:pt>
                <c:pt idx="3260">
                  <c:v>5434.0</c:v>
                </c:pt>
                <c:pt idx="3261">
                  <c:v>5439.0</c:v>
                </c:pt>
                <c:pt idx="3262">
                  <c:v>5440.0</c:v>
                </c:pt>
                <c:pt idx="3263">
                  <c:v>5441.0</c:v>
                </c:pt>
                <c:pt idx="3264">
                  <c:v>5444.0</c:v>
                </c:pt>
                <c:pt idx="3265">
                  <c:v>5447.0</c:v>
                </c:pt>
                <c:pt idx="3266">
                  <c:v>5451.0</c:v>
                </c:pt>
                <c:pt idx="3267">
                  <c:v>5452.0</c:v>
                </c:pt>
                <c:pt idx="3268">
                  <c:v>5456.0</c:v>
                </c:pt>
                <c:pt idx="3269">
                  <c:v>5457.0</c:v>
                </c:pt>
                <c:pt idx="3270">
                  <c:v>5459.0</c:v>
                </c:pt>
                <c:pt idx="3271">
                  <c:v>5460.0</c:v>
                </c:pt>
                <c:pt idx="3272">
                  <c:v>5463.0</c:v>
                </c:pt>
                <c:pt idx="3273">
                  <c:v>5464.0</c:v>
                </c:pt>
                <c:pt idx="3274">
                  <c:v>5466.0</c:v>
                </c:pt>
                <c:pt idx="3275">
                  <c:v>5467.0</c:v>
                </c:pt>
                <c:pt idx="3276">
                  <c:v>5468.0</c:v>
                </c:pt>
                <c:pt idx="3277">
                  <c:v>5469.0</c:v>
                </c:pt>
                <c:pt idx="3278">
                  <c:v>5470.0</c:v>
                </c:pt>
                <c:pt idx="3279">
                  <c:v>5472.0</c:v>
                </c:pt>
                <c:pt idx="3280">
                  <c:v>5473.0</c:v>
                </c:pt>
                <c:pt idx="3281">
                  <c:v>5475.0</c:v>
                </c:pt>
                <c:pt idx="3282">
                  <c:v>5476.0</c:v>
                </c:pt>
                <c:pt idx="3283">
                  <c:v>5478.0</c:v>
                </c:pt>
                <c:pt idx="3284">
                  <c:v>5480.0</c:v>
                </c:pt>
                <c:pt idx="3285">
                  <c:v>5482.0</c:v>
                </c:pt>
                <c:pt idx="3286">
                  <c:v>5484.0</c:v>
                </c:pt>
                <c:pt idx="3287">
                  <c:v>5485.0</c:v>
                </c:pt>
                <c:pt idx="3288">
                  <c:v>5488.0</c:v>
                </c:pt>
                <c:pt idx="3289">
                  <c:v>5489.0</c:v>
                </c:pt>
                <c:pt idx="3290">
                  <c:v>5494.0</c:v>
                </c:pt>
                <c:pt idx="3291">
                  <c:v>5497.0</c:v>
                </c:pt>
                <c:pt idx="3292">
                  <c:v>5498.0</c:v>
                </c:pt>
                <c:pt idx="3293">
                  <c:v>5499.0</c:v>
                </c:pt>
                <c:pt idx="3294">
                  <c:v>5512.0</c:v>
                </c:pt>
                <c:pt idx="3295">
                  <c:v>5515.0</c:v>
                </c:pt>
                <c:pt idx="3296">
                  <c:v>5517.0</c:v>
                </c:pt>
                <c:pt idx="3297">
                  <c:v>5520.0</c:v>
                </c:pt>
                <c:pt idx="3298">
                  <c:v>5522.0</c:v>
                </c:pt>
                <c:pt idx="3299">
                  <c:v>5523.0</c:v>
                </c:pt>
                <c:pt idx="3300">
                  <c:v>5525.0</c:v>
                </c:pt>
                <c:pt idx="3301">
                  <c:v>5526.0</c:v>
                </c:pt>
                <c:pt idx="3302">
                  <c:v>5531.0</c:v>
                </c:pt>
                <c:pt idx="3303">
                  <c:v>5533.0</c:v>
                </c:pt>
                <c:pt idx="3304">
                  <c:v>5534.0</c:v>
                </c:pt>
                <c:pt idx="3305">
                  <c:v>5537.0</c:v>
                </c:pt>
                <c:pt idx="3306">
                  <c:v>5538.0</c:v>
                </c:pt>
                <c:pt idx="3307">
                  <c:v>5539.0</c:v>
                </c:pt>
                <c:pt idx="3308">
                  <c:v>5540.0</c:v>
                </c:pt>
                <c:pt idx="3309">
                  <c:v>5544.0</c:v>
                </c:pt>
                <c:pt idx="3310">
                  <c:v>5545.0</c:v>
                </c:pt>
                <c:pt idx="3311">
                  <c:v>5548.0</c:v>
                </c:pt>
                <c:pt idx="3312">
                  <c:v>5550.0</c:v>
                </c:pt>
                <c:pt idx="3313">
                  <c:v>5551.0</c:v>
                </c:pt>
                <c:pt idx="3314">
                  <c:v>5552.0</c:v>
                </c:pt>
                <c:pt idx="3315">
                  <c:v>5554.0</c:v>
                </c:pt>
                <c:pt idx="3316">
                  <c:v>5557.0</c:v>
                </c:pt>
                <c:pt idx="3317">
                  <c:v>5558.0</c:v>
                </c:pt>
                <c:pt idx="3318">
                  <c:v>5560.0</c:v>
                </c:pt>
                <c:pt idx="3319">
                  <c:v>5561.0</c:v>
                </c:pt>
                <c:pt idx="3320">
                  <c:v>5564.0</c:v>
                </c:pt>
                <c:pt idx="3321">
                  <c:v>5566.0</c:v>
                </c:pt>
                <c:pt idx="3322">
                  <c:v>5567.0</c:v>
                </c:pt>
                <c:pt idx="3323">
                  <c:v>5569.0</c:v>
                </c:pt>
                <c:pt idx="3324">
                  <c:v>5570.0</c:v>
                </c:pt>
                <c:pt idx="3325">
                  <c:v>5571.0</c:v>
                </c:pt>
                <c:pt idx="3326">
                  <c:v>5574.0</c:v>
                </c:pt>
                <c:pt idx="3327">
                  <c:v>5575.0</c:v>
                </c:pt>
                <c:pt idx="3328">
                  <c:v>5576.0</c:v>
                </c:pt>
                <c:pt idx="3329">
                  <c:v>5578.0</c:v>
                </c:pt>
                <c:pt idx="3330">
                  <c:v>5579.0</c:v>
                </c:pt>
                <c:pt idx="3331">
                  <c:v>5581.0</c:v>
                </c:pt>
                <c:pt idx="3332">
                  <c:v>5582.0</c:v>
                </c:pt>
                <c:pt idx="3333">
                  <c:v>5583.0</c:v>
                </c:pt>
                <c:pt idx="3334">
                  <c:v>5584.0</c:v>
                </c:pt>
                <c:pt idx="3335">
                  <c:v>5590.0</c:v>
                </c:pt>
                <c:pt idx="3336">
                  <c:v>5591.0</c:v>
                </c:pt>
                <c:pt idx="3337">
                  <c:v>5592.0</c:v>
                </c:pt>
                <c:pt idx="3338">
                  <c:v>5593.0</c:v>
                </c:pt>
                <c:pt idx="3339">
                  <c:v>5599.0</c:v>
                </c:pt>
                <c:pt idx="3340">
                  <c:v>5600.0</c:v>
                </c:pt>
                <c:pt idx="3341">
                  <c:v>5602.0</c:v>
                </c:pt>
                <c:pt idx="3342">
                  <c:v>5604.0</c:v>
                </c:pt>
                <c:pt idx="3343">
                  <c:v>5605.0</c:v>
                </c:pt>
                <c:pt idx="3344">
                  <c:v>5607.0</c:v>
                </c:pt>
                <c:pt idx="3345">
                  <c:v>5608.0</c:v>
                </c:pt>
                <c:pt idx="3346">
                  <c:v>5611.0</c:v>
                </c:pt>
                <c:pt idx="3347">
                  <c:v>5614.0</c:v>
                </c:pt>
                <c:pt idx="3348">
                  <c:v>5615.0</c:v>
                </c:pt>
                <c:pt idx="3349">
                  <c:v>5617.0</c:v>
                </c:pt>
                <c:pt idx="3350">
                  <c:v>5620.0</c:v>
                </c:pt>
                <c:pt idx="3351">
                  <c:v>5622.0</c:v>
                </c:pt>
                <c:pt idx="3352">
                  <c:v>5625.0</c:v>
                </c:pt>
                <c:pt idx="3353">
                  <c:v>5629.0</c:v>
                </c:pt>
                <c:pt idx="3354">
                  <c:v>5634.0</c:v>
                </c:pt>
                <c:pt idx="3355">
                  <c:v>5635.0</c:v>
                </c:pt>
                <c:pt idx="3356">
                  <c:v>5638.0</c:v>
                </c:pt>
                <c:pt idx="3357">
                  <c:v>5640.0</c:v>
                </c:pt>
                <c:pt idx="3358">
                  <c:v>5641.0</c:v>
                </c:pt>
                <c:pt idx="3359">
                  <c:v>5642.0</c:v>
                </c:pt>
                <c:pt idx="3360">
                  <c:v>5643.0</c:v>
                </c:pt>
                <c:pt idx="3361">
                  <c:v>5645.0</c:v>
                </c:pt>
                <c:pt idx="3362">
                  <c:v>5648.0</c:v>
                </c:pt>
                <c:pt idx="3363">
                  <c:v>5649.0</c:v>
                </c:pt>
                <c:pt idx="3364">
                  <c:v>5650.0</c:v>
                </c:pt>
                <c:pt idx="3365">
                  <c:v>5652.0</c:v>
                </c:pt>
                <c:pt idx="3366">
                  <c:v>5653.0</c:v>
                </c:pt>
                <c:pt idx="3367">
                  <c:v>5654.0</c:v>
                </c:pt>
                <c:pt idx="3368">
                  <c:v>5655.0</c:v>
                </c:pt>
                <c:pt idx="3369">
                  <c:v>5658.0</c:v>
                </c:pt>
                <c:pt idx="3370">
                  <c:v>5662.0</c:v>
                </c:pt>
                <c:pt idx="3371">
                  <c:v>5663.0</c:v>
                </c:pt>
                <c:pt idx="3372">
                  <c:v>5664.0</c:v>
                </c:pt>
                <c:pt idx="3373">
                  <c:v>5667.0</c:v>
                </c:pt>
                <c:pt idx="3374">
                  <c:v>5668.0</c:v>
                </c:pt>
                <c:pt idx="3375">
                  <c:v>5669.0</c:v>
                </c:pt>
                <c:pt idx="3376">
                  <c:v>5670.0</c:v>
                </c:pt>
                <c:pt idx="3377">
                  <c:v>5687.0</c:v>
                </c:pt>
                <c:pt idx="3378">
                  <c:v>5693.0</c:v>
                </c:pt>
                <c:pt idx="3379">
                  <c:v>5696.0</c:v>
                </c:pt>
                <c:pt idx="3380">
                  <c:v>5697.0</c:v>
                </c:pt>
                <c:pt idx="3381">
                  <c:v>5699.0</c:v>
                </c:pt>
                <c:pt idx="3382">
                  <c:v>5703.0</c:v>
                </c:pt>
                <c:pt idx="3383">
                  <c:v>5704.0</c:v>
                </c:pt>
                <c:pt idx="3384">
                  <c:v>5708.0</c:v>
                </c:pt>
                <c:pt idx="3385">
                  <c:v>5709.0</c:v>
                </c:pt>
                <c:pt idx="3386">
                  <c:v>5710.0</c:v>
                </c:pt>
                <c:pt idx="3387">
                  <c:v>5711.0</c:v>
                </c:pt>
                <c:pt idx="3388">
                  <c:v>5712.0</c:v>
                </c:pt>
                <c:pt idx="3389">
                  <c:v>5713.0</c:v>
                </c:pt>
                <c:pt idx="3390">
                  <c:v>5715.0</c:v>
                </c:pt>
                <c:pt idx="3391">
                  <c:v>5716.0</c:v>
                </c:pt>
                <c:pt idx="3392">
                  <c:v>5723.0</c:v>
                </c:pt>
                <c:pt idx="3393">
                  <c:v>5725.0</c:v>
                </c:pt>
                <c:pt idx="3394">
                  <c:v>5726.0</c:v>
                </c:pt>
                <c:pt idx="3395">
                  <c:v>5727.0</c:v>
                </c:pt>
                <c:pt idx="3396">
                  <c:v>5729.0</c:v>
                </c:pt>
                <c:pt idx="3397">
                  <c:v>5731.0</c:v>
                </c:pt>
                <c:pt idx="3398">
                  <c:v>5734.0</c:v>
                </c:pt>
                <c:pt idx="3399">
                  <c:v>5735.0</c:v>
                </c:pt>
                <c:pt idx="3400">
                  <c:v>5739.0</c:v>
                </c:pt>
                <c:pt idx="3401">
                  <c:v>5740.0</c:v>
                </c:pt>
                <c:pt idx="3402">
                  <c:v>5741.0</c:v>
                </c:pt>
                <c:pt idx="3403">
                  <c:v>5742.0</c:v>
                </c:pt>
                <c:pt idx="3404">
                  <c:v>5743.0</c:v>
                </c:pt>
                <c:pt idx="3405">
                  <c:v>5745.0</c:v>
                </c:pt>
                <c:pt idx="3406">
                  <c:v>5750.0</c:v>
                </c:pt>
                <c:pt idx="3407">
                  <c:v>5754.0</c:v>
                </c:pt>
                <c:pt idx="3408">
                  <c:v>5759.0</c:v>
                </c:pt>
                <c:pt idx="3409">
                  <c:v>5761.0</c:v>
                </c:pt>
                <c:pt idx="3410">
                  <c:v>5762.0</c:v>
                </c:pt>
                <c:pt idx="3411">
                  <c:v>5763.0</c:v>
                </c:pt>
                <c:pt idx="3412">
                  <c:v>5764.0</c:v>
                </c:pt>
                <c:pt idx="3413">
                  <c:v>5769.0</c:v>
                </c:pt>
                <c:pt idx="3414">
                  <c:v>5770.0</c:v>
                </c:pt>
                <c:pt idx="3415">
                  <c:v>5771.0</c:v>
                </c:pt>
                <c:pt idx="3416">
                  <c:v>5772.0</c:v>
                </c:pt>
                <c:pt idx="3417">
                  <c:v>5776.0</c:v>
                </c:pt>
                <c:pt idx="3418">
                  <c:v>5778.0</c:v>
                </c:pt>
                <c:pt idx="3419">
                  <c:v>5782.0</c:v>
                </c:pt>
                <c:pt idx="3420">
                  <c:v>5786.0</c:v>
                </c:pt>
                <c:pt idx="3421">
                  <c:v>5788.0</c:v>
                </c:pt>
                <c:pt idx="3422">
                  <c:v>5791.0</c:v>
                </c:pt>
                <c:pt idx="3423">
                  <c:v>5797.0</c:v>
                </c:pt>
                <c:pt idx="3424">
                  <c:v>5800.0</c:v>
                </c:pt>
                <c:pt idx="3425">
                  <c:v>5803.0</c:v>
                </c:pt>
                <c:pt idx="3426">
                  <c:v>5804.0</c:v>
                </c:pt>
                <c:pt idx="3427">
                  <c:v>5808.0</c:v>
                </c:pt>
                <c:pt idx="3428">
                  <c:v>5809.0</c:v>
                </c:pt>
                <c:pt idx="3429">
                  <c:v>5811.0</c:v>
                </c:pt>
                <c:pt idx="3430">
                  <c:v>5815.0</c:v>
                </c:pt>
                <c:pt idx="3431">
                  <c:v>5817.0</c:v>
                </c:pt>
                <c:pt idx="3432">
                  <c:v>5818.0</c:v>
                </c:pt>
                <c:pt idx="3433">
                  <c:v>5819.0</c:v>
                </c:pt>
                <c:pt idx="3434">
                  <c:v>5822.0</c:v>
                </c:pt>
                <c:pt idx="3435">
                  <c:v>5823.0</c:v>
                </c:pt>
                <c:pt idx="3436">
                  <c:v>5829.0</c:v>
                </c:pt>
                <c:pt idx="3437">
                  <c:v>5833.0</c:v>
                </c:pt>
                <c:pt idx="3438">
                  <c:v>5839.0</c:v>
                </c:pt>
                <c:pt idx="3439">
                  <c:v>5842.0</c:v>
                </c:pt>
                <c:pt idx="3440">
                  <c:v>5845.0</c:v>
                </c:pt>
                <c:pt idx="3441">
                  <c:v>5849.0</c:v>
                </c:pt>
                <c:pt idx="3442">
                  <c:v>5851.0</c:v>
                </c:pt>
                <c:pt idx="3443">
                  <c:v>5852.0</c:v>
                </c:pt>
                <c:pt idx="3444">
                  <c:v>5854.0</c:v>
                </c:pt>
                <c:pt idx="3445">
                  <c:v>5855.0</c:v>
                </c:pt>
                <c:pt idx="3446">
                  <c:v>5858.0</c:v>
                </c:pt>
                <c:pt idx="3447">
                  <c:v>5859.0</c:v>
                </c:pt>
                <c:pt idx="3448">
                  <c:v>5863.0</c:v>
                </c:pt>
                <c:pt idx="3449">
                  <c:v>5864.0</c:v>
                </c:pt>
                <c:pt idx="3450">
                  <c:v>5877.0</c:v>
                </c:pt>
                <c:pt idx="3451">
                  <c:v>5882.0</c:v>
                </c:pt>
                <c:pt idx="3452">
                  <c:v>5886.0</c:v>
                </c:pt>
                <c:pt idx="3453">
                  <c:v>5887.0</c:v>
                </c:pt>
                <c:pt idx="3454">
                  <c:v>5891.0</c:v>
                </c:pt>
                <c:pt idx="3455">
                  <c:v>5892.0</c:v>
                </c:pt>
                <c:pt idx="3456">
                  <c:v>5894.0</c:v>
                </c:pt>
                <c:pt idx="3457">
                  <c:v>5911.0</c:v>
                </c:pt>
                <c:pt idx="3458">
                  <c:v>5915.0</c:v>
                </c:pt>
                <c:pt idx="3459">
                  <c:v>5917.0</c:v>
                </c:pt>
                <c:pt idx="3460">
                  <c:v>5918.0</c:v>
                </c:pt>
                <c:pt idx="3461">
                  <c:v>5923.0</c:v>
                </c:pt>
                <c:pt idx="3462">
                  <c:v>5925.0</c:v>
                </c:pt>
                <c:pt idx="3463">
                  <c:v>5926.0</c:v>
                </c:pt>
                <c:pt idx="3464">
                  <c:v>5928.0</c:v>
                </c:pt>
                <c:pt idx="3465">
                  <c:v>5932.0</c:v>
                </c:pt>
                <c:pt idx="3466">
                  <c:v>5933.0</c:v>
                </c:pt>
                <c:pt idx="3467">
                  <c:v>5935.0</c:v>
                </c:pt>
                <c:pt idx="3468">
                  <c:v>5936.0</c:v>
                </c:pt>
                <c:pt idx="3469">
                  <c:v>5937.0</c:v>
                </c:pt>
                <c:pt idx="3470">
                  <c:v>5938.0</c:v>
                </c:pt>
                <c:pt idx="3471">
                  <c:v>5944.0</c:v>
                </c:pt>
                <c:pt idx="3472">
                  <c:v>5947.0</c:v>
                </c:pt>
                <c:pt idx="3473">
                  <c:v>5948.0</c:v>
                </c:pt>
                <c:pt idx="3474">
                  <c:v>5949.0</c:v>
                </c:pt>
                <c:pt idx="3475">
                  <c:v>5952.0</c:v>
                </c:pt>
                <c:pt idx="3476">
                  <c:v>5955.0</c:v>
                </c:pt>
                <c:pt idx="3477">
                  <c:v>5958.0</c:v>
                </c:pt>
                <c:pt idx="3478">
                  <c:v>5964.0</c:v>
                </c:pt>
                <c:pt idx="3479">
                  <c:v>5965.0</c:v>
                </c:pt>
                <c:pt idx="3480">
                  <c:v>5969.0</c:v>
                </c:pt>
                <c:pt idx="3481">
                  <c:v>5971.0</c:v>
                </c:pt>
                <c:pt idx="3482">
                  <c:v>5976.0</c:v>
                </c:pt>
                <c:pt idx="3483">
                  <c:v>5978.0</c:v>
                </c:pt>
                <c:pt idx="3484">
                  <c:v>5979.0</c:v>
                </c:pt>
                <c:pt idx="3485">
                  <c:v>5987.0</c:v>
                </c:pt>
                <c:pt idx="3486">
                  <c:v>5989.0</c:v>
                </c:pt>
                <c:pt idx="3487">
                  <c:v>6000.0</c:v>
                </c:pt>
                <c:pt idx="3488">
                  <c:v>6006.0</c:v>
                </c:pt>
                <c:pt idx="3489">
                  <c:v>6013.0</c:v>
                </c:pt>
                <c:pt idx="3490">
                  <c:v>6014.0</c:v>
                </c:pt>
                <c:pt idx="3491">
                  <c:v>6015.0</c:v>
                </c:pt>
                <c:pt idx="3492">
                  <c:v>6016.0</c:v>
                </c:pt>
                <c:pt idx="3493">
                  <c:v>6019.0</c:v>
                </c:pt>
                <c:pt idx="3494">
                  <c:v>6022.0</c:v>
                </c:pt>
                <c:pt idx="3495">
                  <c:v>6030.0</c:v>
                </c:pt>
                <c:pt idx="3496">
                  <c:v>6031.0</c:v>
                </c:pt>
                <c:pt idx="3497">
                  <c:v>6034.0</c:v>
                </c:pt>
                <c:pt idx="3498">
                  <c:v>6036.0</c:v>
                </c:pt>
                <c:pt idx="3499">
                  <c:v>6038.0</c:v>
                </c:pt>
                <c:pt idx="3500">
                  <c:v>6063.0</c:v>
                </c:pt>
                <c:pt idx="3501">
                  <c:v>6065.0</c:v>
                </c:pt>
                <c:pt idx="3502">
                  <c:v>6066.0</c:v>
                </c:pt>
                <c:pt idx="3503">
                  <c:v>6067.0</c:v>
                </c:pt>
                <c:pt idx="3504">
                  <c:v>6070.0</c:v>
                </c:pt>
                <c:pt idx="3505">
                  <c:v>6079.0</c:v>
                </c:pt>
                <c:pt idx="3506">
                  <c:v>6081.0</c:v>
                </c:pt>
                <c:pt idx="3507">
                  <c:v>6086.0</c:v>
                </c:pt>
                <c:pt idx="3508">
                  <c:v>6091.0</c:v>
                </c:pt>
                <c:pt idx="3509">
                  <c:v>6097.0</c:v>
                </c:pt>
                <c:pt idx="3510">
                  <c:v>6101.0</c:v>
                </c:pt>
                <c:pt idx="3511">
                  <c:v>6107.0</c:v>
                </c:pt>
                <c:pt idx="3512">
                  <c:v>6108.0</c:v>
                </c:pt>
                <c:pt idx="3513">
                  <c:v>6109.0</c:v>
                </c:pt>
                <c:pt idx="3514">
                  <c:v>6116.0</c:v>
                </c:pt>
                <c:pt idx="3515">
                  <c:v>6122.0</c:v>
                </c:pt>
                <c:pt idx="3516">
                  <c:v>6124.0</c:v>
                </c:pt>
                <c:pt idx="3517">
                  <c:v>6134.0</c:v>
                </c:pt>
                <c:pt idx="3518">
                  <c:v>6135.0</c:v>
                </c:pt>
                <c:pt idx="3519">
                  <c:v>6139.0</c:v>
                </c:pt>
                <c:pt idx="3520">
                  <c:v>6142.0</c:v>
                </c:pt>
                <c:pt idx="3521">
                  <c:v>6147.0</c:v>
                </c:pt>
                <c:pt idx="3522">
                  <c:v>6149.0</c:v>
                </c:pt>
                <c:pt idx="3523">
                  <c:v>6151.0</c:v>
                </c:pt>
                <c:pt idx="3524">
                  <c:v>6155.0</c:v>
                </c:pt>
                <c:pt idx="3525">
                  <c:v>6156.0</c:v>
                </c:pt>
                <c:pt idx="3526">
                  <c:v>6158.0</c:v>
                </c:pt>
                <c:pt idx="3527">
                  <c:v>6159.0</c:v>
                </c:pt>
                <c:pt idx="3528">
                  <c:v>6164.0</c:v>
                </c:pt>
                <c:pt idx="3529">
                  <c:v>6165.0</c:v>
                </c:pt>
                <c:pt idx="3530">
                  <c:v>6170.0</c:v>
                </c:pt>
                <c:pt idx="3531">
                  <c:v>6179.0</c:v>
                </c:pt>
                <c:pt idx="3532">
                  <c:v>6181.0</c:v>
                </c:pt>
                <c:pt idx="3533">
                  <c:v>6189.0</c:v>
                </c:pt>
                <c:pt idx="3534">
                  <c:v>6201.0</c:v>
                </c:pt>
                <c:pt idx="3535">
                  <c:v>6202.0</c:v>
                </c:pt>
                <c:pt idx="3536">
                  <c:v>6208.0</c:v>
                </c:pt>
                <c:pt idx="3537">
                  <c:v>6221.0</c:v>
                </c:pt>
                <c:pt idx="3538">
                  <c:v>6223.0</c:v>
                </c:pt>
                <c:pt idx="3539">
                  <c:v>6225.0</c:v>
                </c:pt>
                <c:pt idx="3540">
                  <c:v>6234.0</c:v>
                </c:pt>
                <c:pt idx="3541">
                  <c:v>6237.0</c:v>
                </c:pt>
                <c:pt idx="3542">
                  <c:v>6241.0</c:v>
                </c:pt>
                <c:pt idx="3543">
                  <c:v>6245.0</c:v>
                </c:pt>
                <c:pt idx="3544">
                  <c:v>6251.0</c:v>
                </c:pt>
                <c:pt idx="3545">
                  <c:v>6262.0</c:v>
                </c:pt>
                <c:pt idx="3546">
                  <c:v>6276.0</c:v>
                </c:pt>
                <c:pt idx="3547">
                  <c:v>6280.0</c:v>
                </c:pt>
                <c:pt idx="3548">
                  <c:v>6289.0</c:v>
                </c:pt>
                <c:pt idx="3549">
                  <c:v>6290.0</c:v>
                </c:pt>
                <c:pt idx="3550">
                  <c:v>6296.0</c:v>
                </c:pt>
                <c:pt idx="3551">
                  <c:v>6297.0</c:v>
                </c:pt>
                <c:pt idx="3552">
                  <c:v>6301.0</c:v>
                </c:pt>
                <c:pt idx="3553">
                  <c:v>6311.0</c:v>
                </c:pt>
                <c:pt idx="3554">
                  <c:v>6315.0</c:v>
                </c:pt>
                <c:pt idx="3555">
                  <c:v>6319.0</c:v>
                </c:pt>
                <c:pt idx="3556">
                  <c:v>6325.0</c:v>
                </c:pt>
                <c:pt idx="3557">
                  <c:v>6330.0</c:v>
                </c:pt>
                <c:pt idx="3558">
                  <c:v>6375.0</c:v>
                </c:pt>
                <c:pt idx="3559">
                  <c:v>6379.0</c:v>
                </c:pt>
                <c:pt idx="3560">
                  <c:v>6385.0</c:v>
                </c:pt>
                <c:pt idx="3561">
                  <c:v>6394.0</c:v>
                </c:pt>
                <c:pt idx="3562">
                  <c:v>6398.0</c:v>
                </c:pt>
                <c:pt idx="3563">
                  <c:v>6418.0</c:v>
                </c:pt>
                <c:pt idx="3564">
                  <c:v>6423.0</c:v>
                </c:pt>
                <c:pt idx="3565">
                  <c:v>6424.0</c:v>
                </c:pt>
                <c:pt idx="3566">
                  <c:v>6430.0</c:v>
                </c:pt>
                <c:pt idx="3567">
                  <c:v>6437.0</c:v>
                </c:pt>
                <c:pt idx="3568">
                  <c:v>6455.0</c:v>
                </c:pt>
                <c:pt idx="3569">
                  <c:v>6476.0</c:v>
                </c:pt>
                <c:pt idx="3570">
                  <c:v>6481.0</c:v>
                </c:pt>
                <c:pt idx="3571">
                  <c:v>6492.0</c:v>
                </c:pt>
                <c:pt idx="3572">
                  <c:v>6498.0</c:v>
                </c:pt>
                <c:pt idx="3573">
                  <c:v>6509.0</c:v>
                </c:pt>
                <c:pt idx="3574">
                  <c:v>6523.0</c:v>
                </c:pt>
                <c:pt idx="3575">
                  <c:v>6524.0</c:v>
                </c:pt>
                <c:pt idx="3576">
                  <c:v>6532.0</c:v>
                </c:pt>
                <c:pt idx="3577">
                  <c:v>6536.0</c:v>
                </c:pt>
                <c:pt idx="3578">
                  <c:v>6545.0</c:v>
                </c:pt>
                <c:pt idx="3579">
                  <c:v>6557.0</c:v>
                </c:pt>
                <c:pt idx="3580">
                  <c:v>6569.0</c:v>
                </c:pt>
                <c:pt idx="3581">
                  <c:v>6584.0</c:v>
                </c:pt>
                <c:pt idx="3582">
                  <c:v>6604.0</c:v>
                </c:pt>
                <c:pt idx="3583">
                  <c:v>6605.0</c:v>
                </c:pt>
                <c:pt idx="3584">
                  <c:v>6612.0</c:v>
                </c:pt>
                <c:pt idx="3585">
                  <c:v>6629.0</c:v>
                </c:pt>
                <c:pt idx="3586">
                  <c:v>6636.0</c:v>
                </c:pt>
                <c:pt idx="3587">
                  <c:v>6638.0</c:v>
                </c:pt>
                <c:pt idx="3588">
                  <c:v>6641.0</c:v>
                </c:pt>
                <c:pt idx="3589">
                  <c:v>6646.0</c:v>
                </c:pt>
                <c:pt idx="3590">
                  <c:v>6662.0</c:v>
                </c:pt>
                <c:pt idx="3591">
                  <c:v>6665.0</c:v>
                </c:pt>
                <c:pt idx="3592">
                  <c:v>6676.0</c:v>
                </c:pt>
                <c:pt idx="3593">
                  <c:v>6680.0</c:v>
                </c:pt>
                <c:pt idx="3594">
                  <c:v>6681.0</c:v>
                </c:pt>
                <c:pt idx="3595">
                  <c:v>6710.0</c:v>
                </c:pt>
                <c:pt idx="3596">
                  <c:v>6717.0</c:v>
                </c:pt>
                <c:pt idx="3597">
                  <c:v>6730.0</c:v>
                </c:pt>
                <c:pt idx="3598">
                  <c:v>6784.0</c:v>
                </c:pt>
                <c:pt idx="3599">
                  <c:v>6798.0</c:v>
                </c:pt>
                <c:pt idx="3600">
                  <c:v>6814.0</c:v>
                </c:pt>
                <c:pt idx="3601">
                  <c:v>6834.0</c:v>
                </c:pt>
                <c:pt idx="3602">
                  <c:v>6856.0</c:v>
                </c:pt>
                <c:pt idx="3603">
                  <c:v>6860.0</c:v>
                </c:pt>
                <c:pt idx="3604">
                  <c:v>6894.0</c:v>
                </c:pt>
                <c:pt idx="3605">
                  <c:v>6898.0</c:v>
                </c:pt>
                <c:pt idx="3606">
                  <c:v>6901.0</c:v>
                </c:pt>
                <c:pt idx="3607">
                  <c:v>6903.0</c:v>
                </c:pt>
                <c:pt idx="3608">
                  <c:v>6910.0</c:v>
                </c:pt>
                <c:pt idx="3609">
                  <c:v>6913.0</c:v>
                </c:pt>
                <c:pt idx="3610">
                  <c:v>6955.0</c:v>
                </c:pt>
                <c:pt idx="3611">
                  <c:v>6956.0</c:v>
                </c:pt>
                <c:pt idx="3612">
                  <c:v>7023.0</c:v>
                </c:pt>
                <c:pt idx="3613">
                  <c:v>7064.0</c:v>
                </c:pt>
                <c:pt idx="3614">
                  <c:v>7075.0</c:v>
                </c:pt>
                <c:pt idx="3615">
                  <c:v>7080.0</c:v>
                </c:pt>
                <c:pt idx="3616">
                  <c:v>7115.0</c:v>
                </c:pt>
                <c:pt idx="3617">
                  <c:v>7120.0</c:v>
                </c:pt>
                <c:pt idx="3618">
                  <c:v>7155.0</c:v>
                </c:pt>
                <c:pt idx="3619">
                  <c:v>7167.0</c:v>
                </c:pt>
                <c:pt idx="3620">
                  <c:v>7186.0</c:v>
                </c:pt>
                <c:pt idx="3621">
                  <c:v>7189.0</c:v>
                </c:pt>
                <c:pt idx="3622">
                  <c:v>7193.0</c:v>
                </c:pt>
                <c:pt idx="3623">
                  <c:v>7303.0</c:v>
                </c:pt>
                <c:pt idx="3624">
                  <c:v>7322.0</c:v>
                </c:pt>
                <c:pt idx="3625">
                  <c:v>7352.0</c:v>
                </c:pt>
                <c:pt idx="3626">
                  <c:v>7367.0</c:v>
                </c:pt>
                <c:pt idx="3627">
                  <c:v>7392.0</c:v>
                </c:pt>
                <c:pt idx="3628">
                  <c:v>7493.0</c:v>
                </c:pt>
                <c:pt idx="3629">
                  <c:v>7498.0</c:v>
                </c:pt>
                <c:pt idx="3630">
                  <c:v>7508.0</c:v>
                </c:pt>
                <c:pt idx="3631">
                  <c:v>7824.0</c:v>
                </c:pt>
                <c:pt idx="3632">
                  <c:v>8041.0</c:v>
                </c:pt>
              </c:numCache>
            </c:numRef>
          </c:xVal>
          <c:yVal>
            <c:numRef>
              <c:f>'2minc-dist'!$C:$C</c:f>
              <c:numCache>
                <c:formatCode>0.00E+00</c:formatCode>
                <c:ptCount val="1048576"/>
                <c:pt idx="0">
                  <c:v>3.15417612919505E-5</c:v>
                </c:pt>
                <c:pt idx="1">
                  <c:v>0.000410042896795357</c:v>
                </c:pt>
                <c:pt idx="2">
                  <c:v>0.000315417612919505</c:v>
                </c:pt>
                <c:pt idx="3">
                  <c:v>0.00059929346454706</c:v>
                </c:pt>
                <c:pt idx="4">
                  <c:v>0.000536209941963159</c:v>
                </c:pt>
                <c:pt idx="5">
                  <c:v>0.000504668180671208</c:v>
                </c:pt>
                <c:pt idx="6">
                  <c:v>0.000567751703255109</c:v>
                </c:pt>
                <c:pt idx="7">
                  <c:v>0.000410042896795357</c:v>
                </c:pt>
                <c:pt idx="8">
                  <c:v>0.000473126419379258</c:v>
                </c:pt>
                <c:pt idx="9">
                  <c:v>0.000473126419379258</c:v>
                </c:pt>
                <c:pt idx="10">
                  <c:v>0.00059929346454706</c:v>
                </c:pt>
                <c:pt idx="11">
                  <c:v>0.00063083522583901</c:v>
                </c:pt>
                <c:pt idx="12">
                  <c:v>0.000567751703255109</c:v>
                </c:pt>
                <c:pt idx="13">
                  <c:v>0.000473126419379258</c:v>
                </c:pt>
                <c:pt idx="14">
                  <c:v>0.000410042896795357</c:v>
                </c:pt>
                <c:pt idx="15">
                  <c:v>0.000410042896795357</c:v>
                </c:pt>
                <c:pt idx="16">
                  <c:v>0.000504668180671208</c:v>
                </c:pt>
                <c:pt idx="17">
                  <c:v>0.00063083522583901</c:v>
                </c:pt>
                <c:pt idx="18">
                  <c:v>0.000410042896795357</c:v>
                </c:pt>
                <c:pt idx="19">
                  <c:v>0.000378501135503406</c:v>
                </c:pt>
                <c:pt idx="20">
                  <c:v>0.000504668180671208</c:v>
                </c:pt>
                <c:pt idx="21">
                  <c:v>0.000473126419379258</c:v>
                </c:pt>
                <c:pt idx="22">
                  <c:v>0.000504668180671208</c:v>
                </c:pt>
                <c:pt idx="23">
                  <c:v>0.000410042896795357</c:v>
                </c:pt>
                <c:pt idx="24">
                  <c:v>0.000504668180671208</c:v>
                </c:pt>
                <c:pt idx="25">
                  <c:v>0.000504668180671208</c:v>
                </c:pt>
                <c:pt idx="26">
                  <c:v>0.000504668180671208</c:v>
                </c:pt>
                <c:pt idx="27">
                  <c:v>0.000410042896795357</c:v>
                </c:pt>
                <c:pt idx="28">
                  <c:v>0.000346959374211455</c:v>
                </c:pt>
                <c:pt idx="29">
                  <c:v>0.000567751703255109</c:v>
                </c:pt>
                <c:pt idx="30">
                  <c:v>0.000220792329043653</c:v>
                </c:pt>
                <c:pt idx="31">
                  <c:v>0.000504668180671208</c:v>
                </c:pt>
                <c:pt idx="32">
                  <c:v>0.000410042896795357</c:v>
                </c:pt>
                <c:pt idx="33">
                  <c:v>0.000473126419379258</c:v>
                </c:pt>
                <c:pt idx="34">
                  <c:v>0.000567751703255109</c:v>
                </c:pt>
                <c:pt idx="35">
                  <c:v>0.000410042896795357</c:v>
                </c:pt>
                <c:pt idx="36">
                  <c:v>0.00063083522583901</c:v>
                </c:pt>
                <c:pt idx="37">
                  <c:v>0.00059929346454706</c:v>
                </c:pt>
                <c:pt idx="38">
                  <c:v>0.000536209941963159</c:v>
                </c:pt>
                <c:pt idx="39">
                  <c:v>0.000441584658087307</c:v>
                </c:pt>
                <c:pt idx="40">
                  <c:v>0.000473126419379258</c:v>
                </c:pt>
                <c:pt idx="41">
                  <c:v>0.000473126419379258</c:v>
                </c:pt>
                <c:pt idx="42">
                  <c:v>0.000441584658087307</c:v>
                </c:pt>
                <c:pt idx="43">
                  <c:v>0.000346959374211455</c:v>
                </c:pt>
                <c:pt idx="44">
                  <c:v>0.000567751703255109</c:v>
                </c:pt>
                <c:pt idx="45">
                  <c:v>0.000567751703255109</c:v>
                </c:pt>
                <c:pt idx="46">
                  <c:v>0.000536209941963159</c:v>
                </c:pt>
                <c:pt idx="47">
                  <c:v>0.000473126419379258</c:v>
                </c:pt>
                <c:pt idx="48">
                  <c:v>0.000473126419379258</c:v>
                </c:pt>
                <c:pt idx="49">
                  <c:v>0.000473126419379258</c:v>
                </c:pt>
                <c:pt idx="50">
                  <c:v>0.000851627554882664</c:v>
                </c:pt>
                <c:pt idx="51">
                  <c:v>0.000473126419379258</c:v>
                </c:pt>
                <c:pt idx="52">
                  <c:v>0.000473126419379258</c:v>
                </c:pt>
                <c:pt idx="53">
                  <c:v>0.000883169316174615</c:v>
                </c:pt>
                <c:pt idx="54">
                  <c:v>0.000883169316174615</c:v>
                </c:pt>
                <c:pt idx="55">
                  <c:v>0.000410042896795357</c:v>
                </c:pt>
                <c:pt idx="56">
                  <c:v>0.000378501135503406</c:v>
                </c:pt>
                <c:pt idx="57">
                  <c:v>0.000346959374211455</c:v>
                </c:pt>
                <c:pt idx="58">
                  <c:v>0.000441584658087307</c:v>
                </c:pt>
                <c:pt idx="59">
                  <c:v>0.000410042896795357</c:v>
                </c:pt>
                <c:pt idx="60">
                  <c:v>0.000189250567751703</c:v>
                </c:pt>
                <c:pt idx="61">
                  <c:v>0.000315417612919505</c:v>
                </c:pt>
                <c:pt idx="62">
                  <c:v>0.000536209941963159</c:v>
                </c:pt>
                <c:pt idx="63">
                  <c:v>0.000504668180671208</c:v>
                </c:pt>
                <c:pt idx="64">
                  <c:v>0.00059929346454706</c:v>
                </c:pt>
                <c:pt idx="65">
                  <c:v>0.000473126419379258</c:v>
                </c:pt>
                <c:pt idx="66">
                  <c:v>0.000410042896795357</c:v>
                </c:pt>
                <c:pt idx="67">
                  <c:v>0.000820085793590714</c:v>
                </c:pt>
                <c:pt idx="68">
                  <c:v>0.00059929346454706</c:v>
                </c:pt>
                <c:pt idx="69">
                  <c:v>0.000536209941963159</c:v>
                </c:pt>
                <c:pt idx="70">
                  <c:v>0.000567751703255109</c:v>
                </c:pt>
                <c:pt idx="71">
                  <c:v>0.000410042896795357</c:v>
                </c:pt>
                <c:pt idx="72">
                  <c:v>0.000315417612919505</c:v>
                </c:pt>
                <c:pt idx="73">
                  <c:v>0.000473126419379258</c:v>
                </c:pt>
                <c:pt idx="74">
                  <c:v>0.000473126419379258</c:v>
                </c:pt>
                <c:pt idx="75">
                  <c:v>0.00063083522583901</c:v>
                </c:pt>
                <c:pt idx="76">
                  <c:v>0.000504668180671208</c:v>
                </c:pt>
                <c:pt idx="77">
                  <c:v>0.000473126419379258</c:v>
                </c:pt>
                <c:pt idx="78">
                  <c:v>0.000473126419379258</c:v>
                </c:pt>
                <c:pt idx="79">
                  <c:v>0.000504668180671208</c:v>
                </c:pt>
                <c:pt idx="80">
                  <c:v>0.000757002271006813</c:v>
                </c:pt>
                <c:pt idx="81">
                  <c:v>0.000378501135503406</c:v>
                </c:pt>
                <c:pt idx="82">
                  <c:v>0.000504668180671208</c:v>
                </c:pt>
                <c:pt idx="83">
                  <c:v>0.000473126419379258</c:v>
                </c:pt>
                <c:pt idx="84">
                  <c:v>0.000536209941963159</c:v>
                </c:pt>
                <c:pt idx="85">
                  <c:v>0.000473126419379258</c:v>
                </c:pt>
                <c:pt idx="86">
                  <c:v>0.00059929346454706</c:v>
                </c:pt>
                <c:pt idx="87">
                  <c:v>0.000662376987130961</c:v>
                </c:pt>
                <c:pt idx="88">
                  <c:v>0.000820085793590714</c:v>
                </c:pt>
                <c:pt idx="89">
                  <c:v>0.00063083522583901</c:v>
                </c:pt>
                <c:pt idx="90">
                  <c:v>0.000410042896795357</c:v>
                </c:pt>
                <c:pt idx="91">
                  <c:v>0.000378501135503406</c:v>
                </c:pt>
                <c:pt idx="92">
                  <c:v>0.000567751703255109</c:v>
                </c:pt>
                <c:pt idx="93">
                  <c:v>0.000315417612919505</c:v>
                </c:pt>
                <c:pt idx="94">
                  <c:v>0.000315417612919505</c:v>
                </c:pt>
                <c:pt idx="95">
                  <c:v>0.000378501135503406</c:v>
                </c:pt>
                <c:pt idx="96">
                  <c:v>0.00063083522583901</c:v>
                </c:pt>
                <c:pt idx="97">
                  <c:v>0.000346959374211455</c:v>
                </c:pt>
                <c:pt idx="98">
                  <c:v>0.000410042896795357</c:v>
                </c:pt>
                <c:pt idx="99">
                  <c:v>0.000378501135503406</c:v>
                </c:pt>
                <c:pt idx="100">
                  <c:v>0.000441584658087307</c:v>
                </c:pt>
                <c:pt idx="101">
                  <c:v>0.000567751703255109</c:v>
                </c:pt>
                <c:pt idx="102">
                  <c:v>0.000473126419379258</c:v>
                </c:pt>
                <c:pt idx="103">
                  <c:v>0.000315417612919505</c:v>
                </c:pt>
                <c:pt idx="104">
                  <c:v>0.000536209941963159</c:v>
                </c:pt>
                <c:pt idx="105">
                  <c:v>0.000473126419379258</c:v>
                </c:pt>
                <c:pt idx="106">
                  <c:v>0.000378501135503406</c:v>
                </c:pt>
                <c:pt idx="107">
                  <c:v>0.000157708806459752</c:v>
                </c:pt>
                <c:pt idx="108">
                  <c:v>0.000441584658087307</c:v>
                </c:pt>
                <c:pt idx="109">
                  <c:v>0.000662376987130961</c:v>
                </c:pt>
                <c:pt idx="110">
                  <c:v>0.000504668180671208</c:v>
                </c:pt>
                <c:pt idx="111">
                  <c:v>0.00059929346454706</c:v>
                </c:pt>
                <c:pt idx="112">
                  <c:v>0.000441584658087307</c:v>
                </c:pt>
                <c:pt idx="113">
                  <c:v>0.000410042896795357</c:v>
                </c:pt>
                <c:pt idx="114">
                  <c:v>0.000504668180671208</c:v>
                </c:pt>
                <c:pt idx="115">
                  <c:v>0.000567751703255109</c:v>
                </c:pt>
                <c:pt idx="116">
                  <c:v>0.000504668180671208</c:v>
                </c:pt>
                <c:pt idx="117">
                  <c:v>0.000536209941963159</c:v>
                </c:pt>
                <c:pt idx="118">
                  <c:v>0.00063083522583901</c:v>
                </c:pt>
                <c:pt idx="119">
                  <c:v>0.000567751703255109</c:v>
                </c:pt>
                <c:pt idx="120">
                  <c:v>0.000441584658087307</c:v>
                </c:pt>
                <c:pt idx="121">
                  <c:v>0.000504668180671208</c:v>
                </c:pt>
                <c:pt idx="122">
                  <c:v>0.000662376987130961</c:v>
                </c:pt>
                <c:pt idx="123">
                  <c:v>0.000378501135503406</c:v>
                </c:pt>
                <c:pt idx="124">
                  <c:v>0.000441584658087307</c:v>
                </c:pt>
                <c:pt idx="125">
                  <c:v>0.000410042896795357</c:v>
                </c:pt>
                <c:pt idx="126">
                  <c:v>0.000410042896795357</c:v>
                </c:pt>
                <c:pt idx="127">
                  <c:v>0.000220792329043653</c:v>
                </c:pt>
                <c:pt idx="128">
                  <c:v>0.000441584658087307</c:v>
                </c:pt>
                <c:pt idx="129">
                  <c:v>0.00063083522583901</c:v>
                </c:pt>
                <c:pt idx="130">
                  <c:v>0.000662376987130961</c:v>
                </c:pt>
                <c:pt idx="131">
                  <c:v>0.000504668180671208</c:v>
                </c:pt>
                <c:pt idx="132">
                  <c:v>0.000441584658087307</c:v>
                </c:pt>
                <c:pt idx="133">
                  <c:v>0.00063083522583901</c:v>
                </c:pt>
                <c:pt idx="134">
                  <c:v>0.000315417612919505</c:v>
                </c:pt>
                <c:pt idx="135">
                  <c:v>0.000378501135503406</c:v>
                </c:pt>
                <c:pt idx="136">
                  <c:v>0.000473126419379258</c:v>
                </c:pt>
                <c:pt idx="137">
                  <c:v>0.00059929346454706</c:v>
                </c:pt>
                <c:pt idx="138">
                  <c:v>0.000441584658087307</c:v>
                </c:pt>
                <c:pt idx="139">
                  <c:v>0.000473126419379258</c:v>
                </c:pt>
                <c:pt idx="140">
                  <c:v>0.000346959374211455</c:v>
                </c:pt>
                <c:pt idx="141">
                  <c:v>0.000693918748422911</c:v>
                </c:pt>
                <c:pt idx="142">
                  <c:v>0.000410042896795357</c:v>
                </c:pt>
                <c:pt idx="143">
                  <c:v>0.000567751703255109</c:v>
                </c:pt>
                <c:pt idx="144">
                  <c:v>0.000346959374211455</c:v>
                </c:pt>
                <c:pt idx="145">
                  <c:v>0.00059929346454706</c:v>
                </c:pt>
                <c:pt idx="146">
                  <c:v>0.000504668180671208</c:v>
                </c:pt>
                <c:pt idx="147">
                  <c:v>0.000693918748422911</c:v>
                </c:pt>
                <c:pt idx="148">
                  <c:v>0.000441584658087307</c:v>
                </c:pt>
                <c:pt idx="149">
                  <c:v>0.00063083522583901</c:v>
                </c:pt>
                <c:pt idx="150">
                  <c:v>0.000378501135503406</c:v>
                </c:pt>
                <c:pt idx="151">
                  <c:v>0.00059929346454706</c:v>
                </c:pt>
                <c:pt idx="152">
                  <c:v>0.000662376987130961</c:v>
                </c:pt>
                <c:pt idx="153">
                  <c:v>0.000378501135503406</c:v>
                </c:pt>
                <c:pt idx="154">
                  <c:v>0.000410042896795357</c:v>
                </c:pt>
                <c:pt idx="155">
                  <c:v>0.000504668180671208</c:v>
                </c:pt>
                <c:pt idx="156">
                  <c:v>0.00059929346454706</c:v>
                </c:pt>
                <c:pt idx="157">
                  <c:v>0.000410042896795357</c:v>
                </c:pt>
                <c:pt idx="158">
                  <c:v>0.000378501135503406</c:v>
                </c:pt>
                <c:pt idx="159">
                  <c:v>0.000378501135503406</c:v>
                </c:pt>
                <c:pt idx="160">
                  <c:v>0.000504668180671208</c:v>
                </c:pt>
                <c:pt idx="161">
                  <c:v>0.000441584658087307</c:v>
                </c:pt>
                <c:pt idx="162">
                  <c:v>0.000504668180671208</c:v>
                </c:pt>
                <c:pt idx="163">
                  <c:v>0.000378501135503406</c:v>
                </c:pt>
                <c:pt idx="164">
                  <c:v>0.000567751703255109</c:v>
                </c:pt>
                <c:pt idx="165">
                  <c:v>0.000662376987130961</c:v>
                </c:pt>
                <c:pt idx="166">
                  <c:v>0.000378501135503406</c:v>
                </c:pt>
                <c:pt idx="167">
                  <c:v>0.000504668180671208</c:v>
                </c:pt>
                <c:pt idx="168">
                  <c:v>0.000473126419379258</c:v>
                </c:pt>
                <c:pt idx="169">
                  <c:v>0.000662376987130961</c:v>
                </c:pt>
                <c:pt idx="170">
                  <c:v>0.000252334090335604</c:v>
                </c:pt>
                <c:pt idx="171">
                  <c:v>0.000473126419379258</c:v>
                </c:pt>
                <c:pt idx="172">
                  <c:v>0.00059929346454706</c:v>
                </c:pt>
                <c:pt idx="173">
                  <c:v>0.000567751703255109</c:v>
                </c:pt>
                <c:pt idx="174">
                  <c:v>0.000252334090335604</c:v>
                </c:pt>
                <c:pt idx="175">
                  <c:v>0.00059929346454706</c:v>
                </c:pt>
                <c:pt idx="176">
                  <c:v>0.000410042896795357</c:v>
                </c:pt>
                <c:pt idx="177">
                  <c:v>0.000410042896795357</c:v>
                </c:pt>
                <c:pt idx="178">
                  <c:v>0.000441584658087307</c:v>
                </c:pt>
                <c:pt idx="179">
                  <c:v>0.000378501135503406</c:v>
                </c:pt>
                <c:pt idx="180">
                  <c:v>0.00059929346454706</c:v>
                </c:pt>
                <c:pt idx="181">
                  <c:v>0.000346959374211455</c:v>
                </c:pt>
                <c:pt idx="182">
                  <c:v>0.000441584658087307</c:v>
                </c:pt>
                <c:pt idx="183">
                  <c:v>0.000315417612919505</c:v>
                </c:pt>
                <c:pt idx="184">
                  <c:v>0.00059929346454706</c:v>
                </c:pt>
                <c:pt idx="185">
                  <c:v>0.00059929346454706</c:v>
                </c:pt>
                <c:pt idx="186">
                  <c:v>0.000788544032298763</c:v>
                </c:pt>
                <c:pt idx="187">
                  <c:v>0.000473126419379258</c:v>
                </c:pt>
                <c:pt idx="188">
                  <c:v>0.000567751703255109</c:v>
                </c:pt>
                <c:pt idx="189">
                  <c:v>0.00059929346454706</c:v>
                </c:pt>
                <c:pt idx="190">
                  <c:v>0.000473126419379258</c:v>
                </c:pt>
                <c:pt idx="191">
                  <c:v>0.000410042896795357</c:v>
                </c:pt>
                <c:pt idx="192">
                  <c:v>0.000536209941963159</c:v>
                </c:pt>
                <c:pt idx="193">
                  <c:v>0.000315417612919505</c:v>
                </c:pt>
                <c:pt idx="194">
                  <c:v>0.000725460509714862</c:v>
                </c:pt>
                <c:pt idx="195">
                  <c:v>0.000725460509714862</c:v>
                </c:pt>
                <c:pt idx="196">
                  <c:v>0.000378501135503406</c:v>
                </c:pt>
                <c:pt idx="197">
                  <c:v>0.000693918748422911</c:v>
                </c:pt>
                <c:pt idx="198">
                  <c:v>0.000662376987130961</c:v>
                </c:pt>
                <c:pt idx="199">
                  <c:v>0.000410042896795357</c:v>
                </c:pt>
                <c:pt idx="200">
                  <c:v>0.000220792329043653</c:v>
                </c:pt>
                <c:pt idx="201">
                  <c:v>0.000536209941963159</c:v>
                </c:pt>
                <c:pt idx="202">
                  <c:v>0.000536209941963159</c:v>
                </c:pt>
                <c:pt idx="203">
                  <c:v>0.00063083522583901</c:v>
                </c:pt>
                <c:pt idx="204">
                  <c:v>0.000410042896795357</c:v>
                </c:pt>
                <c:pt idx="205">
                  <c:v>0.000662376987130961</c:v>
                </c:pt>
                <c:pt idx="206">
                  <c:v>0.000441584658087307</c:v>
                </c:pt>
                <c:pt idx="207">
                  <c:v>0.000315417612919505</c:v>
                </c:pt>
                <c:pt idx="208">
                  <c:v>0.000504668180671208</c:v>
                </c:pt>
                <c:pt idx="209">
                  <c:v>0.000473126419379258</c:v>
                </c:pt>
                <c:pt idx="210">
                  <c:v>0.00059929346454706</c:v>
                </c:pt>
                <c:pt idx="211">
                  <c:v>0.00059929346454706</c:v>
                </c:pt>
                <c:pt idx="212">
                  <c:v>0.000536209941963159</c:v>
                </c:pt>
                <c:pt idx="213">
                  <c:v>0.000315417612919505</c:v>
                </c:pt>
                <c:pt idx="214">
                  <c:v>0.000283875851627554</c:v>
                </c:pt>
                <c:pt idx="215">
                  <c:v>0.000757002271006813</c:v>
                </c:pt>
                <c:pt idx="216">
                  <c:v>0.000441584658087307</c:v>
                </c:pt>
                <c:pt idx="217">
                  <c:v>0.000662376987130961</c:v>
                </c:pt>
                <c:pt idx="218">
                  <c:v>0.000378501135503406</c:v>
                </c:pt>
                <c:pt idx="219">
                  <c:v>0.000567751703255109</c:v>
                </c:pt>
                <c:pt idx="220">
                  <c:v>0.000693918748422911</c:v>
                </c:pt>
                <c:pt idx="221">
                  <c:v>0.00059929346454706</c:v>
                </c:pt>
                <c:pt idx="222">
                  <c:v>0.000504668180671208</c:v>
                </c:pt>
                <c:pt idx="223">
                  <c:v>0.00059929346454706</c:v>
                </c:pt>
                <c:pt idx="224">
                  <c:v>0.000504668180671208</c:v>
                </c:pt>
                <c:pt idx="225">
                  <c:v>0.000536209941963159</c:v>
                </c:pt>
                <c:pt idx="226">
                  <c:v>0.000473126419379258</c:v>
                </c:pt>
                <c:pt idx="227">
                  <c:v>0.000536209941963159</c:v>
                </c:pt>
                <c:pt idx="228">
                  <c:v>0.000283875851627554</c:v>
                </c:pt>
                <c:pt idx="229">
                  <c:v>0.000504668180671208</c:v>
                </c:pt>
                <c:pt idx="230">
                  <c:v>0.000315417612919505</c:v>
                </c:pt>
                <c:pt idx="231">
                  <c:v>0.000473126419379258</c:v>
                </c:pt>
                <c:pt idx="232">
                  <c:v>0.00059929346454706</c:v>
                </c:pt>
                <c:pt idx="233">
                  <c:v>0.000283875851627554</c:v>
                </c:pt>
                <c:pt idx="234">
                  <c:v>0.00063083522583901</c:v>
                </c:pt>
                <c:pt idx="235">
                  <c:v>0.000504668180671208</c:v>
                </c:pt>
                <c:pt idx="236">
                  <c:v>0.000473126419379258</c:v>
                </c:pt>
                <c:pt idx="237">
                  <c:v>0.00063083522583901</c:v>
                </c:pt>
                <c:pt idx="238">
                  <c:v>0.000536209941963159</c:v>
                </c:pt>
                <c:pt idx="239">
                  <c:v>0.000315417612919505</c:v>
                </c:pt>
                <c:pt idx="240">
                  <c:v>0.000441584658087307</c:v>
                </c:pt>
                <c:pt idx="241">
                  <c:v>0.000378501135503406</c:v>
                </c:pt>
                <c:pt idx="242">
                  <c:v>0.000378501135503406</c:v>
                </c:pt>
                <c:pt idx="243">
                  <c:v>0.000567751703255109</c:v>
                </c:pt>
                <c:pt idx="244">
                  <c:v>0.00059929346454706</c:v>
                </c:pt>
                <c:pt idx="245">
                  <c:v>0.00059929346454706</c:v>
                </c:pt>
                <c:pt idx="246">
                  <c:v>0.000410042896795357</c:v>
                </c:pt>
                <c:pt idx="247">
                  <c:v>0.000504668180671208</c:v>
                </c:pt>
                <c:pt idx="248">
                  <c:v>0.00063083522583901</c:v>
                </c:pt>
                <c:pt idx="249">
                  <c:v>0.000441584658087307</c:v>
                </c:pt>
                <c:pt idx="250">
                  <c:v>0.000536209941963159</c:v>
                </c:pt>
                <c:pt idx="251">
                  <c:v>0.000410042896795357</c:v>
                </c:pt>
                <c:pt idx="252">
                  <c:v>0.000378501135503406</c:v>
                </c:pt>
                <c:pt idx="253">
                  <c:v>0.000788544032298763</c:v>
                </c:pt>
                <c:pt idx="254">
                  <c:v>0.000536209941963159</c:v>
                </c:pt>
                <c:pt idx="255">
                  <c:v>0.000504668180671208</c:v>
                </c:pt>
                <c:pt idx="256">
                  <c:v>0.000441584658087307</c:v>
                </c:pt>
                <c:pt idx="257">
                  <c:v>0.000441584658087307</c:v>
                </c:pt>
                <c:pt idx="258">
                  <c:v>0.000473126419379258</c:v>
                </c:pt>
                <c:pt idx="259">
                  <c:v>0.000567751703255109</c:v>
                </c:pt>
                <c:pt idx="260">
                  <c:v>0.000504668180671208</c:v>
                </c:pt>
                <c:pt idx="261">
                  <c:v>0.000567751703255109</c:v>
                </c:pt>
                <c:pt idx="262">
                  <c:v>0.000410042896795357</c:v>
                </c:pt>
                <c:pt idx="263">
                  <c:v>0.000473126419379258</c:v>
                </c:pt>
                <c:pt idx="264">
                  <c:v>0.000378501135503406</c:v>
                </c:pt>
                <c:pt idx="265">
                  <c:v>0.000757002271006813</c:v>
                </c:pt>
                <c:pt idx="266">
                  <c:v>0.000504668180671208</c:v>
                </c:pt>
                <c:pt idx="267">
                  <c:v>0.00059929346454706</c:v>
                </c:pt>
                <c:pt idx="268">
                  <c:v>0.000441584658087307</c:v>
                </c:pt>
                <c:pt idx="269">
                  <c:v>0.000410042896795357</c:v>
                </c:pt>
                <c:pt idx="270">
                  <c:v>0.000567751703255109</c:v>
                </c:pt>
                <c:pt idx="271">
                  <c:v>0.000504668180671208</c:v>
                </c:pt>
                <c:pt idx="272">
                  <c:v>0.000441584658087307</c:v>
                </c:pt>
                <c:pt idx="273">
                  <c:v>0.000725460509714862</c:v>
                </c:pt>
                <c:pt idx="274">
                  <c:v>0.000410042896795357</c:v>
                </c:pt>
                <c:pt idx="275">
                  <c:v>0.000504668180671208</c:v>
                </c:pt>
                <c:pt idx="276">
                  <c:v>0.000346959374211455</c:v>
                </c:pt>
                <c:pt idx="277">
                  <c:v>0.000725460509714862</c:v>
                </c:pt>
                <c:pt idx="278">
                  <c:v>0.000567751703255109</c:v>
                </c:pt>
                <c:pt idx="279">
                  <c:v>0.00059929346454706</c:v>
                </c:pt>
                <c:pt idx="280">
                  <c:v>0.000473126419379258</c:v>
                </c:pt>
                <c:pt idx="281">
                  <c:v>0.000567751703255109</c:v>
                </c:pt>
                <c:pt idx="282">
                  <c:v>0.000441584658087307</c:v>
                </c:pt>
                <c:pt idx="283">
                  <c:v>0.000441584658087307</c:v>
                </c:pt>
                <c:pt idx="284">
                  <c:v>0.000473126419379258</c:v>
                </c:pt>
                <c:pt idx="285">
                  <c:v>0.000473126419379258</c:v>
                </c:pt>
                <c:pt idx="286">
                  <c:v>0.000662376987130961</c:v>
                </c:pt>
                <c:pt idx="287">
                  <c:v>0.000410042896795357</c:v>
                </c:pt>
                <c:pt idx="288">
                  <c:v>0.000693918748422911</c:v>
                </c:pt>
                <c:pt idx="289">
                  <c:v>0.000536209941963159</c:v>
                </c:pt>
                <c:pt idx="290">
                  <c:v>0.00063083522583901</c:v>
                </c:pt>
                <c:pt idx="291">
                  <c:v>0.000441584658087307</c:v>
                </c:pt>
                <c:pt idx="292">
                  <c:v>0.000504668180671208</c:v>
                </c:pt>
                <c:pt idx="293">
                  <c:v>0.00063083522583901</c:v>
                </c:pt>
                <c:pt idx="294">
                  <c:v>0.000346959374211455</c:v>
                </c:pt>
                <c:pt idx="295">
                  <c:v>0.000536209941963159</c:v>
                </c:pt>
                <c:pt idx="296">
                  <c:v>0.000378501135503406</c:v>
                </c:pt>
                <c:pt idx="297">
                  <c:v>0.000283875851627554</c:v>
                </c:pt>
                <c:pt idx="298">
                  <c:v>0.000378501135503406</c:v>
                </c:pt>
                <c:pt idx="299">
                  <c:v>0.000315417612919505</c:v>
                </c:pt>
                <c:pt idx="300">
                  <c:v>0.000473126419379258</c:v>
                </c:pt>
                <c:pt idx="301">
                  <c:v>0.000567751703255109</c:v>
                </c:pt>
                <c:pt idx="302">
                  <c:v>0.000504668180671208</c:v>
                </c:pt>
                <c:pt idx="303">
                  <c:v>0.000346959374211455</c:v>
                </c:pt>
                <c:pt idx="304">
                  <c:v>0.000504668180671208</c:v>
                </c:pt>
                <c:pt idx="305">
                  <c:v>0.000441584658087307</c:v>
                </c:pt>
                <c:pt idx="306">
                  <c:v>0.000346959374211455</c:v>
                </c:pt>
                <c:pt idx="307">
                  <c:v>0.000757002271006813</c:v>
                </c:pt>
                <c:pt idx="308">
                  <c:v>0.000473126419379258</c:v>
                </c:pt>
                <c:pt idx="309">
                  <c:v>0.000378501135503406</c:v>
                </c:pt>
                <c:pt idx="310">
                  <c:v>0.000378501135503406</c:v>
                </c:pt>
                <c:pt idx="311">
                  <c:v>0.000567751703255109</c:v>
                </c:pt>
                <c:pt idx="312">
                  <c:v>0.000441584658087307</c:v>
                </c:pt>
                <c:pt idx="313">
                  <c:v>0.000567751703255109</c:v>
                </c:pt>
                <c:pt idx="314">
                  <c:v>0.000410042896795357</c:v>
                </c:pt>
                <c:pt idx="315">
                  <c:v>0.000378501135503406</c:v>
                </c:pt>
                <c:pt idx="316">
                  <c:v>0.000567751703255109</c:v>
                </c:pt>
                <c:pt idx="317">
                  <c:v>0.000441584658087307</c:v>
                </c:pt>
                <c:pt idx="318">
                  <c:v>0.000536209941963159</c:v>
                </c:pt>
                <c:pt idx="319">
                  <c:v>0.000788544032298763</c:v>
                </c:pt>
                <c:pt idx="320">
                  <c:v>0.000567751703255109</c:v>
                </c:pt>
                <c:pt idx="321">
                  <c:v>0.000378501135503406</c:v>
                </c:pt>
                <c:pt idx="322">
                  <c:v>0.000378501135503406</c:v>
                </c:pt>
                <c:pt idx="323">
                  <c:v>0.000788544032298763</c:v>
                </c:pt>
                <c:pt idx="324">
                  <c:v>0.00059929346454706</c:v>
                </c:pt>
                <c:pt idx="325">
                  <c:v>0.000536209941963159</c:v>
                </c:pt>
                <c:pt idx="326">
                  <c:v>0.000410042896795357</c:v>
                </c:pt>
                <c:pt idx="327">
                  <c:v>0.000473126419379258</c:v>
                </c:pt>
                <c:pt idx="328">
                  <c:v>0.000252334090335604</c:v>
                </c:pt>
                <c:pt idx="329">
                  <c:v>0.000441584658087307</c:v>
                </c:pt>
                <c:pt idx="330">
                  <c:v>0.00063083522583901</c:v>
                </c:pt>
                <c:pt idx="331">
                  <c:v>0.000473126419379258</c:v>
                </c:pt>
                <c:pt idx="332">
                  <c:v>0.000820085793590714</c:v>
                </c:pt>
                <c:pt idx="333">
                  <c:v>0.000536209941963159</c:v>
                </c:pt>
                <c:pt idx="334">
                  <c:v>0.000315417612919505</c:v>
                </c:pt>
                <c:pt idx="335">
                  <c:v>0.000473126419379258</c:v>
                </c:pt>
                <c:pt idx="336">
                  <c:v>0.000662376987130961</c:v>
                </c:pt>
                <c:pt idx="337">
                  <c:v>0.000504668180671208</c:v>
                </c:pt>
                <c:pt idx="338">
                  <c:v>0.000441584658087307</c:v>
                </c:pt>
                <c:pt idx="339">
                  <c:v>0.00059929346454706</c:v>
                </c:pt>
                <c:pt idx="340">
                  <c:v>0.000567751703255109</c:v>
                </c:pt>
                <c:pt idx="341">
                  <c:v>0.000504668180671208</c:v>
                </c:pt>
                <c:pt idx="342">
                  <c:v>0.000473126419379258</c:v>
                </c:pt>
                <c:pt idx="343">
                  <c:v>0.000346959374211455</c:v>
                </c:pt>
                <c:pt idx="344">
                  <c:v>0.00059929346454706</c:v>
                </c:pt>
                <c:pt idx="345">
                  <c:v>0.000504668180671208</c:v>
                </c:pt>
                <c:pt idx="346">
                  <c:v>0.000378501135503406</c:v>
                </c:pt>
                <c:pt idx="347">
                  <c:v>0.000504668180671208</c:v>
                </c:pt>
                <c:pt idx="348">
                  <c:v>0.00059929346454706</c:v>
                </c:pt>
                <c:pt idx="349">
                  <c:v>0.000662376987130961</c:v>
                </c:pt>
                <c:pt idx="350">
                  <c:v>0.00059929346454706</c:v>
                </c:pt>
                <c:pt idx="351">
                  <c:v>0.000315417612919505</c:v>
                </c:pt>
                <c:pt idx="352">
                  <c:v>0.000504668180671208</c:v>
                </c:pt>
                <c:pt idx="353">
                  <c:v>0.000473126419379258</c:v>
                </c:pt>
                <c:pt idx="354">
                  <c:v>0.000378501135503406</c:v>
                </c:pt>
                <c:pt idx="355">
                  <c:v>0.000441584658087307</c:v>
                </c:pt>
                <c:pt idx="356">
                  <c:v>0.000567751703255109</c:v>
                </c:pt>
                <c:pt idx="357">
                  <c:v>0.000473126419379258</c:v>
                </c:pt>
                <c:pt idx="358">
                  <c:v>0.000378501135503406</c:v>
                </c:pt>
                <c:pt idx="359">
                  <c:v>0.000378501135503406</c:v>
                </c:pt>
                <c:pt idx="360">
                  <c:v>0.00063083522583901</c:v>
                </c:pt>
                <c:pt idx="361">
                  <c:v>0.000567751703255109</c:v>
                </c:pt>
                <c:pt idx="362">
                  <c:v>0.000410042896795357</c:v>
                </c:pt>
                <c:pt idx="363">
                  <c:v>0.000410042896795357</c:v>
                </c:pt>
                <c:pt idx="364">
                  <c:v>0.000473126419379258</c:v>
                </c:pt>
                <c:pt idx="365">
                  <c:v>0.00063083522583901</c:v>
                </c:pt>
                <c:pt idx="366">
                  <c:v>0.000410042896795357</c:v>
                </c:pt>
                <c:pt idx="367">
                  <c:v>0.000283875851627554</c:v>
                </c:pt>
                <c:pt idx="368">
                  <c:v>0.000567751703255109</c:v>
                </c:pt>
                <c:pt idx="369">
                  <c:v>0.000693918748422911</c:v>
                </c:pt>
                <c:pt idx="370">
                  <c:v>0.000378501135503406</c:v>
                </c:pt>
                <c:pt idx="371">
                  <c:v>0.000662376987130961</c:v>
                </c:pt>
                <c:pt idx="372">
                  <c:v>0.000283875851627554</c:v>
                </c:pt>
                <c:pt idx="373">
                  <c:v>0.000536209941963159</c:v>
                </c:pt>
                <c:pt idx="374">
                  <c:v>0.000441584658087307</c:v>
                </c:pt>
                <c:pt idx="375">
                  <c:v>0.000441584658087307</c:v>
                </c:pt>
                <c:pt idx="376">
                  <c:v>0.000662376987130961</c:v>
                </c:pt>
                <c:pt idx="377">
                  <c:v>0.00059929346454706</c:v>
                </c:pt>
                <c:pt idx="378">
                  <c:v>0.000567751703255109</c:v>
                </c:pt>
                <c:pt idx="379">
                  <c:v>0.00059929346454706</c:v>
                </c:pt>
                <c:pt idx="380">
                  <c:v>0.000378501135503406</c:v>
                </c:pt>
                <c:pt idx="381">
                  <c:v>0.000473126419379258</c:v>
                </c:pt>
                <c:pt idx="382">
                  <c:v>0.000410042896795357</c:v>
                </c:pt>
                <c:pt idx="383">
                  <c:v>0.000567751703255109</c:v>
                </c:pt>
                <c:pt idx="384">
                  <c:v>0.000473126419379258</c:v>
                </c:pt>
                <c:pt idx="385">
                  <c:v>0.00059929346454706</c:v>
                </c:pt>
                <c:pt idx="386">
                  <c:v>0.000662376987130961</c:v>
                </c:pt>
                <c:pt idx="387">
                  <c:v>0.000283875851627554</c:v>
                </c:pt>
                <c:pt idx="388">
                  <c:v>0.000252334090335604</c:v>
                </c:pt>
                <c:pt idx="389">
                  <c:v>0.00063083522583901</c:v>
                </c:pt>
                <c:pt idx="390">
                  <c:v>0.000441584658087307</c:v>
                </c:pt>
                <c:pt idx="391">
                  <c:v>0.000410042896795357</c:v>
                </c:pt>
                <c:pt idx="392">
                  <c:v>0.000378501135503406</c:v>
                </c:pt>
                <c:pt idx="393">
                  <c:v>0.00059929346454706</c:v>
                </c:pt>
                <c:pt idx="394">
                  <c:v>0.000567751703255109</c:v>
                </c:pt>
                <c:pt idx="395">
                  <c:v>0.000473126419379258</c:v>
                </c:pt>
                <c:pt idx="396">
                  <c:v>0.000441584658087307</c:v>
                </c:pt>
                <c:pt idx="397">
                  <c:v>0.000283875851627554</c:v>
                </c:pt>
                <c:pt idx="398">
                  <c:v>0.000725460509714862</c:v>
                </c:pt>
                <c:pt idx="399">
                  <c:v>0.000441584658087307</c:v>
                </c:pt>
                <c:pt idx="400">
                  <c:v>0.000315417612919505</c:v>
                </c:pt>
                <c:pt idx="401">
                  <c:v>0.000346959374211455</c:v>
                </c:pt>
                <c:pt idx="402">
                  <c:v>0.000441584658087307</c:v>
                </c:pt>
                <c:pt idx="403">
                  <c:v>0.000693918748422911</c:v>
                </c:pt>
                <c:pt idx="404">
                  <c:v>0.000410042896795357</c:v>
                </c:pt>
                <c:pt idx="405">
                  <c:v>0.000473126419379258</c:v>
                </c:pt>
                <c:pt idx="406">
                  <c:v>0.000473126419379258</c:v>
                </c:pt>
                <c:pt idx="407">
                  <c:v>0.000504668180671208</c:v>
                </c:pt>
                <c:pt idx="408">
                  <c:v>0.000441584658087307</c:v>
                </c:pt>
                <c:pt idx="409">
                  <c:v>0.000441584658087307</c:v>
                </c:pt>
                <c:pt idx="410">
                  <c:v>0.000567751703255109</c:v>
                </c:pt>
                <c:pt idx="411">
                  <c:v>0.000536209941963159</c:v>
                </c:pt>
                <c:pt idx="412">
                  <c:v>0.000662376987130961</c:v>
                </c:pt>
                <c:pt idx="413">
                  <c:v>0.000441584658087307</c:v>
                </c:pt>
                <c:pt idx="414">
                  <c:v>0.000252334090335604</c:v>
                </c:pt>
                <c:pt idx="415">
                  <c:v>0.00059929346454706</c:v>
                </c:pt>
                <c:pt idx="416">
                  <c:v>0.000283875851627554</c:v>
                </c:pt>
                <c:pt idx="417">
                  <c:v>0.000410042896795357</c:v>
                </c:pt>
                <c:pt idx="418">
                  <c:v>0.000504668180671208</c:v>
                </c:pt>
                <c:pt idx="419">
                  <c:v>0.000315417612919505</c:v>
                </c:pt>
                <c:pt idx="420">
                  <c:v>0.000536209941963159</c:v>
                </c:pt>
                <c:pt idx="421">
                  <c:v>0.000410042896795357</c:v>
                </c:pt>
                <c:pt idx="422">
                  <c:v>0.00063083522583901</c:v>
                </c:pt>
                <c:pt idx="423">
                  <c:v>0.000346959374211455</c:v>
                </c:pt>
                <c:pt idx="424">
                  <c:v>0.000757002271006813</c:v>
                </c:pt>
                <c:pt idx="425">
                  <c:v>0.000441584658087307</c:v>
                </c:pt>
                <c:pt idx="426">
                  <c:v>0.000536209941963159</c:v>
                </c:pt>
                <c:pt idx="427">
                  <c:v>0.000378501135503406</c:v>
                </c:pt>
                <c:pt idx="428">
                  <c:v>0.000504668180671208</c:v>
                </c:pt>
                <c:pt idx="429">
                  <c:v>0.000504668180671208</c:v>
                </c:pt>
                <c:pt idx="430">
                  <c:v>0.000441584658087307</c:v>
                </c:pt>
                <c:pt idx="431">
                  <c:v>0.000441584658087307</c:v>
                </c:pt>
                <c:pt idx="432">
                  <c:v>0.00059929346454706</c:v>
                </c:pt>
                <c:pt idx="433">
                  <c:v>0.000346959374211455</c:v>
                </c:pt>
                <c:pt idx="434">
                  <c:v>0.000567751703255109</c:v>
                </c:pt>
                <c:pt idx="435">
                  <c:v>0.000378501135503406</c:v>
                </c:pt>
                <c:pt idx="436">
                  <c:v>0.000410042896795357</c:v>
                </c:pt>
                <c:pt idx="437">
                  <c:v>0.00059929346454706</c:v>
                </c:pt>
                <c:pt idx="438">
                  <c:v>0.000567751703255109</c:v>
                </c:pt>
                <c:pt idx="439">
                  <c:v>0.000693918748422911</c:v>
                </c:pt>
                <c:pt idx="440">
                  <c:v>0.000504668180671208</c:v>
                </c:pt>
                <c:pt idx="441">
                  <c:v>0.000378501135503406</c:v>
                </c:pt>
                <c:pt idx="442">
                  <c:v>0.000378501135503406</c:v>
                </c:pt>
                <c:pt idx="443">
                  <c:v>0.000410042896795357</c:v>
                </c:pt>
                <c:pt idx="444">
                  <c:v>0.000567751703255109</c:v>
                </c:pt>
                <c:pt idx="445">
                  <c:v>0.000315417612919505</c:v>
                </c:pt>
                <c:pt idx="446">
                  <c:v>0.000693918748422911</c:v>
                </c:pt>
                <c:pt idx="447">
                  <c:v>0.000346959374211455</c:v>
                </c:pt>
                <c:pt idx="448">
                  <c:v>0.000410042896795357</c:v>
                </c:pt>
                <c:pt idx="449">
                  <c:v>0.000252334090335604</c:v>
                </c:pt>
                <c:pt idx="450">
                  <c:v>0.000567751703255109</c:v>
                </c:pt>
                <c:pt idx="451">
                  <c:v>0.000315417612919505</c:v>
                </c:pt>
                <c:pt idx="452">
                  <c:v>0.000536209941963159</c:v>
                </c:pt>
                <c:pt idx="453">
                  <c:v>0.000536209941963159</c:v>
                </c:pt>
                <c:pt idx="454">
                  <c:v>0.000567751703255109</c:v>
                </c:pt>
                <c:pt idx="455">
                  <c:v>0.000410042896795357</c:v>
                </c:pt>
                <c:pt idx="456">
                  <c:v>0.000504668180671208</c:v>
                </c:pt>
                <c:pt idx="457">
                  <c:v>0.000441584658087307</c:v>
                </c:pt>
                <c:pt idx="458">
                  <c:v>0.00059929346454706</c:v>
                </c:pt>
                <c:pt idx="459">
                  <c:v>0.000820085793590714</c:v>
                </c:pt>
                <c:pt idx="460">
                  <c:v>0.000283875851627554</c:v>
                </c:pt>
                <c:pt idx="461">
                  <c:v>0.000504668180671208</c:v>
                </c:pt>
                <c:pt idx="462">
                  <c:v>0.00063083522583901</c:v>
                </c:pt>
                <c:pt idx="463">
                  <c:v>0.00063083522583901</c:v>
                </c:pt>
                <c:pt idx="464">
                  <c:v>0.00059929346454706</c:v>
                </c:pt>
                <c:pt idx="465">
                  <c:v>0.000536209941963159</c:v>
                </c:pt>
                <c:pt idx="466">
                  <c:v>0.000473126419379258</c:v>
                </c:pt>
                <c:pt idx="467">
                  <c:v>0.000536209941963159</c:v>
                </c:pt>
                <c:pt idx="468">
                  <c:v>0.000567751703255109</c:v>
                </c:pt>
                <c:pt idx="469">
                  <c:v>0.000441584658087307</c:v>
                </c:pt>
                <c:pt idx="470">
                  <c:v>0.000441584658087307</c:v>
                </c:pt>
                <c:pt idx="471">
                  <c:v>0.000536209941963159</c:v>
                </c:pt>
                <c:pt idx="472">
                  <c:v>0.000473126419379258</c:v>
                </c:pt>
                <c:pt idx="473">
                  <c:v>0.000346959374211455</c:v>
                </c:pt>
                <c:pt idx="474">
                  <c:v>0.000536209941963159</c:v>
                </c:pt>
                <c:pt idx="475">
                  <c:v>0.000441584658087307</c:v>
                </c:pt>
                <c:pt idx="476">
                  <c:v>0.000378501135503406</c:v>
                </c:pt>
                <c:pt idx="477">
                  <c:v>0.000473126419379258</c:v>
                </c:pt>
                <c:pt idx="478">
                  <c:v>0.000536209941963159</c:v>
                </c:pt>
                <c:pt idx="479">
                  <c:v>0.000504668180671208</c:v>
                </c:pt>
                <c:pt idx="480">
                  <c:v>0.000441584658087307</c:v>
                </c:pt>
                <c:pt idx="481">
                  <c:v>0.000441584658087307</c:v>
                </c:pt>
                <c:pt idx="482">
                  <c:v>0.000725460509714862</c:v>
                </c:pt>
                <c:pt idx="483">
                  <c:v>0.000283875851627554</c:v>
                </c:pt>
                <c:pt idx="484">
                  <c:v>0.000346959374211455</c:v>
                </c:pt>
                <c:pt idx="485">
                  <c:v>0.00059929346454706</c:v>
                </c:pt>
                <c:pt idx="486">
                  <c:v>0.000567751703255109</c:v>
                </c:pt>
                <c:pt idx="487">
                  <c:v>0.00059929346454706</c:v>
                </c:pt>
                <c:pt idx="488">
                  <c:v>0.000536209941963159</c:v>
                </c:pt>
                <c:pt idx="489">
                  <c:v>0.000820085793590714</c:v>
                </c:pt>
                <c:pt idx="490">
                  <c:v>0.000567751703255109</c:v>
                </c:pt>
                <c:pt idx="491">
                  <c:v>0.00059929346454706</c:v>
                </c:pt>
                <c:pt idx="492">
                  <c:v>0.000410042896795357</c:v>
                </c:pt>
                <c:pt idx="493">
                  <c:v>0.000504668180671208</c:v>
                </c:pt>
                <c:pt idx="494">
                  <c:v>0.00063083522583901</c:v>
                </c:pt>
                <c:pt idx="495">
                  <c:v>0.000504668180671208</c:v>
                </c:pt>
                <c:pt idx="496">
                  <c:v>0.000504668180671208</c:v>
                </c:pt>
                <c:pt idx="497">
                  <c:v>0.000252334090335604</c:v>
                </c:pt>
                <c:pt idx="498">
                  <c:v>0.000252334090335604</c:v>
                </c:pt>
                <c:pt idx="499">
                  <c:v>0.000536209941963159</c:v>
                </c:pt>
                <c:pt idx="500">
                  <c:v>0.000536209941963159</c:v>
                </c:pt>
                <c:pt idx="501">
                  <c:v>0.000536209941963159</c:v>
                </c:pt>
                <c:pt idx="502">
                  <c:v>0.000662376987130961</c:v>
                </c:pt>
                <c:pt idx="503">
                  <c:v>0.000504668180671208</c:v>
                </c:pt>
                <c:pt idx="504">
                  <c:v>0.000315417612919505</c:v>
                </c:pt>
                <c:pt idx="505">
                  <c:v>0.000536209941963159</c:v>
                </c:pt>
                <c:pt idx="506">
                  <c:v>0.000441584658087307</c:v>
                </c:pt>
                <c:pt idx="507">
                  <c:v>0.000441584658087307</c:v>
                </c:pt>
                <c:pt idx="508">
                  <c:v>0.000536209941963159</c:v>
                </c:pt>
                <c:pt idx="509">
                  <c:v>0.000441584658087307</c:v>
                </c:pt>
                <c:pt idx="510">
                  <c:v>0.000473126419379258</c:v>
                </c:pt>
                <c:pt idx="511">
                  <c:v>0.000441584658087307</c:v>
                </c:pt>
                <c:pt idx="512">
                  <c:v>0.000346959374211455</c:v>
                </c:pt>
                <c:pt idx="513">
                  <c:v>0.000441584658087307</c:v>
                </c:pt>
                <c:pt idx="514">
                  <c:v>0.000441584658087307</c:v>
                </c:pt>
                <c:pt idx="515">
                  <c:v>0.000504668180671208</c:v>
                </c:pt>
                <c:pt idx="516">
                  <c:v>0.000346959374211455</c:v>
                </c:pt>
                <c:pt idx="517">
                  <c:v>0.000662376987130961</c:v>
                </c:pt>
                <c:pt idx="518">
                  <c:v>0.000693918748422911</c:v>
                </c:pt>
                <c:pt idx="519">
                  <c:v>0.000252334090335604</c:v>
                </c:pt>
                <c:pt idx="520">
                  <c:v>0.00063083522583901</c:v>
                </c:pt>
                <c:pt idx="521">
                  <c:v>0.000410042896795357</c:v>
                </c:pt>
                <c:pt idx="522">
                  <c:v>0.00059929346454706</c:v>
                </c:pt>
                <c:pt idx="523">
                  <c:v>0.000441584658087307</c:v>
                </c:pt>
                <c:pt idx="524">
                  <c:v>0.000473126419379258</c:v>
                </c:pt>
                <c:pt idx="525">
                  <c:v>0.000441584658087307</c:v>
                </c:pt>
                <c:pt idx="526">
                  <c:v>0.000252334090335604</c:v>
                </c:pt>
                <c:pt idx="527">
                  <c:v>0.000410042896795357</c:v>
                </c:pt>
                <c:pt idx="528">
                  <c:v>0.000346959374211455</c:v>
                </c:pt>
                <c:pt idx="529">
                  <c:v>0.000378501135503406</c:v>
                </c:pt>
                <c:pt idx="530">
                  <c:v>0.000315417612919505</c:v>
                </c:pt>
                <c:pt idx="531">
                  <c:v>0.000410042896795357</c:v>
                </c:pt>
                <c:pt idx="532">
                  <c:v>0.00059929346454706</c:v>
                </c:pt>
                <c:pt idx="533">
                  <c:v>0.00059929346454706</c:v>
                </c:pt>
                <c:pt idx="534">
                  <c:v>0.000378501135503406</c:v>
                </c:pt>
                <c:pt idx="535">
                  <c:v>0.000536209941963159</c:v>
                </c:pt>
                <c:pt idx="536">
                  <c:v>0.000536209941963159</c:v>
                </c:pt>
                <c:pt idx="537">
                  <c:v>0.000504668180671208</c:v>
                </c:pt>
                <c:pt idx="538">
                  <c:v>0.000346959374211455</c:v>
                </c:pt>
                <c:pt idx="539">
                  <c:v>0.000473126419379258</c:v>
                </c:pt>
                <c:pt idx="540">
                  <c:v>0.000378501135503406</c:v>
                </c:pt>
                <c:pt idx="541">
                  <c:v>0.000315417612919505</c:v>
                </c:pt>
                <c:pt idx="542">
                  <c:v>0.000441584658087307</c:v>
                </c:pt>
                <c:pt idx="543">
                  <c:v>0.000504668180671208</c:v>
                </c:pt>
                <c:pt idx="544">
                  <c:v>0.000410042896795357</c:v>
                </c:pt>
                <c:pt idx="545">
                  <c:v>0.000346959374211455</c:v>
                </c:pt>
                <c:pt idx="546">
                  <c:v>0.000410042896795357</c:v>
                </c:pt>
                <c:pt idx="547">
                  <c:v>0.000536209941963159</c:v>
                </c:pt>
                <c:pt idx="548">
                  <c:v>0.000410042896795357</c:v>
                </c:pt>
                <c:pt idx="549">
                  <c:v>0.000441584658087307</c:v>
                </c:pt>
                <c:pt idx="550">
                  <c:v>0.000410042896795357</c:v>
                </c:pt>
                <c:pt idx="551">
                  <c:v>0.000536209941963159</c:v>
                </c:pt>
                <c:pt idx="552">
                  <c:v>0.000504668180671208</c:v>
                </c:pt>
                <c:pt idx="553">
                  <c:v>0.000410042896795357</c:v>
                </c:pt>
                <c:pt idx="554">
                  <c:v>0.00059929346454706</c:v>
                </c:pt>
                <c:pt idx="555">
                  <c:v>0.000346959374211455</c:v>
                </c:pt>
                <c:pt idx="556">
                  <c:v>0.000536209941963159</c:v>
                </c:pt>
                <c:pt idx="557">
                  <c:v>0.000378501135503406</c:v>
                </c:pt>
                <c:pt idx="558">
                  <c:v>0.000567751703255109</c:v>
                </c:pt>
                <c:pt idx="559">
                  <c:v>0.000504668180671208</c:v>
                </c:pt>
                <c:pt idx="560">
                  <c:v>0.000473126419379258</c:v>
                </c:pt>
                <c:pt idx="561">
                  <c:v>0.000378501135503406</c:v>
                </c:pt>
                <c:pt idx="562">
                  <c:v>0.000820085793590714</c:v>
                </c:pt>
                <c:pt idx="563">
                  <c:v>0.000410042896795357</c:v>
                </c:pt>
                <c:pt idx="564">
                  <c:v>0.000725460509714862</c:v>
                </c:pt>
                <c:pt idx="565">
                  <c:v>0.000693918748422911</c:v>
                </c:pt>
                <c:pt idx="566">
                  <c:v>0.00059929346454706</c:v>
                </c:pt>
                <c:pt idx="567">
                  <c:v>0.000283875851627554</c:v>
                </c:pt>
                <c:pt idx="568">
                  <c:v>0.000536209941963159</c:v>
                </c:pt>
                <c:pt idx="569">
                  <c:v>0.00063083522583901</c:v>
                </c:pt>
                <c:pt idx="570">
                  <c:v>0.000410042896795357</c:v>
                </c:pt>
                <c:pt idx="571">
                  <c:v>0.000567751703255109</c:v>
                </c:pt>
                <c:pt idx="572">
                  <c:v>0.00059929346454706</c:v>
                </c:pt>
                <c:pt idx="573">
                  <c:v>0.00063083522583901</c:v>
                </c:pt>
                <c:pt idx="574">
                  <c:v>0.000473126419379258</c:v>
                </c:pt>
                <c:pt idx="575">
                  <c:v>0.000757002271006813</c:v>
                </c:pt>
                <c:pt idx="576">
                  <c:v>0.000346959374211455</c:v>
                </c:pt>
                <c:pt idx="577">
                  <c:v>0.000473126419379258</c:v>
                </c:pt>
                <c:pt idx="578">
                  <c:v>0.000441584658087307</c:v>
                </c:pt>
                <c:pt idx="579">
                  <c:v>0.000441584658087307</c:v>
                </c:pt>
                <c:pt idx="580">
                  <c:v>0.000536209941963159</c:v>
                </c:pt>
                <c:pt idx="581">
                  <c:v>0.000410042896795357</c:v>
                </c:pt>
                <c:pt idx="582">
                  <c:v>0.000378501135503406</c:v>
                </c:pt>
                <c:pt idx="583">
                  <c:v>0.000504668180671208</c:v>
                </c:pt>
                <c:pt idx="584">
                  <c:v>0.000662376987130961</c:v>
                </c:pt>
                <c:pt idx="585">
                  <c:v>0.000410042896795357</c:v>
                </c:pt>
                <c:pt idx="586">
                  <c:v>0.000378501135503406</c:v>
                </c:pt>
                <c:pt idx="587">
                  <c:v>0.000315417612919505</c:v>
                </c:pt>
                <c:pt idx="588">
                  <c:v>0.000504668180671208</c:v>
                </c:pt>
                <c:pt idx="589">
                  <c:v>0.000662376987130961</c:v>
                </c:pt>
                <c:pt idx="590">
                  <c:v>0.000536209941963159</c:v>
                </c:pt>
                <c:pt idx="591">
                  <c:v>0.000378501135503406</c:v>
                </c:pt>
                <c:pt idx="592">
                  <c:v>0.000315417612919505</c:v>
                </c:pt>
                <c:pt idx="593">
                  <c:v>0.00063083522583901</c:v>
                </c:pt>
                <c:pt idx="594">
                  <c:v>0.000504668180671208</c:v>
                </c:pt>
                <c:pt idx="595">
                  <c:v>0.000662376987130961</c:v>
                </c:pt>
                <c:pt idx="596">
                  <c:v>0.000441584658087307</c:v>
                </c:pt>
                <c:pt idx="597">
                  <c:v>0.000346959374211455</c:v>
                </c:pt>
                <c:pt idx="598">
                  <c:v>0.000315417612919505</c:v>
                </c:pt>
                <c:pt idx="599">
                  <c:v>0.000346959374211455</c:v>
                </c:pt>
                <c:pt idx="600">
                  <c:v>0.000567751703255109</c:v>
                </c:pt>
                <c:pt idx="601">
                  <c:v>0.000378501135503406</c:v>
                </c:pt>
                <c:pt idx="602">
                  <c:v>0.000441584658087307</c:v>
                </c:pt>
                <c:pt idx="603">
                  <c:v>0.000473126419379258</c:v>
                </c:pt>
                <c:pt idx="604">
                  <c:v>0.00059929346454706</c:v>
                </c:pt>
                <c:pt idx="605">
                  <c:v>0.00063083522583901</c:v>
                </c:pt>
                <c:pt idx="606">
                  <c:v>0.000536209941963159</c:v>
                </c:pt>
                <c:pt idx="607">
                  <c:v>0.000473126419379258</c:v>
                </c:pt>
                <c:pt idx="608">
                  <c:v>0.000662376987130961</c:v>
                </c:pt>
                <c:pt idx="609">
                  <c:v>0.000378501135503406</c:v>
                </c:pt>
                <c:pt idx="610">
                  <c:v>0.00063083522583901</c:v>
                </c:pt>
                <c:pt idx="611">
                  <c:v>0.000315417612919505</c:v>
                </c:pt>
                <c:pt idx="612">
                  <c:v>0.000378501135503406</c:v>
                </c:pt>
                <c:pt idx="613">
                  <c:v>0.000662376987130961</c:v>
                </c:pt>
                <c:pt idx="614">
                  <c:v>0.000378501135503406</c:v>
                </c:pt>
                <c:pt idx="615">
                  <c:v>0.000441584658087307</c:v>
                </c:pt>
                <c:pt idx="616">
                  <c:v>0.00063083522583901</c:v>
                </c:pt>
                <c:pt idx="617">
                  <c:v>0.000473126419379258</c:v>
                </c:pt>
                <c:pt idx="618">
                  <c:v>0.000441584658087307</c:v>
                </c:pt>
                <c:pt idx="619">
                  <c:v>0.000346959374211455</c:v>
                </c:pt>
                <c:pt idx="620">
                  <c:v>0.000473126419379258</c:v>
                </c:pt>
                <c:pt idx="621">
                  <c:v>0.00063083522583901</c:v>
                </c:pt>
                <c:pt idx="622">
                  <c:v>0.000567751703255109</c:v>
                </c:pt>
                <c:pt idx="623">
                  <c:v>0.000567751703255109</c:v>
                </c:pt>
                <c:pt idx="624">
                  <c:v>0.000473126419379258</c:v>
                </c:pt>
                <c:pt idx="625">
                  <c:v>0.000441584658087307</c:v>
                </c:pt>
                <c:pt idx="626">
                  <c:v>0.000346959374211455</c:v>
                </c:pt>
                <c:pt idx="627">
                  <c:v>0.00059929346454706</c:v>
                </c:pt>
                <c:pt idx="628">
                  <c:v>0.000536209941963159</c:v>
                </c:pt>
                <c:pt idx="629">
                  <c:v>0.000410042896795357</c:v>
                </c:pt>
                <c:pt idx="630">
                  <c:v>0.000662376987130961</c:v>
                </c:pt>
                <c:pt idx="631">
                  <c:v>0.000346959374211455</c:v>
                </c:pt>
                <c:pt idx="632">
                  <c:v>0.000693918748422911</c:v>
                </c:pt>
                <c:pt idx="633">
                  <c:v>0.000504668180671208</c:v>
                </c:pt>
                <c:pt idx="634">
                  <c:v>0.000441584658087307</c:v>
                </c:pt>
                <c:pt idx="635">
                  <c:v>0.000410042896795357</c:v>
                </c:pt>
                <c:pt idx="636">
                  <c:v>0.000504668180671208</c:v>
                </c:pt>
                <c:pt idx="637">
                  <c:v>0.000441584658087307</c:v>
                </c:pt>
                <c:pt idx="638">
                  <c:v>0.000346959374211455</c:v>
                </c:pt>
                <c:pt idx="639">
                  <c:v>0.000378501135503406</c:v>
                </c:pt>
                <c:pt idx="640">
                  <c:v>0.000693918748422911</c:v>
                </c:pt>
                <c:pt idx="641">
                  <c:v>0.000504668180671208</c:v>
                </c:pt>
                <c:pt idx="642">
                  <c:v>0.000410042896795357</c:v>
                </c:pt>
                <c:pt idx="643">
                  <c:v>0.000252334090335604</c:v>
                </c:pt>
                <c:pt idx="644">
                  <c:v>0.000315417612919505</c:v>
                </c:pt>
                <c:pt idx="645">
                  <c:v>0.00063083522583901</c:v>
                </c:pt>
                <c:pt idx="646">
                  <c:v>0.000536209941963159</c:v>
                </c:pt>
                <c:pt idx="647">
                  <c:v>0.000346959374211455</c:v>
                </c:pt>
                <c:pt idx="648">
                  <c:v>0.000378501135503406</c:v>
                </c:pt>
                <c:pt idx="649">
                  <c:v>0.000346959374211455</c:v>
                </c:pt>
                <c:pt idx="650">
                  <c:v>0.000504668180671208</c:v>
                </c:pt>
                <c:pt idx="651">
                  <c:v>0.000441584658087307</c:v>
                </c:pt>
                <c:pt idx="652">
                  <c:v>0.000252334090335604</c:v>
                </c:pt>
                <c:pt idx="653">
                  <c:v>0.000504668180671208</c:v>
                </c:pt>
                <c:pt idx="654">
                  <c:v>0.000473126419379258</c:v>
                </c:pt>
                <c:pt idx="655">
                  <c:v>0.000567751703255109</c:v>
                </c:pt>
                <c:pt idx="656">
                  <c:v>0.000378501135503406</c:v>
                </c:pt>
                <c:pt idx="657">
                  <c:v>0.000346959374211455</c:v>
                </c:pt>
                <c:pt idx="658">
                  <c:v>0.000189250567751703</c:v>
                </c:pt>
                <c:pt idx="659">
                  <c:v>0.000567751703255109</c:v>
                </c:pt>
                <c:pt idx="660">
                  <c:v>0.000378501135503406</c:v>
                </c:pt>
                <c:pt idx="661">
                  <c:v>0.000473126419379258</c:v>
                </c:pt>
                <c:pt idx="662">
                  <c:v>0.000662376987130961</c:v>
                </c:pt>
                <c:pt idx="663">
                  <c:v>0.000536209941963159</c:v>
                </c:pt>
                <c:pt idx="664">
                  <c:v>0.000536209941963159</c:v>
                </c:pt>
                <c:pt idx="665">
                  <c:v>0.000410042896795357</c:v>
                </c:pt>
                <c:pt idx="666">
                  <c:v>0.000315417612919505</c:v>
                </c:pt>
                <c:pt idx="667">
                  <c:v>0.000315417612919505</c:v>
                </c:pt>
                <c:pt idx="668">
                  <c:v>0.000567751703255109</c:v>
                </c:pt>
                <c:pt idx="669">
                  <c:v>0.000378501135503406</c:v>
                </c:pt>
                <c:pt idx="670">
                  <c:v>0.000220792329043653</c:v>
                </c:pt>
                <c:pt idx="671">
                  <c:v>0.000504668180671208</c:v>
                </c:pt>
                <c:pt idx="672">
                  <c:v>0.000473126419379258</c:v>
                </c:pt>
                <c:pt idx="673">
                  <c:v>0.000504668180671208</c:v>
                </c:pt>
                <c:pt idx="674">
                  <c:v>0.000536209941963159</c:v>
                </c:pt>
                <c:pt idx="675">
                  <c:v>0.000536209941963159</c:v>
                </c:pt>
                <c:pt idx="676">
                  <c:v>0.00063083522583901</c:v>
                </c:pt>
                <c:pt idx="677">
                  <c:v>0.000567751703255109</c:v>
                </c:pt>
                <c:pt idx="678">
                  <c:v>0.000504668180671208</c:v>
                </c:pt>
                <c:pt idx="679">
                  <c:v>0.00059929346454706</c:v>
                </c:pt>
                <c:pt idx="680">
                  <c:v>0.000441584658087307</c:v>
                </c:pt>
                <c:pt idx="681">
                  <c:v>0.000504668180671208</c:v>
                </c:pt>
                <c:pt idx="682">
                  <c:v>0.000504668180671208</c:v>
                </c:pt>
                <c:pt idx="683">
                  <c:v>0.000757002271006813</c:v>
                </c:pt>
                <c:pt idx="684">
                  <c:v>0.00059929346454706</c:v>
                </c:pt>
                <c:pt idx="685">
                  <c:v>0.000441584658087307</c:v>
                </c:pt>
                <c:pt idx="686">
                  <c:v>0.000536209941963159</c:v>
                </c:pt>
                <c:pt idx="687">
                  <c:v>0.000410042896795357</c:v>
                </c:pt>
                <c:pt idx="688">
                  <c:v>0.000757002271006813</c:v>
                </c:pt>
                <c:pt idx="689">
                  <c:v>0.000441584658087307</c:v>
                </c:pt>
                <c:pt idx="690">
                  <c:v>0.000536209941963159</c:v>
                </c:pt>
                <c:pt idx="691">
                  <c:v>0.000504668180671208</c:v>
                </c:pt>
                <c:pt idx="692">
                  <c:v>0.000567751703255109</c:v>
                </c:pt>
                <c:pt idx="693">
                  <c:v>0.00059929346454706</c:v>
                </c:pt>
                <c:pt idx="694">
                  <c:v>0.000189250567751703</c:v>
                </c:pt>
                <c:pt idx="695">
                  <c:v>0.00059929346454706</c:v>
                </c:pt>
                <c:pt idx="696">
                  <c:v>0.000346959374211455</c:v>
                </c:pt>
                <c:pt idx="697">
                  <c:v>0.000441584658087307</c:v>
                </c:pt>
                <c:pt idx="698">
                  <c:v>0.000441584658087307</c:v>
                </c:pt>
                <c:pt idx="699">
                  <c:v>0.000567751703255109</c:v>
                </c:pt>
                <c:pt idx="700">
                  <c:v>0.000662376987130961</c:v>
                </c:pt>
                <c:pt idx="701">
                  <c:v>0.00063083522583901</c:v>
                </c:pt>
                <c:pt idx="702">
                  <c:v>0.000410042896795357</c:v>
                </c:pt>
                <c:pt idx="703">
                  <c:v>0.000504668180671208</c:v>
                </c:pt>
                <c:pt idx="704">
                  <c:v>0.000567751703255109</c:v>
                </c:pt>
                <c:pt idx="705">
                  <c:v>0.000567751703255109</c:v>
                </c:pt>
                <c:pt idx="706">
                  <c:v>0.000504668180671208</c:v>
                </c:pt>
                <c:pt idx="707">
                  <c:v>0.000757002271006813</c:v>
                </c:pt>
                <c:pt idx="708">
                  <c:v>0.000410042896795357</c:v>
                </c:pt>
                <c:pt idx="709">
                  <c:v>0.000441584658087307</c:v>
                </c:pt>
                <c:pt idx="710">
                  <c:v>0.000504668180671208</c:v>
                </c:pt>
                <c:pt idx="711">
                  <c:v>0.000315417612919505</c:v>
                </c:pt>
                <c:pt idx="712">
                  <c:v>0.000441584658087307</c:v>
                </c:pt>
                <c:pt idx="713">
                  <c:v>0.000567751703255109</c:v>
                </c:pt>
                <c:pt idx="714">
                  <c:v>0.000662376987130961</c:v>
                </c:pt>
                <c:pt idx="715">
                  <c:v>0.00059929346454706</c:v>
                </c:pt>
                <c:pt idx="716">
                  <c:v>0.000536209941963159</c:v>
                </c:pt>
                <c:pt idx="717">
                  <c:v>0.000567751703255109</c:v>
                </c:pt>
                <c:pt idx="718">
                  <c:v>0.00063083522583901</c:v>
                </c:pt>
                <c:pt idx="719">
                  <c:v>0.000536209941963159</c:v>
                </c:pt>
                <c:pt idx="720">
                  <c:v>0.000315417612919505</c:v>
                </c:pt>
                <c:pt idx="721">
                  <c:v>0.000346959374211455</c:v>
                </c:pt>
                <c:pt idx="722">
                  <c:v>0.000441584658087307</c:v>
                </c:pt>
                <c:pt idx="723">
                  <c:v>0.000441584658087307</c:v>
                </c:pt>
                <c:pt idx="724">
                  <c:v>0.000725460509714862</c:v>
                </c:pt>
                <c:pt idx="725">
                  <c:v>0.000536209941963159</c:v>
                </c:pt>
                <c:pt idx="726">
                  <c:v>0.000693918748422911</c:v>
                </c:pt>
                <c:pt idx="727">
                  <c:v>0.000536209941963159</c:v>
                </c:pt>
                <c:pt idx="728">
                  <c:v>0.000410042896795357</c:v>
                </c:pt>
                <c:pt idx="729">
                  <c:v>0.000410042896795357</c:v>
                </c:pt>
                <c:pt idx="730">
                  <c:v>0.000346959374211455</c:v>
                </c:pt>
                <c:pt idx="731">
                  <c:v>0.000346959374211455</c:v>
                </c:pt>
                <c:pt idx="732">
                  <c:v>0.000567751703255109</c:v>
                </c:pt>
                <c:pt idx="733">
                  <c:v>0.000504668180671208</c:v>
                </c:pt>
                <c:pt idx="734">
                  <c:v>0.000504668180671208</c:v>
                </c:pt>
                <c:pt idx="735">
                  <c:v>0.00059929346454706</c:v>
                </c:pt>
                <c:pt idx="736">
                  <c:v>0.000693918748422911</c:v>
                </c:pt>
                <c:pt idx="737">
                  <c:v>0.000473126419379258</c:v>
                </c:pt>
                <c:pt idx="738">
                  <c:v>0.00063083522583901</c:v>
                </c:pt>
                <c:pt idx="739">
                  <c:v>0.000378501135503406</c:v>
                </c:pt>
                <c:pt idx="740">
                  <c:v>0.000567751703255109</c:v>
                </c:pt>
                <c:pt idx="741">
                  <c:v>0.000725460509714862</c:v>
                </c:pt>
                <c:pt idx="742">
                  <c:v>0.000504668180671208</c:v>
                </c:pt>
                <c:pt idx="743">
                  <c:v>0.000567751703255109</c:v>
                </c:pt>
                <c:pt idx="744">
                  <c:v>0.000283875851627554</c:v>
                </c:pt>
                <c:pt idx="745">
                  <c:v>0.000441584658087307</c:v>
                </c:pt>
                <c:pt idx="746">
                  <c:v>0.000504668180671208</c:v>
                </c:pt>
                <c:pt idx="747">
                  <c:v>0.000346959374211455</c:v>
                </c:pt>
                <c:pt idx="748">
                  <c:v>0.000315417612919505</c:v>
                </c:pt>
                <c:pt idx="749">
                  <c:v>0.000504668180671208</c:v>
                </c:pt>
                <c:pt idx="750">
                  <c:v>0.000536209941963159</c:v>
                </c:pt>
                <c:pt idx="751">
                  <c:v>0.000410042896795357</c:v>
                </c:pt>
                <c:pt idx="752">
                  <c:v>0.000725460509714862</c:v>
                </c:pt>
                <c:pt idx="753">
                  <c:v>0.000567751703255109</c:v>
                </c:pt>
                <c:pt idx="754">
                  <c:v>0.00063083522583901</c:v>
                </c:pt>
                <c:pt idx="755">
                  <c:v>0.000410042896795357</c:v>
                </c:pt>
                <c:pt idx="756">
                  <c:v>0.000536209941963159</c:v>
                </c:pt>
                <c:pt idx="757">
                  <c:v>0.000473126419379258</c:v>
                </c:pt>
                <c:pt idx="758">
                  <c:v>0.00063083522583901</c:v>
                </c:pt>
                <c:pt idx="759">
                  <c:v>0.000473126419379258</c:v>
                </c:pt>
                <c:pt idx="760">
                  <c:v>0.000441584658087307</c:v>
                </c:pt>
                <c:pt idx="761">
                  <c:v>0.000473126419379258</c:v>
                </c:pt>
                <c:pt idx="762">
                  <c:v>0.000662376987130961</c:v>
                </c:pt>
                <c:pt idx="763">
                  <c:v>0.000410042896795357</c:v>
                </c:pt>
                <c:pt idx="764">
                  <c:v>0.00063083522583901</c:v>
                </c:pt>
                <c:pt idx="765">
                  <c:v>0.00063083522583901</c:v>
                </c:pt>
                <c:pt idx="766">
                  <c:v>0.000504668180671208</c:v>
                </c:pt>
                <c:pt idx="767">
                  <c:v>0.000441584658087307</c:v>
                </c:pt>
                <c:pt idx="768">
                  <c:v>0.000757002271006813</c:v>
                </c:pt>
                <c:pt idx="769">
                  <c:v>0.000441584658087307</c:v>
                </c:pt>
                <c:pt idx="770">
                  <c:v>0.000378501135503406</c:v>
                </c:pt>
                <c:pt idx="771">
                  <c:v>0.000851627554882664</c:v>
                </c:pt>
                <c:pt idx="772">
                  <c:v>0.000567751703255109</c:v>
                </c:pt>
                <c:pt idx="773">
                  <c:v>0.000567751703255109</c:v>
                </c:pt>
                <c:pt idx="774">
                  <c:v>0.000378501135503406</c:v>
                </c:pt>
                <c:pt idx="775">
                  <c:v>0.000283875851627554</c:v>
                </c:pt>
                <c:pt idx="776">
                  <c:v>0.000662376987130961</c:v>
                </c:pt>
                <c:pt idx="777">
                  <c:v>0.00059929346454706</c:v>
                </c:pt>
                <c:pt idx="778">
                  <c:v>0.000441584658087307</c:v>
                </c:pt>
                <c:pt idx="779">
                  <c:v>0.000473126419379258</c:v>
                </c:pt>
                <c:pt idx="780">
                  <c:v>0.000473126419379258</c:v>
                </c:pt>
                <c:pt idx="781">
                  <c:v>0.000504668180671208</c:v>
                </c:pt>
                <c:pt idx="782">
                  <c:v>0.00059929346454706</c:v>
                </c:pt>
                <c:pt idx="783">
                  <c:v>0.000441584658087307</c:v>
                </c:pt>
                <c:pt idx="784">
                  <c:v>0.000346959374211455</c:v>
                </c:pt>
                <c:pt idx="785">
                  <c:v>0.000410042896795357</c:v>
                </c:pt>
                <c:pt idx="786">
                  <c:v>0.00063083522583901</c:v>
                </c:pt>
                <c:pt idx="787">
                  <c:v>0.000693918748422911</c:v>
                </c:pt>
                <c:pt idx="788">
                  <c:v>0.000504668180671208</c:v>
                </c:pt>
                <c:pt idx="789">
                  <c:v>0.000441584658087307</c:v>
                </c:pt>
                <c:pt idx="790">
                  <c:v>0.000567751703255109</c:v>
                </c:pt>
                <c:pt idx="791">
                  <c:v>0.000410042896795357</c:v>
                </c:pt>
                <c:pt idx="792">
                  <c:v>0.000441584658087307</c:v>
                </c:pt>
                <c:pt idx="793">
                  <c:v>0.000504668180671208</c:v>
                </c:pt>
                <c:pt idx="794">
                  <c:v>0.000378501135503406</c:v>
                </c:pt>
                <c:pt idx="795">
                  <c:v>0.000252334090335604</c:v>
                </c:pt>
                <c:pt idx="796">
                  <c:v>0.000567751703255109</c:v>
                </c:pt>
                <c:pt idx="797">
                  <c:v>0.000788544032298763</c:v>
                </c:pt>
                <c:pt idx="798">
                  <c:v>0.000567751703255109</c:v>
                </c:pt>
                <c:pt idx="799">
                  <c:v>0.000567751703255109</c:v>
                </c:pt>
                <c:pt idx="800">
                  <c:v>0.000567751703255109</c:v>
                </c:pt>
                <c:pt idx="801">
                  <c:v>0.00063083522583901</c:v>
                </c:pt>
                <c:pt idx="802">
                  <c:v>0.000410042896795357</c:v>
                </c:pt>
                <c:pt idx="803">
                  <c:v>0.000504668180671208</c:v>
                </c:pt>
                <c:pt idx="804">
                  <c:v>0.000504668180671208</c:v>
                </c:pt>
                <c:pt idx="805">
                  <c:v>0.000504668180671208</c:v>
                </c:pt>
                <c:pt idx="806">
                  <c:v>0.00059929346454706</c:v>
                </c:pt>
                <c:pt idx="807">
                  <c:v>0.000315417612919505</c:v>
                </c:pt>
                <c:pt idx="808">
                  <c:v>0.000662376987130961</c:v>
                </c:pt>
                <c:pt idx="809">
                  <c:v>0.000504668180671208</c:v>
                </c:pt>
                <c:pt idx="810">
                  <c:v>0.000473126419379258</c:v>
                </c:pt>
                <c:pt idx="811">
                  <c:v>0.000473126419379258</c:v>
                </c:pt>
                <c:pt idx="812">
                  <c:v>0.000410042896795357</c:v>
                </c:pt>
                <c:pt idx="813">
                  <c:v>0.00059929346454706</c:v>
                </c:pt>
                <c:pt idx="814">
                  <c:v>0.000693918748422911</c:v>
                </c:pt>
                <c:pt idx="815">
                  <c:v>0.000473126419379258</c:v>
                </c:pt>
                <c:pt idx="816">
                  <c:v>0.000536209941963159</c:v>
                </c:pt>
                <c:pt idx="817">
                  <c:v>0.000504668180671208</c:v>
                </c:pt>
                <c:pt idx="818">
                  <c:v>0.000662376987130961</c:v>
                </c:pt>
                <c:pt idx="819">
                  <c:v>0.000441584658087307</c:v>
                </c:pt>
                <c:pt idx="820">
                  <c:v>0.000693918748422911</c:v>
                </c:pt>
                <c:pt idx="821">
                  <c:v>0.000504668180671208</c:v>
                </c:pt>
                <c:pt idx="822">
                  <c:v>0.000378501135503406</c:v>
                </c:pt>
                <c:pt idx="823">
                  <c:v>0.000536209941963159</c:v>
                </c:pt>
                <c:pt idx="824">
                  <c:v>0.000693918748422911</c:v>
                </c:pt>
                <c:pt idx="825">
                  <c:v>0.000410042896795357</c:v>
                </c:pt>
                <c:pt idx="826">
                  <c:v>0.000567751703255109</c:v>
                </c:pt>
                <c:pt idx="827">
                  <c:v>0.000504668180671208</c:v>
                </c:pt>
                <c:pt idx="828">
                  <c:v>0.000410042896795357</c:v>
                </c:pt>
                <c:pt idx="829">
                  <c:v>0.00059929346454706</c:v>
                </c:pt>
                <c:pt idx="830">
                  <c:v>0.000567751703255109</c:v>
                </c:pt>
                <c:pt idx="831">
                  <c:v>0.000662376987130961</c:v>
                </c:pt>
                <c:pt idx="832">
                  <c:v>0.000473126419379258</c:v>
                </c:pt>
                <c:pt idx="833">
                  <c:v>0.000725460509714862</c:v>
                </c:pt>
                <c:pt idx="834">
                  <c:v>0.000473126419379258</c:v>
                </c:pt>
                <c:pt idx="835">
                  <c:v>0.000473126419379258</c:v>
                </c:pt>
                <c:pt idx="836">
                  <c:v>0.000504668180671208</c:v>
                </c:pt>
                <c:pt idx="837">
                  <c:v>0.000283875851627554</c:v>
                </c:pt>
                <c:pt idx="838">
                  <c:v>0.000283875851627554</c:v>
                </c:pt>
                <c:pt idx="839">
                  <c:v>0.000378501135503406</c:v>
                </c:pt>
                <c:pt idx="840">
                  <c:v>0.000662376987130961</c:v>
                </c:pt>
                <c:pt idx="841">
                  <c:v>0.00063083522583901</c:v>
                </c:pt>
                <c:pt idx="842">
                  <c:v>0.000410042896795357</c:v>
                </c:pt>
                <c:pt idx="843">
                  <c:v>0.000346959374211455</c:v>
                </c:pt>
                <c:pt idx="844">
                  <c:v>0.000504668180671208</c:v>
                </c:pt>
                <c:pt idx="845">
                  <c:v>0.000504668180671208</c:v>
                </c:pt>
                <c:pt idx="846">
                  <c:v>0.000662376987130961</c:v>
                </c:pt>
                <c:pt idx="847">
                  <c:v>0.000315417612919505</c:v>
                </c:pt>
                <c:pt idx="848">
                  <c:v>0.000346959374211455</c:v>
                </c:pt>
                <c:pt idx="849">
                  <c:v>0.000567751703255109</c:v>
                </c:pt>
                <c:pt idx="850">
                  <c:v>0.000473126419379258</c:v>
                </c:pt>
                <c:pt idx="851">
                  <c:v>0.000473126419379258</c:v>
                </c:pt>
                <c:pt idx="852">
                  <c:v>0.000441584658087307</c:v>
                </c:pt>
                <c:pt idx="853">
                  <c:v>0.000725460509714862</c:v>
                </c:pt>
                <c:pt idx="854">
                  <c:v>0.000693918748422911</c:v>
                </c:pt>
                <c:pt idx="855">
                  <c:v>0.000536209941963159</c:v>
                </c:pt>
                <c:pt idx="856">
                  <c:v>0.00059929346454706</c:v>
                </c:pt>
                <c:pt idx="857">
                  <c:v>0.000378501135503406</c:v>
                </c:pt>
                <c:pt idx="858">
                  <c:v>0.00063083522583901</c:v>
                </c:pt>
                <c:pt idx="859">
                  <c:v>0.00063083522583901</c:v>
                </c:pt>
                <c:pt idx="860">
                  <c:v>0.00059929346454706</c:v>
                </c:pt>
                <c:pt idx="861">
                  <c:v>0.000536209941963159</c:v>
                </c:pt>
                <c:pt idx="862">
                  <c:v>0.00063083522583901</c:v>
                </c:pt>
                <c:pt idx="863">
                  <c:v>0.000473126419379258</c:v>
                </c:pt>
                <c:pt idx="864">
                  <c:v>0.00059929346454706</c:v>
                </c:pt>
                <c:pt idx="865">
                  <c:v>0.000662376987130961</c:v>
                </c:pt>
                <c:pt idx="866">
                  <c:v>0.000410042896795357</c:v>
                </c:pt>
                <c:pt idx="867">
                  <c:v>0.000473126419379258</c:v>
                </c:pt>
                <c:pt idx="868">
                  <c:v>0.000315417612919505</c:v>
                </c:pt>
                <c:pt idx="869">
                  <c:v>0.000693918748422911</c:v>
                </c:pt>
                <c:pt idx="870">
                  <c:v>0.000378501135503406</c:v>
                </c:pt>
                <c:pt idx="871">
                  <c:v>0.00063083522583901</c:v>
                </c:pt>
                <c:pt idx="872">
                  <c:v>0.000441584658087307</c:v>
                </c:pt>
                <c:pt idx="873">
                  <c:v>0.00063083522583901</c:v>
                </c:pt>
                <c:pt idx="874">
                  <c:v>0.000473126419379258</c:v>
                </c:pt>
                <c:pt idx="875">
                  <c:v>0.000378501135503406</c:v>
                </c:pt>
                <c:pt idx="876">
                  <c:v>0.000378501135503406</c:v>
                </c:pt>
                <c:pt idx="877">
                  <c:v>0.000536209941963159</c:v>
                </c:pt>
                <c:pt idx="878">
                  <c:v>0.000378501135503406</c:v>
                </c:pt>
                <c:pt idx="879">
                  <c:v>0.000410042896795357</c:v>
                </c:pt>
                <c:pt idx="880">
                  <c:v>0.000757002271006813</c:v>
                </c:pt>
                <c:pt idx="881">
                  <c:v>0.000346959374211455</c:v>
                </c:pt>
                <c:pt idx="882">
                  <c:v>0.000820085793590714</c:v>
                </c:pt>
                <c:pt idx="883">
                  <c:v>0.000473126419379258</c:v>
                </c:pt>
                <c:pt idx="884">
                  <c:v>0.000504668180671208</c:v>
                </c:pt>
                <c:pt idx="885">
                  <c:v>0.000504668180671208</c:v>
                </c:pt>
                <c:pt idx="886">
                  <c:v>0.000504668180671208</c:v>
                </c:pt>
                <c:pt idx="887">
                  <c:v>0.000473126419379258</c:v>
                </c:pt>
                <c:pt idx="888">
                  <c:v>0.000346959374211455</c:v>
                </c:pt>
                <c:pt idx="889">
                  <c:v>0.000536209941963159</c:v>
                </c:pt>
                <c:pt idx="890">
                  <c:v>0.000441584658087307</c:v>
                </c:pt>
                <c:pt idx="891">
                  <c:v>0.000378501135503406</c:v>
                </c:pt>
                <c:pt idx="892">
                  <c:v>0.000504668180671208</c:v>
                </c:pt>
                <c:pt idx="893">
                  <c:v>0.00059929346454706</c:v>
                </c:pt>
                <c:pt idx="894">
                  <c:v>0.000504668180671208</c:v>
                </c:pt>
                <c:pt idx="895">
                  <c:v>0.00059929346454706</c:v>
                </c:pt>
                <c:pt idx="896">
                  <c:v>0.000536209941963159</c:v>
                </c:pt>
                <c:pt idx="897">
                  <c:v>0.000536209941963159</c:v>
                </c:pt>
                <c:pt idx="898">
                  <c:v>0.000378501135503406</c:v>
                </c:pt>
                <c:pt idx="899">
                  <c:v>0.000346959374211455</c:v>
                </c:pt>
                <c:pt idx="900">
                  <c:v>0.000567751703255109</c:v>
                </c:pt>
                <c:pt idx="901">
                  <c:v>0.000378501135503406</c:v>
                </c:pt>
                <c:pt idx="902">
                  <c:v>0.000473126419379258</c:v>
                </c:pt>
                <c:pt idx="903">
                  <c:v>0.00059929346454706</c:v>
                </c:pt>
                <c:pt idx="904">
                  <c:v>0.000473126419379258</c:v>
                </c:pt>
                <c:pt idx="905">
                  <c:v>0.000504668180671208</c:v>
                </c:pt>
                <c:pt idx="906">
                  <c:v>0.000504668180671208</c:v>
                </c:pt>
                <c:pt idx="907">
                  <c:v>0.000536209941963159</c:v>
                </c:pt>
                <c:pt idx="908">
                  <c:v>0.00063083522583901</c:v>
                </c:pt>
                <c:pt idx="909">
                  <c:v>0.000504668180671208</c:v>
                </c:pt>
                <c:pt idx="910">
                  <c:v>0.000473126419379258</c:v>
                </c:pt>
                <c:pt idx="911">
                  <c:v>0.000473126419379258</c:v>
                </c:pt>
                <c:pt idx="912">
                  <c:v>0.000441584658087307</c:v>
                </c:pt>
                <c:pt idx="913">
                  <c:v>0.00059929346454706</c:v>
                </c:pt>
                <c:pt idx="914">
                  <c:v>0.000504668180671208</c:v>
                </c:pt>
                <c:pt idx="915">
                  <c:v>0.00063083522583901</c:v>
                </c:pt>
                <c:pt idx="916">
                  <c:v>0.00063083522583901</c:v>
                </c:pt>
                <c:pt idx="917">
                  <c:v>0.00063083522583901</c:v>
                </c:pt>
                <c:pt idx="918">
                  <c:v>0.00063083522583901</c:v>
                </c:pt>
                <c:pt idx="919">
                  <c:v>0.000473126419379258</c:v>
                </c:pt>
                <c:pt idx="920">
                  <c:v>0.000220792329043653</c:v>
                </c:pt>
                <c:pt idx="921">
                  <c:v>0.00063083522583901</c:v>
                </c:pt>
                <c:pt idx="922">
                  <c:v>0.000725460509714862</c:v>
                </c:pt>
                <c:pt idx="923">
                  <c:v>0.000757002271006813</c:v>
                </c:pt>
                <c:pt idx="924">
                  <c:v>0.000504668180671208</c:v>
                </c:pt>
                <c:pt idx="925">
                  <c:v>0.000378501135503406</c:v>
                </c:pt>
                <c:pt idx="926">
                  <c:v>0.00059929346454706</c:v>
                </c:pt>
                <c:pt idx="927">
                  <c:v>0.000693918748422911</c:v>
                </c:pt>
                <c:pt idx="928">
                  <c:v>0.000252334090335604</c:v>
                </c:pt>
                <c:pt idx="929">
                  <c:v>0.000473126419379258</c:v>
                </c:pt>
                <c:pt idx="930">
                  <c:v>0.00059929346454706</c:v>
                </c:pt>
                <c:pt idx="931">
                  <c:v>0.000346959374211455</c:v>
                </c:pt>
                <c:pt idx="932">
                  <c:v>0.000378501135503406</c:v>
                </c:pt>
                <c:pt idx="933">
                  <c:v>0.00059929346454706</c:v>
                </c:pt>
                <c:pt idx="934">
                  <c:v>0.00063083522583901</c:v>
                </c:pt>
                <c:pt idx="935">
                  <c:v>0.00059929346454706</c:v>
                </c:pt>
                <c:pt idx="936">
                  <c:v>0.000220792329043653</c:v>
                </c:pt>
                <c:pt idx="937">
                  <c:v>0.000315417612919505</c:v>
                </c:pt>
                <c:pt idx="938">
                  <c:v>0.00063083522583901</c:v>
                </c:pt>
                <c:pt idx="939">
                  <c:v>0.00063083522583901</c:v>
                </c:pt>
                <c:pt idx="940">
                  <c:v>0.000441584658087307</c:v>
                </c:pt>
                <c:pt idx="941">
                  <c:v>0.000504668180671208</c:v>
                </c:pt>
                <c:pt idx="942">
                  <c:v>0.000410042896795357</c:v>
                </c:pt>
                <c:pt idx="943">
                  <c:v>0.000410042896795357</c:v>
                </c:pt>
                <c:pt idx="944">
                  <c:v>0.000441584658087307</c:v>
                </c:pt>
                <c:pt idx="945">
                  <c:v>0.000693918748422911</c:v>
                </c:pt>
                <c:pt idx="946">
                  <c:v>0.000757002271006813</c:v>
                </c:pt>
                <c:pt idx="947">
                  <c:v>0.000504668180671208</c:v>
                </c:pt>
                <c:pt idx="948">
                  <c:v>0.000346959374211455</c:v>
                </c:pt>
                <c:pt idx="949">
                  <c:v>0.000315417612919505</c:v>
                </c:pt>
                <c:pt idx="950">
                  <c:v>0.000504668180671208</c:v>
                </c:pt>
                <c:pt idx="951">
                  <c:v>0.000504668180671208</c:v>
                </c:pt>
                <c:pt idx="952">
                  <c:v>0.00063083522583901</c:v>
                </c:pt>
                <c:pt idx="953">
                  <c:v>0.000473126419379258</c:v>
                </c:pt>
                <c:pt idx="954">
                  <c:v>0.000693918748422911</c:v>
                </c:pt>
                <c:pt idx="955">
                  <c:v>0.000346959374211455</c:v>
                </c:pt>
                <c:pt idx="956">
                  <c:v>0.000346959374211455</c:v>
                </c:pt>
                <c:pt idx="957">
                  <c:v>0.000441584658087307</c:v>
                </c:pt>
                <c:pt idx="958">
                  <c:v>0.000441584658087307</c:v>
                </c:pt>
                <c:pt idx="959">
                  <c:v>0.000567751703255109</c:v>
                </c:pt>
                <c:pt idx="960">
                  <c:v>0.000410042896795357</c:v>
                </c:pt>
                <c:pt idx="961">
                  <c:v>0.000536209941963159</c:v>
                </c:pt>
                <c:pt idx="962">
                  <c:v>0.000536209941963159</c:v>
                </c:pt>
                <c:pt idx="963">
                  <c:v>0.000441584658087307</c:v>
                </c:pt>
                <c:pt idx="964">
                  <c:v>0.00059929346454706</c:v>
                </c:pt>
                <c:pt idx="965">
                  <c:v>0.000220792329043653</c:v>
                </c:pt>
                <c:pt idx="966">
                  <c:v>0.000346959374211455</c:v>
                </c:pt>
                <c:pt idx="967">
                  <c:v>0.00059929346454706</c:v>
                </c:pt>
                <c:pt idx="968">
                  <c:v>0.000504668180671208</c:v>
                </c:pt>
                <c:pt idx="969">
                  <c:v>0.000410042896795357</c:v>
                </c:pt>
                <c:pt idx="970">
                  <c:v>0.00059929346454706</c:v>
                </c:pt>
                <c:pt idx="971">
                  <c:v>0.000662376987130961</c:v>
                </c:pt>
                <c:pt idx="972">
                  <c:v>0.000346959374211455</c:v>
                </c:pt>
                <c:pt idx="973">
                  <c:v>0.000473126419379258</c:v>
                </c:pt>
                <c:pt idx="974">
                  <c:v>0.000346959374211455</c:v>
                </c:pt>
                <c:pt idx="975">
                  <c:v>0.000567751703255109</c:v>
                </c:pt>
                <c:pt idx="976">
                  <c:v>0.000378501135503406</c:v>
                </c:pt>
                <c:pt idx="977">
                  <c:v>0.000504668180671208</c:v>
                </c:pt>
                <c:pt idx="978">
                  <c:v>0.000536209941963159</c:v>
                </c:pt>
                <c:pt idx="979">
                  <c:v>0.000504668180671208</c:v>
                </c:pt>
                <c:pt idx="980">
                  <c:v>0.000662376987130961</c:v>
                </c:pt>
                <c:pt idx="981">
                  <c:v>0.000473126419379258</c:v>
                </c:pt>
                <c:pt idx="982">
                  <c:v>0.000662376987130961</c:v>
                </c:pt>
                <c:pt idx="983">
                  <c:v>0.00063083522583901</c:v>
                </c:pt>
                <c:pt idx="984">
                  <c:v>0.000378501135503406</c:v>
                </c:pt>
                <c:pt idx="985">
                  <c:v>0.000757002271006813</c:v>
                </c:pt>
                <c:pt idx="986">
                  <c:v>0.000504668180671208</c:v>
                </c:pt>
                <c:pt idx="987">
                  <c:v>0.00063083522583901</c:v>
                </c:pt>
                <c:pt idx="988">
                  <c:v>0.000504668180671208</c:v>
                </c:pt>
                <c:pt idx="989">
                  <c:v>0.000536209941963159</c:v>
                </c:pt>
                <c:pt idx="990">
                  <c:v>0.000252334090335604</c:v>
                </c:pt>
                <c:pt idx="991">
                  <c:v>0.000693918748422911</c:v>
                </c:pt>
                <c:pt idx="992">
                  <c:v>0.000346959374211455</c:v>
                </c:pt>
                <c:pt idx="993">
                  <c:v>0.000693918748422911</c:v>
                </c:pt>
                <c:pt idx="994">
                  <c:v>0.00059929346454706</c:v>
                </c:pt>
                <c:pt idx="995">
                  <c:v>0.000757002271006813</c:v>
                </c:pt>
                <c:pt idx="996">
                  <c:v>0.000441584658087307</c:v>
                </c:pt>
                <c:pt idx="997">
                  <c:v>0.000504668180671208</c:v>
                </c:pt>
                <c:pt idx="998">
                  <c:v>0.000441584658087307</c:v>
                </c:pt>
                <c:pt idx="999">
                  <c:v>0.000473126419379258</c:v>
                </c:pt>
                <c:pt idx="1000">
                  <c:v>0.000473126419379258</c:v>
                </c:pt>
                <c:pt idx="1001">
                  <c:v>0.000378501135503406</c:v>
                </c:pt>
                <c:pt idx="1002">
                  <c:v>0.000346959374211455</c:v>
                </c:pt>
                <c:pt idx="1003">
                  <c:v>0.000567751703255109</c:v>
                </c:pt>
                <c:pt idx="1004">
                  <c:v>0.000536209941963159</c:v>
                </c:pt>
                <c:pt idx="1005">
                  <c:v>0.000315417612919505</c:v>
                </c:pt>
                <c:pt idx="1006">
                  <c:v>0.000410042896795357</c:v>
                </c:pt>
                <c:pt idx="1007">
                  <c:v>0.000473126419379258</c:v>
                </c:pt>
                <c:pt idx="1008">
                  <c:v>0.000567751703255109</c:v>
                </c:pt>
                <c:pt idx="1009">
                  <c:v>0.00059929346454706</c:v>
                </c:pt>
                <c:pt idx="1010">
                  <c:v>0.000504668180671208</c:v>
                </c:pt>
                <c:pt idx="1011">
                  <c:v>0.000504668180671208</c:v>
                </c:pt>
                <c:pt idx="1012">
                  <c:v>0.000378501135503406</c:v>
                </c:pt>
                <c:pt idx="1013">
                  <c:v>0.00063083522583901</c:v>
                </c:pt>
                <c:pt idx="1014">
                  <c:v>0.000504668180671208</c:v>
                </c:pt>
                <c:pt idx="1015">
                  <c:v>0.000473126419379258</c:v>
                </c:pt>
                <c:pt idx="1016">
                  <c:v>0.00059929346454706</c:v>
                </c:pt>
                <c:pt idx="1017">
                  <c:v>0.000504668180671208</c:v>
                </c:pt>
                <c:pt idx="1018">
                  <c:v>0.000725460509714862</c:v>
                </c:pt>
                <c:pt idx="1019">
                  <c:v>0.000410042896795357</c:v>
                </c:pt>
                <c:pt idx="1020">
                  <c:v>0.000504668180671208</c:v>
                </c:pt>
                <c:pt idx="1021">
                  <c:v>0.000536209941963159</c:v>
                </c:pt>
                <c:pt idx="1022">
                  <c:v>0.00063083522583901</c:v>
                </c:pt>
                <c:pt idx="1023">
                  <c:v>0.000378501135503406</c:v>
                </c:pt>
                <c:pt idx="1024">
                  <c:v>0.000441584658087307</c:v>
                </c:pt>
                <c:pt idx="1025">
                  <c:v>0.000315417612919505</c:v>
                </c:pt>
                <c:pt idx="1026">
                  <c:v>0.000315417612919505</c:v>
                </c:pt>
                <c:pt idx="1027">
                  <c:v>0.000410042896795357</c:v>
                </c:pt>
                <c:pt idx="1028">
                  <c:v>0.000315417612919505</c:v>
                </c:pt>
                <c:pt idx="1029">
                  <c:v>0.000378501135503406</c:v>
                </c:pt>
                <c:pt idx="1030">
                  <c:v>0.000441584658087307</c:v>
                </c:pt>
                <c:pt idx="1031">
                  <c:v>0.00063083522583901</c:v>
                </c:pt>
                <c:pt idx="1032">
                  <c:v>0.000441584658087307</c:v>
                </c:pt>
                <c:pt idx="1033">
                  <c:v>0.000567751703255109</c:v>
                </c:pt>
                <c:pt idx="1034">
                  <c:v>0.00063083522583901</c:v>
                </c:pt>
                <c:pt idx="1035">
                  <c:v>0.000504668180671208</c:v>
                </c:pt>
                <c:pt idx="1036">
                  <c:v>0.000536209941963159</c:v>
                </c:pt>
                <c:pt idx="1037">
                  <c:v>0.000504668180671208</c:v>
                </c:pt>
                <c:pt idx="1038">
                  <c:v>0.000473126419379258</c:v>
                </c:pt>
                <c:pt idx="1039">
                  <c:v>0.000567751703255109</c:v>
                </c:pt>
                <c:pt idx="1040">
                  <c:v>0.000315417612919505</c:v>
                </c:pt>
                <c:pt idx="1041">
                  <c:v>0.000283875851627554</c:v>
                </c:pt>
                <c:pt idx="1042">
                  <c:v>0.000820085793590714</c:v>
                </c:pt>
                <c:pt idx="1043">
                  <c:v>0.000441584658087307</c:v>
                </c:pt>
                <c:pt idx="1044">
                  <c:v>0.00059929346454706</c:v>
                </c:pt>
                <c:pt idx="1045">
                  <c:v>0.000441584658087307</c:v>
                </c:pt>
                <c:pt idx="1046">
                  <c:v>0.000536209941963159</c:v>
                </c:pt>
                <c:pt idx="1047">
                  <c:v>0.000441584658087307</c:v>
                </c:pt>
                <c:pt idx="1048">
                  <c:v>0.000567751703255109</c:v>
                </c:pt>
                <c:pt idx="1049">
                  <c:v>0.000378501135503406</c:v>
                </c:pt>
                <c:pt idx="1050">
                  <c:v>0.000441584658087307</c:v>
                </c:pt>
                <c:pt idx="1051">
                  <c:v>0.000536209941963159</c:v>
                </c:pt>
                <c:pt idx="1052">
                  <c:v>0.000504668180671208</c:v>
                </c:pt>
                <c:pt idx="1053">
                  <c:v>0.000662376987130961</c:v>
                </c:pt>
                <c:pt idx="1054">
                  <c:v>0.000283875851627554</c:v>
                </c:pt>
                <c:pt idx="1055">
                  <c:v>0.000378501135503406</c:v>
                </c:pt>
                <c:pt idx="1056">
                  <c:v>0.000473126419379258</c:v>
                </c:pt>
                <c:pt idx="1057">
                  <c:v>0.000504668180671208</c:v>
                </c:pt>
                <c:pt idx="1058">
                  <c:v>0.000283875851627554</c:v>
                </c:pt>
                <c:pt idx="1059">
                  <c:v>0.000504668180671208</c:v>
                </c:pt>
                <c:pt idx="1060">
                  <c:v>0.000378501135503406</c:v>
                </c:pt>
                <c:pt idx="1061">
                  <c:v>0.00059929346454706</c:v>
                </c:pt>
                <c:pt idx="1062">
                  <c:v>0.000536209941963159</c:v>
                </c:pt>
                <c:pt idx="1063">
                  <c:v>0.000504668180671208</c:v>
                </c:pt>
                <c:pt idx="1064">
                  <c:v>0.000504668180671208</c:v>
                </c:pt>
                <c:pt idx="1065">
                  <c:v>0.00059929346454706</c:v>
                </c:pt>
                <c:pt idx="1066">
                  <c:v>0.000567751703255109</c:v>
                </c:pt>
                <c:pt idx="1067">
                  <c:v>0.000410042896795357</c:v>
                </c:pt>
                <c:pt idx="1068">
                  <c:v>0.000378501135503406</c:v>
                </c:pt>
                <c:pt idx="1069">
                  <c:v>0.000410042896795357</c:v>
                </c:pt>
                <c:pt idx="1070">
                  <c:v>0.000252334090335604</c:v>
                </c:pt>
                <c:pt idx="1071">
                  <c:v>0.000567751703255109</c:v>
                </c:pt>
                <c:pt idx="1072">
                  <c:v>0.000283875851627554</c:v>
                </c:pt>
                <c:pt idx="1073">
                  <c:v>0.000504668180671208</c:v>
                </c:pt>
                <c:pt idx="1074">
                  <c:v>0.00059929346454706</c:v>
                </c:pt>
                <c:pt idx="1075">
                  <c:v>0.000473126419379258</c:v>
                </c:pt>
                <c:pt idx="1076">
                  <c:v>0.000504668180671208</c:v>
                </c:pt>
                <c:pt idx="1077">
                  <c:v>0.000378501135503406</c:v>
                </c:pt>
                <c:pt idx="1078">
                  <c:v>0.000536209941963159</c:v>
                </c:pt>
                <c:pt idx="1079">
                  <c:v>0.000473126419379258</c:v>
                </c:pt>
                <c:pt idx="1080">
                  <c:v>0.000473126419379258</c:v>
                </c:pt>
                <c:pt idx="1081">
                  <c:v>0.000473126419379258</c:v>
                </c:pt>
                <c:pt idx="1082">
                  <c:v>0.000441584658087307</c:v>
                </c:pt>
                <c:pt idx="1083">
                  <c:v>0.000378501135503406</c:v>
                </c:pt>
                <c:pt idx="1084">
                  <c:v>0.00059929346454706</c:v>
                </c:pt>
                <c:pt idx="1085">
                  <c:v>0.000410042896795357</c:v>
                </c:pt>
                <c:pt idx="1086">
                  <c:v>0.00063083522583901</c:v>
                </c:pt>
                <c:pt idx="1087">
                  <c:v>0.000441584658087307</c:v>
                </c:pt>
                <c:pt idx="1088">
                  <c:v>0.000504668180671208</c:v>
                </c:pt>
                <c:pt idx="1089">
                  <c:v>0.000346959374211455</c:v>
                </c:pt>
                <c:pt idx="1090">
                  <c:v>0.000346959374211455</c:v>
                </c:pt>
                <c:pt idx="1091">
                  <c:v>0.000473126419379258</c:v>
                </c:pt>
                <c:pt idx="1092">
                  <c:v>0.000315417612919505</c:v>
                </c:pt>
                <c:pt idx="1093">
                  <c:v>0.000378501135503406</c:v>
                </c:pt>
                <c:pt idx="1094">
                  <c:v>0.000473126419379258</c:v>
                </c:pt>
                <c:pt idx="1095">
                  <c:v>0.000346959374211455</c:v>
                </c:pt>
                <c:pt idx="1096">
                  <c:v>0.000473126419379258</c:v>
                </c:pt>
                <c:pt idx="1097">
                  <c:v>0.000536209941963159</c:v>
                </c:pt>
                <c:pt idx="1098">
                  <c:v>0.000410042896795357</c:v>
                </c:pt>
                <c:pt idx="1099">
                  <c:v>0.000378501135503406</c:v>
                </c:pt>
                <c:pt idx="1100">
                  <c:v>0.000378501135503406</c:v>
                </c:pt>
                <c:pt idx="1101">
                  <c:v>0.000315417612919505</c:v>
                </c:pt>
                <c:pt idx="1102">
                  <c:v>0.000315417612919505</c:v>
                </c:pt>
                <c:pt idx="1103">
                  <c:v>0.000504668180671208</c:v>
                </c:pt>
                <c:pt idx="1104">
                  <c:v>0.000820085793590714</c:v>
                </c:pt>
                <c:pt idx="1105">
                  <c:v>0.00059929346454706</c:v>
                </c:pt>
                <c:pt idx="1106">
                  <c:v>0.000536209941963159</c:v>
                </c:pt>
                <c:pt idx="1107">
                  <c:v>0.000378501135503406</c:v>
                </c:pt>
                <c:pt idx="1108">
                  <c:v>0.000410042896795357</c:v>
                </c:pt>
                <c:pt idx="1109">
                  <c:v>0.000441584658087307</c:v>
                </c:pt>
                <c:pt idx="1110">
                  <c:v>0.000567751703255109</c:v>
                </c:pt>
                <c:pt idx="1111">
                  <c:v>0.000410042896795357</c:v>
                </c:pt>
                <c:pt idx="1112">
                  <c:v>0.000346959374211455</c:v>
                </c:pt>
                <c:pt idx="1113">
                  <c:v>0.000662376987130961</c:v>
                </c:pt>
                <c:pt idx="1114">
                  <c:v>0.000346959374211455</c:v>
                </c:pt>
                <c:pt idx="1115">
                  <c:v>0.000567751703255109</c:v>
                </c:pt>
                <c:pt idx="1116">
                  <c:v>0.000725460509714862</c:v>
                </c:pt>
                <c:pt idx="1117">
                  <c:v>0.000378501135503406</c:v>
                </c:pt>
                <c:pt idx="1118">
                  <c:v>0.000473126419379258</c:v>
                </c:pt>
                <c:pt idx="1119">
                  <c:v>0.000441584658087307</c:v>
                </c:pt>
                <c:pt idx="1120">
                  <c:v>0.000473126419379258</c:v>
                </c:pt>
                <c:pt idx="1121">
                  <c:v>0.000315417612919505</c:v>
                </c:pt>
                <c:pt idx="1122">
                  <c:v>0.000473126419379258</c:v>
                </c:pt>
                <c:pt idx="1123">
                  <c:v>0.000378501135503406</c:v>
                </c:pt>
                <c:pt idx="1124">
                  <c:v>0.000378501135503406</c:v>
                </c:pt>
                <c:pt idx="1125">
                  <c:v>0.000189250567751703</c:v>
                </c:pt>
                <c:pt idx="1126">
                  <c:v>0.000536209941963159</c:v>
                </c:pt>
                <c:pt idx="1127">
                  <c:v>0.000410042896795357</c:v>
                </c:pt>
                <c:pt idx="1128">
                  <c:v>0.000504668180671208</c:v>
                </c:pt>
                <c:pt idx="1129">
                  <c:v>0.000536209941963159</c:v>
                </c:pt>
                <c:pt idx="1130">
                  <c:v>0.000410042896795357</c:v>
                </c:pt>
                <c:pt idx="1131">
                  <c:v>0.000410042896795357</c:v>
                </c:pt>
                <c:pt idx="1132">
                  <c:v>0.00063083522583901</c:v>
                </c:pt>
                <c:pt idx="1133">
                  <c:v>0.000378501135503406</c:v>
                </c:pt>
                <c:pt idx="1134">
                  <c:v>0.000567751703255109</c:v>
                </c:pt>
                <c:pt idx="1135">
                  <c:v>0.000536209941963159</c:v>
                </c:pt>
                <c:pt idx="1136">
                  <c:v>0.000504668180671208</c:v>
                </c:pt>
                <c:pt idx="1137">
                  <c:v>0.000662376987130961</c:v>
                </c:pt>
                <c:pt idx="1138">
                  <c:v>0.000536209941963159</c:v>
                </c:pt>
                <c:pt idx="1139">
                  <c:v>0.000346959374211455</c:v>
                </c:pt>
                <c:pt idx="1140">
                  <c:v>0.000378501135503406</c:v>
                </c:pt>
                <c:pt idx="1141">
                  <c:v>0.000473126419379258</c:v>
                </c:pt>
                <c:pt idx="1142">
                  <c:v>0.000473126419379258</c:v>
                </c:pt>
                <c:pt idx="1143">
                  <c:v>0.000252334090335604</c:v>
                </c:pt>
                <c:pt idx="1144">
                  <c:v>0.000536209941963159</c:v>
                </c:pt>
                <c:pt idx="1145">
                  <c:v>0.000378501135503406</c:v>
                </c:pt>
                <c:pt idx="1146">
                  <c:v>0.000473126419379258</c:v>
                </c:pt>
                <c:pt idx="1147">
                  <c:v>0.000473126419379258</c:v>
                </c:pt>
                <c:pt idx="1148">
                  <c:v>0.000473126419379258</c:v>
                </c:pt>
                <c:pt idx="1149">
                  <c:v>0.000504668180671208</c:v>
                </c:pt>
                <c:pt idx="1150">
                  <c:v>0.000410042896795357</c:v>
                </c:pt>
                <c:pt idx="1151">
                  <c:v>0.000378501135503406</c:v>
                </c:pt>
                <c:pt idx="1152">
                  <c:v>0.000252334090335604</c:v>
                </c:pt>
                <c:pt idx="1153">
                  <c:v>0.000504668180671208</c:v>
                </c:pt>
                <c:pt idx="1154">
                  <c:v>0.000567751703255109</c:v>
                </c:pt>
                <c:pt idx="1155">
                  <c:v>0.000410042896795357</c:v>
                </c:pt>
                <c:pt idx="1156">
                  <c:v>0.000441584658087307</c:v>
                </c:pt>
                <c:pt idx="1157">
                  <c:v>0.000378501135503406</c:v>
                </c:pt>
                <c:pt idx="1158">
                  <c:v>0.000346959374211455</c:v>
                </c:pt>
                <c:pt idx="1159">
                  <c:v>0.000693918748422911</c:v>
                </c:pt>
                <c:pt idx="1160">
                  <c:v>0.000473126419379258</c:v>
                </c:pt>
                <c:pt idx="1161">
                  <c:v>0.000410042896795357</c:v>
                </c:pt>
                <c:pt idx="1162">
                  <c:v>0.000662376987130961</c:v>
                </c:pt>
                <c:pt idx="1163">
                  <c:v>0.000378501135503406</c:v>
                </c:pt>
                <c:pt idx="1164">
                  <c:v>0.000473126419379258</c:v>
                </c:pt>
                <c:pt idx="1165">
                  <c:v>0.000283875851627554</c:v>
                </c:pt>
                <c:pt idx="1166">
                  <c:v>0.000441584658087307</c:v>
                </c:pt>
                <c:pt idx="1167">
                  <c:v>0.000504668180671208</c:v>
                </c:pt>
                <c:pt idx="1168">
                  <c:v>0.000346959374211455</c:v>
                </c:pt>
                <c:pt idx="1169">
                  <c:v>0.000473126419379258</c:v>
                </c:pt>
                <c:pt idx="1170">
                  <c:v>0.000410042896795357</c:v>
                </c:pt>
                <c:pt idx="1171">
                  <c:v>0.000410042896795357</c:v>
                </c:pt>
                <c:pt idx="1172">
                  <c:v>0.000504668180671208</c:v>
                </c:pt>
                <c:pt idx="1173">
                  <c:v>0.000536209941963159</c:v>
                </c:pt>
                <c:pt idx="1174">
                  <c:v>0.000567751703255109</c:v>
                </c:pt>
                <c:pt idx="1175">
                  <c:v>0.000378501135503406</c:v>
                </c:pt>
                <c:pt idx="1176">
                  <c:v>0.000410042896795357</c:v>
                </c:pt>
                <c:pt idx="1177">
                  <c:v>0.000567751703255109</c:v>
                </c:pt>
                <c:pt idx="1178">
                  <c:v>0.000567751703255109</c:v>
                </c:pt>
                <c:pt idx="1179">
                  <c:v>0.000504668180671208</c:v>
                </c:pt>
                <c:pt idx="1180">
                  <c:v>0.000473126419379258</c:v>
                </c:pt>
                <c:pt idx="1181">
                  <c:v>0.000283875851627554</c:v>
                </c:pt>
                <c:pt idx="1182">
                  <c:v>0.000536209941963159</c:v>
                </c:pt>
                <c:pt idx="1183">
                  <c:v>0.000410042896795357</c:v>
                </c:pt>
                <c:pt idx="1184">
                  <c:v>0.000220792329043653</c:v>
                </c:pt>
                <c:pt idx="1185">
                  <c:v>0.000410042896795357</c:v>
                </c:pt>
                <c:pt idx="1186">
                  <c:v>0.000473126419379258</c:v>
                </c:pt>
                <c:pt idx="1187">
                  <c:v>0.000441584658087307</c:v>
                </c:pt>
                <c:pt idx="1188">
                  <c:v>0.000315417612919505</c:v>
                </c:pt>
                <c:pt idx="1189">
                  <c:v>0.000441584658087307</c:v>
                </c:pt>
                <c:pt idx="1190">
                  <c:v>0.000252334090335604</c:v>
                </c:pt>
                <c:pt idx="1191">
                  <c:v>0.000378501135503406</c:v>
                </c:pt>
                <c:pt idx="1192">
                  <c:v>0.000693918748422911</c:v>
                </c:pt>
                <c:pt idx="1193">
                  <c:v>0.000410042896795357</c:v>
                </c:pt>
                <c:pt idx="1194">
                  <c:v>0.000378501135503406</c:v>
                </c:pt>
                <c:pt idx="1195">
                  <c:v>0.000410042896795357</c:v>
                </c:pt>
                <c:pt idx="1196">
                  <c:v>0.00063083522583901</c:v>
                </c:pt>
                <c:pt idx="1197">
                  <c:v>0.000410042896795357</c:v>
                </c:pt>
                <c:pt idx="1198">
                  <c:v>0.000757002271006813</c:v>
                </c:pt>
                <c:pt idx="1199">
                  <c:v>0.000378501135503406</c:v>
                </c:pt>
                <c:pt idx="1200">
                  <c:v>0.000410042896795357</c:v>
                </c:pt>
                <c:pt idx="1201">
                  <c:v>0.000441584658087307</c:v>
                </c:pt>
                <c:pt idx="1202">
                  <c:v>0.000378501135503406</c:v>
                </c:pt>
                <c:pt idx="1203">
                  <c:v>0.000441584658087307</c:v>
                </c:pt>
                <c:pt idx="1204">
                  <c:v>0.000473126419379258</c:v>
                </c:pt>
                <c:pt idx="1205">
                  <c:v>0.000346959374211455</c:v>
                </c:pt>
                <c:pt idx="1206">
                  <c:v>0.000441584658087307</c:v>
                </c:pt>
                <c:pt idx="1207">
                  <c:v>0.00059929346454706</c:v>
                </c:pt>
                <c:pt idx="1208">
                  <c:v>0.000473126419379258</c:v>
                </c:pt>
                <c:pt idx="1209">
                  <c:v>0.000283875851627554</c:v>
                </c:pt>
                <c:pt idx="1210">
                  <c:v>0.000504668180671208</c:v>
                </c:pt>
                <c:pt idx="1211">
                  <c:v>0.00059929346454706</c:v>
                </c:pt>
                <c:pt idx="1212">
                  <c:v>0.000346959374211455</c:v>
                </c:pt>
                <c:pt idx="1213">
                  <c:v>0.000441584658087307</c:v>
                </c:pt>
                <c:pt idx="1214">
                  <c:v>0.000315417612919505</c:v>
                </c:pt>
                <c:pt idx="1215">
                  <c:v>0.00063083522583901</c:v>
                </c:pt>
                <c:pt idx="1216">
                  <c:v>0.000536209941963159</c:v>
                </c:pt>
                <c:pt idx="1217">
                  <c:v>0.000473126419379258</c:v>
                </c:pt>
                <c:pt idx="1218">
                  <c:v>0.000410042896795357</c:v>
                </c:pt>
                <c:pt idx="1219">
                  <c:v>0.000346959374211455</c:v>
                </c:pt>
                <c:pt idx="1220">
                  <c:v>0.000283875851627554</c:v>
                </c:pt>
                <c:pt idx="1221">
                  <c:v>0.000536209941963159</c:v>
                </c:pt>
                <c:pt idx="1222">
                  <c:v>0.000473126419379258</c:v>
                </c:pt>
                <c:pt idx="1223">
                  <c:v>0.000315417612919505</c:v>
                </c:pt>
                <c:pt idx="1224">
                  <c:v>0.000410042896795357</c:v>
                </c:pt>
                <c:pt idx="1225">
                  <c:v>0.000536209941963159</c:v>
                </c:pt>
                <c:pt idx="1226">
                  <c:v>0.000346959374211455</c:v>
                </c:pt>
                <c:pt idx="1227">
                  <c:v>0.000315417612919505</c:v>
                </c:pt>
                <c:pt idx="1228">
                  <c:v>0.000252334090335604</c:v>
                </c:pt>
                <c:pt idx="1229">
                  <c:v>0.000410042896795357</c:v>
                </c:pt>
                <c:pt idx="1230">
                  <c:v>0.000536209941963159</c:v>
                </c:pt>
                <c:pt idx="1231">
                  <c:v>0.000378501135503406</c:v>
                </c:pt>
                <c:pt idx="1232">
                  <c:v>0.000441584658087307</c:v>
                </c:pt>
                <c:pt idx="1233">
                  <c:v>0.000346959374211455</c:v>
                </c:pt>
                <c:pt idx="1234">
                  <c:v>0.000315417612919505</c:v>
                </c:pt>
                <c:pt idx="1235">
                  <c:v>0.000504668180671208</c:v>
                </c:pt>
                <c:pt idx="1236">
                  <c:v>0.000252334090335604</c:v>
                </c:pt>
                <c:pt idx="1237">
                  <c:v>0.000473126419379258</c:v>
                </c:pt>
                <c:pt idx="1238">
                  <c:v>0.000536209941963159</c:v>
                </c:pt>
                <c:pt idx="1239">
                  <c:v>0.00063083522583901</c:v>
                </c:pt>
                <c:pt idx="1240">
                  <c:v>0.000220792329043653</c:v>
                </c:pt>
                <c:pt idx="1241">
                  <c:v>0.000315417612919505</c:v>
                </c:pt>
                <c:pt idx="1242">
                  <c:v>0.000315417612919505</c:v>
                </c:pt>
                <c:pt idx="1243">
                  <c:v>0.000536209941963159</c:v>
                </c:pt>
                <c:pt idx="1244">
                  <c:v>0.000504668180671208</c:v>
                </c:pt>
                <c:pt idx="1245">
                  <c:v>0.00059929346454706</c:v>
                </c:pt>
                <c:pt idx="1246">
                  <c:v>0.000283875851627554</c:v>
                </c:pt>
                <c:pt idx="1247">
                  <c:v>0.000504668180671208</c:v>
                </c:pt>
                <c:pt idx="1248">
                  <c:v>0.000473126419379258</c:v>
                </c:pt>
                <c:pt idx="1249">
                  <c:v>0.00059929346454706</c:v>
                </c:pt>
                <c:pt idx="1250">
                  <c:v>0.000410042896795357</c:v>
                </c:pt>
                <c:pt idx="1251">
                  <c:v>0.000346959374211455</c:v>
                </c:pt>
                <c:pt idx="1252">
                  <c:v>0.000504668180671208</c:v>
                </c:pt>
                <c:pt idx="1253">
                  <c:v>0.000410042896795357</c:v>
                </c:pt>
                <c:pt idx="1254">
                  <c:v>0.000536209941963159</c:v>
                </c:pt>
                <c:pt idx="1255">
                  <c:v>0.000662376987130961</c:v>
                </c:pt>
                <c:pt idx="1256">
                  <c:v>0.000441584658087307</c:v>
                </c:pt>
                <c:pt idx="1257">
                  <c:v>0.000536209941963159</c:v>
                </c:pt>
                <c:pt idx="1258">
                  <c:v>0.000346959374211455</c:v>
                </c:pt>
                <c:pt idx="1259">
                  <c:v>0.000725460509714862</c:v>
                </c:pt>
                <c:pt idx="1260">
                  <c:v>0.000283875851627554</c:v>
                </c:pt>
                <c:pt idx="1261">
                  <c:v>0.000504668180671208</c:v>
                </c:pt>
                <c:pt idx="1262">
                  <c:v>0.000315417612919505</c:v>
                </c:pt>
                <c:pt idx="1263">
                  <c:v>0.000346959374211455</c:v>
                </c:pt>
                <c:pt idx="1264">
                  <c:v>0.000536209941963159</c:v>
                </c:pt>
                <c:pt idx="1265">
                  <c:v>0.000378501135503406</c:v>
                </c:pt>
                <c:pt idx="1266">
                  <c:v>0.000378501135503406</c:v>
                </c:pt>
                <c:pt idx="1267">
                  <c:v>0.000378501135503406</c:v>
                </c:pt>
                <c:pt idx="1268">
                  <c:v>0.000567751703255109</c:v>
                </c:pt>
                <c:pt idx="1269">
                  <c:v>0.00059929346454706</c:v>
                </c:pt>
                <c:pt idx="1270">
                  <c:v>0.000378501135503406</c:v>
                </c:pt>
                <c:pt idx="1271">
                  <c:v>0.000378501135503406</c:v>
                </c:pt>
                <c:pt idx="1272">
                  <c:v>0.000504668180671208</c:v>
                </c:pt>
                <c:pt idx="1273">
                  <c:v>0.000283875851627554</c:v>
                </c:pt>
                <c:pt idx="1274">
                  <c:v>0.000567751703255109</c:v>
                </c:pt>
                <c:pt idx="1275">
                  <c:v>0.000410042896795357</c:v>
                </c:pt>
                <c:pt idx="1276">
                  <c:v>0.000441584658087307</c:v>
                </c:pt>
                <c:pt idx="1277">
                  <c:v>0.000441584658087307</c:v>
                </c:pt>
                <c:pt idx="1278">
                  <c:v>0.000410042896795357</c:v>
                </c:pt>
                <c:pt idx="1279">
                  <c:v>0.000315417612919505</c:v>
                </c:pt>
                <c:pt idx="1280">
                  <c:v>0.000252334090335604</c:v>
                </c:pt>
                <c:pt idx="1281">
                  <c:v>0.000473126419379258</c:v>
                </c:pt>
                <c:pt idx="1282">
                  <c:v>0.000252334090335604</c:v>
                </c:pt>
                <c:pt idx="1283">
                  <c:v>0.000473126419379258</c:v>
                </c:pt>
                <c:pt idx="1284">
                  <c:v>0.000473126419379258</c:v>
                </c:pt>
                <c:pt idx="1285">
                  <c:v>0.00059929346454706</c:v>
                </c:pt>
                <c:pt idx="1286">
                  <c:v>0.000504668180671208</c:v>
                </c:pt>
                <c:pt idx="1287">
                  <c:v>0.000378501135503406</c:v>
                </c:pt>
                <c:pt idx="1288">
                  <c:v>0.00059929346454706</c:v>
                </c:pt>
                <c:pt idx="1289">
                  <c:v>0.000473126419379258</c:v>
                </c:pt>
                <c:pt idx="1290">
                  <c:v>0.000410042896795357</c:v>
                </c:pt>
                <c:pt idx="1291">
                  <c:v>0.000283875851627554</c:v>
                </c:pt>
                <c:pt idx="1292">
                  <c:v>0.000346959374211455</c:v>
                </c:pt>
                <c:pt idx="1293">
                  <c:v>0.000410042896795357</c:v>
                </c:pt>
                <c:pt idx="1294">
                  <c:v>0.000378501135503406</c:v>
                </c:pt>
                <c:pt idx="1295">
                  <c:v>0.000441584658087307</c:v>
                </c:pt>
                <c:pt idx="1296">
                  <c:v>0.000346959374211455</c:v>
                </c:pt>
                <c:pt idx="1297">
                  <c:v>0.000410042896795357</c:v>
                </c:pt>
                <c:pt idx="1298">
                  <c:v>0.000346959374211455</c:v>
                </c:pt>
                <c:pt idx="1299">
                  <c:v>0.000315417612919505</c:v>
                </c:pt>
                <c:pt idx="1300">
                  <c:v>0.000220792329043653</c:v>
                </c:pt>
                <c:pt idx="1301">
                  <c:v>0.000315417612919505</c:v>
                </c:pt>
                <c:pt idx="1302">
                  <c:v>0.000410042896795357</c:v>
                </c:pt>
                <c:pt idx="1303">
                  <c:v>0.000410042896795357</c:v>
                </c:pt>
                <c:pt idx="1304">
                  <c:v>0.000441584658087307</c:v>
                </c:pt>
                <c:pt idx="1305">
                  <c:v>0.000441584658087307</c:v>
                </c:pt>
                <c:pt idx="1306">
                  <c:v>0.000473126419379258</c:v>
                </c:pt>
                <c:pt idx="1307">
                  <c:v>0.000504668180671208</c:v>
                </c:pt>
                <c:pt idx="1308">
                  <c:v>0.000504668180671208</c:v>
                </c:pt>
                <c:pt idx="1309">
                  <c:v>0.000283875851627554</c:v>
                </c:pt>
                <c:pt idx="1310">
                  <c:v>0.000315417612919505</c:v>
                </c:pt>
                <c:pt idx="1311">
                  <c:v>0.000346959374211455</c:v>
                </c:pt>
                <c:pt idx="1312">
                  <c:v>0.000441584658087307</c:v>
                </c:pt>
                <c:pt idx="1313">
                  <c:v>0.000252334090335604</c:v>
                </c:pt>
                <c:pt idx="1314">
                  <c:v>0.000315417612919505</c:v>
                </c:pt>
                <c:pt idx="1315">
                  <c:v>0.000315417612919505</c:v>
                </c:pt>
                <c:pt idx="1316">
                  <c:v>0.000504668180671208</c:v>
                </c:pt>
                <c:pt idx="1317">
                  <c:v>0.000410042896795357</c:v>
                </c:pt>
                <c:pt idx="1318">
                  <c:v>0.000252334090335604</c:v>
                </c:pt>
                <c:pt idx="1319">
                  <c:v>0.000504668180671208</c:v>
                </c:pt>
                <c:pt idx="1320">
                  <c:v>0.000283875851627554</c:v>
                </c:pt>
                <c:pt idx="1321">
                  <c:v>0.000378501135503406</c:v>
                </c:pt>
                <c:pt idx="1322">
                  <c:v>0.000346959374211455</c:v>
                </c:pt>
                <c:pt idx="1323">
                  <c:v>0.000378501135503406</c:v>
                </c:pt>
                <c:pt idx="1324">
                  <c:v>0.000473126419379258</c:v>
                </c:pt>
                <c:pt idx="1325">
                  <c:v>0.000346959374211455</c:v>
                </c:pt>
                <c:pt idx="1326">
                  <c:v>0.000473126419379258</c:v>
                </c:pt>
                <c:pt idx="1327">
                  <c:v>0.000441584658087307</c:v>
                </c:pt>
                <c:pt idx="1328">
                  <c:v>0.000410042896795357</c:v>
                </c:pt>
                <c:pt idx="1329">
                  <c:v>0.000504668180671208</c:v>
                </c:pt>
                <c:pt idx="1330">
                  <c:v>0.000536209941963159</c:v>
                </c:pt>
                <c:pt idx="1331">
                  <c:v>0.000252334090335604</c:v>
                </c:pt>
                <c:pt idx="1332">
                  <c:v>0.000189250567751703</c:v>
                </c:pt>
                <c:pt idx="1333">
                  <c:v>0.000473126419379258</c:v>
                </c:pt>
                <c:pt idx="1334">
                  <c:v>0.000252334090335604</c:v>
                </c:pt>
                <c:pt idx="1335">
                  <c:v>0.000662376987130961</c:v>
                </c:pt>
                <c:pt idx="1336">
                  <c:v>0.000441584658087307</c:v>
                </c:pt>
                <c:pt idx="1337">
                  <c:v>0.000504668180671208</c:v>
                </c:pt>
                <c:pt idx="1338">
                  <c:v>0.000410042896795357</c:v>
                </c:pt>
                <c:pt idx="1339">
                  <c:v>0.000378501135503406</c:v>
                </c:pt>
                <c:pt idx="1340">
                  <c:v>0.000283875851627554</c:v>
                </c:pt>
                <c:pt idx="1341">
                  <c:v>0.000662376987130961</c:v>
                </c:pt>
                <c:pt idx="1342">
                  <c:v>0.000441584658087307</c:v>
                </c:pt>
                <c:pt idx="1343">
                  <c:v>0.000473126419379258</c:v>
                </c:pt>
                <c:pt idx="1344">
                  <c:v>0.000346959374211455</c:v>
                </c:pt>
                <c:pt idx="1345">
                  <c:v>0.000189250567751703</c:v>
                </c:pt>
                <c:pt idx="1346">
                  <c:v>0.000378501135503406</c:v>
                </c:pt>
                <c:pt idx="1347">
                  <c:v>0.000378501135503406</c:v>
                </c:pt>
                <c:pt idx="1348">
                  <c:v>0.000346959374211455</c:v>
                </c:pt>
                <c:pt idx="1349">
                  <c:v>0.000567751703255109</c:v>
                </c:pt>
                <c:pt idx="1350">
                  <c:v>0.000346959374211455</c:v>
                </c:pt>
                <c:pt idx="1351">
                  <c:v>0.000567751703255109</c:v>
                </c:pt>
                <c:pt idx="1352">
                  <c:v>0.000315417612919505</c:v>
                </c:pt>
                <c:pt idx="1353">
                  <c:v>0.000567751703255109</c:v>
                </c:pt>
                <c:pt idx="1354">
                  <c:v>0.000283875851627554</c:v>
                </c:pt>
                <c:pt idx="1355">
                  <c:v>0.000252334090335604</c:v>
                </c:pt>
                <c:pt idx="1356">
                  <c:v>0.000252334090335604</c:v>
                </c:pt>
                <c:pt idx="1357">
                  <c:v>0.000378501135503406</c:v>
                </c:pt>
                <c:pt idx="1358">
                  <c:v>0.000473126419379258</c:v>
                </c:pt>
                <c:pt idx="1359">
                  <c:v>0.000346959374211455</c:v>
                </c:pt>
                <c:pt idx="1360">
                  <c:v>0.000378501135503406</c:v>
                </c:pt>
                <c:pt idx="1361">
                  <c:v>0.000378501135503406</c:v>
                </c:pt>
                <c:pt idx="1362">
                  <c:v>0.000252334090335604</c:v>
                </c:pt>
                <c:pt idx="1363">
                  <c:v>0.000315417612919505</c:v>
                </c:pt>
                <c:pt idx="1364">
                  <c:v>0.000410042896795357</c:v>
                </c:pt>
                <c:pt idx="1365">
                  <c:v>0.000283875851627554</c:v>
                </c:pt>
                <c:pt idx="1366">
                  <c:v>0.000315417612919505</c:v>
                </c:pt>
                <c:pt idx="1367">
                  <c:v>0.000536209941963159</c:v>
                </c:pt>
                <c:pt idx="1368">
                  <c:v>0.000662376987130961</c:v>
                </c:pt>
                <c:pt idx="1369">
                  <c:v>0.000473126419379258</c:v>
                </c:pt>
                <c:pt idx="1370">
                  <c:v>0.000252334090335604</c:v>
                </c:pt>
                <c:pt idx="1371">
                  <c:v>0.000220792329043653</c:v>
                </c:pt>
                <c:pt idx="1372">
                  <c:v>0.000441584658087307</c:v>
                </c:pt>
                <c:pt idx="1373">
                  <c:v>0.000283875851627554</c:v>
                </c:pt>
                <c:pt idx="1374">
                  <c:v>0.000378501135503406</c:v>
                </c:pt>
                <c:pt idx="1375">
                  <c:v>0.000378501135503406</c:v>
                </c:pt>
                <c:pt idx="1376">
                  <c:v>0.000504668180671208</c:v>
                </c:pt>
                <c:pt idx="1377">
                  <c:v>0.000473126419379258</c:v>
                </c:pt>
                <c:pt idx="1378">
                  <c:v>0.000441584658087307</c:v>
                </c:pt>
                <c:pt idx="1379">
                  <c:v>0.000252334090335604</c:v>
                </c:pt>
                <c:pt idx="1380">
                  <c:v>0.000315417612919505</c:v>
                </c:pt>
                <c:pt idx="1381">
                  <c:v>0.000315417612919505</c:v>
                </c:pt>
                <c:pt idx="1382">
                  <c:v>0.000189250567751703</c:v>
                </c:pt>
                <c:pt idx="1383">
                  <c:v>0.000378501135503406</c:v>
                </c:pt>
                <c:pt idx="1384">
                  <c:v>0.000252334090335604</c:v>
                </c:pt>
                <c:pt idx="1385">
                  <c:v>0.000315417612919505</c:v>
                </c:pt>
                <c:pt idx="1386">
                  <c:v>0.000441584658087307</c:v>
                </c:pt>
                <c:pt idx="1387">
                  <c:v>0.000441584658087307</c:v>
                </c:pt>
                <c:pt idx="1388">
                  <c:v>0.000662376987130961</c:v>
                </c:pt>
                <c:pt idx="1389">
                  <c:v>0.000346959374211455</c:v>
                </c:pt>
                <c:pt idx="1390">
                  <c:v>0.000378501135503406</c:v>
                </c:pt>
                <c:pt idx="1391">
                  <c:v>0.000473126419379258</c:v>
                </c:pt>
                <c:pt idx="1392">
                  <c:v>0.000441584658087307</c:v>
                </c:pt>
                <c:pt idx="1393">
                  <c:v>0.000536209941963159</c:v>
                </c:pt>
                <c:pt idx="1394">
                  <c:v>0.000410042896795357</c:v>
                </c:pt>
                <c:pt idx="1395">
                  <c:v>0.000410042896795357</c:v>
                </c:pt>
                <c:pt idx="1396">
                  <c:v>0.000410042896795357</c:v>
                </c:pt>
                <c:pt idx="1397">
                  <c:v>0.000441584658087307</c:v>
                </c:pt>
                <c:pt idx="1398">
                  <c:v>0.000378501135503406</c:v>
                </c:pt>
                <c:pt idx="1399">
                  <c:v>0.000378501135503406</c:v>
                </c:pt>
                <c:pt idx="1400">
                  <c:v>0.000410042896795357</c:v>
                </c:pt>
                <c:pt idx="1401">
                  <c:v>0.000189250567751703</c:v>
                </c:pt>
                <c:pt idx="1402">
                  <c:v>0.000346959374211455</c:v>
                </c:pt>
                <c:pt idx="1403">
                  <c:v>0.000567751703255109</c:v>
                </c:pt>
                <c:pt idx="1404">
                  <c:v>0.000283875851627554</c:v>
                </c:pt>
                <c:pt idx="1405">
                  <c:v>0.000346959374211455</c:v>
                </c:pt>
                <c:pt idx="1406">
                  <c:v>0.000315417612919505</c:v>
                </c:pt>
                <c:pt idx="1407">
                  <c:v>0.000441584658087307</c:v>
                </c:pt>
                <c:pt idx="1408">
                  <c:v>0.000536209941963159</c:v>
                </c:pt>
                <c:pt idx="1409">
                  <c:v>0.000315417612919505</c:v>
                </c:pt>
                <c:pt idx="1410">
                  <c:v>0.000410042896795357</c:v>
                </c:pt>
                <c:pt idx="1411">
                  <c:v>0.000283875851627554</c:v>
                </c:pt>
                <c:pt idx="1412">
                  <c:v>0.000252334090335604</c:v>
                </c:pt>
                <c:pt idx="1413">
                  <c:v>0.000126167045167802</c:v>
                </c:pt>
                <c:pt idx="1414">
                  <c:v>0.000567751703255109</c:v>
                </c:pt>
                <c:pt idx="1415">
                  <c:v>0.000473126419379258</c:v>
                </c:pt>
                <c:pt idx="1416">
                  <c:v>0.000378501135503406</c:v>
                </c:pt>
                <c:pt idx="1417">
                  <c:v>0.000378501135503406</c:v>
                </c:pt>
                <c:pt idx="1418">
                  <c:v>0.000410042896795357</c:v>
                </c:pt>
                <c:pt idx="1419">
                  <c:v>0.000378501135503406</c:v>
                </c:pt>
                <c:pt idx="1420">
                  <c:v>0.000315417612919505</c:v>
                </c:pt>
                <c:pt idx="1421">
                  <c:v>0.000315417612919505</c:v>
                </c:pt>
                <c:pt idx="1422">
                  <c:v>0.000220792329043653</c:v>
                </c:pt>
                <c:pt idx="1423">
                  <c:v>0.000441584658087307</c:v>
                </c:pt>
                <c:pt idx="1424">
                  <c:v>0.000410042896795357</c:v>
                </c:pt>
                <c:pt idx="1425">
                  <c:v>0.000410042896795357</c:v>
                </c:pt>
                <c:pt idx="1426">
                  <c:v>0.000693918748422911</c:v>
                </c:pt>
                <c:pt idx="1427">
                  <c:v>0.000315417612919505</c:v>
                </c:pt>
                <c:pt idx="1428">
                  <c:v>0.000378501135503406</c:v>
                </c:pt>
                <c:pt idx="1429">
                  <c:v>0.000378501135503406</c:v>
                </c:pt>
                <c:pt idx="1430">
                  <c:v>0.000504668180671208</c:v>
                </c:pt>
                <c:pt idx="1431">
                  <c:v>0.000315417612919505</c:v>
                </c:pt>
                <c:pt idx="1432">
                  <c:v>0.000441584658087307</c:v>
                </c:pt>
                <c:pt idx="1433">
                  <c:v>0.000378501135503406</c:v>
                </c:pt>
                <c:pt idx="1434">
                  <c:v>0.000346959374211455</c:v>
                </c:pt>
                <c:pt idx="1435">
                  <c:v>0.000410042896795357</c:v>
                </c:pt>
                <c:pt idx="1436">
                  <c:v>0.000441584658087307</c:v>
                </c:pt>
                <c:pt idx="1437">
                  <c:v>0.000283875851627554</c:v>
                </c:pt>
                <c:pt idx="1438">
                  <c:v>0.000346959374211455</c:v>
                </c:pt>
                <c:pt idx="1439">
                  <c:v>0.000378501135503406</c:v>
                </c:pt>
                <c:pt idx="1440">
                  <c:v>0.000536209941963159</c:v>
                </c:pt>
                <c:pt idx="1441">
                  <c:v>0.000441584658087307</c:v>
                </c:pt>
                <c:pt idx="1442">
                  <c:v>0.000126167045167802</c:v>
                </c:pt>
                <c:pt idx="1443">
                  <c:v>0.000283875851627554</c:v>
                </c:pt>
                <c:pt idx="1444">
                  <c:v>0.000189250567751703</c:v>
                </c:pt>
                <c:pt idx="1445">
                  <c:v>0.000473126419379258</c:v>
                </c:pt>
                <c:pt idx="1446">
                  <c:v>0.00059929346454706</c:v>
                </c:pt>
                <c:pt idx="1447">
                  <c:v>0.000504668180671208</c:v>
                </c:pt>
                <c:pt idx="1448">
                  <c:v>0.000378501135503406</c:v>
                </c:pt>
                <c:pt idx="1449">
                  <c:v>0.000504668180671208</c:v>
                </c:pt>
                <c:pt idx="1450">
                  <c:v>0.000220792329043653</c:v>
                </c:pt>
                <c:pt idx="1451">
                  <c:v>0.000346959374211455</c:v>
                </c:pt>
                <c:pt idx="1452">
                  <c:v>0.000473126419379258</c:v>
                </c:pt>
                <c:pt idx="1453">
                  <c:v>0.000346959374211455</c:v>
                </c:pt>
                <c:pt idx="1454">
                  <c:v>0.000378501135503406</c:v>
                </c:pt>
                <c:pt idx="1455">
                  <c:v>0.000378501135503406</c:v>
                </c:pt>
                <c:pt idx="1456">
                  <c:v>0.000315417612919505</c:v>
                </c:pt>
                <c:pt idx="1457">
                  <c:v>0.000189250567751703</c:v>
                </c:pt>
                <c:pt idx="1458">
                  <c:v>0.000410042896795357</c:v>
                </c:pt>
                <c:pt idx="1459">
                  <c:v>0.000252334090335604</c:v>
                </c:pt>
                <c:pt idx="1460">
                  <c:v>0.000378501135503406</c:v>
                </c:pt>
                <c:pt idx="1461">
                  <c:v>0.000410042896795357</c:v>
                </c:pt>
                <c:pt idx="1462">
                  <c:v>0.00063083522583901</c:v>
                </c:pt>
                <c:pt idx="1463">
                  <c:v>0.000346959374211455</c:v>
                </c:pt>
                <c:pt idx="1464">
                  <c:v>0.000378501135503406</c:v>
                </c:pt>
                <c:pt idx="1465">
                  <c:v>0.000346959374211455</c:v>
                </c:pt>
                <c:pt idx="1466">
                  <c:v>0.000157708806459752</c:v>
                </c:pt>
                <c:pt idx="1467">
                  <c:v>0.000378501135503406</c:v>
                </c:pt>
                <c:pt idx="1468">
                  <c:v>0.000315417612919505</c:v>
                </c:pt>
                <c:pt idx="1469">
                  <c:v>0.000473126419379258</c:v>
                </c:pt>
                <c:pt idx="1470">
                  <c:v>0.000346959374211455</c:v>
                </c:pt>
                <c:pt idx="1471">
                  <c:v>0.000220792329043653</c:v>
                </c:pt>
                <c:pt idx="1472">
                  <c:v>0.00059929346454706</c:v>
                </c:pt>
                <c:pt idx="1473">
                  <c:v>0.000441584658087307</c:v>
                </c:pt>
                <c:pt idx="1474">
                  <c:v>0.000157708806459752</c:v>
                </c:pt>
                <c:pt idx="1475">
                  <c:v>0.000315417612919505</c:v>
                </c:pt>
                <c:pt idx="1476">
                  <c:v>0.000220792329043653</c:v>
                </c:pt>
                <c:pt idx="1477">
                  <c:v>0.000220792329043653</c:v>
                </c:pt>
                <c:pt idx="1478">
                  <c:v>0.000346959374211455</c:v>
                </c:pt>
                <c:pt idx="1479">
                  <c:v>0.000315417612919505</c:v>
                </c:pt>
                <c:pt idx="1480">
                  <c:v>0.000252334090335604</c:v>
                </c:pt>
                <c:pt idx="1481">
                  <c:v>0.000315417612919505</c:v>
                </c:pt>
                <c:pt idx="1482">
                  <c:v>0.000473126419379258</c:v>
                </c:pt>
                <c:pt idx="1483">
                  <c:v>0.000283875851627554</c:v>
                </c:pt>
                <c:pt idx="1484">
                  <c:v>0.000346959374211455</c:v>
                </c:pt>
                <c:pt idx="1485">
                  <c:v>0.000315417612919505</c:v>
                </c:pt>
                <c:pt idx="1486">
                  <c:v>0.000504668180671208</c:v>
                </c:pt>
                <c:pt idx="1487">
                  <c:v>0.000536209941963159</c:v>
                </c:pt>
                <c:pt idx="1488">
                  <c:v>0.000378501135503406</c:v>
                </c:pt>
                <c:pt idx="1489">
                  <c:v>0.000283875851627554</c:v>
                </c:pt>
                <c:pt idx="1490">
                  <c:v>0.000283875851627554</c:v>
                </c:pt>
                <c:pt idx="1491">
                  <c:v>0.000378501135503406</c:v>
                </c:pt>
                <c:pt idx="1492">
                  <c:v>0.000220792329043653</c:v>
                </c:pt>
                <c:pt idx="1493">
                  <c:v>0.000378501135503406</c:v>
                </c:pt>
                <c:pt idx="1494">
                  <c:v>0.000504668180671208</c:v>
                </c:pt>
                <c:pt idx="1495">
                  <c:v>0.000315417612919505</c:v>
                </c:pt>
                <c:pt idx="1496">
                  <c:v>0.000378501135503406</c:v>
                </c:pt>
                <c:pt idx="1497">
                  <c:v>0.000378501135503406</c:v>
                </c:pt>
                <c:pt idx="1498">
                  <c:v>0.000189250567751703</c:v>
                </c:pt>
                <c:pt idx="1499">
                  <c:v>0.000283875851627554</c:v>
                </c:pt>
                <c:pt idx="1500">
                  <c:v>0.000346959374211455</c:v>
                </c:pt>
                <c:pt idx="1501">
                  <c:v>0.000315417612919505</c:v>
                </c:pt>
                <c:pt idx="1502">
                  <c:v>0.000283875851627554</c:v>
                </c:pt>
                <c:pt idx="1503">
                  <c:v>0.000346959374211455</c:v>
                </c:pt>
                <c:pt idx="1504">
                  <c:v>0.000346959374211455</c:v>
                </c:pt>
                <c:pt idx="1505">
                  <c:v>0.000220792329043653</c:v>
                </c:pt>
                <c:pt idx="1506">
                  <c:v>0.000378501135503406</c:v>
                </c:pt>
                <c:pt idx="1507">
                  <c:v>0.000315417612919505</c:v>
                </c:pt>
                <c:pt idx="1508">
                  <c:v>0.000283875851627554</c:v>
                </c:pt>
                <c:pt idx="1509">
                  <c:v>0.000441584658087307</c:v>
                </c:pt>
                <c:pt idx="1510">
                  <c:v>0.000410042896795357</c:v>
                </c:pt>
                <c:pt idx="1511">
                  <c:v>0.000346959374211455</c:v>
                </c:pt>
                <c:pt idx="1512">
                  <c:v>0.000473126419379258</c:v>
                </c:pt>
                <c:pt idx="1513">
                  <c:v>0.000473126419379258</c:v>
                </c:pt>
                <c:pt idx="1514">
                  <c:v>0.000346959374211455</c:v>
                </c:pt>
                <c:pt idx="1515">
                  <c:v>0.000283875851627554</c:v>
                </c:pt>
                <c:pt idx="1516">
                  <c:v>0.000378501135503406</c:v>
                </c:pt>
                <c:pt idx="1517">
                  <c:v>0.000567751703255109</c:v>
                </c:pt>
                <c:pt idx="1518">
                  <c:v>0.000283875851627554</c:v>
                </c:pt>
                <c:pt idx="1519">
                  <c:v>0.000473126419379258</c:v>
                </c:pt>
                <c:pt idx="1520">
                  <c:v>0.000346959374211455</c:v>
                </c:pt>
                <c:pt idx="1521">
                  <c:v>0.000220792329043653</c:v>
                </c:pt>
                <c:pt idx="1522">
                  <c:v>0.000378501135503406</c:v>
                </c:pt>
                <c:pt idx="1523">
                  <c:v>0.000378501135503406</c:v>
                </c:pt>
                <c:pt idx="1524">
                  <c:v>0.000283875851627554</c:v>
                </c:pt>
                <c:pt idx="1525">
                  <c:v>0.000189250567751703</c:v>
                </c:pt>
                <c:pt idx="1526">
                  <c:v>0.000283875851627554</c:v>
                </c:pt>
                <c:pt idx="1527">
                  <c:v>0.000567751703255109</c:v>
                </c:pt>
                <c:pt idx="1528">
                  <c:v>0.000504668180671208</c:v>
                </c:pt>
                <c:pt idx="1529">
                  <c:v>0.000346959374211455</c:v>
                </c:pt>
                <c:pt idx="1530">
                  <c:v>0.000220792329043653</c:v>
                </c:pt>
                <c:pt idx="1531">
                  <c:v>0.000283875851627554</c:v>
                </c:pt>
                <c:pt idx="1532">
                  <c:v>0.000315417612919505</c:v>
                </c:pt>
                <c:pt idx="1533">
                  <c:v>0.000157708806459752</c:v>
                </c:pt>
                <c:pt idx="1534">
                  <c:v>0.000220792329043653</c:v>
                </c:pt>
                <c:pt idx="1535">
                  <c:v>0.000346959374211455</c:v>
                </c:pt>
                <c:pt idx="1536">
                  <c:v>0.000346959374211455</c:v>
                </c:pt>
                <c:pt idx="1537">
                  <c:v>0.000315417612919505</c:v>
                </c:pt>
                <c:pt idx="1538">
                  <c:v>0.000504668180671208</c:v>
                </c:pt>
                <c:pt idx="1539">
                  <c:v>0.000315417612919505</c:v>
                </c:pt>
                <c:pt idx="1540">
                  <c:v>0.000283875851627554</c:v>
                </c:pt>
                <c:pt idx="1541">
                  <c:v>0.000504668180671208</c:v>
                </c:pt>
                <c:pt idx="1542">
                  <c:v>0.000473126419379258</c:v>
                </c:pt>
                <c:pt idx="1543">
                  <c:v>0.000283875851627554</c:v>
                </c:pt>
                <c:pt idx="1544">
                  <c:v>0.000220792329043653</c:v>
                </c:pt>
                <c:pt idx="1545">
                  <c:v>0.000283875851627554</c:v>
                </c:pt>
                <c:pt idx="1546">
                  <c:v>0.000378501135503406</c:v>
                </c:pt>
                <c:pt idx="1547">
                  <c:v>0.000220792329043653</c:v>
                </c:pt>
                <c:pt idx="1548">
                  <c:v>0.000189250567751703</c:v>
                </c:pt>
                <c:pt idx="1549">
                  <c:v>0.000346959374211455</c:v>
                </c:pt>
                <c:pt idx="1550">
                  <c:v>0.000189250567751703</c:v>
                </c:pt>
                <c:pt idx="1551">
                  <c:v>0.000346959374211455</c:v>
                </c:pt>
                <c:pt idx="1552">
                  <c:v>0.000315417612919505</c:v>
                </c:pt>
                <c:pt idx="1553">
                  <c:v>0.000378501135503406</c:v>
                </c:pt>
                <c:pt idx="1554">
                  <c:v>0.000346959374211455</c:v>
                </c:pt>
                <c:pt idx="1555">
                  <c:v>0.000189250567751703</c:v>
                </c:pt>
                <c:pt idx="1556">
                  <c:v>0.000410042896795357</c:v>
                </c:pt>
                <c:pt idx="1557">
                  <c:v>0.000473126419379258</c:v>
                </c:pt>
                <c:pt idx="1558">
                  <c:v>0.000315417612919505</c:v>
                </c:pt>
                <c:pt idx="1559">
                  <c:v>0.000283875851627554</c:v>
                </c:pt>
                <c:pt idx="1560">
                  <c:v>0.000220792329043653</c:v>
                </c:pt>
                <c:pt idx="1561">
                  <c:v>0.000283875851627554</c:v>
                </c:pt>
                <c:pt idx="1562">
                  <c:v>0.000504668180671208</c:v>
                </c:pt>
                <c:pt idx="1563">
                  <c:v>0.000252334090335604</c:v>
                </c:pt>
                <c:pt idx="1564">
                  <c:v>0.000315417612919505</c:v>
                </c:pt>
                <c:pt idx="1565">
                  <c:v>0.000189250567751703</c:v>
                </c:pt>
                <c:pt idx="1566">
                  <c:v>0.000252334090335604</c:v>
                </c:pt>
                <c:pt idx="1567">
                  <c:v>0.000346959374211455</c:v>
                </c:pt>
                <c:pt idx="1568">
                  <c:v>0.000378501135503406</c:v>
                </c:pt>
                <c:pt idx="1569">
                  <c:v>0.000283875851627554</c:v>
                </c:pt>
                <c:pt idx="1570">
                  <c:v>0.000220792329043653</c:v>
                </c:pt>
                <c:pt idx="1571">
                  <c:v>0.000283875851627554</c:v>
                </c:pt>
                <c:pt idx="1572">
                  <c:v>0.00059929346454706</c:v>
                </c:pt>
                <c:pt idx="1573">
                  <c:v>0.000315417612919505</c:v>
                </c:pt>
                <c:pt idx="1574">
                  <c:v>0.000220792329043653</c:v>
                </c:pt>
                <c:pt idx="1575">
                  <c:v>0.000315417612919505</c:v>
                </c:pt>
                <c:pt idx="1576">
                  <c:v>0.000441584658087307</c:v>
                </c:pt>
                <c:pt idx="1577">
                  <c:v>0.000252334090335604</c:v>
                </c:pt>
                <c:pt idx="1578">
                  <c:v>0.000283875851627554</c:v>
                </c:pt>
                <c:pt idx="1579">
                  <c:v>0.000536209941963159</c:v>
                </c:pt>
                <c:pt idx="1580">
                  <c:v>0.000441584658087307</c:v>
                </c:pt>
                <c:pt idx="1581">
                  <c:v>0.000473126419379258</c:v>
                </c:pt>
                <c:pt idx="1582">
                  <c:v>0.000283875851627554</c:v>
                </c:pt>
                <c:pt idx="1583">
                  <c:v>0.000252334090335604</c:v>
                </c:pt>
                <c:pt idx="1584">
                  <c:v>0.000315417612919505</c:v>
                </c:pt>
                <c:pt idx="1585">
                  <c:v>0.000315417612919505</c:v>
                </c:pt>
                <c:pt idx="1586">
                  <c:v>0.000473126419379258</c:v>
                </c:pt>
                <c:pt idx="1587">
                  <c:v>0.000283875851627554</c:v>
                </c:pt>
                <c:pt idx="1588">
                  <c:v>0.000283875851627554</c:v>
                </c:pt>
                <c:pt idx="1589">
                  <c:v>0.000378501135503406</c:v>
                </c:pt>
                <c:pt idx="1590">
                  <c:v>0.000346959374211455</c:v>
                </c:pt>
                <c:pt idx="1591">
                  <c:v>0.000220792329043653</c:v>
                </c:pt>
                <c:pt idx="1592">
                  <c:v>0.000283875851627554</c:v>
                </c:pt>
                <c:pt idx="1593">
                  <c:v>0.000315417612919505</c:v>
                </c:pt>
                <c:pt idx="1594">
                  <c:v>0.000441584658087307</c:v>
                </c:pt>
                <c:pt idx="1595">
                  <c:v>0.000346959374211455</c:v>
                </c:pt>
                <c:pt idx="1596">
                  <c:v>0.000346959374211455</c:v>
                </c:pt>
                <c:pt idx="1597">
                  <c:v>0.000283875851627554</c:v>
                </c:pt>
                <c:pt idx="1598">
                  <c:v>0.000410042896795357</c:v>
                </c:pt>
                <c:pt idx="1599">
                  <c:v>0.000220792329043653</c:v>
                </c:pt>
                <c:pt idx="1600">
                  <c:v>0.000315417612919505</c:v>
                </c:pt>
                <c:pt idx="1601">
                  <c:v>0.000315417612919505</c:v>
                </c:pt>
                <c:pt idx="1602">
                  <c:v>0.000252334090335604</c:v>
                </c:pt>
                <c:pt idx="1603">
                  <c:v>0.000315417612919505</c:v>
                </c:pt>
                <c:pt idx="1604">
                  <c:v>0.000346959374211455</c:v>
                </c:pt>
                <c:pt idx="1605">
                  <c:v>0.000220792329043653</c:v>
                </c:pt>
                <c:pt idx="1606">
                  <c:v>0.000378501135503406</c:v>
                </c:pt>
                <c:pt idx="1607">
                  <c:v>0.000410042896795357</c:v>
                </c:pt>
                <c:pt idx="1608">
                  <c:v>0.000283875851627554</c:v>
                </c:pt>
                <c:pt idx="1609">
                  <c:v>0.000220792329043653</c:v>
                </c:pt>
                <c:pt idx="1610">
                  <c:v>0.000252334090335604</c:v>
                </c:pt>
                <c:pt idx="1611">
                  <c:v>0.000220792329043653</c:v>
                </c:pt>
                <c:pt idx="1612">
                  <c:v>0.000441584658087307</c:v>
                </c:pt>
                <c:pt idx="1613">
                  <c:v>0.000410042896795357</c:v>
                </c:pt>
                <c:pt idx="1614">
                  <c:v>0.000189250567751703</c:v>
                </c:pt>
                <c:pt idx="1615">
                  <c:v>0.000315417612919505</c:v>
                </c:pt>
                <c:pt idx="1616">
                  <c:v>0.000157708806459752</c:v>
                </c:pt>
                <c:pt idx="1617">
                  <c:v>0.000315417612919505</c:v>
                </c:pt>
                <c:pt idx="1618">
                  <c:v>0.000378501135503406</c:v>
                </c:pt>
                <c:pt idx="1619">
                  <c:v>0.000157708806459752</c:v>
                </c:pt>
                <c:pt idx="1620">
                  <c:v>0.000189250567751703</c:v>
                </c:pt>
                <c:pt idx="1621">
                  <c:v>0.000220792329043653</c:v>
                </c:pt>
                <c:pt idx="1622">
                  <c:v>0.000315417612919505</c:v>
                </c:pt>
                <c:pt idx="1623">
                  <c:v>0.000126167045167802</c:v>
                </c:pt>
                <c:pt idx="1624">
                  <c:v>0.000220792329043653</c:v>
                </c:pt>
                <c:pt idx="1625">
                  <c:v>0.000157708806459752</c:v>
                </c:pt>
                <c:pt idx="1626">
                  <c:v>0.000283875851627554</c:v>
                </c:pt>
                <c:pt idx="1627">
                  <c:v>0.000220792329043653</c:v>
                </c:pt>
                <c:pt idx="1628">
                  <c:v>0.000315417612919505</c:v>
                </c:pt>
                <c:pt idx="1629">
                  <c:v>0.000252334090335604</c:v>
                </c:pt>
                <c:pt idx="1630">
                  <c:v>0.000220792329043653</c:v>
                </c:pt>
                <c:pt idx="1631">
                  <c:v>0.000473126419379258</c:v>
                </c:pt>
                <c:pt idx="1632">
                  <c:v>0.000315417612919505</c:v>
                </c:pt>
                <c:pt idx="1633">
                  <c:v>0.000346959374211455</c:v>
                </c:pt>
                <c:pt idx="1634">
                  <c:v>6.3083522583901E-5</c:v>
                </c:pt>
                <c:pt idx="1635">
                  <c:v>0.000410042896795357</c:v>
                </c:pt>
                <c:pt idx="1636">
                  <c:v>0.000441584658087307</c:v>
                </c:pt>
                <c:pt idx="1637">
                  <c:v>0.000252334090335604</c:v>
                </c:pt>
                <c:pt idx="1638">
                  <c:v>0.000315417612919505</c:v>
                </c:pt>
                <c:pt idx="1639">
                  <c:v>0.000315417612919505</c:v>
                </c:pt>
                <c:pt idx="1640">
                  <c:v>0.000441584658087307</c:v>
                </c:pt>
                <c:pt idx="1641">
                  <c:v>0.000283875851627554</c:v>
                </c:pt>
                <c:pt idx="1642">
                  <c:v>0.000252334090335604</c:v>
                </c:pt>
                <c:pt idx="1643">
                  <c:v>0.000315417612919505</c:v>
                </c:pt>
                <c:pt idx="1644">
                  <c:v>0.000346959374211455</c:v>
                </c:pt>
                <c:pt idx="1645">
                  <c:v>0.000189250567751703</c:v>
                </c:pt>
                <c:pt idx="1646">
                  <c:v>0.000473126419379258</c:v>
                </c:pt>
                <c:pt idx="1647">
                  <c:v>0.000189250567751703</c:v>
                </c:pt>
                <c:pt idx="1648">
                  <c:v>0.000378501135503406</c:v>
                </c:pt>
                <c:pt idx="1649">
                  <c:v>0.000315417612919505</c:v>
                </c:pt>
                <c:pt idx="1650">
                  <c:v>0.000157708806459752</c:v>
                </c:pt>
                <c:pt idx="1651">
                  <c:v>0.000315417612919505</c:v>
                </c:pt>
                <c:pt idx="1652">
                  <c:v>0.000504668180671208</c:v>
                </c:pt>
                <c:pt idx="1653">
                  <c:v>0.000346959374211455</c:v>
                </c:pt>
                <c:pt idx="1654">
                  <c:v>0.000283875851627554</c:v>
                </c:pt>
                <c:pt idx="1655">
                  <c:v>0.000441584658087307</c:v>
                </c:pt>
                <c:pt idx="1656">
                  <c:v>0.000315417612919505</c:v>
                </c:pt>
                <c:pt idx="1657">
                  <c:v>0.000252334090335604</c:v>
                </c:pt>
                <c:pt idx="1658">
                  <c:v>0.000378501135503406</c:v>
                </c:pt>
                <c:pt idx="1659">
                  <c:v>0.000346959374211455</c:v>
                </c:pt>
                <c:pt idx="1660">
                  <c:v>0.000378501135503406</c:v>
                </c:pt>
                <c:pt idx="1661">
                  <c:v>0.000189250567751703</c:v>
                </c:pt>
                <c:pt idx="1662">
                  <c:v>0.000441584658087307</c:v>
                </c:pt>
                <c:pt idx="1663">
                  <c:v>0.000315417612919505</c:v>
                </c:pt>
                <c:pt idx="1664">
                  <c:v>0.000410042896795357</c:v>
                </c:pt>
                <c:pt idx="1665">
                  <c:v>0.000157708806459752</c:v>
                </c:pt>
                <c:pt idx="1666">
                  <c:v>0.000220792329043653</c:v>
                </c:pt>
                <c:pt idx="1667">
                  <c:v>0.000189250567751703</c:v>
                </c:pt>
                <c:pt idx="1668">
                  <c:v>0.000346959374211455</c:v>
                </c:pt>
                <c:pt idx="1669">
                  <c:v>0.000189250567751703</c:v>
                </c:pt>
                <c:pt idx="1670">
                  <c:v>0.000441584658087307</c:v>
                </c:pt>
                <c:pt idx="1671">
                  <c:v>0.000157708806459752</c:v>
                </c:pt>
                <c:pt idx="1672">
                  <c:v>0.000157708806459752</c:v>
                </c:pt>
                <c:pt idx="1673">
                  <c:v>0.000220792329043653</c:v>
                </c:pt>
                <c:pt idx="1674">
                  <c:v>0.000220792329043653</c:v>
                </c:pt>
                <c:pt idx="1675">
                  <c:v>0.000157708806459752</c:v>
                </c:pt>
                <c:pt idx="1676">
                  <c:v>0.000315417612919505</c:v>
                </c:pt>
                <c:pt idx="1677">
                  <c:v>0.000473126419379258</c:v>
                </c:pt>
                <c:pt idx="1678">
                  <c:v>0.000346959374211455</c:v>
                </c:pt>
                <c:pt idx="1679">
                  <c:v>0.000157708806459752</c:v>
                </c:pt>
                <c:pt idx="1680">
                  <c:v>0.000252334090335604</c:v>
                </c:pt>
                <c:pt idx="1681">
                  <c:v>0.000252334090335604</c:v>
                </c:pt>
                <c:pt idx="1682">
                  <c:v>0.000220792329043653</c:v>
                </c:pt>
                <c:pt idx="1683">
                  <c:v>9.46252838758516E-5</c:v>
                </c:pt>
                <c:pt idx="1684">
                  <c:v>0.000315417612919505</c:v>
                </c:pt>
                <c:pt idx="1685">
                  <c:v>0.000410042896795357</c:v>
                </c:pt>
                <c:pt idx="1686">
                  <c:v>0.000283875851627554</c:v>
                </c:pt>
                <c:pt idx="1687">
                  <c:v>0.000315417612919505</c:v>
                </c:pt>
                <c:pt idx="1688">
                  <c:v>0.000315417612919505</c:v>
                </c:pt>
                <c:pt idx="1689">
                  <c:v>0.000378501135503406</c:v>
                </c:pt>
                <c:pt idx="1690">
                  <c:v>0.000283875851627554</c:v>
                </c:pt>
                <c:pt idx="1691">
                  <c:v>0.000315417612919505</c:v>
                </c:pt>
                <c:pt idx="1692">
                  <c:v>0.000189250567751703</c:v>
                </c:pt>
                <c:pt idx="1693">
                  <c:v>0.000252334090335604</c:v>
                </c:pt>
                <c:pt idx="1694">
                  <c:v>0.000220792329043653</c:v>
                </c:pt>
                <c:pt idx="1695">
                  <c:v>0.000220792329043653</c:v>
                </c:pt>
                <c:pt idx="1696">
                  <c:v>0.000346959374211455</c:v>
                </c:pt>
                <c:pt idx="1697">
                  <c:v>0.000252334090335604</c:v>
                </c:pt>
                <c:pt idx="1698">
                  <c:v>0.000315417612919505</c:v>
                </c:pt>
                <c:pt idx="1699">
                  <c:v>0.000220792329043653</c:v>
                </c:pt>
                <c:pt idx="1700">
                  <c:v>0.000315417612919505</c:v>
                </c:pt>
                <c:pt idx="1701">
                  <c:v>0.000283875851627554</c:v>
                </c:pt>
                <c:pt idx="1702">
                  <c:v>0.000157708806459752</c:v>
                </c:pt>
                <c:pt idx="1703">
                  <c:v>0.000283875851627554</c:v>
                </c:pt>
                <c:pt idx="1704">
                  <c:v>0.000126167045167802</c:v>
                </c:pt>
                <c:pt idx="1705">
                  <c:v>0.000220792329043653</c:v>
                </c:pt>
                <c:pt idx="1706">
                  <c:v>0.000346959374211455</c:v>
                </c:pt>
                <c:pt idx="1707">
                  <c:v>0.000504668180671208</c:v>
                </c:pt>
                <c:pt idx="1708">
                  <c:v>0.000252334090335604</c:v>
                </c:pt>
                <c:pt idx="1709">
                  <c:v>0.000189250567751703</c:v>
                </c:pt>
                <c:pt idx="1710">
                  <c:v>0.000346959374211455</c:v>
                </c:pt>
                <c:pt idx="1711">
                  <c:v>0.000283875851627554</c:v>
                </c:pt>
                <c:pt idx="1712">
                  <c:v>0.000283875851627554</c:v>
                </c:pt>
                <c:pt idx="1713">
                  <c:v>9.46252838758516E-5</c:v>
                </c:pt>
                <c:pt idx="1714">
                  <c:v>0.000220792329043653</c:v>
                </c:pt>
                <c:pt idx="1715">
                  <c:v>0.000315417612919505</c:v>
                </c:pt>
                <c:pt idx="1716">
                  <c:v>0.000283875851627554</c:v>
                </c:pt>
                <c:pt idx="1717">
                  <c:v>0.000220792329043653</c:v>
                </c:pt>
                <c:pt idx="1718">
                  <c:v>0.000189250567751703</c:v>
                </c:pt>
                <c:pt idx="1719">
                  <c:v>0.000283875851627554</c:v>
                </c:pt>
                <c:pt idx="1720">
                  <c:v>0.000157708806459752</c:v>
                </c:pt>
                <c:pt idx="1721">
                  <c:v>0.000346959374211455</c:v>
                </c:pt>
                <c:pt idx="1722">
                  <c:v>0.000315417612919505</c:v>
                </c:pt>
                <c:pt idx="1723">
                  <c:v>0.000410042896795357</c:v>
                </c:pt>
                <c:pt idx="1724">
                  <c:v>0.000346959374211455</c:v>
                </c:pt>
                <c:pt idx="1725">
                  <c:v>0.000252334090335604</c:v>
                </c:pt>
                <c:pt idx="1726">
                  <c:v>0.000220792329043653</c:v>
                </c:pt>
                <c:pt idx="1727">
                  <c:v>0.000220792329043653</c:v>
                </c:pt>
                <c:pt idx="1728">
                  <c:v>0.000473126419379258</c:v>
                </c:pt>
                <c:pt idx="1729">
                  <c:v>0.000252334090335604</c:v>
                </c:pt>
                <c:pt idx="1730">
                  <c:v>0.000346959374211455</c:v>
                </c:pt>
                <c:pt idx="1731">
                  <c:v>0.000473126419379258</c:v>
                </c:pt>
                <c:pt idx="1732">
                  <c:v>0.000315417612919505</c:v>
                </c:pt>
                <c:pt idx="1733">
                  <c:v>0.000189250567751703</c:v>
                </c:pt>
                <c:pt idx="1734">
                  <c:v>0.000378501135503406</c:v>
                </c:pt>
                <c:pt idx="1735">
                  <c:v>0.000126167045167802</c:v>
                </c:pt>
                <c:pt idx="1736">
                  <c:v>3.15417612919505E-5</c:v>
                </c:pt>
                <c:pt idx="1737">
                  <c:v>0.000220792329043653</c:v>
                </c:pt>
                <c:pt idx="1738">
                  <c:v>0.000252334090335604</c:v>
                </c:pt>
                <c:pt idx="1739">
                  <c:v>9.46252838758516E-5</c:v>
                </c:pt>
                <c:pt idx="1740">
                  <c:v>0.000346959374211455</c:v>
                </c:pt>
                <c:pt idx="1741">
                  <c:v>0.000252334090335604</c:v>
                </c:pt>
                <c:pt idx="1742">
                  <c:v>0.000378501135503406</c:v>
                </c:pt>
                <c:pt idx="1743">
                  <c:v>0.000252334090335604</c:v>
                </c:pt>
                <c:pt idx="1744">
                  <c:v>0.000473126419379258</c:v>
                </c:pt>
                <c:pt idx="1745">
                  <c:v>0.000441584658087307</c:v>
                </c:pt>
                <c:pt idx="1746">
                  <c:v>0.000473126419379258</c:v>
                </c:pt>
                <c:pt idx="1747">
                  <c:v>0.000346959374211455</c:v>
                </c:pt>
                <c:pt idx="1748">
                  <c:v>0.000189250567751703</c:v>
                </c:pt>
                <c:pt idx="1749">
                  <c:v>0.000315417612919505</c:v>
                </c:pt>
                <c:pt idx="1750">
                  <c:v>0.000189250567751703</c:v>
                </c:pt>
                <c:pt idx="1751">
                  <c:v>9.46252838758516E-5</c:v>
                </c:pt>
                <c:pt idx="1752">
                  <c:v>0.000473126419379258</c:v>
                </c:pt>
                <c:pt idx="1753">
                  <c:v>0.000220792329043653</c:v>
                </c:pt>
                <c:pt idx="1754">
                  <c:v>0.000252334090335604</c:v>
                </c:pt>
                <c:pt idx="1755">
                  <c:v>0.000378501135503406</c:v>
                </c:pt>
                <c:pt idx="1756">
                  <c:v>0.000220792329043653</c:v>
                </c:pt>
                <c:pt idx="1757">
                  <c:v>0.000157708806459752</c:v>
                </c:pt>
                <c:pt idx="1758">
                  <c:v>0.000252334090335604</c:v>
                </c:pt>
                <c:pt idx="1759">
                  <c:v>0.000189250567751703</c:v>
                </c:pt>
                <c:pt idx="1760">
                  <c:v>0.000346959374211455</c:v>
                </c:pt>
                <c:pt idx="1761">
                  <c:v>0.000283875851627554</c:v>
                </c:pt>
                <c:pt idx="1762">
                  <c:v>0.000189250567751703</c:v>
                </c:pt>
                <c:pt idx="1763">
                  <c:v>0.000315417612919505</c:v>
                </c:pt>
                <c:pt idx="1764">
                  <c:v>0.000283875851627554</c:v>
                </c:pt>
                <c:pt idx="1765">
                  <c:v>0.000315417612919505</c:v>
                </c:pt>
                <c:pt idx="1766">
                  <c:v>0.000252334090335604</c:v>
                </c:pt>
                <c:pt idx="1767">
                  <c:v>0.000157708806459752</c:v>
                </c:pt>
                <c:pt idx="1768">
                  <c:v>0.000220792329043653</c:v>
                </c:pt>
                <c:pt idx="1769">
                  <c:v>0.000378501135503406</c:v>
                </c:pt>
                <c:pt idx="1770">
                  <c:v>0.000378501135503406</c:v>
                </c:pt>
                <c:pt idx="1771">
                  <c:v>0.000441584658087307</c:v>
                </c:pt>
                <c:pt idx="1772">
                  <c:v>0.000252334090335604</c:v>
                </c:pt>
                <c:pt idx="1773">
                  <c:v>0.000346959374211455</c:v>
                </c:pt>
                <c:pt idx="1774">
                  <c:v>0.000410042896795357</c:v>
                </c:pt>
                <c:pt idx="1775">
                  <c:v>0.000346959374211455</c:v>
                </c:pt>
                <c:pt idx="1776">
                  <c:v>0.000252334090335604</c:v>
                </c:pt>
                <c:pt idx="1777">
                  <c:v>0.000252334090335604</c:v>
                </c:pt>
                <c:pt idx="1778">
                  <c:v>0.000441584658087307</c:v>
                </c:pt>
                <c:pt idx="1779">
                  <c:v>0.000189250567751703</c:v>
                </c:pt>
                <c:pt idx="1780">
                  <c:v>3.15417612919505E-5</c:v>
                </c:pt>
                <c:pt idx="1781">
                  <c:v>0.000567751703255109</c:v>
                </c:pt>
                <c:pt idx="1782">
                  <c:v>0.000346959374211455</c:v>
                </c:pt>
                <c:pt idx="1783">
                  <c:v>0.000189250567751703</c:v>
                </c:pt>
                <c:pt idx="1784">
                  <c:v>0.000378501135503406</c:v>
                </c:pt>
                <c:pt idx="1785">
                  <c:v>0.000378501135503406</c:v>
                </c:pt>
                <c:pt idx="1786">
                  <c:v>0.000220792329043653</c:v>
                </c:pt>
                <c:pt idx="1787">
                  <c:v>0.000157708806459752</c:v>
                </c:pt>
                <c:pt idx="1788">
                  <c:v>0.000252334090335604</c:v>
                </c:pt>
                <c:pt idx="1789">
                  <c:v>0.000346959374211455</c:v>
                </c:pt>
                <c:pt idx="1790">
                  <c:v>0.000189250567751703</c:v>
                </c:pt>
                <c:pt idx="1791">
                  <c:v>0.000189250567751703</c:v>
                </c:pt>
                <c:pt idx="1792">
                  <c:v>0.000220792329043653</c:v>
                </c:pt>
                <c:pt idx="1793">
                  <c:v>0.000283875851627554</c:v>
                </c:pt>
                <c:pt idx="1794">
                  <c:v>0.000346959374211455</c:v>
                </c:pt>
                <c:pt idx="1795">
                  <c:v>0.000283875851627554</c:v>
                </c:pt>
                <c:pt idx="1796">
                  <c:v>0.000157708806459752</c:v>
                </c:pt>
                <c:pt idx="1797">
                  <c:v>0.000346959374211455</c:v>
                </c:pt>
                <c:pt idx="1798">
                  <c:v>0.000410042896795357</c:v>
                </c:pt>
                <c:pt idx="1799">
                  <c:v>0.000189250567751703</c:v>
                </c:pt>
                <c:pt idx="1800">
                  <c:v>0.000346959374211455</c:v>
                </c:pt>
                <c:pt idx="1801">
                  <c:v>0.000126167045167802</c:v>
                </c:pt>
                <c:pt idx="1802">
                  <c:v>0.000441584658087307</c:v>
                </c:pt>
                <c:pt idx="1803">
                  <c:v>0.000220792329043653</c:v>
                </c:pt>
                <c:pt idx="1804">
                  <c:v>0.000252334090335604</c:v>
                </c:pt>
                <c:pt idx="1805">
                  <c:v>0.000189250567751703</c:v>
                </c:pt>
                <c:pt idx="1806">
                  <c:v>0.000220792329043653</c:v>
                </c:pt>
                <c:pt idx="1807">
                  <c:v>0.000346959374211455</c:v>
                </c:pt>
                <c:pt idx="1808">
                  <c:v>0.000315417612919505</c:v>
                </c:pt>
                <c:pt idx="1809">
                  <c:v>0.000189250567751703</c:v>
                </c:pt>
                <c:pt idx="1810">
                  <c:v>0.000252334090335604</c:v>
                </c:pt>
                <c:pt idx="1811">
                  <c:v>0.000346959374211455</c:v>
                </c:pt>
                <c:pt idx="1812">
                  <c:v>0.000283875851627554</c:v>
                </c:pt>
                <c:pt idx="1813">
                  <c:v>0.000315417612919505</c:v>
                </c:pt>
                <c:pt idx="1814">
                  <c:v>0.000220792329043653</c:v>
                </c:pt>
                <c:pt idx="1815">
                  <c:v>0.000189250567751703</c:v>
                </c:pt>
                <c:pt idx="1816">
                  <c:v>0.000220792329043653</c:v>
                </c:pt>
                <c:pt idx="1817">
                  <c:v>9.46252838758516E-5</c:v>
                </c:pt>
                <c:pt idx="1818">
                  <c:v>0.000220792329043653</c:v>
                </c:pt>
                <c:pt idx="1819">
                  <c:v>0.000536209941963159</c:v>
                </c:pt>
                <c:pt idx="1820">
                  <c:v>0.000220792329043653</c:v>
                </c:pt>
                <c:pt idx="1821">
                  <c:v>0.000220792329043653</c:v>
                </c:pt>
                <c:pt idx="1822">
                  <c:v>0.000220792329043653</c:v>
                </c:pt>
                <c:pt idx="1823">
                  <c:v>0.000252334090335604</c:v>
                </c:pt>
                <c:pt idx="1824">
                  <c:v>0.000283875851627554</c:v>
                </c:pt>
                <c:pt idx="1825">
                  <c:v>0.000378501135503406</c:v>
                </c:pt>
                <c:pt idx="1826">
                  <c:v>0.000126167045167802</c:v>
                </c:pt>
                <c:pt idx="1827">
                  <c:v>0.000283875851627554</c:v>
                </c:pt>
                <c:pt idx="1828">
                  <c:v>0.000283875851627554</c:v>
                </c:pt>
                <c:pt idx="1829">
                  <c:v>0.000220792329043653</c:v>
                </c:pt>
                <c:pt idx="1830">
                  <c:v>0.000378501135503406</c:v>
                </c:pt>
                <c:pt idx="1831">
                  <c:v>0.000283875851627554</c:v>
                </c:pt>
                <c:pt idx="1832">
                  <c:v>9.46252838758516E-5</c:v>
                </c:pt>
                <c:pt idx="1833">
                  <c:v>0.000220792329043653</c:v>
                </c:pt>
                <c:pt idx="1834">
                  <c:v>0.000283875851627554</c:v>
                </c:pt>
                <c:pt idx="1835">
                  <c:v>0.000410042896795357</c:v>
                </c:pt>
                <c:pt idx="1836">
                  <c:v>0.000252334090335604</c:v>
                </c:pt>
                <c:pt idx="1837">
                  <c:v>0.000220792329043653</c:v>
                </c:pt>
                <c:pt idx="1838">
                  <c:v>0.000346959374211455</c:v>
                </c:pt>
                <c:pt idx="1839">
                  <c:v>0.000315417612919505</c:v>
                </c:pt>
                <c:pt idx="1840">
                  <c:v>0.000315417612919505</c:v>
                </c:pt>
                <c:pt idx="1841">
                  <c:v>0.000220792329043653</c:v>
                </c:pt>
                <c:pt idx="1842">
                  <c:v>0.000346959374211455</c:v>
                </c:pt>
                <c:pt idx="1843">
                  <c:v>0.000157708806459752</c:v>
                </c:pt>
                <c:pt idx="1844">
                  <c:v>0.000189250567751703</c:v>
                </c:pt>
                <c:pt idx="1845">
                  <c:v>0.000441584658087307</c:v>
                </c:pt>
                <c:pt idx="1846">
                  <c:v>0.000378501135503406</c:v>
                </c:pt>
                <c:pt idx="1847">
                  <c:v>0.000410042896795357</c:v>
                </c:pt>
                <c:pt idx="1848">
                  <c:v>0.000220792329043653</c:v>
                </c:pt>
                <c:pt idx="1849">
                  <c:v>0.000220792329043653</c:v>
                </c:pt>
                <c:pt idx="1850">
                  <c:v>0.000315417612919505</c:v>
                </c:pt>
                <c:pt idx="1851">
                  <c:v>0.000252334090335604</c:v>
                </c:pt>
                <c:pt idx="1852">
                  <c:v>0.000441584658087307</c:v>
                </c:pt>
                <c:pt idx="1853">
                  <c:v>0.000378501135503406</c:v>
                </c:pt>
                <c:pt idx="1854">
                  <c:v>0.000220792329043653</c:v>
                </c:pt>
                <c:pt idx="1855">
                  <c:v>0.000126167045167802</c:v>
                </c:pt>
                <c:pt idx="1856">
                  <c:v>0.000189250567751703</c:v>
                </c:pt>
                <c:pt idx="1857">
                  <c:v>0.000378501135503406</c:v>
                </c:pt>
                <c:pt idx="1858">
                  <c:v>0.000315417612919505</c:v>
                </c:pt>
                <c:pt idx="1859">
                  <c:v>0.000252334090335604</c:v>
                </c:pt>
                <c:pt idx="1860">
                  <c:v>0.000315417612919505</c:v>
                </c:pt>
                <c:pt idx="1861">
                  <c:v>0.000157708806459752</c:v>
                </c:pt>
                <c:pt idx="1862">
                  <c:v>0.000157708806459752</c:v>
                </c:pt>
                <c:pt idx="1863">
                  <c:v>0.000252334090335604</c:v>
                </c:pt>
                <c:pt idx="1864">
                  <c:v>0.000189250567751703</c:v>
                </c:pt>
                <c:pt idx="1865">
                  <c:v>0.000378501135503406</c:v>
                </c:pt>
                <c:pt idx="1866">
                  <c:v>0.000252334090335604</c:v>
                </c:pt>
                <c:pt idx="1867">
                  <c:v>0.000220792329043653</c:v>
                </c:pt>
                <c:pt idx="1868">
                  <c:v>0.000189250567751703</c:v>
                </c:pt>
                <c:pt idx="1869">
                  <c:v>0.000315417612919505</c:v>
                </c:pt>
                <c:pt idx="1870">
                  <c:v>0.000378501135503406</c:v>
                </c:pt>
                <c:pt idx="1871">
                  <c:v>0.000410042896795357</c:v>
                </c:pt>
                <c:pt idx="1872">
                  <c:v>0.000189250567751703</c:v>
                </c:pt>
                <c:pt idx="1873">
                  <c:v>0.000315417612919505</c:v>
                </c:pt>
                <c:pt idx="1874">
                  <c:v>0.000220792329043653</c:v>
                </c:pt>
                <c:pt idx="1875">
                  <c:v>0.000252334090335604</c:v>
                </c:pt>
                <c:pt idx="1876">
                  <c:v>0.000410042896795357</c:v>
                </c:pt>
                <c:pt idx="1877">
                  <c:v>0.000189250567751703</c:v>
                </c:pt>
                <c:pt idx="1878">
                  <c:v>0.000157708806459752</c:v>
                </c:pt>
                <c:pt idx="1879">
                  <c:v>0.000189250567751703</c:v>
                </c:pt>
                <c:pt idx="1880">
                  <c:v>0.000220792329043653</c:v>
                </c:pt>
                <c:pt idx="1881">
                  <c:v>9.46252838758516E-5</c:v>
                </c:pt>
                <c:pt idx="1882">
                  <c:v>0.000189250567751703</c:v>
                </c:pt>
                <c:pt idx="1883">
                  <c:v>0.000189250567751703</c:v>
                </c:pt>
                <c:pt idx="1884">
                  <c:v>0.000189250567751703</c:v>
                </c:pt>
                <c:pt idx="1885">
                  <c:v>0.000315417612919505</c:v>
                </c:pt>
                <c:pt idx="1886">
                  <c:v>0.000283875851627554</c:v>
                </c:pt>
                <c:pt idx="1887">
                  <c:v>0.000157708806459752</c:v>
                </c:pt>
                <c:pt idx="1888">
                  <c:v>0.000220792329043653</c:v>
                </c:pt>
                <c:pt idx="1889">
                  <c:v>0.000252334090335604</c:v>
                </c:pt>
                <c:pt idx="1890">
                  <c:v>0.000126167045167802</c:v>
                </c:pt>
                <c:pt idx="1891">
                  <c:v>0.000283875851627554</c:v>
                </c:pt>
                <c:pt idx="1892">
                  <c:v>0.000220792329043653</c:v>
                </c:pt>
                <c:pt idx="1893">
                  <c:v>0.000220792329043653</c:v>
                </c:pt>
                <c:pt idx="1894">
                  <c:v>0.000157708806459752</c:v>
                </c:pt>
                <c:pt idx="1895">
                  <c:v>0.000220792329043653</c:v>
                </c:pt>
                <c:pt idx="1896">
                  <c:v>0.000473126419379258</c:v>
                </c:pt>
                <c:pt idx="1897">
                  <c:v>0.000283875851627554</c:v>
                </c:pt>
                <c:pt idx="1898">
                  <c:v>0.000126167045167802</c:v>
                </c:pt>
                <c:pt idx="1899">
                  <c:v>0.000252334090335604</c:v>
                </c:pt>
                <c:pt idx="1900">
                  <c:v>0.000315417612919505</c:v>
                </c:pt>
                <c:pt idx="1901">
                  <c:v>0.000346959374211455</c:v>
                </c:pt>
                <c:pt idx="1902">
                  <c:v>0.000252334090335604</c:v>
                </c:pt>
                <c:pt idx="1903">
                  <c:v>0.000220792329043653</c:v>
                </c:pt>
                <c:pt idx="1904">
                  <c:v>6.3083522583901E-5</c:v>
                </c:pt>
                <c:pt idx="1905">
                  <c:v>0.000220792329043653</c:v>
                </c:pt>
                <c:pt idx="1906">
                  <c:v>0.000252334090335604</c:v>
                </c:pt>
                <c:pt idx="1907">
                  <c:v>0.000346959374211455</c:v>
                </c:pt>
                <c:pt idx="1908">
                  <c:v>0.000157708806459752</c:v>
                </c:pt>
                <c:pt idx="1909">
                  <c:v>0.000378501135503406</c:v>
                </c:pt>
                <c:pt idx="1910">
                  <c:v>9.46252838758516E-5</c:v>
                </c:pt>
                <c:pt idx="1911">
                  <c:v>0.000220792329043653</c:v>
                </c:pt>
                <c:pt idx="1912">
                  <c:v>0.000346959374211455</c:v>
                </c:pt>
                <c:pt idx="1913">
                  <c:v>0.000346959374211455</c:v>
                </c:pt>
                <c:pt idx="1914">
                  <c:v>0.000315417612919505</c:v>
                </c:pt>
                <c:pt idx="1915">
                  <c:v>0.000126167045167802</c:v>
                </c:pt>
                <c:pt idx="1916">
                  <c:v>0.000252334090335604</c:v>
                </c:pt>
                <c:pt idx="1917">
                  <c:v>0.000315417612919505</c:v>
                </c:pt>
                <c:pt idx="1918">
                  <c:v>0.000157708806459752</c:v>
                </c:pt>
                <c:pt idx="1919">
                  <c:v>0.000252334090335604</c:v>
                </c:pt>
                <c:pt idx="1920">
                  <c:v>0.000252334090335604</c:v>
                </c:pt>
                <c:pt idx="1921">
                  <c:v>9.46252838758516E-5</c:v>
                </c:pt>
                <c:pt idx="1922">
                  <c:v>0.000220792329043653</c:v>
                </c:pt>
                <c:pt idx="1923">
                  <c:v>0.000283875851627554</c:v>
                </c:pt>
                <c:pt idx="1924">
                  <c:v>0.000189250567751703</c:v>
                </c:pt>
                <c:pt idx="1925">
                  <c:v>9.46252838758516E-5</c:v>
                </c:pt>
                <c:pt idx="1926">
                  <c:v>0.000283875851627554</c:v>
                </c:pt>
                <c:pt idx="1927">
                  <c:v>0.000189250567751703</c:v>
                </c:pt>
                <c:pt idx="1928">
                  <c:v>0.000346959374211455</c:v>
                </c:pt>
                <c:pt idx="1929">
                  <c:v>0.000283875851627554</c:v>
                </c:pt>
                <c:pt idx="1930">
                  <c:v>0.000220792329043653</c:v>
                </c:pt>
                <c:pt idx="1931">
                  <c:v>0.000283875851627554</c:v>
                </c:pt>
                <c:pt idx="1932">
                  <c:v>0.000252334090335604</c:v>
                </c:pt>
                <c:pt idx="1933">
                  <c:v>0.000346959374211455</c:v>
                </c:pt>
                <c:pt idx="1934">
                  <c:v>0.000220792329043653</c:v>
                </c:pt>
                <c:pt idx="1935">
                  <c:v>0.000220792329043653</c:v>
                </c:pt>
                <c:pt idx="1936">
                  <c:v>0.000315417612919505</c:v>
                </c:pt>
                <c:pt idx="1937">
                  <c:v>0.000283875851627554</c:v>
                </c:pt>
                <c:pt idx="1938">
                  <c:v>0.000189250567751703</c:v>
                </c:pt>
                <c:pt idx="1939">
                  <c:v>0.000126167045167802</c:v>
                </c:pt>
                <c:pt idx="1940">
                  <c:v>0.000189250567751703</c:v>
                </c:pt>
                <c:pt idx="1941">
                  <c:v>0.000157708806459752</c:v>
                </c:pt>
                <c:pt idx="1942">
                  <c:v>9.46252838758516E-5</c:v>
                </c:pt>
                <c:pt idx="1943">
                  <c:v>0.000189250567751703</c:v>
                </c:pt>
                <c:pt idx="1944">
                  <c:v>0.000220792329043653</c:v>
                </c:pt>
                <c:pt idx="1945">
                  <c:v>0.000315417612919505</c:v>
                </c:pt>
                <c:pt idx="1946">
                  <c:v>0.000189250567751703</c:v>
                </c:pt>
                <c:pt idx="1947">
                  <c:v>6.3083522583901E-5</c:v>
                </c:pt>
                <c:pt idx="1948">
                  <c:v>0.000157708806459752</c:v>
                </c:pt>
                <c:pt idx="1949">
                  <c:v>0.000157708806459752</c:v>
                </c:pt>
                <c:pt idx="1950">
                  <c:v>0.000346959374211455</c:v>
                </c:pt>
                <c:pt idx="1951">
                  <c:v>0.000189250567751703</c:v>
                </c:pt>
                <c:pt idx="1952">
                  <c:v>0.000283875851627554</c:v>
                </c:pt>
                <c:pt idx="1953">
                  <c:v>0.000410042896795357</c:v>
                </c:pt>
                <c:pt idx="1954">
                  <c:v>0.000252334090335604</c:v>
                </c:pt>
                <c:pt idx="1955">
                  <c:v>0.000283875851627554</c:v>
                </c:pt>
                <c:pt idx="1956">
                  <c:v>0.000220792329043653</c:v>
                </c:pt>
                <c:pt idx="1957">
                  <c:v>0.000315417612919505</c:v>
                </c:pt>
                <c:pt idx="1958">
                  <c:v>0.000410042896795357</c:v>
                </c:pt>
                <c:pt idx="1959">
                  <c:v>0.000157708806459752</c:v>
                </c:pt>
                <c:pt idx="1960">
                  <c:v>0.000252334090335604</c:v>
                </c:pt>
                <c:pt idx="1961">
                  <c:v>0.000126167045167802</c:v>
                </c:pt>
                <c:pt idx="1962">
                  <c:v>0.000252334090335604</c:v>
                </c:pt>
                <c:pt idx="1963">
                  <c:v>0.000220792329043653</c:v>
                </c:pt>
                <c:pt idx="1964">
                  <c:v>0.000189250567751703</c:v>
                </c:pt>
                <c:pt idx="1965">
                  <c:v>0.000189250567751703</c:v>
                </c:pt>
                <c:pt idx="1966">
                  <c:v>0.000346959374211455</c:v>
                </c:pt>
                <c:pt idx="1967">
                  <c:v>0.000220792329043653</c:v>
                </c:pt>
                <c:pt idx="1968">
                  <c:v>0.000315417612919505</c:v>
                </c:pt>
                <c:pt idx="1969">
                  <c:v>0.000126167045167802</c:v>
                </c:pt>
                <c:pt idx="1970">
                  <c:v>0.000315417612919505</c:v>
                </c:pt>
                <c:pt idx="1971">
                  <c:v>6.3083522583901E-5</c:v>
                </c:pt>
                <c:pt idx="1972">
                  <c:v>0.000157708806459752</c:v>
                </c:pt>
                <c:pt idx="1973">
                  <c:v>0.000157708806459752</c:v>
                </c:pt>
                <c:pt idx="1974">
                  <c:v>0.000189250567751703</c:v>
                </c:pt>
                <c:pt idx="1975">
                  <c:v>0.000252334090335604</c:v>
                </c:pt>
                <c:pt idx="1976">
                  <c:v>0.000252334090335604</c:v>
                </c:pt>
                <c:pt idx="1977">
                  <c:v>0.000315417612919505</c:v>
                </c:pt>
                <c:pt idx="1978">
                  <c:v>0.000126167045167802</c:v>
                </c:pt>
                <c:pt idx="1979">
                  <c:v>0.000220792329043653</c:v>
                </c:pt>
                <c:pt idx="1980">
                  <c:v>0.000157708806459752</c:v>
                </c:pt>
                <c:pt idx="1981">
                  <c:v>9.46252838758516E-5</c:v>
                </c:pt>
                <c:pt idx="1982">
                  <c:v>0.000157708806459752</c:v>
                </c:pt>
                <c:pt idx="1983">
                  <c:v>0.000126167045167802</c:v>
                </c:pt>
                <c:pt idx="1984">
                  <c:v>0.000378501135503406</c:v>
                </c:pt>
                <c:pt idx="1985">
                  <c:v>0.000189250567751703</c:v>
                </c:pt>
                <c:pt idx="1986">
                  <c:v>0.000157708806459752</c:v>
                </c:pt>
                <c:pt idx="1987">
                  <c:v>0.000441584658087307</c:v>
                </c:pt>
                <c:pt idx="1988">
                  <c:v>0.000126167045167802</c:v>
                </c:pt>
                <c:pt idx="1989">
                  <c:v>0.000283875851627554</c:v>
                </c:pt>
                <c:pt idx="1990">
                  <c:v>0.000252334090335604</c:v>
                </c:pt>
                <c:pt idx="1991">
                  <c:v>0.000157708806459752</c:v>
                </c:pt>
                <c:pt idx="1992">
                  <c:v>0.000126167045167802</c:v>
                </c:pt>
                <c:pt idx="1993">
                  <c:v>0.000189250567751703</c:v>
                </c:pt>
                <c:pt idx="1994">
                  <c:v>0.000346959374211455</c:v>
                </c:pt>
                <c:pt idx="1995">
                  <c:v>0.000283875851627554</c:v>
                </c:pt>
                <c:pt idx="1996">
                  <c:v>0.000157708806459752</c:v>
                </c:pt>
                <c:pt idx="1997">
                  <c:v>0.000346959374211455</c:v>
                </c:pt>
                <c:pt idx="1998">
                  <c:v>0.000220792329043653</c:v>
                </c:pt>
                <c:pt idx="1999">
                  <c:v>0.000157708806459752</c:v>
                </c:pt>
                <c:pt idx="2000">
                  <c:v>0.000252334090335604</c:v>
                </c:pt>
                <c:pt idx="2001">
                  <c:v>0.000126167045167802</c:v>
                </c:pt>
                <c:pt idx="2002">
                  <c:v>0.000157708806459752</c:v>
                </c:pt>
                <c:pt idx="2003">
                  <c:v>0.000126167045167802</c:v>
                </c:pt>
                <c:pt idx="2004">
                  <c:v>0.000252334090335604</c:v>
                </c:pt>
                <c:pt idx="2005">
                  <c:v>0.000157708806459752</c:v>
                </c:pt>
                <c:pt idx="2006">
                  <c:v>0.000252334090335604</c:v>
                </c:pt>
                <c:pt idx="2007">
                  <c:v>0.000189250567751703</c:v>
                </c:pt>
                <c:pt idx="2008">
                  <c:v>0.000189250567751703</c:v>
                </c:pt>
                <c:pt idx="2009">
                  <c:v>0.000346959374211455</c:v>
                </c:pt>
                <c:pt idx="2010">
                  <c:v>0.000220792329043653</c:v>
                </c:pt>
                <c:pt idx="2011">
                  <c:v>0.000189250567751703</c:v>
                </c:pt>
                <c:pt idx="2012">
                  <c:v>0.000157708806459752</c:v>
                </c:pt>
                <c:pt idx="2013">
                  <c:v>0.000157708806459752</c:v>
                </c:pt>
                <c:pt idx="2014">
                  <c:v>9.46252838758516E-5</c:v>
                </c:pt>
                <c:pt idx="2015">
                  <c:v>6.3083522583901E-5</c:v>
                </c:pt>
                <c:pt idx="2016">
                  <c:v>6.3083522583901E-5</c:v>
                </c:pt>
                <c:pt idx="2017">
                  <c:v>0.000126167045167802</c:v>
                </c:pt>
                <c:pt idx="2018">
                  <c:v>0.000315417612919505</c:v>
                </c:pt>
                <c:pt idx="2019">
                  <c:v>0.000220792329043653</c:v>
                </c:pt>
                <c:pt idx="2020">
                  <c:v>0.000157708806459752</c:v>
                </c:pt>
                <c:pt idx="2021">
                  <c:v>0.000252334090335604</c:v>
                </c:pt>
                <c:pt idx="2022">
                  <c:v>0.000157708806459752</c:v>
                </c:pt>
                <c:pt idx="2023">
                  <c:v>0.000283875851627554</c:v>
                </c:pt>
                <c:pt idx="2024">
                  <c:v>0.000220792329043653</c:v>
                </c:pt>
                <c:pt idx="2025">
                  <c:v>0.000220792329043653</c:v>
                </c:pt>
                <c:pt idx="2026">
                  <c:v>0.000189250567751703</c:v>
                </c:pt>
                <c:pt idx="2027">
                  <c:v>0.000220792329043653</c:v>
                </c:pt>
                <c:pt idx="2028">
                  <c:v>0.000157708806459752</c:v>
                </c:pt>
                <c:pt idx="2029">
                  <c:v>9.46252838758516E-5</c:v>
                </c:pt>
                <c:pt idx="2030">
                  <c:v>0.000189250567751703</c:v>
                </c:pt>
                <c:pt idx="2031">
                  <c:v>0.000189250567751703</c:v>
                </c:pt>
                <c:pt idx="2032">
                  <c:v>0.000157708806459752</c:v>
                </c:pt>
                <c:pt idx="2033">
                  <c:v>0.000252334090335604</c:v>
                </c:pt>
                <c:pt idx="2034">
                  <c:v>0.000189250567751703</c:v>
                </c:pt>
                <c:pt idx="2035">
                  <c:v>0.000283875851627554</c:v>
                </c:pt>
                <c:pt idx="2036">
                  <c:v>0.000220792329043653</c:v>
                </c:pt>
                <c:pt idx="2037">
                  <c:v>0.000220792329043653</c:v>
                </c:pt>
                <c:pt idx="2038">
                  <c:v>9.46252838758516E-5</c:v>
                </c:pt>
                <c:pt idx="2039">
                  <c:v>0.000220792329043653</c:v>
                </c:pt>
                <c:pt idx="2040">
                  <c:v>0.000220792329043653</c:v>
                </c:pt>
                <c:pt idx="2041">
                  <c:v>0.000252334090335604</c:v>
                </c:pt>
                <c:pt idx="2042">
                  <c:v>0.000126167045167802</c:v>
                </c:pt>
                <c:pt idx="2043">
                  <c:v>0.000189250567751703</c:v>
                </c:pt>
                <c:pt idx="2044">
                  <c:v>0.000157708806459752</c:v>
                </c:pt>
                <c:pt idx="2045">
                  <c:v>0.000315417612919505</c:v>
                </c:pt>
                <c:pt idx="2046">
                  <c:v>0.000220792329043653</c:v>
                </c:pt>
                <c:pt idx="2047">
                  <c:v>0.000283875851627554</c:v>
                </c:pt>
                <c:pt idx="2048">
                  <c:v>0.000157708806459752</c:v>
                </c:pt>
                <c:pt idx="2049">
                  <c:v>0.000189250567751703</c:v>
                </c:pt>
                <c:pt idx="2050">
                  <c:v>9.46252838758516E-5</c:v>
                </c:pt>
                <c:pt idx="2051">
                  <c:v>0.000126167045167802</c:v>
                </c:pt>
                <c:pt idx="2052">
                  <c:v>0.000315417612919505</c:v>
                </c:pt>
                <c:pt idx="2053">
                  <c:v>0.000157708806459752</c:v>
                </c:pt>
                <c:pt idx="2054">
                  <c:v>0.000220792329043653</c:v>
                </c:pt>
                <c:pt idx="2055">
                  <c:v>0.000220792329043653</c:v>
                </c:pt>
                <c:pt idx="2056">
                  <c:v>0.000189250567751703</c:v>
                </c:pt>
                <c:pt idx="2057">
                  <c:v>0.000220792329043653</c:v>
                </c:pt>
                <c:pt idx="2058">
                  <c:v>0.000378501135503406</c:v>
                </c:pt>
                <c:pt idx="2059">
                  <c:v>0.000283875851627554</c:v>
                </c:pt>
                <c:pt idx="2060">
                  <c:v>0.000157708806459752</c:v>
                </c:pt>
                <c:pt idx="2061">
                  <c:v>0.000157708806459752</c:v>
                </c:pt>
                <c:pt idx="2062">
                  <c:v>0.000157708806459752</c:v>
                </c:pt>
                <c:pt idx="2063">
                  <c:v>0.000252334090335604</c:v>
                </c:pt>
                <c:pt idx="2064">
                  <c:v>0.000189250567751703</c:v>
                </c:pt>
                <c:pt idx="2065">
                  <c:v>0.000189250567751703</c:v>
                </c:pt>
                <c:pt idx="2066">
                  <c:v>0.000378501135503406</c:v>
                </c:pt>
                <c:pt idx="2067">
                  <c:v>0.000220792329043653</c:v>
                </c:pt>
                <c:pt idx="2068">
                  <c:v>0.000157708806459752</c:v>
                </c:pt>
                <c:pt idx="2069">
                  <c:v>0.000189250567751703</c:v>
                </c:pt>
                <c:pt idx="2070">
                  <c:v>0.000126167045167802</c:v>
                </c:pt>
                <c:pt idx="2071">
                  <c:v>0.000157708806459752</c:v>
                </c:pt>
                <c:pt idx="2072">
                  <c:v>6.3083522583901E-5</c:v>
                </c:pt>
                <c:pt idx="2073">
                  <c:v>0.000157708806459752</c:v>
                </c:pt>
                <c:pt idx="2074">
                  <c:v>0.000252334090335604</c:v>
                </c:pt>
                <c:pt idx="2075">
                  <c:v>3.15417612919505E-5</c:v>
                </c:pt>
                <c:pt idx="2076">
                  <c:v>0.000220792329043653</c:v>
                </c:pt>
                <c:pt idx="2077">
                  <c:v>0.000220792329043653</c:v>
                </c:pt>
                <c:pt idx="2078">
                  <c:v>0.000189250567751703</c:v>
                </c:pt>
                <c:pt idx="2079">
                  <c:v>0.000189250567751703</c:v>
                </c:pt>
                <c:pt idx="2080">
                  <c:v>9.46252838758516E-5</c:v>
                </c:pt>
                <c:pt idx="2081">
                  <c:v>9.46252838758516E-5</c:v>
                </c:pt>
                <c:pt idx="2082">
                  <c:v>0.000220792329043653</c:v>
                </c:pt>
                <c:pt idx="2083">
                  <c:v>9.46252838758516E-5</c:v>
                </c:pt>
                <c:pt idx="2084">
                  <c:v>0.000157708806459752</c:v>
                </c:pt>
                <c:pt idx="2085">
                  <c:v>0.000126167045167802</c:v>
                </c:pt>
                <c:pt idx="2086">
                  <c:v>0.000315417612919505</c:v>
                </c:pt>
                <c:pt idx="2087">
                  <c:v>9.46252838758516E-5</c:v>
                </c:pt>
                <c:pt idx="2088">
                  <c:v>6.3083522583901E-5</c:v>
                </c:pt>
                <c:pt idx="2089">
                  <c:v>0.000220792329043653</c:v>
                </c:pt>
                <c:pt idx="2090">
                  <c:v>0.000157708806459752</c:v>
                </c:pt>
                <c:pt idx="2091">
                  <c:v>0.000220792329043653</c:v>
                </c:pt>
                <c:pt idx="2092">
                  <c:v>0.000189250567751703</c:v>
                </c:pt>
                <c:pt idx="2093">
                  <c:v>0.000315417612919505</c:v>
                </c:pt>
                <c:pt idx="2094">
                  <c:v>0.000126167045167802</c:v>
                </c:pt>
                <c:pt idx="2095">
                  <c:v>0.000157708806459752</c:v>
                </c:pt>
                <c:pt idx="2096">
                  <c:v>0.000189250567751703</c:v>
                </c:pt>
                <c:pt idx="2097">
                  <c:v>0.000126167045167802</c:v>
                </c:pt>
                <c:pt idx="2098">
                  <c:v>0.000220792329043653</c:v>
                </c:pt>
                <c:pt idx="2099">
                  <c:v>0.000220792329043653</c:v>
                </c:pt>
                <c:pt idx="2100">
                  <c:v>0.000220792329043653</c:v>
                </c:pt>
                <c:pt idx="2101">
                  <c:v>0.000157708806459752</c:v>
                </c:pt>
                <c:pt idx="2102">
                  <c:v>0.000220792329043653</c:v>
                </c:pt>
                <c:pt idx="2103">
                  <c:v>0.000189250567751703</c:v>
                </c:pt>
                <c:pt idx="2104">
                  <c:v>0.000283875851627554</c:v>
                </c:pt>
                <c:pt idx="2105">
                  <c:v>0.000283875851627554</c:v>
                </c:pt>
                <c:pt idx="2106">
                  <c:v>0.000189250567751703</c:v>
                </c:pt>
                <c:pt idx="2107">
                  <c:v>0.000252334090335604</c:v>
                </c:pt>
                <c:pt idx="2108">
                  <c:v>0.000157708806459752</c:v>
                </c:pt>
                <c:pt idx="2109">
                  <c:v>0.000126167045167802</c:v>
                </c:pt>
                <c:pt idx="2110">
                  <c:v>0.000283875851627554</c:v>
                </c:pt>
                <c:pt idx="2111">
                  <c:v>0.000189250567751703</c:v>
                </c:pt>
                <c:pt idx="2112">
                  <c:v>0.000126167045167802</c:v>
                </c:pt>
                <c:pt idx="2113">
                  <c:v>0.000220792329043653</c:v>
                </c:pt>
                <c:pt idx="2114">
                  <c:v>0.000315417612919505</c:v>
                </c:pt>
                <c:pt idx="2115">
                  <c:v>9.46252838758516E-5</c:v>
                </c:pt>
                <c:pt idx="2116">
                  <c:v>0.000283875851627554</c:v>
                </c:pt>
                <c:pt idx="2117">
                  <c:v>0.000157708806459752</c:v>
                </c:pt>
                <c:pt idx="2118">
                  <c:v>9.46252838758516E-5</c:v>
                </c:pt>
                <c:pt idx="2119">
                  <c:v>0.000283875851627554</c:v>
                </c:pt>
                <c:pt idx="2120">
                  <c:v>0.000252334090335604</c:v>
                </c:pt>
                <c:pt idx="2121">
                  <c:v>0.000283875851627554</c:v>
                </c:pt>
                <c:pt idx="2122">
                  <c:v>9.46252838758516E-5</c:v>
                </c:pt>
                <c:pt idx="2123">
                  <c:v>0.000315417612919505</c:v>
                </c:pt>
                <c:pt idx="2124">
                  <c:v>0.000126167045167802</c:v>
                </c:pt>
                <c:pt idx="2125">
                  <c:v>0.000252334090335604</c:v>
                </c:pt>
                <c:pt idx="2126">
                  <c:v>0.000126167045167802</c:v>
                </c:pt>
                <c:pt idx="2127">
                  <c:v>0.000126167045167802</c:v>
                </c:pt>
                <c:pt idx="2128">
                  <c:v>0.000157708806459752</c:v>
                </c:pt>
                <c:pt idx="2129">
                  <c:v>0.000252334090335604</c:v>
                </c:pt>
                <c:pt idx="2130">
                  <c:v>9.46252838758516E-5</c:v>
                </c:pt>
                <c:pt idx="2131">
                  <c:v>0.000315417612919505</c:v>
                </c:pt>
                <c:pt idx="2132">
                  <c:v>0.000252334090335604</c:v>
                </c:pt>
                <c:pt idx="2133">
                  <c:v>0.000315417612919505</c:v>
                </c:pt>
                <c:pt idx="2134">
                  <c:v>0.000220792329043653</c:v>
                </c:pt>
                <c:pt idx="2135">
                  <c:v>3.15417612919505E-5</c:v>
                </c:pt>
                <c:pt idx="2136">
                  <c:v>0.000189250567751703</c:v>
                </c:pt>
                <c:pt idx="2137">
                  <c:v>0.000283875851627554</c:v>
                </c:pt>
                <c:pt idx="2138">
                  <c:v>0.000220792329043653</c:v>
                </c:pt>
                <c:pt idx="2139">
                  <c:v>0.000220792329043653</c:v>
                </c:pt>
                <c:pt idx="2140">
                  <c:v>9.46252838758516E-5</c:v>
                </c:pt>
                <c:pt idx="2141">
                  <c:v>0.000157708806459752</c:v>
                </c:pt>
                <c:pt idx="2142">
                  <c:v>0.000283875851627554</c:v>
                </c:pt>
                <c:pt idx="2143">
                  <c:v>0.000315417612919505</c:v>
                </c:pt>
                <c:pt idx="2144">
                  <c:v>0.000189250567751703</c:v>
                </c:pt>
                <c:pt idx="2145">
                  <c:v>0.000126167045167802</c:v>
                </c:pt>
                <c:pt idx="2146">
                  <c:v>6.3083522583901E-5</c:v>
                </c:pt>
                <c:pt idx="2147">
                  <c:v>9.46252838758516E-5</c:v>
                </c:pt>
                <c:pt idx="2148">
                  <c:v>0.000252334090335604</c:v>
                </c:pt>
                <c:pt idx="2149">
                  <c:v>0.000283875851627554</c:v>
                </c:pt>
                <c:pt idx="2150">
                  <c:v>0.000252334090335604</c:v>
                </c:pt>
                <c:pt idx="2151">
                  <c:v>9.46252838758516E-5</c:v>
                </c:pt>
                <c:pt idx="2152">
                  <c:v>0.000126167045167802</c:v>
                </c:pt>
                <c:pt idx="2153">
                  <c:v>6.3083522583901E-5</c:v>
                </c:pt>
                <c:pt idx="2154">
                  <c:v>0.000252334090335604</c:v>
                </c:pt>
                <c:pt idx="2155">
                  <c:v>0.000189250567751703</c:v>
                </c:pt>
                <c:pt idx="2156">
                  <c:v>0.000189250567751703</c:v>
                </c:pt>
                <c:pt idx="2157">
                  <c:v>0.000252334090335604</c:v>
                </c:pt>
                <c:pt idx="2158">
                  <c:v>0.000189250567751703</c:v>
                </c:pt>
                <c:pt idx="2159">
                  <c:v>0.000252334090335604</c:v>
                </c:pt>
                <c:pt idx="2160">
                  <c:v>6.3083522583901E-5</c:v>
                </c:pt>
                <c:pt idx="2161">
                  <c:v>0.000126167045167802</c:v>
                </c:pt>
                <c:pt idx="2162">
                  <c:v>0.000157708806459752</c:v>
                </c:pt>
                <c:pt idx="2163">
                  <c:v>9.46252838758516E-5</c:v>
                </c:pt>
                <c:pt idx="2164">
                  <c:v>0.000189250567751703</c:v>
                </c:pt>
                <c:pt idx="2165">
                  <c:v>6.3083522583901E-5</c:v>
                </c:pt>
                <c:pt idx="2166">
                  <c:v>0.000126167045167802</c:v>
                </c:pt>
                <c:pt idx="2167">
                  <c:v>0.000283875851627554</c:v>
                </c:pt>
                <c:pt idx="2168">
                  <c:v>0.000252334090335604</c:v>
                </c:pt>
                <c:pt idx="2169">
                  <c:v>0.000126167045167802</c:v>
                </c:pt>
                <c:pt idx="2170">
                  <c:v>0.000189250567751703</c:v>
                </c:pt>
                <c:pt idx="2171">
                  <c:v>0.000189250567751703</c:v>
                </c:pt>
                <c:pt idx="2172">
                  <c:v>0.000189250567751703</c:v>
                </c:pt>
                <c:pt idx="2173">
                  <c:v>0.000126167045167802</c:v>
                </c:pt>
                <c:pt idx="2174">
                  <c:v>0.000157708806459752</c:v>
                </c:pt>
                <c:pt idx="2175">
                  <c:v>0.000157708806459752</c:v>
                </c:pt>
                <c:pt idx="2176">
                  <c:v>9.46252838758516E-5</c:v>
                </c:pt>
                <c:pt idx="2177">
                  <c:v>0.000126167045167802</c:v>
                </c:pt>
                <c:pt idx="2178">
                  <c:v>0.000220792329043653</c:v>
                </c:pt>
                <c:pt idx="2179">
                  <c:v>0.000157708806459752</c:v>
                </c:pt>
                <c:pt idx="2180">
                  <c:v>0.000157708806459752</c:v>
                </c:pt>
                <c:pt idx="2181">
                  <c:v>0.000220792329043653</c:v>
                </c:pt>
                <c:pt idx="2182">
                  <c:v>3.15417612919505E-5</c:v>
                </c:pt>
                <c:pt idx="2183">
                  <c:v>0.000189250567751703</c:v>
                </c:pt>
                <c:pt idx="2184">
                  <c:v>0.000441584658087307</c:v>
                </c:pt>
                <c:pt idx="2185">
                  <c:v>0.000220792329043653</c:v>
                </c:pt>
                <c:pt idx="2186">
                  <c:v>0.000189250567751703</c:v>
                </c:pt>
                <c:pt idx="2187">
                  <c:v>0.000157708806459752</c:v>
                </c:pt>
                <c:pt idx="2188">
                  <c:v>0.000157708806459752</c:v>
                </c:pt>
                <c:pt idx="2189">
                  <c:v>0.000189250567751703</c:v>
                </c:pt>
                <c:pt idx="2190">
                  <c:v>0.000220792329043653</c:v>
                </c:pt>
                <c:pt idx="2191">
                  <c:v>9.46252838758516E-5</c:v>
                </c:pt>
                <c:pt idx="2192">
                  <c:v>6.3083522583901E-5</c:v>
                </c:pt>
                <c:pt idx="2193">
                  <c:v>0.000126167045167802</c:v>
                </c:pt>
                <c:pt idx="2194">
                  <c:v>9.46252838758516E-5</c:v>
                </c:pt>
                <c:pt idx="2195">
                  <c:v>0.000220792329043653</c:v>
                </c:pt>
                <c:pt idx="2196">
                  <c:v>0.000252334090335604</c:v>
                </c:pt>
                <c:pt idx="2197">
                  <c:v>0.000220792329043653</c:v>
                </c:pt>
                <c:pt idx="2198">
                  <c:v>9.46252838758516E-5</c:v>
                </c:pt>
                <c:pt idx="2199">
                  <c:v>6.3083522583901E-5</c:v>
                </c:pt>
                <c:pt idx="2200">
                  <c:v>0.000189250567751703</c:v>
                </c:pt>
                <c:pt idx="2201">
                  <c:v>0.000157708806459752</c:v>
                </c:pt>
                <c:pt idx="2202">
                  <c:v>6.3083522583901E-5</c:v>
                </c:pt>
                <c:pt idx="2203">
                  <c:v>0.000189250567751703</c:v>
                </c:pt>
                <c:pt idx="2204">
                  <c:v>0.000157708806459752</c:v>
                </c:pt>
                <c:pt idx="2205">
                  <c:v>0.000220792329043653</c:v>
                </c:pt>
                <c:pt idx="2206">
                  <c:v>9.46252838758516E-5</c:v>
                </c:pt>
                <c:pt idx="2207">
                  <c:v>9.46252838758516E-5</c:v>
                </c:pt>
                <c:pt idx="2208">
                  <c:v>0.000189250567751703</c:v>
                </c:pt>
                <c:pt idx="2209">
                  <c:v>0.000189250567751703</c:v>
                </c:pt>
                <c:pt idx="2210">
                  <c:v>0.000126167045167802</c:v>
                </c:pt>
                <c:pt idx="2211">
                  <c:v>0.000220792329043653</c:v>
                </c:pt>
                <c:pt idx="2212">
                  <c:v>0.000283875851627554</c:v>
                </c:pt>
                <c:pt idx="2213">
                  <c:v>9.46252838758516E-5</c:v>
                </c:pt>
                <c:pt idx="2214">
                  <c:v>0.000283875851627554</c:v>
                </c:pt>
                <c:pt idx="2215">
                  <c:v>0.000157708806459752</c:v>
                </c:pt>
                <c:pt idx="2216">
                  <c:v>0.000189250567751703</c:v>
                </c:pt>
                <c:pt idx="2217">
                  <c:v>0.000189250567751703</c:v>
                </c:pt>
                <c:pt idx="2218">
                  <c:v>0.000189250567751703</c:v>
                </c:pt>
                <c:pt idx="2219">
                  <c:v>0.000189250567751703</c:v>
                </c:pt>
                <c:pt idx="2220">
                  <c:v>0.000126167045167802</c:v>
                </c:pt>
                <c:pt idx="2221">
                  <c:v>0.000220792329043653</c:v>
                </c:pt>
                <c:pt idx="2222">
                  <c:v>0.000252334090335604</c:v>
                </c:pt>
                <c:pt idx="2223">
                  <c:v>0.000126167045167802</c:v>
                </c:pt>
                <c:pt idx="2224">
                  <c:v>0.000220792329043653</c:v>
                </c:pt>
                <c:pt idx="2225">
                  <c:v>9.46252838758516E-5</c:v>
                </c:pt>
                <c:pt idx="2226">
                  <c:v>0.000189250567751703</c:v>
                </c:pt>
                <c:pt idx="2227">
                  <c:v>0.000252334090335604</c:v>
                </c:pt>
                <c:pt idx="2228">
                  <c:v>0.000189250567751703</c:v>
                </c:pt>
                <c:pt idx="2229">
                  <c:v>9.46252838758516E-5</c:v>
                </c:pt>
                <c:pt idx="2230">
                  <c:v>0.000157708806459752</c:v>
                </c:pt>
                <c:pt idx="2231">
                  <c:v>0.000126167045167802</c:v>
                </c:pt>
                <c:pt idx="2232">
                  <c:v>0.000157708806459752</c:v>
                </c:pt>
                <c:pt idx="2233">
                  <c:v>0.000157708806459752</c:v>
                </c:pt>
                <c:pt idx="2234">
                  <c:v>0.000220792329043653</c:v>
                </c:pt>
                <c:pt idx="2235">
                  <c:v>0.000189250567751703</c:v>
                </c:pt>
                <c:pt idx="2236">
                  <c:v>6.3083522583901E-5</c:v>
                </c:pt>
                <c:pt idx="2237">
                  <c:v>0.000157708806459752</c:v>
                </c:pt>
                <c:pt idx="2238">
                  <c:v>0.000283875851627554</c:v>
                </c:pt>
                <c:pt idx="2239">
                  <c:v>0.000157708806459752</c:v>
                </c:pt>
                <c:pt idx="2240">
                  <c:v>0.000157708806459752</c:v>
                </c:pt>
                <c:pt idx="2241">
                  <c:v>0.000189250567751703</c:v>
                </c:pt>
                <c:pt idx="2242">
                  <c:v>0.000220792329043653</c:v>
                </c:pt>
                <c:pt idx="2243">
                  <c:v>0.000157708806459752</c:v>
                </c:pt>
                <c:pt idx="2244">
                  <c:v>6.3083522583901E-5</c:v>
                </c:pt>
                <c:pt idx="2245">
                  <c:v>0.000252334090335604</c:v>
                </c:pt>
                <c:pt idx="2246">
                  <c:v>0.000189250567751703</c:v>
                </c:pt>
                <c:pt idx="2247">
                  <c:v>0.000220792329043653</c:v>
                </c:pt>
                <c:pt idx="2248">
                  <c:v>0.000189250567751703</c:v>
                </c:pt>
                <c:pt idx="2249">
                  <c:v>0.000126167045167802</c:v>
                </c:pt>
                <c:pt idx="2250">
                  <c:v>0.000157708806459752</c:v>
                </c:pt>
                <c:pt idx="2251">
                  <c:v>6.3083522583901E-5</c:v>
                </c:pt>
                <c:pt idx="2252">
                  <c:v>0.000220792329043653</c:v>
                </c:pt>
                <c:pt idx="2253">
                  <c:v>0.000126167045167802</c:v>
                </c:pt>
                <c:pt idx="2254">
                  <c:v>9.46252838758516E-5</c:v>
                </c:pt>
                <c:pt idx="2255">
                  <c:v>0.000157708806459752</c:v>
                </c:pt>
                <c:pt idx="2256">
                  <c:v>0.000157708806459752</c:v>
                </c:pt>
                <c:pt idx="2257">
                  <c:v>6.3083522583901E-5</c:v>
                </c:pt>
                <c:pt idx="2258">
                  <c:v>0.000126167045167802</c:v>
                </c:pt>
                <c:pt idx="2259">
                  <c:v>0.000189250567751703</c:v>
                </c:pt>
                <c:pt idx="2260">
                  <c:v>0.000189250567751703</c:v>
                </c:pt>
                <c:pt idx="2261">
                  <c:v>0.000157708806459752</c:v>
                </c:pt>
                <c:pt idx="2262">
                  <c:v>6.3083522583901E-5</c:v>
                </c:pt>
                <c:pt idx="2263">
                  <c:v>0.000189250567751703</c:v>
                </c:pt>
                <c:pt idx="2264">
                  <c:v>0.000126167045167802</c:v>
                </c:pt>
                <c:pt idx="2265">
                  <c:v>9.46252838758516E-5</c:v>
                </c:pt>
                <c:pt idx="2266">
                  <c:v>6.3083522583901E-5</c:v>
                </c:pt>
                <c:pt idx="2267">
                  <c:v>0.000157708806459752</c:v>
                </c:pt>
                <c:pt idx="2268">
                  <c:v>9.46252838758516E-5</c:v>
                </c:pt>
                <c:pt idx="2269">
                  <c:v>0.000189250567751703</c:v>
                </c:pt>
                <c:pt idx="2270">
                  <c:v>0.000157708806459752</c:v>
                </c:pt>
                <c:pt idx="2271">
                  <c:v>0.000220792329043653</c:v>
                </c:pt>
                <c:pt idx="2272">
                  <c:v>0.000157708806459752</c:v>
                </c:pt>
                <c:pt idx="2273">
                  <c:v>0.000157708806459752</c:v>
                </c:pt>
                <c:pt idx="2274">
                  <c:v>0.000252334090335604</c:v>
                </c:pt>
                <c:pt idx="2275">
                  <c:v>0.000126167045167802</c:v>
                </c:pt>
                <c:pt idx="2276">
                  <c:v>9.46252838758516E-5</c:v>
                </c:pt>
                <c:pt idx="2277">
                  <c:v>0.000220792329043653</c:v>
                </c:pt>
                <c:pt idx="2278">
                  <c:v>0.000126167045167802</c:v>
                </c:pt>
                <c:pt idx="2279">
                  <c:v>6.3083522583901E-5</c:v>
                </c:pt>
                <c:pt idx="2280">
                  <c:v>9.46252838758516E-5</c:v>
                </c:pt>
                <c:pt idx="2281">
                  <c:v>0.000157708806459752</c:v>
                </c:pt>
                <c:pt idx="2282">
                  <c:v>0.000126167045167802</c:v>
                </c:pt>
                <c:pt idx="2283">
                  <c:v>0.000126167045167802</c:v>
                </c:pt>
                <c:pt idx="2284">
                  <c:v>0.000157708806459752</c:v>
                </c:pt>
                <c:pt idx="2285">
                  <c:v>0.000126167045167802</c:v>
                </c:pt>
                <c:pt idx="2286">
                  <c:v>0.000220792329043653</c:v>
                </c:pt>
                <c:pt idx="2287">
                  <c:v>0.000157708806459752</c:v>
                </c:pt>
                <c:pt idx="2288">
                  <c:v>0.000189250567751703</c:v>
                </c:pt>
                <c:pt idx="2289">
                  <c:v>9.46252838758516E-5</c:v>
                </c:pt>
                <c:pt idx="2290">
                  <c:v>0.000220792329043653</c:v>
                </c:pt>
                <c:pt idx="2291">
                  <c:v>0.000189250567751703</c:v>
                </c:pt>
                <c:pt idx="2292">
                  <c:v>0.000252334090335604</c:v>
                </c:pt>
                <c:pt idx="2293">
                  <c:v>0.000157708806459752</c:v>
                </c:pt>
                <c:pt idx="2294">
                  <c:v>6.3083522583901E-5</c:v>
                </c:pt>
                <c:pt idx="2295">
                  <c:v>6.3083522583901E-5</c:v>
                </c:pt>
                <c:pt idx="2296">
                  <c:v>0.000157708806459752</c:v>
                </c:pt>
                <c:pt idx="2297">
                  <c:v>0.000126167045167802</c:v>
                </c:pt>
                <c:pt idx="2298">
                  <c:v>0.000126167045167802</c:v>
                </c:pt>
                <c:pt idx="2299">
                  <c:v>0.000157708806459752</c:v>
                </c:pt>
                <c:pt idx="2300">
                  <c:v>0.000252334090335604</c:v>
                </c:pt>
                <c:pt idx="2301">
                  <c:v>0.000157708806459752</c:v>
                </c:pt>
                <c:pt idx="2302">
                  <c:v>0.000220792329043653</c:v>
                </c:pt>
                <c:pt idx="2303">
                  <c:v>0.000126167045167802</c:v>
                </c:pt>
                <c:pt idx="2304">
                  <c:v>9.46252838758516E-5</c:v>
                </c:pt>
                <c:pt idx="2305">
                  <c:v>9.46252838758516E-5</c:v>
                </c:pt>
                <c:pt idx="2306">
                  <c:v>0.000126167045167802</c:v>
                </c:pt>
                <c:pt idx="2307">
                  <c:v>0.000157708806459752</c:v>
                </c:pt>
                <c:pt idx="2308">
                  <c:v>6.3083522583901E-5</c:v>
                </c:pt>
                <c:pt idx="2309">
                  <c:v>0.000126167045167802</c:v>
                </c:pt>
                <c:pt idx="2310">
                  <c:v>0.000157708806459752</c:v>
                </c:pt>
                <c:pt idx="2311">
                  <c:v>6.3083522583901E-5</c:v>
                </c:pt>
                <c:pt idx="2312">
                  <c:v>0.000189250567751703</c:v>
                </c:pt>
                <c:pt idx="2313">
                  <c:v>0.000126167045167802</c:v>
                </c:pt>
                <c:pt idx="2314">
                  <c:v>0.000189250567751703</c:v>
                </c:pt>
                <c:pt idx="2315">
                  <c:v>9.46252838758516E-5</c:v>
                </c:pt>
                <c:pt idx="2316">
                  <c:v>9.46252838758516E-5</c:v>
                </c:pt>
                <c:pt idx="2317">
                  <c:v>9.46252838758516E-5</c:v>
                </c:pt>
                <c:pt idx="2318">
                  <c:v>0.000189250567751703</c:v>
                </c:pt>
                <c:pt idx="2319">
                  <c:v>9.46252838758516E-5</c:v>
                </c:pt>
                <c:pt idx="2320">
                  <c:v>6.3083522583901E-5</c:v>
                </c:pt>
                <c:pt idx="2321">
                  <c:v>6.3083522583901E-5</c:v>
                </c:pt>
                <c:pt idx="2322">
                  <c:v>9.46252838758516E-5</c:v>
                </c:pt>
                <c:pt idx="2323">
                  <c:v>9.46252838758516E-5</c:v>
                </c:pt>
                <c:pt idx="2324">
                  <c:v>6.3083522583901E-5</c:v>
                </c:pt>
                <c:pt idx="2325">
                  <c:v>0.000126167045167802</c:v>
                </c:pt>
                <c:pt idx="2326">
                  <c:v>0.000220792329043653</c:v>
                </c:pt>
                <c:pt idx="2327">
                  <c:v>9.46252838758516E-5</c:v>
                </c:pt>
                <c:pt idx="2328">
                  <c:v>9.46252838758516E-5</c:v>
                </c:pt>
                <c:pt idx="2329">
                  <c:v>0.000252334090335604</c:v>
                </c:pt>
                <c:pt idx="2330">
                  <c:v>0.000283875851627554</c:v>
                </c:pt>
                <c:pt idx="2331">
                  <c:v>9.46252838758516E-5</c:v>
                </c:pt>
                <c:pt idx="2332">
                  <c:v>0.000126167045167802</c:v>
                </c:pt>
                <c:pt idx="2333">
                  <c:v>0.000157708806459752</c:v>
                </c:pt>
                <c:pt idx="2334">
                  <c:v>0.000157708806459752</c:v>
                </c:pt>
                <c:pt idx="2335">
                  <c:v>0.000189250567751703</c:v>
                </c:pt>
                <c:pt idx="2336">
                  <c:v>0.000157708806459752</c:v>
                </c:pt>
                <c:pt idx="2337">
                  <c:v>0.000252334090335604</c:v>
                </c:pt>
                <c:pt idx="2338">
                  <c:v>0.000189250567751703</c:v>
                </c:pt>
                <c:pt idx="2339">
                  <c:v>9.46252838758516E-5</c:v>
                </c:pt>
                <c:pt idx="2340">
                  <c:v>0.000157708806459752</c:v>
                </c:pt>
                <c:pt idx="2341">
                  <c:v>0.000157708806459752</c:v>
                </c:pt>
                <c:pt idx="2342">
                  <c:v>0.000189250567751703</c:v>
                </c:pt>
                <c:pt idx="2343">
                  <c:v>9.46252838758516E-5</c:v>
                </c:pt>
                <c:pt idx="2344">
                  <c:v>0.000126167045167802</c:v>
                </c:pt>
                <c:pt idx="2345">
                  <c:v>0.000126167045167802</c:v>
                </c:pt>
                <c:pt idx="2346">
                  <c:v>6.3083522583901E-5</c:v>
                </c:pt>
                <c:pt idx="2347">
                  <c:v>0.000126167045167802</c:v>
                </c:pt>
                <c:pt idx="2348">
                  <c:v>0.000126167045167802</c:v>
                </c:pt>
                <c:pt idx="2349">
                  <c:v>9.46252838758516E-5</c:v>
                </c:pt>
                <c:pt idx="2350">
                  <c:v>0.000220792329043653</c:v>
                </c:pt>
                <c:pt idx="2351">
                  <c:v>0.000220792329043653</c:v>
                </c:pt>
                <c:pt idx="2352">
                  <c:v>9.46252838758516E-5</c:v>
                </c:pt>
                <c:pt idx="2353">
                  <c:v>0.000252334090335604</c:v>
                </c:pt>
                <c:pt idx="2354">
                  <c:v>0.000126167045167802</c:v>
                </c:pt>
                <c:pt idx="2355">
                  <c:v>3.15417612919505E-5</c:v>
                </c:pt>
                <c:pt idx="2356">
                  <c:v>6.3083522583901E-5</c:v>
                </c:pt>
                <c:pt idx="2357">
                  <c:v>9.46252838758516E-5</c:v>
                </c:pt>
                <c:pt idx="2358">
                  <c:v>0.000126167045167802</c:v>
                </c:pt>
                <c:pt idx="2359">
                  <c:v>6.3083522583901E-5</c:v>
                </c:pt>
                <c:pt idx="2360">
                  <c:v>6.3083522583901E-5</c:v>
                </c:pt>
                <c:pt idx="2361">
                  <c:v>0.000126167045167802</c:v>
                </c:pt>
                <c:pt idx="2362">
                  <c:v>0.000283875851627554</c:v>
                </c:pt>
                <c:pt idx="2363">
                  <c:v>9.46252838758516E-5</c:v>
                </c:pt>
                <c:pt idx="2364">
                  <c:v>0.000189250567751703</c:v>
                </c:pt>
                <c:pt idx="2365">
                  <c:v>3.15417612919505E-5</c:v>
                </c:pt>
                <c:pt idx="2366">
                  <c:v>9.46252838758516E-5</c:v>
                </c:pt>
                <c:pt idx="2367">
                  <c:v>0.000315417612919505</c:v>
                </c:pt>
                <c:pt idx="2368">
                  <c:v>0.000189250567751703</c:v>
                </c:pt>
                <c:pt idx="2369">
                  <c:v>0.000220792329043653</c:v>
                </c:pt>
                <c:pt idx="2370">
                  <c:v>0.000252334090335604</c:v>
                </c:pt>
                <c:pt idx="2371">
                  <c:v>0.000283875851627554</c:v>
                </c:pt>
                <c:pt idx="2372">
                  <c:v>9.46252838758516E-5</c:v>
                </c:pt>
                <c:pt idx="2373">
                  <c:v>0.000126167045167802</c:v>
                </c:pt>
                <c:pt idx="2374">
                  <c:v>3.15417612919505E-5</c:v>
                </c:pt>
                <c:pt idx="2375">
                  <c:v>9.46252838758516E-5</c:v>
                </c:pt>
                <c:pt idx="2376">
                  <c:v>6.3083522583901E-5</c:v>
                </c:pt>
                <c:pt idx="2377">
                  <c:v>9.46252838758516E-5</c:v>
                </c:pt>
                <c:pt idx="2378">
                  <c:v>0.000189250567751703</c:v>
                </c:pt>
                <c:pt idx="2379">
                  <c:v>3.15417612919505E-5</c:v>
                </c:pt>
                <c:pt idx="2380">
                  <c:v>0.000157708806459752</c:v>
                </c:pt>
                <c:pt idx="2381">
                  <c:v>0.000283875851627554</c:v>
                </c:pt>
                <c:pt idx="2382">
                  <c:v>6.3083522583901E-5</c:v>
                </c:pt>
                <c:pt idx="2383">
                  <c:v>0.000189250567751703</c:v>
                </c:pt>
                <c:pt idx="2384">
                  <c:v>0.000126167045167802</c:v>
                </c:pt>
                <c:pt idx="2385">
                  <c:v>0.000252334090335604</c:v>
                </c:pt>
                <c:pt idx="2386">
                  <c:v>6.3083522583901E-5</c:v>
                </c:pt>
                <c:pt idx="2387">
                  <c:v>3.15417612919505E-5</c:v>
                </c:pt>
                <c:pt idx="2388">
                  <c:v>0.000157708806459752</c:v>
                </c:pt>
                <c:pt idx="2389">
                  <c:v>6.3083522583901E-5</c:v>
                </c:pt>
                <c:pt idx="2390">
                  <c:v>9.46252838758516E-5</c:v>
                </c:pt>
                <c:pt idx="2391">
                  <c:v>0.000126167045167802</c:v>
                </c:pt>
                <c:pt idx="2392">
                  <c:v>0.000189250567751703</c:v>
                </c:pt>
                <c:pt idx="2393">
                  <c:v>0.000189250567751703</c:v>
                </c:pt>
                <c:pt idx="2394">
                  <c:v>0.000220792329043653</c:v>
                </c:pt>
                <c:pt idx="2395">
                  <c:v>9.46252838758516E-5</c:v>
                </c:pt>
                <c:pt idx="2396">
                  <c:v>3.15417612919505E-5</c:v>
                </c:pt>
                <c:pt idx="2397">
                  <c:v>0.000220792329043653</c:v>
                </c:pt>
                <c:pt idx="2398">
                  <c:v>9.46252838758516E-5</c:v>
                </c:pt>
                <c:pt idx="2399">
                  <c:v>6.3083522583901E-5</c:v>
                </c:pt>
                <c:pt idx="2400">
                  <c:v>0.000126167045167802</c:v>
                </c:pt>
                <c:pt idx="2401">
                  <c:v>0.000252334090335604</c:v>
                </c:pt>
                <c:pt idx="2402">
                  <c:v>9.46252838758516E-5</c:v>
                </c:pt>
                <c:pt idx="2403">
                  <c:v>6.3083522583901E-5</c:v>
                </c:pt>
                <c:pt idx="2404">
                  <c:v>6.3083522583901E-5</c:v>
                </c:pt>
                <c:pt idx="2405">
                  <c:v>0.000157708806459752</c:v>
                </c:pt>
                <c:pt idx="2406">
                  <c:v>0.000189250567751703</c:v>
                </c:pt>
                <c:pt idx="2407">
                  <c:v>0.000126167045167802</c:v>
                </c:pt>
                <c:pt idx="2408">
                  <c:v>0.000126167045167802</c:v>
                </c:pt>
                <c:pt idx="2409">
                  <c:v>0.000220792329043653</c:v>
                </c:pt>
                <c:pt idx="2410">
                  <c:v>0.000126167045167802</c:v>
                </c:pt>
                <c:pt idx="2411">
                  <c:v>3.15417612919505E-5</c:v>
                </c:pt>
                <c:pt idx="2412">
                  <c:v>3.15417612919505E-5</c:v>
                </c:pt>
                <c:pt idx="2413">
                  <c:v>0.000157708806459752</c:v>
                </c:pt>
                <c:pt idx="2414">
                  <c:v>0.000252334090335604</c:v>
                </c:pt>
                <c:pt idx="2415">
                  <c:v>9.46252838758516E-5</c:v>
                </c:pt>
                <c:pt idx="2416">
                  <c:v>9.46252838758516E-5</c:v>
                </c:pt>
                <c:pt idx="2417">
                  <c:v>0.000157708806459752</c:v>
                </c:pt>
                <c:pt idx="2418">
                  <c:v>0.000157708806459752</c:v>
                </c:pt>
                <c:pt idx="2419">
                  <c:v>6.3083522583901E-5</c:v>
                </c:pt>
                <c:pt idx="2420">
                  <c:v>0.000157708806459752</c:v>
                </c:pt>
                <c:pt idx="2421">
                  <c:v>0.000189250567751703</c:v>
                </c:pt>
                <c:pt idx="2422">
                  <c:v>6.3083522583901E-5</c:v>
                </c:pt>
                <c:pt idx="2423">
                  <c:v>3.15417612919505E-5</c:v>
                </c:pt>
                <c:pt idx="2424">
                  <c:v>9.46252838758516E-5</c:v>
                </c:pt>
                <c:pt idx="2425">
                  <c:v>0.000189250567751703</c:v>
                </c:pt>
                <c:pt idx="2426">
                  <c:v>9.46252838758516E-5</c:v>
                </c:pt>
                <c:pt idx="2427">
                  <c:v>9.46252838758516E-5</c:v>
                </c:pt>
                <c:pt idx="2428">
                  <c:v>0.000126167045167802</c:v>
                </c:pt>
                <c:pt idx="2429">
                  <c:v>3.15417612919505E-5</c:v>
                </c:pt>
                <c:pt idx="2430">
                  <c:v>6.3083522583901E-5</c:v>
                </c:pt>
                <c:pt idx="2431">
                  <c:v>0.000189250567751703</c:v>
                </c:pt>
                <c:pt idx="2432">
                  <c:v>3.15417612919505E-5</c:v>
                </c:pt>
                <c:pt idx="2433">
                  <c:v>3.15417612919505E-5</c:v>
                </c:pt>
                <c:pt idx="2434">
                  <c:v>6.3083522583901E-5</c:v>
                </c:pt>
                <c:pt idx="2435">
                  <c:v>9.46252838758516E-5</c:v>
                </c:pt>
                <c:pt idx="2436">
                  <c:v>0.000126167045167802</c:v>
                </c:pt>
                <c:pt idx="2437">
                  <c:v>0.000157708806459752</c:v>
                </c:pt>
                <c:pt idx="2438">
                  <c:v>0.000189250567751703</c:v>
                </c:pt>
                <c:pt idx="2439">
                  <c:v>0.000189250567751703</c:v>
                </c:pt>
                <c:pt idx="2440">
                  <c:v>0.000252334090335604</c:v>
                </c:pt>
                <c:pt idx="2441">
                  <c:v>0.000220792329043653</c:v>
                </c:pt>
                <c:pt idx="2442">
                  <c:v>0.000157708806459752</c:v>
                </c:pt>
                <c:pt idx="2443">
                  <c:v>0.000157708806459752</c:v>
                </c:pt>
                <c:pt idx="2444">
                  <c:v>0.000157708806459752</c:v>
                </c:pt>
                <c:pt idx="2445">
                  <c:v>0.000126167045167802</c:v>
                </c:pt>
                <c:pt idx="2446">
                  <c:v>0.000126167045167802</c:v>
                </c:pt>
                <c:pt idx="2447">
                  <c:v>0.000126167045167802</c:v>
                </c:pt>
                <c:pt idx="2448">
                  <c:v>6.3083522583901E-5</c:v>
                </c:pt>
                <c:pt idx="2449">
                  <c:v>0.000157708806459752</c:v>
                </c:pt>
                <c:pt idx="2450">
                  <c:v>0.000157708806459752</c:v>
                </c:pt>
                <c:pt idx="2451">
                  <c:v>0.000126167045167802</c:v>
                </c:pt>
                <c:pt idx="2452">
                  <c:v>3.15417612919505E-5</c:v>
                </c:pt>
                <c:pt idx="2453">
                  <c:v>0.000157708806459752</c:v>
                </c:pt>
                <c:pt idx="2454">
                  <c:v>6.3083522583901E-5</c:v>
                </c:pt>
                <c:pt idx="2455">
                  <c:v>0.000220792329043653</c:v>
                </c:pt>
                <c:pt idx="2456">
                  <c:v>0.000157708806459752</c:v>
                </c:pt>
                <c:pt idx="2457">
                  <c:v>6.3083522583901E-5</c:v>
                </c:pt>
                <c:pt idx="2458">
                  <c:v>6.3083522583901E-5</c:v>
                </c:pt>
                <c:pt idx="2459">
                  <c:v>9.46252838758516E-5</c:v>
                </c:pt>
                <c:pt idx="2460">
                  <c:v>3.15417612919505E-5</c:v>
                </c:pt>
                <c:pt idx="2461">
                  <c:v>6.3083522583901E-5</c:v>
                </c:pt>
                <c:pt idx="2462">
                  <c:v>0.000126167045167802</c:v>
                </c:pt>
                <c:pt idx="2463">
                  <c:v>0.000157708806459752</c:v>
                </c:pt>
                <c:pt idx="2464">
                  <c:v>6.3083522583901E-5</c:v>
                </c:pt>
                <c:pt idx="2465">
                  <c:v>6.3083522583901E-5</c:v>
                </c:pt>
                <c:pt idx="2466">
                  <c:v>0.000126167045167802</c:v>
                </c:pt>
                <c:pt idx="2467">
                  <c:v>0.000126167045167802</c:v>
                </c:pt>
                <c:pt idx="2468">
                  <c:v>0.000126167045167802</c:v>
                </c:pt>
                <c:pt idx="2469">
                  <c:v>0.000157708806459752</c:v>
                </c:pt>
                <c:pt idx="2470">
                  <c:v>9.46252838758516E-5</c:v>
                </c:pt>
                <c:pt idx="2471">
                  <c:v>6.3083522583901E-5</c:v>
                </c:pt>
                <c:pt idx="2472">
                  <c:v>9.46252838758516E-5</c:v>
                </c:pt>
                <c:pt idx="2473">
                  <c:v>0.000126167045167802</c:v>
                </c:pt>
                <c:pt idx="2474">
                  <c:v>9.46252838758516E-5</c:v>
                </c:pt>
                <c:pt idx="2475">
                  <c:v>9.46252838758516E-5</c:v>
                </c:pt>
                <c:pt idx="2476">
                  <c:v>0.000189250567751703</c:v>
                </c:pt>
                <c:pt idx="2477">
                  <c:v>0.000157708806459752</c:v>
                </c:pt>
                <c:pt idx="2478">
                  <c:v>9.46252838758516E-5</c:v>
                </c:pt>
                <c:pt idx="2479">
                  <c:v>0.000126167045167802</c:v>
                </c:pt>
                <c:pt idx="2480">
                  <c:v>0.000126167045167802</c:v>
                </c:pt>
                <c:pt idx="2481">
                  <c:v>0.000126167045167802</c:v>
                </c:pt>
                <c:pt idx="2482">
                  <c:v>9.46252838758516E-5</c:v>
                </c:pt>
                <c:pt idx="2483">
                  <c:v>0.000157708806459752</c:v>
                </c:pt>
                <c:pt idx="2484">
                  <c:v>0.000126167045167802</c:v>
                </c:pt>
                <c:pt idx="2485">
                  <c:v>0.000126167045167802</c:v>
                </c:pt>
                <c:pt idx="2486">
                  <c:v>9.46252838758516E-5</c:v>
                </c:pt>
                <c:pt idx="2487">
                  <c:v>9.46252838758516E-5</c:v>
                </c:pt>
                <c:pt idx="2488">
                  <c:v>9.46252838758516E-5</c:v>
                </c:pt>
                <c:pt idx="2489">
                  <c:v>0.000252334090335604</c:v>
                </c:pt>
                <c:pt idx="2490">
                  <c:v>0.000126167045167802</c:v>
                </c:pt>
                <c:pt idx="2491">
                  <c:v>6.3083522583901E-5</c:v>
                </c:pt>
                <c:pt idx="2492">
                  <c:v>0.000157708806459752</c:v>
                </c:pt>
                <c:pt idx="2493">
                  <c:v>0.000252334090335604</c:v>
                </c:pt>
                <c:pt idx="2494">
                  <c:v>0.000189250567751703</c:v>
                </c:pt>
                <c:pt idx="2495">
                  <c:v>0.000157708806459752</c:v>
                </c:pt>
                <c:pt idx="2496">
                  <c:v>0.000157708806459752</c:v>
                </c:pt>
                <c:pt idx="2497">
                  <c:v>6.3083522583901E-5</c:v>
                </c:pt>
                <c:pt idx="2498">
                  <c:v>9.46252838758516E-5</c:v>
                </c:pt>
                <c:pt idx="2499">
                  <c:v>0.000189250567751703</c:v>
                </c:pt>
                <c:pt idx="2500">
                  <c:v>9.46252838758516E-5</c:v>
                </c:pt>
                <c:pt idx="2501">
                  <c:v>0.000126167045167802</c:v>
                </c:pt>
                <c:pt idx="2502">
                  <c:v>0.000157708806459752</c:v>
                </c:pt>
                <c:pt idx="2503">
                  <c:v>9.46252838758516E-5</c:v>
                </c:pt>
                <c:pt idx="2504">
                  <c:v>0.000189250567751703</c:v>
                </c:pt>
                <c:pt idx="2505">
                  <c:v>3.15417612919505E-5</c:v>
                </c:pt>
                <c:pt idx="2506">
                  <c:v>0.000189250567751703</c:v>
                </c:pt>
                <c:pt idx="2507">
                  <c:v>9.46252838758516E-5</c:v>
                </c:pt>
                <c:pt idx="2508">
                  <c:v>6.3083522583901E-5</c:v>
                </c:pt>
                <c:pt idx="2509">
                  <c:v>3.15417612919505E-5</c:v>
                </c:pt>
                <c:pt idx="2510">
                  <c:v>9.46252838758516E-5</c:v>
                </c:pt>
                <c:pt idx="2511">
                  <c:v>0.000126167045167802</c:v>
                </c:pt>
                <c:pt idx="2512">
                  <c:v>9.46252838758516E-5</c:v>
                </c:pt>
                <c:pt idx="2513">
                  <c:v>9.46252838758516E-5</c:v>
                </c:pt>
                <c:pt idx="2514">
                  <c:v>0.000157708806459752</c:v>
                </c:pt>
                <c:pt idx="2515">
                  <c:v>9.46252838758516E-5</c:v>
                </c:pt>
                <c:pt idx="2516">
                  <c:v>9.46252838758516E-5</c:v>
                </c:pt>
                <c:pt idx="2517">
                  <c:v>0.000126167045167802</c:v>
                </c:pt>
                <c:pt idx="2518">
                  <c:v>0.000189250567751703</c:v>
                </c:pt>
                <c:pt idx="2519">
                  <c:v>0.000157708806459752</c:v>
                </c:pt>
                <c:pt idx="2520">
                  <c:v>0.000157708806459752</c:v>
                </c:pt>
                <c:pt idx="2521">
                  <c:v>0.000189250567751703</c:v>
                </c:pt>
                <c:pt idx="2522">
                  <c:v>3.15417612919505E-5</c:v>
                </c:pt>
                <c:pt idx="2523">
                  <c:v>9.46252838758516E-5</c:v>
                </c:pt>
                <c:pt idx="2524">
                  <c:v>0.000126167045167802</c:v>
                </c:pt>
                <c:pt idx="2525">
                  <c:v>0.000157708806459752</c:v>
                </c:pt>
                <c:pt idx="2526">
                  <c:v>0.000126167045167802</c:v>
                </c:pt>
                <c:pt idx="2527">
                  <c:v>0.000252334090335604</c:v>
                </c:pt>
                <c:pt idx="2528">
                  <c:v>0.000157708806459752</c:v>
                </c:pt>
                <c:pt idx="2529">
                  <c:v>0.000157708806459752</c:v>
                </c:pt>
                <c:pt idx="2530">
                  <c:v>6.3083522583901E-5</c:v>
                </c:pt>
                <c:pt idx="2531">
                  <c:v>6.3083522583901E-5</c:v>
                </c:pt>
                <c:pt idx="2532">
                  <c:v>0.000126167045167802</c:v>
                </c:pt>
                <c:pt idx="2533">
                  <c:v>0.000126167045167802</c:v>
                </c:pt>
                <c:pt idx="2534">
                  <c:v>9.46252838758516E-5</c:v>
                </c:pt>
                <c:pt idx="2535">
                  <c:v>0.000126167045167802</c:v>
                </c:pt>
                <c:pt idx="2536">
                  <c:v>3.15417612919505E-5</c:v>
                </c:pt>
                <c:pt idx="2537">
                  <c:v>0.000157708806459752</c:v>
                </c:pt>
                <c:pt idx="2538">
                  <c:v>9.46252838758516E-5</c:v>
                </c:pt>
                <c:pt idx="2539">
                  <c:v>9.46252838758516E-5</c:v>
                </c:pt>
                <c:pt idx="2540">
                  <c:v>9.46252838758516E-5</c:v>
                </c:pt>
                <c:pt idx="2541">
                  <c:v>9.46252838758516E-5</c:v>
                </c:pt>
                <c:pt idx="2542">
                  <c:v>6.3083522583901E-5</c:v>
                </c:pt>
                <c:pt idx="2543">
                  <c:v>9.46252838758516E-5</c:v>
                </c:pt>
                <c:pt idx="2544">
                  <c:v>9.46252838758516E-5</c:v>
                </c:pt>
                <c:pt idx="2545">
                  <c:v>0.000157708806459752</c:v>
                </c:pt>
                <c:pt idx="2546">
                  <c:v>0.000126167045167802</c:v>
                </c:pt>
                <c:pt idx="2547">
                  <c:v>9.46252838758516E-5</c:v>
                </c:pt>
                <c:pt idx="2548">
                  <c:v>6.3083522583901E-5</c:v>
                </c:pt>
                <c:pt idx="2549">
                  <c:v>9.46252838758516E-5</c:v>
                </c:pt>
                <c:pt idx="2550">
                  <c:v>6.3083522583901E-5</c:v>
                </c:pt>
                <c:pt idx="2551">
                  <c:v>9.46252838758516E-5</c:v>
                </c:pt>
                <c:pt idx="2552">
                  <c:v>9.46252838758516E-5</c:v>
                </c:pt>
                <c:pt idx="2553">
                  <c:v>0.000157708806459752</c:v>
                </c:pt>
                <c:pt idx="2554">
                  <c:v>6.3083522583901E-5</c:v>
                </c:pt>
                <c:pt idx="2555">
                  <c:v>0.000189250567751703</c:v>
                </c:pt>
                <c:pt idx="2556">
                  <c:v>0.000126167045167802</c:v>
                </c:pt>
                <c:pt idx="2557">
                  <c:v>0.000189250567751703</c:v>
                </c:pt>
                <c:pt idx="2558">
                  <c:v>0.000189250567751703</c:v>
                </c:pt>
                <c:pt idx="2559">
                  <c:v>9.46252838758516E-5</c:v>
                </c:pt>
                <c:pt idx="2560">
                  <c:v>0.000189250567751703</c:v>
                </c:pt>
                <c:pt idx="2561">
                  <c:v>0.000157708806459752</c:v>
                </c:pt>
                <c:pt idx="2562">
                  <c:v>9.46252838758516E-5</c:v>
                </c:pt>
                <c:pt idx="2563">
                  <c:v>0.000252334090335604</c:v>
                </c:pt>
                <c:pt idx="2564">
                  <c:v>0.000126167045167802</c:v>
                </c:pt>
                <c:pt idx="2565">
                  <c:v>0.000189250567751703</c:v>
                </c:pt>
                <c:pt idx="2566">
                  <c:v>6.3083522583901E-5</c:v>
                </c:pt>
                <c:pt idx="2567">
                  <c:v>0.000157708806459752</c:v>
                </c:pt>
                <c:pt idx="2568">
                  <c:v>0.000157708806459752</c:v>
                </c:pt>
                <c:pt idx="2569">
                  <c:v>0.000157708806459752</c:v>
                </c:pt>
                <c:pt idx="2570">
                  <c:v>6.3083522583901E-5</c:v>
                </c:pt>
                <c:pt idx="2571">
                  <c:v>0.000126167045167802</c:v>
                </c:pt>
                <c:pt idx="2572">
                  <c:v>0.000126167045167802</c:v>
                </c:pt>
                <c:pt idx="2573">
                  <c:v>0.000189250567751703</c:v>
                </c:pt>
                <c:pt idx="2574">
                  <c:v>3.15417612919505E-5</c:v>
                </c:pt>
                <c:pt idx="2575">
                  <c:v>6.3083522583901E-5</c:v>
                </c:pt>
                <c:pt idx="2576">
                  <c:v>0.000126167045167802</c:v>
                </c:pt>
                <c:pt idx="2577">
                  <c:v>9.46252838758516E-5</c:v>
                </c:pt>
                <c:pt idx="2578">
                  <c:v>9.46252838758516E-5</c:v>
                </c:pt>
                <c:pt idx="2579">
                  <c:v>9.46252838758516E-5</c:v>
                </c:pt>
                <c:pt idx="2580">
                  <c:v>9.46252838758516E-5</c:v>
                </c:pt>
                <c:pt idx="2581">
                  <c:v>3.15417612919505E-5</c:v>
                </c:pt>
                <c:pt idx="2582">
                  <c:v>3.15417612919505E-5</c:v>
                </c:pt>
                <c:pt idx="2583">
                  <c:v>9.46252838758516E-5</c:v>
                </c:pt>
                <c:pt idx="2584">
                  <c:v>0.000126167045167802</c:v>
                </c:pt>
                <c:pt idx="2585">
                  <c:v>3.15417612919505E-5</c:v>
                </c:pt>
                <c:pt idx="2586">
                  <c:v>3.15417612919505E-5</c:v>
                </c:pt>
                <c:pt idx="2587">
                  <c:v>9.46252838758516E-5</c:v>
                </c:pt>
                <c:pt idx="2588">
                  <c:v>0.000189250567751703</c:v>
                </c:pt>
                <c:pt idx="2589">
                  <c:v>6.3083522583901E-5</c:v>
                </c:pt>
                <c:pt idx="2590">
                  <c:v>0.000126167045167802</c:v>
                </c:pt>
                <c:pt idx="2591">
                  <c:v>0.000157708806459752</c:v>
                </c:pt>
                <c:pt idx="2592">
                  <c:v>3.15417612919505E-5</c:v>
                </c:pt>
                <c:pt idx="2593">
                  <c:v>0.000220792329043653</c:v>
                </c:pt>
                <c:pt idx="2594">
                  <c:v>9.46252838758516E-5</c:v>
                </c:pt>
                <c:pt idx="2595">
                  <c:v>0.000157708806459752</c:v>
                </c:pt>
                <c:pt idx="2596">
                  <c:v>0.000157708806459752</c:v>
                </c:pt>
                <c:pt idx="2597">
                  <c:v>0.000126167045167802</c:v>
                </c:pt>
                <c:pt idx="2598">
                  <c:v>0.000126167045167802</c:v>
                </c:pt>
                <c:pt idx="2599">
                  <c:v>0.000126167045167802</c:v>
                </c:pt>
                <c:pt idx="2600">
                  <c:v>0.000157708806459752</c:v>
                </c:pt>
                <c:pt idx="2601">
                  <c:v>0.000126167045167802</c:v>
                </c:pt>
                <c:pt idx="2602">
                  <c:v>3.15417612919505E-5</c:v>
                </c:pt>
                <c:pt idx="2603">
                  <c:v>6.3083522583901E-5</c:v>
                </c:pt>
                <c:pt idx="2604">
                  <c:v>0.000157708806459752</c:v>
                </c:pt>
                <c:pt idx="2605">
                  <c:v>0.000252334090335604</c:v>
                </c:pt>
                <c:pt idx="2606">
                  <c:v>6.3083522583901E-5</c:v>
                </c:pt>
                <c:pt idx="2607">
                  <c:v>6.3083522583901E-5</c:v>
                </c:pt>
                <c:pt idx="2608">
                  <c:v>0.000157708806459752</c:v>
                </c:pt>
                <c:pt idx="2609">
                  <c:v>6.3083522583901E-5</c:v>
                </c:pt>
                <c:pt idx="2610">
                  <c:v>0.000189250567751703</c:v>
                </c:pt>
                <c:pt idx="2611">
                  <c:v>0.000157708806459752</c:v>
                </c:pt>
                <c:pt idx="2612">
                  <c:v>9.46252838758516E-5</c:v>
                </c:pt>
                <c:pt idx="2613">
                  <c:v>3.15417612919505E-5</c:v>
                </c:pt>
                <c:pt idx="2614">
                  <c:v>0.000126167045167802</c:v>
                </c:pt>
                <c:pt idx="2615">
                  <c:v>9.46252838758516E-5</c:v>
                </c:pt>
                <c:pt idx="2616">
                  <c:v>6.3083522583901E-5</c:v>
                </c:pt>
                <c:pt idx="2617">
                  <c:v>0.000189250567751703</c:v>
                </c:pt>
                <c:pt idx="2618">
                  <c:v>0.000126167045167802</c:v>
                </c:pt>
                <c:pt idx="2619">
                  <c:v>0.000126167045167802</c:v>
                </c:pt>
                <c:pt idx="2620">
                  <c:v>0.000126167045167802</c:v>
                </c:pt>
                <c:pt idx="2621">
                  <c:v>6.3083522583901E-5</c:v>
                </c:pt>
                <c:pt idx="2622">
                  <c:v>0.000126167045167802</c:v>
                </c:pt>
                <c:pt idx="2623">
                  <c:v>3.15417612919505E-5</c:v>
                </c:pt>
                <c:pt idx="2624">
                  <c:v>6.3083522583901E-5</c:v>
                </c:pt>
                <c:pt idx="2625">
                  <c:v>0.000157708806459752</c:v>
                </c:pt>
                <c:pt idx="2626">
                  <c:v>9.46252838758516E-5</c:v>
                </c:pt>
                <c:pt idx="2627">
                  <c:v>0.000189250567751703</c:v>
                </c:pt>
                <c:pt idx="2628">
                  <c:v>9.46252838758516E-5</c:v>
                </c:pt>
                <c:pt idx="2629">
                  <c:v>9.46252838758516E-5</c:v>
                </c:pt>
                <c:pt idx="2630">
                  <c:v>0.000126167045167802</c:v>
                </c:pt>
                <c:pt idx="2631">
                  <c:v>6.3083522583901E-5</c:v>
                </c:pt>
                <c:pt idx="2632">
                  <c:v>0.000126167045167802</c:v>
                </c:pt>
                <c:pt idx="2633">
                  <c:v>3.15417612919505E-5</c:v>
                </c:pt>
                <c:pt idx="2634">
                  <c:v>0.000126167045167802</c:v>
                </c:pt>
                <c:pt idx="2635">
                  <c:v>6.3083522583901E-5</c:v>
                </c:pt>
                <c:pt idx="2636">
                  <c:v>9.46252838758516E-5</c:v>
                </c:pt>
                <c:pt idx="2637">
                  <c:v>0.000126167045167802</c:v>
                </c:pt>
                <c:pt idx="2638">
                  <c:v>6.3083522583901E-5</c:v>
                </c:pt>
                <c:pt idx="2639">
                  <c:v>9.46252838758516E-5</c:v>
                </c:pt>
                <c:pt idx="2640">
                  <c:v>9.46252838758516E-5</c:v>
                </c:pt>
                <c:pt idx="2641">
                  <c:v>0.000126167045167802</c:v>
                </c:pt>
                <c:pt idx="2642">
                  <c:v>0.000126167045167802</c:v>
                </c:pt>
                <c:pt idx="2643">
                  <c:v>0.000157708806459752</c:v>
                </c:pt>
                <c:pt idx="2644">
                  <c:v>9.46252838758516E-5</c:v>
                </c:pt>
                <c:pt idx="2645">
                  <c:v>0.000189250567751703</c:v>
                </c:pt>
                <c:pt idx="2646">
                  <c:v>3.15417612919505E-5</c:v>
                </c:pt>
                <c:pt idx="2647">
                  <c:v>0.000189250567751703</c:v>
                </c:pt>
                <c:pt idx="2648">
                  <c:v>6.3083522583901E-5</c:v>
                </c:pt>
                <c:pt idx="2649">
                  <c:v>6.3083522583901E-5</c:v>
                </c:pt>
                <c:pt idx="2650">
                  <c:v>6.3083522583901E-5</c:v>
                </c:pt>
                <c:pt idx="2651">
                  <c:v>9.46252838758516E-5</c:v>
                </c:pt>
                <c:pt idx="2652">
                  <c:v>6.3083522583901E-5</c:v>
                </c:pt>
                <c:pt idx="2653">
                  <c:v>0.000126167045167802</c:v>
                </c:pt>
                <c:pt idx="2654">
                  <c:v>9.46252838758516E-5</c:v>
                </c:pt>
                <c:pt idx="2655">
                  <c:v>3.15417612919505E-5</c:v>
                </c:pt>
                <c:pt idx="2656">
                  <c:v>3.15417612919505E-5</c:v>
                </c:pt>
                <c:pt idx="2657">
                  <c:v>0.000126167045167802</c:v>
                </c:pt>
                <c:pt idx="2658">
                  <c:v>0.000157708806459752</c:v>
                </c:pt>
                <c:pt idx="2659">
                  <c:v>0.000126167045167802</c:v>
                </c:pt>
                <c:pt idx="2660">
                  <c:v>0.000157708806459752</c:v>
                </c:pt>
                <c:pt idx="2661">
                  <c:v>0.000220792329043653</c:v>
                </c:pt>
                <c:pt idx="2662">
                  <c:v>3.15417612919505E-5</c:v>
                </c:pt>
                <c:pt idx="2663">
                  <c:v>0.000252334090335604</c:v>
                </c:pt>
                <c:pt idx="2664">
                  <c:v>9.46252838758516E-5</c:v>
                </c:pt>
                <c:pt idx="2665">
                  <c:v>0.000157708806459752</c:v>
                </c:pt>
                <c:pt idx="2666">
                  <c:v>6.3083522583901E-5</c:v>
                </c:pt>
                <c:pt idx="2667">
                  <c:v>3.15417612919505E-5</c:v>
                </c:pt>
                <c:pt idx="2668">
                  <c:v>0.000157708806459752</c:v>
                </c:pt>
                <c:pt idx="2669">
                  <c:v>9.46252838758516E-5</c:v>
                </c:pt>
                <c:pt idx="2670">
                  <c:v>6.3083522583901E-5</c:v>
                </c:pt>
                <c:pt idx="2671">
                  <c:v>3.15417612919505E-5</c:v>
                </c:pt>
                <c:pt idx="2672">
                  <c:v>3.15417612919505E-5</c:v>
                </c:pt>
                <c:pt idx="2673">
                  <c:v>9.46252838758516E-5</c:v>
                </c:pt>
                <c:pt idx="2674">
                  <c:v>3.15417612919505E-5</c:v>
                </c:pt>
                <c:pt idx="2675">
                  <c:v>9.46252838758516E-5</c:v>
                </c:pt>
                <c:pt idx="2676">
                  <c:v>6.3083522583901E-5</c:v>
                </c:pt>
                <c:pt idx="2677">
                  <c:v>0.000126167045167802</c:v>
                </c:pt>
                <c:pt idx="2678">
                  <c:v>0.000126167045167802</c:v>
                </c:pt>
                <c:pt idx="2679">
                  <c:v>3.15417612919505E-5</c:v>
                </c:pt>
                <c:pt idx="2680">
                  <c:v>9.46252838758516E-5</c:v>
                </c:pt>
                <c:pt idx="2681">
                  <c:v>6.3083522583901E-5</c:v>
                </c:pt>
                <c:pt idx="2682">
                  <c:v>9.46252838758516E-5</c:v>
                </c:pt>
                <c:pt idx="2683">
                  <c:v>9.46252838758516E-5</c:v>
                </c:pt>
                <c:pt idx="2684">
                  <c:v>0.000157708806459752</c:v>
                </c:pt>
                <c:pt idx="2685">
                  <c:v>3.15417612919505E-5</c:v>
                </c:pt>
                <c:pt idx="2686">
                  <c:v>0.000126167045167802</c:v>
                </c:pt>
                <c:pt idx="2687">
                  <c:v>6.3083522583901E-5</c:v>
                </c:pt>
                <c:pt idx="2688">
                  <c:v>6.3083522583901E-5</c:v>
                </c:pt>
                <c:pt idx="2689">
                  <c:v>0.000126167045167802</c:v>
                </c:pt>
                <c:pt idx="2690">
                  <c:v>6.3083522583901E-5</c:v>
                </c:pt>
                <c:pt idx="2691">
                  <c:v>6.3083522583901E-5</c:v>
                </c:pt>
                <c:pt idx="2692">
                  <c:v>3.15417612919505E-5</c:v>
                </c:pt>
                <c:pt idx="2693">
                  <c:v>9.46252838758516E-5</c:v>
                </c:pt>
                <c:pt idx="2694">
                  <c:v>0.000157708806459752</c:v>
                </c:pt>
                <c:pt idx="2695">
                  <c:v>9.46252838758516E-5</c:v>
                </c:pt>
                <c:pt idx="2696">
                  <c:v>0.000157708806459752</c:v>
                </c:pt>
                <c:pt idx="2697">
                  <c:v>3.15417612919505E-5</c:v>
                </c:pt>
                <c:pt idx="2698">
                  <c:v>0.000126167045167802</c:v>
                </c:pt>
                <c:pt idx="2699">
                  <c:v>3.15417612919505E-5</c:v>
                </c:pt>
                <c:pt idx="2700">
                  <c:v>9.46252838758516E-5</c:v>
                </c:pt>
                <c:pt idx="2701">
                  <c:v>3.15417612919505E-5</c:v>
                </c:pt>
                <c:pt idx="2702">
                  <c:v>9.46252838758516E-5</c:v>
                </c:pt>
                <c:pt idx="2703">
                  <c:v>6.3083522583901E-5</c:v>
                </c:pt>
                <c:pt idx="2704">
                  <c:v>0.000126167045167802</c:v>
                </c:pt>
                <c:pt idx="2705">
                  <c:v>0.000126167045167802</c:v>
                </c:pt>
                <c:pt idx="2706">
                  <c:v>6.3083522583901E-5</c:v>
                </c:pt>
                <c:pt idx="2707">
                  <c:v>3.15417612919505E-5</c:v>
                </c:pt>
                <c:pt idx="2708">
                  <c:v>3.15417612919505E-5</c:v>
                </c:pt>
                <c:pt idx="2709">
                  <c:v>0.000126167045167802</c:v>
                </c:pt>
                <c:pt idx="2710">
                  <c:v>0.000126167045167802</c:v>
                </c:pt>
                <c:pt idx="2711">
                  <c:v>9.46252838758516E-5</c:v>
                </c:pt>
                <c:pt idx="2712">
                  <c:v>0.000157708806459752</c:v>
                </c:pt>
                <c:pt idx="2713">
                  <c:v>6.3083522583901E-5</c:v>
                </c:pt>
                <c:pt idx="2714">
                  <c:v>6.3083522583901E-5</c:v>
                </c:pt>
                <c:pt idx="2715">
                  <c:v>3.15417612919505E-5</c:v>
                </c:pt>
                <c:pt idx="2716">
                  <c:v>0.000126167045167802</c:v>
                </c:pt>
                <c:pt idx="2717">
                  <c:v>3.15417612919505E-5</c:v>
                </c:pt>
                <c:pt idx="2718">
                  <c:v>9.46252838758516E-5</c:v>
                </c:pt>
                <c:pt idx="2719">
                  <c:v>9.46252838758516E-5</c:v>
                </c:pt>
                <c:pt idx="2720">
                  <c:v>9.46252838758516E-5</c:v>
                </c:pt>
                <c:pt idx="2721">
                  <c:v>0.000189250567751703</c:v>
                </c:pt>
                <c:pt idx="2722">
                  <c:v>9.46252838758516E-5</c:v>
                </c:pt>
                <c:pt idx="2723">
                  <c:v>3.15417612919505E-5</c:v>
                </c:pt>
                <c:pt idx="2724">
                  <c:v>0.000126167045167802</c:v>
                </c:pt>
                <c:pt idx="2725">
                  <c:v>9.46252838758516E-5</c:v>
                </c:pt>
                <c:pt idx="2726">
                  <c:v>0.000157708806459752</c:v>
                </c:pt>
                <c:pt idx="2727">
                  <c:v>9.46252838758516E-5</c:v>
                </c:pt>
                <c:pt idx="2728">
                  <c:v>3.15417612919505E-5</c:v>
                </c:pt>
                <c:pt idx="2729">
                  <c:v>3.15417612919505E-5</c:v>
                </c:pt>
                <c:pt idx="2730">
                  <c:v>0.000126167045167802</c:v>
                </c:pt>
                <c:pt idx="2731">
                  <c:v>0.000157708806459752</c:v>
                </c:pt>
                <c:pt idx="2732">
                  <c:v>9.46252838758516E-5</c:v>
                </c:pt>
                <c:pt idx="2733">
                  <c:v>0.000126167045167802</c:v>
                </c:pt>
                <c:pt idx="2734">
                  <c:v>9.46252838758516E-5</c:v>
                </c:pt>
                <c:pt idx="2735">
                  <c:v>9.46252838758516E-5</c:v>
                </c:pt>
                <c:pt idx="2736">
                  <c:v>9.46252838758516E-5</c:v>
                </c:pt>
                <c:pt idx="2737">
                  <c:v>6.3083522583901E-5</c:v>
                </c:pt>
                <c:pt idx="2738">
                  <c:v>9.46252838758516E-5</c:v>
                </c:pt>
                <c:pt idx="2739">
                  <c:v>0.000126167045167802</c:v>
                </c:pt>
                <c:pt idx="2740">
                  <c:v>0.000126167045167802</c:v>
                </c:pt>
                <c:pt idx="2741">
                  <c:v>9.46252838758516E-5</c:v>
                </c:pt>
                <c:pt idx="2742">
                  <c:v>3.15417612919505E-5</c:v>
                </c:pt>
                <c:pt idx="2743">
                  <c:v>0.000189250567751703</c:v>
                </c:pt>
                <c:pt idx="2744">
                  <c:v>3.15417612919505E-5</c:v>
                </c:pt>
                <c:pt idx="2745">
                  <c:v>6.3083522583901E-5</c:v>
                </c:pt>
                <c:pt idx="2746">
                  <c:v>3.15417612919505E-5</c:v>
                </c:pt>
                <c:pt idx="2747">
                  <c:v>6.3083522583901E-5</c:v>
                </c:pt>
                <c:pt idx="2748">
                  <c:v>9.46252838758516E-5</c:v>
                </c:pt>
                <c:pt idx="2749">
                  <c:v>0.000126167045167802</c:v>
                </c:pt>
                <c:pt idx="2750">
                  <c:v>0.000189250567751703</c:v>
                </c:pt>
                <c:pt idx="2751">
                  <c:v>3.15417612919505E-5</c:v>
                </c:pt>
                <c:pt idx="2752">
                  <c:v>9.46252838758516E-5</c:v>
                </c:pt>
                <c:pt idx="2753">
                  <c:v>9.46252838758516E-5</c:v>
                </c:pt>
                <c:pt idx="2754">
                  <c:v>9.46252838758516E-5</c:v>
                </c:pt>
                <c:pt idx="2755">
                  <c:v>0.000126167045167802</c:v>
                </c:pt>
                <c:pt idx="2756">
                  <c:v>3.15417612919505E-5</c:v>
                </c:pt>
                <c:pt idx="2757">
                  <c:v>3.15417612919505E-5</c:v>
                </c:pt>
                <c:pt idx="2758">
                  <c:v>3.15417612919505E-5</c:v>
                </c:pt>
                <c:pt idx="2759">
                  <c:v>0.000126167045167802</c:v>
                </c:pt>
                <c:pt idx="2760">
                  <c:v>6.3083522583901E-5</c:v>
                </c:pt>
                <c:pt idx="2761">
                  <c:v>0.000189250567751703</c:v>
                </c:pt>
                <c:pt idx="2762">
                  <c:v>3.15417612919505E-5</c:v>
                </c:pt>
                <c:pt idx="2763">
                  <c:v>9.46252838758516E-5</c:v>
                </c:pt>
                <c:pt idx="2764">
                  <c:v>0.000126167045167802</c:v>
                </c:pt>
                <c:pt idx="2765">
                  <c:v>6.3083522583901E-5</c:v>
                </c:pt>
                <c:pt idx="2766">
                  <c:v>3.15417612919505E-5</c:v>
                </c:pt>
                <c:pt idx="2767">
                  <c:v>9.46252838758516E-5</c:v>
                </c:pt>
                <c:pt idx="2768">
                  <c:v>3.15417612919505E-5</c:v>
                </c:pt>
                <c:pt idx="2769">
                  <c:v>3.15417612919505E-5</c:v>
                </c:pt>
                <c:pt idx="2770">
                  <c:v>3.15417612919505E-5</c:v>
                </c:pt>
                <c:pt idx="2771">
                  <c:v>0.000126167045167802</c:v>
                </c:pt>
                <c:pt idx="2772">
                  <c:v>9.46252838758516E-5</c:v>
                </c:pt>
                <c:pt idx="2773">
                  <c:v>6.3083522583901E-5</c:v>
                </c:pt>
                <c:pt idx="2774">
                  <c:v>6.3083522583901E-5</c:v>
                </c:pt>
                <c:pt idx="2775">
                  <c:v>6.3083522583901E-5</c:v>
                </c:pt>
                <c:pt idx="2776">
                  <c:v>3.15417612919505E-5</c:v>
                </c:pt>
                <c:pt idx="2777">
                  <c:v>0.000126167045167802</c:v>
                </c:pt>
                <c:pt idx="2778">
                  <c:v>9.46252838758516E-5</c:v>
                </c:pt>
                <c:pt idx="2779">
                  <c:v>3.15417612919505E-5</c:v>
                </c:pt>
                <c:pt idx="2780">
                  <c:v>6.3083522583901E-5</c:v>
                </c:pt>
                <c:pt idx="2781">
                  <c:v>9.46252838758516E-5</c:v>
                </c:pt>
                <c:pt idx="2782">
                  <c:v>3.15417612919505E-5</c:v>
                </c:pt>
                <c:pt idx="2783">
                  <c:v>6.3083522583901E-5</c:v>
                </c:pt>
                <c:pt idx="2784">
                  <c:v>9.46252838758516E-5</c:v>
                </c:pt>
                <c:pt idx="2785">
                  <c:v>3.15417612919505E-5</c:v>
                </c:pt>
                <c:pt idx="2786">
                  <c:v>6.3083522583901E-5</c:v>
                </c:pt>
                <c:pt idx="2787">
                  <c:v>3.15417612919505E-5</c:v>
                </c:pt>
                <c:pt idx="2788">
                  <c:v>6.3083522583901E-5</c:v>
                </c:pt>
                <c:pt idx="2789">
                  <c:v>0.000126167045167802</c:v>
                </c:pt>
                <c:pt idx="2790">
                  <c:v>0.000252334090335604</c:v>
                </c:pt>
                <c:pt idx="2791">
                  <c:v>6.3083522583901E-5</c:v>
                </c:pt>
                <c:pt idx="2792">
                  <c:v>0.000126167045167802</c:v>
                </c:pt>
                <c:pt idx="2793">
                  <c:v>9.46252838758516E-5</c:v>
                </c:pt>
                <c:pt idx="2794">
                  <c:v>6.3083522583901E-5</c:v>
                </c:pt>
                <c:pt idx="2795">
                  <c:v>0.000157708806459752</c:v>
                </c:pt>
                <c:pt idx="2796">
                  <c:v>9.46252838758516E-5</c:v>
                </c:pt>
                <c:pt idx="2797">
                  <c:v>0.000126167045167802</c:v>
                </c:pt>
                <c:pt idx="2798">
                  <c:v>3.15417612919505E-5</c:v>
                </c:pt>
                <c:pt idx="2799">
                  <c:v>9.46252838758516E-5</c:v>
                </c:pt>
                <c:pt idx="2800">
                  <c:v>3.15417612919505E-5</c:v>
                </c:pt>
                <c:pt idx="2801">
                  <c:v>6.3083522583901E-5</c:v>
                </c:pt>
                <c:pt idx="2802">
                  <c:v>9.46252838758516E-5</c:v>
                </c:pt>
                <c:pt idx="2803">
                  <c:v>3.15417612919505E-5</c:v>
                </c:pt>
                <c:pt idx="2804">
                  <c:v>3.15417612919505E-5</c:v>
                </c:pt>
                <c:pt idx="2805">
                  <c:v>3.15417612919505E-5</c:v>
                </c:pt>
                <c:pt idx="2806">
                  <c:v>9.46252838758516E-5</c:v>
                </c:pt>
                <c:pt idx="2807">
                  <c:v>9.46252838758516E-5</c:v>
                </c:pt>
                <c:pt idx="2808">
                  <c:v>0.000126167045167802</c:v>
                </c:pt>
                <c:pt idx="2809">
                  <c:v>3.15417612919505E-5</c:v>
                </c:pt>
                <c:pt idx="2810">
                  <c:v>9.46252838758516E-5</c:v>
                </c:pt>
                <c:pt idx="2811">
                  <c:v>0.000126167045167802</c:v>
                </c:pt>
                <c:pt idx="2812">
                  <c:v>6.3083522583901E-5</c:v>
                </c:pt>
                <c:pt idx="2813">
                  <c:v>9.46252838758516E-5</c:v>
                </c:pt>
                <c:pt idx="2814">
                  <c:v>0.000157708806459752</c:v>
                </c:pt>
                <c:pt idx="2815">
                  <c:v>9.46252838758516E-5</c:v>
                </c:pt>
                <c:pt idx="2816">
                  <c:v>3.15417612919505E-5</c:v>
                </c:pt>
                <c:pt idx="2817">
                  <c:v>6.3083522583901E-5</c:v>
                </c:pt>
                <c:pt idx="2818">
                  <c:v>9.46252838758516E-5</c:v>
                </c:pt>
                <c:pt idx="2819">
                  <c:v>6.3083522583901E-5</c:v>
                </c:pt>
                <c:pt idx="2820">
                  <c:v>6.3083522583901E-5</c:v>
                </c:pt>
                <c:pt idx="2821">
                  <c:v>9.46252838758516E-5</c:v>
                </c:pt>
                <c:pt idx="2822">
                  <c:v>3.15417612919505E-5</c:v>
                </c:pt>
                <c:pt idx="2823">
                  <c:v>0.000126167045167802</c:v>
                </c:pt>
                <c:pt idx="2824">
                  <c:v>3.15417612919505E-5</c:v>
                </c:pt>
                <c:pt idx="2825">
                  <c:v>0.000126167045167802</c:v>
                </c:pt>
                <c:pt idx="2826">
                  <c:v>0.000126167045167802</c:v>
                </c:pt>
                <c:pt idx="2827">
                  <c:v>6.3083522583901E-5</c:v>
                </c:pt>
                <c:pt idx="2828">
                  <c:v>0.000157708806459752</c:v>
                </c:pt>
                <c:pt idx="2829">
                  <c:v>9.46252838758516E-5</c:v>
                </c:pt>
                <c:pt idx="2830">
                  <c:v>0.000157708806459752</c:v>
                </c:pt>
                <c:pt idx="2831">
                  <c:v>3.15417612919505E-5</c:v>
                </c:pt>
                <c:pt idx="2832">
                  <c:v>0.000126167045167802</c:v>
                </c:pt>
                <c:pt idx="2833">
                  <c:v>9.46252838758516E-5</c:v>
                </c:pt>
                <c:pt idx="2834">
                  <c:v>3.15417612919505E-5</c:v>
                </c:pt>
                <c:pt idx="2835">
                  <c:v>6.3083522583901E-5</c:v>
                </c:pt>
                <c:pt idx="2836">
                  <c:v>9.46252838758516E-5</c:v>
                </c:pt>
                <c:pt idx="2837">
                  <c:v>9.46252838758516E-5</c:v>
                </c:pt>
                <c:pt idx="2838">
                  <c:v>3.15417612919505E-5</c:v>
                </c:pt>
                <c:pt idx="2839">
                  <c:v>6.3083522583901E-5</c:v>
                </c:pt>
                <c:pt idx="2840">
                  <c:v>3.15417612919505E-5</c:v>
                </c:pt>
                <c:pt idx="2841">
                  <c:v>3.15417612919505E-5</c:v>
                </c:pt>
                <c:pt idx="2842">
                  <c:v>3.15417612919505E-5</c:v>
                </c:pt>
                <c:pt idx="2843">
                  <c:v>0.000126167045167802</c:v>
                </c:pt>
                <c:pt idx="2844">
                  <c:v>6.3083522583901E-5</c:v>
                </c:pt>
                <c:pt idx="2845">
                  <c:v>0.000126167045167802</c:v>
                </c:pt>
                <c:pt idx="2846">
                  <c:v>9.46252838758516E-5</c:v>
                </c:pt>
                <c:pt idx="2847">
                  <c:v>0.000126167045167802</c:v>
                </c:pt>
                <c:pt idx="2848">
                  <c:v>3.15417612919505E-5</c:v>
                </c:pt>
                <c:pt idx="2849">
                  <c:v>0.000126167045167802</c:v>
                </c:pt>
                <c:pt idx="2850">
                  <c:v>9.46252838758516E-5</c:v>
                </c:pt>
                <c:pt idx="2851">
                  <c:v>9.46252838758516E-5</c:v>
                </c:pt>
                <c:pt idx="2852">
                  <c:v>9.46252838758516E-5</c:v>
                </c:pt>
                <c:pt idx="2853">
                  <c:v>6.3083522583901E-5</c:v>
                </c:pt>
                <c:pt idx="2854">
                  <c:v>6.3083522583901E-5</c:v>
                </c:pt>
                <c:pt idx="2855">
                  <c:v>6.3083522583901E-5</c:v>
                </c:pt>
                <c:pt idx="2856">
                  <c:v>3.15417612919505E-5</c:v>
                </c:pt>
                <c:pt idx="2857">
                  <c:v>9.46252838758516E-5</c:v>
                </c:pt>
                <c:pt idx="2858">
                  <c:v>3.15417612919505E-5</c:v>
                </c:pt>
                <c:pt idx="2859">
                  <c:v>9.46252838758516E-5</c:v>
                </c:pt>
                <c:pt idx="2860">
                  <c:v>0.000189250567751703</c:v>
                </c:pt>
                <c:pt idx="2861">
                  <c:v>6.3083522583901E-5</c:v>
                </c:pt>
                <c:pt idx="2862">
                  <c:v>9.46252838758516E-5</c:v>
                </c:pt>
                <c:pt idx="2863">
                  <c:v>3.15417612919505E-5</c:v>
                </c:pt>
                <c:pt idx="2864">
                  <c:v>0.000189250567751703</c:v>
                </c:pt>
                <c:pt idx="2865">
                  <c:v>6.3083522583901E-5</c:v>
                </c:pt>
                <c:pt idx="2866">
                  <c:v>6.3083522583901E-5</c:v>
                </c:pt>
                <c:pt idx="2867">
                  <c:v>6.3083522583901E-5</c:v>
                </c:pt>
                <c:pt idx="2868">
                  <c:v>0.000126167045167802</c:v>
                </c:pt>
                <c:pt idx="2869">
                  <c:v>9.46252838758516E-5</c:v>
                </c:pt>
                <c:pt idx="2870">
                  <c:v>6.3083522583901E-5</c:v>
                </c:pt>
                <c:pt idx="2871">
                  <c:v>0.000126167045167802</c:v>
                </c:pt>
                <c:pt idx="2872">
                  <c:v>6.3083522583901E-5</c:v>
                </c:pt>
                <c:pt idx="2873">
                  <c:v>9.46252838758516E-5</c:v>
                </c:pt>
                <c:pt idx="2874">
                  <c:v>6.3083522583901E-5</c:v>
                </c:pt>
                <c:pt idx="2875">
                  <c:v>0.000220792329043653</c:v>
                </c:pt>
                <c:pt idx="2876">
                  <c:v>0.000157708806459752</c:v>
                </c:pt>
                <c:pt idx="2877">
                  <c:v>0.000126167045167802</c:v>
                </c:pt>
                <c:pt idx="2878">
                  <c:v>3.15417612919505E-5</c:v>
                </c:pt>
                <c:pt idx="2879">
                  <c:v>6.3083522583901E-5</c:v>
                </c:pt>
                <c:pt idx="2880">
                  <c:v>9.46252838758516E-5</c:v>
                </c:pt>
                <c:pt idx="2881">
                  <c:v>9.46252838758516E-5</c:v>
                </c:pt>
                <c:pt idx="2882">
                  <c:v>9.46252838758516E-5</c:v>
                </c:pt>
                <c:pt idx="2883">
                  <c:v>0.000189250567751703</c:v>
                </c:pt>
                <c:pt idx="2884">
                  <c:v>6.3083522583901E-5</c:v>
                </c:pt>
                <c:pt idx="2885">
                  <c:v>9.46252838758516E-5</c:v>
                </c:pt>
                <c:pt idx="2886">
                  <c:v>9.46252838758516E-5</c:v>
                </c:pt>
                <c:pt idx="2887">
                  <c:v>6.3083522583901E-5</c:v>
                </c:pt>
                <c:pt idx="2888">
                  <c:v>3.15417612919505E-5</c:v>
                </c:pt>
                <c:pt idx="2889">
                  <c:v>6.3083522583901E-5</c:v>
                </c:pt>
                <c:pt idx="2890">
                  <c:v>9.46252838758516E-5</c:v>
                </c:pt>
                <c:pt idx="2891">
                  <c:v>0.000157708806459752</c:v>
                </c:pt>
                <c:pt idx="2892">
                  <c:v>0.000126167045167802</c:v>
                </c:pt>
                <c:pt idx="2893">
                  <c:v>6.3083522583901E-5</c:v>
                </c:pt>
                <c:pt idx="2894">
                  <c:v>6.3083522583901E-5</c:v>
                </c:pt>
                <c:pt idx="2895">
                  <c:v>3.15417612919505E-5</c:v>
                </c:pt>
                <c:pt idx="2896">
                  <c:v>6.3083522583901E-5</c:v>
                </c:pt>
                <c:pt idx="2897">
                  <c:v>6.3083522583901E-5</c:v>
                </c:pt>
                <c:pt idx="2898">
                  <c:v>0.000126167045167802</c:v>
                </c:pt>
                <c:pt idx="2899">
                  <c:v>6.3083522583901E-5</c:v>
                </c:pt>
                <c:pt idx="2900">
                  <c:v>3.15417612919505E-5</c:v>
                </c:pt>
                <c:pt idx="2901">
                  <c:v>9.46252838758516E-5</c:v>
                </c:pt>
                <c:pt idx="2902">
                  <c:v>3.15417612919505E-5</c:v>
                </c:pt>
                <c:pt idx="2903">
                  <c:v>9.46252838758516E-5</c:v>
                </c:pt>
                <c:pt idx="2904">
                  <c:v>9.46252838758516E-5</c:v>
                </c:pt>
                <c:pt idx="2905">
                  <c:v>3.15417612919505E-5</c:v>
                </c:pt>
                <c:pt idx="2906">
                  <c:v>3.15417612919505E-5</c:v>
                </c:pt>
                <c:pt idx="2907">
                  <c:v>3.15417612919505E-5</c:v>
                </c:pt>
                <c:pt idx="2908">
                  <c:v>3.15417612919505E-5</c:v>
                </c:pt>
                <c:pt idx="2909">
                  <c:v>3.15417612919505E-5</c:v>
                </c:pt>
                <c:pt idx="2910">
                  <c:v>6.3083522583901E-5</c:v>
                </c:pt>
                <c:pt idx="2911">
                  <c:v>9.46252838758516E-5</c:v>
                </c:pt>
                <c:pt idx="2912">
                  <c:v>6.3083522583901E-5</c:v>
                </c:pt>
                <c:pt idx="2913">
                  <c:v>6.3083522583901E-5</c:v>
                </c:pt>
                <c:pt idx="2914">
                  <c:v>6.3083522583901E-5</c:v>
                </c:pt>
                <c:pt idx="2915">
                  <c:v>3.15417612919505E-5</c:v>
                </c:pt>
                <c:pt idx="2916">
                  <c:v>6.3083522583901E-5</c:v>
                </c:pt>
                <c:pt idx="2917">
                  <c:v>0.000157708806459752</c:v>
                </c:pt>
                <c:pt idx="2918">
                  <c:v>0.000157708806459752</c:v>
                </c:pt>
                <c:pt idx="2919">
                  <c:v>6.3083522583901E-5</c:v>
                </c:pt>
                <c:pt idx="2920">
                  <c:v>6.3083522583901E-5</c:v>
                </c:pt>
                <c:pt idx="2921">
                  <c:v>3.15417612919505E-5</c:v>
                </c:pt>
                <c:pt idx="2922">
                  <c:v>3.15417612919505E-5</c:v>
                </c:pt>
                <c:pt idx="2923">
                  <c:v>3.15417612919505E-5</c:v>
                </c:pt>
                <c:pt idx="2924">
                  <c:v>6.3083522583901E-5</c:v>
                </c:pt>
                <c:pt idx="2925">
                  <c:v>9.46252838758516E-5</c:v>
                </c:pt>
                <c:pt idx="2926">
                  <c:v>3.15417612919505E-5</c:v>
                </c:pt>
                <c:pt idx="2927">
                  <c:v>3.15417612919505E-5</c:v>
                </c:pt>
                <c:pt idx="2928">
                  <c:v>6.3083522583901E-5</c:v>
                </c:pt>
                <c:pt idx="2929">
                  <c:v>6.3083522583901E-5</c:v>
                </c:pt>
                <c:pt idx="2930">
                  <c:v>9.46252838758516E-5</c:v>
                </c:pt>
                <c:pt idx="2931">
                  <c:v>6.3083522583901E-5</c:v>
                </c:pt>
                <c:pt idx="2932">
                  <c:v>6.3083522583901E-5</c:v>
                </c:pt>
                <c:pt idx="2933">
                  <c:v>6.3083522583901E-5</c:v>
                </c:pt>
                <c:pt idx="2934">
                  <c:v>6.3083522583901E-5</c:v>
                </c:pt>
                <c:pt idx="2935">
                  <c:v>3.15417612919505E-5</c:v>
                </c:pt>
                <c:pt idx="2936">
                  <c:v>6.3083522583901E-5</c:v>
                </c:pt>
                <c:pt idx="2937">
                  <c:v>6.3083522583901E-5</c:v>
                </c:pt>
                <c:pt idx="2938">
                  <c:v>6.3083522583901E-5</c:v>
                </c:pt>
                <c:pt idx="2939">
                  <c:v>3.15417612919505E-5</c:v>
                </c:pt>
                <c:pt idx="2940">
                  <c:v>3.15417612919505E-5</c:v>
                </c:pt>
                <c:pt idx="2941">
                  <c:v>0.000157708806459752</c:v>
                </c:pt>
                <c:pt idx="2942">
                  <c:v>9.46252838758516E-5</c:v>
                </c:pt>
                <c:pt idx="2943">
                  <c:v>9.46252838758516E-5</c:v>
                </c:pt>
                <c:pt idx="2944">
                  <c:v>3.15417612919505E-5</c:v>
                </c:pt>
                <c:pt idx="2945">
                  <c:v>3.15417612919505E-5</c:v>
                </c:pt>
                <c:pt idx="2946">
                  <c:v>3.15417612919505E-5</c:v>
                </c:pt>
                <c:pt idx="2947">
                  <c:v>9.46252838758516E-5</c:v>
                </c:pt>
                <c:pt idx="2948">
                  <c:v>9.46252838758516E-5</c:v>
                </c:pt>
                <c:pt idx="2949">
                  <c:v>3.15417612919505E-5</c:v>
                </c:pt>
                <c:pt idx="2950">
                  <c:v>6.3083522583901E-5</c:v>
                </c:pt>
                <c:pt idx="2951">
                  <c:v>6.3083522583901E-5</c:v>
                </c:pt>
                <c:pt idx="2952">
                  <c:v>3.15417612919505E-5</c:v>
                </c:pt>
                <c:pt idx="2953">
                  <c:v>6.3083522583901E-5</c:v>
                </c:pt>
                <c:pt idx="2954">
                  <c:v>6.3083522583901E-5</c:v>
                </c:pt>
                <c:pt idx="2955">
                  <c:v>0.000126167045167802</c:v>
                </c:pt>
                <c:pt idx="2956">
                  <c:v>3.15417612919505E-5</c:v>
                </c:pt>
                <c:pt idx="2957">
                  <c:v>3.15417612919505E-5</c:v>
                </c:pt>
                <c:pt idx="2958">
                  <c:v>3.15417612919505E-5</c:v>
                </c:pt>
                <c:pt idx="2959">
                  <c:v>6.3083522583901E-5</c:v>
                </c:pt>
                <c:pt idx="2960">
                  <c:v>3.15417612919505E-5</c:v>
                </c:pt>
                <c:pt idx="2961">
                  <c:v>6.3083522583901E-5</c:v>
                </c:pt>
                <c:pt idx="2962">
                  <c:v>0.000126167045167802</c:v>
                </c:pt>
                <c:pt idx="2963">
                  <c:v>6.3083522583901E-5</c:v>
                </c:pt>
                <c:pt idx="2964">
                  <c:v>0.000126167045167802</c:v>
                </c:pt>
                <c:pt idx="2965">
                  <c:v>9.46252838758516E-5</c:v>
                </c:pt>
                <c:pt idx="2966">
                  <c:v>3.15417612919505E-5</c:v>
                </c:pt>
                <c:pt idx="2967">
                  <c:v>3.15417612919505E-5</c:v>
                </c:pt>
                <c:pt idx="2968">
                  <c:v>9.46252838758516E-5</c:v>
                </c:pt>
                <c:pt idx="2969">
                  <c:v>9.46252838758516E-5</c:v>
                </c:pt>
                <c:pt idx="2970">
                  <c:v>9.46252838758516E-5</c:v>
                </c:pt>
                <c:pt idx="2971">
                  <c:v>3.15417612919505E-5</c:v>
                </c:pt>
                <c:pt idx="2972">
                  <c:v>3.15417612919505E-5</c:v>
                </c:pt>
                <c:pt idx="2973">
                  <c:v>9.46252838758516E-5</c:v>
                </c:pt>
                <c:pt idx="2974">
                  <c:v>6.3083522583901E-5</c:v>
                </c:pt>
                <c:pt idx="2975">
                  <c:v>3.15417612919505E-5</c:v>
                </c:pt>
                <c:pt idx="2976">
                  <c:v>3.15417612919505E-5</c:v>
                </c:pt>
                <c:pt idx="2977">
                  <c:v>3.15417612919505E-5</c:v>
                </c:pt>
                <c:pt idx="2978">
                  <c:v>9.46252838758516E-5</c:v>
                </c:pt>
                <c:pt idx="2979">
                  <c:v>6.3083522583901E-5</c:v>
                </c:pt>
                <c:pt idx="2980">
                  <c:v>3.15417612919505E-5</c:v>
                </c:pt>
                <c:pt idx="2981">
                  <c:v>3.15417612919505E-5</c:v>
                </c:pt>
                <c:pt idx="2982">
                  <c:v>3.15417612919505E-5</c:v>
                </c:pt>
                <c:pt idx="2983">
                  <c:v>0.000126167045167802</c:v>
                </c:pt>
                <c:pt idx="2984">
                  <c:v>6.3083522583901E-5</c:v>
                </c:pt>
                <c:pt idx="2985">
                  <c:v>6.3083522583901E-5</c:v>
                </c:pt>
                <c:pt idx="2986">
                  <c:v>3.15417612919505E-5</c:v>
                </c:pt>
                <c:pt idx="2987">
                  <c:v>6.3083522583901E-5</c:v>
                </c:pt>
                <c:pt idx="2988">
                  <c:v>9.46252838758516E-5</c:v>
                </c:pt>
                <c:pt idx="2989">
                  <c:v>6.3083522583901E-5</c:v>
                </c:pt>
                <c:pt idx="2990">
                  <c:v>6.3083522583901E-5</c:v>
                </c:pt>
                <c:pt idx="2991">
                  <c:v>0.000126167045167802</c:v>
                </c:pt>
                <c:pt idx="2992">
                  <c:v>6.3083522583901E-5</c:v>
                </c:pt>
                <c:pt idx="2993">
                  <c:v>6.3083522583901E-5</c:v>
                </c:pt>
                <c:pt idx="2994">
                  <c:v>0.000126167045167802</c:v>
                </c:pt>
                <c:pt idx="2995">
                  <c:v>6.3083522583901E-5</c:v>
                </c:pt>
                <c:pt idx="2996">
                  <c:v>6.3083522583901E-5</c:v>
                </c:pt>
                <c:pt idx="2997">
                  <c:v>3.15417612919505E-5</c:v>
                </c:pt>
                <c:pt idx="2998">
                  <c:v>6.3083522583901E-5</c:v>
                </c:pt>
                <c:pt idx="2999">
                  <c:v>3.15417612919505E-5</c:v>
                </c:pt>
                <c:pt idx="3000">
                  <c:v>6.3083522583901E-5</c:v>
                </c:pt>
                <c:pt idx="3001">
                  <c:v>3.15417612919505E-5</c:v>
                </c:pt>
                <c:pt idx="3002">
                  <c:v>9.46252838758516E-5</c:v>
                </c:pt>
                <c:pt idx="3003">
                  <c:v>6.3083522583901E-5</c:v>
                </c:pt>
                <c:pt idx="3004">
                  <c:v>3.15417612919505E-5</c:v>
                </c:pt>
                <c:pt idx="3005">
                  <c:v>3.15417612919505E-5</c:v>
                </c:pt>
                <c:pt idx="3006">
                  <c:v>6.3083522583901E-5</c:v>
                </c:pt>
                <c:pt idx="3007">
                  <c:v>3.15417612919505E-5</c:v>
                </c:pt>
                <c:pt idx="3008">
                  <c:v>3.15417612919505E-5</c:v>
                </c:pt>
                <c:pt idx="3009">
                  <c:v>3.15417612919505E-5</c:v>
                </c:pt>
                <c:pt idx="3010">
                  <c:v>3.15417612919505E-5</c:v>
                </c:pt>
                <c:pt idx="3011">
                  <c:v>6.3083522583901E-5</c:v>
                </c:pt>
                <c:pt idx="3012">
                  <c:v>3.15417612919505E-5</c:v>
                </c:pt>
                <c:pt idx="3013">
                  <c:v>6.3083522583901E-5</c:v>
                </c:pt>
                <c:pt idx="3014">
                  <c:v>0.000126167045167802</c:v>
                </c:pt>
                <c:pt idx="3015">
                  <c:v>3.15417612919505E-5</c:v>
                </c:pt>
                <c:pt idx="3016">
                  <c:v>0.000126167045167802</c:v>
                </c:pt>
                <c:pt idx="3017">
                  <c:v>3.15417612919505E-5</c:v>
                </c:pt>
                <c:pt idx="3018">
                  <c:v>6.3083522583901E-5</c:v>
                </c:pt>
                <c:pt idx="3019">
                  <c:v>0.000126167045167802</c:v>
                </c:pt>
                <c:pt idx="3020">
                  <c:v>3.15417612919505E-5</c:v>
                </c:pt>
                <c:pt idx="3021">
                  <c:v>0.000157708806459752</c:v>
                </c:pt>
                <c:pt idx="3022">
                  <c:v>0.000126167045167802</c:v>
                </c:pt>
                <c:pt idx="3023">
                  <c:v>0.000157708806459752</c:v>
                </c:pt>
                <c:pt idx="3024">
                  <c:v>3.15417612919505E-5</c:v>
                </c:pt>
                <c:pt idx="3025">
                  <c:v>3.15417612919505E-5</c:v>
                </c:pt>
                <c:pt idx="3026">
                  <c:v>6.3083522583901E-5</c:v>
                </c:pt>
                <c:pt idx="3027">
                  <c:v>6.3083522583901E-5</c:v>
                </c:pt>
                <c:pt idx="3028">
                  <c:v>3.15417612919505E-5</c:v>
                </c:pt>
                <c:pt idx="3029">
                  <c:v>9.46252838758516E-5</c:v>
                </c:pt>
                <c:pt idx="3030">
                  <c:v>9.46252838758516E-5</c:v>
                </c:pt>
                <c:pt idx="3031">
                  <c:v>3.15417612919505E-5</c:v>
                </c:pt>
                <c:pt idx="3032">
                  <c:v>6.3083522583901E-5</c:v>
                </c:pt>
                <c:pt idx="3033">
                  <c:v>3.15417612919505E-5</c:v>
                </c:pt>
                <c:pt idx="3034">
                  <c:v>9.46252838758516E-5</c:v>
                </c:pt>
                <c:pt idx="3035">
                  <c:v>3.15417612919505E-5</c:v>
                </c:pt>
                <c:pt idx="3036">
                  <c:v>6.3083522583901E-5</c:v>
                </c:pt>
                <c:pt idx="3037">
                  <c:v>3.15417612919505E-5</c:v>
                </c:pt>
                <c:pt idx="3038">
                  <c:v>3.15417612919505E-5</c:v>
                </c:pt>
                <c:pt idx="3039">
                  <c:v>3.15417612919505E-5</c:v>
                </c:pt>
                <c:pt idx="3040">
                  <c:v>6.3083522583901E-5</c:v>
                </c:pt>
                <c:pt idx="3041">
                  <c:v>3.15417612919505E-5</c:v>
                </c:pt>
                <c:pt idx="3042">
                  <c:v>0.000126167045167802</c:v>
                </c:pt>
                <c:pt idx="3043">
                  <c:v>3.15417612919505E-5</c:v>
                </c:pt>
                <c:pt idx="3044">
                  <c:v>3.15417612919505E-5</c:v>
                </c:pt>
                <c:pt idx="3045">
                  <c:v>3.15417612919505E-5</c:v>
                </c:pt>
                <c:pt idx="3046">
                  <c:v>9.46252838758516E-5</c:v>
                </c:pt>
                <c:pt idx="3047">
                  <c:v>9.46252838758516E-5</c:v>
                </c:pt>
                <c:pt idx="3048">
                  <c:v>3.15417612919505E-5</c:v>
                </c:pt>
                <c:pt idx="3049">
                  <c:v>6.3083522583901E-5</c:v>
                </c:pt>
                <c:pt idx="3050">
                  <c:v>9.46252838758516E-5</c:v>
                </c:pt>
                <c:pt idx="3051">
                  <c:v>9.46252838758516E-5</c:v>
                </c:pt>
                <c:pt idx="3052">
                  <c:v>9.46252838758516E-5</c:v>
                </c:pt>
                <c:pt idx="3053">
                  <c:v>6.3083522583901E-5</c:v>
                </c:pt>
                <c:pt idx="3054">
                  <c:v>3.15417612919505E-5</c:v>
                </c:pt>
                <c:pt idx="3055">
                  <c:v>3.15417612919505E-5</c:v>
                </c:pt>
                <c:pt idx="3056">
                  <c:v>6.3083522583901E-5</c:v>
                </c:pt>
                <c:pt idx="3057">
                  <c:v>3.15417612919505E-5</c:v>
                </c:pt>
                <c:pt idx="3058">
                  <c:v>3.15417612919505E-5</c:v>
                </c:pt>
                <c:pt idx="3059">
                  <c:v>3.15417612919505E-5</c:v>
                </c:pt>
                <c:pt idx="3060">
                  <c:v>3.15417612919505E-5</c:v>
                </c:pt>
                <c:pt idx="3061">
                  <c:v>3.15417612919505E-5</c:v>
                </c:pt>
                <c:pt idx="3062">
                  <c:v>6.3083522583901E-5</c:v>
                </c:pt>
                <c:pt idx="3063">
                  <c:v>3.15417612919505E-5</c:v>
                </c:pt>
                <c:pt idx="3064">
                  <c:v>6.3083522583901E-5</c:v>
                </c:pt>
                <c:pt idx="3065">
                  <c:v>3.15417612919505E-5</c:v>
                </c:pt>
                <c:pt idx="3066">
                  <c:v>3.15417612919505E-5</c:v>
                </c:pt>
                <c:pt idx="3067">
                  <c:v>3.15417612919505E-5</c:v>
                </c:pt>
                <c:pt idx="3068">
                  <c:v>9.46252838758516E-5</c:v>
                </c:pt>
                <c:pt idx="3069">
                  <c:v>3.15417612919505E-5</c:v>
                </c:pt>
                <c:pt idx="3070">
                  <c:v>3.15417612919505E-5</c:v>
                </c:pt>
                <c:pt idx="3071">
                  <c:v>3.15417612919505E-5</c:v>
                </c:pt>
                <c:pt idx="3072">
                  <c:v>3.15417612919505E-5</c:v>
                </c:pt>
                <c:pt idx="3073">
                  <c:v>9.46252838758516E-5</c:v>
                </c:pt>
                <c:pt idx="3074">
                  <c:v>6.3083522583901E-5</c:v>
                </c:pt>
                <c:pt idx="3075">
                  <c:v>3.15417612919505E-5</c:v>
                </c:pt>
                <c:pt idx="3076">
                  <c:v>9.46252838758516E-5</c:v>
                </c:pt>
                <c:pt idx="3077">
                  <c:v>6.3083522583901E-5</c:v>
                </c:pt>
                <c:pt idx="3078">
                  <c:v>9.46252838758516E-5</c:v>
                </c:pt>
                <c:pt idx="3079">
                  <c:v>9.46252838758516E-5</c:v>
                </c:pt>
                <c:pt idx="3080">
                  <c:v>3.15417612919505E-5</c:v>
                </c:pt>
                <c:pt idx="3081">
                  <c:v>6.3083522583901E-5</c:v>
                </c:pt>
                <c:pt idx="3082">
                  <c:v>3.15417612919505E-5</c:v>
                </c:pt>
                <c:pt idx="3083">
                  <c:v>3.15417612919505E-5</c:v>
                </c:pt>
                <c:pt idx="3084">
                  <c:v>6.3083522583901E-5</c:v>
                </c:pt>
                <c:pt idx="3085">
                  <c:v>3.15417612919505E-5</c:v>
                </c:pt>
                <c:pt idx="3086">
                  <c:v>6.3083522583901E-5</c:v>
                </c:pt>
                <c:pt idx="3087">
                  <c:v>3.15417612919505E-5</c:v>
                </c:pt>
                <c:pt idx="3088">
                  <c:v>9.46252838758516E-5</c:v>
                </c:pt>
                <c:pt idx="3089">
                  <c:v>3.15417612919505E-5</c:v>
                </c:pt>
                <c:pt idx="3090">
                  <c:v>3.15417612919505E-5</c:v>
                </c:pt>
                <c:pt idx="3091">
                  <c:v>0.000126167045167802</c:v>
                </c:pt>
                <c:pt idx="3092">
                  <c:v>6.3083522583901E-5</c:v>
                </c:pt>
                <c:pt idx="3093">
                  <c:v>0.000157708806459752</c:v>
                </c:pt>
                <c:pt idx="3094">
                  <c:v>3.15417612919505E-5</c:v>
                </c:pt>
                <c:pt idx="3095">
                  <c:v>3.15417612919505E-5</c:v>
                </c:pt>
                <c:pt idx="3096">
                  <c:v>9.46252838758516E-5</c:v>
                </c:pt>
                <c:pt idx="3097">
                  <c:v>0.000126167045167802</c:v>
                </c:pt>
                <c:pt idx="3098">
                  <c:v>0.000157708806459752</c:v>
                </c:pt>
                <c:pt idx="3099">
                  <c:v>3.15417612919505E-5</c:v>
                </c:pt>
                <c:pt idx="3100">
                  <c:v>3.15417612919505E-5</c:v>
                </c:pt>
                <c:pt idx="3101">
                  <c:v>3.15417612919505E-5</c:v>
                </c:pt>
                <c:pt idx="3102">
                  <c:v>3.15417612919505E-5</c:v>
                </c:pt>
                <c:pt idx="3103">
                  <c:v>3.15417612919505E-5</c:v>
                </c:pt>
                <c:pt idx="3104">
                  <c:v>9.46252838758516E-5</c:v>
                </c:pt>
                <c:pt idx="3105">
                  <c:v>9.46252838758516E-5</c:v>
                </c:pt>
                <c:pt idx="3106">
                  <c:v>3.15417612919505E-5</c:v>
                </c:pt>
                <c:pt idx="3107">
                  <c:v>6.3083522583901E-5</c:v>
                </c:pt>
                <c:pt idx="3108">
                  <c:v>6.3083522583901E-5</c:v>
                </c:pt>
                <c:pt idx="3109">
                  <c:v>6.3083522583901E-5</c:v>
                </c:pt>
                <c:pt idx="3110">
                  <c:v>9.46252838758516E-5</c:v>
                </c:pt>
                <c:pt idx="3111">
                  <c:v>3.15417612919505E-5</c:v>
                </c:pt>
                <c:pt idx="3112">
                  <c:v>3.15417612919505E-5</c:v>
                </c:pt>
                <c:pt idx="3113">
                  <c:v>3.15417612919505E-5</c:v>
                </c:pt>
                <c:pt idx="3114">
                  <c:v>9.46252838758516E-5</c:v>
                </c:pt>
                <c:pt idx="3115">
                  <c:v>0.000126167045167802</c:v>
                </c:pt>
                <c:pt idx="3116">
                  <c:v>3.15417612919505E-5</c:v>
                </c:pt>
                <c:pt idx="3117">
                  <c:v>3.15417612919505E-5</c:v>
                </c:pt>
                <c:pt idx="3118">
                  <c:v>3.15417612919505E-5</c:v>
                </c:pt>
                <c:pt idx="3119">
                  <c:v>3.15417612919505E-5</c:v>
                </c:pt>
                <c:pt idx="3120">
                  <c:v>3.15417612919505E-5</c:v>
                </c:pt>
                <c:pt idx="3121">
                  <c:v>0.000126167045167802</c:v>
                </c:pt>
                <c:pt idx="3122">
                  <c:v>9.46252838758516E-5</c:v>
                </c:pt>
                <c:pt idx="3123">
                  <c:v>6.3083522583901E-5</c:v>
                </c:pt>
                <c:pt idx="3124">
                  <c:v>9.46252838758516E-5</c:v>
                </c:pt>
                <c:pt idx="3125">
                  <c:v>3.15417612919505E-5</c:v>
                </c:pt>
                <c:pt idx="3126">
                  <c:v>6.3083522583901E-5</c:v>
                </c:pt>
                <c:pt idx="3127">
                  <c:v>6.3083522583901E-5</c:v>
                </c:pt>
                <c:pt idx="3128">
                  <c:v>3.15417612919505E-5</c:v>
                </c:pt>
                <c:pt idx="3129">
                  <c:v>6.3083522583901E-5</c:v>
                </c:pt>
                <c:pt idx="3130">
                  <c:v>3.15417612919505E-5</c:v>
                </c:pt>
                <c:pt idx="3131">
                  <c:v>3.15417612919505E-5</c:v>
                </c:pt>
                <c:pt idx="3132">
                  <c:v>3.15417612919505E-5</c:v>
                </c:pt>
                <c:pt idx="3133">
                  <c:v>6.3083522583901E-5</c:v>
                </c:pt>
                <c:pt idx="3134">
                  <c:v>6.3083522583901E-5</c:v>
                </c:pt>
                <c:pt idx="3135">
                  <c:v>3.15417612919505E-5</c:v>
                </c:pt>
                <c:pt idx="3136">
                  <c:v>3.15417612919505E-5</c:v>
                </c:pt>
                <c:pt idx="3137">
                  <c:v>3.15417612919505E-5</c:v>
                </c:pt>
                <c:pt idx="3138">
                  <c:v>3.15417612919505E-5</c:v>
                </c:pt>
                <c:pt idx="3139">
                  <c:v>9.46252838758516E-5</c:v>
                </c:pt>
                <c:pt idx="3140">
                  <c:v>6.3083522583901E-5</c:v>
                </c:pt>
                <c:pt idx="3141">
                  <c:v>9.46252838758516E-5</c:v>
                </c:pt>
                <c:pt idx="3142">
                  <c:v>3.15417612919505E-5</c:v>
                </c:pt>
                <c:pt idx="3143">
                  <c:v>9.46252838758516E-5</c:v>
                </c:pt>
                <c:pt idx="3144">
                  <c:v>3.15417612919505E-5</c:v>
                </c:pt>
                <c:pt idx="3145">
                  <c:v>3.15417612919505E-5</c:v>
                </c:pt>
                <c:pt idx="3146">
                  <c:v>9.46252838758516E-5</c:v>
                </c:pt>
                <c:pt idx="3147">
                  <c:v>6.3083522583901E-5</c:v>
                </c:pt>
                <c:pt idx="3148">
                  <c:v>3.15417612919505E-5</c:v>
                </c:pt>
                <c:pt idx="3149">
                  <c:v>3.15417612919505E-5</c:v>
                </c:pt>
                <c:pt idx="3150">
                  <c:v>3.15417612919505E-5</c:v>
                </c:pt>
                <c:pt idx="3151">
                  <c:v>3.15417612919505E-5</c:v>
                </c:pt>
                <c:pt idx="3152">
                  <c:v>6.3083522583901E-5</c:v>
                </c:pt>
                <c:pt idx="3153">
                  <c:v>3.15417612919505E-5</c:v>
                </c:pt>
                <c:pt idx="3154">
                  <c:v>9.46252838758516E-5</c:v>
                </c:pt>
                <c:pt idx="3155">
                  <c:v>3.15417612919505E-5</c:v>
                </c:pt>
                <c:pt idx="3156">
                  <c:v>6.3083522583901E-5</c:v>
                </c:pt>
                <c:pt idx="3157">
                  <c:v>3.15417612919505E-5</c:v>
                </c:pt>
                <c:pt idx="3158">
                  <c:v>6.3083522583901E-5</c:v>
                </c:pt>
                <c:pt idx="3159">
                  <c:v>9.46252838758516E-5</c:v>
                </c:pt>
                <c:pt idx="3160">
                  <c:v>0.000126167045167802</c:v>
                </c:pt>
                <c:pt idx="3161">
                  <c:v>9.46252838758516E-5</c:v>
                </c:pt>
                <c:pt idx="3162">
                  <c:v>3.15417612919505E-5</c:v>
                </c:pt>
                <c:pt idx="3163">
                  <c:v>3.15417612919505E-5</c:v>
                </c:pt>
                <c:pt idx="3164">
                  <c:v>6.3083522583901E-5</c:v>
                </c:pt>
                <c:pt idx="3165">
                  <c:v>6.3083522583901E-5</c:v>
                </c:pt>
                <c:pt idx="3166">
                  <c:v>3.15417612919505E-5</c:v>
                </c:pt>
                <c:pt idx="3167">
                  <c:v>3.15417612919505E-5</c:v>
                </c:pt>
                <c:pt idx="3168">
                  <c:v>3.15417612919505E-5</c:v>
                </c:pt>
                <c:pt idx="3169">
                  <c:v>6.3083522583901E-5</c:v>
                </c:pt>
                <c:pt idx="3170">
                  <c:v>3.15417612919505E-5</c:v>
                </c:pt>
                <c:pt idx="3171">
                  <c:v>6.3083522583901E-5</c:v>
                </c:pt>
                <c:pt idx="3172">
                  <c:v>9.46252838758516E-5</c:v>
                </c:pt>
                <c:pt idx="3173">
                  <c:v>9.46252838758516E-5</c:v>
                </c:pt>
                <c:pt idx="3174">
                  <c:v>3.15417612919505E-5</c:v>
                </c:pt>
                <c:pt idx="3175">
                  <c:v>0.000157708806459752</c:v>
                </c:pt>
                <c:pt idx="3176">
                  <c:v>6.3083522583901E-5</c:v>
                </c:pt>
                <c:pt idx="3177">
                  <c:v>6.3083522583901E-5</c:v>
                </c:pt>
                <c:pt idx="3178">
                  <c:v>3.15417612919505E-5</c:v>
                </c:pt>
                <c:pt idx="3179">
                  <c:v>3.15417612919505E-5</c:v>
                </c:pt>
                <c:pt idx="3180">
                  <c:v>3.15417612919505E-5</c:v>
                </c:pt>
                <c:pt idx="3181">
                  <c:v>6.3083522583901E-5</c:v>
                </c:pt>
                <c:pt idx="3182">
                  <c:v>3.15417612919505E-5</c:v>
                </c:pt>
                <c:pt idx="3183">
                  <c:v>3.15417612919505E-5</c:v>
                </c:pt>
                <c:pt idx="3184">
                  <c:v>6.3083522583901E-5</c:v>
                </c:pt>
                <c:pt idx="3185">
                  <c:v>6.3083522583901E-5</c:v>
                </c:pt>
                <c:pt idx="3186">
                  <c:v>6.3083522583901E-5</c:v>
                </c:pt>
                <c:pt idx="3187">
                  <c:v>9.46252838758516E-5</c:v>
                </c:pt>
                <c:pt idx="3188">
                  <c:v>6.3083522583901E-5</c:v>
                </c:pt>
                <c:pt idx="3189">
                  <c:v>6.3083522583901E-5</c:v>
                </c:pt>
                <c:pt idx="3190">
                  <c:v>9.46252838758516E-5</c:v>
                </c:pt>
                <c:pt idx="3191">
                  <c:v>3.15417612919505E-5</c:v>
                </c:pt>
                <c:pt idx="3192">
                  <c:v>3.15417612919505E-5</c:v>
                </c:pt>
                <c:pt idx="3193">
                  <c:v>3.15417612919505E-5</c:v>
                </c:pt>
                <c:pt idx="3194">
                  <c:v>3.15417612919505E-5</c:v>
                </c:pt>
                <c:pt idx="3195">
                  <c:v>6.3083522583901E-5</c:v>
                </c:pt>
                <c:pt idx="3196">
                  <c:v>6.3083522583901E-5</c:v>
                </c:pt>
                <c:pt idx="3197">
                  <c:v>3.15417612919505E-5</c:v>
                </c:pt>
                <c:pt idx="3198">
                  <c:v>6.3083522583901E-5</c:v>
                </c:pt>
                <c:pt idx="3199">
                  <c:v>6.3083522583901E-5</c:v>
                </c:pt>
                <c:pt idx="3200">
                  <c:v>6.3083522583901E-5</c:v>
                </c:pt>
                <c:pt idx="3201">
                  <c:v>3.15417612919505E-5</c:v>
                </c:pt>
                <c:pt idx="3202">
                  <c:v>6.3083522583901E-5</c:v>
                </c:pt>
                <c:pt idx="3203">
                  <c:v>3.15417612919505E-5</c:v>
                </c:pt>
                <c:pt idx="3204">
                  <c:v>3.15417612919505E-5</c:v>
                </c:pt>
                <c:pt idx="3205">
                  <c:v>3.15417612919505E-5</c:v>
                </c:pt>
                <c:pt idx="3206">
                  <c:v>3.15417612919505E-5</c:v>
                </c:pt>
                <c:pt idx="3207">
                  <c:v>3.15417612919505E-5</c:v>
                </c:pt>
                <c:pt idx="3208">
                  <c:v>3.15417612919505E-5</c:v>
                </c:pt>
                <c:pt idx="3209">
                  <c:v>3.15417612919505E-5</c:v>
                </c:pt>
                <c:pt idx="3210">
                  <c:v>3.15417612919505E-5</c:v>
                </c:pt>
                <c:pt idx="3211">
                  <c:v>3.15417612919505E-5</c:v>
                </c:pt>
                <c:pt idx="3212">
                  <c:v>6.3083522583901E-5</c:v>
                </c:pt>
                <c:pt idx="3213">
                  <c:v>6.3083522583901E-5</c:v>
                </c:pt>
                <c:pt idx="3214">
                  <c:v>3.15417612919505E-5</c:v>
                </c:pt>
                <c:pt idx="3215">
                  <c:v>3.15417612919505E-5</c:v>
                </c:pt>
                <c:pt idx="3216">
                  <c:v>3.15417612919505E-5</c:v>
                </c:pt>
                <c:pt idx="3217">
                  <c:v>6.3083522583901E-5</c:v>
                </c:pt>
                <c:pt idx="3218">
                  <c:v>6.3083522583901E-5</c:v>
                </c:pt>
                <c:pt idx="3219">
                  <c:v>3.15417612919505E-5</c:v>
                </c:pt>
                <c:pt idx="3220">
                  <c:v>3.15417612919505E-5</c:v>
                </c:pt>
                <c:pt idx="3221">
                  <c:v>3.15417612919505E-5</c:v>
                </c:pt>
                <c:pt idx="3222">
                  <c:v>3.15417612919505E-5</c:v>
                </c:pt>
                <c:pt idx="3223">
                  <c:v>6.3083522583901E-5</c:v>
                </c:pt>
                <c:pt idx="3224">
                  <c:v>6.3083522583901E-5</c:v>
                </c:pt>
                <c:pt idx="3225">
                  <c:v>6.3083522583901E-5</c:v>
                </c:pt>
                <c:pt idx="3226">
                  <c:v>6.3083522583901E-5</c:v>
                </c:pt>
                <c:pt idx="3227">
                  <c:v>6.3083522583901E-5</c:v>
                </c:pt>
                <c:pt idx="3228">
                  <c:v>3.15417612919505E-5</c:v>
                </c:pt>
                <c:pt idx="3229">
                  <c:v>6.3083522583901E-5</c:v>
                </c:pt>
                <c:pt idx="3230">
                  <c:v>3.15417612919505E-5</c:v>
                </c:pt>
                <c:pt idx="3231">
                  <c:v>3.15417612919505E-5</c:v>
                </c:pt>
                <c:pt idx="3232">
                  <c:v>3.15417612919505E-5</c:v>
                </c:pt>
                <c:pt idx="3233">
                  <c:v>3.15417612919505E-5</c:v>
                </c:pt>
                <c:pt idx="3234">
                  <c:v>3.15417612919505E-5</c:v>
                </c:pt>
                <c:pt idx="3235">
                  <c:v>3.15417612919505E-5</c:v>
                </c:pt>
                <c:pt idx="3236">
                  <c:v>3.15417612919505E-5</c:v>
                </c:pt>
                <c:pt idx="3237">
                  <c:v>6.3083522583901E-5</c:v>
                </c:pt>
                <c:pt idx="3238">
                  <c:v>3.15417612919505E-5</c:v>
                </c:pt>
                <c:pt idx="3239">
                  <c:v>6.3083522583901E-5</c:v>
                </c:pt>
                <c:pt idx="3240">
                  <c:v>3.15417612919505E-5</c:v>
                </c:pt>
                <c:pt idx="3241">
                  <c:v>6.3083522583901E-5</c:v>
                </c:pt>
                <c:pt idx="3242">
                  <c:v>3.15417612919505E-5</c:v>
                </c:pt>
                <c:pt idx="3243">
                  <c:v>3.15417612919505E-5</c:v>
                </c:pt>
                <c:pt idx="3244">
                  <c:v>3.15417612919505E-5</c:v>
                </c:pt>
                <c:pt idx="3245">
                  <c:v>3.15417612919505E-5</c:v>
                </c:pt>
                <c:pt idx="3246">
                  <c:v>3.15417612919505E-5</c:v>
                </c:pt>
                <c:pt idx="3247">
                  <c:v>3.15417612919505E-5</c:v>
                </c:pt>
                <c:pt idx="3248">
                  <c:v>3.15417612919505E-5</c:v>
                </c:pt>
                <c:pt idx="3249">
                  <c:v>3.15417612919505E-5</c:v>
                </c:pt>
                <c:pt idx="3250">
                  <c:v>0.000126167045167802</c:v>
                </c:pt>
                <c:pt idx="3251">
                  <c:v>6.3083522583901E-5</c:v>
                </c:pt>
                <c:pt idx="3252">
                  <c:v>3.15417612919505E-5</c:v>
                </c:pt>
                <c:pt idx="3253">
                  <c:v>6.3083522583901E-5</c:v>
                </c:pt>
                <c:pt idx="3254">
                  <c:v>6.3083522583901E-5</c:v>
                </c:pt>
                <c:pt idx="3255">
                  <c:v>3.15417612919505E-5</c:v>
                </c:pt>
                <c:pt idx="3256">
                  <c:v>3.15417612919505E-5</c:v>
                </c:pt>
                <c:pt idx="3257">
                  <c:v>3.15417612919505E-5</c:v>
                </c:pt>
                <c:pt idx="3258">
                  <c:v>6.3083522583901E-5</c:v>
                </c:pt>
                <c:pt idx="3259">
                  <c:v>3.15417612919505E-5</c:v>
                </c:pt>
                <c:pt idx="3260">
                  <c:v>3.15417612919505E-5</c:v>
                </c:pt>
                <c:pt idx="3261">
                  <c:v>6.3083522583901E-5</c:v>
                </c:pt>
                <c:pt idx="3262">
                  <c:v>3.15417612919505E-5</c:v>
                </c:pt>
                <c:pt idx="3263">
                  <c:v>3.15417612919505E-5</c:v>
                </c:pt>
                <c:pt idx="3264">
                  <c:v>6.3083522583901E-5</c:v>
                </c:pt>
                <c:pt idx="3265">
                  <c:v>6.3083522583901E-5</c:v>
                </c:pt>
                <c:pt idx="3266">
                  <c:v>3.15417612919505E-5</c:v>
                </c:pt>
                <c:pt idx="3267">
                  <c:v>3.15417612919505E-5</c:v>
                </c:pt>
                <c:pt idx="3268">
                  <c:v>3.15417612919505E-5</c:v>
                </c:pt>
                <c:pt idx="3269">
                  <c:v>3.15417612919505E-5</c:v>
                </c:pt>
                <c:pt idx="3270">
                  <c:v>6.3083522583901E-5</c:v>
                </c:pt>
                <c:pt idx="3271">
                  <c:v>9.46252838758516E-5</c:v>
                </c:pt>
                <c:pt idx="3272">
                  <c:v>6.3083522583901E-5</c:v>
                </c:pt>
                <c:pt idx="3273">
                  <c:v>3.15417612919505E-5</c:v>
                </c:pt>
                <c:pt idx="3274">
                  <c:v>3.15417612919505E-5</c:v>
                </c:pt>
                <c:pt idx="3275">
                  <c:v>3.15417612919505E-5</c:v>
                </c:pt>
                <c:pt idx="3276">
                  <c:v>6.3083522583901E-5</c:v>
                </c:pt>
                <c:pt idx="3277">
                  <c:v>3.15417612919505E-5</c:v>
                </c:pt>
                <c:pt idx="3278">
                  <c:v>3.15417612919505E-5</c:v>
                </c:pt>
                <c:pt idx="3279">
                  <c:v>3.15417612919505E-5</c:v>
                </c:pt>
                <c:pt idx="3280">
                  <c:v>6.3083522583901E-5</c:v>
                </c:pt>
                <c:pt idx="3281">
                  <c:v>3.15417612919505E-5</c:v>
                </c:pt>
                <c:pt idx="3282">
                  <c:v>6.3083522583901E-5</c:v>
                </c:pt>
                <c:pt idx="3283">
                  <c:v>3.15417612919505E-5</c:v>
                </c:pt>
                <c:pt idx="3284">
                  <c:v>3.15417612919505E-5</c:v>
                </c:pt>
                <c:pt idx="3285">
                  <c:v>6.3083522583901E-5</c:v>
                </c:pt>
                <c:pt idx="3286">
                  <c:v>3.15417612919505E-5</c:v>
                </c:pt>
                <c:pt idx="3287">
                  <c:v>3.15417612919505E-5</c:v>
                </c:pt>
                <c:pt idx="3288">
                  <c:v>3.15417612919505E-5</c:v>
                </c:pt>
                <c:pt idx="3289">
                  <c:v>3.15417612919505E-5</c:v>
                </c:pt>
                <c:pt idx="3290">
                  <c:v>3.15417612919505E-5</c:v>
                </c:pt>
                <c:pt idx="3291">
                  <c:v>3.15417612919505E-5</c:v>
                </c:pt>
                <c:pt idx="3292">
                  <c:v>6.3083522583901E-5</c:v>
                </c:pt>
                <c:pt idx="3293">
                  <c:v>3.15417612919505E-5</c:v>
                </c:pt>
                <c:pt idx="3294">
                  <c:v>3.15417612919505E-5</c:v>
                </c:pt>
                <c:pt idx="3295">
                  <c:v>6.3083522583901E-5</c:v>
                </c:pt>
                <c:pt idx="3296">
                  <c:v>6.3083522583901E-5</c:v>
                </c:pt>
                <c:pt idx="3297">
                  <c:v>3.15417612919505E-5</c:v>
                </c:pt>
                <c:pt idx="3298">
                  <c:v>6.3083522583901E-5</c:v>
                </c:pt>
                <c:pt idx="3299">
                  <c:v>3.15417612919505E-5</c:v>
                </c:pt>
                <c:pt idx="3300">
                  <c:v>3.15417612919505E-5</c:v>
                </c:pt>
                <c:pt idx="3301">
                  <c:v>3.15417612919505E-5</c:v>
                </c:pt>
                <c:pt idx="3302">
                  <c:v>3.15417612919505E-5</c:v>
                </c:pt>
                <c:pt idx="3303">
                  <c:v>3.15417612919505E-5</c:v>
                </c:pt>
                <c:pt idx="3304">
                  <c:v>3.15417612919505E-5</c:v>
                </c:pt>
                <c:pt idx="3305">
                  <c:v>3.15417612919505E-5</c:v>
                </c:pt>
                <c:pt idx="3306">
                  <c:v>9.46252838758516E-5</c:v>
                </c:pt>
                <c:pt idx="3307">
                  <c:v>6.3083522583901E-5</c:v>
                </c:pt>
                <c:pt idx="3308">
                  <c:v>3.15417612919505E-5</c:v>
                </c:pt>
                <c:pt idx="3309">
                  <c:v>3.15417612919505E-5</c:v>
                </c:pt>
                <c:pt idx="3310">
                  <c:v>3.15417612919505E-5</c:v>
                </c:pt>
                <c:pt idx="3311">
                  <c:v>9.46252838758516E-5</c:v>
                </c:pt>
                <c:pt idx="3312">
                  <c:v>3.15417612919505E-5</c:v>
                </c:pt>
                <c:pt idx="3313">
                  <c:v>3.15417612919505E-5</c:v>
                </c:pt>
                <c:pt idx="3314">
                  <c:v>3.15417612919505E-5</c:v>
                </c:pt>
                <c:pt idx="3315">
                  <c:v>6.3083522583901E-5</c:v>
                </c:pt>
                <c:pt idx="3316">
                  <c:v>3.15417612919505E-5</c:v>
                </c:pt>
                <c:pt idx="3317">
                  <c:v>3.15417612919505E-5</c:v>
                </c:pt>
                <c:pt idx="3318">
                  <c:v>6.3083522583901E-5</c:v>
                </c:pt>
                <c:pt idx="3319">
                  <c:v>3.15417612919505E-5</c:v>
                </c:pt>
                <c:pt idx="3320">
                  <c:v>3.15417612919505E-5</c:v>
                </c:pt>
                <c:pt idx="3321">
                  <c:v>3.15417612919505E-5</c:v>
                </c:pt>
                <c:pt idx="3322">
                  <c:v>9.46252838758516E-5</c:v>
                </c:pt>
                <c:pt idx="3323">
                  <c:v>6.3083522583901E-5</c:v>
                </c:pt>
                <c:pt idx="3324">
                  <c:v>3.15417612919505E-5</c:v>
                </c:pt>
                <c:pt idx="3325">
                  <c:v>6.3083522583901E-5</c:v>
                </c:pt>
                <c:pt idx="3326">
                  <c:v>3.15417612919505E-5</c:v>
                </c:pt>
                <c:pt idx="3327">
                  <c:v>3.15417612919505E-5</c:v>
                </c:pt>
                <c:pt idx="3328">
                  <c:v>6.3083522583901E-5</c:v>
                </c:pt>
                <c:pt idx="3329">
                  <c:v>9.46252838758516E-5</c:v>
                </c:pt>
                <c:pt idx="3330">
                  <c:v>3.15417612919505E-5</c:v>
                </c:pt>
                <c:pt idx="3331">
                  <c:v>3.15417612919505E-5</c:v>
                </c:pt>
                <c:pt idx="3332">
                  <c:v>3.15417612919505E-5</c:v>
                </c:pt>
                <c:pt idx="3333">
                  <c:v>3.15417612919505E-5</c:v>
                </c:pt>
                <c:pt idx="3334">
                  <c:v>3.15417612919505E-5</c:v>
                </c:pt>
                <c:pt idx="3335">
                  <c:v>3.15417612919505E-5</c:v>
                </c:pt>
                <c:pt idx="3336">
                  <c:v>3.15417612919505E-5</c:v>
                </c:pt>
                <c:pt idx="3337">
                  <c:v>3.15417612919505E-5</c:v>
                </c:pt>
                <c:pt idx="3338">
                  <c:v>6.3083522583901E-5</c:v>
                </c:pt>
                <c:pt idx="3339">
                  <c:v>3.15417612919505E-5</c:v>
                </c:pt>
                <c:pt idx="3340">
                  <c:v>3.15417612919505E-5</c:v>
                </c:pt>
                <c:pt idx="3341">
                  <c:v>3.15417612919505E-5</c:v>
                </c:pt>
                <c:pt idx="3342">
                  <c:v>3.15417612919505E-5</c:v>
                </c:pt>
                <c:pt idx="3343">
                  <c:v>3.15417612919505E-5</c:v>
                </c:pt>
                <c:pt idx="3344">
                  <c:v>3.15417612919505E-5</c:v>
                </c:pt>
                <c:pt idx="3345">
                  <c:v>3.15417612919505E-5</c:v>
                </c:pt>
                <c:pt idx="3346">
                  <c:v>6.3083522583901E-5</c:v>
                </c:pt>
                <c:pt idx="3347">
                  <c:v>3.15417612919505E-5</c:v>
                </c:pt>
                <c:pt idx="3348">
                  <c:v>9.46252838758516E-5</c:v>
                </c:pt>
                <c:pt idx="3349">
                  <c:v>6.3083522583901E-5</c:v>
                </c:pt>
                <c:pt idx="3350">
                  <c:v>3.15417612919505E-5</c:v>
                </c:pt>
                <c:pt idx="3351">
                  <c:v>6.3083522583901E-5</c:v>
                </c:pt>
                <c:pt idx="3352">
                  <c:v>6.3083522583901E-5</c:v>
                </c:pt>
                <c:pt idx="3353">
                  <c:v>3.15417612919505E-5</c:v>
                </c:pt>
                <c:pt idx="3354">
                  <c:v>3.15417612919505E-5</c:v>
                </c:pt>
                <c:pt idx="3355">
                  <c:v>6.3083522583901E-5</c:v>
                </c:pt>
                <c:pt idx="3356">
                  <c:v>3.15417612919505E-5</c:v>
                </c:pt>
                <c:pt idx="3357">
                  <c:v>3.15417612919505E-5</c:v>
                </c:pt>
                <c:pt idx="3358">
                  <c:v>9.46252838758516E-5</c:v>
                </c:pt>
                <c:pt idx="3359">
                  <c:v>3.15417612919505E-5</c:v>
                </c:pt>
                <c:pt idx="3360">
                  <c:v>3.15417612919505E-5</c:v>
                </c:pt>
                <c:pt idx="3361">
                  <c:v>3.15417612919505E-5</c:v>
                </c:pt>
                <c:pt idx="3362">
                  <c:v>3.15417612919505E-5</c:v>
                </c:pt>
                <c:pt idx="3363">
                  <c:v>3.15417612919505E-5</c:v>
                </c:pt>
                <c:pt idx="3364">
                  <c:v>3.15417612919505E-5</c:v>
                </c:pt>
                <c:pt idx="3365">
                  <c:v>6.3083522583901E-5</c:v>
                </c:pt>
                <c:pt idx="3366">
                  <c:v>6.3083522583901E-5</c:v>
                </c:pt>
                <c:pt idx="3367">
                  <c:v>6.3083522583901E-5</c:v>
                </c:pt>
                <c:pt idx="3368">
                  <c:v>3.15417612919505E-5</c:v>
                </c:pt>
                <c:pt idx="3369">
                  <c:v>3.15417612919505E-5</c:v>
                </c:pt>
                <c:pt idx="3370">
                  <c:v>3.15417612919505E-5</c:v>
                </c:pt>
                <c:pt idx="3371">
                  <c:v>3.15417612919505E-5</c:v>
                </c:pt>
                <c:pt idx="3372">
                  <c:v>3.15417612919505E-5</c:v>
                </c:pt>
                <c:pt idx="3373">
                  <c:v>3.15417612919505E-5</c:v>
                </c:pt>
                <c:pt idx="3374">
                  <c:v>3.15417612919505E-5</c:v>
                </c:pt>
                <c:pt idx="3375">
                  <c:v>3.15417612919505E-5</c:v>
                </c:pt>
                <c:pt idx="3376">
                  <c:v>3.15417612919505E-5</c:v>
                </c:pt>
                <c:pt idx="3377">
                  <c:v>3.15417612919505E-5</c:v>
                </c:pt>
                <c:pt idx="3378">
                  <c:v>3.15417612919505E-5</c:v>
                </c:pt>
                <c:pt idx="3379">
                  <c:v>3.15417612919505E-5</c:v>
                </c:pt>
                <c:pt idx="3380">
                  <c:v>3.15417612919505E-5</c:v>
                </c:pt>
                <c:pt idx="3381">
                  <c:v>3.15417612919505E-5</c:v>
                </c:pt>
                <c:pt idx="3382">
                  <c:v>6.3083522583901E-5</c:v>
                </c:pt>
                <c:pt idx="3383">
                  <c:v>3.15417612919505E-5</c:v>
                </c:pt>
                <c:pt idx="3384">
                  <c:v>3.15417612919505E-5</c:v>
                </c:pt>
                <c:pt idx="3385">
                  <c:v>6.3083522583901E-5</c:v>
                </c:pt>
                <c:pt idx="3386">
                  <c:v>3.15417612919505E-5</c:v>
                </c:pt>
                <c:pt idx="3387">
                  <c:v>3.15417612919505E-5</c:v>
                </c:pt>
                <c:pt idx="3388">
                  <c:v>3.15417612919505E-5</c:v>
                </c:pt>
                <c:pt idx="3389">
                  <c:v>6.3083522583901E-5</c:v>
                </c:pt>
                <c:pt idx="3390">
                  <c:v>3.15417612919505E-5</c:v>
                </c:pt>
                <c:pt idx="3391">
                  <c:v>3.15417612919505E-5</c:v>
                </c:pt>
                <c:pt idx="3392">
                  <c:v>6.3083522583901E-5</c:v>
                </c:pt>
                <c:pt idx="3393">
                  <c:v>3.15417612919505E-5</c:v>
                </c:pt>
                <c:pt idx="3394">
                  <c:v>3.15417612919505E-5</c:v>
                </c:pt>
                <c:pt idx="3395">
                  <c:v>6.3083522583901E-5</c:v>
                </c:pt>
                <c:pt idx="3396">
                  <c:v>3.15417612919505E-5</c:v>
                </c:pt>
                <c:pt idx="3397">
                  <c:v>6.3083522583901E-5</c:v>
                </c:pt>
                <c:pt idx="3398">
                  <c:v>3.15417612919505E-5</c:v>
                </c:pt>
                <c:pt idx="3399">
                  <c:v>3.15417612919505E-5</c:v>
                </c:pt>
                <c:pt idx="3400">
                  <c:v>3.15417612919505E-5</c:v>
                </c:pt>
                <c:pt idx="3401">
                  <c:v>3.15417612919505E-5</c:v>
                </c:pt>
                <c:pt idx="3402">
                  <c:v>3.15417612919505E-5</c:v>
                </c:pt>
                <c:pt idx="3403">
                  <c:v>3.15417612919505E-5</c:v>
                </c:pt>
                <c:pt idx="3404">
                  <c:v>6.3083522583901E-5</c:v>
                </c:pt>
                <c:pt idx="3405">
                  <c:v>6.3083522583901E-5</c:v>
                </c:pt>
                <c:pt idx="3406">
                  <c:v>3.15417612919505E-5</c:v>
                </c:pt>
                <c:pt idx="3407">
                  <c:v>6.3083522583901E-5</c:v>
                </c:pt>
                <c:pt idx="3408">
                  <c:v>3.15417612919505E-5</c:v>
                </c:pt>
                <c:pt idx="3409">
                  <c:v>6.3083522583901E-5</c:v>
                </c:pt>
                <c:pt idx="3410">
                  <c:v>3.15417612919505E-5</c:v>
                </c:pt>
                <c:pt idx="3411">
                  <c:v>3.15417612919505E-5</c:v>
                </c:pt>
                <c:pt idx="3412">
                  <c:v>6.3083522583901E-5</c:v>
                </c:pt>
                <c:pt idx="3413">
                  <c:v>3.15417612919505E-5</c:v>
                </c:pt>
                <c:pt idx="3414">
                  <c:v>6.3083522583901E-5</c:v>
                </c:pt>
                <c:pt idx="3415">
                  <c:v>3.15417612919505E-5</c:v>
                </c:pt>
                <c:pt idx="3416">
                  <c:v>3.15417612919505E-5</c:v>
                </c:pt>
                <c:pt idx="3417">
                  <c:v>3.15417612919505E-5</c:v>
                </c:pt>
                <c:pt idx="3418">
                  <c:v>3.15417612919505E-5</c:v>
                </c:pt>
                <c:pt idx="3419">
                  <c:v>3.15417612919505E-5</c:v>
                </c:pt>
                <c:pt idx="3420">
                  <c:v>3.15417612919505E-5</c:v>
                </c:pt>
                <c:pt idx="3421">
                  <c:v>3.15417612919505E-5</c:v>
                </c:pt>
                <c:pt idx="3422">
                  <c:v>3.15417612919505E-5</c:v>
                </c:pt>
                <c:pt idx="3423">
                  <c:v>3.15417612919505E-5</c:v>
                </c:pt>
                <c:pt idx="3424">
                  <c:v>0.000126167045167802</c:v>
                </c:pt>
                <c:pt idx="3425">
                  <c:v>6.3083522583901E-5</c:v>
                </c:pt>
                <c:pt idx="3426">
                  <c:v>3.15417612919505E-5</c:v>
                </c:pt>
                <c:pt idx="3427">
                  <c:v>3.15417612919505E-5</c:v>
                </c:pt>
                <c:pt idx="3428">
                  <c:v>3.15417612919505E-5</c:v>
                </c:pt>
                <c:pt idx="3429">
                  <c:v>3.15417612919505E-5</c:v>
                </c:pt>
                <c:pt idx="3430">
                  <c:v>6.3083522583901E-5</c:v>
                </c:pt>
                <c:pt idx="3431">
                  <c:v>3.15417612919505E-5</c:v>
                </c:pt>
                <c:pt idx="3432">
                  <c:v>3.15417612919505E-5</c:v>
                </c:pt>
                <c:pt idx="3433">
                  <c:v>3.15417612919505E-5</c:v>
                </c:pt>
                <c:pt idx="3434">
                  <c:v>3.15417612919505E-5</c:v>
                </c:pt>
                <c:pt idx="3435">
                  <c:v>3.15417612919505E-5</c:v>
                </c:pt>
                <c:pt idx="3436">
                  <c:v>6.3083522583901E-5</c:v>
                </c:pt>
                <c:pt idx="3437">
                  <c:v>3.15417612919505E-5</c:v>
                </c:pt>
                <c:pt idx="3438">
                  <c:v>3.15417612919505E-5</c:v>
                </c:pt>
                <c:pt idx="3439">
                  <c:v>3.15417612919505E-5</c:v>
                </c:pt>
                <c:pt idx="3440">
                  <c:v>3.15417612919505E-5</c:v>
                </c:pt>
                <c:pt idx="3441">
                  <c:v>3.15417612919505E-5</c:v>
                </c:pt>
                <c:pt idx="3442">
                  <c:v>3.15417612919505E-5</c:v>
                </c:pt>
                <c:pt idx="3443">
                  <c:v>3.15417612919505E-5</c:v>
                </c:pt>
                <c:pt idx="3444">
                  <c:v>3.15417612919505E-5</c:v>
                </c:pt>
                <c:pt idx="3445">
                  <c:v>3.15417612919505E-5</c:v>
                </c:pt>
                <c:pt idx="3446">
                  <c:v>3.15417612919505E-5</c:v>
                </c:pt>
                <c:pt idx="3447">
                  <c:v>3.15417612919505E-5</c:v>
                </c:pt>
                <c:pt idx="3448">
                  <c:v>3.15417612919505E-5</c:v>
                </c:pt>
                <c:pt idx="3449">
                  <c:v>3.15417612919505E-5</c:v>
                </c:pt>
                <c:pt idx="3450">
                  <c:v>3.15417612919505E-5</c:v>
                </c:pt>
                <c:pt idx="3451">
                  <c:v>3.15417612919505E-5</c:v>
                </c:pt>
                <c:pt idx="3452">
                  <c:v>6.3083522583901E-5</c:v>
                </c:pt>
                <c:pt idx="3453">
                  <c:v>3.15417612919505E-5</c:v>
                </c:pt>
                <c:pt idx="3454">
                  <c:v>3.15417612919505E-5</c:v>
                </c:pt>
                <c:pt idx="3455">
                  <c:v>3.15417612919505E-5</c:v>
                </c:pt>
                <c:pt idx="3456">
                  <c:v>3.15417612919505E-5</c:v>
                </c:pt>
                <c:pt idx="3457">
                  <c:v>3.15417612919505E-5</c:v>
                </c:pt>
                <c:pt idx="3458">
                  <c:v>3.15417612919505E-5</c:v>
                </c:pt>
                <c:pt idx="3459">
                  <c:v>3.15417612919505E-5</c:v>
                </c:pt>
                <c:pt idx="3460">
                  <c:v>6.3083522583901E-5</c:v>
                </c:pt>
                <c:pt idx="3461">
                  <c:v>6.3083522583901E-5</c:v>
                </c:pt>
                <c:pt idx="3462">
                  <c:v>3.15417612919505E-5</c:v>
                </c:pt>
                <c:pt idx="3463">
                  <c:v>9.46252838758516E-5</c:v>
                </c:pt>
                <c:pt idx="3464">
                  <c:v>3.15417612919505E-5</c:v>
                </c:pt>
                <c:pt idx="3465">
                  <c:v>3.15417612919505E-5</c:v>
                </c:pt>
                <c:pt idx="3466">
                  <c:v>6.3083522583901E-5</c:v>
                </c:pt>
                <c:pt idx="3467">
                  <c:v>3.15417612919505E-5</c:v>
                </c:pt>
                <c:pt idx="3468">
                  <c:v>3.15417612919505E-5</c:v>
                </c:pt>
                <c:pt idx="3469">
                  <c:v>3.15417612919505E-5</c:v>
                </c:pt>
                <c:pt idx="3470">
                  <c:v>3.15417612919505E-5</c:v>
                </c:pt>
                <c:pt idx="3471">
                  <c:v>3.15417612919505E-5</c:v>
                </c:pt>
                <c:pt idx="3472">
                  <c:v>3.15417612919505E-5</c:v>
                </c:pt>
                <c:pt idx="3473">
                  <c:v>3.15417612919505E-5</c:v>
                </c:pt>
                <c:pt idx="3474">
                  <c:v>6.3083522583901E-5</c:v>
                </c:pt>
                <c:pt idx="3475">
                  <c:v>6.3083522583901E-5</c:v>
                </c:pt>
                <c:pt idx="3476">
                  <c:v>3.15417612919505E-5</c:v>
                </c:pt>
                <c:pt idx="3477">
                  <c:v>3.15417612919505E-5</c:v>
                </c:pt>
                <c:pt idx="3478">
                  <c:v>3.15417612919505E-5</c:v>
                </c:pt>
                <c:pt idx="3479">
                  <c:v>3.15417612919505E-5</c:v>
                </c:pt>
                <c:pt idx="3480">
                  <c:v>3.15417612919505E-5</c:v>
                </c:pt>
                <c:pt idx="3481">
                  <c:v>3.15417612919505E-5</c:v>
                </c:pt>
                <c:pt idx="3482">
                  <c:v>3.15417612919505E-5</c:v>
                </c:pt>
                <c:pt idx="3483">
                  <c:v>3.15417612919505E-5</c:v>
                </c:pt>
                <c:pt idx="3484">
                  <c:v>3.15417612919505E-5</c:v>
                </c:pt>
                <c:pt idx="3485">
                  <c:v>3.15417612919505E-5</c:v>
                </c:pt>
                <c:pt idx="3486">
                  <c:v>3.15417612919505E-5</c:v>
                </c:pt>
                <c:pt idx="3487">
                  <c:v>3.15417612919505E-5</c:v>
                </c:pt>
                <c:pt idx="3488">
                  <c:v>6.3083522583901E-5</c:v>
                </c:pt>
                <c:pt idx="3489">
                  <c:v>3.15417612919505E-5</c:v>
                </c:pt>
                <c:pt idx="3490">
                  <c:v>3.15417612919505E-5</c:v>
                </c:pt>
                <c:pt idx="3491">
                  <c:v>3.15417612919505E-5</c:v>
                </c:pt>
                <c:pt idx="3492">
                  <c:v>3.15417612919505E-5</c:v>
                </c:pt>
                <c:pt idx="3493">
                  <c:v>3.15417612919505E-5</c:v>
                </c:pt>
                <c:pt idx="3494">
                  <c:v>3.15417612919505E-5</c:v>
                </c:pt>
                <c:pt idx="3495">
                  <c:v>3.15417612919505E-5</c:v>
                </c:pt>
                <c:pt idx="3496">
                  <c:v>3.15417612919505E-5</c:v>
                </c:pt>
                <c:pt idx="3497">
                  <c:v>3.15417612919505E-5</c:v>
                </c:pt>
                <c:pt idx="3498">
                  <c:v>3.15417612919505E-5</c:v>
                </c:pt>
                <c:pt idx="3499">
                  <c:v>3.15417612919505E-5</c:v>
                </c:pt>
                <c:pt idx="3500">
                  <c:v>3.15417612919505E-5</c:v>
                </c:pt>
                <c:pt idx="3501">
                  <c:v>3.15417612919505E-5</c:v>
                </c:pt>
                <c:pt idx="3502">
                  <c:v>3.15417612919505E-5</c:v>
                </c:pt>
                <c:pt idx="3503">
                  <c:v>3.15417612919505E-5</c:v>
                </c:pt>
                <c:pt idx="3504">
                  <c:v>3.15417612919505E-5</c:v>
                </c:pt>
                <c:pt idx="3505">
                  <c:v>3.15417612919505E-5</c:v>
                </c:pt>
                <c:pt idx="3506">
                  <c:v>6.3083522583901E-5</c:v>
                </c:pt>
                <c:pt idx="3507">
                  <c:v>3.15417612919505E-5</c:v>
                </c:pt>
                <c:pt idx="3508">
                  <c:v>3.15417612919505E-5</c:v>
                </c:pt>
                <c:pt idx="3509">
                  <c:v>3.15417612919505E-5</c:v>
                </c:pt>
                <c:pt idx="3510">
                  <c:v>3.15417612919505E-5</c:v>
                </c:pt>
                <c:pt idx="3511">
                  <c:v>3.15417612919505E-5</c:v>
                </c:pt>
                <c:pt idx="3512">
                  <c:v>3.15417612919505E-5</c:v>
                </c:pt>
                <c:pt idx="3513">
                  <c:v>3.15417612919505E-5</c:v>
                </c:pt>
                <c:pt idx="3514">
                  <c:v>3.15417612919505E-5</c:v>
                </c:pt>
                <c:pt idx="3515">
                  <c:v>6.3083522583901E-5</c:v>
                </c:pt>
                <c:pt idx="3516">
                  <c:v>3.15417612919505E-5</c:v>
                </c:pt>
                <c:pt idx="3517">
                  <c:v>6.3083522583901E-5</c:v>
                </c:pt>
                <c:pt idx="3518">
                  <c:v>3.15417612919505E-5</c:v>
                </c:pt>
                <c:pt idx="3519">
                  <c:v>3.15417612919505E-5</c:v>
                </c:pt>
                <c:pt idx="3520">
                  <c:v>3.15417612919505E-5</c:v>
                </c:pt>
                <c:pt idx="3521">
                  <c:v>3.15417612919505E-5</c:v>
                </c:pt>
                <c:pt idx="3522">
                  <c:v>6.3083522583901E-5</c:v>
                </c:pt>
                <c:pt idx="3523">
                  <c:v>3.15417612919505E-5</c:v>
                </c:pt>
                <c:pt idx="3524">
                  <c:v>3.15417612919505E-5</c:v>
                </c:pt>
                <c:pt idx="3525">
                  <c:v>3.15417612919505E-5</c:v>
                </c:pt>
                <c:pt idx="3526">
                  <c:v>3.15417612919505E-5</c:v>
                </c:pt>
                <c:pt idx="3527">
                  <c:v>3.15417612919505E-5</c:v>
                </c:pt>
                <c:pt idx="3528">
                  <c:v>3.15417612919505E-5</c:v>
                </c:pt>
                <c:pt idx="3529">
                  <c:v>3.15417612919505E-5</c:v>
                </c:pt>
                <c:pt idx="3530">
                  <c:v>3.15417612919505E-5</c:v>
                </c:pt>
                <c:pt idx="3531">
                  <c:v>3.15417612919505E-5</c:v>
                </c:pt>
                <c:pt idx="3532">
                  <c:v>3.15417612919505E-5</c:v>
                </c:pt>
                <c:pt idx="3533">
                  <c:v>3.15417612919505E-5</c:v>
                </c:pt>
                <c:pt idx="3534">
                  <c:v>6.3083522583901E-5</c:v>
                </c:pt>
                <c:pt idx="3535">
                  <c:v>3.15417612919505E-5</c:v>
                </c:pt>
                <c:pt idx="3536">
                  <c:v>3.15417612919505E-5</c:v>
                </c:pt>
                <c:pt idx="3537">
                  <c:v>3.15417612919505E-5</c:v>
                </c:pt>
                <c:pt idx="3538">
                  <c:v>3.15417612919505E-5</c:v>
                </c:pt>
                <c:pt idx="3539">
                  <c:v>3.15417612919505E-5</c:v>
                </c:pt>
                <c:pt idx="3540">
                  <c:v>3.15417612919505E-5</c:v>
                </c:pt>
                <c:pt idx="3541">
                  <c:v>3.15417612919505E-5</c:v>
                </c:pt>
                <c:pt idx="3542">
                  <c:v>3.15417612919505E-5</c:v>
                </c:pt>
                <c:pt idx="3543">
                  <c:v>3.15417612919505E-5</c:v>
                </c:pt>
                <c:pt idx="3544">
                  <c:v>3.15417612919505E-5</c:v>
                </c:pt>
                <c:pt idx="3545">
                  <c:v>3.15417612919505E-5</c:v>
                </c:pt>
                <c:pt idx="3546">
                  <c:v>3.15417612919505E-5</c:v>
                </c:pt>
                <c:pt idx="3547">
                  <c:v>3.15417612919505E-5</c:v>
                </c:pt>
                <c:pt idx="3548">
                  <c:v>3.15417612919505E-5</c:v>
                </c:pt>
                <c:pt idx="3549">
                  <c:v>3.15417612919505E-5</c:v>
                </c:pt>
                <c:pt idx="3550">
                  <c:v>3.15417612919505E-5</c:v>
                </c:pt>
                <c:pt idx="3551">
                  <c:v>3.15417612919505E-5</c:v>
                </c:pt>
                <c:pt idx="3552">
                  <c:v>3.15417612919505E-5</c:v>
                </c:pt>
                <c:pt idx="3553">
                  <c:v>3.15417612919505E-5</c:v>
                </c:pt>
                <c:pt idx="3554">
                  <c:v>3.15417612919505E-5</c:v>
                </c:pt>
                <c:pt idx="3555">
                  <c:v>3.15417612919505E-5</c:v>
                </c:pt>
                <c:pt idx="3556">
                  <c:v>9.46252838758516E-5</c:v>
                </c:pt>
                <c:pt idx="3557">
                  <c:v>3.15417612919505E-5</c:v>
                </c:pt>
                <c:pt idx="3558">
                  <c:v>3.15417612919505E-5</c:v>
                </c:pt>
                <c:pt idx="3559">
                  <c:v>3.15417612919505E-5</c:v>
                </c:pt>
                <c:pt idx="3560">
                  <c:v>3.15417612919505E-5</c:v>
                </c:pt>
                <c:pt idx="3561">
                  <c:v>3.15417612919505E-5</c:v>
                </c:pt>
                <c:pt idx="3562">
                  <c:v>3.15417612919505E-5</c:v>
                </c:pt>
                <c:pt idx="3563">
                  <c:v>3.15417612919505E-5</c:v>
                </c:pt>
                <c:pt idx="3564">
                  <c:v>3.15417612919505E-5</c:v>
                </c:pt>
                <c:pt idx="3565">
                  <c:v>3.15417612919505E-5</c:v>
                </c:pt>
                <c:pt idx="3566">
                  <c:v>3.15417612919505E-5</c:v>
                </c:pt>
                <c:pt idx="3567">
                  <c:v>3.15417612919505E-5</c:v>
                </c:pt>
                <c:pt idx="3568">
                  <c:v>3.15417612919505E-5</c:v>
                </c:pt>
                <c:pt idx="3569">
                  <c:v>3.15417612919505E-5</c:v>
                </c:pt>
                <c:pt idx="3570">
                  <c:v>3.15417612919505E-5</c:v>
                </c:pt>
                <c:pt idx="3571">
                  <c:v>3.15417612919505E-5</c:v>
                </c:pt>
                <c:pt idx="3572">
                  <c:v>3.15417612919505E-5</c:v>
                </c:pt>
                <c:pt idx="3573">
                  <c:v>3.15417612919505E-5</c:v>
                </c:pt>
                <c:pt idx="3574">
                  <c:v>3.15417612919505E-5</c:v>
                </c:pt>
                <c:pt idx="3575">
                  <c:v>3.15417612919505E-5</c:v>
                </c:pt>
                <c:pt idx="3576">
                  <c:v>3.15417612919505E-5</c:v>
                </c:pt>
                <c:pt idx="3577">
                  <c:v>3.15417612919505E-5</c:v>
                </c:pt>
                <c:pt idx="3578">
                  <c:v>3.15417612919505E-5</c:v>
                </c:pt>
                <c:pt idx="3579">
                  <c:v>3.15417612919505E-5</c:v>
                </c:pt>
                <c:pt idx="3580">
                  <c:v>3.15417612919505E-5</c:v>
                </c:pt>
                <c:pt idx="3581">
                  <c:v>6.3083522583901E-5</c:v>
                </c:pt>
                <c:pt idx="3582">
                  <c:v>3.15417612919505E-5</c:v>
                </c:pt>
                <c:pt idx="3583">
                  <c:v>3.15417612919505E-5</c:v>
                </c:pt>
                <c:pt idx="3584">
                  <c:v>3.15417612919505E-5</c:v>
                </c:pt>
                <c:pt idx="3585">
                  <c:v>3.15417612919505E-5</c:v>
                </c:pt>
                <c:pt idx="3586">
                  <c:v>3.15417612919505E-5</c:v>
                </c:pt>
                <c:pt idx="3587">
                  <c:v>3.15417612919505E-5</c:v>
                </c:pt>
                <c:pt idx="3588">
                  <c:v>3.15417612919505E-5</c:v>
                </c:pt>
                <c:pt idx="3589">
                  <c:v>3.15417612919505E-5</c:v>
                </c:pt>
                <c:pt idx="3590">
                  <c:v>3.15417612919505E-5</c:v>
                </c:pt>
                <c:pt idx="3591">
                  <c:v>3.15417612919505E-5</c:v>
                </c:pt>
                <c:pt idx="3592">
                  <c:v>3.15417612919505E-5</c:v>
                </c:pt>
                <c:pt idx="3593">
                  <c:v>3.15417612919505E-5</c:v>
                </c:pt>
                <c:pt idx="3594">
                  <c:v>3.15417612919505E-5</c:v>
                </c:pt>
                <c:pt idx="3595">
                  <c:v>3.15417612919505E-5</c:v>
                </c:pt>
                <c:pt idx="3596">
                  <c:v>6.3083522583901E-5</c:v>
                </c:pt>
                <c:pt idx="3597">
                  <c:v>3.15417612919505E-5</c:v>
                </c:pt>
                <c:pt idx="3598">
                  <c:v>3.15417612919505E-5</c:v>
                </c:pt>
                <c:pt idx="3599">
                  <c:v>3.15417612919505E-5</c:v>
                </c:pt>
                <c:pt idx="3600">
                  <c:v>3.15417612919505E-5</c:v>
                </c:pt>
                <c:pt idx="3601">
                  <c:v>3.15417612919505E-5</c:v>
                </c:pt>
                <c:pt idx="3602">
                  <c:v>3.15417612919505E-5</c:v>
                </c:pt>
                <c:pt idx="3603">
                  <c:v>3.15417612919505E-5</c:v>
                </c:pt>
                <c:pt idx="3604">
                  <c:v>3.15417612919505E-5</c:v>
                </c:pt>
                <c:pt idx="3605">
                  <c:v>3.15417612919505E-5</c:v>
                </c:pt>
                <c:pt idx="3606">
                  <c:v>3.15417612919505E-5</c:v>
                </c:pt>
                <c:pt idx="3607">
                  <c:v>3.15417612919505E-5</c:v>
                </c:pt>
                <c:pt idx="3608">
                  <c:v>3.15417612919505E-5</c:v>
                </c:pt>
                <c:pt idx="3609">
                  <c:v>3.15417612919505E-5</c:v>
                </c:pt>
                <c:pt idx="3610">
                  <c:v>3.15417612919505E-5</c:v>
                </c:pt>
                <c:pt idx="3611">
                  <c:v>3.15417612919505E-5</c:v>
                </c:pt>
                <c:pt idx="3612">
                  <c:v>3.15417612919505E-5</c:v>
                </c:pt>
                <c:pt idx="3613">
                  <c:v>3.15417612919505E-5</c:v>
                </c:pt>
                <c:pt idx="3614">
                  <c:v>3.15417612919505E-5</c:v>
                </c:pt>
                <c:pt idx="3615">
                  <c:v>3.15417612919505E-5</c:v>
                </c:pt>
                <c:pt idx="3616">
                  <c:v>3.15417612919505E-5</c:v>
                </c:pt>
                <c:pt idx="3617">
                  <c:v>3.15417612919505E-5</c:v>
                </c:pt>
                <c:pt idx="3618">
                  <c:v>3.15417612919505E-5</c:v>
                </c:pt>
                <c:pt idx="3619">
                  <c:v>3.15417612919505E-5</c:v>
                </c:pt>
                <c:pt idx="3620">
                  <c:v>3.15417612919505E-5</c:v>
                </c:pt>
                <c:pt idx="3621">
                  <c:v>3.15417612919505E-5</c:v>
                </c:pt>
                <c:pt idx="3622">
                  <c:v>3.15417612919505E-5</c:v>
                </c:pt>
                <c:pt idx="3623">
                  <c:v>3.15417612919505E-5</c:v>
                </c:pt>
                <c:pt idx="3624">
                  <c:v>3.15417612919505E-5</c:v>
                </c:pt>
                <c:pt idx="3625">
                  <c:v>3.15417612919505E-5</c:v>
                </c:pt>
                <c:pt idx="3626">
                  <c:v>3.15417612919505E-5</c:v>
                </c:pt>
                <c:pt idx="3627">
                  <c:v>3.15417612919505E-5</c:v>
                </c:pt>
                <c:pt idx="3628">
                  <c:v>3.15417612919505E-5</c:v>
                </c:pt>
                <c:pt idx="3629">
                  <c:v>3.15417612919505E-5</c:v>
                </c:pt>
                <c:pt idx="3630">
                  <c:v>3.15417612919505E-5</c:v>
                </c:pt>
                <c:pt idx="3631">
                  <c:v>3.15417612919505E-5</c:v>
                </c:pt>
                <c:pt idx="3632">
                  <c:v>3.15417612919505E-5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270064"/>
        <c:axId val="-2138264160"/>
      </c:scatterChart>
      <c:valAx>
        <c:axId val="-2138270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264160"/>
        <c:crosses val="autoZero"/>
        <c:crossBetween val="midCat"/>
      </c:valAx>
      <c:valAx>
        <c:axId val="-213826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270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tddd - 100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[CDC.xlsx]TDDD!$A:$A</c:f>
              <c:numCache>
                <c:formatCode>General</c:formatCode>
                <c:ptCount val="1048576"/>
                <c:pt idx="0">
                  <c:v>205.0</c:v>
                </c:pt>
                <c:pt idx="1">
                  <c:v>204.0</c:v>
                </c:pt>
                <c:pt idx="2">
                  <c:v>207.0</c:v>
                </c:pt>
                <c:pt idx="3">
                  <c:v>206.0</c:v>
                </c:pt>
                <c:pt idx="4">
                  <c:v>201.0</c:v>
                </c:pt>
                <c:pt idx="5">
                  <c:v>200.0</c:v>
                </c:pt>
                <c:pt idx="6">
                  <c:v>203.0</c:v>
                </c:pt>
                <c:pt idx="7">
                  <c:v>202.0</c:v>
                </c:pt>
                <c:pt idx="8">
                  <c:v>220.0</c:v>
                </c:pt>
                <c:pt idx="9">
                  <c:v>221.0</c:v>
                </c:pt>
                <c:pt idx="10">
                  <c:v>222.0</c:v>
                </c:pt>
                <c:pt idx="11">
                  <c:v>223.0</c:v>
                </c:pt>
                <c:pt idx="12">
                  <c:v>216.0</c:v>
                </c:pt>
                <c:pt idx="13">
                  <c:v>217.0</c:v>
                </c:pt>
                <c:pt idx="14">
                  <c:v>218.0</c:v>
                </c:pt>
                <c:pt idx="15">
                  <c:v>219.0</c:v>
                </c:pt>
                <c:pt idx="16">
                  <c:v>212.0</c:v>
                </c:pt>
                <c:pt idx="17">
                  <c:v>213.0</c:v>
                </c:pt>
                <c:pt idx="18">
                  <c:v>214.0</c:v>
                </c:pt>
                <c:pt idx="19">
                  <c:v>215.0</c:v>
                </c:pt>
                <c:pt idx="20">
                  <c:v>208.0</c:v>
                </c:pt>
                <c:pt idx="21">
                  <c:v>209.0</c:v>
                </c:pt>
                <c:pt idx="22">
                  <c:v>210.0</c:v>
                </c:pt>
                <c:pt idx="23">
                  <c:v>211.0</c:v>
                </c:pt>
                <c:pt idx="24">
                  <c:v>239.0</c:v>
                </c:pt>
                <c:pt idx="25">
                  <c:v>238.0</c:v>
                </c:pt>
                <c:pt idx="26">
                  <c:v>237.0</c:v>
                </c:pt>
                <c:pt idx="27">
                  <c:v>236.0</c:v>
                </c:pt>
                <c:pt idx="28">
                  <c:v>235.0</c:v>
                </c:pt>
                <c:pt idx="29">
                  <c:v>234.0</c:v>
                </c:pt>
                <c:pt idx="30">
                  <c:v>233.0</c:v>
                </c:pt>
                <c:pt idx="31">
                  <c:v>232.0</c:v>
                </c:pt>
                <c:pt idx="32">
                  <c:v>231.0</c:v>
                </c:pt>
                <c:pt idx="33">
                  <c:v>230.0</c:v>
                </c:pt>
                <c:pt idx="34">
                  <c:v>229.0</c:v>
                </c:pt>
                <c:pt idx="35">
                  <c:v>228.0</c:v>
                </c:pt>
                <c:pt idx="36">
                  <c:v>227.0</c:v>
                </c:pt>
                <c:pt idx="37">
                  <c:v>226.0</c:v>
                </c:pt>
                <c:pt idx="38">
                  <c:v>225.0</c:v>
                </c:pt>
                <c:pt idx="39">
                  <c:v>224.0</c:v>
                </c:pt>
                <c:pt idx="40">
                  <c:v>254.0</c:v>
                </c:pt>
                <c:pt idx="41">
                  <c:v>255.0</c:v>
                </c:pt>
                <c:pt idx="42">
                  <c:v>252.0</c:v>
                </c:pt>
                <c:pt idx="43">
                  <c:v>253.0</c:v>
                </c:pt>
                <c:pt idx="44">
                  <c:v>250.0</c:v>
                </c:pt>
                <c:pt idx="45">
                  <c:v>251.0</c:v>
                </c:pt>
                <c:pt idx="46">
                  <c:v>248.0</c:v>
                </c:pt>
                <c:pt idx="47">
                  <c:v>249.0</c:v>
                </c:pt>
                <c:pt idx="48">
                  <c:v>246.0</c:v>
                </c:pt>
                <c:pt idx="49">
                  <c:v>247.0</c:v>
                </c:pt>
                <c:pt idx="50">
                  <c:v>244.0</c:v>
                </c:pt>
                <c:pt idx="51">
                  <c:v>245.0</c:v>
                </c:pt>
                <c:pt idx="52">
                  <c:v>242.0</c:v>
                </c:pt>
                <c:pt idx="53">
                  <c:v>243.0</c:v>
                </c:pt>
                <c:pt idx="54">
                  <c:v>240.0</c:v>
                </c:pt>
                <c:pt idx="55">
                  <c:v>241.0</c:v>
                </c:pt>
                <c:pt idx="56">
                  <c:v>275.0</c:v>
                </c:pt>
                <c:pt idx="57">
                  <c:v>274.0</c:v>
                </c:pt>
                <c:pt idx="58">
                  <c:v>273.0</c:v>
                </c:pt>
                <c:pt idx="59">
                  <c:v>272.0</c:v>
                </c:pt>
                <c:pt idx="60">
                  <c:v>279.0</c:v>
                </c:pt>
                <c:pt idx="61">
                  <c:v>278.0</c:v>
                </c:pt>
                <c:pt idx="62">
                  <c:v>277.0</c:v>
                </c:pt>
                <c:pt idx="63">
                  <c:v>276.0</c:v>
                </c:pt>
                <c:pt idx="64">
                  <c:v>283.0</c:v>
                </c:pt>
                <c:pt idx="65">
                  <c:v>282.0</c:v>
                </c:pt>
                <c:pt idx="66">
                  <c:v>281.0</c:v>
                </c:pt>
                <c:pt idx="67">
                  <c:v>280.0</c:v>
                </c:pt>
                <c:pt idx="68">
                  <c:v>287.0</c:v>
                </c:pt>
                <c:pt idx="69">
                  <c:v>286.0</c:v>
                </c:pt>
                <c:pt idx="70">
                  <c:v>285.0</c:v>
                </c:pt>
                <c:pt idx="71">
                  <c:v>284.0</c:v>
                </c:pt>
                <c:pt idx="72">
                  <c:v>258.0</c:v>
                </c:pt>
                <c:pt idx="73">
                  <c:v>259.0</c:v>
                </c:pt>
                <c:pt idx="74">
                  <c:v>256.0</c:v>
                </c:pt>
                <c:pt idx="75">
                  <c:v>257.0</c:v>
                </c:pt>
                <c:pt idx="76">
                  <c:v>262.0</c:v>
                </c:pt>
                <c:pt idx="77">
                  <c:v>263.0</c:v>
                </c:pt>
                <c:pt idx="78">
                  <c:v>260.0</c:v>
                </c:pt>
                <c:pt idx="79">
                  <c:v>261.0</c:v>
                </c:pt>
                <c:pt idx="80">
                  <c:v>266.0</c:v>
                </c:pt>
                <c:pt idx="81">
                  <c:v>267.0</c:v>
                </c:pt>
                <c:pt idx="82">
                  <c:v>264.0</c:v>
                </c:pt>
                <c:pt idx="83">
                  <c:v>265.0</c:v>
                </c:pt>
                <c:pt idx="84">
                  <c:v>270.0</c:v>
                </c:pt>
                <c:pt idx="85">
                  <c:v>271.0</c:v>
                </c:pt>
                <c:pt idx="86">
                  <c:v>268.0</c:v>
                </c:pt>
                <c:pt idx="87">
                  <c:v>269.0</c:v>
                </c:pt>
                <c:pt idx="88">
                  <c:v>305.0</c:v>
                </c:pt>
                <c:pt idx="89">
                  <c:v>304.0</c:v>
                </c:pt>
                <c:pt idx="90">
                  <c:v>307.0</c:v>
                </c:pt>
                <c:pt idx="91">
                  <c:v>306.0</c:v>
                </c:pt>
                <c:pt idx="92">
                  <c:v>309.0</c:v>
                </c:pt>
                <c:pt idx="93">
                  <c:v>308.0</c:v>
                </c:pt>
                <c:pt idx="94">
                  <c:v>311.0</c:v>
                </c:pt>
                <c:pt idx="95">
                  <c:v>310.0</c:v>
                </c:pt>
                <c:pt idx="96">
                  <c:v>313.0</c:v>
                </c:pt>
                <c:pt idx="97">
                  <c:v>312.0</c:v>
                </c:pt>
                <c:pt idx="98">
                  <c:v>315.0</c:v>
                </c:pt>
                <c:pt idx="99">
                  <c:v>314.0</c:v>
                </c:pt>
                <c:pt idx="100">
                  <c:v>317.0</c:v>
                </c:pt>
                <c:pt idx="101">
                  <c:v>316.0</c:v>
                </c:pt>
                <c:pt idx="102">
                  <c:v>319.0</c:v>
                </c:pt>
                <c:pt idx="103">
                  <c:v>318.0</c:v>
                </c:pt>
                <c:pt idx="104">
                  <c:v>288.0</c:v>
                </c:pt>
                <c:pt idx="105">
                  <c:v>289.0</c:v>
                </c:pt>
                <c:pt idx="106">
                  <c:v>290.0</c:v>
                </c:pt>
                <c:pt idx="107">
                  <c:v>291.0</c:v>
                </c:pt>
                <c:pt idx="108">
                  <c:v>292.0</c:v>
                </c:pt>
                <c:pt idx="109">
                  <c:v>293.0</c:v>
                </c:pt>
                <c:pt idx="110">
                  <c:v>294.0</c:v>
                </c:pt>
                <c:pt idx="111">
                  <c:v>295.0</c:v>
                </c:pt>
                <c:pt idx="112">
                  <c:v>296.0</c:v>
                </c:pt>
                <c:pt idx="113">
                  <c:v>297.0</c:v>
                </c:pt>
                <c:pt idx="114">
                  <c:v>298.0</c:v>
                </c:pt>
                <c:pt idx="115">
                  <c:v>299.0</c:v>
                </c:pt>
                <c:pt idx="116">
                  <c:v>300.0</c:v>
                </c:pt>
                <c:pt idx="117">
                  <c:v>301.0</c:v>
                </c:pt>
                <c:pt idx="118">
                  <c:v>302.0</c:v>
                </c:pt>
                <c:pt idx="119">
                  <c:v>303.0</c:v>
                </c:pt>
                <c:pt idx="120">
                  <c:v>343.0</c:v>
                </c:pt>
                <c:pt idx="121">
                  <c:v>342.0</c:v>
                </c:pt>
                <c:pt idx="122">
                  <c:v>341.0</c:v>
                </c:pt>
                <c:pt idx="123">
                  <c:v>340.0</c:v>
                </c:pt>
                <c:pt idx="124">
                  <c:v>339.0</c:v>
                </c:pt>
                <c:pt idx="125">
                  <c:v>338.0</c:v>
                </c:pt>
                <c:pt idx="126">
                  <c:v>337.0</c:v>
                </c:pt>
                <c:pt idx="127">
                  <c:v>336.0</c:v>
                </c:pt>
                <c:pt idx="128">
                  <c:v>351.0</c:v>
                </c:pt>
                <c:pt idx="129">
                  <c:v>350.0</c:v>
                </c:pt>
                <c:pt idx="130">
                  <c:v>349.0</c:v>
                </c:pt>
                <c:pt idx="131">
                  <c:v>348.0</c:v>
                </c:pt>
                <c:pt idx="132">
                  <c:v>347.0</c:v>
                </c:pt>
                <c:pt idx="133">
                  <c:v>346.0</c:v>
                </c:pt>
                <c:pt idx="134">
                  <c:v>345.0</c:v>
                </c:pt>
                <c:pt idx="135">
                  <c:v>344.0</c:v>
                </c:pt>
                <c:pt idx="136">
                  <c:v>326.0</c:v>
                </c:pt>
                <c:pt idx="137">
                  <c:v>327.0</c:v>
                </c:pt>
                <c:pt idx="138">
                  <c:v>324.0</c:v>
                </c:pt>
                <c:pt idx="139">
                  <c:v>325.0</c:v>
                </c:pt>
                <c:pt idx="140">
                  <c:v>322.0</c:v>
                </c:pt>
                <c:pt idx="141">
                  <c:v>323.0</c:v>
                </c:pt>
                <c:pt idx="142">
                  <c:v>320.0</c:v>
                </c:pt>
                <c:pt idx="143">
                  <c:v>321.0</c:v>
                </c:pt>
                <c:pt idx="144">
                  <c:v>334.0</c:v>
                </c:pt>
                <c:pt idx="145">
                  <c:v>335.0</c:v>
                </c:pt>
                <c:pt idx="146">
                  <c:v>332.0</c:v>
                </c:pt>
                <c:pt idx="147">
                  <c:v>333.0</c:v>
                </c:pt>
                <c:pt idx="148">
                  <c:v>330.0</c:v>
                </c:pt>
                <c:pt idx="149">
                  <c:v>331.0</c:v>
                </c:pt>
                <c:pt idx="150">
                  <c:v>328.0</c:v>
                </c:pt>
                <c:pt idx="151">
                  <c:v>329.0</c:v>
                </c:pt>
                <c:pt idx="152">
                  <c:v>373.0</c:v>
                </c:pt>
                <c:pt idx="153">
                  <c:v>372.0</c:v>
                </c:pt>
                <c:pt idx="154">
                  <c:v>375.0</c:v>
                </c:pt>
                <c:pt idx="155">
                  <c:v>374.0</c:v>
                </c:pt>
                <c:pt idx="156">
                  <c:v>369.0</c:v>
                </c:pt>
                <c:pt idx="157">
                  <c:v>368.0</c:v>
                </c:pt>
                <c:pt idx="158">
                  <c:v>371.0</c:v>
                </c:pt>
                <c:pt idx="159">
                  <c:v>370.0</c:v>
                </c:pt>
                <c:pt idx="160">
                  <c:v>381.0</c:v>
                </c:pt>
                <c:pt idx="161">
                  <c:v>380.0</c:v>
                </c:pt>
                <c:pt idx="162">
                  <c:v>383.0</c:v>
                </c:pt>
                <c:pt idx="163">
                  <c:v>382.0</c:v>
                </c:pt>
                <c:pt idx="164">
                  <c:v>377.0</c:v>
                </c:pt>
                <c:pt idx="165">
                  <c:v>376.0</c:v>
                </c:pt>
                <c:pt idx="166">
                  <c:v>379.0</c:v>
                </c:pt>
                <c:pt idx="167">
                  <c:v>378.0</c:v>
                </c:pt>
                <c:pt idx="168">
                  <c:v>356.0</c:v>
                </c:pt>
                <c:pt idx="169">
                  <c:v>357.0</c:v>
                </c:pt>
                <c:pt idx="170">
                  <c:v>358.0</c:v>
                </c:pt>
                <c:pt idx="171">
                  <c:v>359.0</c:v>
                </c:pt>
                <c:pt idx="172">
                  <c:v>352.0</c:v>
                </c:pt>
                <c:pt idx="173">
                  <c:v>353.0</c:v>
                </c:pt>
                <c:pt idx="174">
                  <c:v>354.0</c:v>
                </c:pt>
                <c:pt idx="175">
                  <c:v>355.0</c:v>
                </c:pt>
                <c:pt idx="176">
                  <c:v>364.0</c:v>
                </c:pt>
                <c:pt idx="177">
                  <c:v>365.0</c:v>
                </c:pt>
                <c:pt idx="178">
                  <c:v>366.0</c:v>
                </c:pt>
                <c:pt idx="179">
                  <c:v>367.0</c:v>
                </c:pt>
                <c:pt idx="180">
                  <c:v>360.0</c:v>
                </c:pt>
                <c:pt idx="181">
                  <c:v>361.0</c:v>
                </c:pt>
                <c:pt idx="182">
                  <c:v>362.0</c:v>
                </c:pt>
                <c:pt idx="183">
                  <c:v>363.0</c:v>
                </c:pt>
                <c:pt idx="184">
                  <c:v>410.0</c:v>
                </c:pt>
                <c:pt idx="185">
                  <c:v>411.0</c:v>
                </c:pt>
                <c:pt idx="186">
                  <c:v>408.0</c:v>
                </c:pt>
                <c:pt idx="187">
                  <c:v>409.0</c:v>
                </c:pt>
                <c:pt idx="188">
                  <c:v>414.0</c:v>
                </c:pt>
                <c:pt idx="189">
                  <c:v>415.0</c:v>
                </c:pt>
                <c:pt idx="190">
                  <c:v>412.0</c:v>
                </c:pt>
                <c:pt idx="191">
                  <c:v>413.0</c:v>
                </c:pt>
                <c:pt idx="192">
                  <c:v>402.0</c:v>
                </c:pt>
                <c:pt idx="193">
                  <c:v>403.0</c:v>
                </c:pt>
                <c:pt idx="194">
                  <c:v>400.0</c:v>
                </c:pt>
                <c:pt idx="195">
                  <c:v>401.0</c:v>
                </c:pt>
                <c:pt idx="196">
                  <c:v>406.0</c:v>
                </c:pt>
                <c:pt idx="197">
                  <c:v>407.0</c:v>
                </c:pt>
                <c:pt idx="198">
                  <c:v>404.0</c:v>
                </c:pt>
                <c:pt idx="199">
                  <c:v>405.0</c:v>
                </c:pt>
                <c:pt idx="200">
                  <c:v>395.0</c:v>
                </c:pt>
                <c:pt idx="201">
                  <c:v>394.0</c:v>
                </c:pt>
                <c:pt idx="202">
                  <c:v>393.0</c:v>
                </c:pt>
                <c:pt idx="203">
                  <c:v>392.0</c:v>
                </c:pt>
                <c:pt idx="204">
                  <c:v>399.0</c:v>
                </c:pt>
                <c:pt idx="205">
                  <c:v>398.0</c:v>
                </c:pt>
                <c:pt idx="206">
                  <c:v>397.0</c:v>
                </c:pt>
                <c:pt idx="207">
                  <c:v>396.0</c:v>
                </c:pt>
                <c:pt idx="208">
                  <c:v>387.0</c:v>
                </c:pt>
                <c:pt idx="209">
                  <c:v>386.0</c:v>
                </c:pt>
                <c:pt idx="210">
                  <c:v>385.0</c:v>
                </c:pt>
                <c:pt idx="211">
                  <c:v>384.0</c:v>
                </c:pt>
                <c:pt idx="212">
                  <c:v>391.0</c:v>
                </c:pt>
                <c:pt idx="213">
                  <c:v>390.0</c:v>
                </c:pt>
                <c:pt idx="214">
                  <c:v>389.0</c:v>
                </c:pt>
                <c:pt idx="215">
                  <c:v>388.0</c:v>
                </c:pt>
                <c:pt idx="216">
                  <c:v>440.0</c:v>
                </c:pt>
                <c:pt idx="217">
                  <c:v>441.0</c:v>
                </c:pt>
                <c:pt idx="218">
                  <c:v>442.0</c:v>
                </c:pt>
                <c:pt idx="219">
                  <c:v>443.0</c:v>
                </c:pt>
                <c:pt idx="220">
                  <c:v>444.0</c:v>
                </c:pt>
                <c:pt idx="221">
                  <c:v>445.0</c:v>
                </c:pt>
                <c:pt idx="222">
                  <c:v>446.0</c:v>
                </c:pt>
                <c:pt idx="223">
                  <c:v>447.0</c:v>
                </c:pt>
                <c:pt idx="224">
                  <c:v>432.0</c:v>
                </c:pt>
                <c:pt idx="225">
                  <c:v>433.0</c:v>
                </c:pt>
                <c:pt idx="226">
                  <c:v>434.0</c:v>
                </c:pt>
                <c:pt idx="227">
                  <c:v>435.0</c:v>
                </c:pt>
                <c:pt idx="228">
                  <c:v>436.0</c:v>
                </c:pt>
                <c:pt idx="229">
                  <c:v>437.0</c:v>
                </c:pt>
                <c:pt idx="230">
                  <c:v>438.0</c:v>
                </c:pt>
                <c:pt idx="231">
                  <c:v>439.0</c:v>
                </c:pt>
                <c:pt idx="232">
                  <c:v>425.0</c:v>
                </c:pt>
                <c:pt idx="233">
                  <c:v>424.0</c:v>
                </c:pt>
                <c:pt idx="234">
                  <c:v>427.0</c:v>
                </c:pt>
                <c:pt idx="235">
                  <c:v>426.0</c:v>
                </c:pt>
                <c:pt idx="236">
                  <c:v>429.0</c:v>
                </c:pt>
                <c:pt idx="237">
                  <c:v>428.0</c:v>
                </c:pt>
                <c:pt idx="238">
                  <c:v>431.0</c:v>
                </c:pt>
                <c:pt idx="239">
                  <c:v>430.0</c:v>
                </c:pt>
                <c:pt idx="240">
                  <c:v>417.0</c:v>
                </c:pt>
                <c:pt idx="241">
                  <c:v>416.0</c:v>
                </c:pt>
                <c:pt idx="242">
                  <c:v>419.0</c:v>
                </c:pt>
                <c:pt idx="243">
                  <c:v>418.0</c:v>
                </c:pt>
                <c:pt idx="244">
                  <c:v>421.0</c:v>
                </c:pt>
                <c:pt idx="245">
                  <c:v>420.0</c:v>
                </c:pt>
                <c:pt idx="246">
                  <c:v>423.0</c:v>
                </c:pt>
                <c:pt idx="247">
                  <c:v>422.0</c:v>
                </c:pt>
                <c:pt idx="248">
                  <c:v>478.0</c:v>
                </c:pt>
                <c:pt idx="249">
                  <c:v>479.0</c:v>
                </c:pt>
                <c:pt idx="250">
                  <c:v>476.0</c:v>
                </c:pt>
                <c:pt idx="251">
                  <c:v>477.0</c:v>
                </c:pt>
                <c:pt idx="252">
                  <c:v>474.0</c:v>
                </c:pt>
                <c:pt idx="253">
                  <c:v>475.0</c:v>
                </c:pt>
                <c:pt idx="254">
                  <c:v>472.0</c:v>
                </c:pt>
                <c:pt idx="255">
                  <c:v>473.0</c:v>
                </c:pt>
                <c:pt idx="256">
                  <c:v>470.0</c:v>
                </c:pt>
                <c:pt idx="257">
                  <c:v>471.0</c:v>
                </c:pt>
                <c:pt idx="258">
                  <c:v>468.0</c:v>
                </c:pt>
                <c:pt idx="259">
                  <c:v>469.0</c:v>
                </c:pt>
                <c:pt idx="260">
                  <c:v>466.0</c:v>
                </c:pt>
                <c:pt idx="261">
                  <c:v>467.0</c:v>
                </c:pt>
                <c:pt idx="262">
                  <c:v>464.0</c:v>
                </c:pt>
                <c:pt idx="263">
                  <c:v>465.0</c:v>
                </c:pt>
                <c:pt idx="264">
                  <c:v>463.0</c:v>
                </c:pt>
                <c:pt idx="265">
                  <c:v>462.0</c:v>
                </c:pt>
                <c:pt idx="266">
                  <c:v>461.0</c:v>
                </c:pt>
                <c:pt idx="267">
                  <c:v>460.0</c:v>
                </c:pt>
                <c:pt idx="268">
                  <c:v>459.0</c:v>
                </c:pt>
                <c:pt idx="269">
                  <c:v>458.0</c:v>
                </c:pt>
                <c:pt idx="270">
                  <c:v>457.0</c:v>
                </c:pt>
                <c:pt idx="271">
                  <c:v>456.0</c:v>
                </c:pt>
                <c:pt idx="272">
                  <c:v>455.0</c:v>
                </c:pt>
                <c:pt idx="273">
                  <c:v>454.0</c:v>
                </c:pt>
                <c:pt idx="274">
                  <c:v>453.0</c:v>
                </c:pt>
                <c:pt idx="275">
                  <c:v>452.0</c:v>
                </c:pt>
                <c:pt idx="276">
                  <c:v>451.0</c:v>
                </c:pt>
                <c:pt idx="277">
                  <c:v>450.0</c:v>
                </c:pt>
                <c:pt idx="278">
                  <c:v>449.0</c:v>
                </c:pt>
                <c:pt idx="279">
                  <c:v>448.0</c:v>
                </c:pt>
                <c:pt idx="280">
                  <c:v>508.0</c:v>
                </c:pt>
                <c:pt idx="281">
                  <c:v>509.0</c:v>
                </c:pt>
                <c:pt idx="282">
                  <c:v>510.0</c:v>
                </c:pt>
                <c:pt idx="283">
                  <c:v>511.0</c:v>
                </c:pt>
                <c:pt idx="284">
                  <c:v>504.0</c:v>
                </c:pt>
                <c:pt idx="285">
                  <c:v>505.0</c:v>
                </c:pt>
                <c:pt idx="286">
                  <c:v>506.0</c:v>
                </c:pt>
                <c:pt idx="287">
                  <c:v>507.0</c:v>
                </c:pt>
                <c:pt idx="288">
                  <c:v>500.0</c:v>
                </c:pt>
                <c:pt idx="289">
                  <c:v>501.0</c:v>
                </c:pt>
                <c:pt idx="290">
                  <c:v>502.0</c:v>
                </c:pt>
                <c:pt idx="291">
                  <c:v>503.0</c:v>
                </c:pt>
                <c:pt idx="292">
                  <c:v>496.0</c:v>
                </c:pt>
                <c:pt idx="293">
                  <c:v>497.0</c:v>
                </c:pt>
                <c:pt idx="294">
                  <c:v>498.0</c:v>
                </c:pt>
                <c:pt idx="295">
                  <c:v>499.0</c:v>
                </c:pt>
                <c:pt idx="296">
                  <c:v>493.0</c:v>
                </c:pt>
                <c:pt idx="297">
                  <c:v>492.0</c:v>
                </c:pt>
                <c:pt idx="298">
                  <c:v>495.0</c:v>
                </c:pt>
                <c:pt idx="299">
                  <c:v>494.0</c:v>
                </c:pt>
                <c:pt idx="300">
                  <c:v>489.0</c:v>
                </c:pt>
                <c:pt idx="301">
                  <c:v>488.0</c:v>
                </c:pt>
                <c:pt idx="302">
                  <c:v>491.0</c:v>
                </c:pt>
                <c:pt idx="303">
                  <c:v>490.0</c:v>
                </c:pt>
                <c:pt idx="304">
                  <c:v>485.0</c:v>
                </c:pt>
                <c:pt idx="305">
                  <c:v>484.0</c:v>
                </c:pt>
                <c:pt idx="306">
                  <c:v>487.0</c:v>
                </c:pt>
                <c:pt idx="307">
                  <c:v>486.0</c:v>
                </c:pt>
                <c:pt idx="308">
                  <c:v>481.0</c:v>
                </c:pt>
                <c:pt idx="309">
                  <c:v>480.0</c:v>
                </c:pt>
                <c:pt idx="310">
                  <c:v>483.0</c:v>
                </c:pt>
                <c:pt idx="311">
                  <c:v>482.0</c:v>
                </c:pt>
                <c:pt idx="312">
                  <c:v>550.0</c:v>
                </c:pt>
                <c:pt idx="313">
                  <c:v>551.0</c:v>
                </c:pt>
                <c:pt idx="314">
                  <c:v>548.0</c:v>
                </c:pt>
                <c:pt idx="315">
                  <c:v>549.0</c:v>
                </c:pt>
                <c:pt idx="316">
                  <c:v>546.0</c:v>
                </c:pt>
                <c:pt idx="317">
                  <c:v>547.0</c:v>
                </c:pt>
                <c:pt idx="318">
                  <c:v>544.0</c:v>
                </c:pt>
                <c:pt idx="319">
                  <c:v>545.0</c:v>
                </c:pt>
                <c:pt idx="320">
                  <c:v>558.0</c:v>
                </c:pt>
                <c:pt idx="321">
                  <c:v>559.0</c:v>
                </c:pt>
                <c:pt idx="322">
                  <c:v>556.0</c:v>
                </c:pt>
                <c:pt idx="323">
                  <c:v>557.0</c:v>
                </c:pt>
                <c:pt idx="324">
                  <c:v>554.0</c:v>
                </c:pt>
                <c:pt idx="325">
                  <c:v>555.0</c:v>
                </c:pt>
                <c:pt idx="326">
                  <c:v>552.0</c:v>
                </c:pt>
                <c:pt idx="327">
                  <c:v>553.0</c:v>
                </c:pt>
                <c:pt idx="328">
                  <c:v>567.0</c:v>
                </c:pt>
                <c:pt idx="329">
                  <c:v>566.0</c:v>
                </c:pt>
                <c:pt idx="330">
                  <c:v>565.0</c:v>
                </c:pt>
                <c:pt idx="331">
                  <c:v>564.0</c:v>
                </c:pt>
                <c:pt idx="332">
                  <c:v>563.0</c:v>
                </c:pt>
                <c:pt idx="333">
                  <c:v>562.0</c:v>
                </c:pt>
                <c:pt idx="334">
                  <c:v>561.0</c:v>
                </c:pt>
                <c:pt idx="335">
                  <c:v>560.0</c:v>
                </c:pt>
                <c:pt idx="336">
                  <c:v>575.0</c:v>
                </c:pt>
                <c:pt idx="337">
                  <c:v>574.0</c:v>
                </c:pt>
                <c:pt idx="338">
                  <c:v>573.0</c:v>
                </c:pt>
                <c:pt idx="339">
                  <c:v>572.0</c:v>
                </c:pt>
                <c:pt idx="340">
                  <c:v>571.0</c:v>
                </c:pt>
                <c:pt idx="341">
                  <c:v>570.0</c:v>
                </c:pt>
                <c:pt idx="342">
                  <c:v>569.0</c:v>
                </c:pt>
                <c:pt idx="343">
                  <c:v>568.0</c:v>
                </c:pt>
                <c:pt idx="344">
                  <c:v>516.0</c:v>
                </c:pt>
                <c:pt idx="345">
                  <c:v>517.0</c:v>
                </c:pt>
                <c:pt idx="346">
                  <c:v>518.0</c:v>
                </c:pt>
                <c:pt idx="347">
                  <c:v>519.0</c:v>
                </c:pt>
                <c:pt idx="348">
                  <c:v>512.0</c:v>
                </c:pt>
                <c:pt idx="349">
                  <c:v>513.0</c:v>
                </c:pt>
                <c:pt idx="350">
                  <c:v>514.0</c:v>
                </c:pt>
                <c:pt idx="351">
                  <c:v>515.0</c:v>
                </c:pt>
                <c:pt idx="352">
                  <c:v>524.0</c:v>
                </c:pt>
                <c:pt idx="353">
                  <c:v>525.0</c:v>
                </c:pt>
                <c:pt idx="354">
                  <c:v>526.0</c:v>
                </c:pt>
                <c:pt idx="355">
                  <c:v>527.0</c:v>
                </c:pt>
                <c:pt idx="356">
                  <c:v>520.0</c:v>
                </c:pt>
                <c:pt idx="357">
                  <c:v>521.0</c:v>
                </c:pt>
                <c:pt idx="358">
                  <c:v>522.0</c:v>
                </c:pt>
                <c:pt idx="359">
                  <c:v>523.0</c:v>
                </c:pt>
                <c:pt idx="360">
                  <c:v>533.0</c:v>
                </c:pt>
                <c:pt idx="361">
                  <c:v>532.0</c:v>
                </c:pt>
                <c:pt idx="362">
                  <c:v>535.0</c:v>
                </c:pt>
                <c:pt idx="363">
                  <c:v>534.0</c:v>
                </c:pt>
                <c:pt idx="364">
                  <c:v>529.0</c:v>
                </c:pt>
                <c:pt idx="365">
                  <c:v>528.0</c:v>
                </c:pt>
                <c:pt idx="366">
                  <c:v>531.0</c:v>
                </c:pt>
                <c:pt idx="367">
                  <c:v>530.0</c:v>
                </c:pt>
                <c:pt idx="368">
                  <c:v>541.0</c:v>
                </c:pt>
                <c:pt idx="369">
                  <c:v>540.0</c:v>
                </c:pt>
                <c:pt idx="370">
                  <c:v>543.0</c:v>
                </c:pt>
                <c:pt idx="371">
                  <c:v>542.0</c:v>
                </c:pt>
                <c:pt idx="372">
                  <c:v>537.0</c:v>
                </c:pt>
                <c:pt idx="373">
                  <c:v>536.0</c:v>
                </c:pt>
                <c:pt idx="374">
                  <c:v>539.0</c:v>
                </c:pt>
                <c:pt idx="375">
                  <c:v>538.0</c:v>
                </c:pt>
                <c:pt idx="376">
                  <c:v>610.0</c:v>
                </c:pt>
                <c:pt idx="377">
                  <c:v>611.0</c:v>
                </c:pt>
                <c:pt idx="378">
                  <c:v>608.0</c:v>
                </c:pt>
                <c:pt idx="379">
                  <c:v>609.0</c:v>
                </c:pt>
                <c:pt idx="380">
                  <c:v>614.0</c:v>
                </c:pt>
                <c:pt idx="381">
                  <c:v>615.0</c:v>
                </c:pt>
                <c:pt idx="382">
                  <c:v>612.0</c:v>
                </c:pt>
                <c:pt idx="383">
                  <c:v>613.0</c:v>
                </c:pt>
                <c:pt idx="384">
                  <c:v>618.0</c:v>
                </c:pt>
                <c:pt idx="385">
                  <c:v>619.0</c:v>
                </c:pt>
                <c:pt idx="386">
                  <c:v>616.0</c:v>
                </c:pt>
                <c:pt idx="387">
                  <c:v>617.0</c:v>
                </c:pt>
                <c:pt idx="388">
                  <c:v>622.0</c:v>
                </c:pt>
                <c:pt idx="389">
                  <c:v>623.0</c:v>
                </c:pt>
                <c:pt idx="390">
                  <c:v>620.0</c:v>
                </c:pt>
                <c:pt idx="391">
                  <c:v>621.0</c:v>
                </c:pt>
                <c:pt idx="392">
                  <c:v>627.0</c:v>
                </c:pt>
                <c:pt idx="393">
                  <c:v>626.0</c:v>
                </c:pt>
                <c:pt idx="394">
                  <c:v>625.0</c:v>
                </c:pt>
                <c:pt idx="395">
                  <c:v>624.0</c:v>
                </c:pt>
                <c:pt idx="396">
                  <c:v>631.0</c:v>
                </c:pt>
                <c:pt idx="397">
                  <c:v>630.0</c:v>
                </c:pt>
                <c:pt idx="398">
                  <c:v>629.0</c:v>
                </c:pt>
                <c:pt idx="399">
                  <c:v>628.0</c:v>
                </c:pt>
                <c:pt idx="400">
                  <c:v>635.0</c:v>
                </c:pt>
                <c:pt idx="401">
                  <c:v>634.0</c:v>
                </c:pt>
                <c:pt idx="402">
                  <c:v>633.0</c:v>
                </c:pt>
                <c:pt idx="403">
                  <c:v>632.0</c:v>
                </c:pt>
                <c:pt idx="404">
                  <c:v>639.0</c:v>
                </c:pt>
                <c:pt idx="405">
                  <c:v>638.0</c:v>
                </c:pt>
                <c:pt idx="406">
                  <c:v>637.0</c:v>
                </c:pt>
                <c:pt idx="407">
                  <c:v>636.0</c:v>
                </c:pt>
                <c:pt idx="408">
                  <c:v>576.0</c:v>
                </c:pt>
                <c:pt idx="409">
                  <c:v>577.0</c:v>
                </c:pt>
                <c:pt idx="410">
                  <c:v>578.0</c:v>
                </c:pt>
                <c:pt idx="411">
                  <c:v>579.0</c:v>
                </c:pt>
                <c:pt idx="412">
                  <c:v>580.0</c:v>
                </c:pt>
                <c:pt idx="413">
                  <c:v>581.0</c:v>
                </c:pt>
                <c:pt idx="414">
                  <c:v>582.0</c:v>
                </c:pt>
                <c:pt idx="415">
                  <c:v>583.0</c:v>
                </c:pt>
                <c:pt idx="416">
                  <c:v>584.0</c:v>
                </c:pt>
                <c:pt idx="417">
                  <c:v>585.0</c:v>
                </c:pt>
                <c:pt idx="418">
                  <c:v>586.0</c:v>
                </c:pt>
                <c:pt idx="419">
                  <c:v>587.0</c:v>
                </c:pt>
                <c:pt idx="420">
                  <c:v>588.0</c:v>
                </c:pt>
                <c:pt idx="421">
                  <c:v>589.0</c:v>
                </c:pt>
                <c:pt idx="422">
                  <c:v>590.0</c:v>
                </c:pt>
                <c:pt idx="423">
                  <c:v>591.0</c:v>
                </c:pt>
                <c:pt idx="424">
                  <c:v>593.0</c:v>
                </c:pt>
                <c:pt idx="425">
                  <c:v>592.0</c:v>
                </c:pt>
                <c:pt idx="426">
                  <c:v>595.0</c:v>
                </c:pt>
                <c:pt idx="427">
                  <c:v>594.0</c:v>
                </c:pt>
                <c:pt idx="428">
                  <c:v>597.0</c:v>
                </c:pt>
                <c:pt idx="429">
                  <c:v>596.0</c:v>
                </c:pt>
                <c:pt idx="430">
                  <c:v>599.0</c:v>
                </c:pt>
                <c:pt idx="431">
                  <c:v>598.0</c:v>
                </c:pt>
                <c:pt idx="432">
                  <c:v>601.0</c:v>
                </c:pt>
                <c:pt idx="433">
                  <c:v>600.0</c:v>
                </c:pt>
                <c:pt idx="434">
                  <c:v>603.0</c:v>
                </c:pt>
                <c:pt idx="435">
                  <c:v>602.0</c:v>
                </c:pt>
                <c:pt idx="436">
                  <c:v>605.0</c:v>
                </c:pt>
                <c:pt idx="437">
                  <c:v>604.0</c:v>
                </c:pt>
                <c:pt idx="438">
                  <c:v>607.0</c:v>
                </c:pt>
                <c:pt idx="439">
                  <c:v>606.0</c:v>
                </c:pt>
                <c:pt idx="440">
                  <c:v>687.0</c:v>
                </c:pt>
                <c:pt idx="441">
                  <c:v>686.0</c:v>
                </c:pt>
                <c:pt idx="442">
                  <c:v>685.0</c:v>
                </c:pt>
                <c:pt idx="443">
                  <c:v>684.0</c:v>
                </c:pt>
                <c:pt idx="444">
                  <c:v>683.0</c:v>
                </c:pt>
                <c:pt idx="445">
                  <c:v>682.0</c:v>
                </c:pt>
                <c:pt idx="446">
                  <c:v>681.0</c:v>
                </c:pt>
                <c:pt idx="447">
                  <c:v>680.0</c:v>
                </c:pt>
                <c:pt idx="448">
                  <c:v>679.0</c:v>
                </c:pt>
                <c:pt idx="449">
                  <c:v>678.0</c:v>
                </c:pt>
                <c:pt idx="450">
                  <c:v>677.0</c:v>
                </c:pt>
                <c:pt idx="451">
                  <c:v>676.0</c:v>
                </c:pt>
                <c:pt idx="452">
                  <c:v>675.0</c:v>
                </c:pt>
                <c:pt idx="453">
                  <c:v>674.0</c:v>
                </c:pt>
                <c:pt idx="454">
                  <c:v>673.0</c:v>
                </c:pt>
                <c:pt idx="455">
                  <c:v>672.0</c:v>
                </c:pt>
                <c:pt idx="456">
                  <c:v>702.0</c:v>
                </c:pt>
                <c:pt idx="457">
                  <c:v>703.0</c:v>
                </c:pt>
                <c:pt idx="458">
                  <c:v>700.0</c:v>
                </c:pt>
                <c:pt idx="459">
                  <c:v>701.0</c:v>
                </c:pt>
                <c:pt idx="460">
                  <c:v>698.0</c:v>
                </c:pt>
                <c:pt idx="461">
                  <c:v>699.0</c:v>
                </c:pt>
                <c:pt idx="462">
                  <c:v>696.0</c:v>
                </c:pt>
                <c:pt idx="463">
                  <c:v>697.0</c:v>
                </c:pt>
                <c:pt idx="464">
                  <c:v>694.0</c:v>
                </c:pt>
                <c:pt idx="465">
                  <c:v>695.0</c:v>
                </c:pt>
                <c:pt idx="466">
                  <c:v>692.0</c:v>
                </c:pt>
                <c:pt idx="467">
                  <c:v>693.0</c:v>
                </c:pt>
                <c:pt idx="468">
                  <c:v>690.0</c:v>
                </c:pt>
                <c:pt idx="469">
                  <c:v>691.0</c:v>
                </c:pt>
                <c:pt idx="470">
                  <c:v>688.0</c:v>
                </c:pt>
                <c:pt idx="471">
                  <c:v>689.0</c:v>
                </c:pt>
                <c:pt idx="472">
                  <c:v>653.0</c:v>
                </c:pt>
                <c:pt idx="473">
                  <c:v>652.0</c:v>
                </c:pt>
                <c:pt idx="474">
                  <c:v>655.0</c:v>
                </c:pt>
                <c:pt idx="475">
                  <c:v>654.0</c:v>
                </c:pt>
                <c:pt idx="476">
                  <c:v>649.0</c:v>
                </c:pt>
                <c:pt idx="477">
                  <c:v>648.0</c:v>
                </c:pt>
                <c:pt idx="478">
                  <c:v>651.0</c:v>
                </c:pt>
                <c:pt idx="479">
                  <c:v>650.0</c:v>
                </c:pt>
                <c:pt idx="480">
                  <c:v>645.0</c:v>
                </c:pt>
                <c:pt idx="481">
                  <c:v>644.0</c:v>
                </c:pt>
                <c:pt idx="482">
                  <c:v>647.0</c:v>
                </c:pt>
                <c:pt idx="483">
                  <c:v>646.0</c:v>
                </c:pt>
                <c:pt idx="484">
                  <c:v>641.0</c:v>
                </c:pt>
                <c:pt idx="485">
                  <c:v>640.0</c:v>
                </c:pt>
                <c:pt idx="486">
                  <c:v>643.0</c:v>
                </c:pt>
                <c:pt idx="487">
                  <c:v>642.0</c:v>
                </c:pt>
                <c:pt idx="488">
                  <c:v>668.0</c:v>
                </c:pt>
                <c:pt idx="489">
                  <c:v>669.0</c:v>
                </c:pt>
                <c:pt idx="490">
                  <c:v>670.0</c:v>
                </c:pt>
                <c:pt idx="491">
                  <c:v>671.0</c:v>
                </c:pt>
                <c:pt idx="492">
                  <c:v>664.0</c:v>
                </c:pt>
                <c:pt idx="493">
                  <c:v>665.0</c:v>
                </c:pt>
                <c:pt idx="494">
                  <c:v>666.0</c:v>
                </c:pt>
                <c:pt idx="495">
                  <c:v>667.0</c:v>
                </c:pt>
                <c:pt idx="496">
                  <c:v>660.0</c:v>
                </c:pt>
                <c:pt idx="497">
                  <c:v>661.0</c:v>
                </c:pt>
                <c:pt idx="498">
                  <c:v>662.0</c:v>
                </c:pt>
                <c:pt idx="499">
                  <c:v>663.0</c:v>
                </c:pt>
                <c:pt idx="500">
                  <c:v>656.0</c:v>
                </c:pt>
                <c:pt idx="501">
                  <c:v>657.0</c:v>
                </c:pt>
                <c:pt idx="502">
                  <c:v>658.0</c:v>
                </c:pt>
                <c:pt idx="503">
                  <c:v>659.0</c:v>
                </c:pt>
                <c:pt idx="504">
                  <c:v>747.0</c:v>
                </c:pt>
                <c:pt idx="505">
                  <c:v>746.0</c:v>
                </c:pt>
                <c:pt idx="506">
                  <c:v>745.0</c:v>
                </c:pt>
                <c:pt idx="507">
                  <c:v>744.0</c:v>
                </c:pt>
                <c:pt idx="508">
                  <c:v>751.0</c:v>
                </c:pt>
                <c:pt idx="509">
                  <c:v>750.0</c:v>
                </c:pt>
                <c:pt idx="510">
                  <c:v>749.0</c:v>
                </c:pt>
                <c:pt idx="511">
                  <c:v>748.0</c:v>
                </c:pt>
                <c:pt idx="512">
                  <c:v>739.0</c:v>
                </c:pt>
                <c:pt idx="513">
                  <c:v>738.0</c:v>
                </c:pt>
                <c:pt idx="514">
                  <c:v>737.0</c:v>
                </c:pt>
                <c:pt idx="515">
                  <c:v>736.0</c:v>
                </c:pt>
                <c:pt idx="516">
                  <c:v>743.0</c:v>
                </c:pt>
                <c:pt idx="517">
                  <c:v>742.0</c:v>
                </c:pt>
                <c:pt idx="518">
                  <c:v>741.0</c:v>
                </c:pt>
                <c:pt idx="519">
                  <c:v>740.0</c:v>
                </c:pt>
                <c:pt idx="520">
                  <c:v>762.0</c:v>
                </c:pt>
                <c:pt idx="521">
                  <c:v>763.0</c:v>
                </c:pt>
                <c:pt idx="522">
                  <c:v>760.0</c:v>
                </c:pt>
                <c:pt idx="523">
                  <c:v>761.0</c:v>
                </c:pt>
                <c:pt idx="524">
                  <c:v>766.0</c:v>
                </c:pt>
                <c:pt idx="525">
                  <c:v>767.0</c:v>
                </c:pt>
                <c:pt idx="526">
                  <c:v>764.0</c:v>
                </c:pt>
                <c:pt idx="527">
                  <c:v>765.0</c:v>
                </c:pt>
                <c:pt idx="528">
                  <c:v>754.0</c:v>
                </c:pt>
                <c:pt idx="529">
                  <c:v>755.0</c:v>
                </c:pt>
                <c:pt idx="530">
                  <c:v>752.0</c:v>
                </c:pt>
                <c:pt idx="531">
                  <c:v>753.0</c:v>
                </c:pt>
                <c:pt idx="532">
                  <c:v>758.0</c:v>
                </c:pt>
                <c:pt idx="533">
                  <c:v>759.0</c:v>
                </c:pt>
                <c:pt idx="534">
                  <c:v>756.0</c:v>
                </c:pt>
                <c:pt idx="535">
                  <c:v>757.0</c:v>
                </c:pt>
                <c:pt idx="536">
                  <c:v>713.0</c:v>
                </c:pt>
                <c:pt idx="537">
                  <c:v>712.0</c:v>
                </c:pt>
                <c:pt idx="538">
                  <c:v>715.0</c:v>
                </c:pt>
                <c:pt idx="539">
                  <c:v>714.0</c:v>
                </c:pt>
                <c:pt idx="540">
                  <c:v>717.0</c:v>
                </c:pt>
                <c:pt idx="541">
                  <c:v>716.0</c:v>
                </c:pt>
                <c:pt idx="542">
                  <c:v>719.0</c:v>
                </c:pt>
                <c:pt idx="543">
                  <c:v>718.0</c:v>
                </c:pt>
                <c:pt idx="544">
                  <c:v>705.0</c:v>
                </c:pt>
                <c:pt idx="545">
                  <c:v>704.0</c:v>
                </c:pt>
                <c:pt idx="546">
                  <c:v>707.0</c:v>
                </c:pt>
                <c:pt idx="547">
                  <c:v>706.0</c:v>
                </c:pt>
                <c:pt idx="548">
                  <c:v>709.0</c:v>
                </c:pt>
                <c:pt idx="549">
                  <c:v>708.0</c:v>
                </c:pt>
                <c:pt idx="550">
                  <c:v>711.0</c:v>
                </c:pt>
                <c:pt idx="551">
                  <c:v>710.0</c:v>
                </c:pt>
                <c:pt idx="552">
                  <c:v>728.0</c:v>
                </c:pt>
                <c:pt idx="553">
                  <c:v>729.0</c:v>
                </c:pt>
                <c:pt idx="554">
                  <c:v>730.0</c:v>
                </c:pt>
                <c:pt idx="555">
                  <c:v>731.0</c:v>
                </c:pt>
                <c:pt idx="556">
                  <c:v>732.0</c:v>
                </c:pt>
                <c:pt idx="557">
                  <c:v>733.0</c:v>
                </c:pt>
                <c:pt idx="558">
                  <c:v>734.0</c:v>
                </c:pt>
                <c:pt idx="559">
                  <c:v>735.0</c:v>
                </c:pt>
                <c:pt idx="560">
                  <c:v>720.0</c:v>
                </c:pt>
                <c:pt idx="561">
                  <c:v>721.0</c:v>
                </c:pt>
                <c:pt idx="562">
                  <c:v>722.0</c:v>
                </c:pt>
                <c:pt idx="563">
                  <c:v>723.0</c:v>
                </c:pt>
                <c:pt idx="564">
                  <c:v>724.0</c:v>
                </c:pt>
                <c:pt idx="565">
                  <c:v>725.0</c:v>
                </c:pt>
                <c:pt idx="566">
                  <c:v>726.0</c:v>
                </c:pt>
                <c:pt idx="567">
                  <c:v>727.0</c:v>
                </c:pt>
                <c:pt idx="568">
                  <c:v>800.0</c:v>
                </c:pt>
                <c:pt idx="569">
                  <c:v>791.0</c:v>
                </c:pt>
                <c:pt idx="570">
                  <c:v>790.0</c:v>
                </c:pt>
                <c:pt idx="571">
                  <c:v>789.0</c:v>
                </c:pt>
                <c:pt idx="572">
                  <c:v>788.0</c:v>
                </c:pt>
                <c:pt idx="573">
                  <c:v>787.0</c:v>
                </c:pt>
                <c:pt idx="574">
                  <c:v>786.0</c:v>
                </c:pt>
                <c:pt idx="575">
                  <c:v>785.0</c:v>
                </c:pt>
                <c:pt idx="576">
                  <c:v>784.0</c:v>
                </c:pt>
                <c:pt idx="577">
                  <c:v>799.0</c:v>
                </c:pt>
                <c:pt idx="578">
                  <c:v>798.0</c:v>
                </c:pt>
                <c:pt idx="579">
                  <c:v>797.0</c:v>
                </c:pt>
                <c:pt idx="580">
                  <c:v>796.0</c:v>
                </c:pt>
                <c:pt idx="581">
                  <c:v>795.0</c:v>
                </c:pt>
                <c:pt idx="582">
                  <c:v>794.0</c:v>
                </c:pt>
                <c:pt idx="583">
                  <c:v>793.0</c:v>
                </c:pt>
                <c:pt idx="584">
                  <c:v>792.0</c:v>
                </c:pt>
                <c:pt idx="585">
                  <c:v>774.0</c:v>
                </c:pt>
                <c:pt idx="586">
                  <c:v>775.0</c:v>
                </c:pt>
                <c:pt idx="587">
                  <c:v>772.0</c:v>
                </c:pt>
                <c:pt idx="588">
                  <c:v>773.0</c:v>
                </c:pt>
                <c:pt idx="589">
                  <c:v>770.0</c:v>
                </c:pt>
                <c:pt idx="590">
                  <c:v>771.0</c:v>
                </c:pt>
                <c:pt idx="591">
                  <c:v>768.0</c:v>
                </c:pt>
                <c:pt idx="592">
                  <c:v>769.0</c:v>
                </c:pt>
                <c:pt idx="593">
                  <c:v>782.0</c:v>
                </c:pt>
                <c:pt idx="594">
                  <c:v>783.0</c:v>
                </c:pt>
                <c:pt idx="595">
                  <c:v>780.0</c:v>
                </c:pt>
                <c:pt idx="596">
                  <c:v>781.0</c:v>
                </c:pt>
                <c:pt idx="597">
                  <c:v>778.0</c:v>
                </c:pt>
                <c:pt idx="598">
                  <c:v>779.0</c:v>
                </c:pt>
                <c:pt idx="599">
                  <c:v>776.0</c:v>
                </c:pt>
                <c:pt idx="600">
                  <c:v>777.0</c:v>
                </c:pt>
              </c:numCache>
            </c:numRef>
          </c:xVal>
          <c:yVal>
            <c:numRef>
              <c:f>[CDC.xlsx]TDDD!$C:$C</c:f>
              <c:numCache>
                <c:formatCode>General</c:formatCode>
                <c:ptCount val="1048576"/>
                <c:pt idx="0">
                  <c:v>0.00939100315024112</c:v>
                </c:pt>
                <c:pt idx="1">
                  <c:v>0.00966870213051852</c:v>
                </c:pt>
                <c:pt idx="2">
                  <c:v>0.00945370937159408</c:v>
                </c:pt>
                <c:pt idx="3">
                  <c:v>0.00947759745591901</c:v>
                </c:pt>
                <c:pt idx="4">
                  <c:v>0.010077785574583</c:v>
                </c:pt>
                <c:pt idx="5">
                  <c:v>0.00980008659430567</c:v>
                </c:pt>
                <c:pt idx="6">
                  <c:v>0.00937905910807865</c:v>
                </c:pt>
                <c:pt idx="7">
                  <c:v>0.00938503112915988</c:v>
                </c:pt>
                <c:pt idx="8">
                  <c:v>0.00796966213290733</c:v>
                </c:pt>
                <c:pt idx="9">
                  <c:v>0.00806820048074769</c:v>
                </c:pt>
                <c:pt idx="10">
                  <c:v>0.00815180877588498</c:v>
                </c:pt>
                <c:pt idx="11">
                  <c:v>0.00794278803804177</c:v>
                </c:pt>
                <c:pt idx="12">
                  <c:v>0.00830110930291584</c:v>
                </c:pt>
                <c:pt idx="13">
                  <c:v>0.00870123471535854</c:v>
                </c:pt>
                <c:pt idx="14">
                  <c:v>0.00831603935561892</c:v>
                </c:pt>
                <c:pt idx="15">
                  <c:v>0.00836082951372818</c:v>
                </c:pt>
                <c:pt idx="16">
                  <c:v>0.00908941608563878</c:v>
                </c:pt>
                <c:pt idx="17">
                  <c:v>0.00864748652562743</c:v>
                </c:pt>
                <c:pt idx="18">
                  <c:v>0.00855790620940892</c:v>
                </c:pt>
                <c:pt idx="19">
                  <c:v>0.00850415801967781</c:v>
                </c:pt>
                <c:pt idx="20">
                  <c:v>0.00927454873915704</c:v>
                </c:pt>
                <c:pt idx="21">
                  <c:v>0.00913420624374804</c:v>
                </c:pt>
                <c:pt idx="22">
                  <c:v>0.00887442332671434</c:v>
                </c:pt>
                <c:pt idx="23">
                  <c:v>0.00876692694725212</c:v>
                </c:pt>
                <c:pt idx="24">
                  <c:v>0.0063870765463802</c:v>
                </c:pt>
                <c:pt idx="25">
                  <c:v>0.00702011078099105</c:v>
                </c:pt>
                <c:pt idx="26">
                  <c:v>0.00693351647531315</c:v>
                </c:pt>
                <c:pt idx="27">
                  <c:v>0.00693948849639439</c:v>
                </c:pt>
                <c:pt idx="28">
                  <c:v>0.00724107556099673</c:v>
                </c:pt>
                <c:pt idx="29">
                  <c:v>0.00722315949775302</c:v>
                </c:pt>
                <c:pt idx="30">
                  <c:v>0.0073067677928903</c:v>
                </c:pt>
                <c:pt idx="31">
                  <c:v>0.00748294241478672</c:v>
                </c:pt>
                <c:pt idx="32">
                  <c:v>0.007184341360725</c:v>
                </c:pt>
                <c:pt idx="33">
                  <c:v>0.00762925693127696</c:v>
                </c:pt>
                <c:pt idx="34">
                  <c:v>0.00735454396154018</c:v>
                </c:pt>
                <c:pt idx="35">
                  <c:v>0.0075307185834366</c:v>
                </c:pt>
                <c:pt idx="36">
                  <c:v>0.00768599113154869</c:v>
                </c:pt>
                <c:pt idx="37">
                  <c:v>0.00794577404858239</c:v>
                </c:pt>
                <c:pt idx="38">
                  <c:v>0.00787709580614819</c:v>
                </c:pt>
                <c:pt idx="39">
                  <c:v>0.00763224294181758</c:v>
                </c:pt>
                <c:pt idx="40">
                  <c:v>0.00563758790068529</c:v>
                </c:pt>
                <c:pt idx="41">
                  <c:v>0.00556592364771047</c:v>
                </c:pt>
                <c:pt idx="42">
                  <c:v>0.0060048671971812</c:v>
                </c:pt>
                <c:pt idx="43">
                  <c:v>0.00586452470177219</c:v>
                </c:pt>
                <c:pt idx="44">
                  <c:v>0.00611833559772466</c:v>
                </c:pt>
                <c:pt idx="45">
                  <c:v>0.00592125890204392</c:v>
                </c:pt>
                <c:pt idx="46">
                  <c:v>0.00623180399826811</c:v>
                </c:pt>
                <c:pt idx="47">
                  <c:v>0.00604069932366861</c:v>
                </c:pt>
                <c:pt idx="48">
                  <c:v>0.00634527239881156</c:v>
                </c:pt>
                <c:pt idx="49">
                  <c:v>0.00603174129204676</c:v>
                </c:pt>
                <c:pt idx="50">
                  <c:v>0.00635423043043342</c:v>
                </c:pt>
                <c:pt idx="51">
                  <c:v>0.00615118171367144</c:v>
                </c:pt>
                <c:pt idx="52">
                  <c:v>0.00659311127368279</c:v>
                </c:pt>
                <c:pt idx="53">
                  <c:v>0.00623479000880873</c:v>
                </c:pt>
                <c:pt idx="54">
                  <c:v>0.00681706206422908</c:v>
                </c:pt>
                <c:pt idx="55">
                  <c:v>0.00658415324206094</c:v>
                </c:pt>
                <c:pt idx="56">
                  <c:v>0.00455068006390062</c:v>
                </c:pt>
                <c:pt idx="57">
                  <c:v>0.00460442825363173</c:v>
                </c:pt>
                <c:pt idx="58">
                  <c:v>0.00475372878066259</c:v>
                </c:pt>
                <c:pt idx="59">
                  <c:v>0.00500753967661505</c:v>
                </c:pt>
                <c:pt idx="60">
                  <c:v>0.00466713447498469</c:v>
                </c:pt>
                <c:pt idx="61">
                  <c:v>0.00459547022200988</c:v>
                </c:pt>
                <c:pt idx="62">
                  <c:v>0.00448498783200704</c:v>
                </c:pt>
                <c:pt idx="63">
                  <c:v>0.00436554741038235</c:v>
                </c:pt>
                <c:pt idx="64">
                  <c:v>0.00412368055659236</c:v>
                </c:pt>
                <c:pt idx="65">
                  <c:v>0.00458352617984741</c:v>
                </c:pt>
                <c:pt idx="66">
                  <c:v>0.00441929560011346</c:v>
                </c:pt>
                <c:pt idx="67">
                  <c:v>0.00458949820092865</c:v>
                </c:pt>
                <c:pt idx="68">
                  <c:v>0.00438346347362606</c:v>
                </c:pt>
                <c:pt idx="69">
                  <c:v>0.00433568730497618</c:v>
                </c:pt>
                <c:pt idx="70">
                  <c:v>0.00419235879902656</c:v>
                </c:pt>
                <c:pt idx="71">
                  <c:v>0.00427895310470446</c:v>
                </c:pt>
                <c:pt idx="72">
                  <c:v>0.00571522417474133</c:v>
                </c:pt>
                <c:pt idx="73">
                  <c:v>0.00557488167933232</c:v>
                </c:pt>
                <c:pt idx="74">
                  <c:v>0.00568835007987578</c:v>
                </c:pt>
                <c:pt idx="75">
                  <c:v>0.00564953194284775</c:v>
                </c:pt>
                <c:pt idx="76">
                  <c:v>0.0056047417847385</c:v>
                </c:pt>
                <c:pt idx="77">
                  <c:v>0.00515086818256468</c:v>
                </c:pt>
                <c:pt idx="78">
                  <c:v>0.00528822466743307</c:v>
                </c:pt>
                <c:pt idx="79">
                  <c:v>0.00555099359500739</c:v>
                </c:pt>
                <c:pt idx="80">
                  <c:v>0.00517475626688962</c:v>
                </c:pt>
                <c:pt idx="81">
                  <c:v>0.00512399408769913</c:v>
                </c:pt>
                <c:pt idx="82">
                  <c:v>0.00537183296257035</c:v>
                </c:pt>
                <c:pt idx="83">
                  <c:v>0.005171770256349</c:v>
                </c:pt>
                <c:pt idx="84">
                  <c:v>0.00497170755012765</c:v>
                </c:pt>
                <c:pt idx="85">
                  <c:v>0.00476865883336568</c:v>
                </c:pt>
                <c:pt idx="86">
                  <c:v>0.00494781946580271</c:v>
                </c:pt>
                <c:pt idx="87">
                  <c:v>0.00509711999283357</c:v>
                </c:pt>
                <c:pt idx="88">
                  <c:v>0.00350259036414398</c:v>
                </c:pt>
                <c:pt idx="89">
                  <c:v>0.00375640126009644</c:v>
                </c:pt>
                <c:pt idx="90">
                  <c:v>0.00318010122575732</c:v>
                </c:pt>
                <c:pt idx="91">
                  <c:v>0.00337120590035682</c:v>
                </c:pt>
                <c:pt idx="92">
                  <c:v>0.00318010122575732</c:v>
                </c:pt>
                <c:pt idx="93">
                  <c:v>0.00329954164738201</c:v>
                </c:pt>
                <c:pt idx="94">
                  <c:v>0.00330849967900386</c:v>
                </c:pt>
                <c:pt idx="95">
                  <c:v>0.00337717792143806</c:v>
                </c:pt>
                <c:pt idx="96">
                  <c:v>0.00336523387927559</c:v>
                </c:pt>
                <c:pt idx="97">
                  <c:v>0.00318010122575732</c:v>
                </c:pt>
                <c:pt idx="98">
                  <c:v>0.00314725510981053</c:v>
                </c:pt>
                <c:pt idx="99">
                  <c:v>0.00318905925737917</c:v>
                </c:pt>
                <c:pt idx="100">
                  <c:v>0.00318905925737917</c:v>
                </c:pt>
                <c:pt idx="101">
                  <c:v>0.00313232505710745</c:v>
                </c:pt>
                <c:pt idx="102">
                  <c:v>0.00300989862494214</c:v>
                </c:pt>
                <c:pt idx="103">
                  <c:v>0.00318607324683856</c:v>
                </c:pt>
                <c:pt idx="104">
                  <c:v>0.0042699950730826</c:v>
                </c:pt>
                <c:pt idx="105">
                  <c:v>0.00401021215604891</c:v>
                </c:pt>
                <c:pt idx="106">
                  <c:v>0.00415951268307977</c:v>
                </c:pt>
                <c:pt idx="107">
                  <c:v>0.00410277848280804</c:v>
                </c:pt>
                <c:pt idx="108">
                  <c:v>0.00385792561847743</c:v>
                </c:pt>
                <c:pt idx="109">
                  <c:v>0.00404604428253631</c:v>
                </c:pt>
                <c:pt idx="110">
                  <c:v>0.00389972976604607</c:v>
                </c:pt>
                <c:pt idx="111">
                  <c:v>0.00369369503874348</c:v>
                </c:pt>
                <c:pt idx="112">
                  <c:v>0.00387285567118051</c:v>
                </c:pt>
                <c:pt idx="113">
                  <c:v>0.00361605876468743</c:v>
                </c:pt>
                <c:pt idx="114">
                  <c:v>0.00379223338658385</c:v>
                </c:pt>
                <c:pt idx="115">
                  <c:v>0.00365786291225608</c:v>
                </c:pt>
                <c:pt idx="116">
                  <c:v>0.00354738052225324</c:v>
                </c:pt>
                <c:pt idx="117">
                  <c:v>0.00372952716523089</c:v>
                </c:pt>
                <c:pt idx="118">
                  <c:v>0.00384896758685558</c:v>
                </c:pt>
                <c:pt idx="119">
                  <c:v>0.0036280028068499</c:v>
                </c:pt>
                <c:pt idx="120">
                  <c:v>0.0024813747592529</c:v>
                </c:pt>
                <c:pt idx="121">
                  <c:v>0.00246644470654981</c:v>
                </c:pt>
                <c:pt idx="122">
                  <c:v>0.00249331880141536</c:v>
                </c:pt>
                <c:pt idx="123">
                  <c:v>0.0024306125800624</c:v>
                </c:pt>
                <c:pt idx="124">
                  <c:v>0.00250824885411845</c:v>
                </c:pt>
                <c:pt idx="125">
                  <c:v>0.00252616491736215</c:v>
                </c:pt>
                <c:pt idx="126">
                  <c:v>0.0026217172546619</c:v>
                </c:pt>
                <c:pt idx="127">
                  <c:v>0.00262768927574314</c:v>
                </c:pt>
                <c:pt idx="128">
                  <c:v>0.00214096955762253</c:v>
                </c:pt>
                <c:pt idx="129">
                  <c:v>0.00233207423222203</c:v>
                </c:pt>
                <c:pt idx="130">
                  <c:v>0.00224846593708475</c:v>
                </c:pt>
                <c:pt idx="131">
                  <c:v>0.00234700428492512</c:v>
                </c:pt>
                <c:pt idx="132">
                  <c:v>0.00236790635870944</c:v>
                </c:pt>
                <c:pt idx="133">
                  <c:v>0.00237985040087191</c:v>
                </c:pt>
                <c:pt idx="134">
                  <c:v>0.00238582242195314</c:v>
                </c:pt>
                <c:pt idx="135">
                  <c:v>0.00228131205303154</c:v>
                </c:pt>
                <c:pt idx="136">
                  <c:v>0.00275310171844906</c:v>
                </c:pt>
                <c:pt idx="137">
                  <c:v>0.00285164006628943</c:v>
                </c:pt>
                <c:pt idx="138">
                  <c:v>0.00284865405574881</c:v>
                </c:pt>
                <c:pt idx="139">
                  <c:v>0.00285164006628943</c:v>
                </c:pt>
                <c:pt idx="140">
                  <c:v>0.00298899655115782</c:v>
                </c:pt>
                <c:pt idx="141">
                  <c:v>0.00281282192926141</c:v>
                </c:pt>
                <c:pt idx="142">
                  <c:v>0.00300691261440152</c:v>
                </c:pt>
                <c:pt idx="143">
                  <c:v>0.00285462607683005</c:v>
                </c:pt>
                <c:pt idx="144">
                  <c:v>0.00252616491736215</c:v>
                </c:pt>
                <c:pt idx="145">
                  <c:v>0.00244852864330611</c:v>
                </c:pt>
                <c:pt idx="146">
                  <c:v>0.00269935352871795</c:v>
                </c:pt>
                <c:pt idx="147">
                  <c:v>0.00273219964466474</c:v>
                </c:pt>
                <c:pt idx="148">
                  <c:v>0.0027949058660177</c:v>
                </c:pt>
                <c:pt idx="149">
                  <c:v>0.00263963331790561</c:v>
                </c:pt>
                <c:pt idx="150">
                  <c:v>0.00282775198196449</c:v>
                </c:pt>
                <c:pt idx="151">
                  <c:v>0.00272025560250227</c:v>
                </c:pt>
                <c:pt idx="152">
                  <c:v>0.00169306797652995</c:v>
                </c:pt>
                <c:pt idx="153">
                  <c:v>0.00174681616626106</c:v>
                </c:pt>
                <c:pt idx="154">
                  <c:v>0.00170501201869242</c:v>
                </c:pt>
                <c:pt idx="155">
                  <c:v>0.00167515191328625</c:v>
                </c:pt>
                <c:pt idx="156">
                  <c:v>0.00184834052464205</c:v>
                </c:pt>
                <c:pt idx="157">
                  <c:v>0.00197673897788859</c:v>
                </c:pt>
                <c:pt idx="158">
                  <c:v>0.00171397005031427</c:v>
                </c:pt>
                <c:pt idx="159">
                  <c:v>0.00193493483031995</c:v>
                </c:pt>
                <c:pt idx="160">
                  <c:v>0.00166320787112378</c:v>
                </c:pt>
                <c:pt idx="161">
                  <c:v>0.00165424983950193</c:v>
                </c:pt>
                <c:pt idx="162">
                  <c:v>0.00148106122814613</c:v>
                </c:pt>
                <c:pt idx="163">
                  <c:v>0.00163633377625823</c:v>
                </c:pt>
                <c:pt idx="164">
                  <c:v>0.00174681616626106</c:v>
                </c:pt>
                <c:pt idx="165">
                  <c:v>0.00168709595544872</c:v>
                </c:pt>
                <c:pt idx="166">
                  <c:v>0.00164529180788008</c:v>
                </c:pt>
                <c:pt idx="167">
                  <c:v>0.00174383015572044</c:v>
                </c:pt>
                <c:pt idx="168">
                  <c:v>0.00188118664058884</c:v>
                </c:pt>
                <c:pt idx="169">
                  <c:v>0.00196778094626674</c:v>
                </c:pt>
                <c:pt idx="170">
                  <c:v>0.00193493483031995</c:v>
                </c:pt>
                <c:pt idx="171">
                  <c:v>0.00210812344167574</c:v>
                </c:pt>
                <c:pt idx="172">
                  <c:v>0.00219471774735364</c:v>
                </c:pt>
                <c:pt idx="173">
                  <c:v>0.00204541722032278</c:v>
                </c:pt>
                <c:pt idx="174">
                  <c:v>0.00209617939951328</c:v>
                </c:pt>
                <c:pt idx="175">
                  <c:v>0.0021349975365413</c:v>
                </c:pt>
                <c:pt idx="176">
                  <c:v>0.00195285089356365</c:v>
                </c:pt>
                <c:pt idx="177">
                  <c:v>0.00199166903059167</c:v>
                </c:pt>
                <c:pt idx="178">
                  <c:v>0.0017886203138297</c:v>
                </c:pt>
                <c:pt idx="179">
                  <c:v>0.00184535451410143</c:v>
                </c:pt>
                <c:pt idx="180">
                  <c:v>0.00200659908329476</c:v>
                </c:pt>
                <c:pt idx="181">
                  <c:v>0.00206333328356649</c:v>
                </c:pt>
                <c:pt idx="182">
                  <c:v>0.00201854312545723</c:v>
                </c:pt>
                <c:pt idx="183">
                  <c:v>0.00195583690410427</c:v>
                </c:pt>
                <c:pt idx="184">
                  <c:v>0.00117051613192194</c:v>
                </c:pt>
                <c:pt idx="185">
                  <c:v>0.00128398453246539</c:v>
                </c:pt>
                <c:pt idx="186">
                  <c:v>0.00120037623732811</c:v>
                </c:pt>
                <c:pt idx="187">
                  <c:v>0.0011287119843533</c:v>
                </c:pt>
                <c:pt idx="188">
                  <c:v>0.0011287119843533</c:v>
                </c:pt>
                <c:pt idx="189">
                  <c:v>0.00113468400543453</c:v>
                </c:pt>
                <c:pt idx="190">
                  <c:v>0.00110183788948775</c:v>
                </c:pt>
                <c:pt idx="191">
                  <c:v>0.00116155810030009</c:v>
                </c:pt>
                <c:pt idx="192">
                  <c:v>0.00148703324922736</c:v>
                </c:pt>
                <c:pt idx="193">
                  <c:v>0.00126009644814046</c:v>
                </c:pt>
                <c:pt idx="194">
                  <c:v>0.00140043894354947</c:v>
                </c:pt>
                <c:pt idx="195">
                  <c:v>0.00129592857462786</c:v>
                </c:pt>
                <c:pt idx="196">
                  <c:v>0.00125412442705922</c:v>
                </c:pt>
                <c:pt idx="197">
                  <c:v>0.0011973902267875</c:v>
                </c:pt>
                <c:pt idx="198">
                  <c:v>0.00136162080652144</c:v>
                </c:pt>
                <c:pt idx="199">
                  <c:v>0.00128099852192478</c:v>
                </c:pt>
                <c:pt idx="200">
                  <c:v>0.00152286537571477</c:v>
                </c:pt>
                <c:pt idx="201">
                  <c:v>0.00144522910165872</c:v>
                </c:pt>
                <c:pt idx="202">
                  <c:v>0.00149897729138983</c:v>
                </c:pt>
                <c:pt idx="203">
                  <c:v>0.00145418713328058</c:v>
                </c:pt>
                <c:pt idx="204">
                  <c:v>0.0014064109646307</c:v>
                </c:pt>
                <c:pt idx="205">
                  <c:v>0.00146911718598366</c:v>
                </c:pt>
                <c:pt idx="206">
                  <c:v>0.0014930052703086</c:v>
                </c:pt>
                <c:pt idx="207">
                  <c:v>0.00129592857462786</c:v>
                </c:pt>
                <c:pt idx="208">
                  <c:v>0.0016661938816644</c:v>
                </c:pt>
                <c:pt idx="209">
                  <c:v>0.00154973947058033</c:v>
                </c:pt>
                <c:pt idx="210">
                  <c:v>0.00152286537571477</c:v>
                </c:pt>
                <c:pt idx="211">
                  <c:v>0.00161244569193329</c:v>
                </c:pt>
                <c:pt idx="212">
                  <c:v>0.00139745293300885</c:v>
                </c:pt>
                <c:pt idx="213">
                  <c:v>0.00133176070111527</c:v>
                </c:pt>
                <c:pt idx="214">
                  <c:v>0.00149001925976798</c:v>
                </c:pt>
                <c:pt idx="215">
                  <c:v>0.00144522910165872</c:v>
                </c:pt>
                <c:pt idx="216" formatCode="0.00E+00">
                  <c:v>0.00084504098299467</c:v>
                </c:pt>
                <c:pt idx="217" formatCode="0.00E+00">
                  <c:v>0.000830110930291583</c:v>
                </c:pt>
                <c:pt idx="218" formatCode="0.00E+00">
                  <c:v>0.000848026993535287</c:v>
                </c:pt>
                <c:pt idx="219" formatCode="0.00E+00">
                  <c:v>0.000928649278131951</c:v>
                </c:pt>
                <c:pt idx="220" formatCode="0.00E+00">
                  <c:v>0.000827124919750966</c:v>
                </c:pt>
                <c:pt idx="221" formatCode="0.00E+00">
                  <c:v>0.00084504098299467</c:v>
                </c:pt>
                <c:pt idx="222" formatCode="0.00E+00">
                  <c:v>0.00094059332029442</c:v>
                </c:pt>
                <c:pt idx="223" formatCode="0.00E+00">
                  <c:v>0.00079129279326356</c:v>
                </c:pt>
                <c:pt idx="224" formatCode="0.00E+00">
                  <c:v>0.000958509383538123</c:v>
                </c:pt>
                <c:pt idx="225" formatCode="0.00E+00">
                  <c:v>0.000898789172725779</c:v>
                </c:pt>
                <c:pt idx="226" formatCode="0.00E+00">
                  <c:v>0.000880873109482076</c:v>
                </c:pt>
                <c:pt idx="227" formatCode="0.00E+00">
                  <c:v>0.000973439436241209</c:v>
                </c:pt>
                <c:pt idx="228" formatCode="0.00E+00">
                  <c:v>0.000871915077860224</c:v>
                </c:pt>
                <c:pt idx="229" formatCode="0.00E+00">
                  <c:v>0.000874901088400842</c:v>
                </c:pt>
                <c:pt idx="230" formatCode="0.00E+00">
                  <c:v>0.000925663267591334</c:v>
                </c:pt>
                <c:pt idx="231" formatCode="0.00E+00">
                  <c:v>0.000898789172725779</c:v>
                </c:pt>
                <c:pt idx="232">
                  <c:v>0.00107794980516281</c:v>
                </c:pt>
                <c:pt idx="233">
                  <c:v>0.00104808969975664</c:v>
                </c:pt>
                <c:pt idx="234">
                  <c:v>0.00104510368921602</c:v>
                </c:pt>
                <c:pt idx="235">
                  <c:v>0.00108989384732528</c:v>
                </c:pt>
                <c:pt idx="236">
                  <c:v>0.00103017363651293</c:v>
                </c:pt>
                <c:pt idx="237">
                  <c:v>0.00103315964705355</c:v>
                </c:pt>
                <c:pt idx="238" formatCode="0.00E+00">
                  <c:v>0.000848026993535287</c:v>
                </c:pt>
                <c:pt idx="239" formatCode="0.00E+00">
                  <c:v>0.00099434151002553</c:v>
                </c:pt>
                <c:pt idx="240">
                  <c:v>0.00106600576300034</c:v>
                </c:pt>
                <c:pt idx="241">
                  <c:v>0.00120037623732811</c:v>
                </c:pt>
                <c:pt idx="242">
                  <c:v>0.00114364203705639</c:v>
                </c:pt>
                <c:pt idx="243">
                  <c:v>0.00112273996327207</c:v>
                </c:pt>
                <c:pt idx="244">
                  <c:v>0.0011287119843533</c:v>
                </c:pt>
                <c:pt idx="245">
                  <c:v>0.00109287985786589</c:v>
                </c:pt>
                <c:pt idx="246">
                  <c:v>0.00115260006867824</c:v>
                </c:pt>
                <c:pt idx="247">
                  <c:v>0.00105406172083787</c:v>
                </c:pt>
                <c:pt idx="248" formatCode="0.00E+00">
                  <c:v>0.000540467907851714</c:v>
                </c:pt>
                <c:pt idx="249" formatCode="0.00E+00">
                  <c:v>0.000591230087042207</c:v>
                </c:pt>
                <c:pt idx="250" formatCode="0.00E+00">
                  <c:v>0.000597202108123441</c:v>
                </c:pt>
                <c:pt idx="251" formatCode="0.00E+00">
                  <c:v>0.000677824392720106</c:v>
                </c:pt>
                <c:pt idx="252" formatCode="0.00E+00">
                  <c:v>0.000624076202988996</c:v>
                </c:pt>
                <c:pt idx="253" formatCode="0.00E+00">
                  <c:v>0.000585258065960972</c:v>
                </c:pt>
                <c:pt idx="254" formatCode="0.00E+00">
                  <c:v>0.000627062213529613</c:v>
                </c:pt>
                <c:pt idx="255" formatCode="0.00E+00">
                  <c:v>0.000689768434882575</c:v>
                </c:pt>
                <c:pt idx="256" formatCode="0.00E+00">
                  <c:v>0.000674838382179489</c:v>
                </c:pt>
                <c:pt idx="257" formatCode="0.00E+00">
                  <c:v>0.000746502635154302</c:v>
                </c:pt>
                <c:pt idx="258" formatCode="0.00E+00">
                  <c:v>0.000695740455963809</c:v>
                </c:pt>
                <c:pt idx="259" formatCode="0.00E+00">
                  <c:v>0.000713656519207512</c:v>
                </c:pt>
                <c:pt idx="260" formatCode="0.00E+00">
                  <c:v>0.000713656519207512</c:v>
                </c:pt>
                <c:pt idx="261" formatCode="0.00E+00">
                  <c:v>0.000674838382179489</c:v>
                </c:pt>
                <c:pt idx="262" formatCode="0.00E+00">
                  <c:v>0.000647964287313934</c:v>
                </c:pt>
                <c:pt idx="263" formatCode="0.00E+00">
                  <c:v>0.000770390719479239</c:v>
                </c:pt>
                <c:pt idx="264" formatCode="0.00E+00">
                  <c:v>0.000689768434882575</c:v>
                </c:pt>
                <c:pt idx="265" formatCode="0.00E+00">
                  <c:v>0.000639006255692082</c:v>
                </c:pt>
                <c:pt idx="266" formatCode="0.00E+00">
                  <c:v>0.000773376730019857</c:v>
                </c:pt>
                <c:pt idx="267" formatCode="0.00E+00">
                  <c:v>0.000633034234610848</c:v>
                </c:pt>
                <c:pt idx="268" formatCode="0.00E+00">
                  <c:v>0.000731572582451216</c:v>
                </c:pt>
                <c:pt idx="269" formatCode="0.00E+00">
                  <c:v>0.00073754460353245</c:v>
                </c:pt>
                <c:pt idx="270" formatCode="0.00E+00">
                  <c:v>0.00081219486704788</c:v>
                </c:pt>
                <c:pt idx="271" formatCode="0.00E+00">
                  <c:v>0.00081219486704788</c:v>
                </c:pt>
                <c:pt idx="272" formatCode="0.00E+00">
                  <c:v>0.000764418698398005</c:v>
                </c:pt>
                <c:pt idx="273" formatCode="0.00E+00">
                  <c:v>0.000731572582451216</c:v>
                </c:pt>
                <c:pt idx="274" formatCode="0.00E+00">
                  <c:v>0.000800250824885411</c:v>
                </c:pt>
                <c:pt idx="275" formatCode="0.00E+00">
                  <c:v>0.000797264814344794</c:v>
                </c:pt>
                <c:pt idx="276" formatCode="0.00E+00">
                  <c:v>0.000809208856507263</c:v>
                </c:pt>
                <c:pt idx="277" formatCode="0.00E+00">
                  <c:v>0.000836082951372818</c:v>
                </c:pt>
                <c:pt idx="278" formatCode="0.00E+00">
                  <c:v>0.000827124919750966</c:v>
                </c:pt>
                <c:pt idx="279" formatCode="0.00E+00">
                  <c:v>0.000880873109482076</c:v>
                </c:pt>
                <c:pt idx="280" formatCode="0.00E+00">
                  <c:v>0.000468803654876901</c:v>
                </c:pt>
                <c:pt idx="281" formatCode="0.00E+00">
                  <c:v>0.000498663760283073</c:v>
                </c:pt>
                <c:pt idx="282" formatCode="0.00E+00">
                  <c:v>0.000447901581092581</c:v>
                </c:pt>
                <c:pt idx="283" formatCode="0.00E+00">
                  <c:v>0.000415055465145791</c:v>
                </c:pt>
                <c:pt idx="284" formatCode="0.00E+00">
                  <c:v>0.000501649770823691</c:v>
                </c:pt>
                <c:pt idx="285" formatCode="0.00E+00">
                  <c:v>0.000450887591633198</c:v>
                </c:pt>
                <c:pt idx="286" formatCode="0.00E+00">
                  <c:v>0.000435957538930112</c:v>
                </c:pt>
                <c:pt idx="287" formatCode="0.00E+00">
                  <c:v>0.000403111422983323</c:v>
                </c:pt>
                <c:pt idx="288" formatCode="0.00E+00">
                  <c:v>0.000525537855148628</c:v>
                </c:pt>
                <c:pt idx="289" formatCode="0.00E+00">
                  <c:v>0.000510607802445542</c:v>
                </c:pt>
                <c:pt idx="290" formatCode="0.00E+00">
                  <c:v>0.000474775675958136</c:v>
                </c:pt>
                <c:pt idx="291" formatCode="0.00E+00">
                  <c:v>0.000513593812986159</c:v>
                </c:pt>
                <c:pt idx="292" formatCode="0.00E+00">
                  <c:v>0.000507621791904925</c:v>
                </c:pt>
                <c:pt idx="293" formatCode="0.00E+00">
                  <c:v>0.000582272055420355</c:v>
                </c:pt>
                <c:pt idx="294" formatCode="0.00E+00">
                  <c:v>0.000528523865689245</c:v>
                </c:pt>
                <c:pt idx="295" formatCode="0.00E+00">
                  <c:v>0.000456859612714432</c:v>
                </c:pt>
                <c:pt idx="296" formatCode="0.00E+00">
                  <c:v>0.000516579823526777</c:v>
                </c:pt>
                <c:pt idx="297" formatCode="0.00E+00">
                  <c:v>0.000525537855148628</c:v>
                </c:pt>
                <c:pt idx="298" formatCode="0.00E+00">
                  <c:v>0.000462831633795667</c:v>
                </c:pt>
                <c:pt idx="299" formatCode="0.00E+00">
                  <c:v>0.000549425939473566</c:v>
                </c:pt>
                <c:pt idx="300" formatCode="0.00E+00">
                  <c:v>0.000450887591633198</c:v>
                </c:pt>
                <c:pt idx="301" formatCode="0.00E+00">
                  <c:v>0.000582272055420355</c:v>
                </c:pt>
                <c:pt idx="302" formatCode="0.00E+00">
                  <c:v>0.00060914615028591</c:v>
                </c:pt>
                <c:pt idx="303" formatCode="0.00E+00">
                  <c:v>0.000561369981636035</c:v>
                </c:pt>
                <c:pt idx="304" formatCode="0.00E+00">
                  <c:v>0.000501649770823691</c:v>
                </c:pt>
                <c:pt idx="305" formatCode="0.00E+00">
                  <c:v>0.000537481897311097</c:v>
                </c:pt>
                <c:pt idx="306" formatCode="0.00E+00">
                  <c:v>0.000558383971095417</c:v>
                </c:pt>
                <c:pt idx="307" formatCode="0.00E+00">
                  <c:v>0.000576300034339121</c:v>
                </c:pt>
                <c:pt idx="308" formatCode="0.00E+00">
                  <c:v>0.000543453918392332</c:v>
                </c:pt>
                <c:pt idx="309" formatCode="0.00E+00">
                  <c:v>0.00058824407650159</c:v>
                </c:pt>
                <c:pt idx="310" formatCode="0.00E+00">
                  <c:v>0.000636020245151465</c:v>
                </c:pt>
                <c:pt idx="311" formatCode="0.00E+00">
                  <c:v>0.000585258065960972</c:v>
                </c:pt>
                <c:pt idx="312" formatCode="0.00E+00">
                  <c:v>0.000307559085683572</c:v>
                </c:pt>
                <c:pt idx="313" formatCode="0.00E+00">
                  <c:v>0.000292629032980486</c:v>
                </c:pt>
                <c:pt idx="314" formatCode="0.00E+00">
                  <c:v>0.000310545096224189</c:v>
                </c:pt>
                <c:pt idx="315" formatCode="0.00E+00">
                  <c:v>0.000310545096224189</c:v>
                </c:pt>
                <c:pt idx="316" formatCode="0.00E+00">
                  <c:v>0.000289643022439869</c:v>
                </c:pt>
                <c:pt idx="317" formatCode="0.00E+00">
                  <c:v>0.000295615043521103</c:v>
                </c:pt>
                <c:pt idx="318" formatCode="0.00E+00">
                  <c:v>0.000292629032980486</c:v>
                </c:pt>
                <c:pt idx="319" formatCode="0.00E+00">
                  <c:v>0.000250824885411845</c:v>
                </c:pt>
                <c:pt idx="320" formatCode="0.00E+00">
                  <c:v>0.000259782917033697</c:v>
                </c:pt>
                <c:pt idx="321" formatCode="0.00E+00">
                  <c:v>0.000247838874871228</c:v>
                </c:pt>
                <c:pt idx="322" formatCode="0.00E+00">
                  <c:v>0.000286657011899252</c:v>
                </c:pt>
                <c:pt idx="323" formatCode="0.00E+00">
                  <c:v>0.000295615043521103</c:v>
                </c:pt>
                <c:pt idx="324" formatCode="0.00E+00">
                  <c:v>0.000274712969736783</c:v>
                </c:pt>
                <c:pt idx="325" formatCode="0.00E+00">
                  <c:v>0.000304573075142955</c:v>
                </c:pt>
                <c:pt idx="326" formatCode="0.00E+00">
                  <c:v>0.000334433180549127</c:v>
                </c:pt>
                <c:pt idx="327" formatCode="0.00E+00">
                  <c:v>0.000289643022439869</c:v>
                </c:pt>
                <c:pt idx="328" formatCode="0.00E+00">
                  <c:v>0.000241866853789993</c:v>
                </c:pt>
                <c:pt idx="329" formatCode="0.00E+00">
                  <c:v>0.000220964780005673</c:v>
                </c:pt>
                <c:pt idx="330" formatCode="0.00E+00">
                  <c:v>0.000235894832708759</c:v>
                </c:pt>
                <c:pt idx="331" formatCode="0.00E+00">
                  <c:v>0.000280684990818017</c:v>
                </c:pt>
                <c:pt idx="332" formatCode="0.00E+00">
                  <c:v>0.000241866853789993</c:v>
                </c:pt>
                <c:pt idx="333" formatCode="0.00E+00">
                  <c:v>0.000238880843249376</c:v>
                </c:pt>
                <c:pt idx="334" formatCode="0.00E+00">
                  <c:v>0.0002776989802774</c:v>
                </c:pt>
                <c:pt idx="335" formatCode="0.00E+00">
                  <c:v>0.000286657011899252</c:v>
                </c:pt>
                <c:pt idx="336" formatCode="0.00E+00">
                  <c:v>0.000229922811627525</c:v>
                </c:pt>
                <c:pt idx="337" formatCode="0.00E+00">
                  <c:v>0.000212006748383821</c:v>
                </c:pt>
                <c:pt idx="338" formatCode="0.00E+00">
                  <c:v>0.000238880843249376</c:v>
                </c:pt>
                <c:pt idx="339" formatCode="0.00E+00">
                  <c:v>0.000250824885411845</c:v>
                </c:pt>
                <c:pt idx="340" formatCode="0.00E+00">
                  <c:v>0.000256796906493079</c:v>
                </c:pt>
                <c:pt idx="341" formatCode="0.00E+00">
                  <c:v>0.000292629032980486</c:v>
                </c:pt>
                <c:pt idx="342" formatCode="0.00E+00">
                  <c:v>0.000265754938114931</c:v>
                </c:pt>
                <c:pt idx="343" formatCode="0.00E+00">
                  <c:v>0.000200062706221352</c:v>
                </c:pt>
                <c:pt idx="344" formatCode="0.00E+00">
                  <c:v>0.000471789665417518</c:v>
                </c:pt>
                <c:pt idx="345" formatCode="0.00E+00">
                  <c:v>0.000409083444064557</c:v>
                </c:pt>
                <c:pt idx="346" formatCode="0.00E+00">
                  <c:v>0.000400125412442705</c:v>
                </c:pt>
                <c:pt idx="347" formatCode="0.00E+00">
                  <c:v>0.000370265307036533</c:v>
                </c:pt>
                <c:pt idx="348" formatCode="0.00E+00">
                  <c:v>0.000474775675958136</c:v>
                </c:pt>
                <c:pt idx="349" formatCode="0.00E+00">
                  <c:v>0.000418041475686409</c:v>
                </c:pt>
                <c:pt idx="350" formatCode="0.00E+00">
                  <c:v>0.000441929560011346</c:v>
                </c:pt>
                <c:pt idx="351" formatCode="0.00E+00">
                  <c:v>0.000438943549470729</c:v>
                </c:pt>
                <c:pt idx="352" formatCode="0.00E+00">
                  <c:v>0.000397139401902088</c:v>
                </c:pt>
                <c:pt idx="353" formatCode="0.00E+00">
                  <c:v>0.00033144717000851</c:v>
                </c:pt>
                <c:pt idx="354" formatCode="0.00E+00">
                  <c:v>0.000340405201630361</c:v>
                </c:pt>
                <c:pt idx="355" formatCode="0.00E+00">
                  <c:v>0.000394153391361471</c:v>
                </c:pt>
                <c:pt idx="356" formatCode="0.00E+00">
                  <c:v>0.00040609743352394</c:v>
                </c:pt>
                <c:pt idx="357" formatCode="0.00E+00">
                  <c:v>0.000450887591633198</c:v>
                </c:pt>
                <c:pt idx="358" formatCode="0.00E+00">
                  <c:v>0.000373251317577151</c:v>
                </c:pt>
                <c:pt idx="359" formatCode="0.00E+00">
                  <c:v>0.000385195359739619</c:v>
                </c:pt>
                <c:pt idx="360" formatCode="0.00E+00">
                  <c:v>0.000367279296495916</c:v>
                </c:pt>
                <c:pt idx="361" formatCode="0.00E+00">
                  <c:v>0.000391167380820854</c:v>
                </c:pt>
                <c:pt idx="362" formatCode="0.00E+00">
                  <c:v>0.00033144717000851</c:v>
                </c:pt>
                <c:pt idx="363" formatCode="0.00E+00">
                  <c:v>0.000328461159467892</c:v>
                </c:pt>
                <c:pt idx="364" formatCode="0.00E+00">
                  <c:v>0.000361307275414682</c:v>
                </c:pt>
                <c:pt idx="365" formatCode="0.00E+00">
                  <c:v>0.000450887591633198</c:v>
                </c:pt>
                <c:pt idx="366" formatCode="0.00E+00">
                  <c:v>0.000364293285955299</c:v>
                </c:pt>
                <c:pt idx="367" formatCode="0.00E+00">
                  <c:v>0.000403111422983323</c:v>
                </c:pt>
                <c:pt idx="368" formatCode="0.00E+00">
                  <c:v>0.000295615043521103</c:v>
                </c:pt>
                <c:pt idx="369" formatCode="0.00E+00">
                  <c:v>0.00035234924379283</c:v>
                </c:pt>
                <c:pt idx="370" formatCode="0.00E+00">
                  <c:v>0.000319503127846041</c:v>
                </c:pt>
                <c:pt idx="371" formatCode="0.00E+00">
                  <c:v>0.000370265307036533</c:v>
                </c:pt>
                <c:pt idx="372" formatCode="0.00E+00">
                  <c:v>0.000319503127846041</c:v>
                </c:pt>
                <c:pt idx="373" formatCode="0.00E+00">
                  <c:v>0.000295615043521103</c:v>
                </c:pt>
                <c:pt idx="374" formatCode="0.00E+00">
                  <c:v>0.000355335254333447</c:v>
                </c:pt>
                <c:pt idx="375" formatCode="0.00E+00">
                  <c:v>0.000355335254333447</c:v>
                </c:pt>
                <c:pt idx="376" formatCode="0.00E+00">
                  <c:v>0.000197076695680735</c:v>
                </c:pt>
                <c:pt idx="377" formatCode="0.00E+00">
                  <c:v>0.000155272548112094</c:v>
                </c:pt>
                <c:pt idx="378" formatCode="0.00E+00">
                  <c:v>0.000197076695680735</c:v>
                </c:pt>
                <c:pt idx="379" formatCode="0.00E+00">
                  <c:v>0.000194090685140118</c:v>
                </c:pt>
                <c:pt idx="380" formatCode="0.00E+00">
                  <c:v>0.000158258558652712</c:v>
                </c:pt>
                <c:pt idx="381" formatCode="0.00E+00">
                  <c:v>0.000155272548112094</c:v>
                </c:pt>
                <c:pt idx="382" formatCode="0.00E+00">
                  <c:v>0.000188118664058884</c:v>
                </c:pt>
                <c:pt idx="383" formatCode="0.00E+00">
                  <c:v>0.000146314516490243</c:v>
                </c:pt>
                <c:pt idx="384" formatCode="0.00E+00">
                  <c:v>0.000128398453246539</c:v>
                </c:pt>
                <c:pt idx="385" formatCode="0.00E+00">
                  <c:v>0.000155272548112094</c:v>
                </c:pt>
                <c:pt idx="386" formatCode="0.00E+00">
                  <c:v>0.000140342495409008</c:v>
                </c:pt>
                <c:pt idx="387" formatCode="0.00E+00">
                  <c:v>0.000152286537571477</c:v>
                </c:pt>
                <c:pt idx="388" formatCode="0.00E+00">
                  <c:v>0.00017020260081518</c:v>
                </c:pt>
                <c:pt idx="389" formatCode="0.00E+00">
                  <c:v>0.000155272548112094</c:v>
                </c:pt>
                <c:pt idx="390" formatCode="0.00E+00">
                  <c:v>0.000113468400543453</c:v>
                </c:pt>
                <c:pt idx="391" formatCode="0.00E+00">
                  <c:v>0.000137356484868391</c:v>
                </c:pt>
                <c:pt idx="392" formatCode="0.00E+00">
                  <c:v>0.000152286537571477</c:v>
                </c:pt>
                <c:pt idx="393" formatCode="0.00E+00">
                  <c:v>0.000173188611355798</c:v>
                </c:pt>
                <c:pt idx="394" formatCode="0.00E+00">
                  <c:v>0.000182146642977649</c:v>
                </c:pt>
                <c:pt idx="395" formatCode="0.00E+00">
                  <c:v>0.000113468400543453</c:v>
                </c:pt>
                <c:pt idx="396" formatCode="0.00E+00">
                  <c:v>9.85383478403678E-5</c:v>
                </c:pt>
                <c:pt idx="397" formatCode="0.00E+00">
                  <c:v>0.000143328505949626</c:v>
                </c:pt>
                <c:pt idx="398" formatCode="0.00E+00">
                  <c:v>0.000146314516490243</c:v>
                </c:pt>
                <c:pt idx="399" formatCode="0.00E+00">
                  <c:v>0.00014930052703086</c:v>
                </c:pt>
                <c:pt idx="400" formatCode="0.00E+00">
                  <c:v>0.000125412442705922</c:v>
                </c:pt>
                <c:pt idx="401" formatCode="0.00E+00">
                  <c:v>0.00014930052703086</c:v>
                </c:pt>
                <c:pt idx="402" formatCode="0.00E+00">
                  <c:v>0.000134370474327774</c:v>
                </c:pt>
                <c:pt idx="403" formatCode="0.00E+00">
                  <c:v>0.000110482390002836</c:v>
                </c:pt>
                <c:pt idx="404" formatCode="0.00E+00">
                  <c:v>0.000158258558652712</c:v>
                </c:pt>
                <c:pt idx="405" formatCode="0.00E+00">
                  <c:v>0.000104510368921602</c:v>
                </c:pt>
                <c:pt idx="406" formatCode="0.00E+00">
                  <c:v>0.000137356484868391</c:v>
                </c:pt>
                <c:pt idx="407" formatCode="0.00E+00">
                  <c:v>0.000161244569193329</c:v>
                </c:pt>
                <c:pt idx="408" formatCode="0.00E+00">
                  <c:v>0.000253810895952462</c:v>
                </c:pt>
                <c:pt idx="409" formatCode="0.00E+00">
                  <c:v>0.000259782917033697</c:v>
                </c:pt>
                <c:pt idx="410" formatCode="0.00E+00">
                  <c:v>0.000238880843249376</c:v>
                </c:pt>
                <c:pt idx="411" formatCode="0.00E+00">
                  <c:v>0.000229922811627525</c:v>
                </c:pt>
                <c:pt idx="412" formatCode="0.00E+00">
                  <c:v>0.00022395079054629</c:v>
                </c:pt>
                <c:pt idx="413" formatCode="0.00E+00">
                  <c:v>0.000220964780005673</c:v>
                </c:pt>
                <c:pt idx="414" formatCode="0.00E+00">
                  <c:v>0.000212006748383821</c:v>
                </c:pt>
                <c:pt idx="415" formatCode="0.00E+00">
                  <c:v>0.000191104674599501</c:v>
                </c:pt>
                <c:pt idx="416" formatCode="0.00E+00">
                  <c:v>0.000200062706221352</c:v>
                </c:pt>
                <c:pt idx="417" formatCode="0.00E+00">
                  <c:v>0.000241866853789993</c:v>
                </c:pt>
                <c:pt idx="418" formatCode="0.00E+00">
                  <c:v>0.000244852864330611</c:v>
                </c:pt>
                <c:pt idx="419" formatCode="0.00E+00">
                  <c:v>0.000214992758924439</c:v>
                </c:pt>
                <c:pt idx="420" formatCode="0.00E+00">
                  <c:v>0.000241866853789993</c:v>
                </c:pt>
                <c:pt idx="421" formatCode="0.00E+00">
                  <c:v>0.00022395079054629</c:v>
                </c:pt>
                <c:pt idx="422" formatCode="0.00E+00">
                  <c:v>0.000176174621896415</c:v>
                </c:pt>
                <c:pt idx="423" formatCode="0.00E+00">
                  <c:v>0.000194090685140118</c:v>
                </c:pt>
                <c:pt idx="424" formatCode="0.00E+00">
                  <c:v>0.000179160632437032</c:v>
                </c:pt>
                <c:pt idx="425" formatCode="0.00E+00">
                  <c:v>0.000167216590274563</c:v>
                </c:pt>
                <c:pt idx="426" formatCode="0.00E+00">
                  <c:v>0.000179160632437032</c:v>
                </c:pt>
                <c:pt idx="427" formatCode="0.00E+00">
                  <c:v>0.000179160632437032</c:v>
                </c:pt>
                <c:pt idx="428" formatCode="0.00E+00">
                  <c:v>0.000194090685140118</c:v>
                </c:pt>
                <c:pt idx="429" formatCode="0.00E+00">
                  <c:v>0.000182146642977649</c:v>
                </c:pt>
                <c:pt idx="430" formatCode="0.00E+00">
                  <c:v>0.000206034727302587</c:v>
                </c:pt>
                <c:pt idx="431" formatCode="0.00E+00">
                  <c:v>0.000176174621896415</c:v>
                </c:pt>
                <c:pt idx="432" formatCode="0.00E+00">
                  <c:v>0.00022395079054629</c:v>
                </c:pt>
                <c:pt idx="433" formatCode="0.00E+00">
                  <c:v>0.000220964780005673</c:v>
                </c:pt>
                <c:pt idx="434" formatCode="0.00E+00">
                  <c:v>0.000191104674599501</c:v>
                </c:pt>
                <c:pt idx="435" formatCode="0.00E+00">
                  <c:v>0.000182146642977649</c:v>
                </c:pt>
                <c:pt idx="436" formatCode="0.00E+00">
                  <c:v>0.000152286537571477</c:v>
                </c:pt>
                <c:pt idx="437" formatCode="0.00E+00">
                  <c:v>0.000200062706221352</c:v>
                </c:pt>
                <c:pt idx="438" formatCode="0.00E+00">
                  <c:v>0.000209020737843204</c:v>
                </c:pt>
                <c:pt idx="439" formatCode="0.00E+00">
                  <c:v>0.000188118664058884</c:v>
                </c:pt>
                <c:pt idx="440" formatCode="0.00E+00">
                  <c:v>8.06222845966646E-5</c:v>
                </c:pt>
                <c:pt idx="441" formatCode="0.00E+00">
                  <c:v>9.55523372997506E-5</c:v>
                </c:pt>
                <c:pt idx="442" formatCode="0.00E+00">
                  <c:v>7.76362740560474E-5</c:v>
                </c:pt>
                <c:pt idx="443" formatCode="0.00E+00">
                  <c:v>7.1664252974813E-5</c:v>
                </c:pt>
                <c:pt idx="444" formatCode="0.00E+00">
                  <c:v>7.76362740560474E-5</c:v>
                </c:pt>
                <c:pt idx="445" formatCode="0.00E+00">
                  <c:v>7.1664252974813E-5</c:v>
                </c:pt>
                <c:pt idx="446" formatCode="0.00E+00">
                  <c:v>6.27062213529613E-5</c:v>
                </c:pt>
                <c:pt idx="447" formatCode="0.00E+00">
                  <c:v>6.27062213529613E-5</c:v>
                </c:pt>
                <c:pt idx="448" formatCode="0.00E+00">
                  <c:v>7.46502635154302E-5</c:v>
                </c:pt>
                <c:pt idx="449" formatCode="0.00E+00">
                  <c:v>8.06222845966646E-5</c:v>
                </c:pt>
                <c:pt idx="450" formatCode="0.00E+00">
                  <c:v>8.95803162185162E-5</c:v>
                </c:pt>
                <c:pt idx="451" formatCode="0.00E+00">
                  <c:v>9.25663267591335E-5</c:v>
                </c:pt>
                <c:pt idx="452" formatCode="0.00E+00">
                  <c:v>0.000104510368921602</c:v>
                </c:pt>
                <c:pt idx="453" formatCode="0.00E+00">
                  <c:v>9.85383478403678E-5</c:v>
                </c:pt>
                <c:pt idx="454" formatCode="0.00E+00">
                  <c:v>8.36082951372819E-5</c:v>
                </c:pt>
                <c:pt idx="455" formatCode="0.00E+00">
                  <c:v>6.56922318935785E-5</c:v>
                </c:pt>
                <c:pt idx="456" formatCode="0.00E+00">
                  <c:v>7.46502635154302E-5</c:v>
                </c:pt>
                <c:pt idx="457" formatCode="0.00E+00">
                  <c:v>5.97202108123441E-5</c:v>
                </c:pt>
                <c:pt idx="458" formatCode="0.00E+00">
                  <c:v>5.67342002717269E-5</c:v>
                </c:pt>
                <c:pt idx="459" formatCode="0.00E+00">
                  <c:v>5.97202108123441E-5</c:v>
                </c:pt>
                <c:pt idx="460" formatCode="0.00E+00">
                  <c:v>5.97202108123441E-5</c:v>
                </c:pt>
                <c:pt idx="461" formatCode="0.00E+00">
                  <c:v>6.86782424341957E-5</c:v>
                </c:pt>
                <c:pt idx="462" formatCode="0.00E+00">
                  <c:v>9.25663267591335E-5</c:v>
                </c:pt>
                <c:pt idx="463" formatCode="0.00E+00">
                  <c:v>5.97202108123441E-5</c:v>
                </c:pt>
                <c:pt idx="464" formatCode="0.00E+00">
                  <c:v>7.76362740560474E-5</c:v>
                </c:pt>
                <c:pt idx="465" formatCode="0.00E+00">
                  <c:v>6.27062213529613E-5</c:v>
                </c:pt>
                <c:pt idx="466" formatCode="0.00E+00">
                  <c:v>8.65943056778991E-5</c:v>
                </c:pt>
                <c:pt idx="467" formatCode="0.00E+00">
                  <c:v>7.1664252974813E-5</c:v>
                </c:pt>
                <c:pt idx="468" formatCode="0.00E+00">
                  <c:v>5.67342002717269E-5</c:v>
                </c:pt>
                <c:pt idx="469" formatCode="0.00E+00">
                  <c:v>8.06222845966646E-5</c:v>
                </c:pt>
                <c:pt idx="470" formatCode="0.00E+00">
                  <c:v>6.27062213529613E-5</c:v>
                </c:pt>
                <c:pt idx="471" formatCode="0.00E+00">
                  <c:v>5.37481897311097E-5</c:v>
                </c:pt>
                <c:pt idx="472" formatCode="0.00E+00">
                  <c:v>8.06222845966646E-5</c:v>
                </c:pt>
                <c:pt idx="473" formatCode="0.00E+00">
                  <c:v>0.000122426432165305</c:v>
                </c:pt>
                <c:pt idx="474" formatCode="0.00E+00">
                  <c:v>0.000101524358380985</c:v>
                </c:pt>
                <c:pt idx="475" formatCode="0.00E+00">
                  <c:v>9.25663267591335E-5</c:v>
                </c:pt>
                <c:pt idx="476" formatCode="0.00E+00">
                  <c:v>0.000110482390002836</c:v>
                </c:pt>
                <c:pt idx="477" formatCode="0.00E+00">
                  <c:v>0.000119440421624688</c:v>
                </c:pt>
                <c:pt idx="478" formatCode="0.00E+00">
                  <c:v>0.000113468400543453</c:v>
                </c:pt>
                <c:pt idx="479" formatCode="0.00E+00">
                  <c:v>0.000104510368921602</c:v>
                </c:pt>
                <c:pt idx="480" formatCode="0.00E+00">
                  <c:v>0.000146314516490243</c:v>
                </c:pt>
                <c:pt idx="481" formatCode="0.00E+00">
                  <c:v>0.00014930052703086</c:v>
                </c:pt>
                <c:pt idx="482" formatCode="0.00E+00">
                  <c:v>0.000125412442705922</c:v>
                </c:pt>
                <c:pt idx="483" formatCode="0.00E+00">
                  <c:v>8.65943056778991E-5</c:v>
                </c:pt>
                <c:pt idx="484" formatCode="0.00E+00">
                  <c:v>0.000146314516490243</c:v>
                </c:pt>
                <c:pt idx="485" formatCode="0.00E+00">
                  <c:v>0.000128398453246539</c:v>
                </c:pt>
                <c:pt idx="486" formatCode="0.00E+00">
                  <c:v>0.000131384463787157</c:v>
                </c:pt>
                <c:pt idx="487" formatCode="0.00E+00">
                  <c:v>0.000155272548112094</c:v>
                </c:pt>
                <c:pt idx="488" formatCode="0.00E+00">
                  <c:v>0.000101524358380985</c:v>
                </c:pt>
                <c:pt idx="489" formatCode="0.00E+00">
                  <c:v>9.85383478403678E-5</c:v>
                </c:pt>
                <c:pt idx="490" formatCode="0.00E+00">
                  <c:v>0.000101524358380985</c:v>
                </c:pt>
                <c:pt idx="491" formatCode="0.00E+00">
                  <c:v>8.65943056778991E-5</c:v>
                </c:pt>
                <c:pt idx="492" formatCode="0.00E+00">
                  <c:v>0.000101524358380985</c:v>
                </c:pt>
                <c:pt idx="493" formatCode="0.00E+00">
                  <c:v>8.95803162185162E-5</c:v>
                </c:pt>
                <c:pt idx="494" formatCode="0.00E+00">
                  <c:v>8.36082951372819E-5</c:v>
                </c:pt>
                <c:pt idx="495" formatCode="0.00E+00">
                  <c:v>0.000104510368921602</c:v>
                </c:pt>
                <c:pt idx="496" formatCode="0.00E+00">
                  <c:v>0.000131384463787157</c:v>
                </c:pt>
                <c:pt idx="497" formatCode="0.00E+00">
                  <c:v>9.85383478403678E-5</c:v>
                </c:pt>
                <c:pt idx="498" formatCode="0.00E+00">
                  <c:v>0.000116454411084071</c:v>
                </c:pt>
                <c:pt idx="499" formatCode="0.00E+00">
                  <c:v>8.65943056778991E-5</c:v>
                </c:pt>
                <c:pt idx="500" formatCode="0.00E+00">
                  <c:v>0.000116454411084071</c:v>
                </c:pt>
                <c:pt idx="501" formatCode="0.00E+00">
                  <c:v>8.36082951372819E-5</c:v>
                </c:pt>
                <c:pt idx="502" formatCode="0.00E+00">
                  <c:v>0.000104510368921602</c:v>
                </c:pt>
                <c:pt idx="503" formatCode="0.00E+00">
                  <c:v>7.46502635154302E-5</c:v>
                </c:pt>
                <c:pt idx="504" formatCode="0.00E+00">
                  <c:v>3.58321264874065E-5</c:v>
                </c:pt>
                <c:pt idx="505" formatCode="0.00E+00">
                  <c:v>8.36082951372819E-5</c:v>
                </c:pt>
                <c:pt idx="506" formatCode="0.00E+00">
                  <c:v>4.47901581092581E-5</c:v>
                </c:pt>
                <c:pt idx="507" formatCode="0.00E+00">
                  <c:v>4.47901581092581E-5</c:v>
                </c:pt>
                <c:pt idx="508" formatCode="0.00E+00">
                  <c:v>5.37481897311097E-5</c:v>
                </c:pt>
                <c:pt idx="509" formatCode="0.00E+00">
                  <c:v>4.77761686498753E-5</c:v>
                </c:pt>
                <c:pt idx="510" formatCode="0.00E+00">
                  <c:v>5.67342002717269E-5</c:v>
                </c:pt>
                <c:pt idx="511" formatCode="0.00E+00">
                  <c:v>5.67342002717269E-5</c:v>
                </c:pt>
                <c:pt idx="512" formatCode="0.00E+00">
                  <c:v>3.88181370280237E-5</c:v>
                </c:pt>
                <c:pt idx="513" formatCode="0.00E+00">
                  <c:v>4.47901581092581E-5</c:v>
                </c:pt>
                <c:pt idx="514" formatCode="0.00E+00">
                  <c:v>5.07621791904925E-5</c:v>
                </c:pt>
                <c:pt idx="515" formatCode="0.00E+00">
                  <c:v>5.07621791904925E-5</c:v>
                </c:pt>
                <c:pt idx="516" formatCode="0.00E+00">
                  <c:v>2.9860105406172E-5</c:v>
                </c:pt>
                <c:pt idx="517" formatCode="0.00E+00">
                  <c:v>4.47901581092581E-5</c:v>
                </c:pt>
                <c:pt idx="518" formatCode="0.00E+00">
                  <c:v>7.1664252974813E-5</c:v>
                </c:pt>
                <c:pt idx="519" formatCode="0.00E+00">
                  <c:v>4.47901581092581E-5</c:v>
                </c:pt>
                <c:pt idx="520" formatCode="0.00E+00">
                  <c:v>4.77761686498753E-5</c:v>
                </c:pt>
                <c:pt idx="521" formatCode="0.00E+00">
                  <c:v>5.07621791904925E-5</c:v>
                </c:pt>
                <c:pt idx="522" formatCode="0.00E+00">
                  <c:v>6.27062213529613E-5</c:v>
                </c:pt>
                <c:pt idx="523" formatCode="0.00E+00">
                  <c:v>6.56922318935785E-5</c:v>
                </c:pt>
                <c:pt idx="524" formatCode="0.00E+00">
                  <c:v>3.58321264874065E-5</c:v>
                </c:pt>
                <c:pt idx="525" formatCode="0.00E+00">
                  <c:v>4.77761686498753E-5</c:v>
                </c:pt>
                <c:pt idx="526" formatCode="0.00E+00">
                  <c:v>5.37481897311097E-5</c:v>
                </c:pt>
                <c:pt idx="527" formatCode="0.00E+00">
                  <c:v>5.67342002717269E-5</c:v>
                </c:pt>
                <c:pt idx="528" formatCode="0.00E+00">
                  <c:v>4.77761686498753E-5</c:v>
                </c:pt>
                <c:pt idx="529" formatCode="0.00E+00">
                  <c:v>4.18041475686409E-5</c:v>
                </c:pt>
                <c:pt idx="530" formatCode="0.00E+00">
                  <c:v>4.18041475686409E-5</c:v>
                </c:pt>
                <c:pt idx="531" formatCode="0.00E+00">
                  <c:v>7.1664252974813E-5</c:v>
                </c:pt>
                <c:pt idx="532" formatCode="0.00E+00">
                  <c:v>5.97202108123441E-5</c:v>
                </c:pt>
                <c:pt idx="533" formatCode="0.00E+00">
                  <c:v>5.67342002717269E-5</c:v>
                </c:pt>
                <c:pt idx="534" formatCode="0.00E+00">
                  <c:v>4.47901581092581E-5</c:v>
                </c:pt>
                <c:pt idx="535" formatCode="0.00E+00">
                  <c:v>5.67342002717269E-5</c:v>
                </c:pt>
                <c:pt idx="536" formatCode="0.00E+00">
                  <c:v>5.37481897311097E-5</c:v>
                </c:pt>
                <c:pt idx="537" formatCode="0.00E+00">
                  <c:v>8.95803162185162E-5</c:v>
                </c:pt>
                <c:pt idx="538" formatCode="0.00E+00">
                  <c:v>6.27062213529613E-5</c:v>
                </c:pt>
                <c:pt idx="539" formatCode="0.00E+00">
                  <c:v>8.06222845966646E-5</c:v>
                </c:pt>
                <c:pt idx="540" formatCode="0.00E+00">
                  <c:v>5.97202108123441E-5</c:v>
                </c:pt>
                <c:pt idx="541" formatCode="0.00E+00">
                  <c:v>8.36082951372819E-5</c:v>
                </c:pt>
                <c:pt idx="542" formatCode="0.00E+00">
                  <c:v>7.46502635154302E-5</c:v>
                </c:pt>
                <c:pt idx="543" formatCode="0.00E+00">
                  <c:v>6.86782424341957E-5</c:v>
                </c:pt>
                <c:pt idx="544" formatCode="0.00E+00">
                  <c:v>6.27062213529613E-5</c:v>
                </c:pt>
                <c:pt idx="545" formatCode="0.00E+00">
                  <c:v>5.67342002717269E-5</c:v>
                </c:pt>
                <c:pt idx="546" formatCode="0.00E+00">
                  <c:v>7.46502635154302E-5</c:v>
                </c:pt>
                <c:pt idx="547" formatCode="0.00E+00">
                  <c:v>6.86782424341957E-5</c:v>
                </c:pt>
                <c:pt idx="548" formatCode="0.00E+00">
                  <c:v>5.67342002717269E-5</c:v>
                </c:pt>
                <c:pt idx="549" formatCode="0.00E+00">
                  <c:v>5.07621791904925E-5</c:v>
                </c:pt>
                <c:pt idx="550" formatCode="0.00E+00">
                  <c:v>5.97202108123441E-5</c:v>
                </c:pt>
                <c:pt idx="551" formatCode="0.00E+00">
                  <c:v>8.65943056778991E-5</c:v>
                </c:pt>
                <c:pt idx="552" formatCode="0.00E+00">
                  <c:v>7.76362740560474E-5</c:v>
                </c:pt>
                <c:pt idx="553" formatCode="0.00E+00">
                  <c:v>4.18041475686409E-5</c:v>
                </c:pt>
                <c:pt idx="554" formatCode="0.00E+00">
                  <c:v>5.97202108123441E-5</c:v>
                </c:pt>
                <c:pt idx="555" formatCode="0.00E+00">
                  <c:v>5.37481897311097E-5</c:v>
                </c:pt>
                <c:pt idx="556" formatCode="0.00E+00">
                  <c:v>5.07621791904925E-5</c:v>
                </c:pt>
                <c:pt idx="557" formatCode="0.00E+00">
                  <c:v>6.27062213529613E-5</c:v>
                </c:pt>
                <c:pt idx="558" formatCode="0.00E+00">
                  <c:v>7.76362740560474E-5</c:v>
                </c:pt>
                <c:pt idx="559" formatCode="0.00E+00">
                  <c:v>9.55523372997506E-5</c:v>
                </c:pt>
                <c:pt idx="560" formatCode="0.00E+00">
                  <c:v>6.86782424341957E-5</c:v>
                </c:pt>
                <c:pt idx="561" formatCode="0.00E+00">
                  <c:v>6.27062213529613E-5</c:v>
                </c:pt>
                <c:pt idx="562" formatCode="0.00E+00">
                  <c:v>6.86782424341957E-5</c:v>
                </c:pt>
                <c:pt idx="563" formatCode="0.00E+00">
                  <c:v>4.47901581092581E-5</c:v>
                </c:pt>
                <c:pt idx="564" formatCode="0.00E+00">
                  <c:v>7.1664252974813E-5</c:v>
                </c:pt>
                <c:pt idx="565" formatCode="0.00E+00">
                  <c:v>5.67342002717269E-5</c:v>
                </c:pt>
                <c:pt idx="566" formatCode="0.00E+00">
                  <c:v>7.1664252974813E-5</c:v>
                </c:pt>
                <c:pt idx="567" formatCode="0.00E+00">
                  <c:v>5.07621791904925E-5</c:v>
                </c:pt>
                <c:pt idx="568" formatCode="0.00E+00">
                  <c:v>7.76362740560474E-5</c:v>
                </c:pt>
                <c:pt idx="569" formatCode="0.00E+00">
                  <c:v>6.27062213529613E-5</c:v>
                </c:pt>
                <c:pt idx="570" formatCode="0.00E+00">
                  <c:v>4.18041475686409E-5</c:v>
                </c:pt>
                <c:pt idx="571" formatCode="0.00E+00">
                  <c:v>5.07621791904925E-5</c:v>
                </c:pt>
                <c:pt idx="572" formatCode="0.00E+00">
                  <c:v>4.47901581092581E-5</c:v>
                </c:pt>
                <c:pt idx="573" formatCode="0.00E+00">
                  <c:v>5.37481897311097E-5</c:v>
                </c:pt>
                <c:pt idx="574" formatCode="0.00E+00">
                  <c:v>2.9860105406172E-5</c:v>
                </c:pt>
                <c:pt idx="575" formatCode="0.00E+00">
                  <c:v>5.37481897311097E-5</c:v>
                </c:pt>
                <c:pt idx="576" formatCode="0.00E+00">
                  <c:v>2.38880843249376E-5</c:v>
                </c:pt>
                <c:pt idx="577" formatCode="0.00E+00">
                  <c:v>2.68740948655548E-5</c:v>
                </c:pt>
                <c:pt idx="578" formatCode="0.00E+00">
                  <c:v>8.36082951372819E-5</c:v>
                </c:pt>
                <c:pt idx="579" formatCode="0.00E+00">
                  <c:v>5.07621791904925E-5</c:v>
                </c:pt>
                <c:pt idx="580" formatCode="0.00E+00">
                  <c:v>5.97202108123441E-5</c:v>
                </c:pt>
                <c:pt idx="581" formatCode="0.00E+00">
                  <c:v>4.18041475686409E-5</c:v>
                </c:pt>
                <c:pt idx="582" formatCode="0.00E+00">
                  <c:v>5.37481897311097E-5</c:v>
                </c:pt>
                <c:pt idx="583" formatCode="0.00E+00">
                  <c:v>4.77761686498753E-5</c:v>
                </c:pt>
                <c:pt idx="584" formatCode="0.00E+00">
                  <c:v>2.68740948655548E-5</c:v>
                </c:pt>
                <c:pt idx="585" formatCode="0.00E+00">
                  <c:v>4.77761686498753E-5</c:v>
                </c:pt>
                <c:pt idx="586" formatCode="0.00E+00">
                  <c:v>3.58321264874065E-5</c:v>
                </c:pt>
                <c:pt idx="587" formatCode="0.00E+00">
                  <c:v>2.38880843249376E-5</c:v>
                </c:pt>
                <c:pt idx="588" formatCode="0.00E+00">
                  <c:v>4.77761686498753E-5</c:v>
                </c:pt>
                <c:pt idx="589" formatCode="0.00E+00">
                  <c:v>4.47901581092581E-5</c:v>
                </c:pt>
                <c:pt idx="590" formatCode="0.00E+00">
                  <c:v>6.86782424341957E-5</c:v>
                </c:pt>
                <c:pt idx="591" formatCode="0.00E+00">
                  <c:v>4.47901581092581E-5</c:v>
                </c:pt>
                <c:pt idx="592" formatCode="0.00E+00">
                  <c:v>4.18041475686409E-5</c:v>
                </c:pt>
                <c:pt idx="593" formatCode="0.00E+00">
                  <c:v>2.9860105406172E-5</c:v>
                </c:pt>
                <c:pt idx="594" formatCode="0.00E+00">
                  <c:v>5.37481897311097E-5</c:v>
                </c:pt>
                <c:pt idx="595" formatCode="0.00E+00">
                  <c:v>7.76362740560474E-5</c:v>
                </c:pt>
                <c:pt idx="596" formatCode="0.00E+00">
                  <c:v>3.88181370280237E-5</c:v>
                </c:pt>
                <c:pt idx="597" formatCode="0.00E+00">
                  <c:v>3.88181370280237E-5</c:v>
                </c:pt>
                <c:pt idx="598" formatCode="0.00E+00">
                  <c:v>3.58321264874065E-5</c:v>
                </c:pt>
                <c:pt idx="599" formatCode="0.00E+00">
                  <c:v>5.07621791904925E-5</c:v>
                </c:pt>
                <c:pt idx="600" formatCode="0.00E+00">
                  <c:v>5.07621791904925E-5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946208"/>
        <c:axId val="2146463040"/>
      </c:scatterChart>
      <c:valAx>
        <c:axId val="214694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463040"/>
        <c:crosses val="autoZero"/>
        <c:crossBetween val="midCat"/>
      </c:valAx>
      <c:valAx>
        <c:axId val="21464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946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 - CDC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</c:v>
                </c:pt>
                <c:pt idx="1">
                  <c:v>126.512576951465</c:v>
                </c:pt>
                <c:pt idx="2">
                  <c:v>234.003187968634</c:v>
                </c:pt>
                <c:pt idx="3">
                  <c:v>346.672032022703</c:v>
                </c:pt>
                <c:pt idx="4">
                  <c:v>457.179884648148</c:v>
                </c:pt>
                <c:pt idx="5">
                  <c:v>568.0301216317039</c:v>
                </c:pt>
                <c:pt idx="6">
                  <c:v>675.148590401946</c:v>
                </c:pt>
                <c:pt idx="7">
                  <c:v>783.995018799243</c:v>
                </c:pt>
                <c:pt idx="8">
                  <c:v>897.378909569364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1272.58620019436</c:v>
                </c:pt>
                <c:pt idx="12">
                  <c:v>1392.06871624782</c:v>
                </c:pt>
                <c:pt idx="13">
                  <c:v>1512.46384846384</c:v>
                </c:pt>
                <c:pt idx="14">
                  <c:v>1627.74860779634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2092.5075103867</c:v>
                </c:pt>
                <c:pt idx="19">
                  <c:v>2206.46222282132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0.566383493069674</c:v>
                </c:pt>
                <c:pt idx="3">
                  <c:v>0.532841060711213</c:v>
                </c:pt>
                <c:pt idx="4">
                  <c:v>0.508421499892477</c:v>
                </c:pt>
                <c:pt idx="5">
                  <c:v>0.48887934489365</c:v>
                </c:pt>
                <c:pt idx="6">
                  <c:v>0.473515942680638</c:v>
                </c:pt>
                <c:pt idx="7">
                  <c:v>0.459745433951751</c:v>
                </c:pt>
                <c:pt idx="8">
                  <c:v>0.447028861285971</c:v>
                </c:pt>
                <c:pt idx="9">
                  <c:v>0.436367407432749</c:v>
                </c:pt>
                <c:pt idx="10">
                  <c:v>0.423225936913512</c:v>
                </c:pt>
                <c:pt idx="11">
                  <c:v>0.408796057583281</c:v>
                </c:pt>
                <c:pt idx="12">
                  <c:v>0.399785473930638</c:v>
                </c:pt>
                <c:pt idx="13">
                  <c:v>0.39109367057984</c:v>
                </c:pt>
                <c:pt idx="14">
                  <c:v>0.383542065803878</c:v>
                </c:pt>
                <c:pt idx="15">
                  <c:v>0.37645879559939</c:v>
                </c:pt>
                <c:pt idx="16">
                  <c:v>0.370418159358382</c:v>
                </c:pt>
                <c:pt idx="17">
                  <c:v>0.364246602039021</c:v>
                </c:pt>
                <c:pt idx="18">
                  <c:v>0.358973439454957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63.0918338045378</c:v>
                </c:pt>
                <c:pt idx="2">
                  <c:v>117.033382667324</c:v>
                </c:pt>
                <c:pt idx="3">
                  <c:v>171.645606786699</c:v>
                </c:pt>
                <c:pt idx="4">
                  <c:v>220.991777936788</c:v>
                </c:pt>
                <c:pt idx="5">
                  <c:v>271.140890681552</c:v>
                </c:pt>
                <c:pt idx="6">
                  <c:v>308.382599521468</c:v>
                </c:pt>
                <c:pt idx="7">
                  <c:v>404.4335729992829</c:v>
                </c:pt>
                <c:pt idx="8">
                  <c:v>426.5943889185699</c:v>
                </c:pt>
                <c:pt idx="9">
                  <c:v>469.7962229493139</c:v>
                </c:pt>
                <c:pt idx="10">
                  <c:v>478.440336134453</c:v>
                </c:pt>
                <c:pt idx="11">
                  <c:v>602.730000920556</c:v>
                </c:pt>
                <c:pt idx="12">
                  <c:v>644.155680610759</c:v>
                </c:pt>
                <c:pt idx="13">
                  <c:v>711.974076248885</c:v>
                </c:pt>
                <c:pt idx="14">
                  <c:v>696.5675135112128</c:v>
                </c:pt>
                <c:pt idx="15">
                  <c:v>808.4476712599391</c:v>
                </c:pt>
                <c:pt idx="16">
                  <c:v>866.478217140437</c:v>
                </c:pt>
                <c:pt idx="17">
                  <c:v>886.540471741544</c:v>
                </c:pt>
                <c:pt idx="18">
                  <c:v>975.6013827631422</c:v>
                </c:pt>
                <c:pt idx="19">
                  <c:v>1063.00224047796</c:v>
                </c:pt>
              </c:numCache>
            </c:numRef>
          </c:xVal>
          <c:yVal>
            <c:numRef>
              <c:f>Sheet1!$F$33:$F$52</c:f>
              <c:numCache>
                <c:formatCode>General</c:formatCode>
                <c:ptCount val="20"/>
                <c:pt idx="0">
                  <c:v>0.78714960436542</c:v>
                </c:pt>
                <c:pt idx="1">
                  <c:v>0.643567486364169</c:v>
                </c:pt>
                <c:pt idx="2">
                  <c:v>0.593325193785189</c:v>
                </c:pt>
                <c:pt idx="3">
                  <c:v>0.562003318540819</c:v>
                </c:pt>
                <c:pt idx="4">
                  <c:v>0.542653787975054</c:v>
                </c:pt>
                <c:pt idx="5">
                  <c:v>0.523177979355645</c:v>
                </c:pt>
                <c:pt idx="6">
                  <c:v>0.509193647120347</c:v>
                </c:pt>
                <c:pt idx="7">
                  <c:v>0.479005250283468</c:v>
                </c:pt>
                <c:pt idx="8">
                  <c:v>0.475619110689709</c:v>
                </c:pt>
                <c:pt idx="9">
                  <c:v>0.471198584610572</c:v>
                </c:pt>
                <c:pt idx="10">
                  <c:v>0.473860901088911</c:v>
                </c:pt>
                <c:pt idx="11">
                  <c:v>0.438398028180716</c:v>
                </c:pt>
                <c:pt idx="12">
                  <c:v>0.439421906768063</c:v>
                </c:pt>
                <c:pt idx="13">
                  <c:v>0.417124544250469</c:v>
                </c:pt>
                <c:pt idx="14">
                  <c:v>0.424577087650531</c:v>
                </c:pt>
                <c:pt idx="15">
                  <c:v>0.414507100162261</c:v>
                </c:pt>
                <c:pt idx="16">
                  <c:v>0.397784849565999</c:v>
                </c:pt>
                <c:pt idx="17">
                  <c:v>0.396444206727009</c:v>
                </c:pt>
                <c:pt idx="18">
                  <c:v>0.384026712054269</c:v>
                </c:pt>
                <c:pt idx="19">
                  <c:v>0.380621389437363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Sheet1!$H$33:$H$52</c:f>
              <c:numCache>
                <c:formatCode>General</c:formatCode>
                <c:ptCount val="20"/>
                <c:pt idx="0">
                  <c:v>11.2401365958302</c:v>
                </c:pt>
                <c:pt idx="1">
                  <c:v>62.20104348354779</c:v>
                </c:pt>
                <c:pt idx="2">
                  <c:v>112.133941660843</c:v>
                </c:pt>
                <c:pt idx="3">
                  <c:v>162.11148690472</c:v>
                </c:pt>
                <c:pt idx="4">
                  <c:v>213.262457086647</c:v>
                </c:pt>
                <c:pt idx="5">
                  <c:v>262.679975607407</c:v>
                </c:pt>
                <c:pt idx="6">
                  <c:v>313.590497629196</c:v>
                </c:pt>
                <c:pt idx="7">
                  <c:v>362.3785698472429</c:v>
                </c:pt>
                <c:pt idx="8">
                  <c:v>414.5061345420928</c:v>
                </c:pt>
                <c:pt idx="9">
                  <c:v>470.1065510209939</c:v>
                </c:pt>
                <c:pt idx="10">
                  <c:v>530.16696626666</c:v>
                </c:pt>
                <c:pt idx="11">
                  <c:v>582.576075737623</c:v>
                </c:pt>
                <c:pt idx="12">
                  <c:v>634.369646940278</c:v>
                </c:pt>
                <c:pt idx="13">
                  <c:v>685.7698269722231</c:v>
                </c:pt>
                <c:pt idx="14">
                  <c:v>737.808027765883</c:v>
                </c:pt>
                <c:pt idx="15">
                  <c:v>786.651287966166</c:v>
                </c:pt>
                <c:pt idx="16">
                  <c:v>837.677643867864</c:v>
                </c:pt>
                <c:pt idx="17">
                  <c:v>886.94879436467</c:v>
                </c:pt>
                <c:pt idx="18">
                  <c:v>939.268950479141</c:v>
                </c:pt>
                <c:pt idx="19">
                  <c:v>990.927747676847</c:v>
                </c:pt>
              </c:numCache>
            </c:numRef>
          </c:xVal>
          <c:yVal>
            <c:numRef>
              <c:f>Sheet1!$I$33:$I$52</c:f>
              <c:numCache>
                <c:formatCode>General</c:formatCode>
                <c:ptCount val="20"/>
                <c:pt idx="0">
                  <c:v>0.78140380019354</c:v>
                </c:pt>
                <c:pt idx="1">
                  <c:v>0.66096022638411</c:v>
                </c:pt>
                <c:pt idx="2">
                  <c:v>0.612667729267672</c:v>
                </c:pt>
                <c:pt idx="3">
                  <c:v>0.579671585421879</c:v>
                </c:pt>
                <c:pt idx="4">
                  <c:v>0.558466799929621</c:v>
                </c:pt>
                <c:pt idx="5">
                  <c:v>0.539430795716687</c:v>
                </c:pt>
                <c:pt idx="6">
                  <c:v>0.524680914236002</c:v>
                </c:pt>
                <c:pt idx="7">
                  <c:v>0.512262839185173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0.478874420843759</c:v>
                </c:pt>
                <c:pt idx="11">
                  <c:v>0.4697084791406</c:v>
                </c:pt>
                <c:pt idx="12">
                  <c:v>0.461653625469189</c:v>
                </c:pt>
                <c:pt idx="13">
                  <c:v>0.45402522750821</c:v>
                </c:pt>
                <c:pt idx="14">
                  <c:v>0.4470445925868</c:v>
                </c:pt>
                <c:pt idx="15">
                  <c:v>0.440518332616515</c:v>
                </c:pt>
                <c:pt idx="16">
                  <c:v>0.434449502218877</c:v>
                </c:pt>
                <c:pt idx="17">
                  <c:v>0.428027985220519</c:v>
                </c:pt>
                <c:pt idx="18">
                  <c:v>0.422784696834923</c:v>
                </c:pt>
                <c:pt idx="19">
                  <c:v>0.417011248338285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Sheet1!$L$33:$L$52</c:f>
              <c:numCache>
                <c:formatCode>General</c:formatCode>
                <c:ptCount val="20"/>
                <c:pt idx="0">
                  <c:v>19.0547943610816</c:v>
                </c:pt>
                <c:pt idx="1">
                  <c:v>117.076492277101</c:v>
                </c:pt>
                <c:pt idx="2">
                  <c:v>215.928026805266</c:v>
                </c:pt>
                <c:pt idx="3">
                  <c:v>318.7133580614689</c:v>
                </c:pt>
                <c:pt idx="4">
                  <c:v>416.0919189608269</c:v>
                </c:pt>
                <c:pt idx="5">
                  <c:v>512.416729276233</c:v>
                </c:pt>
                <c:pt idx="6">
                  <c:v>607.3256159097649</c:v>
                </c:pt>
                <c:pt idx="7">
                  <c:v>732.1646948314799</c:v>
                </c:pt>
                <c:pt idx="8">
                  <c:v>812.158078840953</c:v>
                </c:pt>
                <c:pt idx="9">
                  <c:v>914.602447337542</c:v>
                </c:pt>
                <c:pt idx="10">
                  <c:v>988.2057474040081</c:v>
                </c:pt>
                <c:pt idx="11">
                  <c:v>1138.76721858911</c:v>
                </c:pt>
                <c:pt idx="12">
                  <c:v>1237.0028339316</c:v>
                </c:pt>
                <c:pt idx="13">
                  <c:v>1347.93428583192</c:v>
                </c:pt>
                <c:pt idx="14">
                  <c:v>1420.33407089244</c:v>
                </c:pt>
                <c:pt idx="15">
                  <c:v>1539.20165499083</c:v>
                </c:pt>
                <c:pt idx="16">
                  <c:v>1655.90692969145</c:v>
                </c:pt>
                <c:pt idx="17">
                  <c:v>1746.45398773006</c:v>
                </c:pt>
                <c:pt idx="18">
                  <c:v>1886.22263194284</c:v>
                </c:pt>
                <c:pt idx="19">
                  <c:v>2004.11876339149</c:v>
                </c:pt>
              </c:numCache>
            </c:numRef>
          </c:xVal>
          <c:yVal>
            <c:numRef>
              <c:f>Sheet1!$M$33:$M$52</c:f>
              <c:numCache>
                <c:formatCode>General</c:formatCode>
                <c:ptCount val="20"/>
                <c:pt idx="0">
                  <c:v>0.756309992766656</c:v>
                </c:pt>
                <c:pt idx="1">
                  <c:v>0.632507740410932</c:v>
                </c:pt>
                <c:pt idx="2">
                  <c:v>0.57378655160111</c:v>
                </c:pt>
                <c:pt idx="3">
                  <c:v>0.533323446541679</c:v>
                </c:pt>
                <c:pt idx="4">
                  <c:v>0.510568257350641</c:v>
                </c:pt>
                <c:pt idx="5">
                  <c:v>0.492305133474741</c:v>
                </c:pt>
                <c:pt idx="6">
                  <c:v>0.474482944215279</c:v>
                </c:pt>
                <c:pt idx="7">
                  <c:v>0.456242393992414</c:v>
                </c:pt>
                <c:pt idx="8">
                  <c:v>0.445285955338989</c:v>
                </c:pt>
                <c:pt idx="9">
                  <c:v>0.440165951477948</c:v>
                </c:pt>
                <c:pt idx="10">
                  <c:v>0.43307299812324</c:v>
                </c:pt>
                <c:pt idx="11">
                  <c:v>0.410430402281435</c:v>
                </c:pt>
                <c:pt idx="12">
                  <c:v>0.40656041063888</c:v>
                </c:pt>
                <c:pt idx="13">
                  <c:v>0.39336554533547</c:v>
                </c:pt>
                <c:pt idx="14">
                  <c:v>0.38986430760283</c:v>
                </c:pt>
                <c:pt idx="15">
                  <c:v>0.385938110924304</c:v>
                </c:pt>
                <c:pt idx="16">
                  <c:v>0.375396612058179</c:v>
                </c:pt>
                <c:pt idx="17">
                  <c:v>0.368400917852674</c:v>
                </c:pt>
                <c:pt idx="18">
                  <c:v>0.360150873866124</c:v>
                </c:pt>
                <c:pt idx="19">
                  <c:v>0.354762521504535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823264"/>
        <c:axId val="2112829120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Sheet1!$S$33:$S$52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32.36588150967638</c:v>
                      </c:pt>
                      <c:pt idx="1">
                        <c:v>195.313517963893</c:v>
                      </c:pt>
                      <c:pt idx="2">
                        <c:v>361.857853432076</c:v>
                      </c:pt>
                      <c:pt idx="3">
                        <c:v>529.06170205889</c:v>
                      </c:pt>
                      <c:pt idx="4">
                        <c:v>694.0128468762581</c:v>
                      </c:pt>
                      <c:pt idx="5">
                        <c:v>869.1005628119349</c:v>
                      </c:pt>
                      <c:pt idx="6">
                        <c:v>1039.50973232146</c:v>
                      </c:pt>
                      <c:pt idx="7">
                        <c:v>1208.32982689255</c:v>
                      </c:pt>
                      <c:pt idx="8">
                        <c:v>1384.59143968871</c:v>
                      </c:pt>
                      <c:pt idx="9">
                        <c:v>1553.59149582384</c:v>
                      </c:pt>
                      <c:pt idx="10">
                        <c:v>1741.52994999468</c:v>
                      </c:pt>
                      <c:pt idx="11">
                        <c:v>1929.12669416617</c:v>
                      </c:pt>
                      <c:pt idx="12">
                        <c:v>2104.61459337833</c:v>
                      </c:pt>
                      <c:pt idx="13">
                        <c:v>2284.36815295513</c:v>
                      </c:pt>
                      <c:pt idx="14">
                        <c:v>2455.7257520066</c:v>
                      </c:pt>
                      <c:pt idx="15">
                        <c:v>2624.65164755872</c:v>
                      </c:pt>
                      <c:pt idx="16">
                        <c:v>2802.6093656365</c:v>
                      </c:pt>
                      <c:pt idx="17">
                        <c:v>2970.44551311133</c:v>
                      </c:pt>
                      <c:pt idx="18">
                        <c:v>3150.238645111619</c:v>
                      </c:pt>
                      <c:pt idx="19">
                        <c:v>3330.00508595259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Sheet1!$T$33:$T$52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0.706559097151626</c:v>
                      </c:pt>
                      <c:pt idx="1">
                        <c:v>0.57847411269354</c:v>
                      </c:pt>
                      <c:pt idx="2">
                        <c:v>0.522814021201517</c:v>
                      </c:pt>
                      <c:pt idx="3">
                        <c:v>0.490151411479512</c:v>
                      </c:pt>
                      <c:pt idx="4">
                        <c:v>0.466187997292383</c:v>
                      </c:pt>
                      <c:pt idx="5">
                        <c:v>0.44090898816273</c:v>
                      </c:pt>
                      <c:pt idx="6">
                        <c:v>0.423975357757272</c:v>
                      </c:pt>
                      <c:pt idx="7">
                        <c:v>0.408350785404285</c:v>
                      </c:pt>
                      <c:pt idx="8">
                        <c:v>0.395096599350954</c:v>
                      </c:pt>
                      <c:pt idx="9">
                        <c:v>0.384603577328354</c:v>
                      </c:pt>
                      <c:pt idx="10">
                        <c:v>0.374196573447763</c:v>
                      </c:pt>
                      <c:pt idx="11">
                        <c:v>0.363833617209493</c:v>
                      </c:pt>
                      <c:pt idx="12">
                        <c:v>0.354614036352439</c:v>
                      </c:pt>
                      <c:pt idx="13">
                        <c:v>0.345455945026587</c:v>
                      </c:pt>
                      <c:pt idx="14">
                        <c:v>0.338929746148733</c:v>
                      </c:pt>
                      <c:pt idx="15">
                        <c:v>0.33343402384071</c:v>
                      </c:pt>
                      <c:pt idx="16">
                        <c:v>0.325948887629027</c:v>
                      </c:pt>
                      <c:pt idx="17">
                        <c:v>0.319058913874335</c:v>
                      </c:pt>
                      <c:pt idx="18">
                        <c:v>0.312284924098764</c:v>
                      </c:pt>
                      <c:pt idx="19">
                        <c:v>0.307194763889974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128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29120"/>
        <c:crosses val="autoZero"/>
        <c:crossBetween val="midCat"/>
      </c:valAx>
      <c:valAx>
        <c:axId val="2112829120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2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[CDC.xlsx]TDDD!$A:$A</c:f>
              <c:numCache>
                <c:formatCode>General</c:formatCode>
                <c:ptCount val="1048576"/>
                <c:pt idx="0">
                  <c:v>660.0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  <c:pt idx="25">
                  <c:v>2024.0</c:v>
                </c:pt>
                <c:pt idx="26">
                  <c:v>2025.0</c:v>
                </c:pt>
                <c:pt idx="27">
                  <c:v>2026.0</c:v>
                </c:pt>
                <c:pt idx="28">
                  <c:v>2027.0</c:v>
                </c:pt>
                <c:pt idx="29">
                  <c:v>2028.0</c:v>
                </c:pt>
                <c:pt idx="30">
                  <c:v>2029.0</c:v>
                </c:pt>
                <c:pt idx="31">
                  <c:v>2030.0</c:v>
                </c:pt>
                <c:pt idx="32">
                  <c:v>2031.0</c:v>
                </c:pt>
                <c:pt idx="33">
                  <c:v>2032.0</c:v>
                </c:pt>
                <c:pt idx="34">
                  <c:v>2033.0</c:v>
                </c:pt>
                <c:pt idx="35">
                  <c:v>2034.0</c:v>
                </c:pt>
                <c:pt idx="36">
                  <c:v>2035.0</c:v>
                </c:pt>
                <c:pt idx="37">
                  <c:v>2036.0</c:v>
                </c:pt>
                <c:pt idx="38">
                  <c:v>2037.0</c:v>
                </c:pt>
                <c:pt idx="39">
                  <c:v>2038.0</c:v>
                </c:pt>
                <c:pt idx="40">
                  <c:v>2039.0</c:v>
                </c:pt>
                <c:pt idx="41">
                  <c:v>2040.0</c:v>
                </c:pt>
                <c:pt idx="42">
                  <c:v>2041.0</c:v>
                </c:pt>
                <c:pt idx="43">
                  <c:v>2042.0</c:v>
                </c:pt>
                <c:pt idx="44">
                  <c:v>2043.0</c:v>
                </c:pt>
                <c:pt idx="45">
                  <c:v>2044.0</c:v>
                </c:pt>
                <c:pt idx="46">
                  <c:v>2045.0</c:v>
                </c:pt>
                <c:pt idx="47">
                  <c:v>2046.0</c:v>
                </c:pt>
                <c:pt idx="48">
                  <c:v>2047.0</c:v>
                </c:pt>
                <c:pt idx="49">
                  <c:v>2048.0</c:v>
                </c:pt>
                <c:pt idx="50">
                  <c:v>2049.0</c:v>
                </c:pt>
                <c:pt idx="51">
                  <c:v>2050.0</c:v>
                </c:pt>
                <c:pt idx="52">
                  <c:v>2051.0</c:v>
                </c:pt>
                <c:pt idx="53">
                  <c:v>2052.0</c:v>
                </c:pt>
                <c:pt idx="54">
                  <c:v>2053.0</c:v>
                </c:pt>
                <c:pt idx="55">
                  <c:v>2054.0</c:v>
                </c:pt>
                <c:pt idx="56">
                  <c:v>2055.0</c:v>
                </c:pt>
                <c:pt idx="57">
                  <c:v>2056.0</c:v>
                </c:pt>
                <c:pt idx="58">
                  <c:v>2057.0</c:v>
                </c:pt>
                <c:pt idx="59">
                  <c:v>2058.0</c:v>
                </c:pt>
                <c:pt idx="60">
                  <c:v>2059.0</c:v>
                </c:pt>
                <c:pt idx="61">
                  <c:v>2060.0</c:v>
                </c:pt>
                <c:pt idx="62">
                  <c:v>2061.0</c:v>
                </c:pt>
                <c:pt idx="63">
                  <c:v>2062.0</c:v>
                </c:pt>
                <c:pt idx="64">
                  <c:v>2063.0</c:v>
                </c:pt>
                <c:pt idx="65">
                  <c:v>2064.0</c:v>
                </c:pt>
                <c:pt idx="66">
                  <c:v>2065.0</c:v>
                </c:pt>
                <c:pt idx="67">
                  <c:v>2066.0</c:v>
                </c:pt>
                <c:pt idx="68">
                  <c:v>2067.0</c:v>
                </c:pt>
                <c:pt idx="69">
                  <c:v>2068.0</c:v>
                </c:pt>
                <c:pt idx="70">
                  <c:v>2069.0</c:v>
                </c:pt>
                <c:pt idx="71">
                  <c:v>2070.0</c:v>
                </c:pt>
                <c:pt idx="72">
                  <c:v>2071.0</c:v>
                </c:pt>
                <c:pt idx="73">
                  <c:v>2072.0</c:v>
                </c:pt>
                <c:pt idx="74">
                  <c:v>2073.0</c:v>
                </c:pt>
                <c:pt idx="75">
                  <c:v>2074.0</c:v>
                </c:pt>
                <c:pt idx="76">
                  <c:v>2075.0</c:v>
                </c:pt>
                <c:pt idx="77">
                  <c:v>2076.0</c:v>
                </c:pt>
                <c:pt idx="78">
                  <c:v>2077.0</c:v>
                </c:pt>
                <c:pt idx="79">
                  <c:v>2078.0</c:v>
                </c:pt>
                <c:pt idx="80">
                  <c:v>2079.0</c:v>
                </c:pt>
                <c:pt idx="81">
                  <c:v>2080.0</c:v>
                </c:pt>
                <c:pt idx="82">
                  <c:v>2081.0</c:v>
                </c:pt>
                <c:pt idx="83">
                  <c:v>2082.0</c:v>
                </c:pt>
                <c:pt idx="84">
                  <c:v>2083.0</c:v>
                </c:pt>
                <c:pt idx="85">
                  <c:v>2084.0</c:v>
                </c:pt>
                <c:pt idx="86">
                  <c:v>2085.0</c:v>
                </c:pt>
                <c:pt idx="87">
                  <c:v>2086.0</c:v>
                </c:pt>
                <c:pt idx="88">
                  <c:v>2087.0</c:v>
                </c:pt>
                <c:pt idx="89">
                  <c:v>2088.0</c:v>
                </c:pt>
                <c:pt idx="90">
                  <c:v>2089.0</c:v>
                </c:pt>
                <c:pt idx="91">
                  <c:v>2090.0</c:v>
                </c:pt>
                <c:pt idx="92">
                  <c:v>2091.0</c:v>
                </c:pt>
                <c:pt idx="93">
                  <c:v>2092.0</c:v>
                </c:pt>
                <c:pt idx="94">
                  <c:v>2093.0</c:v>
                </c:pt>
                <c:pt idx="95">
                  <c:v>2094.0</c:v>
                </c:pt>
                <c:pt idx="96">
                  <c:v>2095.0</c:v>
                </c:pt>
                <c:pt idx="97">
                  <c:v>2096.0</c:v>
                </c:pt>
                <c:pt idx="98">
                  <c:v>2097.0</c:v>
                </c:pt>
                <c:pt idx="99">
                  <c:v>2098.0</c:v>
                </c:pt>
                <c:pt idx="100">
                  <c:v>2099.0</c:v>
                </c:pt>
                <c:pt idx="101">
                  <c:v>2100.0</c:v>
                </c:pt>
                <c:pt idx="102">
                  <c:v>2101.0</c:v>
                </c:pt>
                <c:pt idx="103">
                  <c:v>2102.0</c:v>
                </c:pt>
                <c:pt idx="104">
                  <c:v>2103.0</c:v>
                </c:pt>
                <c:pt idx="105">
                  <c:v>2104.0</c:v>
                </c:pt>
                <c:pt idx="106">
                  <c:v>2105.0</c:v>
                </c:pt>
                <c:pt idx="107">
                  <c:v>2106.0</c:v>
                </c:pt>
                <c:pt idx="108">
                  <c:v>2107.0</c:v>
                </c:pt>
                <c:pt idx="109">
                  <c:v>2108.0</c:v>
                </c:pt>
                <c:pt idx="110">
                  <c:v>2109.0</c:v>
                </c:pt>
                <c:pt idx="111">
                  <c:v>2110.0</c:v>
                </c:pt>
                <c:pt idx="112">
                  <c:v>2111.0</c:v>
                </c:pt>
                <c:pt idx="113">
                  <c:v>2112.0</c:v>
                </c:pt>
                <c:pt idx="114">
                  <c:v>2113.0</c:v>
                </c:pt>
                <c:pt idx="115">
                  <c:v>2114.0</c:v>
                </c:pt>
                <c:pt idx="116">
                  <c:v>2115.0</c:v>
                </c:pt>
                <c:pt idx="117">
                  <c:v>2116.0</c:v>
                </c:pt>
                <c:pt idx="118">
                  <c:v>2117.0</c:v>
                </c:pt>
                <c:pt idx="119">
                  <c:v>2118.0</c:v>
                </c:pt>
                <c:pt idx="120">
                  <c:v>2119.0</c:v>
                </c:pt>
                <c:pt idx="121">
                  <c:v>2120.0</c:v>
                </c:pt>
                <c:pt idx="122">
                  <c:v>2121.0</c:v>
                </c:pt>
                <c:pt idx="123">
                  <c:v>2122.0</c:v>
                </c:pt>
                <c:pt idx="124">
                  <c:v>2123.0</c:v>
                </c:pt>
                <c:pt idx="125">
                  <c:v>2124.0</c:v>
                </c:pt>
                <c:pt idx="126">
                  <c:v>2125.0</c:v>
                </c:pt>
                <c:pt idx="127">
                  <c:v>2126.0</c:v>
                </c:pt>
                <c:pt idx="128">
                  <c:v>2127.0</c:v>
                </c:pt>
                <c:pt idx="129">
                  <c:v>2128.0</c:v>
                </c:pt>
                <c:pt idx="130">
                  <c:v>2129.0</c:v>
                </c:pt>
                <c:pt idx="131">
                  <c:v>2130.0</c:v>
                </c:pt>
                <c:pt idx="132">
                  <c:v>2131.0</c:v>
                </c:pt>
                <c:pt idx="133">
                  <c:v>2132.0</c:v>
                </c:pt>
                <c:pt idx="134">
                  <c:v>2133.0</c:v>
                </c:pt>
                <c:pt idx="135">
                  <c:v>2134.0</c:v>
                </c:pt>
                <c:pt idx="136">
                  <c:v>2135.0</c:v>
                </c:pt>
                <c:pt idx="137">
                  <c:v>2136.0</c:v>
                </c:pt>
                <c:pt idx="138">
                  <c:v>2137.0</c:v>
                </c:pt>
                <c:pt idx="139">
                  <c:v>2138.0</c:v>
                </c:pt>
                <c:pt idx="140">
                  <c:v>2139.0</c:v>
                </c:pt>
                <c:pt idx="141">
                  <c:v>2140.0</c:v>
                </c:pt>
                <c:pt idx="142">
                  <c:v>2141.0</c:v>
                </c:pt>
                <c:pt idx="143">
                  <c:v>2142.0</c:v>
                </c:pt>
                <c:pt idx="144">
                  <c:v>2143.0</c:v>
                </c:pt>
                <c:pt idx="145">
                  <c:v>2144.0</c:v>
                </c:pt>
                <c:pt idx="146">
                  <c:v>2145.0</c:v>
                </c:pt>
                <c:pt idx="147">
                  <c:v>2146.0</c:v>
                </c:pt>
                <c:pt idx="148">
                  <c:v>2147.0</c:v>
                </c:pt>
                <c:pt idx="149">
                  <c:v>2148.0</c:v>
                </c:pt>
                <c:pt idx="150">
                  <c:v>2149.0</c:v>
                </c:pt>
                <c:pt idx="151">
                  <c:v>2150.0</c:v>
                </c:pt>
                <c:pt idx="152">
                  <c:v>2151.0</c:v>
                </c:pt>
                <c:pt idx="153">
                  <c:v>2152.0</c:v>
                </c:pt>
                <c:pt idx="154">
                  <c:v>2153.0</c:v>
                </c:pt>
                <c:pt idx="155">
                  <c:v>2154.0</c:v>
                </c:pt>
                <c:pt idx="156">
                  <c:v>2155.0</c:v>
                </c:pt>
                <c:pt idx="157">
                  <c:v>2156.0</c:v>
                </c:pt>
                <c:pt idx="158">
                  <c:v>2157.0</c:v>
                </c:pt>
                <c:pt idx="159">
                  <c:v>2158.0</c:v>
                </c:pt>
                <c:pt idx="160">
                  <c:v>2159.0</c:v>
                </c:pt>
                <c:pt idx="161">
                  <c:v>2160.0</c:v>
                </c:pt>
                <c:pt idx="162">
                  <c:v>2161.0</c:v>
                </c:pt>
                <c:pt idx="163">
                  <c:v>2162.0</c:v>
                </c:pt>
                <c:pt idx="164">
                  <c:v>2163.0</c:v>
                </c:pt>
                <c:pt idx="165">
                  <c:v>2164.0</c:v>
                </c:pt>
                <c:pt idx="166">
                  <c:v>2165.0</c:v>
                </c:pt>
                <c:pt idx="167">
                  <c:v>2166.0</c:v>
                </c:pt>
                <c:pt idx="168">
                  <c:v>2167.0</c:v>
                </c:pt>
                <c:pt idx="169">
                  <c:v>2168.0</c:v>
                </c:pt>
                <c:pt idx="170">
                  <c:v>2169.0</c:v>
                </c:pt>
                <c:pt idx="171">
                  <c:v>2170.0</c:v>
                </c:pt>
                <c:pt idx="172">
                  <c:v>2171.0</c:v>
                </c:pt>
                <c:pt idx="173">
                  <c:v>2172.0</c:v>
                </c:pt>
                <c:pt idx="174">
                  <c:v>2173.0</c:v>
                </c:pt>
                <c:pt idx="175">
                  <c:v>2174.0</c:v>
                </c:pt>
                <c:pt idx="176">
                  <c:v>2175.0</c:v>
                </c:pt>
                <c:pt idx="177">
                  <c:v>2176.0</c:v>
                </c:pt>
                <c:pt idx="178">
                  <c:v>2177.0</c:v>
                </c:pt>
                <c:pt idx="179">
                  <c:v>2178.0</c:v>
                </c:pt>
                <c:pt idx="180">
                  <c:v>2179.0</c:v>
                </c:pt>
                <c:pt idx="181">
                  <c:v>2180.0</c:v>
                </c:pt>
                <c:pt idx="182">
                  <c:v>2181.0</c:v>
                </c:pt>
                <c:pt idx="183">
                  <c:v>2182.0</c:v>
                </c:pt>
                <c:pt idx="184">
                  <c:v>2183.0</c:v>
                </c:pt>
                <c:pt idx="185">
                  <c:v>2184.0</c:v>
                </c:pt>
                <c:pt idx="186">
                  <c:v>2185.0</c:v>
                </c:pt>
                <c:pt idx="187">
                  <c:v>2186.0</c:v>
                </c:pt>
                <c:pt idx="188">
                  <c:v>2187.0</c:v>
                </c:pt>
                <c:pt idx="189">
                  <c:v>2188.0</c:v>
                </c:pt>
                <c:pt idx="190">
                  <c:v>2189.0</c:v>
                </c:pt>
                <c:pt idx="191">
                  <c:v>2190.0</c:v>
                </c:pt>
                <c:pt idx="192">
                  <c:v>2191.0</c:v>
                </c:pt>
                <c:pt idx="193">
                  <c:v>2192.0</c:v>
                </c:pt>
                <c:pt idx="194">
                  <c:v>2193.0</c:v>
                </c:pt>
                <c:pt idx="195">
                  <c:v>2194.0</c:v>
                </c:pt>
                <c:pt idx="196">
                  <c:v>2195.0</c:v>
                </c:pt>
                <c:pt idx="197">
                  <c:v>2196.0</c:v>
                </c:pt>
                <c:pt idx="198">
                  <c:v>2197.0</c:v>
                </c:pt>
                <c:pt idx="199">
                  <c:v>2198.0</c:v>
                </c:pt>
                <c:pt idx="200">
                  <c:v>2199.0</c:v>
                </c:pt>
                <c:pt idx="201">
                  <c:v>2200.0</c:v>
                </c:pt>
                <c:pt idx="202">
                  <c:v>2201.0</c:v>
                </c:pt>
                <c:pt idx="203">
                  <c:v>2202.0</c:v>
                </c:pt>
                <c:pt idx="204">
                  <c:v>2203.0</c:v>
                </c:pt>
                <c:pt idx="205">
                  <c:v>2204.0</c:v>
                </c:pt>
                <c:pt idx="206">
                  <c:v>2205.0</c:v>
                </c:pt>
                <c:pt idx="207">
                  <c:v>2206.0</c:v>
                </c:pt>
                <c:pt idx="208">
                  <c:v>2207.0</c:v>
                </c:pt>
                <c:pt idx="209">
                  <c:v>2208.0</c:v>
                </c:pt>
                <c:pt idx="210">
                  <c:v>2209.0</c:v>
                </c:pt>
                <c:pt idx="211">
                  <c:v>2210.0</c:v>
                </c:pt>
                <c:pt idx="212">
                  <c:v>2211.0</c:v>
                </c:pt>
                <c:pt idx="213">
                  <c:v>2212.0</c:v>
                </c:pt>
                <c:pt idx="214">
                  <c:v>2213.0</c:v>
                </c:pt>
                <c:pt idx="215">
                  <c:v>2214.0</c:v>
                </c:pt>
                <c:pt idx="216">
                  <c:v>2215.0</c:v>
                </c:pt>
                <c:pt idx="217">
                  <c:v>2216.0</c:v>
                </c:pt>
                <c:pt idx="218">
                  <c:v>2217.0</c:v>
                </c:pt>
                <c:pt idx="219">
                  <c:v>2218.0</c:v>
                </c:pt>
                <c:pt idx="220">
                  <c:v>2219.0</c:v>
                </c:pt>
                <c:pt idx="221">
                  <c:v>2220.0</c:v>
                </c:pt>
                <c:pt idx="222">
                  <c:v>2221.0</c:v>
                </c:pt>
                <c:pt idx="223">
                  <c:v>2222.0</c:v>
                </c:pt>
                <c:pt idx="224">
                  <c:v>2223.0</c:v>
                </c:pt>
                <c:pt idx="225">
                  <c:v>2224.0</c:v>
                </c:pt>
                <c:pt idx="226">
                  <c:v>2225.0</c:v>
                </c:pt>
                <c:pt idx="227">
                  <c:v>2226.0</c:v>
                </c:pt>
                <c:pt idx="228">
                  <c:v>2227.0</c:v>
                </c:pt>
                <c:pt idx="229">
                  <c:v>2228.0</c:v>
                </c:pt>
                <c:pt idx="230">
                  <c:v>2229.0</c:v>
                </c:pt>
                <c:pt idx="231">
                  <c:v>2230.0</c:v>
                </c:pt>
                <c:pt idx="232">
                  <c:v>2231.0</c:v>
                </c:pt>
                <c:pt idx="233">
                  <c:v>2232.0</c:v>
                </c:pt>
                <c:pt idx="234">
                  <c:v>2233.0</c:v>
                </c:pt>
                <c:pt idx="235">
                  <c:v>2234.0</c:v>
                </c:pt>
                <c:pt idx="236">
                  <c:v>2235.0</c:v>
                </c:pt>
                <c:pt idx="237">
                  <c:v>2236.0</c:v>
                </c:pt>
                <c:pt idx="238">
                  <c:v>2237.0</c:v>
                </c:pt>
                <c:pt idx="239">
                  <c:v>2238.0</c:v>
                </c:pt>
                <c:pt idx="240">
                  <c:v>2239.0</c:v>
                </c:pt>
                <c:pt idx="241">
                  <c:v>2240.0</c:v>
                </c:pt>
                <c:pt idx="242">
                  <c:v>2241.0</c:v>
                </c:pt>
                <c:pt idx="243">
                  <c:v>2242.0</c:v>
                </c:pt>
                <c:pt idx="244">
                  <c:v>2243.0</c:v>
                </c:pt>
                <c:pt idx="245">
                  <c:v>2244.0</c:v>
                </c:pt>
                <c:pt idx="246">
                  <c:v>2245.0</c:v>
                </c:pt>
                <c:pt idx="247">
                  <c:v>2246.0</c:v>
                </c:pt>
                <c:pt idx="248">
                  <c:v>2247.0</c:v>
                </c:pt>
                <c:pt idx="249">
                  <c:v>2248.0</c:v>
                </c:pt>
                <c:pt idx="250">
                  <c:v>2249.0</c:v>
                </c:pt>
                <c:pt idx="251">
                  <c:v>2250.0</c:v>
                </c:pt>
                <c:pt idx="252">
                  <c:v>2251.0</c:v>
                </c:pt>
                <c:pt idx="253">
                  <c:v>2252.0</c:v>
                </c:pt>
                <c:pt idx="254">
                  <c:v>2253.0</c:v>
                </c:pt>
                <c:pt idx="255">
                  <c:v>2254.0</c:v>
                </c:pt>
                <c:pt idx="256">
                  <c:v>2255.0</c:v>
                </c:pt>
                <c:pt idx="257">
                  <c:v>2256.0</c:v>
                </c:pt>
                <c:pt idx="258">
                  <c:v>2257.0</c:v>
                </c:pt>
                <c:pt idx="259">
                  <c:v>2258.0</c:v>
                </c:pt>
                <c:pt idx="260">
                  <c:v>2259.0</c:v>
                </c:pt>
                <c:pt idx="261">
                  <c:v>2260.0</c:v>
                </c:pt>
                <c:pt idx="262">
                  <c:v>2261.0</c:v>
                </c:pt>
                <c:pt idx="263">
                  <c:v>2262.0</c:v>
                </c:pt>
                <c:pt idx="264">
                  <c:v>2263.0</c:v>
                </c:pt>
                <c:pt idx="265">
                  <c:v>2264.0</c:v>
                </c:pt>
                <c:pt idx="266">
                  <c:v>2265.0</c:v>
                </c:pt>
                <c:pt idx="267">
                  <c:v>2266.0</c:v>
                </c:pt>
                <c:pt idx="268">
                  <c:v>2267.0</c:v>
                </c:pt>
                <c:pt idx="269">
                  <c:v>2268.0</c:v>
                </c:pt>
                <c:pt idx="270">
                  <c:v>2269.0</c:v>
                </c:pt>
                <c:pt idx="271">
                  <c:v>2270.0</c:v>
                </c:pt>
                <c:pt idx="272">
                  <c:v>2271.0</c:v>
                </c:pt>
                <c:pt idx="273">
                  <c:v>2272.0</c:v>
                </c:pt>
                <c:pt idx="274">
                  <c:v>2273.0</c:v>
                </c:pt>
                <c:pt idx="275">
                  <c:v>2274.0</c:v>
                </c:pt>
                <c:pt idx="276">
                  <c:v>2275.0</c:v>
                </c:pt>
                <c:pt idx="277">
                  <c:v>2276.0</c:v>
                </c:pt>
                <c:pt idx="278">
                  <c:v>2277.0</c:v>
                </c:pt>
                <c:pt idx="279">
                  <c:v>2278.0</c:v>
                </c:pt>
                <c:pt idx="280">
                  <c:v>2279.0</c:v>
                </c:pt>
                <c:pt idx="281">
                  <c:v>2280.0</c:v>
                </c:pt>
                <c:pt idx="282">
                  <c:v>2281.0</c:v>
                </c:pt>
                <c:pt idx="283">
                  <c:v>2282.0</c:v>
                </c:pt>
                <c:pt idx="284">
                  <c:v>2283.0</c:v>
                </c:pt>
                <c:pt idx="285">
                  <c:v>2284.0</c:v>
                </c:pt>
                <c:pt idx="286">
                  <c:v>2285.0</c:v>
                </c:pt>
                <c:pt idx="287">
                  <c:v>2286.0</c:v>
                </c:pt>
                <c:pt idx="288">
                  <c:v>2287.0</c:v>
                </c:pt>
                <c:pt idx="289">
                  <c:v>2288.0</c:v>
                </c:pt>
                <c:pt idx="290">
                  <c:v>2289.0</c:v>
                </c:pt>
                <c:pt idx="291">
                  <c:v>2290.0</c:v>
                </c:pt>
                <c:pt idx="292">
                  <c:v>2291.0</c:v>
                </c:pt>
                <c:pt idx="293">
                  <c:v>2292.0</c:v>
                </c:pt>
                <c:pt idx="294">
                  <c:v>2293.0</c:v>
                </c:pt>
                <c:pt idx="295">
                  <c:v>2294.0</c:v>
                </c:pt>
                <c:pt idx="296">
                  <c:v>2295.0</c:v>
                </c:pt>
                <c:pt idx="297">
                  <c:v>2296.0</c:v>
                </c:pt>
                <c:pt idx="298">
                  <c:v>2297.0</c:v>
                </c:pt>
                <c:pt idx="299">
                  <c:v>2298.0</c:v>
                </c:pt>
                <c:pt idx="300">
                  <c:v>2299.0</c:v>
                </c:pt>
                <c:pt idx="301">
                  <c:v>2300.0</c:v>
                </c:pt>
                <c:pt idx="302">
                  <c:v>2301.0</c:v>
                </c:pt>
                <c:pt idx="303">
                  <c:v>2302.0</c:v>
                </c:pt>
                <c:pt idx="304">
                  <c:v>2303.0</c:v>
                </c:pt>
                <c:pt idx="305">
                  <c:v>2304.0</c:v>
                </c:pt>
                <c:pt idx="306">
                  <c:v>2305.0</c:v>
                </c:pt>
                <c:pt idx="307">
                  <c:v>2306.0</c:v>
                </c:pt>
                <c:pt idx="308">
                  <c:v>2307.0</c:v>
                </c:pt>
                <c:pt idx="309">
                  <c:v>2308.0</c:v>
                </c:pt>
                <c:pt idx="310">
                  <c:v>2309.0</c:v>
                </c:pt>
                <c:pt idx="311">
                  <c:v>2310.0</c:v>
                </c:pt>
                <c:pt idx="312">
                  <c:v>2311.0</c:v>
                </c:pt>
                <c:pt idx="313">
                  <c:v>2312.0</c:v>
                </c:pt>
                <c:pt idx="314">
                  <c:v>2313.0</c:v>
                </c:pt>
                <c:pt idx="315">
                  <c:v>2314.0</c:v>
                </c:pt>
                <c:pt idx="316">
                  <c:v>2315.0</c:v>
                </c:pt>
                <c:pt idx="317">
                  <c:v>2316.0</c:v>
                </c:pt>
                <c:pt idx="318">
                  <c:v>2317.0</c:v>
                </c:pt>
                <c:pt idx="319">
                  <c:v>2318.0</c:v>
                </c:pt>
                <c:pt idx="320">
                  <c:v>2319.0</c:v>
                </c:pt>
                <c:pt idx="321">
                  <c:v>2320.0</c:v>
                </c:pt>
                <c:pt idx="322">
                  <c:v>2321.0</c:v>
                </c:pt>
                <c:pt idx="323">
                  <c:v>2322.0</c:v>
                </c:pt>
                <c:pt idx="324">
                  <c:v>2323.0</c:v>
                </c:pt>
                <c:pt idx="325">
                  <c:v>2324.0</c:v>
                </c:pt>
                <c:pt idx="326">
                  <c:v>2325.0</c:v>
                </c:pt>
                <c:pt idx="327">
                  <c:v>2326.0</c:v>
                </c:pt>
                <c:pt idx="328">
                  <c:v>2327.0</c:v>
                </c:pt>
                <c:pt idx="329">
                  <c:v>2328.0</c:v>
                </c:pt>
                <c:pt idx="330">
                  <c:v>2329.0</c:v>
                </c:pt>
                <c:pt idx="331">
                  <c:v>2330.0</c:v>
                </c:pt>
                <c:pt idx="332">
                  <c:v>2331.0</c:v>
                </c:pt>
                <c:pt idx="333">
                  <c:v>2332.0</c:v>
                </c:pt>
                <c:pt idx="334">
                  <c:v>2333.0</c:v>
                </c:pt>
                <c:pt idx="335">
                  <c:v>2334.0</c:v>
                </c:pt>
                <c:pt idx="336">
                  <c:v>2335.0</c:v>
                </c:pt>
                <c:pt idx="337">
                  <c:v>2336.0</c:v>
                </c:pt>
                <c:pt idx="338">
                  <c:v>2337.0</c:v>
                </c:pt>
                <c:pt idx="339">
                  <c:v>2338.0</c:v>
                </c:pt>
                <c:pt idx="340">
                  <c:v>2339.0</c:v>
                </c:pt>
                <c:pt idx="341">
                  <c:v>2340.0</c:v>
                </c:pt>
                <c:pt idx="342">
                  <c:v>2341.0</c:v>
                </c:pt>
                <c:pt idx="343">
                  <c:v>2342.0</c:v>
                </c:pt>
                <c:pt idx="344">
                  <c:v>2343.0</c:v>
                </c:pt>
                <c:pt idx="345">
                  <c:v>2344.0</c:v>
                </c:pt>
                <c:pt idx="346">
                  <c:v>2345.0</c:v>
                </c:pt>
                <c:pt idx="347">
                  <c:v>2346.0</c:v>
                </c:pt>
                <c:pt idx="348">
                  <c:v>2347.0</c:v>
                </c:pt>
                <c:pt idx="349">
                  <c:v>2348.0</c:v>
                </c:pt>
                <c:pt idx="350">
                  <c:v>2349.0</c:v>
                </c:pt>
                <c:pt idx="351">
                  <c:v>2350.0</c:v>
                </c:pt>
                <c:pt idx="352">
                  <c:v>2351.0</c:v>
                </c:pt>
                <c:pt idx="353">
                  <c:v>2352.0</c:v>
                </c:pt>
                <c:pt idx="354">
                  <c:v>2353.0</c:v>
                </c:pt>
                <c:pt idx="355">
                  <c:v>2354.0</c:v>
                </c:pt>
                <c:pt idx="356">
                  <c:v>2355.0</c:v>
                </c:pt>
                <c:pt idx="357">
                  <c:v>2356.0</c:v>
                </c:pt>
                <c:pt idx="358">
                  <c:v>2357.0</c:v>
                </c:pt>
                <c:pt idx="359">
                  <c:v>2358.0</c:v>
                </c:pt>
                <c:pt idx="360">
                  <c:v>2359.0</c:v>
                </c:pt>
                <c:pt idx="361">
                  <c:v>2360.0</c:v>
                </c:pt>
                <c:pt idx="362">
                  <c:v>2361.0</c:v>
                </c:pt>
                <c:pt idx="363">
                  <c:v>2362.0</c:v>
                </c:pt>
                <c:pt idx="364">
                  <c:v>2363.0</c:v>
                </c:pt>
                <c:pt idx="365">
                  <c:v>2364.0</c:v>
                </c:pt>
                <c:pt idx="366">
                  <c:v>2365.0</c:v>
                </c:pt>
                <c:pt idx="367">
                  <c:v>2366.0</c:v>
                </c:pt>
                <c:pt idx="368">
                  <c:v>2367.0</c:v>
                </c:pt>
                <c:pt idx="369">
                  <c:v>2368.0</c:v>
                </c:pt>
                <c:pt idx="370">
                  <c:v>2369.0</c:v>
                </c:pt>
                <c:pt idx="371">
                  <c:v>2370.0</c:v>
                </c:pt>
                <c:pt idx="372">
                  <c:v>2371.0</c:v>
                </c:pt>
                <c:pt idx="373">
                  <c:v>2372.0</c:v>
                </c:pt>
                <c:pt idx="374">
                  <c:v>2373.0</c:v>
                </c:pt>
                <c:pt idx="375">
                  <c:v>2374.0</c:v>
                </c:pt>
                <c:pt idx="376">
                  <c:v>2375.0</c:v>
                </c:pt>
                <c:pt idx="377">
                  <c:v>2376.0</c:v>
                </c:pt>
                <c:pt idx="378">
                  <c:v>2377.0</c:v>
                </c:pt>
                <c:pt idx="379">
                  <c:v>2378.0</c:v>
                </c:pt>
                <c:pt idx="380">
                  <c:v>2379.0</c:v>
                </c:pt>
                <c:pt idx="381">
                  <c:v>2380.0</c:v>
                </c:pt>
                <c:pt idx="382">
                  <c:v>2381.0</c:v>
                </c:pt>
                <c:pt idx="383">
                  <c:v>2382.0</c:v>
                </c:pt>
                <c:pt idx="384">
                  <c:v>2383.0</c:v>
                </c:pt>
                <c:pt idx="385">
                  <c:v>2384.0</c:v>
                </c:pt>
                <c:pt idx="386">
                  <c:v>2385.0</c:v>
                </c:pt>
                <c:pt idx="387">
                  <c:v>2386.0</c:v>
                </c:pt>
                <c:pt idx="388">
                  <c:v>2387.0</c:v>
                </c:pt>
                <c:pt idx="389">
                  <c:v>2388.0</c:v>
                </c:pt>
                <c:pt idx="390">
                  <c:v>2389.0</c:v>
                </c:pt>
                <c:pt idx="391">
                  <c:v>2390.0</c:v>
                </c:pt>
                <c:pt idx="392">
                  <c:v>2391.0</c:v>
                </c:pt>
                <c:pt idx="393">
                  <c:v>2392.0</c:v>
                </c:pt>
                <c:pt idx="394">
                  <c:v>2393.0</c:v>
                </c:pt>
                <c:pt idx="395">
                  <c:v>2394.0</c:v>
                </c:pt>
                <c:pt idx="396">
                  <c:v>2395.0</c:v>
                </c:pt>
                <c:pt idx="397">
                  <c:v>2396.0</c:v>
                </c:pt>
                <c:pt idx="398">
                  <c:v>2397.0</c:v>
                </c:pt>
                <c:pt idx="399">
                  <c:v>2398.0</c:v>
                </c:pt>
                <c:pt idx="400">
                  <c:v>2399.0</c:v>
                </c:pt>
                <c:pt idx="401">
                  <c:v>2400.0</c:v>
                </c:pt>
                <c:pt idx="402">
                  <c:v>2401.0</c:v>
                </c:pt>
                <c:pt idx="403">
                  <c:v>2402.0</c:v>
                </c:pt>
                <c:pt idx="404">
                  <c:v>2403.0</c:v>
                </c:pt>
                <c:pt idx="405">
                  <c:v>2404.0</c:v>
                </c:pt>
                <c:pt idx="406">
                  <c:v>2405.0</c:v>
                </c:pt>
                <c:pt idx="407">
                  <c:v>2406.0</c:v>
                </c:pt>
                <c:pt idx="408">
                  <c:v>2407.0</c:v>
                </c:pt>
                <c:pt idx="409">
                  <c:v>2408.0</c:v>
                </c:pt>
                <c:pt idx="410">
                  <c:v>2409.0</c:v>
                </c:pt>
                <c:pt idx="411">
                  <c:v>2410.0</c:v>
                </c:pt>
                <c:pt idx="412">
                  <c:v>2411.0</c:v>
                </c:pt>
                <c:pt idx="413">
                  <c:v>2412.0</c:v>
                </c:pt>
                <c:pt idx="414">
                  <c:v>2413.0</c:v>
                </c:pt>
                <c:pt idx="415">
                  <c:v>2414.0</c:v>
                </c:pt>
                <c:pt idx="416">
                  <c:v>2415.0</c:v>
                </c:pt>
                <c:pt idx="417">
                  <c:v>2416.0</c:v>
                </c:pt>
                <c:pt idx="418">
                  <c:v>2417.0</c:v>
                </c:pt>
                <c:pt idx="419">
                  <c:v>2418.0</c:v>
                </c:pt>
                <c:pt idx="420">
                  <c:v>2419.0</c:v>
                </c:pt>
                <c:pt idx="421">
                  <c:v>2420.0</c:v>
                </c:pt>
                <c:pt idx="422">
                  <c:v>2421.0</c:v>
                </c:pt>
                <c:pt idx="423">
                  <c:v>2422.0</c:v>
                </c:pt>
                <c:pt idx="424">
                  <c:v>2423.0</c:v>
                </c:pt>
                <c:pt idx="425">
                  <c:v>2424.0</c:v>
                </c:pt>
                <c:pt idx="426">
                  <c:v>2425.0</c:v>
                </c:pt>
                <c:pt idx="427">
                  <c:v>2426.0</c:v>
                </c:pt>
                <c:pt idx="428">
                  <c:v>2427.0</c:v>
                </c:pt>
                <c:pt idx="429">
                  <c:v>2428.0</c:v>
                </c:pt>
                <c:pt idx="430">
                  <c:v>2429.0</c:v>
                </c:pt>
                <c:pt idx="431">
                  <c:v>2430.0</c:v>
                </c:pt>
                <c:pt idx="432">
                  <c:v>2431.0</c:v>
                </c:pt>
                <c:pt idx="433">
                  <c:v>2432.0</c:v>
                </c:pt>
                <c:pt idx="434">
                  <c:v>2433.0</c:v>
                </c:pt>
                <c:pt idx="435">
                  <c:v>2434.0</c:v>
                </c:pt>
                <c:pt idx="436">
                  <c:v>2435.0</c:v>
                </c:pt>
                <c:pt idx="437">
                  <c:v>2436.0</c:v>
                </c:pt>
                <c:pt idx="438">
                  <c:v>2437.0</c:v>
                </c:pt>
                <c:pt idx="439">
                  <c:v>2438.0</c:v>
                </c:pt>
                <c:pt idx="440">
                  <c:v>2439.0</c:v>
                </c:pt>
                <c:pt idx="441">
                  <c:v>2440.0</c:v>
                </c:pt>
                <c:pt idx="442">
                  <c:v>2441.0</c:v>
                </c:pt>
                <c:pt idx="443">
                  <c:v>2442.0</c:v>
                </c:pt>
                <c:pt idx="444">
                  <c:v>2443.0</c:v>
                </c:pt>
                <c:pt idx="445">
                  <c:v>2444.0</c:v>
                </c:pt>
                <c:pt idx="446">
                  <c:v>2445.0</c:v>
                </c:pt>
                <c:pt idx="447">
                  <c:v>2446.0</c:v>
                </c:pt>
                <c:pt idx="448">
                  <c:v>2447.0</c:v>
                </c:pt>
                <c:pt idx="449">
                  <c:v>2448.0</c:v>
                </c:pt>
                <c:pt idx="450">
                  <c:v>2449.0</c:v>
                </c:pt>
                <c:pt idx="451">
                  <c:v>2450.0</c:v>
                </c:pt>
                <c:pt idx="452">
                  <c:v>2451.0</c:v>
                </c:pt>
                <c:pt idx="453">
                  <c:v>2452.0</c:v>
                </c:pt>
                <c:pt idx="454">
                  <c:v>2453.0</c:v>
                </c:pt>
                <c:pt idx="455">
                  <c:v>2454.0</c:v>
                </c:pt>
                <c:pt idx="456">
                  <c:v>2455.0</c:v>
                </c:pt>
                <c:pt idx="457">
                  <c:v>2456.0</c:v>
                </c:pt>
                <c:pt idx="458">
                  <c:v>2457.0</c:v>
                </c:pt>
                <c:pt idx="459">
                  <c:v>2458.0</c:v>
                </c:pt>
                <c:pt idx="460">
                  <c:v>2459.0</c:v>
                </c:pt>
                <c:pt idx="461">
                  <c:v>2460.0</c:v>
                </c:pt>
                <c:pt idx="462">
                  <c:v>2461.0</c:v>
                </c:pt>
                <c:pt idx="463">
                  <c:v>2462.0</c:v>
                </c:pt>
                <c:pt idx="464">
                  <c:v>2463.0</c:v>
                </c:pt>
                <c:pt idx="465">
                  <c:v>2464.0</c:v>
                </c:pt>
                <c:pt idx="466">
                  <c:v>2465.0</c:v>
                </c:pt>
                <c:pt idx="467">
                  <c:v>2466.0</c:v>
                </c:pt>
                <c:pt idx="468">
                  <c:v>2467.0</c:v>
                </c:pt>
                <c:pt idx="469">
                  <c:v>2468.0</c:v>
                </c:pt>
                <c:pt idx="470">
                  <c:v>2469.0</c:v>
                </c:pt>
                <c:pt idx="471">
                  <c:v>2470.0</c:v>
                </c:pt>
                <c:pt idx="472">
                  <c:v>2471.0</c:v>
                </c:pt>
                <c:pt idx="473">
                  <c:v>2472.0</c:v>
                </c:pt>
                <c:pt idx="474">
                  <c:v>2473.0</c:v>
                </c:pt>
                <c:pt idx="475">
                  <c:v>2474.0</c:v>
                </c:pt>
                <c:pt idx="476">
                  <c:v>2475.0</c:v>
                </c:pt>
                <c:pt idx="477">
                  <c:v>2476.0</c:v>
                </c:pt>
                <c:pt idx="478">
                  <c:v>2477.0</c:v>
                </c:pt>
                <c:pt idx="479">
                  <c:v>2478.0</c:v>
                </c:pt>
                <c:pt idx="480">
                  <c:v>2479.0</c:v>
                </c:pt>
                <c:pt idx="481">
                  <c:v>2480.0</c:v>
                </c:pt>
                <c:pt idx="482">
                  <c:v>2481.0</c:v>
                </c:pt>
                <c:pt idx="483">
                  <c:v>2482.0</c:v>
                </c:pt>
                <c:pt idx="484">
                  <c:v>2483.0</c:v>
                </c:pt>
                <c:pt idx="485">
                  <c:v>2484.0</c:v>
                </c:pt>
                <c:pt idx="486">
                  <c:v>2485.0</c:v>
                </c:pt>
                <c:pt idx="487">
                  <c:v>2486.0</c:v>
                </c:pt>
                <c:pt idx="488">
                  <c:v>2487.0</c:v>
                </c:pt>
                <c:pt idx="489">
                  <c:v>2488.0</c:v>
                </c:pt>
                <c:pt idx="490">
                  <c:v>2489.0</c:v>
                </c:pt>
                <c:pt idx="491">
                  <c:v>2490.0</c:v>
                </c:pt>
                <c:pt idx="492">
                  <c:v>2491.0</c:v>
                </c:pt>
                <c:pt idx="493">
                  <c:v>2492.0</c:v>
                </c:pt>
                <c:pt idx="494">
                  <c:v>2493.0</c:v>
                </c:pt>
                <c:pt idx="495">
                  <c:v>2494.0</c:v>
                </c:pt>
                <c:pt idx="496">
                  <c:v>2495.0</c:v>
                </c:pt>
                <c:pt idx="497">
                  <c:v>2496.0</c:v>
                </c:pt>
                <c:pt idx="498">
                  <c:v>2497.0</c:v>
                </c:pt>
                <c:pt idx="499">
                  <c:v>2498.0</c:v>
                </c:pt>
                <c:pt idx="500">
                  <c:v>2499.0</c:v>
                </c:pt>
                <c:pt idx="501">
                  <c:v>2500.0</c:v>
                </c:pt>
                <c:pt idx="502">
                  <c:v>2501.0</c:v>
                </c:pt>
                <c:pt idx="503">
                  <c:v>2502.0</c:v>
                </c:pt>
                <c:pt idx="504">
                  <c:v>2503.0</c:v>
                </c:pt>
                <c:pt idx="505">
                  <c:v>2504.0</c:v>
                </c:pt>
                <c:pt idx="506">
                  <c:v>2505.0</c:v>
                </c:pt>
                <c:pt idx="507">
                  <c:v>2506.0</c:v>
                </c:pt>
                <c:pt idx="508">
                  <c:v>2507.0</c:v>
                </c:pt>
                <c:pt idx="509">
                  <c:v>2508.0</c:v>
                </c:pt>
                <c:pt idx="510">
                  <c:v>2509.0</c:v>
                </c:pt>
                <c:pt idx="511">
                  <c:v>2510.0</c:v>
                </c:pt>
                <c:pt idx="512">
                  <c:v>2511.0</c:v>
                </c:pt>
                <c:pt idx="513">
                  <c:v>2512.0</c:v>
                </c:pt>
                <c:pt idx="514">
                  <c:v>2513.0</c:v>
                </c:pt>
                <c:pt idx="515">
                  <c:v>2514.0</c:v>
                </c:pt>
                <c:pt idx="516">
                  <c:v>2515.0</c:v>
                </c:pt>
                <c:pt idx="517">
                  <c:v>2516.0</c:v>
                </c:pt>
                <c:pt idx="518">
                  <c:v>2517.0</c:v>
                </c:pt>
                <c:pt idx="519">
                  <c:v>2518.0</c:v>
                </c:pt>
                <c:pt idx="520">
                  <c:v>2519.0</c:v>
                </c:pt>
                <c:pt idx="521">
                  <c:v>2520.0</c:v>
                </c:pt>
                <c:pt idx="522">
                  <c:v>2521.0</c:v>
                </c:pt>
                <c:pt idx="523">
                  <c:v>2522.0</c:v>
                </c:pt>
                <c:pt idx="524">
                  <c:v>2523.0</c:v>
                </c:pt>
                <c:pt idx="525">
                  <c:v>2524.0</c:v>
                </c:pt>
                <c:pt idx="526">
                  <c:v>2525.0</c:v>
                </c:pt>
                <c:pt idx="527">
                  <c:v>2526.0</c:v>
                </c:pt>
                <c:pt idx="528">
                  <c:v>2527.0</c:v>
                </c:pt>
                <c:pt idx="529">
                  <c:v>2528.0</c:v>
                </c:pt>
                <c:pt idx="530">
                  <c:v>2529.0</c:v>
                </c:pt>
                <c:pt idx="531">
                  <c:v>2530.0</c:v>
                </c:pt>
                <c:pt idx="532">
                  <c:v>2531.0</c:v>
                </c:pt>
                <c:pt idx="533">
                  <c:v>2532.0</c:v>
                </c:pt>
                <c:pt idx="534">
                  <c:v>2533.0</c:v>
                </c:pt>
                <c:pt idx="535">
                  <c:v>2534.0</c:v>
                </c:pt>
                <c:pt idx="536">
                  <c:v>2535.0</c:v>
                </c:pt>
                <c:pt idx="537">
                  <c:v>2536.0</c:v>
                </c:pt>
                <c:pt idx="538">
                  <c:v>2537.0</c:v>
                </c:pt>
                <c:pt idx="539">
                  <c:v>2538.0</c:v>
                </c:pt>
                <c:pt idx="540">
                  <c:v>2539.0</c:v>
                </c:pt>
                <c:pt idx="541">
                  <c:v>2540.0</c:v>
                </c:pt>
                <c:pt idx="542">
                  <c:v>2541.0</c:v>
                </c:pt>
                <c:pt idx="543">
                  <c:v>2542.0</c:v>
                </c:pt>
                <c:pt idx="544">
                  <c:v>2543.0</c:v>
                </c:pt>
                <c:pt idx="545">
                  <c:v>2544.0</c:v>
                </c:pt>
                <c:pt idx="546">
                  <c:v>2545.0</c:v>
                </c:pt>
                <c:pt idx="547">
                  <c:v>2546.0</c:v>
                </c:pt>
                <c:pt idx="548">
                  <c:v>2547.0</c:v>
                </c:pt>
                <c:pt idx="549">
                  <c:v>2548.0</c:v>
                </c:pt>
                <c:pt idx="550">
                  <c:v>2549.0</c:v>
                </c:pt>
                <c:pt idx="551">
                  <c:v>2550.0</c:v>
                </c:pt>
                <c:pt idx="552">
                  <c:v>2551.0</c:v>
                </c:pt>
                <c:pt idx="553">
                  <c:v>2552.0</c:v>
                </c:pt>
                <c:pt idx="554">
                  <c:v>2553.0</c:v>
                </c:pt>
                <c:pt idx="555">
                  <c:v>2554.0</c:v>
                </c:pt>
                <c:pt idx="556">
                  <c:v>2555.0</c:v>
                </c:pt>
                <c:pt idx="557">
                  <c:v>2556.0</c:v>
                </c:pt>
                <c:pt idx="558">
                  <c:v>2557.0</c:v>
                </c:pt>
                <c:pt idx="559">
                  <c:v>2558.0</c:v>
                </c:pt>
                <c:pt idx="560">
                  <c:v>2559.0</c:v>
                </c:pt>
                <c:pt idx="561">
                  <c:v>2560.0</c:v>
                </c:pt>
                <c:pt idx="562">
                  <c:v>2561.0</c:v>
                </c:pt>
                <c:pt idx="563">
                  <c:v>2562.0</c:v>
                </c:pt>
                <c:pt idx="564">
                  <c:v>2563.0</c:v>
                </c:pt>
                <c:pt idx="565">
                  <c:v>2564.0</c:v>
                </c:pt>
                <c:pt idx="566">
                  <c:v>2565.0</c:v>
                </c:pt>
                <c:pt idx="567">
                  <c:v>2566.0</c:v>
                </c:pt>
                <c:pt idx="568">
                  <c:v>2567.0</c:v>
                </c:pt>
                <c:pt idx="569">
                  <c:v>2568.0</c:v>
                </c:pt>
                <c:pt idx="570">
                  <c:v>2569.0</c:v>
                </c:pt>
                <c:pt idx="571">
                  <c:v>2570.0</c:v>
                </c:pt>
                <c:pt idx="572">
                  <c:v>2571.0</c:v>
                </c:pt>
                <c:pt idx="573">
                  <c:v>2572.0</c:v>
                </c:pt>
                <c:pt idx="574">
                  <c:v>2573.0</c:v>
                </c:pt>
                <c:pt idx="575">
                  <c:v>2574.0</c:v>
                </c:pt>
                <c:pt idx="576">
                  <c:v>2575.0</c:v>
                </c:pt>
                <c:pt idx="577">
                  <c:v>2576.0</c:v>
                </c:pt>
                <c:pt idx="578">
                  <c:v>2577.0</c:v>
                </c:pt>
                <c:pt idx="579">
                  <c:v>2578.0</c:v>
                </c:pt>
                <c:pt idx="580">
                  <c:v>2579.0</c:v>
                </c:pt>
                <c:pt idx="581">
                  <c:v>2580.0</c:v>
                </c:pt>
                <c:pt idx="582">
                  <c:v>2581.0</c:v>
                </c:pt>
                <c:pt idx="583">
                  <c:v>2582.0</c:v>
                </c:pt>
                <c:pt idx="584">
                  <c:v>2583.0</c:v>
                </c:pt>
                <c:pt idx="585">
                  <c:v>2584.0</c:v>
                </c:pt>
                <c:pt idx="586">
                  <c:v>2585.0</c:v>
                </c:pt>
                <c:pt idx="587">
                  <c:v>2586.0</c:v>
                </c:pt>
                <c:pt idx="588">
                  <c:v>2587.0</c:v>
                </c:pt>
                <c:pt idx="589">
                  <c:v>2588.0</c:v>
                </c:pt>
                <c:pt idx="590">
                  <c:v>2589.0</c:v>
                </c:pt>
                <c:pt idx="591">
                  <c:v>2590.0</c:v>
                </c:pt>
                <c:pt idx="592">
                  <c:v>2591.0</c:v>
                </c:pt>
                <c:pt idx="593">
                  <c:v>2592.0</c:v>
                </c:pt>
                <c:pt idx="594">
                  <c:v>2593.0</c:v>
                </c:pt>
                <c:pt idx="595">
                  <c:v>2594.0</c:v>
                </c:pt>
                <c:pt idx="596">
                  <c:v>2595.0</c:v>
                </c:pt>
                <c:pt idx="597">
                  <c:v>2596.0</c:v>
                </c:pt>
                <c:pt idx="598">
                  <c:v>2597.0</c:v>
                </c:pt>
                <c:pt idx="599">
                  <c:v>2598.0</c:v>
                </c:pt>
                <c:pt idx="600">
                  <c:v>2599.0</c:v>
                </c:pt>
                <c:pt idx="601">
                  <c:v>2600.0</c:v>
                </c:pt>
                <c:pt idx="602">
                  <c:v>2601.0</c:v>
                </c:pt>
                <c:pt idx="603">
                  <c:v>2602.0</c:v>
                </c:pt>
                <c:pt idx="604">
                  <c:v>2603.0</c:v>
                </c:pt>
                <c:pt idx="605">
                  <c:v>2604.0</c:v>
                </c:pt>
                <c:pt idx="606">
                  <c:v>2605.0</c:v>
                </c:pt>
                <c:pt idx="607">
                  <c:v>2606.0</c:v>
                </c:pt>
                <c:pt idx="608">
                  <c:v>2607.0</c:v>
                </c:pt>
                <c:pt idx="609">
                  <c:v>2608.0</c:v>
                </c:pt>
                <c:pt idx="610">
                  <c:v>2609.0</c:v>
                </c:pt>
                <c:pt idx="611">
                  <c:v>2610.0</c:v>
                </c:pt>
                <c:pt idx="612">
                  <c:v>2611.0</c:v>
                </c:pt>
                <c:pt idx="613">
                  <c:v>2612.0</c:v>
                </c:pt>
                <c:pt idx="614">
                  <c:v>2613.0</c:v>
                </c:pt>
                <c:pt idx="615">
                  <c:v>2614.0</c:v>
                </c:pt>
                <c:pt idx="616">
                  <c:v>2615.0</c:v>
                </c:pt>
                <c:pt idx="617">
                  <c:v>2616.0</c:v>
                </c:pt>
                <c:pt idx="618">
                  <c:v>2617.0</c:v>
                </c:pt>
                <c:pt idx="619">
                  <c:v>2618.0</c:v>
                </c:pt>
                <c:pt idx="620">
                  <c:v>2619.0</c:v>
                </c:pt>
                <c:pt idx="621">
                  <c:v>2620.0</c:v>
                </c:pt>
                <c:pt idx="622">
                  <c:v>2621.0</c:v>
                </c:pt>
                <c:pt idx="623">
                  <c:v>2622.0</c:v>
                </c:pt>
                <c:pt idx="624">
                  <c:v>2623.0</c:v>
                </c:pt>
                <c:pt idx="625">
                  <c:v>2624.0</c:v>
                </c:pt>
                <c:pt idx="626">
                  <c:v>2625.0</c:v>
                </c:pt>
                <c:pt idx="627">
                  <c:v>2626.0</c:v>
                </c:pt>
                <c:pt idx="628">
                  <c:v>2627.0</c:v>
                </c:pt>
                <c:pt idx="629">
                  <c:v>2628.0</c:v>
                </c:pt>
                <c:pt idx="630">
                  <c:v>2629.0</c:v>
                </c:pt>
                <c:pt idx="631">
                  <c:v>2630.0</c:v>
                </c:pt>
                <c:pt idx="632">
                  <c:v>2631.0</c:v>
                </c:pt>
                <c:pt idx="633">
                  <c:v>2632.0</c:v>
                </c:pt>
                <c:pt idx="634">
                  <c:v>2633.0</c:v>
                </c:pt>
                <c:pt idx="635">
                  <c:v>2634.0</c:v>
                </c:pt>
                <c:pt idx="636">
                  <c:v>2635.0</c:v>
                </c:pt>
                <c:pt idx="637">
                  <c:v>2636.0</c:v>
                </c:pt>
                <c:pt idx="638">
                  <c:v>2637.0</c:v>
                </c:pt>
                <c:pt idx="639">
                  <c:v>2638.0</c:v>
                </c:pt>
                <c:pt idx="640">
                  <c:v>2639.0</c:v>
                </c:pt>
                <c:pt idx="641">
                  <c:v>2640.0</c:v>
                </c:pt>
                <c:pt idx="642">
                  <c:v>2641.0</c:v>
                </c:pt>
                <c:pt idx="643">
                  <c:v>2642.0</c:v>
                </c:pt>
                <c:pt idx="644">
                  <c:v>2643.0</c:v>
                </c:pt>
                <c:pt idx="645">
                  <c:v>2644.0</c:v>
                </c:pt>
                <c:pt idx="646">
                  <c:v>2645.0</c:v>
                </c:pt>
                <c:pt idx="647">
                  <c:v>2646.0</c:v>
                </c:pt>
                <c:pt idx="648">
                  <c:v>2647.0</c:v>
                </c:pt>
                <c:pt idx="649">
                  <c:v>2648.0</c:v>
                </c:pt>
                <c:pt idx="650">
                  <c:v>2649.0</c:v>
                </c:pt>
                <c:pt idx="651">
                  <c:v>2650.0</c:v>
                </c:pt>
                <c:pt idx="652">
                  <c:v>2651.0</c:v>
                </c:pt>
                <c:pt idx="653">
                  <c:v>2652.0</c:v>
                </c:pt>
                <c:pt idx="654">
                  <c:v>2653.0</c:v>
                </c:pt>
                <c:pt idx="655">
                  <c:v>2654.0</c:v>
                </c:pt>
                <c:pt idx="656">
                  <c:v>2655.0</c:v>
                </c:pt>
                <c:pt idx="657">
                  <c:v>2656.0</c:v>
                </c:pt>
                <c:pt idx="658">
                  <c:v>2657.0</c:v>
                </c:pt>
                <c:pt idx="659">
                  <c:v>2658.0</c:v>
                </c:pt>
                <c:pt idx="660">
                  <c:v>2659.0</c:v>
                </c:pt>
                <c:pt idx="661">
                  <c:v>2660.0</c:v>
                </c:pt>
                <c:pt idx="662">
                  <c:v>2661.0</c:v>
                </c:pt>
                <c:pt idx="663">
                  <c:v>2662.0</c:v>
                </c:pt>
                <c:pt idx="664">
                  <c:v>2663.0</c:v>
                </c:pt>
                <c:pt idx="665">
                  <c:v>2664.0</c:v>
                </c:pt>
                <c:pt idx="666">
                  <c:v>2665.0</c:v>
                </c:pt>
                <c:pt idx="667">
                  <c:v>2666.0</c:v>
                </c:pt>
                <c:pt idx="668">
                  <c:v>2667.0</c:v>
                </c:pt>
                <c:pt idx="669">
                  <c:v>2668.0</c:v>
                </c:pt>
                <c:pt idx="670">
                  <c:v>2669.0</c:v>
                </c:pt>
                <c:pt idx="671">
                  <c:v>2670.0</c:v>
                </c:pt>
                <c:pt idx="672">
                  <c:v>2671.0</c:v>
                </c:pt>
                <c:pt idx="673">
                  <c:v>2672.0</c:v>
                </c:pt>
                <c:pt idx="674">
                  <c:v>2673.0</c:v>
                </c:pt>
                <c:pt idx="675">
                  <c:v>2674.0</c:v>
                </c:pt>
                <c:pt idx="676">
                  <c:v>2675.0</c:v>
                </c:pt>
                <c:pt idx="677">
                  <c:v>2676.0</c:v>
                </c:pt>
                <c:pt idx="678">
                  <c:v>2677.0</c:v>
                </c:pt>
                <c:pt idx="679">
                  <c:v>2678.0</c:v>
                </c:pt>
                <c:pt idx="680">
                  <c:v>2679.0</c:v>
                </c:pt>
                <c:pt idx="681">
                  <c:v>2680.0</c:v>
                </c:pt>
                <c:pt idx="682">
                  <c:v>2681.0</c:v>
                </c:pt>
                <c:pt idx="683">
                  <c:v>2682.0</c:v>
                </c:pt>
                <c:pt idx="684">
                  <c:v>2683.0</c:v>
                </c:pt>
                <c:pt idx="685">
                  <c:v>2684.0</c:v>
                </c:pt>
                <c:pt idx="686">
                  <c:v>2685.0</c:v>
                </c:pt>
                <c:pt idx="687">
                  <c:v>2686.0</c:v>
                </c:pt>
                <c:pt idx="688">
                  <c:v>2687.0</c:v>
                </c:pt>
                <c:pt idx="689">
                  <c:v>2688.0</c:v>
                </c:pt>
                <c:pt idx="690">
                  <c:v>2689.0</c:v>
                </c:pt>
                <c:pt idx="691">
                  <c:v>2690.0</c:v>
                </c:pt>
                <c:pt idx="692">
                  <c:v>2691.0</c:v>
                </c:pt>
                <c:pt idx="693">
                  <c:v>2692.0</c:v>
                </c:pt>
                <c:pt idx="694">
                  <c:v>2693.0</c:v>
                </c:pt>
                <c:pt idx="695">
                  <c:v>2694.0</c:v>
                </c:pt>
                <c:pt idx="696">
                  <c:v>2695.0</c:v>
                </c:pt>
                <c:pt idx="697">
                  <c:v>2696.0</c:v>
                </c:pt>
                <c:pt idx="698">
                  <c:v>2697.0</c:v>
                </c:pt>
                <c:pt idx="699">
                  <c:v>2698.0</c:v>
                </c:pt>
                <c:pt idx="700">
                  <c:v>2699.0</c:v>
                </c:pt>
                <c:pt idx="701">
                  <c:v>2700.0</c:v>
                </c:pt>
                <c:pt idx="702">
                  <c:v>2701.0</c:v>
                </c:pt>
                <c:pt idx="703">
                  <c:v>2702.0</c:v>
                </c:pt>
                <c:pt idx="704">
                  <c:v>2703.0</c:v>
                </c:pt>
                <c:pt idx="705">
                  <c:v>2704.0</c:v>
                </c:pt>
                <c:pt idx="706">
                  <c:v>2705.0</c:v>
                </c:pt>
                <c:pt idx="707">
                  <c:v>2706.0</c:v>
                </c:pt>
                <c:pt idx="708">
                  <c:v>2707.0</c:v>
                </c:pt>
                <c:pt idx="709">
                  <c:v>2708.0</c:v>
                </c:pt>
                <c:pt idx="710">
                  <c:v>2709.0</c:v>
                </c:pt>
                <c:pt idx="711">
                  <c:v>2710.0</c:v>
                </c:pt>
                <c:pt idx="712">
                  <c:v>2711.0</c:v>
                </c:pt>
                <c:pt idx="713">
                  <c:v>2712.0</c:v>
                </c:pt>
                <c:pt idx="714">
                  <c:v>2713.0</c:v>
                </c:pt>
                <c:pt idx="715">
                  <c:v>2714.0</c:v>
                </c:pt>
                <c:pt idx="716">
                  <c:v>2715.0</c:v>
                </c:pt>
                <c:pt idx="717">
                  <c:v>2716.0</c:v>
                </c:pt>
                <c:pt idx="718">
                  <c:v>2717.0</c:v>
                </c:pt>
                <c:pt idx="719">
                  <c:v>2718.0</c:v>
                </c:pt>
                <c:pt idx="720">
                  <c:v>2719.0</c:v>
                </c:pt>
                <c:pt idx="721">
                  <c:v>2720.0</c:v>
                </c:pt>
                <c:pt idx="722">
                  <c:v>2721.0</c:v>
                </c:pt>
                <c:pt idx="723">
                  <c:v>2722.0</c:v>
                </c:pt>
                <c:pt idx="724">
                  <c:v>2723.0</c:v>
                </c:pt>
                <c:pt idx="725">
                  <c:v>2724.0</c:v>
                </c:pt>
                <c:pt idx="726">
                  <c:v>2725.0</c:v>
                </c:pt>
                <c:pt idx="727">
                  <c:v>2726.0</c:v>
                </c:pt>
                <c:pt idx="728">
                  <c:v>2727.0</c:v>
                </c:pt>
                <c:pt idx="729">
                  <c:v>2728.0</c:v>
                </c:pt>
                <c:pt idx="730">
                  <c:v>2729.0</c:v>
                </c:pt>
                <c:pt idx="731">
                  <c:v>2730.0</c:v>
                </c:pt>
                <c:pt idx="732">
                  <c:v>2731.0</c:v>
                </c:pt>
                <c:pt idx="733">
                  <c:v>2732.0</c:v>
                </c:pt>
                <c:pt idx="734">
                  <c:v>2733.0</c:v>
                </c:pt>
                <c:pt idx="735">
                  <c:v>2734.0</c:v>
                </c:pt>
                <c:pt idx="736">
                  <c:v>2735.0</c:v>
                </c:pt>
                <c:pt idx="737">
                  <c:v>2736.0</c:v>
                </c:pt>
                <c:pt idx="738">
                  <c:v>2737.0</c:v>
                </c:pt>
                <c:pt idx="739">
                  <c:v>2738.0</c:v>
                </c:pt>
                <c:pt idx="740">
                  <c:v>2739.0</c:v>
                </c:pt>
                <c:pt idx="741">
                  <c:v>2740.0</c:v>
                </c:pt>
                <c:pt idx="742">
                  <c:v>2741.0</c:v>
                </c:pt>
                <c:pt idx="743">
                  <c:v>2742.0</c:v>
                </c:pt>
                <c:pt idx="744">
                  <c:v>2743.0</c:v>
                </c:pt>
                <c:pt idx="745">
                  <c:v>2744.0</c:v>
                </c:pt>
                <c:pt idx="746">
                  <c:v>2745.0</c:v>
                </c:pt>
                <c:pt idx="747">
                  <c:v>2746.0</c:v>
                </c:pt>
                <c:pt idx="748">
                  <c:v>2747.0</c:v>
                </c:pt>
                <c:pt idx="749">
                  <c:v>2748.0</c:v>
                </c:pt>
                <c:pt idx="750">
                  <c:v>2749.0</c:v>
                </c:pt>
                <c:pt idx="751">
                  <c:v>2750.0</c:v>
                </c:pt>
                <c:pt idx="752">
                  <c:v>2751.0</c:v>
                </c:pt>
                <c:pt idx="753">
                  <c:v>2752.0</c:v>
                </c:pt>
                <c:pt idx="754">
                  <c:v>2753.0</c:v>
                </c:pt>
                <c:pt idx="755">
                  <c:v>2754.0</c:v>
                </c:pt>
                <c:pt idx="756">
                  <c:v>2755.0</c:v>
                </c:pt>
                <c:pt idx="757">
                  <c:v>2756.0</c:v>
                </c:pt>
                <c:pt idx="758">
                  <c:v>2757.0</c:v>
                </c:pt>
                <c:pt idx="759">
                  <c:v>2758.0</c:v>
                </c:pt>
                <c:pt idx="760">
                  <c:v>2759.0</c:v>
                </c:pt>
                <c:pt idx="761">
                  <c:v>2760.0</c:v>
                </c:pt>
                <c:pt idx="762">
                  <c:v>2761.0</c:v>
                </c:pt>
                <c:pt idx="763">
                  <c:v>2762.0</c:v>
                </c:pt>
                <c:pt idx="764">
                  <c:v>2763.0</c:v>
                </c:pt>
                <c:pt idx="765">
                  <c:v>2764.0</c:v>
                </c:pt>
                <c:pt idx="766">
                  <c:v>2765.0</c:v>
                </c:pt>
                <c:pt idx="767">
                  <c:v>2766.0</c:v>
                </c:pt>
                <c:pt idx="768">
                  <c:v>2767.0</c:v>
                </c:pt>
                <c:pt idx="769">
                  <c:v>2768.0</c:v>
                </c:pt>
                <c:pt idx="770">
                  <c:v>2769.0</c:v>
                </c:pt>
                <c:pt idx="771">
                  <c:v>2770.0</c:v>
                </c:pt>
                <c:pt idx="772">
                  <c:v>2771.0</c:v>
                </c:pt>
                <c:pt idx="773">
                  <c:v>2772.0</c:v>
                </c:pt>
                <c:pt idx="774">
                  <c:v>2773.0</c:v>
                </c:pt>
                <c:pt idx="775">
                  <c:v>2774.0</c:v>
                </c:pt>
                <c:pt idx="776">
                  <c:v>2775.0</c:v>
                </c:pt>
                <c:pt idx="777">
                  <c:v>2776.0</c:v>
                </c:pt>
                <c:pt idx="778">
                  <c:v>2777.0</c:v>
                </c:pt>
                <c:pt idx="779">
                  <c:v>2778.0</c:v>
                </c:pt>
                <c:pt idx="780">
                  <c:v>2779.0</c:v>
                </c:pt>
                <c:pt idx="781">
                  <c:v>2780.0</c:v>
                </c:pt>
                <c:pt idx="782">
                  <c:v>2781.0</c:v>
                </c:pt>
                <c:pt idx="783">
                  <c:v>2782.0</c:v>
                </c:pt>
                <c:pt idx="784">
                  <c:v>2783.0</c:v>
                </c:pt>
                <c:pt idx="785">
                  <c:v>2784.0</c:v>
                </c:pt>
                <c:pt idx="786">
                  <c:v>2785.0</c:v>
                </c:pt>
                <c:pt idx="787">
                  <c:v>2786.0</c:v>
                </c:pt>
                <c:pt idx="788">
                  <c:v>2787.0</c:v>
                </c:pt>
                <c:pt idx="789">
                  <c:v>2788.0</c:v>
                </c:pt>
                <c:pt idx="790">
                  <c:v>2789.0</c:v>
                </c:pt>
                <c:pt idx="791">
                  <c:v>2790.0</c:v>
                </c:pt>
                <c:pt idx="792">
                  <c:v>2791.0</c:v>
                </c:pt>
                <c:pt idx="793">
                  <c:v>2792.0</c:v>
                </c:pt>
                <c:pt idx="794">
                  <c:v>2793.0</c:v>
                </c:pt>
                <c:pt idx="795">
                  <c:v>2794.0</c:v>
                </c:pt>
                <c:pt idx="796">
                  <c:v>2795.0</c:v>
                </c:pt>
                <c:pt idx="797">
                  <c:v>2796.0</c:v>
                </c:pt>
                <c:pt idx="798">
                  <c:v>2797.0</c:v>
                </c:pt>
                <c:pt idx="799">
                  <c:v>2798.0</c:v>
                </c:pt>
                <c:pt idx="800">
                  <c:v>2799.0</c:v>
                </c:pt>
                <c:pt idx="801">
                  <c:v>2800.0</c:v>
                </c:pt>
                <c:pt idx="802">
                  <c:v>2801.0</c:v>
                </c:pt>
                <c:pt idx="803">
                  <c:v>2802.0</c:v>
                </c:pt>
                <c:pt idx="804">
                  <c:v>2803.0</c:v>
                </c:pt>
                <c:pt idx="805">
                  <c:v>2804.0</c:v>
                </c:pt>
                <c:pt idx="806">
                  <c:v>2805.0</c:v>
                </c:pt>
                <c:pt idx="807">
                  <c:v>2806.0</c:v>
                </c:pt>
                <c:pt idx="808">
                  <c:v>2807.0</c:v>
                </c:pt>
                <c:pt idx="809">
                  <c:v>2808.0</c:v>
                </c:pt>
                <c:pt idx="810">
                  <c:v>2809.0</c:v>
                </c:pt>
                <c:pt idx="811">
                  <c:v>2810.0</c:v>
                </c:pt>
                <c:pt idx="812">
                  <c:v>2811.0</c:v>
                </c:pt>
                <c:pt idx="813">
                  <c:v>2812.0</c:v>
                </c:pt>
                <c:pt idx="814">
                  <c:v>2813.0</c:v>
                </c:pt>
                <c:pt idx="815">
                  <c:v>2814.0</c:v>
                </c:pt>
                <c:pt idx="816">
                  <c:v>2815.0</c:v>
                </c:pt>
                <c:pt idx="817">
                  <c:v>2816.0</c:v>
                </c:pt>
                <c:pt idx="818">
                  <c:v>2817.0</c:v>
                </c:pt>
                <c:pt idx="819">
                  <c:v>2818.0</c:v>
                </c:pt>
                <c:pt idx="820">
                  <c:v>2819.0</c:v>
                </c:pt>
                <c:pt idx="821">
                  <c:v>2820.0</c:v>
                </c:pt>
                <c:pt idx="822">
                  <c:v>2821.0</c:v>
                </c:pt>
                <c:pt idx="823">
                  <c:v>2822.0</c:v>
                </c:pt>
                <c:pt idx="824">
                  <c:v>2823.0</c:v>
                </c:pt>
                <c:pt idx="825">
                  <c:v>2824.0</c:v>
                </c:pt>
                <c:pt idx="826">
                  <c:v>2825.0</c:v>
                </c:pt>
                <c:pt idx="827">
                  <c:v>2826.0</c:v>
                </c:pt>
                <c:pt idx="828">
                  <c:v>2827.0</c:v>
                </c:pt>
                <c:pt idx="829">
                  <c:v>2828.0</c:v>
                </c:pt>
                <c:pt idx="830">
                  <c:v>2829.0</c:v>
                </c:pt>
                <c:pt idx="831">
                  <c:v>2830.0</c:v>
                </c:pt>
                <c:pt idx="832">
                  <c:v>2831.0</c:v>
                </c:pt>
                <c:pt idx="833">
                  <c:v>2832.0</c:v>
                </c:pt>
                <c:pt idx="834">
                  <c:v>2833.0</c:v>
                </c:pt>
                <c:pt idx="835">
                  <c:v>2834.0</c:v>
                </c:pt>
                <c:pt idx="836">
                  <c:v>2835.0</c:v>
                </c:pt>
                <c:pt idx="837">
                  <c:v>2836.0</c:v>
                </c:pt>
                <c:pt idx="838">
                  <c:v>2837.0</c:v>
                </c:pt>
                <c:pt idx="839">
                  <c:v>2838.0</c:v>
                </c:pt>
                <c:pt idx="840">
                  <c:v>2839.0</c:v>
                </c:pt>
                <c:pt idx="841">
                  <c:v>2840.0</c:v>
                </c:pt>
                <c:pt idx="842">
                  <c:v>2841.0</c:v>
                </c:pt>
                <c:pt idx="843">
                  <c:v>2842.0</c:v>
                </c:pt>
                <c:pt idx="844">
                  <c:v>2843.0</c:v>
                </c:pt>
                <c:pt idx="845">
                  <c:v>2844.0</c:v>
                </c:pt>
                <c:pt idx="846">
                  <c:v>2845.0</c:v>
                </c:pt>
                <c:pt idx="847">
                  <c:v>2846.0</c:v>
                </c:pt>
                <c:pt idx="848">
                  <c:v>2847.0</c:v>
                </c:pt>
                <c:pt idx="849">
                  <c:v>2848.0</c:v>
                </c:pt>
                <c:pt idx="850">
                  <c:v>2849.0</c:v>
                </c:pt>
                <c:pt idx="851">
                  <c:v>2850.0</c:v>
                </c:pt>
                <c:pt idx="852">
                  <c:v>2851.0</c:v>
                </c:pt>
                <c:pt idx="853">
                  <c:v>2852.0</c:v>
                </c:pt>
                <c:pt idx="854">
                  <c:v>2853.0</c:v>
                </c:pt>
                <c:pt idx="855">
                  <c:v>2854.0</c:v>
                </c:pt>
                <c:pt idx="856">
                  <c:v>2855.0</c:v>
                </c:pt>
                <c:pt idx="857">
                  <c:v>2856.0</c:v>
                </c:pt>
                <c:pt idx="858">
                  <c:v>2857.0</c:v>
                </c:pt>
                <c:pt idx="859">
                  <c:v>2858.0</c:v>
                </c:pt>
                <c:pt idx="860">
                  <c:v>2859.0</c:v>
                </c:pt>
                <c:pt idx="861">
                  <c:v>2860.0</c:v>
                </c:pt>
                <c:pt idx="862">
                  <c:v>2861.0</c:v>
                </c:pt>
                <c:pt idx="863">
                  <c:v>2862.0</c:v>
                </c:pt>
                <c:pt idx="864">
                  <c:v>2863.0</c:v>
                </c:pt>
                <c:pt idx="865">
                  <c:v>2864.0</c:v>
                </c:pt>
                <c:pt idx="866">
                  <c:v>2865.0</c:v>
                </c:pt>
                <c:pt idx="867">
                  <c:v>2866.0</c:v>
                </c:pt>
                <c:pt idx="868">
                  <c:v>2867.0</c:v>
                </c:pt>
                <c:pt idx="869">
                  <c:v>2868.0</c:v>
                </c:pt>
                <c:pt idx="870">
                  <c:v>2869.0</c:v>
                </c:pt>
                <c:pt idx="871">
                  <c:v>2870.0</c:v>
                </c:pt>
                <c:pt idx="872">
                  <c:v>2871.0</c:v>
                </c:pt>
                <c:pt idx="873">
                  <c:v>2872.0</c:v>
                </c:pt>
                <c:pt idx="874">
                  <c:v>2873.0</c:v>
                </c:pt>
                <c:pt idx="875">
                  <c:v>2874.0</c:v>
                </c:pt>
                <c:pt idx="876">
                  <c:v>2875.0</c:v>
                </c:pt>
                <c:pt idx="877">
                  <c:v>2876.0</c:v>
                </c:pt>
                <c:pt idx="878">
                  <c:v>2877.0</c:v>
                </c:pt>
                <c:pt idx="879">
                  <c:v>2878.0</c:v>
                </c:pt>
                <c:pt idx="880">
                  <c:v>2879.0</c:v>
                </c:pt>
                <c:pt idx="881">
                  <c:v>2880.0</c:v>
                </c:pt>
                <c:pt idx="882">
                  <c:v>2881.0</c:v>
                </c:pt>
                <c:pt idx="883">
                  <c:v>2882.0</c:v>
                </c:pt>
                <c:pt idx="884">
                  <c:v>2883.0</c:v>
                </c:pt>
                <c:pt idx="885">
                  <c:v>2884.0</c:v>
                </c:pt>
                <c:pt idx="886">
                  <c:v>2885.0</c:v>
                </c:pt>
                <c:pt idx="887">
                  <c:v>2886.0</c:v>
                </c:pt>
                <c:pt idx="888">
                  <c:v>2887.0</c:v>
                </c:pt>
                <c:pt idx="889">
                  <c:v>2888.0</c:v>
                </c:pt>
                <c:pt idx="890">
                  <c:v>2889.0</c:v>
                </c:pt>
                <c:pt idx="891">
                  <c:v>2890.0</c:v>
                </c:pt>
                <c:pt idx="892">
                  <c:v>2891.0</c:v>
                </c:pt>
                <c:pt idx="893">
                  <c:v>2892.0</c:v>
                </c:pt>
                <c:pt idx="894">
                  <c:v>2893.0</c:v>
                </c:pt>
                <c:pt idx="895">
                  <c:v>2894.0</c:v>
                </c:pt>
                <c:pt idx="896">
                  <c:v>2895.0</c:v>
                </c:pt>
                <c:pt idx="897">
                  <c:v>2896.0</c:v>
                </c:pt>
                <c:pt idx="898">
                  <c:v>2897.0</c:v>
                </c:pt>
                <c:pt idx="899">
                  <c:v>2898.0</c:v>
                </c:pt>
                <c:pt idx="900">
                  <c:v>2899.0</c:v>
                </c:pt>
                <c:pt idx="901">
                  <c:v>2900.0</c:v>
                </c:pt>
                <c:pt idx="902">
                  <c:v>2901.0</c:v>
                </c:pt>
                <c:pt idx="903">
                  <c:v>2902.0</c:v>
                </c:pt>
                <c:pt idx="904">
                  <c:v>2903.0</c:v>
                </c:pt>
                <c:pt idx="905">
                  <c:v>2904.0</c:v>
                </c:pt>
                <c:pt idx="906">
                  <c:v>2905.0</c:v>
                </c:pt>
                <c:pt idx="907">
                  <c:v>2906.0</c:v>
                </c:pt>
                <c:pt idx="908">
                  <c:v>2907.0</c:v>
                </c:pt>
                <c:pt idx="909">
                  <c:v>2908.0</c:v>
                </c:pt>
                <c:pt idx="910">
                  <c:v>2909.0</c:v>
                </c:pt>
                <c:pt idx="911">
                  <c:v>2910.0</c:v>
                </c:pt>
                <c:pt idx="912">
                  <c:v>2911.0</c:v>
                </c:pt>
                <c:pt idx="913">
                  <c:v>2912.0</c:v>
                </c:pt>
                <c:pt idx="914">
                  <c:v>2913.0</c:v>
                </c:pt>
                <c:pt idx="915">
                  <c:v>2914.0</c:v>
                </c:pt>
                <c:pt idx="916">
                  <c:v>2915.0</c:v>
                </c:pt>
                <c:pt idx="917">
                  <c:v>2916.0</c:v>
                </c:pt>
                <c:pt idx="918">
                  <c:v>2917.0</c:v>
                </c:pt>
                <c:pt idx="919">
                  <c:v>2918.0</c:v>
                </c:pt>
                <c:pt idx="920">
                  <c:v>2919.0</c:v>
                </c:pt>
                <c:pt idx="921">
                  <c:v>2920.0</c:v>
                </c:pt>
                <c:pt idx="922">
                  <c:v>2921.0</c:v>
                </c:pt>
                <c:pt idx="923">
                  <c:v>2922.0</c:v>
                </c:pt>
                <c:pt idx="924">
                  <c:v>2923.0</c:v>
                </c:pt>
                <c:pt idx="925">
                  <c:v>2924.0</c:v>
                </c:pt>
                <c:pt idx="926">
                  <c:v>2925.0</c:v>
                </c:pt>
                <c:pt idx="927">
                  <c:v>2926.0</c:v>
                </c:pt>
                <c:pt idx="928">
                  <c:v>2927.0</c:v>
                </c:pt>
                <c:pt idx="929">
                  <c:v>2928.0</c:v>
                </c:pt>
                <c:pt idx="930">
                  <c:v>2929.0</c:v>
                </c:pt>
                <c:pt idx="931">
                  <c:v>2930.0</c:v>
                </c:pt>
                <c:pt idx="932">
                  <c:v>2931.0</c:v>
                </c:pt>
                <c:pt idx="933">
                  <c:v>2932.0</c:v>
                </c:pt>
                <c:pt idx="934">
                  <c:v>2933.0</c:v>
                </c:pt>
                <c:pt idx="935">
                  <c:v>2934.0</c:v>
                </c:pt>
                <c:pt idx="936">
                  <c:v>2935.0</c:v>
                </c:pt>
                <c:pt idx="937">
                  <c:v>2936.0</c:v>
                </c:pt>
                <c:pt idx="938">
                  <c:v>2937.0</c:v>
                </c:pt>
                <c:pt idx="939">
                  <c:v>2938.0</c:v>
                </c:pt>
                <c:pt idx="940">
                  <c:v>2939.0</c:v>
                </c:pt>
                <c:pt idx="941">
                  <c:v>2940.0</c:v>
                </c:pt>
                <c:pt idx="942">
                  <c:v>2941.0</c:v>
                </c:pt>
                <c:pt idx="943">
                  <c:v>2942.0</c:v>
                </c:pt>
                <c:pt idx="944">
                  <c:v>2943.0</c:v>
                </c:pt>
                <c:pt idx="945">
                  <c:v>2944.0</c:v>
                </c:pt>
                <c:pt idx="946">
                  <c:v>2945.0</c:v>
                </c:pt>
                <c:pt idx="947">
                  <c:v>2946.0</c:v>
                </c:pt>
                <c:pt idx="948">
                  <c:v>2947.0</c:v>
                </c:pt>
                <c:pt idx="949">
                  <c:v>2948.0</c:v>
                </c:pt>
                <c:pt idx="950">
                  <c:v>2949.0</c:v>
                </c:pt>
                <c:pt idx="951">
                  <c:v>2950.0</c:v>
                </c:pt>
                <c:pt idx="952">
                  <c:v>2951.0</c:v>
                </c:pt>
                <c:pt idx="953">
                  <c:v>2952.0</c:v>
                </c:pt>
                <c:pt idx="954">
                  <c:v>2953.0</c:v>
                </c:pt>
                <c:pt idx="955">
                  <c:v>2954.0</c:v>
                </c:pt>
                <c:pt idx="956">
                  <c:v>2955.0</c:v>
                </c:pt>
                <c:pt idx="957">
                  <c:v>2956.0</c:v>
                </c:pt>
                <c:pt idx="958">
                  <c:v>2957.0</c:v>
                </c:pt>
                <c:pt idx="959">
                  <c:v>2958.0</c:v>
                </c:pt>
                <c:pt idx="960">
                  <c:v>2959.0</c:v>
                </c:pt>
                <c:pt idx="961">
                  <c:v>2960.0</c:v>
                </c:pt>
                <c:pt idx="962">
                  <c:v>2961.0</c:v>
                </c:pt>
                <c:pt idx="963">
                  <c:v>2962.0</c:v>
                </c:pt>
                <c:pt idx="964">
                  <c:v>2963.0</c:v>
                </c:pt>
                <c:pt idx="965">
                  <c:v>2964.0</c:v>
                </c:pt>
                <c:pt idx="966">
                  <c:v>2965.0</c:v>
                </c:pt>
                <c:pt idx="967">
                  <c:v>2966.0</c:v>
                </c:pt>
                <c:pt idx="968">
                  <c:v>2967.0</c:v>
                </c:pt>
                <c:pt idx="969">
                  <c:v>2968.0</c:v>
                </c:pt>
                <c:pt idx="970">
                  <c:v>2969.0</c:v>
                </c:pt>
                <c:pt idx="971">
                  <c:v>2970.0</c:v>
                </c:pt>
                <c:pt idx="972">
                  <c:v>2971.0</c:v>
                </c:pt>
                <c:pt idx="973">
                  <c:v>2972.0</c:v>
                </c:pt>
                <c:pt idx="974">
                  <c:v>2973.0</c:v>
                </c:pt>
                <c:pt idx="975">
                  <c:v>2974.0</c:v>
                </c:pt>
                <c:pt idx="976">
                  <c:v>2975.0</c:v>
                </c:pt>
                <c:pt idx="977">
                  <c:v>2976.0</c:v>
                </c:pt>
                <c:pt idx="978">
                  <c:v>2977.0</c:v>
                </c:pt>
                <c:pt idx="979">
                  <c:v>2978.0</c:v>
                </c:pt>
                <c:pt idx="980">
                  <c:v>2979.0</c:v>
                </c:pt>
                <c:pt idx="981">
                  <c:v>2980.0</c:v>
                </c:pt>
                <c:pt idx="982">
                  <c:v>2981.0</c:v>
                </c:pt>
                <c:pt idx="983">
                  <c:v>2982.0</c:v>
                </c:pt>
                <c:pt idx="984">
                  <c:v>2983.0</c:v>
                </c:pt>
                <c:pt idx="985">
                  <c:v>2984.0</c:v>
                </c:pt>
                <c:pt idx="986">
                  <c:v>2985.0</c:v>
                </c:pt>
                <c:pt idx="987">
                  <c:v>2986.0</c:v>
                </c:pt>
                <c:pt idx="988">
                  <c:v>2987.0</c:v>
                </c:pt>
                <c:pt idx="989">
                  <c:v>2988.0</c:v>
                </c:pt>
                <c:pt idx="990">
                  <c:v>2989.0</c:v>
                </c:pt>
                <c:pt idx="991">
                  <c:v>2990.0</c:v>
                </c:pt>
                <c:pt idx="992">
                  <c:v>2991.0</c:v>
                </c:pt>
                <c:pt idx="993">
                  <c:v>2992.0</c:v>
                </c:pt>
                <c:pt idx="994">
                  <c:v>2993.0</c:v>
                </c:pt>
                <c:pt idx="995">
                  <c:v>2994.0</c:v>
                </c:pt>
                <c:pt idx="996">
                  <c:v>2995.0</c:v>
                </c:pt>
                <c:pt idx="997">
                  <c:v>2996.0</c:v>
                </c:pt>
                <c:pt idx="998">
                  <c:v>2997.0</c:v>
                </c:pt>
                <c:pt idx="999">
                  <c:v>2998.0</c:v>
                </c:pt>
                <c:pt idx="1000">
                  <c:v>2999.0</c:v>
                </c:pt>
                <c:pt idx="1001">
                  <c:v>3000.0</c:v>
                </c:pt>
                <c:pt idx="1002">
                  <c:v>3001.0</c:v>
                </c:pt>
                <c:pt idx="1003">
                  <c:v>3002.0</c:v>
                </c:pt>
                <c:pt idx="1004">
                  <c:v>3003.0</c:v>
                </c:pt>
                <c:pt idx="1005">
                  <c:v>3004.0</c:v>
                </c:pt>
                <c:pt idx="1006">
                  <c:v>3005.0</c:v>
                </c:pt>
                <c:pt idx="1007">
                  <c:v>3006.0</c:v>
                </c:pt>
                <c:pt idx="1008">
                  <c:v>3007.0</c:v>
                </c:pt>
                <c:pt idx="1009">
                  <c:v>3008.0</c:v>
                </c:pt>
                <c:pt idx="1010">
                  <c:v>3009.0</c:v>
                </c:pt>
                <c:pt idx="1011">
                  <c:v>3010.0</c:v>
                </c:pt>
                <c:pt idx="1012">
                  <c:v>3011.0</c:v>
                </c:pt>
                <c:pt idx="1013">
                  <c:v>3012.0</c:v>
                </c:pt>
                <c:pt idx="1014">
                  <c:v>3013.0</c:v>
                </c:pt>
                <c:pt idx="1015">
                  <c:v>3014.0</c:v>
                </c:pt>
                <c:pt idx="1016">
                  <c:v>3015.0</c:v>
                </c:pt>
                <c:pt idx="1017">
                  <c:v>3016.0</c:v>
                </c:pt>
                <c:pt idx="1018">
                  <c:v>3017.0</c:v>
                </c:pt>
                <c:pt idx="1019">
                  <c:v>3018.0</c:v>
                </c:pt>
                <c:pt idx="1020">
                  <c:v>3019.0</c:v>
                </c:pt>
                <c:pt idx="1021">
                  <c:v>3020.0</c:v>
                </c:pt>
                <c:pt idx="1022">
                  <c:v>3021.0</c:v>
                </c:pt>
                <c:pt idx="1023">
                  <c:v>3022.0</c:v>
                </c:pt>
                <c:pt idx="1024">
                  <c:v>3023.0</c:v>
                </c:pt>
                <c:pt idx="1025">
                  <c:v>3024.0</c:v>
                </c:pt>
                <c:pt idx="1026">
                  <c:v>3025.0</c:v>
                </c:pt>
                <c:pt idx="1027">
                  <c:v>3026.0</c:v>
                </c:pt>
                <c:pt idx="1028">
                  <c:v>3027.0</c:v>
                </c:pt>
                <c:pt idx="1029">
                  <c:v>3028.0</c:v>
                </c:pt>
                <c:pt idx="1030">
                  <c:v>3029.0</c:v>
                </c:pt>
                <c:pt idx="1031">
                  <c:v>3030.0</c:v>
                </c:pt>
                <c:pt idx="1032">
                  <c:v>3031.0</c:v>
                </c:pt>
                <c:pt idx="1033">
                  <c:v>3032.0</c:v>
                </c:pt>
                <c:pt idx="1034">
                  <c:v>3033.0</c:v>
                </c:pt>
                <c:pt idx="1035">
                  <c:v>3034.0</c:v>
                </c:pt>
                <c:pt idx="1036">
                  <c:v>3035.0</c:v>
                </c:pt>
                <c:pt idx="1037">
                  <c:v>3036.0</c:v>
                </c:pt>
                <c:pt idx="1038">
                  <c:v>3037.0</c:v>
                </c:pt>
                <c:pt idx="1039">
                  <c:v>3038.0</c:v>
                </c:pt>
                <c:pt idx="1040">
                  <c:v>3039.0</c:v>
                </c:pt>
                <c:pt idx="1041">
                  <c:v>3040.0</c:v>
                </c:pt>
                <c:pt idx="1042">
                  <c:v>3041.0</c:v>
                </c:pt>
                <c:pt idx="1043">
                  <c:v>3042.0</c:v>
                </c:pt>
                <c:pt idx="1044">
                  <c:v>3043.0</c:v>
                </c:pt>
                <c:pt idx="1045">
                  <c:v>3044.0</c:v>
                </c:pt>
                <c:pt idx="1046">
                  <c:v>3045.0</c:v>
                </c:pt>
                <c:pt idx="1047">
                  <c:v>3046.0</c:v>
                </c:pt>
                <c:pt idx="1048">
                  <c:v>3047.0</c:v>
                </c:pt>
                <c:pt idx="1049">
                  <c:v>3048.0</c:v>
                </c:pt>
                <c:pt idx="1050">
                  <c:v>3049.0</c:v>
                </c:pt>
                <c:pt idx="1051">
                  <c:v>3050.0</c:v>
                </c:pt>
                <c:pt idx="1052">
                  <c:v>3051.0</c:v>
                </c:pt>
                <c:pt idx="1053">
                  <c:v>3052.0</c:v>
                </c:pt>
                <c:pt idx="1054">
                  <c:v>3053.0</c:v>
                </c:pt>
                <c:pt idx="1055">
                  <c:v>3054.0</c:v>
                </c:pt>
                <c:pt idx="1056">
                  <c:v>3055.0</c:v>
                </c:pt>
                <c:pt idx="1057">
                  <c:v>3056.0</c:v>
                </c:pt>
                <c:pt idx="1058">
                  <c:v>3057.0</c:v>
                </c:pt>
                <c:pt idx="1059">
                  <c:v>3058.0</c:v>
                </c:pt>
                <c:pt idx="1060">
                  <c:v>3059.0</c:v>
                </c:pt>
                <c:pt idx="1061">
                  <c:v>3060.0</c:v>
                </c:pt>
                <c:pt idx="1062">
                  <c:v>3061.0</c:v>
                </c:pt>
                <c:pt idx="1063">
                  <c:v>3062.0</c:v>
                </c:pt>
                <c:pt idx="1064">
                  <c:v>3063.0</c:v>
                </c:pt>
                <c:pt idx="1065">
                  <c:v>3064.0</c:v>
                </c:pt>
                <c:pt idx="1066">
                  <c:v>3065.0</c:v>
                </c:pt>
                <c:pt idx="1067">
                  <c:v>3066.0</c:v>
                </c:pt>
                <c:pt idx="1068">
                  <c:v>3067.0</c:v>
                </c:pt>
                <c:pt idx="1069">
                  <c:v>3068.0</c:v>
                </c:pt>
                <c:pt idx="1070">
                  <c:v>3069.0</c:v>
                </c:pt>
                <c:pt idx="1071">
                  <c:v>3070.0</c:v>
                </c:pt>
                <c:pt idx="1072">
                  <c:v>3071.0</c:v>
                </c:pt>
                <c:pt idx="1073">
                  <c:v>3072.0</c:v>
                </c:pt>
                <c:pt idx="1074">
                  <c:v>3073.0</c:v>
                </c:pt>
                <c:pt idx="1075">
                  <c:v>3074.0</c:v>
                </c:pt>
                <c:pt idx="1076">
                  <c:v>3075.0</c:v>
                </c:pt>
                <c:pt idx="1077">
                  <c:v>3076.0</c:v>
                </c:pt>
                <c:pt idx="1078">
                  <c:v>3077.0</c:v>
                </c:pt>
                <c:pt idx="1079">
                  <c:v>3078.0</c:v>
                </c:pt>
                <c:pt idx="1080">
                  <c:v>3079.0</c:v>
                </c:pt>
                <c:pt idx="1081">
                  <c:v>3080.0</c:v>
                </c:pt>
                <c:pt idx="1082">
                  <c:v>3081.0</c:v>
                </c:pt>
                <c:pt idx="1083">
                  <c:v>3082.0</c:v>
                </c:pt>
                <c:pt idx="1084">
                  <c:v>3083.0</c:v>
                </c:pt>
                <c:pt idx="1085">
                  <c:v>3084.0</c:v>
                </c:pt>
                <c:pt idx="1086">
                  <c:v>3085.0</c:v>
                </c:pt>
                <c:pt idx="1087">
                  <c:v>3086.0</c:v>
                </c:pt>
                <c:pt idx="1088">
                  <c:v>3087.0</c:v>
                </c:pt>
                <c:pt idx="1089">
                  <c:v>3088.0</c:v>
                </c:pt>
                <c:pt idx="1090">
                  <c:v>3089.0</c:v>
                </c:pt>
                <c:pt idx="1091">
                  <c:v>3090.0</c:v>
                </c:pt>
                <c:pt idx="1092">
                  <c:v>3091.0</c:v>
                </c:pt>
                <c:pt idx="1093">
                  <c:v>3092.0</c:v>
                </c:pt>
                <c:pt idx="1094">
                  <c:v>3093.0</c:v>
                </c:pt>
                <c:pt idx="1095">
                  <c:v>3094.0</c:v>
                </c:pt>
                <c:pt idx="1096">
                  <c:v>3095.0</c:v>
                </c:pt>
                <c:pt idx="1097">
                  <c:v>3096.0</c:v>
                </c:pt>
                <c:pt idx="1098">
                  <c:v>3097.0</c:v>
                </c:pt>
                <c:pt idx="1099">
                  <c:v>3098.0</c:v>
                </c:pt>
                <c:pt idx="1100">
                  <c:v>3099.0</c:v>
                </c:pt>
                <c:pt idx="1101">
                  <c:v>3100.0</c:v>
                </c:pt>
                <c:pt idx="1102">
                  <c:v>3101.0</c:v>
                </c:pt>
                <c:pt idx="1103">
                  <c:v>3102.0</c:v>
                </c:pt>
                <c:pt idx="1104">
                  <c:v>3103.0</c:v>
                </c:pt>
                <c:pt idx="1105">
                  <c:v>3104.0</c:v>
                </c:pt>
                <c:pt idx="1106">
                  <c:v>3105.0</c:v>
                </c:pt>
                <c:pt idx="1107">
                  <c:v>3106.0</c:v>
                </c:pt>
                <c:pt idx="1108">
                  <c:v>3107.0</c:v>
                </c:pt>
                <c:pt idx="1109">
                  <c:v>3108.0</c:v>
                </c:pt>
                <c:pt idx="1110">
                  <c:v>3109.0</c:v>
                </c:pt>
                <c:pt idx="1111">
                  <c:v>3110.0</c:v>
                </c:pt>
                <c:pt idx="1112">
                  <c:v>3111.0</c:v>
                </c:pt>
                <c:pt idx="1113">
                  <c:v>3112.0</c:v>
                </c:pt>
                <c:pt idx="1114">
                  <c:v>3113.0</c:v>
                </c:pt>
                <c:pt idx="1115">
                  <c:v>3114.0</c:v>
                </c:pt>
                <c:pt idx="1116">
                  <c:v>3115.0</c:v>
                </c:pt>
                <c:pt idx="1117">
                  <c:v>3116.0</c:v>
                </c:pt>
                <c:pt idx="1118">
                  <c:v>3117.0</c:v>
                </c:pt>
                <c:pt idx="1119">
                  <c:v>3118.0</c:v>
                </c:pt>
                <c:pt idx="1120">
                  <c:v>3119.0</c:v>
                </c:pt>
                <c:pt idx="1121">
                  <c:v>3120.0</c:v>
                </c:pt>
                <c:pt idx="1122">
                  <c:v>3121.0</c:v>
                </c:pt>
                <c:pt idx="1123">
                  <c:v>3122.0</c:v>
                </c:pt>
                <c:pt idx="1124">
                  <c:v>3123.0</c:v>
                </c:pt>
                <c:pt idx="1125">
                  <c:v>3124.0</c:v>
                </c:pt>
                <c:pt idx="1126">
                  <c:v>3125.0</c:v>
                </c:pt>
                <c:pt idx="1127">
                  <c:v>3126.0</c:v>
                </c:pt>
                <c:pt idx="1128">
                  <c:v>3127.0</c:v>
                </c:pt>
                <c:pt idx="1129">
                  <c:v>3128.0</c:v>
                </c:pt>
                <c:pt idx="1130">
                  <c:v>3129.0</c:v>
                </c:pt>
                <c:pt idx="1131">
                  <c:v>3130.0</c:v>
                </c:pt>
                <c:pt idx="1132">
                  <c:v>3131.0</c:v>
                </c:pt>
                <c:pt idx="1133">
                  <c:v>3132.0</c:v>
                </c:pt>
                <c:pt idx="1134">
                  <c:v>3133.0</c:v>
                </c:pt>
                <c:pt idx="1135">
                  <c:v>3134.0</c:v>
                </c:pt>
                <c:pt idx="1136">
                  <c:v>3135.0</c:v>
                </c:pt>
                <c:pt idx="1137">
                  <c:v>3136.0</c:v>
                </c:pt>
                <c:pt idx="1138">
                  <c:v>3137.0</c:v>
                </c:pt>
                <c:pt idx="1139">
                  <c:v>3138.0</c:v>
                </c:pt>
                <c:pt idx="1140">
                  <c:v>3139.0</c:v>
                </c:pt>
                <c:pt idx="1141">
                  <c:v>3140.0</c:v>
                </c:pt>
                <c:pt idx="1142">
                  <c:v>3141.0</c:v>
                </c:pt>
                <c:pt idx="1143">
                  <c:v>3142.0</c:v>
                </c:pt>
                <c:pt idx="1144">
                  <c:v>3143.0</c:v>
                </c:pt>
                <c:pt idx="1145">
                  <c:v>3144.0</c:v>
                </c:pt>
                <c:pt idx="1146">
                  <c:v>3145.0</c:v>
                </c:pt>
                <c:pt idx="1147">
                  <c:v>3146.0</c:v>
                </c:pt>
                <c:pt idx="1148">
                  <c:v>3147.0</c:v>
                </c:pt>
                <c:pt idx="1149">
                  <c:v>3148.0</c:v>
                </c:pt>
                <c:pt idx="1150">
                  <c:v>3149.0</c:v>
                </c:pt>
                <c:pt idx="1151">
                  <c:v>3150.0</c:v>
                </c:pt>
                <c:pt idx="1152">
                  <c:v>3151.0</c:v>
                </c:pt>
                <c:pt idx="1153">
                  <c:v>3152.0</c:v>
                </c:pt>
                <c:pt idx="1154">
                  <c:v>3153.0</c:v>
                </c:pt>
                <c:pt idx="1155">
                  <c:v>3154.0</c:v>
                </c:pt>
                <c:pt idx="1156">
                  <c:v>3155.0</c:v>
                </c:pt>
                <c:pt idx="1157">
                  <c:v>3156.0</c:v>
                </c:pt>
                <c:pt idx="1158">
                  <c:v>3157.0</c:v>
                </c:pt>
                <c:pt idx="1159">
                  <c:v>3158.0</c:v>
                </c:pt>
                <c:pt idx="1160">
                  <c:v>3159.0</c:v>
                </c:pt>
                <c:pt idx="1161">
                  <c:v>3160.0</c:v>
                </c:pt>
                <c:pt idx="1162">
                  <c:v>3161.0</c:v>
                </c:pt>
                <c:pt idx="1163">
                  <c:v>3162.0</c:v>
                </c:pt>
                <c:pt idx="1164">
                  <c:v>3163.0</c:v>
                </c:pt>
                <c:pt idx="1165">
                  <c:v>3164.0</c:v>
                </c:pt>
                <c:pt idx="1166">
                  <c:v>3165.0</c:v>
                </c:pt>
                <c:pt idx="1167">
                  <c:v>3166.0</c:v>
                </c:pt>
                <c:pt idx="1168">
                  <c:v>3167.0</c:v>
                </c:pt>
                <c:pt idx="1169">
                  <c:v>3168.0</c:v>
                </c:pt>
                <c:pt idx="1170">
                  <c:v>3169.0</c:v>
                </c:pt>
                <c:pt idx="1171">
                  <c:v>3170.0</c:v>
                </c:pt>
                <c:pt idx="1172">
                  <c:v>3171.0</c:v>
                </c:pt>
                <c:pt idx="1173">
                  <c:v>3172.0</c:v>
                </c:pt>
                <c:pt idx="1174">
                  <c:v>3173.0</c:v>
                </c:pt>
                <c:pt idx="1175">
                  <c:v>3174.0</c:v>
                </c:pt>
                <c:pt idx="1176">
                  <c:v>3175.0</c:v>
                </c:pt>
                <c:pt idx="1177">
                  <c:v>3176.0</c:v>
                </c:pt>
                <c:pt idx="1178">
                  <c:v>3177.0</c:v>
                </c:pt>
                <c:pt idx="1179">
                  <c:v>3178.0</c:v>
                </c:pt>
                <c:pt idx="1180">
                  <c:v>3179.0</c:v>
                </c:pt>
                <c:pt idx="1181">
                  <c:v>3180.0</c:v>
                </c:pt>
                <c:pt idx="1182">
                  <c:v>3181.0</c:v>
                </c:pt>
                <c:pt idx="1183">
                  <c:v>3182.0</c:v>
                </c:pt>
                <c:pt idx="1184">
                  <c:v>3183.0</c:v>
                </c:pt>
                <c:pt idx="1185">
                  <c:v>3184.0</c:v>
                </c:pt>
                <c:pt idx="1186">
                  <c:v>3185.0</c:v>
                </c:pt>
                <c:pt idx="1187">
                  <c:v>3186.0</c:v>
                </c:pt>
                <c:pt idx="1188">
                  <c:v>3187.0</c:v>
                </c:pt>
                <c:pt idx="1189">
                  <c:v>3188.0</c:v>
                </c:pt>
                <c:pt idx="1190">
                  <c:v>3189.0</c:v>
                </c:pt>
                <c:pt idx="1191">
                  <c:v>3190.0</c:v>
                </c:pt>
                <c:pt idx="1192">
                  <c:v>3191.0</c:v>
                </c:pt>
                <c:pt idx="1193">
                  <c:v>3192.0</c:v>
                </c:pt>
                <c:pt idx="1194">
                  <c:v>3193.0</c:v>
                </c:pt>
                <c:pt idx="1195">
                  <c:v>3194.0</c:v>
                </c:pt>
                <c:pt idx="1196">
                  <c:v>3195.0</c:v>
                </c:pt>
                <c:pt idx="1197">
                  <c:v>3196.0</c:v>
                </c:pt>
                <c:pt idx="1198">
                  <c:v>3197.0</c:v>
                </c:pt>
                <c:pt idx="1199">
                  <c:v>3198.0</c:v>
                </c:pt>
                <c:pt idx="1200">
                  <c:v>3199.0</c:v>
                </c:pt>
                <c:pt idx="1201">
                  <c:v>3200.0</c:v>
                </c:pt>
                <c:pt idx="1202">
                  <c:v>3201.0</c:v>
                </c:pt>
                <c:pt idx="1203">
                  <c:v>3202.0</c:v>
                </c:pt>
                <c:pt idx="1204">
                  <c:v>3203.0</c:v>
                </c:pt>
                <c:pt idx="1205">
                  <c:v>3204.0</c:v>
                </c:pt>
                <c:pt idx="1206">
                  <c:v>3205.0</c:v>
                </c:pt>
                <c:pt idx="1207">
                  <c:v>3206.0</c:v>
                </c:pt>
                <c:pt idx="1208">
                  <c:v>3207.0</c:v>
                </c:pt>
                <c:pt idx="1209">
                  <c:v>3208.0</c:v>
                </c:pt>
                <c:pt idx="1210">
                  <c:v>3209.0</c:v>
                </c:pt>
                <c:pt idx="1211">
                  <c:v>3210.0</c:v>
                </c:pt>
                <c:pt idx="1212">
                  <c:v>3211.0</c:v>
                </c:pt>
                <c:pt idx="1213">
                  <c:v>3212.0</c:v>
                </c:pt>
                <c:pt idx="1214">
                  <c:v>3213.0</c:v>
                </c:pt>
                <c:pt idx="1215">
                  <c:v>3214.0</c:v>
                </c:pt>
                <c:pt idx="1216">
                  <c:v>3215.0</c:v>
                </c:pt>
                <c:pt idx="1217">
                  <c:v>3216.0</c:v>
                </c:pt>
                <c:pt idx="1218">
                  <c:v>3217.0</c:v>
                </c:pt>
                <c:pt idx="1219">
                  <c:v>3218.0</c:v>
                </c:pt>
                <c:pt idx="1220">
                  <c:v>3219.0</c:v>
                </c:pt>
                <c:pt idx="1221">
                  <c:v>3220.0</c:v>
                </c:pt>
                <c:pt idx="1222">
                  <c:v>3221.0</c:v>
                </c:pt>
                <c:pt idx="1223">
                  <c:v>3222.0</c:v>
                </c:pt>
                <c:pt idx="1224">
                  <c:v>3223.0</c:v>
                </c:pt>
                <c:pt idx="1225">
                  <c:v>3224.0</c:v>
                </c:pt>
                <c:pt idx="1226">
                  <c:v>3225.0</c:v>
                </c:pt>
                <c:pt idx="1227">
                  <c:v>3226.0</c:v>
                </c:pt>
                <c:pt idx="1228">
                  <c:v>3227.0</c:v>
                </c:pt>
                <c:pt idx="1229">
                  <c:v>3228.0</c:v>
                </c:pt>
                <c:pt idx="1230">
                  <c:v>3229.0</c:v>
                </c:pt>
                <c:pt idx="1231">
                  <c:v>3230.0</c:v>
                </c:pt>
                <c:pt idx="1232">
                  <c:v>3231.0</c:v>
                </c:pt>
                <c:pt idx="1233">
                  <c:v>3232.0</c:v>
                </c:pt>
                <c:pt idx="1234">
                  <c:v>3233.0</c:v>
                </c:pt>
                <c:pt idx="1235">
                  <c:v>3234.0</c:v>
                </c:pt>
                <c:pt idx="1236">
                  <c:v>3235.0</c:v>
                </c:pt>
                <c:pt idx="1237">
                  <c:v>3236.0</c:v>
                </c:pt>
                <c:pt idx="1238">
                  <c:v>3237.0</c:v>
                </c:pt>
                <c:pt idx="1239">
                  <c:v>3238.0</c:v>
                </c:pt>
                <c:pt idx="1240">
                  <c:v>3239.0</c:v>
                </c:pt>
                <c:pt idx="1241">
                  <c:v>3240.0</c:v>
                </c:pt>
                <c:pt idx="1242">
                  <c:v>3241.0</c:v>
                </c:pt>
                <c:pt idx="1243">
                  <c:v>3242.0</c:v>
                </c:pt>
                <c:pt idx="1244">
                  <c:v>3243.0</c:v>
                </c:pt>
                <c:pt idx="1245">
                  <c:v>3244.0</c:v>
                </c:pt>
                <c:pt idx="1246">
                  <c:v>3245.0</c:v>
                </c:pt>
                <c:pt idx="1247">
                  <c:v>3246.0</c:v>
                </c:pt>
                <c:pt idx="1248">
                  <c:v>3247.0</c:v>
                </c:pt>
                <c:pt idx="1249">
                  <c:v>3248.0</c:v>
                </c:pt>
                <c:pt idx="1250">
                  <c:v>3249.0</c:v>
                </c:pt>
                <c:pt idx="1251">
                  <c:v>3250.0</c:v>
                </c:pt>
                <c:pt idx="1252">
                  <c:v>3251.0</c:v>
                </c:pt>
                <c:pt idx="1253">
                  <c:v>3252.0</c:v>
                </c:pt>
                <c:pt idx="1254">
                  <c:v>3253.0</c:v>
                </c:pt>
                <c:pt idx="1255">
                  <c:v>3254.0</c:v>
                </c:pt>
                <c:pt idx="1256">
                  <c:v>3255.0</c:v>
                </c:pt>
                <c:pt idx="1257">
                  <c:v>3256.0</c:v>
                </c:pt>
                <c:pt idx="1258">
                  <c:v>3257.0</c:v>
                </c:pt>
                <c:pt idx="1259">
                  <c:v>3258.0</c:v>
                </c:pt>
                <c:pt idx="1260">
                  <c:v>3259.0</c:v>
                </c:pt>
                <c:pt idx="1261">
                  <c:v>3260.0</c:v>
                </c:pt>
                <c:pt idx="1262">
                  <c:v>3261.0</c:v>
                </c:pt>
                <c:pt idx="1263">
                  <c:v>3262.0</c:v>
                </c:pt>
                <c:pt idx="1264">
                  <c:v>3263.0</c:v>
                </c:pt>
                <c:pt idx="1265">
                  <c:v>3264.0</c:v>
                </c:pt>
                <c:pt idx="1266">
                  <c:v>3265.0</c:v>
                </c:pt>
                <c:pt idx="1267">
                  <c:v>3266.0</c:v>
                </c:pt>
                <c:pt idx="1268">
                  <c:v>3267.0</c:v>
                </c:pt>
                <c:pt idx="1269">
                  <c:v>3268.0</c:v>
                </c:pt>
                <c:pt idx="1270">
                  <c:v>3269.0</c:v>
                </c:pt>
                <c:pt idx="1271">
                  <c:v>3270.0</c:v>
                </c:pt>
                <c:pt idx="1272">
                  <c:v>3271.0</c:v>
                </c:pt>
                <c:pt idx="1273">
                  <c:v>3272.0</c:v>
                </c:pt>
                <c:pt idx="1274">
                  <c:v>3273.0</c:v>
                </c:pt>
                <c:pt idx="1275">
                  <c:v>3274.0</c:v>
                </c:pt>
                <c:pt idx="1276">
                  <c:v>3275.0</c:v>
                </c:pt>
                <c:pt idx="1277">
                  <c:v>3276.0</c:v>
                </c:pt>
                <c:pt idx="1278">
                  <c:v>3277.0</c:v>
                </c:pt>
                <c:pt idx="1279">
                  <c:v>3278.0</c:v>
                </c:pt>
                <c:pt idx="1280">
                  <c:v>3279.0</c:v>
                </c:pt>
                <c:pt idx="1281">
                  <c:v>3280.0</c:v>
                </c:pt>
                <c:pt idx="1282">
                  <c:v>3281.0</c:v>
                </c:pt>
                <c:pt idx="1283">
                  <c:v>3282.0</c:v>
                </c:pt>
                <c:pt idx="1284">
                  <c:v>3283.0</c:v>
                </c:pt>
                <c:pt idx="1285">
                  <c:v>3284.0</c:v>
                </c:pt>
                <c:pt idx="1286">
                  <c:v>3285.0</c:v>
                </c:pt>
                <c:pt idx="1287">
                  <c:v>3286.0</c:v>
                </c:pt>
                <c:pt idx="1288">
                  <c:v>3287.0</c:v>
                </c:pt>
                <c:pt idx="1289">
                  <c:v>3288.0</c:v>
                </c:pt>
                <c:pt idx="1290">
                  <c:v>3289.0</c:v>
                </c:pt>
                <c:pt idx="1291">
                  <c:v>3290.0</c:v>
                </c:pt>
                <c:pt idx="1292">
                  <c:v>3291.0</c:v>
                </c:pt>
                <c:pt idx="1293">
                  <c:v>3292.0</c:v>
                </c:pt>
                <c:pt idx="1294">
                  <c:v>3293.0</c:v>
                </c:pt>
                <c:pt idx="1295">
                  <c:v>3294.0</c:v>
                </c:pt>
                <c:pt idx="1296">
                  <c:v>3295.0</c:v>
                </c:pt>
                <c:pt idx="1297">
                  <c:v>3296.0</c:v>
                </c:pt>
                <c:pt idx="1298">
                  <c:v>3297.0</c:v>
                </c:pt>
                <c:pt idx="1299">
                  <c:v>3298.0</c:v>
                </c:pt>
                <c:pt idx="1300">
                  <c:v>3299.0</c:v>
                </c:pt>
                <c:pt idx="1301">
                  <c:v>3300.0</c:v>
                </c:pt>
                <c:pt idx="1302">
                  <c:v>3301.0</c:v>
                </c:pt>
                <c:pt idx="1303">
                  <c:v>3302.0</c:v>
                </c:pt>
                <c:pt idx="1304">
                  <c:v>3303.0</c:v>
                </c:pt>
                <c:pt idx="1305">
                  <c:v>3304.0</c:v>
                </c:pt>
                <c:pt idx="1306">
                  <c:v>3305.0</c:v>
                </c:pt>
                <c:pt idx="1307">
                  <c:v>3306.0</c:v>
                </c:pt>
                <c:pt idx="1308">
                  <c:v>3307.0</c:v>
                </c:pt>
                <c:pt idx="1309">
                  <c:v>3308.0</c:v>
                </c:pt>
                <c:pt idx="1310">
                  <c:v>3309.0</c:v>
                </c:pt>
                <c:pt idx="1311">
                  <c:v>3310.0</c:v>
                </c:pt>
                <c:pt idx="1312">
                  <c:v>3311.0</c:v>
                </c:pt>
                <c:pt idx="1313">
                  <c:v>3312.0</c:v>
                </c:pt>
                <c:pt idx="1314">
                  <c:v>3313.0</c:v>
                </c:pt>
                <c:pt idx="1315">
                  <c:v>3314.0</c:v>
                </c:pt>
                <c:pt idx="1316">
                  <c:v>3315.0</c:v>
                </c:pt>
                <c:pt idx="1317">
                  <c:v>3316.0</c:v>
                </c:pt>
                <c:pt idx="1318">
                  <c:v>3317.0</c:v>
                </c:pt>
                <c:pt idx="1319">
                  <c:v>3318.0</c:v>
                </c:pt>
                <c:pt idx="1320">
                  <c:v>3319.0</c:v>
                </c:pt>
                <c:pt idx="1321">
                  <c:v>3320.0</c:v>
                </c:pt>
                <c:pt idx="1322">
                  <c:v>3321.0</c:v>
                </c:pt>
                <c:pt idx="1323">
                  <c:v>3322.0</c:v>
                </c:pt>
                <c:pt idx="1324">
                  <c:v>3323.0</c:v>
                </c:pt>
                <c:pt idx="1325">
                  <c:v>3324.0</c:v>
                </c:pt>
                <c:pt idx="1326">
                  <c:v>3325.0</c:v>
                </c:pt>
                <c:pt idx="1327">
                  <c:v>3326.0</c:v>
                </c:pt>
                <c:pt idx="1328">
                  <c:v>3327.0</c:v>
                </c:pt>
                <c:pt idx="1329">
                  <c:v>3328.0</c:v>
                </c:pt>
                <c:pt idx="1330">
                  <c:v>3329.0</c:v>
                </c:pt>
                <c:pt idx="1331">
                  <c:v>3330.0</c:v>
                </c:pt>
                <c:pt idx="1332">
                  <c:v>3331.0</c:v>
                </c:pt>
                <c:pt idx="1333">
                  <c:v>3332.0</c:v>
                </c:pt>
                <c:pt idx="1334">
                  <c:v>3333.0</c:v>
                </c:pt>
                <c:pt idx="1335">
                  <c:v>3334.0</c:v>
                </c:pt>
                <c:pt idx="1336">
                  <c:v>3335.0</c:v>
                </c:pt>
                <c:pt idx="1337">
                  <c:v>3336.0</c:v>
                </c:pt>
                <c:pt idx="1338">
                  <c:v>3337.0</c:v>
                </c:pt>
                <c:pt idx="1339">
                  <c:v>3338.0</c:v>
                </c:pt>
                <c:pt idx="1340">
                  <c:v>3339.0</c:v>
                </c:pt>
                <c:pt idx="1341">
                  <c:v>3340.0</c:v>
                </c:pt>
                <c:pt idx="1342">
                  <c:v>3341.0</c:v>
                </c:pt>
                <c:pt idx="1343">
                  <c:v>3342.0</c:v>
                </c:pt>
                <c:pt idx="1344">
                  <c:v>3343.0</c:v>
                </c:pt>
                <c:pt idx="1345">
                  <c:v>3344.0</c:v>
                </c:pt>
                <c:pt idx="1346">
                  <c:v>3345.0</c:v>
                </c:pt>
                <c:pt idx="1347">
                  <c:v>3346.0</c:v>
                </c:pt>
                <c:pt idx="1348">
                  <c:v>3347.0</c:v>
                </c:pt>
                <c:pt idx="1349">
                  <c:v>3348.0</c:v>
                </c:pt>
                <c:pt idx="1350">
                  <c:v>3349.0</c:v>
                </c:pt>
                <c:pt idx="1351">
                  <c:v>3350.0</c:v>
                </c:pt>
                <c:pt idx="1352">
                  <c:v>3351.0</c:v>
                </c:pt>
                <c:pt idx="1353">
                  <c:v>3352.0</c:v>
                </c:pt>
                <c:pt idx="1354">
                  <c:v>3353.0</c:v>
                </c:pt>
                <c:pt idx="1355">
                  <c:v>3354.0</c:v>
                </c:pt>
                <c:pt idx="1356">
                  <c:v>3355.0</c:v>
                </c:pt>
                <c:pt idx="1357">
                  <c:v>3356.0</c:v>
                </c:pt>
                <c:pt idx="1358">
                  <c:v>3357.0</c:v>
                </c:pt>
                <c:pt idx="1359">
                  <c:v>3358.0</c:v>
                </c:pt>
                <c:pt idx="1360">
                  <c:v>3359.0</c:v>
                </c:pt>
                <c:pt idx="1361">
                  <c:v>3360.0</c:v>
                </c:pt>
                <c:pt idx="1362">
                  <c:v>3361.0</c:v>
                </c:pt>
                <c:pt idx="1363">
                  <c:v>3362.0</c:v>
                </c:pt>
                <c:pt idx="1364">
                  <c:v>3363.0</c:v>
                </c:pt>
                <c:pt idx="1365">
                  <c:v>3364.0</c:v>
                </c:pt>
                <c:pt idx="1366">
                  <c:v>3365.0</c:v>
                </c:pt>
                <c:pt idx="1367">
                  <c:v>3366.0</c:v>
                </c:pt>
                <c:pt idx="1368">
                  <c:v>3367.0</c:v>
                </c:pt>
                <c:pt idx="1369">
                  <c:v>3368.0</c:v>
                </c:pt>
                <c:pt idx="1370">
                  <c:v>3369.0</c:v>
                </c:pt>
                <c:pt idx="1371">
                  <c:v>3370.0</c:v>
                </c:pt>
                <c:pt idx="1372">
                  <c:v>3371.0</c:v>
                </c:pt>
                <c:pt idx="1373">
                  <c:v>3372.0</c:v>
                </c:pt>
                <c:pt idx="1374">
                  <c:v>3373.0</c:v>
                </c:pt>
                <c:pt idx="1375">
                  <c:v>3374.0</c:v>
                </c:pt>
                <c:pt idx="1376">
                  <c:v>3375.0</c:v>
                </c:pt>
                <c:pt idx="1377">
                  <c:v>3376.0</c:v>
                </c:pt>
                <c:pt idx="1378">
                  <c:v>3377.0</c:v>
                </c:pt>
                <c:pt idx="1379">
                  <c:v>3378.0</c:v>
                </c:pt>
                <c:pt idx="1380">
                  <c:v>3379.0</c:v>
                </c:pt>
                <c:pt idx="1381">
                  <c:v>3380.0</c:v>
                </c:pt>
                <c:pt idx="1382">
                  <c:v>3381.0</c:v>
                </c:pt>
                <c:pt idx="1383">
                  <c:v>3382.0</c:v>
                </c:pt>
                <c:pt idx="1384">
                  <c:v>3383.0</c:v>
                </c:pt>
                <c:pt idx="1385">
                  <c:v>3384.0</c:v>
                </c:pt>
                <c:pt idx="1386">
                  <c:v>3385.0</c:v>
                </c:pt>
                <c:pt idx="1387">
                  <c:v>3386.0</c:v>
                </c:pt>
                <c:pt idx="1388">
                  <c:v>3387.0</c:v>
                </c:pt>
                <c:pt idx="1389">
                  <c:v>3388.0</c:v>
                </c:pt>
                <c:pt idx="1390">
                  <c:v>3389.0</c:v>
                </c:pt>
                <c:pt idx="1391">
                  <c:v>3390.0</c:v>
                </c:pt>
                <c:pt idx="1392">
                  <c:v>3391.0</c:v>
                </c:pt>
                <c:pt idx="1393">
                  <c:v>3392.0</c:v>
                </c:pt>
                <c:pt idx="1394">
                  <c:v>3393.0</c:v>
                </c:pt>
                <c:pt idx="1395">
                  <c:v>3394.0</c:v>
                </c:pt>
                <c:pt idx="1396">
                  <c:v>3395.0</c:v>
                </c:pt>
                <c:pt idx="1397">
                  <c:v>3396.0</c:v>
                </c:pt>
                <c:pt idx="1398">
                  <c:v>3397.0</c:v>
                </c:pt>
                <c:pt idx="1399">
                  <c:v>3398.0</c:v>
                </c:pt>
                <c:pt idx="1400">
                  <c:v>3399.0</c:v>
                </c:pt>
                <c:pt idx="1401">
                  <c:v>3400.0</c:v>
                </c:pt>
                <c:pt idx="1402">
                  <c:v>3401.0</c:v>
                </c:pt>
                <c:pt idx="1403">
                  <c:v>3402.0</c:v>
                </c:pt>
                <c:pt idx="1404">
                  <c:v>3403.0</c:v>
                </c:pt>
                <c:pt idx="1405">
                  <c:v>3404.0</c:v>
                </c:pt>
                <c:pt idx="1406">
                  <c:v>3405.0</c:v>
                </c:pt>
                <c:pt idx="1407">
                  <c:v>3406.0</c:v>
                </c:pt>
                <c:pt idx="1408">
                  <c:v>3407.0</c:v>
                </c:pt>
                <c:pt idx="1409">
                  <c:v>3408.0</c:v>
                </c:pt>
                <c:pt idx="1410">
                  <c:v>3409.0</c:v>
                </c:pt>
                <c:pt idx="1411">
                  <c:v>3410.0</c:v>
                </c:pt>
                <c:pt idx="1412">
                  <c:v>3411.0</c:v>
                </c:pt>
                <c:pt idx="1413">
                  <c:v>3412.0</c:v>
                </c:pt>
                <c:pt idx="1414">
                  <c:v>3413.0</c:v>
                </c:pt>
                <c:pt idx="1415">
                  <c:v>3414.0</c:v>
                </c:pt>
                <c:pt idx="1416">
                  <c:v>3415.0</c:v>
                </c:pt>
                <c:pt idx="1417">
                  <c:v>3416.0</c:v>
                </c:pt>
                <c:pt idx="1418">
                  <c:v>3417.0</c:v>
                </c:pt>
                <c:pt idx="1419">
                  <c:v>3418.0</c:v>
                </c:pt>
                <c:pt idx="1420">
                  <c:v>3419.0</c:v>
                </c:pt>
                <c:pt idx="1421">
                  <c:v>3420.0</c:v>
                </c:pt>
                <c:pt idx="1422">
                  <c:v>3421.0</c:v>
                </c:pt>
                <c:pt idx="1423">
                  <c:v>3422.0</c:v>
                </c:pt>
                <c:pt idx="1424">
                  <c:v>3423.0</c:v>
                </c:pt>
                <c:pt idx="1425">
                  <c:v>3424.0</c:v>
                </c:pt>
                <c:pt idx="1426">
                  <c:v>3425.0</c:v>
                </c:pt>
                <c:pt idx="1427">
                  <c:v>3426.0</c:v>
                </c:pt>
                <c:pt idx="1428">
                  <c:v>3427.0</c:v>
                </c:pt>
                <c:pt idx="1429">
                  <c:v>3428.0</c:v>
                </c:pt>
                <c:pt idx="1430">
                  <c:v>3429.0</c:v>
                </c:pt>
                <c:pt idx="1431">
                  <c:v>3430.0</c:v>
                </c:pt>
                <c:pt idx="1432">
                  <c:v>3431.0</c:v>
                </c:pt>
                <c:pt idx="1433">
                  <c:v>3432.0</c:v>
                </c:pt>
                <c:pt idx="1434">
                  <c:v>3433.0</c:v>
                </c:pt>
                <c:pt idx="1435">
                  <c:v>3434.0</c:v>
                </c:pt>
                <c:pt idx="1436">
                  <c:v>3435.0</c:v>
                </c:pt>
                <c:pt idx="1437">
                  <c:v>3436.0</c:v>
                </c:pt>
                <c:pt idx="1438">
                  <c:v>3437.0</c:v>
                </c:pt>
                <c:pt idx="1439">
                  <c:v>3438.0</c:v>
                </c:pt>
                <c:pt idx="1440">
                  <c:v>3439.0</c:v>
                </c:pt>
                <c:pt idx="1441">
                  <c:v>3440.0</c:v>
                </c:pt>
                <c:pt idx="1442">
                  <c:v>3441.0</c:v>
                </c:pt>
                <c:pt idx="1443">
                  <c:v>3442.0</c:v>
                </c:pt>
                <c:pt idx="1444">
                  <c:v>3443.0</c:v>
                </c:pt>
                <c:pt idx="1445">
                  <c:v>3444.0</c:v>
                </c:pt>
                <c:pt idx="1446">
                  <c:v>3445.0</c:v>
                </c:pt>
                <c:pt idx="1447">
                  <c:v>3446.0</c:v>
                </c:pt>
                <c:pt idx="1448">
                  <c:v>3447.0</c:v>
                </c:pt>
                <c:pt idx="1449">
                  <c:v>3448.0</c:v>
                </c:pt>
                <c:pt idx="1450">
                  <c:v>3449.0</c:v>
                </c:pt>
                <c:pt idx="1451">
                  <c:v>3450.0</c:v>
                </c:pt>
                <c:pt idx="1452">
                  <c:v>3451.0</c:v>
                </c:pt>
                <c:pt idx="1453">
                  <c:v>3452.0</c:v>
                </c:pt>
                <c:pt idx="1454">
                  <c:v>3453.0</c:v>
                </c:pt>
                <c:pt idx="1455">
                  <c:v>3454.0</c:v>
                </c:pt>
                <c:pt idx="1456">
                  <c:v>3455.0</c:v>
                </c:pt>
                <c:pt idx="1457">
                  <c:v>3456.0</c:v>
                </c:pt>
                <c:pt idx="1458">
                  <c:v>3457.0</c:v>
                </c:pt>
                <c:pt idx="1459">
                  <c:v>3458.0</c:v>
                </c:pt>
                <c:pt idx="1460">
                  <c:v>3459.0</c:v>
                </c:pt>
                <c:pt idx="1461">
                  <c:v>3460.0</c:v>
                </c:pt>
                <c:pt idx="1462">
                  <c:v>3461.0</c:v>
                </c:pt>
                <c:pt idx="1463">
                  <c:v>3462.0</c:v>
                </c:pt>
                <c:pt idx="1464">
                  <c:v>3463.0</c:v>
                </c:pt>
                <c:pt idx="1465">
                  <c:v>3464.0</c:v>
                </c:pt>
                <c:pt idx="1466">
                  <c:v>3465.0</c:v>
                </c:pt>
                <c:pt idx="1467">
                  <c:v>3466.0</c:v>
                </c:pt>
                <c:pt idx="1468">
                  <c:v>3467.0</c:v>
                </c:pt>
                <c:pt idx="1469">
                  <c:v>3468.0</c:v>
                </c:pt>
                <c:pt idx="1470">
                  <c:v>3469.0</c:v>
                </c:pt>
                <c:pt idx="1471">
                  <c:v>3470.0</c:v>
                </c:pt>
                <c:pt idx="1472">
                  <c:v>3471.0</c:v>
                </c:pt>
                <c:pt idx="1473">
                  <c:v>3472.0</c:v>
                </c:pt>
                <c:pt idx="1474">
                  <c:v>3473.0</c:v>
                </c:pt>
                <c:pt idx="1475">
                  <c:v>3474.0</c:v>
                </c:pt>
                <c:pt idx="1476">
                  <c:v>3475.0</c:v>
                </c:pt>
                <c:pt idx="1477">
                  <c:v>3476.0</c:v>
                </c:pt>
                <c:pt idx="1478">
                  <c:v>3477.0</c:v>
                </c:pt>
                <c:pt idx="1479">
                  <c:v>3478.0</c:v>
                </c:pt>
                <c:pt idx="1480">
                  <c:v>3479.0</c:v>
                </c:pt>
                <c:pt idx="1481">
                  <c:v>3480.0</c:v>
                </c:pt>
                <c:pt idx="1482">
                  <c:v>3481.0</c:v>
                </c:pt>
                <c:pt idx="1483">
                  <c:v>3482.0</c:v>
                </c:pt>
                <c:pt idx="1484">
                  <c:v>3483.0</c:v>
                </c:pt>
                <c:pt idx="1485">
                  <c:v>3484.0</c:v>
                </c:pt>
                <c:pt idx="1486">
                  <c:v>3485.0</c:v>
                </c:pt>
                <c:pt idx="1487">
                  <c:v>3486.0</c:v>
                </c:pt>
                <c:pt idx="1488">
                  <c:v>3487.0</c:v>
                </c:pt>
                <c:pt idx="1489">
                  <c:v>3488.0</c:v>
                </c:pt>
                <c:pt idx="1490">
                  <c:v>3489.0</c:v>
                </c:pt>
                <c:pt idx="1491">
                  <c:v>3490.0</c:v>
                </c:pt>
                <c:pt idx="1492">
                  <c:v>3491.0</c:v>
                </c:pt>
                <c:pt idx="1493">
                  <c:v>3492.0</c:v>
                </c:pt>
                <c:pt idx="1494">
                  <c:v>3493.0</c:v>
                </c:pt>
                <c:pt idx="1495">
                  <c:v>3494.0</c:v>
                </c:pt>
                <c:pt idx="1496">
                  <c:v>3495.0</c:v>
                </c:pt>
                <c:pt idx="1497">
                  <c:v>3496.0</c:v>
                </c:pt>
                <c:pt idx="1498">
                  <c:v>3497.0</c:v>
                </c:pt>
                <c:pt idx="1499">
                  <c:v>3498.0</c:v>
                </c:pt>
                <c:pt idx="1500">
                  <c:v>3499.0</c:v>
                </c:pt>
                <c:pt idx="1501">
                  <c:v>3500.0</c:v>
                </c:pt>
                <c:pt idx="1502">
                  <c:v>3501.0</c:v>
                </c:pt>
                <c:pt idx="1503">
                  <c:v>3502.0</c:v>
                </c:pt>
                <c:pt idx="1504">
                  <c:v>3503.0</c:v>
                </c:pt>
                <c:pt idx="1505">
                  <c:v>3504.0</c:v>
                </c:pt>
                <c:pt idx="1506">
                  <c:v>3505.0</c:v>
                </c:pt>
                <c:pt idx="1507">
                  <c:v>3506.0</c:v>
                </c:pt>
                <c:pt idx="1508">
                  <c:v>3507.0</c:v>
                </c:pt>
                <c:pt idx="1509">
                  <c:v>3508.0</c:v>
                </c:pt>
                <c:pt idx="1510">
                  <c:v>3509.0</c:v>
                </c:pt>
                <c:pt idx="1511">
                  <c:v>3510.0</c:v>
                </c:pt>
                <c:pt idx="1512">
                  <c:v>3511.0</c:v>
                </c:pt>
                <c:pt idx="1513">
                  <c:v>3512.0</c:v>
                </c:pt>
                <c:pt idx="1514">
                  <c:v>3513.0</c:v>
                </c:pt>
                <c:pt idx="1515">
                  <c:v>3514.0</c:v>
                </c:pt>
                <c:pt idx="1516">
                  <c:v>3515.0</c:v>
                </c:pt>
                <c:pt idx="1517">
                  <c:v>3516.0</c:v>
                </c:pt>
                <c:pt idx="1518">
                  <c:v>3517.0</c:v>
                </c:pt>
                <c:pt idx="1519">
                  <c:v>3518.0</c:v>
                </c:pt>
                <c:pt idx="1520">
                  <c:v>3519.0</c:v>
                </c:pt>
                <c:pt idx="1521">
                  <c:v>3520.0</c:v>
                </c:pt>
                <c:pt idx="1522">
                  <c:v>3521.0</c:v>
                </c:pt>
                <c:pt idx="1523">
                  <c:v>3522.0</c:v>
                </c:pt>
                <c:pt idx="1524">
                  <c:v>3523.0</c:v>
                </c:pt>
                <c:pt idx="1525">
                  <c:v>3524.0</c:v>
                </c:pt>
                <c:pt idx="1526">
                  <c:v>3525.0</c:v>
                </c:pt>
                <c:pt idx="1527">
                  <c:v>3526.0</c:v>
                </c:pt>
                <c:pt idx="1528">
                  <c:v>3527.0</c:v>
                </c:pt>
                <c:pt idx="1529">
                  <c:v>3528.0</c:v>
                </c:pt>
                <c:pt idx="1530">
                  <c:v>3529.0</c:v>
                </c:pt>
                <c:pt idx="1531">
                  <c:v>3530.0</c:v>
                </c:pt>
                <c:pt idx="1532">
                  <c:v>3531.0</c:v>
                </c:pt>
                <c:pt idx="1533">
                  <c:v>3532.0</c:v>
                </c:pt>
                <c:pt idx="1534">
                  <c:v>3533.0</c:v>
                </c:pt>
                <c:pt idx="1535">
                  <c:v>3534.0</c:v>
                </c:pt>
                <c:pt idx="1536">
                  <c:v>3535.0</c:v>
                </c:pt>
                <c:pt idx="1537">
                  <c:v>3536.0</c:v>
                </c:pt>
                <c:pt idx="1538">
                  <c:v>3537.0</c:v>
                </c:pt>
                <c:pt idx="1539">
                  <c:v>3538.0</c:v>
                </c:pt>
                <c:pt idx="1540">
                  <c:v>3539.0</c:v>
                </c:pt>
                <c:pt idx="1541">
                  <c:v>3540.0</c:v>
                </c:pt>
                <c:pt idx="1542">
                  <c:v>3541.0</c:v>
                </c:pt>
                <c:pt idx="1543">
                  <c:v>3542.0</c:v>
                </c:pt>
                <c:pt idx="1544">
                  <c:v>3543.0</c:v>
                </c:pt>
                <c:pt idx="1545">
                  <c:v>3544.0</c:v>
                </c:pt>
                <c:pt idx="1546">
                  <c:v>3545.0</c:v>
                </c:pt>
                <c:pt idx="1547">
                  <c:v>3546.0</c:v>
                </c:pt>
                <c:pt idx="1548">
                  <c:v>3547.0</c:v>
                </c:pt>
                <c:pt idx="1549">
                  <c:v>3548.0</c:v>
                </c:pt>
                <c:pt idx="1550">
                  <c:v>3549.0</c:v>
                </c:pt>
                <c:pt idx="1551">
                  <c:v>3550.0</c:v>
                </c:pt>
                <c:pt idx="1552">
                  <c:v>3551.0</c:v>
                </c:pt>
                <c:pt idx="1553">
                  <c:v>3552.0</c:v>
                </c:pt>
                <c:pt idx="1554">
                  <c:v>3553.0</c:v>
                </c:pt>
                <c:pt idx="1555">
                  <c:v>3554.0</c:v>
                </c:pt>
                <c:pt idx="1556">
                  <c:v>3555.0</c:v>
                </c:pt>
                <c:pt idx="1557">
                  <c:v>3556.0</c:v>
                </c:pt>
                <c:pt idx="1558">
                  <c:v>3557.0</c:v>
                </c:pt>
                <c:pt idx="1559">
                  <c:v>3558.0</c:v>
                </c:pt>
                <c:pt idx="1560">
                  <c:v>3559.0</c:v>
                </c:pt>
                <c:pt idx="1561">
                  <c:v>3560.0</c:v>
                </c:pt>
                <c:pt idx="1562">
                  <c:v>3561.0</c:v>
                </c:pt>
                <c:pt idx="1563">
                  <c:v>3562.0</c:v>
                </c:pt>
                <c:pt idx="1564">
                  <c:v>3563.0</c:v>
                </c:pt>
                <c:pt idx="1565">
                  <c:v>3564.0</c:v>
                </c:pt>
                <c:pt idx="1566">
                  <c:v>3565.0</c:v>
                </c:pt>
                <c:pt idx="1567">
                  <c:v>3566.0</c:v>
                </c:pt>
                <c:pt idx="1568">
                  <c:v>3567.0</c:v>
                </c:pt>
                <c:pt idx="1569">
                  <c:v>3568.0</c:v>
                </c:pt>
                <c:pt idx="1570">
                  <c:v>3569.0</c:v>
                </c:pt>
                <c:pt idx="1571">
                  <c:v>3570.0</c:v>
                </c:pt>
                <c:pt idx="1572">
                  <c:v>3571.0</c:v>
                </c:pt>
                <c:pt idx="1573">
                  <c:v>3572.0</c:v>
                </c:pt>
                <c:pt idx="1574">
                  <c:v>3573.0</c:v>
                </c:pt>
                <c:pt idx="1575">
                  <c:v>3574.0</c:v>
                </c:pt>
                <c:pt idx="1576">
                  <c:v>3575.0</c:v>
                </c:pt>
                <c:pt idx="1577">
                  <c:v>3576.0</c:v>
                </c:pt>
                <c:pt idx="1578">
                  <c:v>3577.0</c:v>
                </c:pt>
                <c:pt idx="1579">
                  <c:v>3578.0</c:v>
                </c:pt>
                <c:pt idx="1580">
                  <c:v>3579.0</c:v>
                </c:pt>
                <c:pt idx="1581">
                  <c:v>3580.0</c:v>
                </c:pt>
                <c:pt idx="1582">
                  <c:v>3581.0</c:v>
                </c:pt>
                <c:pt idx="1583">
                  <c:v>3582.0</c:v>
                </c:pt>
                <c:pt idx="1584">
                  <c:v>3583.0</c:v>
                </c:pt>
                <c:pt idx="1585">
                  <c:v>3584.0</c:v>
                </c:pt>
                <c:pt idx="1586">
                  <c:v>3585.0</c:v>
                </c:pt>
                <c:pt idx="1587">
                  <c:v>3586.0</c:v>
                </c:pt>
                <c:pt idx="1588">
                  <c:v>3587.0</c:v>
                </c:pt>
                <c:pt idx="1589">
                  <c:v>3588.0</c:v>
                </c:pt>
                <c:pt idx="1590">
                  <c:v>3589.0</c:v>
                </c:pt>
                <c:pt idx="1591">
                  <c:v>3590.0</c:v>
                </c:pt>
                <c:pt idx="1592">
                  <c:v>3591.0</c:v>
                </c:pt>
                <c:pt idx="1593">
                  <c:v>3592.0</c:v>
                </c:pt>
                <c:pt idx="1594">
                  <c:v>3593.0</c:v>
                </c:pt>
                <c:pt idx="1595">
                  <c:v>3594.0</c:v>
                </c:pt>
                <c:pt idx="1596">
                  <c:v>3595.0</c:v>
                </c:pt>
                <c:pt idx="1597">
                  <c:v>3596.0</c:v>
                </c:pt>
                <c:pt idx="1598">
                  <c:v>3597.0</c:v>
                </c:pt>
                <c:pt idx="1599">
                  <c:v>3598.0</c:v>
                </c:pt>
                <c:pt idx="1600">
                  <c:v>3599.0</c:v>
                </c:pt>
                <c:pt idx="1601">
                  <c:v>3600.0</c:v>
                </c:pt>
                <c:pt idx="1602">
                  <c:v>3601.0</c:v>
                </c:pt>
                <c:pt idx="1603">
                  <c:v>3602.0</c:v>
                </c:pt>
                <c:pt idx="1604">
                  <c:v>3603.0</c:v>
                </c:pt>
                <c:pt idx="1605">
                  <c:v>3604.0</c:v>
                </c:pt>
                <c:pt idx="1606">
                  <c:v>3605.0</c:v>
                </c:pt>
                <c:pt idx="1607">
                  <c:v>3606.0</c:v>
                </c:pt>
                <c:pt idx="1608">
                  <c:v>3607.0</c:v>
                </c:pt>
                <c:pt idx="1609">
                  <c:v>3608.0</c:v>
                </c:pt>
                <c:pt idx="1610">
                  <c:v>3609.0</c:v>
                </c:pt>
                <c:pt idx="1611">
                  <c:v>3610.0</c:v>
                </c:pt>
                <c:pt idx="1612">
                  <c:v>3611.0</c:v>
                </c:pt>
                <c:pt idx="1613">
                  <c:v>3612.0</c:v>
                </c:pt>
                <c:pt idx="1614">
                  <c:v>3613.0</c:v>
                </c:pt>
                <c:pt idx="1615">
                  <c:v>3614.0</c:v>
                </c:pt>
                <c:pt idx="1616">
                  <c:v>3615.0</c:v>
                </c:pt>
                <c:pt idx="1617">
                  <c:v>3616.0</c:v>
                </c:pt>
                <c:pt idx="1618">
                  <c:v>3617.0</c:v>
                </c:pt>
                <c:pt idx="1619">
                  <c:v>3618.0</c:v>
                </c:pt>
                <c:pt idx="1620">
                  <c:v>3619.0</c:v>
                </c:pt>
                <c:pt idx="1621">
                  <c:v>3620.0</c:v>
                </c:pt>
                <c:pt idx="1622">
                  <c:v>3621.0</c:v>
                </c:pt>
                <c:pt idx="1623">
                  <c:v>3622.0</c:v>
                </c:pt>
                <c:pt idx="1624">
                  <c:v>3623.0</c:v>
                </c:pt>
                <c:pt idx="1625">
                  <c:v>3624.0</c:v>
                </c:pt>
                <c:pt idx="1626">
                  <c:v>3625.0</c:v>
                </c:pt>
                <c:pt idx="1627">
                  <c:v>3626.0</c:v>
                </c:pt>
                <c:pt idx="1628">
                  <c:v>3627.0</c:v>
                </c:pt>
                <c:pt idx="1629">
                  <c:v>3628.0</c:v>
                </c:pt>
                <c:pt idx="1630">
                  <c:v>3629.0</c:v>
                </c:pt>
                <c:pt idx="1631">
                  <c:v>3630.0</c:v>
                </c:pt>
                <c:pt idx="1632">
                  <c:v>3631.0</c:v>
                </c:pt>
                <c:pt idx="1633">
                  <c:v>3632.0</c:v>
                </c:pt>
                <c:pt idx="1634">
                  <c:v>3633.0</c:v>
                </c:pt>
                <c:pt idx="1635">
                  <c:v>3634.0</c:v>
                </c:pt>
                <c:pt idx="1636">
                  <c:v>3635.0</c:v>
                </c:pt>
                <c:pt idx="1637">
                  <c:v>3636.0</c:v>
                </c:pt>
                <c:pt idx="1638">
                  <c:v>3637.0</c:v>
                </c:pt>
                <c:pt idx="1639">
                  <c:v>3638.0</c:v>
                </c:pt>
                <c:pt idx="1640">
                  <c:v>3639.0</c:v>
                </c:pt>
                <c:pt idx="1641">
                  <c:v>3640.0</c:v>
                </c:pt>
                <c:pt idx="1642">
                  <c:v>3641.0</c:v>
                </c:pt>
                <c:pt idx="1643">
                  <c:v>3642.0</c:v>
                </c:pt>
                <c:pt idx="1644">
                  <c:v>3643.0</c:v>
                </c:pt>
                <c:pt idx="1645">
                  <c:v>3644.0</c:v>
                </c:pt>
                <c:pt idx="1646">
                  <c:v>3645.0</c:v>
                </c:pt>
                <c:pt idx="1647">
                  <c:v>3646.0</c:v>
                </c:pt>
                <c:pt idx="1648">
                  <c:v>3647.0</c:v>
                </c:pt>
                <c:pt idx="1649">
                  <c:v>3648.0</c:v>
                </c:pt>
                <c:pt idx="1650">
                  <c:v>3649.0</c:v>
                </c:pt>
                <c:pt idx="1651">
                  <c:v>3650.0</c:v>
                </c:pt>
                <c:pt idx="1652">
                  <c:v>3651.0</c:v>
                </c:pt>
                <c:pt idx="1653">
                  <c:v>3652.0</c:v>
                </c:pt>
                <c:pt idx="1654">
                  <c:v>3653.0</c:v>
                </c:pt>
                <c:pt idx="1655">
                  <c:v>3654.0</c:v>
                </c:pt>
                <c:pt idx="1656">
                  <c:v>3655.0</c:v>
                </c:pt>
                <c:pt idx="1657">
                  <c:v>3656.0</c:v>
                </c:pt>
                <c:pt idx="1658">
                  <c:v>3657.0</c:v>
                </c:pt>
                <c:pt idx="1659">
                  <c:v>3658.0</c:v>
                </c:pt>
                <c:pt idx="1660">
                  <c:v>3659.0</c:v>
                </c:pt>
                <c:pt idx="1661">
                  <c:v>3660.0</c:v>
                </c:pt>
                <c:pt idx="1662">
                  <c:v>3661.0</c:v>
                </c:pt>
                <c:pt idx="1663">
                  <c:v>3662.0</c:v>
                </c:pt>
                <c:pt idx="1664">
                  <c:v>3663.0</c:v>
                </c:pt>
                <c:pt idx="1665">
                  <c:v>3664.0</c:v>
                </c:pt>
                <c:pt idx="1666">
                  <c:v>3665.0</c:v>
                </c:pt>
                <c:pt idx="1667">
                  <c:v>3666.0</c:v>
                </c:pt>
                <c:pt idx="1668">
                  <c:v>3667.0</c:v>
                </c:pt>
                <c:pt idx="1669">
                  <c:v>3668.0</c:v>
                </c:pt>
                <c:pt idx="1670">
                  <c:v>3669.0</c:v>
                </c:pt>
                <c:pt idx="1671">
                  <c:v>3670.0</c:v>
                </c:pt>
                <c:pt idx="1672">
                  <c:v>3671.0</c:v>
                </c:pt>
                <c:pt idx="1673">
                  <c:v>3672.0</c:v>
                </c:pt>
                <c:pt idx="1674">
                  <c:v>3673.0</c:v>
                </c:pt>
                <c:pt idx="1675">
                  <c:v>3674.0</c:v>
                </c:pt>
                <c:pt idx="1676">
                  <c:v>3675.0</c:v>
                </c:pt>
                <c:pt idx="1677">
                  <c:v>3676.0</c:v>
                </c:pt>
                <c:pt idx="1678">
                  <c:v>3677.0</c:v>
                </c:pt>
                <c:pt idx="1679">
                  <c:v>3678.0</c:v>
                </c:pt>
                <c:pt idx="1680">
                  <c:v>3679.0</c:v>
                </c:pt>
                <c:pt idx="1681">
                  <c:v>3680.0</c:v>
                </c:pt>
                <c:pt idx="1682">
                  <c:v>3681.0</c:v>
                </c:pt>
                <c:pt idx="1683">
                  <c:v>3682.0</c:v>
                </c:pt>
                <c:pt idx="1684">
                  <c:v>3683.0</c:v>
                </c:pt>
                <c:pt idx="1685">
                  <c:v>3684.0</c:v>
                </c:pt>
                <c:pt idx="1686">
                  <c:v>3685.0</c:v>
                </c:pt>
                <c:pt idx="1687">
                  <c:v>3686.0</c:v>
                </c:pt>
                <c:pt idx="1688">
                  <c:v>3687.0</c:v>
                </c:pt>
                <c:pt idx="1689">
                  <c:v>3688.0</c:v>
                </c:pt>
                <c:pt idx="1690">
                  <c:v>3689.0</c:v>
                </c:pt>
                <c:pt idx="1691">
                  <c:v>3690.0</c:v>
                </c:pt>
                <c:pt idx="1692">
                  <c:v>3691.0</c:v>
                </c:pt>
                <c:pt idx="1693">
                  <c:v>3692.0</c:v>
                </c:pt>
                <c:pt idx="1694">
                  <c:v>3693.0</c:v>
                </c:pt>
                <c:pt idx="1695">
                  <c:v>3694.0</c:v>
                </c:pt>
                <c:pt idx="1696">
                  <c:v>3695.0</c:v>
                </c:pt>
                <c:pt idx="1697">
                  <c:v>3696.0</c:v>
                </c:pt>
                <c:pt idx="1698">
                  <c:v>3697.0</c:v>
                </c:pt>
                <c:pt idx="1699">
                  <c:v>3698.0</c:v>
                </c:pt>
                <c:pt idx="1700">
                  <c:v>3699.0</c:v>
                </c:pt>
                <c:pt idx="1701">
                  <c:v>3700.0</c:v>
                </c:pt>
                <c:pt idx="1702">
                  <c:v>3701.0</c:v>
                </c:pt>
                <c:pt idx="1703">
                  <c:v>3702.0</c:v>
                </c:pt>
                <c:pt idx="1704">
                  <c:v>3703.0</c:v>
                </c:pt>
                <c:pt idx="1705">
                  <c:v>3704.0</c:v>
                </c:pt>
                <c:pt idx="1706">
                  <c:v>3705.0</c:v>
                </c:pt>
                <c:pt idx="1707">
                  <c:v>3706.0</c:v>
                </c:pt>
                <c:pt idx="1708">
                  <c:v>3707.0</c:v>
                </c:pt>
                <c:pt idx="1709">
                  <c:v>3708.0</c:v>
                </c:pt>
                <c:pt idx="1710">
                  <c:v>3709.0</c:v>
                </c:pt>
                <c:pt idx="1711">
                  <c:v>3710.0</c:v>
                </c:pt>
                <c:pt idx="1712">
                  <c:v>3711.0</c:v>
                </c:pt>
                <c:pt idx="1713">
                  <c:v>3712.0</c:v>
                </c:pt>
                <c:pt idx="1714">
                  <c:v>3713.0</c:v>
                </c:pt>
                <c:pt idx="1715">
                  <c:v>3714.0</c:v>
                </c:pt>
                <c:pt idx="1716">
                  <c:v>3715.0</c:v>
                </c:pt>
                <c:pt idx="1717">
                  <c:v>3716.0</c:v>
                </c:pt>
                <c:pt idx="1718">
                  <c:v>3717.0</c:v>
                </c:pt>
                <c:pt idx="1719">
                  <c:v>3718.0</c:v>
                </c:pt>
                <c:pt idx="1720">
                  <c:v>3719.0</c:v>
                </c:pt>
                <c:pt idx="1721">
                  <c:v>3720.0</c:v>
                </c:pt>
                <c:pt idx="1722">
                  <c:v>3721.0</c:v>
                </c:pt>
                <c:pt idx="1723">
                  <c:v>3722.0</c:v>
                </c:pt>
                <c:pt idx="1724">
                  <c:v>3723.0</c:v>
                </c:pt>
                <c:pt idx="1725">
                  <c:v>3724.0</c:v>
                </c:pt>
                <c:pt idx="1726">
                  <c:v>3725.0</c:v>
                </c:pt>
                <c:pt idx="1727">
                  <c:v>3726.0</c:v>
                </c:pt>
                <c:pt idx="1728">
                  <c:v>3727.0</c:v>
                </c:pt>
                <c:pt idx="1729">
                  <c:v>3728.0</c:v>
                </c:pt>
                <c:pt idx="1730">
                  <c:v>3729.0</c:v>
                </c:pt>
                <c:pt idx="1731">
                  <c:v>3730.0</c:v>
                </c:pt>
                <c:pt idx="1732">
                  <c:v>3731.0</c:v>
                </c:pt>
                <c:pt idx="1733">
                  <c:v>3732.0</c:v>
                </c:pt>
                <c:pt idx="1734">
                  <c:v>3733.0</c:v>
                </c:pt>
                <c:pt idx="1735">
                  <c:v>3734.0</c:v>
                </c:pt>
                <c:pt idx="1736">
                  <c:v>3735.0</c:v>
                </c:pt>
                <c:pt idx="1737">
                  <c:v>3736.0</c:v>
                </c:pt>
                <c:pt idx="1738">
                  <c:v>3737.0</c:v>
                </c:pt>
                <c:pt idx="1739">
                  <c:v>3738.0</c:v>
                </c:pt>
                <c:pt idx="1740">
                  <c:v>3739.0</c:v>
                </c:pt>
                <c:pt idx="1741">
                  <c:v>3740.0</c:v>
                </c:pt>
                <c:pt idx="1742">
                  <c:v>3741.0</c:v>
                </c:pt>
                <c:pt idx="1743">
                  <c:v>3742.0</c:v>
                </c:pt>
                <c:pt idx="1744">
                  <c:v>3743.0</c:v>
                </c:pt>
                <c:pt idx="1745">
                  <c:v>3744.0</c:v>
                </c:pt>
                <c:pt idx="1746">
                  <c:v>3745.0</c:v>
                </c:pt>
                <c:pt idx="1747">
                  <c:v>3746.0</c:v>
                </c:pt>
                <c:pt idx="1748">
                  <c:v>3747.0</c:v>
                </c:pt>
                <c:pt idx="1749">
                  <c:v>3748.0</c:v>
                </c:pt>
                <c:pt idx="1750">
                  <c:v>3749.0</c:v>
                </c:pt>
                <c:pt idx="1751">
                  <c:v>3750.0</c:v>
                </c:pt>
                <c:pt idx="1752">
                  <c:v>3751.0</c:v>
                </c:pt>
                <c:pt idx="1753">
                  <c:v>3752.0</c:v>
                </c:pt>
                <c:pt idx="1754">
                  <c:v>3753.0</c:v>
                </c:pt>
                <c:pt idx="1755">
                  <c:v>3754.0</c:v>
                </c:pt>
                <c:pt idx="1756">
                  <c:v>3755.0</c:v>
                </c:pt>
                <c:pt idx="1757">
                  <c:v>3756.0</c:v>
                </c:pt>
                <c:pt idx="1758">
                  <c:v>3757.0</c:v>
                </c:pt>
                <c:pt idx="1759">
                  <c:v>3758.0</c:v>
                </c:pt>
                <c:pt idx="1760">
                  <c:v>3759.0</c:v>
                </c:pt>
                <c:pt idx="1761">
                  <c:v>3760.0</c:v>
                </c:pt>
                <c:pt idx="1762">
                  <c:v>3761.0</c:v>
                </c:pt>
                <c:pt idx="1763">
                  <c:v>3762.0</c:v>
                </c:pt>
                <c:pt idx="1764">
                  <c:v>3763.0</c:v>
                </c:pt>
                <c:pt idx="1765">
                  <c:v>3764.0</c:v>
                </c:pt>
                <c:pt idx="1766">
                  <c:v>3765.0</c:v>
                </c:pt>
                <c:pt idx="1767">
                  <c:v>3766.0</c:v>
                </c:pt>
                <c:pt idx="1768">
                  <c:v>3767.0</c:v>
                </c:pt>
                <c:pt idx="1769">
                  <c:v>3768.0</c:v>
                </c:pt>
                <c:pt idx="1770">
                  <c:v>3769.0</c:v>
                </c:pt>
                <c:pt idx="1771">
                  <c:v>3770.0</c:v>
                </c:pt>
                <c:pt idx="1772">
                  <c:v>3771.0</c:v>
                </c:pt>
                <c:pt idx="1773">
                  <c:v>3772.0</c:v>
                </c:pt>
                <c:pt idx="1774">
                  <c:v>3773.0</c:v>
                </c:pt>
                <c:pt idx="1775">
                  <c:v>3774.0</c:v>
                </c:pt>
                <c:pt idx="1776">
                  <c:v>3775.0</c:v>
                </c:pt>
                <c:pt idx="1777">
                  <c:v>3776.0</c:v>
                </c:pt>
                <c:pt idx="1778">
                  <c:v>3777.0</c:v>
                </c:pt>
                <c:pt idx="1779">
                  <c:v>3778.0</c:v>
                </c:pt>
                <c:pt idx="1780">
                  <c:v>3779.0</c:v>
                </c:pt>
                <c:pt idx="1781">
                  <c:v>3780.0</c:v>
                </c:pt>
                <c:pt idx="1782">
                  <c:v>3781.0</c:v>
                </c:pt>
                <c:pt idx="1783">
                  <c:v>3782.0</c:v>
                </c:pt>
                <c:pt idx="1784">
                  <c:v>3783.0</c:v>
                </c:pt>
                <c:pt idx="1785">
                  <c:v>3784.0</c:v>
                </c:pt>
                <c:pt idx="1786">
                  <c:v>3785.0</c:v>
                </c:pt>
                <c:pt idx="1787">
                  <c:v>3786.0</c:v>
                </c:pt>
                <c:pt idx="1788">
                  <c:v>3787.0</c:v>
                </c:pt>
                <c:pt idx="1789">
                  <c:v>3788.0</c:v>
                </c:pt>
                <c:pt idx="1790">
                  <c:v>3789.0</c:v>
                </c:pt>
                <c:pt idx="1791">
                  <c:v>3790.0</c:v>
                </c:pt>
                <c:pt idx="1792">
                  <c:v>3791.0</c:v>
                </c:pt>
                <c:pt idx="1793">
                  <c:v>3792.0</c:v>
                </c:pt>
                <c:pt idx="1794">
                  <c:v>3793.0</c:v>
                </c:pt>
                <c:pt idx="1795">
                  <c:v>3794.0</c:v>
                </c:pt>
                <c:pt idx="1796">
                  <c:v>3795.0</c:v>
                </c:pt>
                <c:pt idx="1797">
                  <c:v>3796.0</c:v>
                </c:pt>
                <c:pt idx="1798">
                  <c:v>3797.0</c:v>
                </c:pt>
                <c:pt idx="1799">
                  <c:v>3798.0</c:v>
                </c:pt>
                <c:pt idx="1800">
                  <c:v>3799.0</c:v>
                </c:pt>
                <c:pt idx="1801">
                  <c:v>3800.0</c:v>
                </c:pt>
                <c:pt idx="1802">
                  <c:v>3801.0</c:v>
                </c:pt>
                <c:pt idx="1803">
                  <c:v>3802.0</c:v>
                </c:pt>
                <c:pt idx="1804">
                  <c:v>3803.0</c:v>
                </c:pt>
                <c:pt idx="1805">
                  <c:v>3804.0</c:v>
                </c:pt>
                <c:pt idx="1806">
                  <c:v>3805.0</c:v>
                </c:pt>
                <c:pt idx="1807">
                  <c:v>3806.0</c:v>
                </c:pt>
                <c:pt idx="1808">
                  <c:v>3807.0</c:v>
                </c:pt>
                <c:pt idx="1809">
                  <c:v>3808.0</c:v>
                </c:pt>
                <c:pt idx="1810">
                  <c:v>3809.0</c:v>
                </c:pt>
                <c:pt idx="1811">
                  <c:v>3810.0</c:v>
                </c:pt>
                <c:pt idx="1812">
                  <c:v>3811.0</c:v>
                </c:pt>
                <c:pt idx="1813">
                  <c:v>3812.0</c:v>
                </c:pt>
                <c:pt idx="1814">
                  <c:v>3813.0</c:v>
                </c:pt>
                <c:pt idx="1815">
                  <c:v>3814.0</c:v>
                </c:pt>
                <c:pt idx="1816">
                  <c:v>3815.0</c:v>
                </c:pt>
                <c:pt idx="1817">
                  <c:v>3816.0</c:v>
                </c:pt>
                <c:pt idx="1818">
                  <c:v>3817.0</c:v>
                </c:pt>
                <c:pt idx="1819">
                  <c:v>3818.0</c:v>
                </c:pt>
                <c:pt idx="1820">
                  <c:v>3819.0</c:v>
                </c:pt>
                <c:pt idx="1821">
                  <c:v>3820.0</c:v>
                </c:pt>
                <c:pt idx="1822">
                  <c:v>3821.0</c:v>
                </c:pt>
                <c:pt idx="1823">
                  <c:v>3822.0</c:v>
                </c:pt>
                <c:pt idx="1824">
                  <c:v>3823.0</c:v>
                </c:pt>
                <c:pt idx="1825">
                  <c:v>3824.0</c:v>
                </c:pt>
                <c:pt idx="1826">
                  <c:v>3825.0</c:v>
                </c:pt>
                <c:pt idx="1827">
                  <c:v>3826.0</c:v>
                </c:pt>
                <c:pt idx="1828">
                  <c:v>3827.0</c:v>
                </c:pt>
                <c:pt idx="1829">
                  <c:v>3828.0</c:v>
                </c:pt>
                <c:pt idx="1830">
                  <c:v>3829.0</c:v>
                </c:pt>
                <c:pt idx="1831">
                  <c:v>3830.0</c:v>
                </c:pt>
                <c:pt idx="1832">
                  <c:v>3831.0</c:v>
                </c:pt>
                <c:pt idx="1833">
                  <c:v>3832.0</c:v>
                </c:pt>
                <c:pt idx="1834">
                  <c:v>3833.0</c:v>
                </c:pt>
                <c:pt idx="1835">
                  <c:v>3834.0</c:v>
                </c:pt>
                <c:pt idx="1836">
                  <c:v>3835.0</c:v>
                </c:pt>
                <c:pt idx="1837">
                  <c:v>3836.0</c:v>
                </c:pt>
                <c:pt idx="1838">
                  <c:v>3837.0</c:v>
                </c:pt>
                <c:pt idx="1839">
                  <c:v>3838.0</c:v>
                </c:pt>
                <c:pt idx="1840">
                  <c:v>3839.0</c:v>
                </c:pt>
                <c:pt idx="1841">
                  <c:v>3840.0</c:v>
                </c:pt>
                <c:pt idx="1842">
                  <c:v>3841.0</c:v>
                </c:pt>
                <c:pt idx="1843">
                  <c:v>3842.0</c:v>
                </c:pt>
                <c:pt idx="1844">
                  <c:v>3843.0</c:v>
                </c:pt>
                <c:pt idx="1845">
                  <c:v>3844.0</c:v>
                </c:pt>
                <c:pt idx="1846">
                  <c:v>3845.0</c:v>
                </c:pt>
                <c:pt idx="1847">
                  <c:v>3846.0</c:v>
                </c:pt>
                <c:pt idx="1848">
                  <c:v>3847.0</c:v>
                </c:pt>
                <c:pt idx="1849">
                  <c:v>3848.0</c:v>
                </c:pt>
                <c:pt idx="1850">
                  <c:v>3849.0</c:v>
                </c:pt>
                <c:pt idx="1851">
                  <c:v>3850.0</c:v>
                </c:pt>
                <c:pt idx="1852">
                  <c:v>3851.0</c:v>
                </c:pt>
                <c:pt idx="1853">
                  <c:v>3852.0</c:v>
                </c:pt>
                <c:pt idx="1854">
                  <c:v>3853.0</c:v>
                </c:pt>
                <c:pt idx="1855">
                  <c:v>3854.0</c:v>
                </c:pt>
                <c:pt idx="1856">
                  <c:v>3855.0</c:v>
                </c:pt>
                <c:pt idx="1857">
                  <c:v>3856.0</c:v>
                </c:pt>
                <c:pt idx="1858">
                  <c:v>3857.0</c:v>
                </c:pt>
                <c:pt idx="1859">
                  <c:v>3858.0</c:v>
                </c:pt>
                <c:pt idx="1860">
                  <c:v>3859.0</c:v>
                </c:pt>
                <c:pt idx="1861">
                  <c:v>3860.0</c:v>
                </c:pt>
                <c:pt idx="1862">
                  <c:v>3861.0</c:v>
                </c:pt>
                <c:pt idx="1863">
                  <c:v>3862.0</c:v>
                </c:pt>
                <c:pt idx="1864">
                  <c:v>3863.0</c:v>
                </c:pt>
                <c:pt idx="1865">
                  <c:v>3864.0</c:v>
                </c:pt>
                <c:pt idx="1866">
                  <c:v>3865.0</c:v>
                </c:pt>
                <c:pt idx="1867">
                  <c:v>3866.0</c:v>
                </c:pt>
                <c:pt idx="1868">
                  <c:v>3867.0</c:v>
                </c:pt>
                <c:pt idx="1869">
                  <c:v>3868.0</c:v>
                </c:pt>
                <c:pt idx="1870">
                  <c:v>3869.0</c:v>
                </c:pt>
                <c:pt idx="1871">
                  <c:v>3870.0</c:v>
                </c:pt>
                <c:pt idx="1872">
                  <c:v>3871.0</c:v>
                </c:pt>
                <c:pt idx="1873">
                  <c:v>3872.0</c:v>
                </c:pt>
                <c:pt idx="1874">
                  <c:v>3873.0</c:v>
                </c:pt>
                <c:pt idx="1875">
                  <c:v>3874.0</c:v>
                </c:pt>
                <c:pt idx="1876">
                  <c:v>3875.0</c:v>
                </c:pt>
                <c:pt idx="1877">
                  <c:v>3876.0</c:v>
                </c:pt>
                <c:pt idx="1878">
                  <c:v>3877.0</c:v>
                </c:pt>
                <c:pt idx="1879">
                  <c:v>3878.0</c:v>
                </c:pt>
                <c:pt idx="1880">
                  <c:v>3879.0</c:v>
                </c:pt>
                <c:pt idx="1881">
                  <c:v>3880.0</c:v>
                </c:pt>
                <c:pt idx="1882">
                  <c:v>3881.0</c:v>
                </c:pt>
                <c:pt idx="1883">
                  <c:v>3882.0</c:v>
                </c:pt>
                <c:pt idx="1884">
                  <c:v>3883.0</c:v>
                </c:pt>
                <c:pt idx="1885">
                  <c:v>3884.0</c:v>
                </c:pt>
                <c:pt idx="1886">
                  <c:v>3885.0</c:v>
                </c:pt>
                <c:pt idx="1887">
                  <c:v>3886.0</c:v>
                </c:pt>
                <c:pt idx="1888">
                  <c:v>3887.0</c:v>
                </c:pt>
                <c:pt idx="1889">
                  <c:v>3888.0</c:v>
                </c:pt>
                <c:pt idx="1890">
                  <c:v>3889.0</c:v>
                </c:pt>
                <c:pt idx="1891">
                  <c:v>3890.0</c:v>
                </c:pt>
                <c:pt idx="1892">
                  <c:v>3891.0</c:v>
                </c:pt>
                <c:pt idx="1893">
                  <c:v>3892.0</c:v>
                </c:pt>
                <c:pt idx="1894">
                  <c:v>3893.0</c:v>
                </c:pt>
                <c:pt idx="1895">
                  <c:v>3894.0</c:v>
                </c:pt>
                <c:pt idx="1896">
                  <c:v>3895.0</c:v>
                </c:pt>
                <c:pt idx="1897">
                  <c:v>3896.0</c:v>
                </c:pt>
                <c:pt idx="1898">
                  <c:v>3897.0</c:v>
                </c:pt>
                <c:pt idx="1899">
                  <c:v>3898.0</c:v>
                </c:pt>
                <c:pt idx="1900">
                  <c:v>3899.0</c:v>
                </c:pt>
                <c:pt idx="1901">
                  <c:v>3900.0</c:v>
                </c:pt>
                <c:pt idx="1902">
                  <c:v>3901.0</c:v>
                </c:pt>
                <c:pt idx="1903">
                  <c:v>3902.0</c:v>
                </c:pt>
                <c:pt idx="1904">
                  <c:v>3903.0</c:v>
                </c:pt>
                <c:pt idx="1905">
                  <c:v>3904.0</c:v>
                </c:pt>
                <c:pt idx="1906">
                  <c:v>3905.0</c:v>
                </c:pt>
                <c:pt idx="1907">
                  <c:v>3906.0</c:v>
                </c:pt>
                <c:pt idx="1908">
                  <c:v>3907.0</c:v>
                </c:pt>
                <c:pt idx="1909">
                  <c:v>3908.0</c:v>
                </c:pt>
                <c:pt idx="1910">
                  <c:v>3909.0</c:v>
                </c:pt>
                <c:pt idx="1911">
                  <c:v>3910.0</c:v>
                </c:pt>
                <c:pt idx="1912">
                  <c:v>3911.0</c:v>
                </c:pt>
                <c:pt idx="1913">
                  <c:v>3912.0</c:v>
                </c:pt>
                <c:pt idx="1914">
                  <c:v>3913.0</c:v>
                </c:pt>
                <c:pt idx="1915">
                  <c:v>3914.0</c:v>
                </c:pt>
                <c:pt idx="1916">
                  <c:v>3915.0</c:v>
                </c:pt>
                <c:pt idx="1917">
                  <c:v>3916.0</c:v>
                </c:pt>
                <c:pt idx="1918">
                  <c:v>3917.0</c:v>
                </c:pt>
                <c:pt idx="1919">
                  <c:v>3918.0</c:v>
                </c:pt>
                <c:pt idx="1920">
                  <c:v>3919.0</c:v>
                </c:pt>
                <c:pt idx="1921">
                  <c:v>3920.0</c:v>
                </c:pt>
                <c:pt idx="1922">
                  <c:v>3921.0</c:v>
                </c:pt>
                <c:pt idx="1923">
                  <c:v>3922.0</c:v>
                </c:pt>
                <c:pt idx="1924">
                  <c:v>3923.0</c:v>
                </c:pt>
                <c:pt idx="1925">
                  <c:v>3924.0</c:v>
                </c:pt>
                <c:pt idx="1926">
                  <c:v>3925.0</c:v>
                </c:pt>
                <c:pt idx="1927">
                  <c:v>3926.0</c:v>
                </c:pt>
                <c:pt idx="1928">
                  <c:v>3927.0</c:v>
                </c:pt>
                <c:pt idx="1929">
                  <c:v>3928.0</c:v>
                </c:pt>
                <c:pt idx="1930">
                  <c:v>3929.0</c:v>
                </c:pt>
                <c:pt idx="1931">
                  <c:v>3930.0</c:v>
                </c:pt>
                <c:pt idx="1932">
                  <c:v>3931.0</c:v>
                </c:pt>
                <c:pt idx="1933">
                  <c:v>3932.0</c:v>
                </c:pt>
                <c:pt idx="1934">
                  <c:v>3933.0</c:v>
                </c:pt>
                <c:pt idx="1935">
                  <c:v>3934.0</c:v>
                </c:pt>
                <c:pt idx="1936">
                  <c:v>3935.0</c:v>
                </c:pt>
                <c:pt idx="1937">
                  <c:v>3936.0</c:v>
                </c:pt>
                <c:pt idx="1938">
                  <c:v>3937.0</c:v>
                </c:pt>
                <c:pt idx="1939">
                  <c:v>3938.0</c:v>
                </c:pt>
                <c:pt idx="1940">
                  <c:v>3939.0</c:v>
                </c:pt>
                <c:pt idx="1941">
                  <c:v>3940.0</c:v>
                </c:pt>
                <c:pt idx="1942">
                  <c:v>3941.0</c:v>
                </c:pt>
                <c:pt idx="1943">
                  <c:v>3942.0</c:v>
                </c:pt>
                <c:pt idx="1944">
                  <c:v>3943.0</c:v>
                </c:pt>
                <c:pt idx="1945">
                  <c:v>3944.0</c:v>
                </c:pt>
                <c:pt idx="1946">
                  <c:v>3945.0</c:v>
                </c:pt>
                <c:pt idx="1947">
                  <c:v>3946.0</c:v>
                </c:pt>
                <c:pt idx="1948">
                  <c:v>3947.0</c:v>
                </c:pt>
                <c:pt idx="1949">
                  <c:v>3948.0</c:v>
                </c:pt>
                <c:pt idx="1950">
                  <c:v>3949.0</c:v>
                </c:pt>
                <c:pt idx="1951">
                  <c:v>3950.0</c:v>
                </c:pt>
                <c:pt idx="1952">
                  <c:v>3951.0</c:v>
                </c:pt>
                <c:pt idx="1953">
                  <c:v>3952.0</c:v>
                </c:pt>
                <c:pt idx="1954">
                  <c:v>3953.0</c:v>
                </c:pt>
                <c:pt idx="1955">
                  <c:v>3954.0</c:v>
                </c:pt>
                <c:pt idx="1956">
                  <c:v>3955.0</c:v>
                </c:pt>
                <c:pt idx="1957">
                  <c:v>3956.0</c:v>
                </c:pt>
                <c:pt idx="1958">
                  <c:v>3957.0</c:v>
                </c:pt>
                <c:pt idx="1959">
                  <c:v>3958.0</c:v>
                </c:pt>
                <c:pt idx="1960">
                  <c:v>3959.0</c:v>
                </c:pt>
                <c:pt idx="1961">
                  <c:v>3960.0</c:v>
                </c:pt>
                <c:pt idx="1962">
                  <c:v>3961.0</c:v>
                </c:pt>
                <c:pt idx="1963">
                  <c:v>3962.0</c:v>
                </c:pt>
                <c:pt idx="1964">
                  <c:v>3963.0</c:v>
                </c:pt>
                <c:pt idx="1965">
                  <c:v>3964.0</c:v>
                </c:pt>
                <c:pt idx="1966">
                  <c:v>3965.0</c:v>
                </c:pt>
                <c:pt idx="1967">
                  <c:v>3966.0</c:v>
                </c:pt>
                <c:pt idx="1968">
                  <c:v>3967.0</c:v>
                </c:pt>
                <c:pt idx="1969">
                  <c:v>3968.0</c:v>
                </c:pt>
                <c:pt idx="1970">
                  <c:v>3969.0</c:v>
                </c:pt>
                <c:pt idx="1971">
                  <c:v>3970.0</c:v>
                </c:pt>
                <c:pt idx="1972">
                  <c:v>3971.0</c:v>
                </c:pt>
                <c:pt idx="1973">
                  <c:v>3972.0</c:v>
                </c:pt>
                <c:pt idx="1974">
                  <c:v>3973.0</c:v>
                </c:pt>
                <c:pt idx="1975">
                  <c:v>3974.0</c:v>
                </c:pt>
                <c:pt idx="1976">
                  <c:v>3975.0</c:v>
                </c:pt>
                <c:pt idx="1977">
                  <c:v>3976.0</c:v>
                </c:pt>
                <c:pt idx="1978">
                  <c:v>3977.0</c:v>
                </c:pt>
                <c:pt idx="1979">
                  <c:v>3978.0</c:v>
                </c:pt>
                <c:pt idx="1980">
                  <c:v>3979.0</c:v>
                </c:pt>
                <c:pt idx="1981">
                  <c:v>3980.0</c:v>
                </c:pt>
                <c:pt idx="1982">
                  <c:v>3981.0</c:v>
                </c:pt>
                <c:pt idx="1983">
                  <c:v>3982.0</c:v>
                </c:pt>
                <c:pt idx="1984">
                  <c:v>3983.0</c:v>
                </c:pt>
                <c:pt idx="1985">
                  <c:v>3984.0</c:v>
                </c:pt>
                <c:pt idx="1986">
                  <c:v>3985.0</c:v>
                </c:pt>
                <c:pt idx="1987">
                  <c:v>3986.0</c:v>
                </c:pt>
                <c:pt idx="1988">
                  <c:v>3987.0</c:v>
                </c:pt>
                <c:pt idx="1989">
                  <c:v>3988.0</c:v>
                </c:pt>
                <c:pt idx="1990">
                  <c:v>3989.0</c:v>
                </c:pt>
                <c:pt idx="1991">
                  <c:v>3990.0</c:v>
                </c:pt>
                <c:pt idx="1992">
                  <c:v>3991.0</c:v>
                </c:pt>
                <c:pt idx="1993">
                  <c:v>3992.0</c:v>
                </c:pt>
                <c:pt idx="1994">
                  <c:v>3993.0</c:v>
                </c:pt>
                <c:pt idx="1995">
                  <c:v>3994.0</c:v>
                </c:pt>
                <c:pt idx="1996">
                  <c:v>3995.0</c:v>
                </c:pt>
                <c:pt idx="1997">
                  <c:v>3996.0</c:v>
                </c:pt>
                <c:pt idx="1998">
                  <c:v>3997.0</c:v>
                </c:pt>
                <c:pt idx="1999">
                  <c:v>3998.0</c:v>
                </c:pt>
                <c:pt idx="2000">
                  <c:v>3999.0</c:v>
                </c:pt>
                <c:pt idx="2001">
                  <c:v>4000.0</c:v>
                </c:pt>
                <c:pt idx="2002">
                  <c:v>4001.0</c:v>
                </c:pt>
                <c:pt idx="2003">
                  <c:v>4002.0</c:v>
                </c:pt>
                <c:pt idx="2004">
                  <c:v>4003.0</c:v>
                </c:pt>
                <c:pt idx="2005">
                  <c:v>4004.0</c:v>
                </c:pt>
                <c:pt idx="2006">
                  <c:v>4005.0</c:v>
                </c:pt>
                <c:pt idx="2007">
                  <c:v>4006.0</c:v>
                </c:pt>
                <c:pt idx="2008">
                  <c:v>4007.0</c:v>
                </c:pt>
                <c:pt idx="2009">
                  <c:v>4008.0</c:v>
                </c:pt>
                <c:pt idx="2010">
                  <c:v>4009.0</c:v>
                </c:pt>
                <c:pt idx="2011">
                  <c:v>4010.0</c:v>
                </c:pt>
                <c:pt idx="2012">
                  <c:v>4011.0</c:v>
                </c:pt>
                <c:pt idx="2013">
                  <c:v>4012.0</c:v>
                </c:pt>
                <c:pt idx="2014">
                  <c:v>4013.0</c:v>
                </c:pt>
                <c:pt idx="2015">
                  <c:v>4014.0</c:v>
                </c:pt>
                <c:pt idx="2016">
                  <c:v>4015.0</c:v>
                </c:pt>
                <c:pt idx="2017">
                  <c:v>4016.0</c:v>
                </c:pt>
                <c:pt idx="2018">
                  <c:v>4017.0</c:v>
                </c:pt>
                <c:pt idx="2019">
                  <c:v>4018.0</c:v>
                </c:pt>
                <c:pt idx="2020">
                  <c:v>4019.0</c:v>
                </c:pt>
                <c:pt idx="2021">
                  <c:v>4020.0</c:v>
                </c:pt>
                <c:pt idx="2022">
                  <c:v>4021.0</c:v>
                </c:pt>
                <c:pt idx="2023">
                  <c:v>4022.0</c:v>
                </c:pt>
                <c:pt idx="2024">
                  <c:v>4023.0</c:v>
                </c:pt>
                <c:pt idx="2025">
                  <c:v>4024.0</c:v>
                </c:pt>
                <c:pt idx="2026">
                  <c:v>4025.0</c:v>
                </c:pt>
                <c:pt idx="2027">
                  <c:v>4026.0</c:v>
                </c:pt>
                <c:pt idx="2028">
                  <c:v>4027.0</c:v>
                </c:pt>
                <c:pt idx="2029">
                  <c:v>4028.0</c:v>
                </c:pt>
                <c:pt idx="2030">
                  <c:v>4029.0</c:v>
                </c:pt>
                <c:pt idx="2031">
                  <c:v>4030.0</c:v>
                </c:pt>
                <c:pt idx="2032">
                  <c:v>4031.0</c:v>
                </c:pt>
                <c:pt idx="2033">
                  <c:v>4032.0</c:v>
                </c:pt>
                <c:pt idx="2034">
                  <c:v>4033.0</c:v>
                </c:pt>
                <c:pt idx="2035">
                  <c:v>4034.0</c:v>
                </c:pt>
                <c:pt idx="2036">
                  <c:v>4035.0</c:v>
                </c:pt>
                <c:pt idx="2037">
                  <c:v>4036.0</c:v>
                </c:pt>
                <c:pt idx="2038">
                  <c:v>4037.0</c:v>
                </c:pt>
                <c:pt idx="2039">
                  <c:v>4038.0</c:v>
                </c:pt>
                <c:pt idx="2040">
                  <c:v>4039.0</c:v>
                </c:pt>
                <c:pt idx="2041">
                  <c:v>4040.0</c:v>
                </c:pt>
                <c:pt idx="2042">
                  <c:v>4041.0</c:v>
                </c:pt>
                <c:pt idx="2043">
                  <c:v>4042.0</c:v>
                </c:pt>
                <c:pt idx="2044">
                  <c:v>4043.0</c:v>
                </c:pt>
                <c:pt idx="2045">
                  <c:v>4044.0</c:v>
                </c:pt>
                <c:pt idx="2046">
                  <c:v>4045.0</c:v>
                </c:pt>
                <c:pt idx="2047">
                  <c:v>4046.0</c:v>
                </c:pt>
                <c:pt idx="2048">
                  <c:v>4047.0</c:v>
                </c:pt>
                <c:pt idx="2049">
                  <c:v>4048.0</c:v>
                </c:pt>
                <c:pt idx="2050">
                  <c:v>4049.0</c:v>
                </c:pt>
                <c:pt idx="2051">
                  <c:v>4050.0</c:v>
                </c:pt>
                <c:pt idx="2052">
                  <c:v>4051.0</c:v>
                </c:pt>
                <c:pt idx="2053">
                  <c:v>4052.0</c:v>
                </c:pt>
                <c:pt idx="2054">
                  <c:v>4053.0</c:v>
                </c:pt>
                <c:pt idx="2055">
                  <c:v>4054.0</c:v>
                </c:pt>
                <c:pt idx="2056">
                  <c:v>4055.0</c:v>
                </c:pt>
                <c:pt idx="2057">
                  <c:v>4056.0</c:v>
                </c:pt>
                <c:pt idx="2058">
                  <c:v>4057.0</c:v>
                </c:pt>
                <c:pt idx="2059">
                  <c:v>4058.0</c:v>
                </c:pt>
                <c:pt idx="2060">
                  <c:v>4060.0</c:v>
                </c:pt>
                <c:pt idx="2061">
                  <c:v>4061.0</c:v>
                </c:pt>
                <c:pt idx="2062">
                  <c:v>4062.0</c:v>
                </c:pt>
                <c:pt idx="2063">
                  <c:v>4063.0</c:v>
                </c:pt>
                <c:pt idx="2064">
                  <c:v>4064.0</c:v>
                </c:pt>
                <c:pt idx="2065">
                  <c:v>4065.0</c:v>
                </c:pt>
                <c:pt idx="2066">
                  <c:v>4066.0</c:v>
                </c:pt>
                <c:pt idx="2067">
                  <c:v>4067.0</c:v>
                </c:pt>
                <c:pt idx="2068">
                  <c:v>4068.0</c:v>
                </c:pt>
                <c:pt idx="2069">
                  <c:v>4069.0</c:v>
                </c:pt>
                <c:pt idx="2070">
                  <c:v>4070.0</c:v>
                </c:pt>
                <c:pt idx="2071">
                  <c:v>4071.0</c:v>
                </c:pt>
                <c:pt idx="2072">
                  <c:v>4072.0</c:v>
                </c:pt>
                <c:pt idx="2073">
                  <c:v>4073.0</c:v>
                </c:pt>
                <c:pt idx="2074">
                  <c:v>4074.0</c:v>
                </c:pt>
                <c:pt idx="2075">
                  <c:v>4075.0</c:v>
                </c:pt>
                <c:pt idx="2076">
                  <c:v>4076.0</c:v>
                </c:pt>
                <c:pt idx="2077">
                  <c:v>4077.0</c:v>
                </c:pt>
                <c:pt idx="2078">
                  <c:v>4078.0</c:v>
                </c:pt>
                <c:pt idx="2079">
                  <c:v>4079.0</c:v>
                </c:pt>
                <c:pt idx="2080">
                  <c:v>4080.0</c:v>
                </c:pt>
                <c:pt idx="2081">
                  <c:v>4081.0</c:v>
                </c:pt>
                <c:pt idx="2082">
                  <c:v>4082.0</c:v>
                </c:pt>
                <c:pt idx="2083">
                  <c:v>4083.0</c:v>
                </c:pt>
                <c:pt idx="2084">
                  <c:v>4084.0</c:v>
                </c:pt>
                <c:pt idx="2085">
                  <c:v>4085.0</c:v>
                </c:pt>
                <c:pt idx="2086">
                  <c:v>4086.0</c:v>
                </c:pt>
                <c:pt idx="2087">
                  <c:v>4087.0</c:v>
                </c:pt>
                <c:pt idx="2088">
                  <c:v>4088.0</c:v>
                </c:pt>
                <c:pt idx="2089">
                  <c:v>4089.0</c:v>
                </c:pt>
                <c:pt idx="2090">
                  <c:v>4090.0</c:v>
                </c:pt>
                <c:pt idx="2091">
                  <c:v>4091.0</c:v>
                </c:pt>
                <c:pt idx="2092">
                  <c:v>4092.0</c:v>
                </c:pt>
                <c:pt idx="2093">
                  <c:v>4093.0</c:v>
                </c:pt>
                <c:pt idx="2094">
                  <c:v>4094.0</c:v>
                </c:pt>
                <c:pt idx="2095">
                  <c:v>4095.0</c:v>
                </c:pt>
                <c:pt idx="2096">
                  <c:v>4096.0</c:v>
                </c:pt>
                <c:pt idx="2097">
                  <c:v>4097.0</c:v>
                </c:pt>
                <c:pt idx="2098">
                  <c:v>4098.0</c:v>
                </c:pt>
                <c:pt idx="2099">
                  <c:v>4099.0</c:v>
                </c:pt>
                <c:pt idx="2100">
                  <c:v>4100.0</c:v>
                </c:pt>
                <c:pt idx="2101">
                  <c:v>4101.0</c:v>
                </c:pt>
                <c:pt idx="2102">
                  <c:v>4102.0</c:v>
                </c:pt>
                <c:pt idx="2103">
                  <c:v>4103.0</c:v>
                </c:pt>
                <c:pt idx="2104">
                  <c:v>4104.0</c:v>
                </c:pt>
                <c:pt idx="2105">
                  <c:v>4105.0</c:v>
                </c:pt>
                <c:pt idx="2106">
                  <c:v>4106.0</c:v>
                </c:pt>
                <c:pt idx="2107">
                  <c:v>4107.0</c:v>
                </c:pt>
                <c:pt idx="2108">
                  <c:v>4108.0</c:v>
                </c:pt>
                <c:pt idx="2109">
                  <c:v>4109.0</c:v>
                </c:pt>
                <c:pt idx="2110">
                  <c:v>4110.0</c:v>
                </c:pt>
                <c:pt idx="2111">
                  <c:v>4111.0</c:v>
                </c:pt>
                <c:pt idx="2112">
                  <c:v>4112.0</c:v>
                </c:pt>
                <c:pt idx="2113">
                  <c:v>4113.0</c:v>
                </c:pt>
                <c:pt idx="2114">
                  <c:v>4114.0</c:v>
                </c:pt>
                <c:pt idx="2115">
                  <c:v>4115.0</c:v>
                </c:pt>
                <c:pt idx="2116">
                  <c:v>4116.0</c:v>
                </c:pt>
                <c:pt idx="2117">
                  <c:v>4117.0</c:v>
                </c:pt>
                <c:pt idx="2118">
                  <c:v>4118.0</c:v>
                </c:pt>
                <c:pt idx="2119">
                  <c:v>4119.0</c:v>
                </c:pt>
                <c:pt idx="2120">
                  <c:v>4120.0</c:v>
                </c:pt>
                <c:pt idx="2121">
                  <c:v>4121.0</c:v>
                </c:pt>
                <c:pt idx="2122">
                  <c:v>4122.0</c:v>
                </c:pt>
                <c:pt idx="2123">
                  <c:v>4123.0</c:v>
                </c:pt>
                <c:pt idx="2124">
                  <c:v>4124.0</c:v>
                </c:pt>
                <c:pt idx="2125">
                  <c:v>4125.0</c:v>
                </c:pt>
                <c:pt idx="2126">
                  <c:v>4126.0</c:v>
                </c:pt>
                <c:pt idx="2127">
                  <c:v>4127.0</c:v>
                </c:pt>
                <c:pt idx="2128">
                  <c:v>4128.0</c:v>
                </c:pt>
                <c:pt idx="2129">
                  <c:v>4129.0</c:v>
                </c:pt>
                <c:pt idx="2130">
                  <c:v>4130.0</c:v>
                </c:pt>
                <c:pt idx="2131">
                  <c:v>4131.0</c:v>
                </c:pt>
                <c:pt idx="2132">
                  <c:v>4132.0</c:v>
                </c:pt>
                <c:pt idx="2133">
                  <c:v>4133.0</c:v>
                </c:pt>
                <c:pt idx="2134">
                  <c:v>4134.0</c:v>
                </c:pt>
                <c:pt idx="2135">
                  <c:v>4135.0</c:v>
                </c:pt>
                <c:pt idx="2136">
                  <c:v>4136.0</c:v>
                </c:pt>
                <c:pt idx="2137">
                  <c:v>4137.0</c:v>
                </c:pt>
                <c:pt idx="2138">
                  <c:v>4138.0</c:v>
                </c:pt>
                <c:pt idx="2139">
                  <c:v>4139.0</c:v>
                </c:pt>
                <c:pt idx="2140">
                  <c:v>4140.0</c:v>
                </c:pt>
                <c:pt idx="2141">
                  <c:v>4141.0</c:v>
                </c:pt>
                <c:pt idx="2142">
                  <c:v>4142.0</c:v>
                </c:pt>
                <c:pt idx="2143">
                  <c:v>4143.0</c:v>
                </c:pt>
                <c:pt idx="2144">
                  <c:v>4144.0</c:v>
                </c:pt>
                <c:pt idx="2145">
                  <c:v>4145.0</c:v>
                </c:pt>
                <c:pt idx="2146">
                  <c:v>4147.0</c:v>
                </c:pt>
                <c:pt idx="2147">
                  <c:v>4148.0</c:v>
                </c:pt>
                <c:pt idx="2148">
                  <c:v>4149.0</c:v>
                </c:pt>
                <c:pt idx="2149">
                  <c:v>4150.0</c:v>
                </c:pt>
                <c:pt idx="2150">
                  <c:v>4151.0</c:v>
                </c:pt>
                <c:pt idx="2151">
                  <c:v>4152.0</c:v>
                </c:pt>
                <c:pt idx="2152">
                  <c:v>4153.0</c:v>
                </c:pt>
                <c:pt idx="2153">
                  <c:v>4154.0</c:v>
                </c:pt>
                <c:pt idx="2154">
                  <c:v>4155.0</c:v>
                </c:pt>
                <c:pt idx="2155">
                  <c:v>4156.0</c:v>
                </c:pt>
                <c:pt idx="2156">
                  <c:v>4157.0</c:v>
                </c:pt>
                <c:pt idx="2157">
                  <c:v>4158.0</c:v>
                </c:pt>
                <c:pt idx="2158">
                  <c:v>4159.0</c:v>
                </c:pt>
                <c:pt idx="2159">
                  <c:v>4160.0</c:v>
                </c:pt>
                <c:pt idx="2160">
                  <c:v>4161.0</c:v>
                </c:pt>
                <c:pt idx="2161">
                  <c:v>4162.0</c:v>
                </c:pt>
                <c:pt idx="2162">
                  <c:v>4163.0</c:v>
                </c:pt>
                <c:pt idx="2163">
                  <c:v>4164.0</c:v>
                </c:pt>
                <c:pt idx="2164">
                  <c:v>4165.0</c:v>
                </c:pt>
                <c:pt idx="2165">
                  <c:v>4166.0</c:v>
                </c:pt>
                <c:pt idx="2166">
                  <c:v>4167.0</c:v>
                </c:pt>
                <c:pt idx="2167">
                  <c:v>4168.0</c:v>
                </c:pt>
                <c:pt idx="2168">
                  <c:v>4169.0</c:v>
                </c:pt>
                <c:pt idx="2169">
                  <c:v>4170.0</c:v>
                </c:pt>
                <c:pt idx="2170">
                  <c:v>4171.0</c:v>
                </c:pt>
                <c:pt idx="2171">
                  <c:v>4172.0</c:v>
                </c:pt>
                <c:pt idx="2172">
                  <c:v>4173.0</c:v>
                </c:pt>
                <c:pt idx="2173">
                  <c:v>4174.0</c:v>
                </c:pt>
                <c:pt idx="2174">
                  <c:v>4175.0</c:v>
                </c:pt>
                <c:pt idx="2175">
                  <c:v>4176.0</c:v>
                </c:pt>
                <c:pt idx="2176">
                  <c:v>4177.0</c:v>
                </c:pt>
                <c:pt idx="2177">
                  <c:v>4178.0</c:v>
                </c:pt>
                <c:pt idx="2178">
                  <c:v>4179.0</c:v>
                </c:pt>
                <c:pt idx="2179">
                  <c:v>4180.0</c:v>
                </c:pt>
                <c:pt idx="2180">
                  <c:v>4181.0</c:v>
                </c:pt>
                <c:pt idx="2181">
                  <c:v>4183.0</c:v>
                </c:pt>
                <c:pt idx="2182">
                  <c:v>4184.0</c:v>
                </c:pt>
                <c:pt idx="2183">
                  <c:v>4185.0</c:v>
                </c:pt>
                <c:pt idx="2184">
                  <c:v>4186.0</c:v>
                </c:pt>
                <c:pt idx="2185">
                  <c:v>4187.0</c:v>
                </c:pt>
                <c:pt idx="2186">
                  <c:v>4188.0</c:v>
                </c:pt>
                <c:pt idx="2187">
                  <c:v>4189.0</c:v>
                </c:pt>
                <c:pt idx="2188">
                  <c:v>4190.0</c:v>
                </c:pt>
                <c:pt idx="2189">
                  <c:v>4191.0</c:v>
                </c:pt>
                <c:pt idx="2190">
                  <c:v>4192.0</c:v>
                </c:pt>
                <c:pt idx="2191">
                  <c:v>4193.0</c:v>
                </c:pt>
                <c:pt idx="2192">
                  <c:v>4194.0</c:v>
                </c:pt>
                <c:pt idx="2193">
                  <c:v>4195.0</c:v>
                </c:pt>
                <c:pt idx="2194">
                  <c:v>4196.0</c:v>
                </c:pt>
                <c:pt idx="2195">
                  <c:v>4197.0</c:v>
                </c:pt>
                <c:pt idx="2196">
                  <c:v>4198.0</c:v>
                </c:pt>
                <c:pt idx="2197">
                  <c:v>4199.0</c:v>
                </c:pt>
                <c:pt idx="2198">
                  <c:v>4200.0</c:v>
                </c:pt>
                <c:pt idx="2199">
                  <c:v>4201.0</c:v>
                </c:pt>
                <c:pt idx="2200">
                  <c:v>4202.0</c:v>
                </c:pt>
                <c:pt idx="2201">
                  <c:v>4204.0</c:v>
                </c:pt>
                <c:pt idx="2202">
                  <c:v>4205.0</c:v>
                </c:pt>
                <c:pt idx="2203">
                  <c:v>4206.0</c:v>
                </c:pt>
                <c:pt idx="2204">
                  <c:v>4207.0</c:v>
                </c:pt>
                <c:pt idx="2205">
                  <c:v>4208.0</c:v>
                </c:pt>
                <c:pt idx="2206">
                  <c:v>4209.0</c:v>
                </c:pt>
                <c:pt idx="2207">
                  <c:v>4210.0</c:v>
                </c:pt>
                <c:pt idx="2208">
                  <c:v>4211.0</c:v>
                </c:pt>
                <c:pt idx="2209">
                  <c:v>4212.0</c:v>
                </c:pt>
                <c:pt idx="2210">
                  <c:v>4213.0</c:v>
                </c:pt>
                <c:pt idx="2211">
                  <c:v>4214.0</c:v>
                </c:pt>
                <c:pt idx="2212">
                  <c:v>4215.0</c:v>
                </c:pt>
                <c:pt idx="2213">
                  <c:v>4216.0</c:v>
                </c:pt>
                <c:pt idx="2214">
                  <c:v>4217.0</c:v>
                </c:pt>
                <c:pt idx="2215">
                  <c:v>4218.0</c:v>
                </c:pt>
                <c:pt idx="2216">
                  <c:v>4219.0</c:v>
                </c:pt>
                <c:pt idx="2217">
                  <c:v>4220.0</c:v>
                </c:pt>
                <c:pt idx="2218">
                  <c:v>4221.0</c:v>
                </c:pt>
                <c:pt idx="2219">
                  <c:v>4222.0</c:v>
                </c:pt>
                <c:pt idx="2220">
                  <c:v>4223.0</c:v>
                </c:pt>
                <c:pt idx="2221">
                  <c:v>4224.0</c:v>
                </c:pt>
                <c:pt idx="2222">
                  <c:v>4225.0</c:v>
                </c:pt>
                <c:pt idx="2223">
                  <c:v>4226.0</c:v>
                </c:pt>
                <c:pt idx="2224">
                  <c:v>4227.0</c:v>
                </c:pt>
                <c:pt idx="2225">
                  <c:v>4228.0</c:v>
                </c:pt>
                <c:pt idx="2226">
                  <c:v>4229.0</c:v>
                </c:pt>
                <c:pt idx="2227">
                  <c:v>4230.0</c:v>
                </c:pt>
                <c:pt idx="2228">
                  <c:v>4231.0</c:v>
                </c:pt>
                <c:pt idx="2229">
                  <c:v>4232.0</c:v>
                </c:pt>
                <c:pt idx="2230">
                  <c:v>4233.0</c:v>
                </c:pt>
                <c:pt idx="2231">
                  <c:v>4234.0</c:v>
                </c:pt>
                <c:pt idx="2232">
                  <c:v>4235.0</c:v>
                </c:pt>
                <c:pt idx="2233">
                  <c:v>4236.0</c:v>
                </c:pt>
                <c:pt idx="2234">
                  <c:v>4237.0</c:v>
                </c:pt>
                <c:pt idx="2235">
                  <c:v>4238.0</c:v>
                </c:pt>
                <c:pt idx="2236">
                  <c:v>4239.0</c:v>
                </c:pt>
                <c:pt idx="2237">
                  <c:v>4240.0</c:v>
                </c:pt>
                <c:pt idx="2238">
                  <c:v>4241.0</c:v>
                </c:pt>
                <c:pt idx="2239">
                  <c:v>4242.0</c:v>
                </c:pt>
                <c:pt idx="2240">
                  <c:v>4243.0</c:v>
                </c:pt>
                <c:pt idx="2241">
                  <c:v>4244.0</c:v>
                </c:pt>
                <c:pt idx="2242">
                  <c:v>4245.0</c:v>
                </c:pt>
                <c:pt idx="2243">
                  <c:v>4246.0</c:v>
                </c:pt>
                <c:pt idx="2244">
                  <c:v>4247.0</c:v>
                </c:pt>
                <c:pt idx="2245">
                  <c:v>4248.0</c:v>
                </c:pt>
                <c:pt idx="2246">
                  <c:v>4249.0</c:v>
                </c:pt>
                <c:pt idx="2247">
                  <c:v>4250.0</c:v>
                </c:pt>
                <c:pt idx="2248">
                  <c:v>4252.0</c:v>
                </c:pt>
                <c:pt idx="2249">
                  <c:v>4253.0</c:v>
                </c:pt>
                <c:pt idx="2250">
                  <c:v>4254.0</c:v>
                </c:pt>
                <c:pt idx="2251">
                  <c:v>4255.0</c:v>
                </c:pt>
                <c:pt idx="2252">
                  <c:v>4256.0</c:v>
                </c:pt>
                <c:pt idx="2253">
                  <c:v>4257.0</c:v>
                </c:pt>
                <c:pt idx="2254">
                  <c:v>4258.0</c:v>
                </c:pt>
                <c:pt idx="2255">
                  <c:v>4259.0</c:v>
                </c:pt>
                <c:pt idx="2256">
                  <c:v>4260.0</c:v>
                </c:pt>
                <c:pt idx="2257">
                  <c:v>4261.0</c:v>
                </c:pt>
                <c:pt idx="2258">
                  <c:v>4262.0</c:v>
                </c:pt>
                <c:pt idx="2259">
                  <c:v>4263.0</c:v>
                </c:pt>
                <c:pt idx="2260">
                  <c:v>4264.0</c:v>
                </c:pt>
                <c:pt idx="2261">
                  <c:v>4265.0</c:v>
                </c:pt>
                <c:pt idx="2262">
                  <c:v>4266.0</c:v>
                </c:pt>
                <c:pt idx="2263">
                  <c:v>4267.0</c:v>
                </c:pt>
                <c:pt idx="2264">
                  <c:v>4268.0</c:v>
                </c:pt>
                <c:pt idx="2265">
                  <c:v>4269.0</c:v>
                </c:pt>
                <c:pt idx="2266">
                  <c:v>4270.0</c:v>
                </c:pt>
                <c:pt idx="2267">
                  <c:v>4271.0</c:v>
                </c:pt>
                <c:pt idx="2268">
                  <c:v>4272.0</c:v>
                </c:pt>
                <c:pt idx="2269">
                  <c:v>4273.0</c:v>
                </c:pt>
                <c:pt idx="2270">
                  <c:v>4274.0</c:v>
                </c:pt>
                <c:pt idx="2271">
                  <c:v>4275.0</c:v>
                </c:pt>
                <c:pt idx="2272">
                  <c:v>4276.0</c:v>
                </c:pt>
                <c:pt idx="2273">
                  <c:v>4277.0</c:v>
                </c:pt>
                <c:pt idx="2274">
                  <c:v>4278.0</c:v>
                </c:pt>
                <c:pt idx="2275">
                  <c:v>4279.0</c:v>
                </c:pt>
                <c:pt idx="2276">
                  <c:v>4280.0</c:v>
                </c:pt>
                <c:pt idx="2277">
                  <c:v>4281.0</c:v>
                </c:pt>
                <c:pt idx="2278">
                  <c:v>4282.0</c:v>
                </c:pt>
                <c:pt idx="2279">
                  <c:v>4283.0</c:v>
                </c:pt>
                <c:pt idx="2280">
                  <c:v>4284.0</c:v>
                </c:pt>
                <c:pt idx="2281">
                  <c:v>4285.0</c:v>
                </c:pt>
                <c:pt idx="2282">
                  <c:v>4286.0</c:v>
                </c:pt>
                <c:pt idx="2283">
                  <c:v>4287.0</c:v>
                </c:pt>
                <c:pt idx="2284">
                  <c:v>4288.0</c:v>
                </c:pt>
                <c:pt idx="2285">
                  <c:v>4289.0</c:v>
                </c:pt>
                <c:pt idx="2286">
                  <c:v>4290.0</c:v>
                </c:pt>
                <c:pt idx="2287">
                  <c:v>4292.0</c:v>
                </c:pt>
                <c:pt idx="2288">
                  <c:v>4293.0</c:v>
                </c:pt>
                <c:pt idx="2289">
                  <c:v>4294.0</c:v>
                </c:pt>
                <c:pt idx="2290">
                  <c:v>4295.0</c:v>
                </c:pt>
                <c:pt idx="2291">
                  <c:v>4296.0</c:v>
                </c:pt>
                <c:pt idx="2292">
                  <c:v>4297.0</c:v>
                </c:pt>
                <c:pt idx="2293">
                  <c:v>4298.0</c:v>
                </c:pt>
                <c:pt idx="2294">
                  <c:v>4299.0</c:v>
                </c:pt>
                <c:pt idx="2295">
                  <c:v>4300.0</c:v>
                </c:pt>
                <c:pt idx="2296">
                  <c:v>4301.0</c:v>
                </c:pt>
                <c:pt idx="2297">
                  <c:v>4302.0</c:v>
                </c:pt>
                <c:pt idx="2298">
                  <c:v>4303.0</c:v>
                </c:pt>
                <c:pt idx="2299">
                  <c:v>4304.0</c:v>
                </c:pt>
                <c:pt idx="2300">
                  <c:v>4305.0</c:v>
                </c:pt>
                <c:pt idx="2301">
                  <c:v>4306.0</c:v>
                </c:pt>
                <c:pt idx="2302">
                  <c:v>4307.0</c:v>
                </c:pt>
                <c:pt idx="2303">
                  <c:v>4308.0</c:v>
                </c:pt>
                <c:pt idx="2304">
                  <c:v>4309.0</c:v>
                </c:pt>
                <c:pt idx="2305">
                  <c:v>4310.0</c:v>
                </c:pt>
                <c:pt idx="2306">
                  <c:v>4311.0</c:v>
                </c:pt>
                <c:pt idx="2307">
                  <c:v>4312.0</c:v>
                </c:pt>
                <c:pt idx="2308">
                  <c:v>4313.0</c:v>
                </c:pt>
                <c:pt idx="2309">
                  <c:v>4314.0</c:v>
                </c:pt>
                <c:pt idx="2310">
                  <c:v>4315.0</c:v>
                </c:pt>
                <c:pt idx="2311">
                  <c:v>4316.0</c:v>
                </c:pt>
                <c:pt idx="2312">
                  <c:v>4317.0</c:v>
                </c:pt>
                <c:pt idx="2313">
                  <c:v>4318.0</c:v>
                </c:pt>
                <c:pt idx="2314">
                  <c:v>4319.0</c:v>
                </c:pt>
                <c:pt idx="2315">
                  <c:v>4320.0</c:v>
                </c:pt>
                <c:pt idx="2316">
                  <c:v>4321.0</c:v>
                </c:pt>
                <c:pt idx="2317">
                  <c:v>4322.0</c:v>
                </c:pt>
                <c:pt idx="2318">
                  <c:v>4323.0</c:v>
                </c:pt>
                <c:pt idx="2319">
                  <c:v>4324.0</c:v>
                </c:pt>
                <c:pt idx="2320">
                  <c:v>4325.0</c:v>
                </c:pt>
                <c:pt idx="2321">
                  <c:v>4326.0</c:v>
                </c:pt>
                <c:pt idx="2322">
                  <c:v>4327.0</c:v>
                </c:pt>
                <c:pt idx="2323">
                  <c:v>4328.0</c:v>
                </c:pt>
                <c:pt idx="2324">
                  <c:v>4329.0</c:v>
                </c:pt>
                <c:pt idx="2325">
                  <c:v>4330.0</c:v>
                </c:pt>
                <c:pt idx="2326">
                  <c:v>4331.0</c:v>
                </c:pt>
                <c:pt idx="2327">
                  <c:v>4332.0</c:v>
                </c:pt>
                <c:pt idx="2328">
                  <c:v>4333.0</c:v>
                </c:pt>
                <c:pt idx="2329">
                  <c:v>4334.0</c:v>
                </c:pt>
                <c:pt idx="2330">
                  <c:v>4335.0</c:v>
                </c:pt>
                <c:pt idx="2331">
                  <c:v>4336.0</c:v>
                </c:pt>
                <c:pt idx="2332">
                  <c:v>4337.0</c:v>
                </c:pt>
                <c:pt idx="2333">
                  <c:v>4338.0</c:v>
                </c:pt>
                <c:pt idx="2334">
                  <c:v>4340.0</c:v>
                </c:pt>
                <c:pt idx="2335">
                  <c:v>4341.0</c:v>
                </c:pt>
                <c:pt idx="2336">
                  <c:v>4342.0</c:v>
                </c:pt>
                <c:pt idx="2337">
                  <c:v>4343.0</c:v>
                </c:pt>
                <c:pt idx="2338">
                  <c:v>4344.0</c:v>
                </c:pt>
                <c:pt idx="2339">
                  <c:v>4345.0</c:v>
                </c:pt>
                <c:pt idx="2340">
                  <c:v>4347.0</c:v>
                </c:pt>
                <c:pt idx="2341">
                  <c:v>4348.0</c:v>
                </c:pt>
                <c:pt idx="2342">
                  <c:v>4349.0</c:v>
                </c:pt>
                <c:pt idx="2343">
                  <c:v>4350.0</c:v>
                </c:pt>
                <c:pt idx="2344">
                  <c:v>4351.0</c:v>
                </c:pt>
                <c:pt idx="2345">
                  <c:v>4352.0</c:v>
                </c:pt>
                <c:pt idx="2346">
                  <c:v>4353.0</c:v>
                </c:pt>
                <c:pt idx="2347">
                  <c:v>4354.0</c:v>
                </c:pt>
                <c:pt idx="2348">
                  <c:v>4355.0</c:v>
                </c:pt>
                <c:pt idx="2349">
                  <c:v>4357.0</c:v>
                </c:pt>
                <c:pt idx="2350">
                  <c:v>4358.0</c:v>
                </c:pt>
                <c:pt idx="2351">
                  <c:v>4359.0</c:v>
                </c:pt>
                <c:pt idx="2352">
                  <c:v>4360.0</c:v>
                </c:pt>
                <c:pt idx="2353">
                  <c:v>4361.0</c:v>
                </c:pt>
                <c:pt idx="2354">
                  <c:v>4362.0</c:v>
                </c:pt>
                <c:pt idx="2355">
                  <c:v>4363.0</c:v>
                </c:pt>
                <c:pt idx="2356">
                  <c:v>4364.0</c:v>
                </c:pt>
                <c:pt idx="2357">
                  <c:v>4365.0</c:v>
                </c:pt>
                <c:pt idx="2358">
                  <c:v>4366.0</c:v>
                </c:pt>
                <c:pt idx="2359">
                  <c:v>4367.0</c:v>
                </c:pt>
                <c:pt idx="2360">
                  <c:v>4368.0</c:v>
                </c:pt>
                <c:pt idx="2361">
                  <c:v>4369.0</c:v>
                </c:pt>
                <c:pt idx="2362">
                  <c:v>4370.0</c:v>
                </c:pt>
                <c:pt idx="2363">
                  <c:v>4371.0</c:v>
                </c:pt>
                <c:pt idx="2364">
                  <c:v>4372.0</c:v>
                </c:pt>
                <c:pt idx="2365">
                  <c:v>4373.0</c:v>
                </c:pt>
                <c:pt idx="2366">
                  <c:v>4374.0</c:v>
                </c:pt>
                <c:pt idx="2367">
                  <c:v>4375.0</c:v>
                </c:pt>
                <c:pt idx="2368">
                  <c:v>4376.0</c:v>
                </c:pt>
                <c:pt idx="2369">
                  <c:v>4377.0</c:v>
                </c:pt>
                <c:pt idx="2370">
                  <c:v>4378.0</c:v>
                </c:pt>
                <c:pt idx="2371">
                  <c:v>4379.0</c:v>
                </c:pt>
                <c:pt idx="2372">
                  <c:v>4380.0</c:v>
                </c:pt>
                <c:pt idx="2373">
                  <c:v>4381.0</c:v>
                </c:pt>
                <c:pt idx="2374">
                  <c:v>4382.0</c:v>
                </c:pt>
                <c:pt idx="2375">
                  <c:v>4383.0</c:v>
                </c:pt>
                <c:pt idx="2376">
                  <c:v>4384.0</c:v>
                </c:pt>
                <c:pt idx="2377">
                  <c:v>4386.0</c:v>
                </c:pt>
                <c:pt idx="2378">
                  <c:v>4387.0</c:v>
                </c:pt>
                <c:pt idx="2379">
                  <c:v>4388.0</c:v>
                </c:pt>
                <c:pt idx="2380">
                  <c:v>4389.0</c:v>
                </c:pt>
                <c:pt idx="2381">
                  <c:v>4390.0</c:v>
                </c:pt>
                <c:pt idx="2382">
                  <c:v>4391.0</c:v>
                </c:pt>
                <c:pt idx="2383">
                  <c:v>4392.0</c:v>
                </c:pt>
                <c:pt idx="2384">
                  <c:v>4393.0</c:v>
                </c:pt>
                <c:pt idx="2385">
                  <c:v>4394.0</c:v>
                </c:pt>
                <c:pt idx="2386">
                  <c:v>4395.0</c:v>
                </c:pt>
                <c:pt idx="2387">
                  <c:v>4396.0</c:v>
                </c:pt>
                <c:pt idx="2388">
                  <c:v>4397.0</c:v>
                </c:pt>
                <c:pt idx="2389">
                  <c:v>4398.0</c:v>
                </c:pt>
                <c:pt idx="2390">
                  <c:v>4399.0</c:v>
                </c:pt>
                <c:pt idx="2391">
                  <c:v>4400.0</c:v>
                </c:pt>
                <c:pt idx="2392">
                  <c:v>4401.0</c:v>
                </c:pt>
                <c:pt idx="2393">
                  <c:v>4402.0</c:v>
                </c:pt>
                <c:pt idx="2394">
                  <c:v>4403.0</c:v>
                </c:pt>
                <c:pt idx="2395">
                  <c:v>4404.0</c:v>
                </c:pt>
                <c:pt idx="2396">
                  <c:v>4405.0</c:v>
                </c:pt>
                <c:pt idx="2397">
                  <c:v>4406.0</c:v>
                </c:pt>
                <c:pt idx="2398">
                  <c:v>4407.0</c:v>
                </c:pt>
                <c:pt idx="2399">
                  <c:v>4408.0</c:v>
                </c:pt>
                <c:pt idx="2400">
                  <c:v>4409.0</c:v>
                </c:pt>
                <c:pt idx="2401">
                  <c:v>4410.0</c:v>
                </c:pt>
                <c:pt idx="2402">
                  <c:v>4411.0</c:v>
                </c:pt>
                <c:pt idx="2403">
                  <c:v>4413.0</c:v>
                </c:pt>
                <c:pt idx="2404">
                  <c:v>4414.0</c:v>
                </c:pt>
                <c:pt idx="2405">
                  <c:v>4415.0</c:v>
                </c:pt>
                <c:pt idx="2406">
                  <c:v>4416.0</c:v>
                </c:pt>
                <c:pt idx="2407">
                  <c:v>4417.0</c:v>
                </c:pt>
                <c:pt idx="2408">
                  <c:v>4418.0</c:v>
                </c:pt>
                <c:pt idx="2409">
                  <c:v>4419.0</c:v>
                </c:pt>
                <c:pt idx="2410">
                  <c:v>4420.0</c:v>
                </c:pt>
                <c:pt idx="2411">
                  <c:v>4421.0</c:v>
                </c:pt>
                <c:pt idx="2412">
                  <c:v>4422.0</c:v>
                </c:pt>
                <c:pt idx="2413">
                  <c:v>4423.0</c:v>
                </c:pt>
                <c:pt idx="2414">
                  <c:v>4424.0</c:v>
                </c:pt>
                <c:pt idx="2415">
                  <c:v>4425.0</c:v>
                </c:pt>
                <c:pt idx="2416">
                  <c:v>4426.0</c:v>
                </c:pt>
                <c:pt idx="2417">
                  <c:v>4427.0</c:v>
                </c:pt>
                <c:pt idx="2418">
                  <c:v>4428.0</c:v>
                </c:pt>
                <c:pt idx="2419">
                  <c:v>4429.0</c:v>
                </c:pt>
                <c:pt idx="2420">
                  <c:v>4430.0</c:v>
                </c:pt>
                <c:pt idx="2421">
                  <c:v>4431.0</c:v>
                </c:pt>
                <c:pt idx="2422">
                  <c:v>4432.0</c:v>
                </c:pt>
                <c:pt idx="2423">
                  <c:v>4433.0</c:v>
                </c:pt>
                <c:pt idx="2424">
                  <c:v>4434.0</c:v>
                </c:pt>
                <c:pt idx="2425">
                  <c:v>4435.0</c:v>
                </c:pt>
                <c:pt idx="2426">
                  <c:v>4436.0</c:v>
                </c:pt>
                <c:pt idx="2427">
                  <c:v>4437.0</c:v>
                </c:pt>
                <c:pt idx="2428">
                  <c:v>4438.0</c:v>
                </c:pt>
                <c:pt idx="2429">
                  <c:v>4439.0</c:v>
                </c:pt>
                <c:pt idx="2430">
                  <c:v>4440.0</c:v>
                </c:pt>
                <c:pt idx="2431">
                  <c:v>4441.0</c:v>
                </c:pt>
                <c:pt idx="2432">
                  <c:v>4442.0</c:v>
                </c:pt>
                <c:pt idx="2433">
                  <c:v>4443.0</c:v>
                </c:pt>
                <c:pt idx="2434">
                  <c:v>4444.0</c:v>
                </c:pt>
                <c:pt idx="2435">
                  <c:v>4445.0</c:v>
                </c:pt>
                <c:pt idx="2436">
                  <c:v>4446.0</c:v>
                </c:pt>
                <c:pt idx="2437">
                  <c:v>4447.0</c:v>
                </c:pt>
                <c:pt idx="2438">
                  <c:v>4448.0</c:v>
                </c:pt>
                <c:pt idx="2439">
                  <c:v>4449.0</c:v>
                </c:pt>
                <c:pt idx="2440">
                  <c:v>4450.0</c:v>
                </c:pt>
                <c:pt idx="2441">
                  <c:v>4451.0</c:v>
                </c:pt>
                <c:pt idx="2442">
                  <c:v>4452.0</c:v>
                </c:pt>
                <c:pt idx="2443">
                  <c:v>4454.0</c:v>
                </c:pt>
                <c:pt idx="2444">
                  <c:v>4455.0</c:v>
                </c:pt>
                <c:pt idx="2445">
                  <c:v>4456.0</c:v>
                </c:pt>
                <c:pt idx="2446">
                  <c:v>4457.0</c:v>
                </c:pt>
                <c:pt idx="2447">
                  <c:v>4458.0</c:v>
                </c:pt>
                <c:pt idx="2448">
                  <c:v>4459.0</c:v>
                </c:pt>
                <c:pt idx="2449">
                  <c:v>4460.0</c:v>
                </c:pt>
                <c:pt idx="2450">
                  <c:v>4461.0</c:v>
                </c:pt>
                <c:pt idx="2451">
                  <c:v>4463.0</c:v>
                </c:pt>
                <c:pt idx="2452">
                  <c:v>4464.0</c:v>
                </c:pt>
                <c:pt idx="2453">
                  <c:v>4465.0</c:v>
                </c:pt>
                <c:pt idx="2454">
                  <c:v>4466.0</c:v>
                </c:pt>
                <c:pt idx="2455">
                  <c:v>4467.0</c:v>
                </c:pt>
                <c:pt idx="2456">
                  <c:v>4468.0</c:v>
                </c:pt>
                <c:pt idx="2457">
                  <c:v>4469.0</c:v>
                </c:pt>
                <c:pt idx="2458">
                  <c:v>4470.0</c:v>
                </c:pt>
                <c:pt idx="2459">
                  <c:v>4471.0</c:v>
                </c:pt>
                <c:pt idx="2460">
                  <c:v>4472.0</c:v>
                </c:pt>
                <c:pt idx="2461">
                  <c:v>4473.0</c:v>
                </c:pt>
                <c:pt idx="2462">
                  <c:v>4474.0</c:v>
                </c:pt>
                <c:pt idx="2463">
                  <c:v>4475.0</c:v>
                </c:pt>
                <c:pt idx="2464">
                  <c:v>4476.0</c:v>
                </c:pt>
                <c:pt idx="2465">
                  <c:v>4477.0</c:v>
                </c:pt>
                <c:pt idx="2466">
                  <c:v>4478.0</c:v>
                </c:pt>
                <c:pt idx="2467">
                  <c:v>4479.0</c:v>
                </c:pt>
                <c:pt idx="2468">
                  <c:v>4480.0</c:v>
                </c:pt>
                <c:pt idx="2469">
                  <c:v>4481.0</c:v>
                </c:pt>
                <c:pt idx="2470">
                  <c:v>4482.0</c:v>
                </c:pt>
                <c:pt idx="2471">
                  <c:v>4483.0</c:v>
                </c:pt>
                <c:pt idx="2472">
                  <c:v>4484.0</c:v>
                </c:pt>
                <c:pt idx="2473">
                  <c:v>4485.0</c:v>
                </c:pt>
                <c:pt idx="2474">
                  <c:v>4486.0</c:v>
                </c:pt>
                <c:pt idx="2475">
                  <c:v>4487.0</c:v>
                </c:pt>
                <c:pt idx="2476">
                  <c:v>4488.0</c:v>
                </c:pt>
                <c:pt idx="2477">
                  <c:v>4490.0</c:v>
                </c:pt>
                <c:pt idx="2478">
                  <c:v>4491.0</c:v>
                </c:pt>
                <c:pt idx="2479">
                  <c:v>4492.0</c:v>
                </c:pt>
                <c:pt idx="2480">
                  <c:v>4493.0</c:v>
                </c:pt>
                <c:pt idx="2481">
                  <c:v>4494.0</c:v>
                </c:pt>
                <c:pt idx="2482">
                  <c:v>4495.0</c:v>
                </c:pt>
                <c:pt idx="2483">
                  <c:v>4496.0</c:v>
                </c:pt>
                <c:pt idx="2484">
                  <c:v>4497.0</c:v>
                </c:pt>
                <c:pt idx="2485">
                  <c:v>4498.0</c:v>
                </c:pt>
                <c:pt idx="2486">
                  <c:v>4500.0</c:v>
                </c:pt>
                <c:pt idx="2487">
                  <c:v>4502.0</c:v>
                </c:pt>
                <c:pt idx="2488">
                  <c:v>4503.0</c:v>
                </c:pt>
                <c:pt idx="2489">
                  <c:v>4504.0</c:v>
                </c:pt>
                <c:pt idx="2490">
                  <c:v>4505.0</c:v>
                </c:pt>
                <c:pt idx="2491">
                  <c:v>4506.0</c:v>
                </c:pt>
                <c:pt idx="2492">
                  <c:v>4507.0</c:v>
                </c:pt>
                <c:pt idx="2493">
                  <c:v>4508.0</c:v>
                </c:pt>
                <c:pt idx="2494">
                  <c:v>4509.0</c:v>
                </c:pt>
                <c:pt idx="2495">
                  <c:v>4510.0</c:v>
                </c:pt>
                <c:pt idx="2496">
                  <c:v>4511.0</c:v>
                </c:pt>
                <c:pt idx="2497">
                  <c:v>4512.0</c:v>
                </c:pt>
                <c:pt idx="2498">
                  <c:v>4513.0</c:v>
                </c:pt>
                <c:pt idx="2499">
                  <c:v>4514.0</c:v>
                </c:pt>
                <c:pt idx="2500">
                  <c:v>4515.0</c:v>
                </c:pt>
                <c:pt idx="2501">
                  <c:v>4516.0</c:v>
                </c:pt>
                <c:pt idx="2502">
                  <c:v>4517.0</c:v>
                </c:pt>
                <c:pt idx="2503">
                  <c:v>4518.0</c:v>
                </c:pt>
                <c:pt idx="2504">
                  <c:v>4519.0</c:v>
                </c:pt>
                <c:pt idx="2505">
                  <c:v>4520.0</c:v>
                </c:pt>
                <c:pt idx="2506">
                  <c:v>4521.0</c:v>
                </c:pt>
                <c:pt idx="2507">
                  <c:v>4522.0</c:v>
                </c:pt>
                <c:pt idx="2508">
                  <c:v>4524.0</c:v>
                </c:pt>
                <c:pt idx="2509">
                  <c:v>4525.0</c:v>
                </c:pt>
                <c:pt idx="2510">
                  <c:v>4526.0</c:v>
                </c:pt>
                <c:pt idx="2511">
                  <c:v>4527.0</c:v>
                </c:pt>
                <c:pt idx="2512">
                  <c:v>4528.0</c:v>
                </c:pt>
                <c:pt idx="2513">
                  <c:v>4529.0</c:v>
                </c:pt>
                <c:pt idx="2514">
                  <c:v>4530.0</c:v>
                </c:pt>
                <c:pt idx="2515">
                  <c:v>4531.0</c:v>
                </c:pt>
                <c:pt idx="2516">
                  <c:v>4532.0</c:v>
                </c:pt>
                <c:pt idx="2517">
                  <c:v>4533.0</c:v>
                </c:pt>
                <c:pt idx="2518">
                  <c:v>4534.0</c:v>
                </c:pt>
                <c:pt idx="2519">
                  <c:v>4535.0</c:v>
                </c:pt>
                <c:pt idx="2520">
                  <c:v>4536.0</c:v>
                </c:pt>
                <c:pt idx="2521">
                  <c:v>4537.0</c:v>
                </c:pt>
                <c:pt idx="2522">
                  <c:v>4538.0</c:v>
                </c:pt>
                <c:pt idx="2523">
                  <c:v>4539.0</c:v>
                </c:pt>
                <c:pt idx="2524">
                  <c:v>4540.0</c:v>
                </c:pt>
                <c:pt idx="2525">
                  <c:v>4541.0</c:v>
                </c:pt>
                <c:pt idx="2526">
                  <c:v>4542.0</c:v>
                </c:pt>
                <c:pt idx="2527">
                  <c:v>4543.0</c:v>
                </c:pt>
                <c:pt idx="2528">
                  <c:v>4544.0</c:v>
                </c:pt>
                <c:pt idx="2529">
                  <c:v>4545.0</c:v>
                </c:pt>
                <c:pt idx="2530">
                  <c:v>4546.0</c:v>
                </c:pt>
                <c:pt idx="2531">
                  <c:v>4547.0</c:v>
                </c:pt>
                <c:pt idx="2532">
                  <c:v>4548.0</c:v>
                </c:pt>
                <c:pt idx="2533">
                  <c:v>4549.0</c:v>
                </c:pt>
                <c:pt idx="2534">
                  <c:v>4550.0</c:v>
                </c:pt>
                <c:pt idx="2535">
                  <c:v>4551.0</c:v>
                </c:pt>
                <c:pt idx="2536">
                  <c:v>4552.0</c:v>
                </c:pt>
                <c:pt idx="2537">
                  <c:v>4553.0</c:v>
                </c:pt>
                <c:pt idx="2538">
                  <c:v>4554.0</c:v>
                </c:pt>
                <c:pt idx="2539">
                  <c:v>4555.0</c:v>
                </c:pt>
                <c:pt idx="2540">
                  <c:v>4556.0</c:v>
                </c:pt>
                <c:pt idx="2541">
                  <c:v>4557.0</c:v>
                </c:pt>
                <c:pt idx="2542">
                  <c:v>4558.0</c:v>
                </c:pt>
                <c:pt idx="2543">
                  <c:v>4559.0</c:v>
                </c:pt>
                <c:pt idx="2544">
                  <c:v>4560.0</c:v>
                </c:pt>
                <c:pt idx="2545">
                  <c:v>4561.0</c:v>
                </c:pt>
                <c:pt idx="2546">
                  <c:v>4562.0</c:v>
                </c:pt>
                <c:pt idx="2547">
                  <c:v>4563.0</c:v>
                </c:pt>
                <c:pt idx="2548">
                  <c:v>4564.0</c:v>
                </c:pt>
                <c:pt idx="2549">
                  <c:v>4565.0</c:v>
                </c:pt>
                <c:pt idx="2550">
                  <c:v>4566.0</c:v>
                </c:pt>
                <c:pt idx="2551">
                  <c:v>4567.0</c:v>
                </c:pt>
                <c:pt idx="2552">
                  <c:v>4568.0</c:v>
                </c:pt>
                <c:pt idx="2553">
                  <c:v>4569.0</c:v>
                </c:pt>
                <c:pt idx="2554">
                  <c:v>4570.0</c:v>
                </c:pt>
                <c:pt idx="2555">
                  <c:v>4571.0</c:v>
                </c:pt>
                <c:pt idx="2556">
                  <c:v>4572.0</c:v>
                </c:pt>
                <c:pt idx="2557">
                  <c:v>4573.0</c:v>
                </c:pt>
                <c:pt idx="2558">
                  <c:v>4574.0</c:v>
                </c:pt>
                <c:pt idx="2559">
                  <c:v>4575.0</c:v>
                </c:pt>
                <c:pt idx="2560">
                  <c:v>4576.0</c:v>
                </c:pt>
                <c:pt idx="2561">
                  <c:v>4578.0</c:v>
                </c:pt>
                <c:pt idx="2562">
                  <c:v>4580.0</c:v>
                </c:pt>
                <c:pt idx="2563">
                  <c:v>4581.0</c:v>
                </c:pt>
                <c:pt idx="2564">
                  <c:v>4582.0</c:v>
                </c:pt>
                <c:pt idx="2565">
                  <c:v>4583.0</c:v>
                </c:pt>
                <c:pt idx="2566">
                  <c:v>4584.0</c:v>
                </c:pt>
                <c:pt idx="2567">
                  <c:v>4585.0</c:v>
                </c:pt>
                <c:pt idx="2568">
                  <c:v>4586.0</c:v>
                </c:pt>
                <c:pt idx="2569">
                  <c:v>4587.0</c:v>
                </c:pt>
                <c:pt idx="2570">
                  <c:v>4588.0</c:v>
                </c:pt>
                <c:pt idx="2571">
                  <c:v>4589.0</c:v>
                </c:pt>
                <c:pt idx="2572">
                  <c:v>4590.0</c:v>
                </c:pt>
                <c:pt idx="2573">
                  <c:v>4591.0</c:v>
                </c:pt>
                <c:pt idx="2574">
                  <c:v>4592.0</c:v>
                </c:pt>
                <c:pt idx="2575">
                  <c:v>4593.0</c:v>
                </c:pt>
                <c:pt idx="2576">
                  <c:v>4594.0</c:v>
                </c:pt>
                <c:pt idx="2577">
                  <c:v>4595.0</c:v>
                </c:pt>
                <c:pt idx="2578">
                  <c:v>4596.0</c:v>
                </c:pt>
                <c:pt idx="2579">
                  <c:v>4597.0</c:v>
                </c:pt>
                <c:pt idx="2580">
                  <c:v>4598.0</c:v>
                </c:pt>
                <c:pt idx="2581">
                  <c:v>4599.0</c:v>
                </c:pt>
                <c:pt idx="2582">
                  <c:v>4600.0</c:v>
                </c:pt>
                <c:pt idx="2583">
                  <c:v>4601.0</c:v>
                </c:pt>
                <c:pt idx="2584">
                  <c:v>4602.0</c:v>
                </c:pt>
                <c:pt idx="2585">
                  <c:v>4603.0</c:v>
                </c:pt>
                <c:pt idx="2586">
                  <c:v>4604.0</c:v>
                </c:pt>
                <c:pt idx="2587">
                  <c:v>4605.0</c:v>
                </c:pt>
                <c:pt idx="2588">
                  <c:v>4606.0</c:v>
                </c:pt>
                <c:pt idx="2589">
                  <c:v>4607.0</c:v>
                </c:pt>
                <c:pt idx="2590">
                  <c:v>4608.0</c:v>
                </c:pt>
                <c:pt idx="2591">
                  <c:v>4609.0</c:v>
                </c:pt>
                <c:pt idx="2592">
                  <c:v>4610.0</c:v>
                </c:pt>
                <c:pt idx="2593">
                  <c:v>4612.0</c:v>
                </c:pt>
                <c:pt idx="2594">
                  <c:v>4613.0</c:v>
                </c:pt>
                <c:pt idx="2595">
                  <c:v>4614.0</c:v>
                </c:pt>
                <c:pt idx="2596">
                  <c:v>4615.0</c:v>
                </c:pt>
                <c:pt idx="2597">
                  <c:v>4616.0</c:v>
                </c:pt>
                <c:pt idx="2598">
                  <c:v>4617.0</c:v>
                </c:pt>
                <c:pt idx="2599">
                  <c:v>4619.0</c:v>
                </c:pt>
                <c:pt idx="2600">
                  <c:v>4620.0</c:v>
                </c:pt>
                <c:pt idx="2601">
                  <c:v>4621.0</c:v>
                </c:pt>
                <c:pt idx="2602">
                  <c:v>4622.0</c:v>
                </c:pt>
                <c:pt idx="2603">
                  <c:v>4623.0</c:v>
                </c:pt>
                <c:pt idx="2604">
                  <c:v>4624.0</c:v>
                </c:pt>
                <c:pt idx="2605">
                  <c:v>4625.0</c:v>
                </c:pt>
                <c:pt idx="2606">
                  <c:v>4626.0</c:v>
                </c:pt>
                <c:pt idx="2607">
                  <c:v>4627.0</c:v>
                </c:pt>
                <c:pt idx="2608">
                  <c:v>4628.0</c:v>
                </c:pt>
                <c:pt idx="2609">
                  <c:v>4629.0</c:v>
                </c:pt>
                <c:pt idx="2610">
                  <c:v>4630.0</c:v>
                </c:pt>
                <c:pt idx="2611">
                  <c:v>4631.0</c:v>
                </c:pt>
                <c:pt idx="2612">
                  <c:v>4632.0</c:v>
                </c:pt>
                <c:pt idx="2613">
                  <c:v>4633.0</c:v>
                </c:pt>
                <c:pt idx="2614">
                  <c:v>4634.0</c:v>
                </c:pt>
                <c:pt idx="2615">
                  <c:v>4635.0</c:v>
                </c:pt>
                <c:pt idx="2616">
                  <c:v>4637.0</c:v>
                </c:pt>
                <c:pt idx="2617">
                  <c:v>4638.0</c:v>
                </c:pt>
                <c:pt idx="2618">
                  <c:v>4639.0</c:v>
                </c:pt>
                <c:pt idx="2619">
                  <c:v>4640.0</c:v>
                </c:pt>
                <c:pt idx="2620">
                  <c:v>4641.0</c:v>
                </c:pt>
                <c:pt idx="2621">
                  <c:v>4642.0</c:v>
                </c:pt>
                <c:pt idx="2622">
                  <c:v>4643.0</c:v>
                </c:pt>
                <c:pt idx="2623">
                  <c:v>4644.0</c:v>
                </c:pt>
                <c:pt idx="2624">
                  <c:v>4645.0</c:v>
                </c:pt>
                <c:pt idx="2625">
                  <c:v>4646.0</c:v>
                </c:pt>
                <c:pt idx="2626">
                  <c:v>4647.0</c:v>
                </c:pt>
                <c:pt idx="2627">
                  <c:v>4649.0</c:v>
                </c:pt>
                <c:pt idx="2628">
                  <c:v>4650.0</c:v>
                </c:pt>
                <c:pt idx="2629">
                  <c:v>4652.0</c:v>
                </c:pt>
                <c:pt idx="2630">
                  <c:v>4653.0</c:v>
                </c:pt>
                <c:pt idx="2631">
                  <c:v>4654.0</c:v>
                </c:pt>
                <c:pt idx="2632">
                  <c:v>4655.0</c:v>
                </c:pt>
                <c:pt idx="2633">
                  <c:v>4656.0</c:v>
                </c:pt>
                <c:pt idx="2634">
                  <c:v>4657.0</c:v>
                </c:pt>
                <c:pt idx="2635">
                  <c:v>4658.0</c:v>
                </c:pt>
                <c:pt idx="2636">
                  <c:v>4659.0</c:v>
                </c:pt>
                <c:pt idx="2637">
                  <c:v>4660.0</c:v>
                </c:pt>
                <c:pt idx="2638">
                  <c:v>4661.0</c:v>
                </c:pt>
                <c:pt idx="2639">
                  <c:v>4662.0</c:v>
                </c:pt>
                <c:pt idx="2640">
                  <c:v>4663.0</c:v>
                </c:pt>
                <c:pt idx="2641">
                  <c:v>4664.0</c:v>
                </c:pt>
                <c:pt idx="2642">
                  <c:v>4665.0</c:v>
                </c:pt>
                <c:pt idx="2643">
                  <c:v>4666.0</c:v>
                </c:pt>
                <c:pt idx="2644">
                  <c:v>4667.0</c:v>
                </c:pt>
                <c:pt idx="2645">
                  <c:v>4668.0</c:v>
                </c:pt>
                <c:pt idx="2646">
                  <c:v>4669.0</c:v>
                </c:pt>
                <c:pt idx="2647">
                  <c:v>4670.0</c:v>
                </c:pt>
                <c:pt idx="2648">
                  <c:v>4671.0</c:v>
                </c:pt>
                <c:pt idx="2649">
                  <c:v>4673.0</c:v>
                </c:pt>
                <c:pt idx="2650">
                  <c:v>4675.0</c:v>
                </c:pt>
                <c:pt idx="2651">
                  <c:v>4676.0</c:v>
                </c:pt>
                <c:pt idx="2652">
                  <c:v>4677.0</c:v>
                </c:pt>
                <c:pt idx="2653">
                  <c:v>4678.0</c:v>
                </c:pt>
                <c:pt idx="2654">
                  <c:v>4679.0</c:v>
                </c:pt>
                <c:pt idx="2655">
                  <c:v>4680.0</c:v>
                </c:pt>
                <c:pt idx="2656">
                  <c:v>4681.0</c:v>
                </c:pt>
                <c:pt idx="2657">
                  <c:v>4682.0</c:v>
                </c:pt>
                <c:pt idx="2658">
                  <c:v>4683.0</c:v>
                </c:pt>
                <c:pt idx="2659">
                  <c:v>4684.0</c:v>
                </c:pt>
                <c:pt idx="2660">
                  <c:v>4685.0</c:v>
                </c:pt>
                <c:pt idx="2661">
                  <c:v>4686.0</c:v>
                </c:pt>
                <c:pt idx="2662">
                  <c:v>4687.0</c:v>
                </c:pt>
                <c:pt idx="2663">
                  <c:v>4688.0</c:v>
                </c:pt>
                <c:pt idx="2664">
                  <c:v>4690.0</c:v>
                </c:pt>
                <c:pt idx="2665">
                  <c:v>4691.0</c:v>
                </c:pt>
                <c:pt idx="2666">
                  <c:v>4692.0</c:v>
                </c:pt>
                <c:pt idx="2667">
                  <c:v>4693.0</c:v>
                </c:pt>
                <c:pt idx="2668">
                  <c:v>4694.0</c:v>
                </c:pt>
                <c:pt idx="2669">
                  <c:v>4697.0</c:v>
                </c:pt>
                <c:pt idx="2670">
                  <c:v>4699.0</c:v>
                </c:pt>
                <c:pt idx="2671">
                  <c:v>4700.0</c:v>
                </c:pt>
                <c:pt idx="2672">
                  <c:v>4701.0</c:v>
                </c:pt>
                <c:pt idx="2673">
                  <c:v>4702.0</c:v>
                </c:pt>
                <c:pt idx="2674">
                  <c:v>4703.0</c:v>
                </c:pt>
                <c:pt idx="2675">
                  <c:v>4704.0</c:v>
                </c:pt>
                <c:pt idx="2676">
                  <c:v>4706.0</c:v>
                </c:pt>
                <c:pt idx="2677">
                  <c:v>4707.0</c:v>
                </c:pt>
                <c:pt idx="2678">
                  <c:v>4709.0</c:v>
                </c:pt>
                <c:pt idx="2679">
                  <c:v>4710.0</c:v>
                </c:pt>
                <c:pt idx="2680">
                  <c:v>4712.0</c:v>
                </c:pt>
                <c:pt idx="2681">
                  <c:v>4713.0</c:v>
                </c:pt>
                <c:pt idx="2682">
                  <c:v>4714.0</c:v>
                </c:pt>
                <c:pt idx="2683">
                  <c:v>4715.0</c:v>
                </c:pt>
                <c:pt idx="2684">
                  <c:v>4716.0</c:v>
                </c:pt>
                <c:pt idx="2685">
                  <c:v>4718.0</c:v>
                </c:pt>
                <c:pt idx="2686">
                  <c:v>4719.0</c:v>
                </c:pt>
                <c:pt idx="2687">
                  <c:v>4720.0</c:v>
                </c:pt>
                <c:pt idx="2688">
                  <c:v>4721.0</c:v>
                </c:pt>
                <c:pt idx="2689">
                  <c:v>4723.0</c:v>
                </c:pt>
                <c:pt idx="2690">
                  <c:v>4724.0</c:v>
                </c:pt>
                <c:pt idx="2691">
                  <c:v>4725.0</c:v>
                </c:pt>
                <c:pt idx="2692">
                  <c:v>4726.0</c:v>
                </c:pt>
                <c:pt idx="2693">
                  <c:v>4727.0</c:v>
                </c:pt>
                <c:pt idx="2694">
                  <c:v>4728.0</c:v>
                </c:pt>
                <c:pt idx="2695">
                  <c:v>4729.0</c:v>
                </c:pt>
                <c:pt idx="2696">
                  <c:v>4730.0</c:v>
                </c:pt>
                <c:pt idx="2697">
                  <c:v>4731.0</c:v>
                </c:pt>
                <c:pt idx="2698">
                  <c:v>4732.0</c:v>
                </c:pt>
                <c:pt idx="2699">
                  <c:v>4733.0</c:v>
                </c:pt>
                <c:pt idx="2700">
                  <c:v>4734.0</c:v>
                </c:pt>
                <c:pt idx="2701">
                  <c:v>4735.0</c:v>
                </c:pt>
                <c:pt idx="2702">
                  <c:v>4736.0</c:v>
                </c:pt>
                <c:pt idx="2703">
                  <c:v>4738.0</c:v>
                </c:pt>
                <c:pt idx="2704">
                  <c:v>4739.0</c:v>
                </c:pt>
                <c:pt idx="2705">
                  <c:v>4741.0</c:v>
                </c:pt>
                <c:pt idx="2706">
                  <c:v>4742.0</c:v>
                </c:pt>
                <c:pt idx="2707">
                  <c:v>4743.0</c:v>
                </c:pt>
                <c:pt idx="2708">
                  <c:v>4744.0</c:v>
                </c:pt>
                <c:pt idx="2709">
                  <c:v>4745.0</c:v>
                </c:pt>
                <c:pt idx="2710">
                  <c:v>4746.0</c:v>
                </c:pt>
                <c:pt idx="2711">
                  <c:v>4747.0</c:v>
                </c:pt>
                <c:pt idx="2712">
                  <c:v>4748.0</c:v>
                </c:pt>
                <c:pt idx="2713">
                  <c:v>4749.0</c:v>
                </c:pt>
                <c:pt idx="2714">
                  <c:v>4750.0</c:v>
                </c:pt>
                <c:pt idx="2715">
                  <c:v>4751.0</c:v>
                </c:pt>
                <c:pt idx="2716">
                  <c:v>4752.0</c:v>
                </c:pt>
                <c:pt idx="2717">
                  <c:v>4753.0</c:v>
                </c:pt>
                <c:pt idx="2718">
                  <c:v>4754.0</c:v>
                </c:pt>
                <c:pt idx="2719">
                  <c:v>4755.0</c:v>
                </c:pt>
                <c:pt idx="2720">
                  <c:v>4756.0</c:v>
                </c:pt>
                <c:pt idx="2721">
                  <c:v>4757.0</c:v>
                </c:pt>
                <c:pt idx="2722">
                  <c:v>4758.0</c:v>
                </c:pt>
                <c:pt idx="2723">
                  <c:v>4760.0</c:v>
                </c:pt>
                <c:pt idx="2724">
                  <c:v>4761.0</c:v>
                </c:pt>
                <c:pt idx="2725">
                  <c:v>4763.0</c:v>
                </c:pt>
                <c:pt idx="2726">
                  <c:v>4764.0</c:v>
                </c:pt>
                <c:pt idx="2727">
                  <c:v>4765.0</c:v>
                </c:pt>
                <c:pt idx="2728">
                  <c:v>4766.0</c:v>
                </c:pt>
                <c:pt idx="2729">
                  <c:v>4767.0</c:v>
                </c:pt>
                <c:pt idx="2730">
                  <c:v>4768.0</c:v>
                </c:pt>
                <c:pt idx="2731">
                  <c:v>4769.0</c:v>
                </c:pt>
                <c:pt idx="2732">
                  <c:v>4770.0</c:v>
                </c:pt>
                <c:pt idx="2733">
                  <c:v>4771.0</c:v>
                </c:pt>
                <c:pt idx="2734">
                  <c:v>4772.0</c:v>
                </c:pt>
                <c:pt idx="2735">
                  <c:v>4773.0</c:v>
                </c:pt>
                <c:pt idx="2736">
                  <c:v>4775.0</c:v>
                </c:pt>
                <c:pt idx="2737">
                  <c:v>4776.0</c:v>
                </c:pt>
                <c:pt idx="2738">
                  <c:v>4777.0</c:v>
                </c:pt>
                <c:pt idx="2739">
                  <c:v>4778.0</c:v>
                </c:pt>
                <c:pt idx="2740">
                  <c:v>4779.0</c:v>
                </c:pt>
                <c:pt idx="2741">
                  <c:v>4780.0</c:v>
                </c:pt>
                <c:pt idx="2742">
                  <c:v>4781.0</c:v>
                </c:pt>
                <c:pt idx="2743">
                  <c:v>4782.0</c:v>
                </c:pt>
                <c:pt idx="2744">
                  <c:v>4783.0</c:v>
                </c:pt>
                <c:pt idx="2745">
                  <c:v>4785.0</c:v>
                </c:pt>
                <c:pt idx="2746">
                  <c:v>4786.0</c:v>
                </c:pt>
                <c:pt idx="2747">
                  <c:v>4787.0</c:v>
                </c:pt>
                <c:pt idx="2748">
                  <c:v>4788.0</c:v>
                </c:pt>
                <c:pt idx="2749">
                  <c:v>4789.0</c:v>
                </c:pt>
                <c:pt idx="2750">
                  <c:v>4790.0</c:v>
                </c:pt>
                <c:pt idx="2751">
                  <c:v>4791.0</c:v>
                </c:pt>
                <c:pt idx="2752">
                  <c:v>4792.0</c:v>
                </c:pt>
                <c:pt idx="2753">
                  <c:v>4795.0</c:v>
                </c:pt>
                <c:pt idx="2754">
                  <c:v>4796.0</c:v>
                </c:pt>
                <c:pt idx="2755">
                  <c:v>4797.0</c:v>
                </c:pt>
                <c:pt idx="2756">
                  <c:v>4798.0</c:v>
                </c:pt>
                <c:pt idx="2757">
                  <c:v>4799.0</c:v>
                </c:pt>
                <c:pt idx="2758">
                  <c:v>4801.0</c:v>
                </c:pt>
                <c:pt idx="2759">
                  <c:v>4802.0</c:v>
                </c:pt>
                <c:pt idx="2760">
                  <c:v>4803.0</c:v>
                </c:pt>
                <c:pt idx="2761">
                  <c:v>4804.0</c:v>
                </c:pt>
                <c:pt idx="2762">
                  <c:v>4805.0</c:v>
                </c:pt>
                <c:pt idx="2763">
                  <c:v>4806.0</c:v>
                </c:pt>
                <c:pt idx="2764">
                  <c:v>4807.0</c:v>
                </c:pt>
                <c:pt idx="2765">
                  <c:v>4808.0</c:v>
                </c:pt>
                <c:pt idx="2766">
                  <c:v>4809.0</c:v>
                </c:pt>
                <c:pt idx="2767">
                  <c:v>4810.0</c:v>
                </c:pt>
                <c:pt idx="2768">
                  <c:v>4811.0</c:v>
                </c:pt>
                <c:pt idx="2769">
                  <c:v>4812.0</c:v>
                </c:pt>
                <c:pt idx="2770">
                  <c:v>4813.0</c:v>
                </c:pt>
                <c:pt idx="2771">
                  <c:v>4814.0</c:v>
                </c:pt>
                <c:pt idx="2772">
                  <c:v>4815.0</c:v>
                </c:pt>
                <c:pt idx="2773">
                  <c:v>4816.0</c:v>
                </c:pt>
                <c:pt idx="2774">
                  <c:v>4817.0</c:v>
                </c:pt>
                <c:pt idx="2775">
                  <c:v>4818.0</c:v>
                </c:pt>
                <c:pt idx="2776">
                  <c:v>4820.0</c:v>
                </c:pt>
                <c:pt idx="2777">
                  <c:v>4821.0</c:v>
                </c:pt>
                <c:pt idx="2778">
                  <c:v>4822.0</c:v>
                </c:pt>
                <c:pt idx="2779">
                  <c:v>4823.0</c:v>
                </c:pt>
                <c:pt idx="2780">
                  <c:v>4825.0</c:v>
                </c:pt>
                <c:pt idx="2781">
                  <c:v>4826.0</c:v>
                </c:pt>
                <c:pt idx="2782">
                  <c:v>4827.0</c:v>
                </c:pt>
                <c:pt idx="2783">
                  <c:v>4828.0</c:v>
                </c:pt>
                <c:pt idx="2784">
                  <c:v>4829.0</c:v>
                </c:pt>
                <c:pt idx="2785">
                  <c:v>4831.0</c:v>
                </c:pt>
                <c:pt idx="2786">
                  <c:v>4832.0</c:v>
                </c:pt>
                <c:pt idx="2787">
                  <c:v>4833.0</c:v>
                </c:pt>
                <c:pt idx="2788">
                  <c:v>4834.0</c:v>
                </c:pt>
                <c:pt idx="2789">
                  <c:v>4835.0</c:v>
                </c:pt>
                <c:pt idx="2790">
                  <c:v>4837.0</c:v>
                </c:pt>
                <c:pt idx="2791">
                  <c:v>4838.0</c:v>
                </c:pt>
                <c:pt idx="2792">
                  <c:v>4839.0</c:v>
                </c:pt>
                <c:pt idx="2793">
                  <c:v>4840.0</c:v>
                </c:pt>
                <c:pt idx="2794">
                  <c:v>4841.0</c:v>
                </c:pt>
                <c:pt idx="2795">
                  <c:v>4842.0</c:v>
                </c:pt>
                <c:pt idx="2796">
                  <c:v>4843.0</c:v>
                </c:pt>
                <c:pt idx="2797">
                  <c:v>4844.0</c:v>
                </c:pt>
                <c:pt idx="2798">
                  <c:v>4845.0</c:v>
                </c:pt>
                <c:pt idx="2799">
                  <c:v>4846.0</c:v>
                </c:pt>
                <c:pt idx="2800">
                  <c:v>4847.0</c:v>
                </c:pt>
                <c:pt idx="2801">
                  <c:v>4848.0</c:v>
                </c:pt>
                <c:pt idx="2802">
                  <c:v>4849.0</c:v>
                </c:pt>
                <c:pt idx="2803">
                  <c:v>4851.0</c:v>
                </c:pt>
                <c:pt idx="2804">
                  <c:v>4852.0</c:v>
                </c:pt>
                <c:pt idx="2805">
                  <c:v>4853.0</c:v>
                </c:pt>
                <c:pt idx="2806">
                  <c:v>4854.0</c:v>
                </c:pt>
                <c:pt idx="2807">
                  <c:v>4855.0</c:v>
                </c:pt>
                <c:pt idx="2808">
                  <c:v>4856.0</c:v>
                </c:pt>
                <c:pt idx="2809">
                  <c:v>4857.0</c:v>
                </c:pt>
                <c:pt idx="2810">
                  <c:v>4859.0</c:v>
                </c:pt>
                <c:pt idx="2811">
                  <c:v>4861.0</c:v>
                </c:pt>
                <c:pt idx="2812">
                  <c:v>4862.0</c:v>
                </c:pt>
                <c:pt idx="2813">
                  <c:v>4864.0</c:v>
                </c:pt>
                <c:pt idx="2814">
                  <c:v>4866.0</c:v>
                </c:pt>
                <c:pt idx="2815">
                  <c:v>4867.0</c:v>
                </c:pt>
                <c:pt idx="2816">
                  <c:v>4868.0</c:v>
                </c:pt>
                <c:pt idx="2817">
                  <c:v>4869.0</c:v>
                </c:pt>
                <c:pt idx="2818">
                  <c:v>4870.0</c:v>
                </c:pt>
                <c:pt idx="2819">
                  <c:v>4871.0</c:v>
                </c:pt>
                <c:pt idx="2820">
                  <c:v>4872.0</c:v>
                </c:pt>
                <c:pt idx="2821">
                  <c:v>4873.0</c:v>
                </c:pt>
                <c:pt idx="2822">
                  <c:v>4874.0</c:v>
                </c:pt>
                <c:pt idx="2823">
                  <c:v>4875.0</c:v>
                </c:pt>
                <c:pt idx="2824">
                  <c:v>4876.0</c:v>
                </c:pt>
                <c:pt idx="2825">
                  <c:v>4877.0</c:v>
                </c:pt>
                <c:pt idx="2826">
                  <c:v>4879.0</c:v>
                </c:pt>
                <c:pt idx="2827">
                  <c:v>4880.0</c:v>
                </c:pt>
                <c:pt idx="2828">
                  <c:v>4881.0</c:v>
                </c:pt>
                <c:pt idx="2829">
                  <c:v>4883.0</c:v>
                </c:pt>
                <c:pt idx="2830">
                  <c:v>4885.0</c:v>
                </c:pt>
                <c:pt idx="2831">
                  <c:v>4886.0</c:v>
                </c:pt>
                <c:pt idx="2832">
                  <c:v>4887.0</c:v>
                </c:pt>
                <c:pt idx="2833">
                  <c:v>4888.0</c:v>
                </c:pt>
                <c:pt idx="2834">
                  <c:v>4889.0</c:v>
                </c:pt>
                <c:pt idx="2835">
                  <c:v>4890.0</c:v>
                </c:pt>
                <c:pt idx="2836">
                  <c:v>4891.0</c:v>
                </c:pt>
                <c:pt idx="2837">
                  <c:v>4892.0</c:v>
                </c:pt>
                <c:pt idx="2838">
                  <c:v>4893.0</c:v>
                </c:pt>
                <c:pt idx="2839">
                  <c:v>4894.0</c:v>
                </c:pt>
                <c:pt idx="2840">
                  <c:v>4895.0</c:v>
                </c:pt>
                <c:pt idx="2841">
                  <c:v>4896.0</c:v>
                </c:pt>
                <c:pt idx="2842">
                  <c:v>4898.0</c:v>
                </c:pt>
                <c:pt idx="2843">
                  <c:v>4899.0</c:v>
                </c:pt>
                <c:pt idx="2844">
                  <c:v>4900.0</c:v>
                </c:pt>
                <c:pt idx="2845">
                  <c:v>4901.0</c:v>
                </c:pt>
                <c:pt idx="2846">
                  <c:v>4902.0</c:v>
                </c:pt>
                <c:pt idx="2847">
                  <c:v>4903.0</c:v>
                </c:pt>
                <c:pt idx="2848">
                  <c:v>4904.0</c:v>
                </c:pt>
                <c:pt idx="2849">
                  <c:v>4906.0</c:v>
                </c:pt>
                <c:pt idx="2850">
                  <c:v>4907.0</c:v>
                </c:pt>
                <c:pt idx="2851">
                  <c:v>4908.0</c:v>
                </c:pt>
                <c:pt idx="2852">
                  <c:v>4909.0</c:v>
                </c:pt>
                <c:pt idx="2853">
                  <c:v>4910.0</c:v>
                </c:pt>
                <c:pt idx="2854">
                  <c:v>4911.0</c:v>
                </c:pt>
                <c:pt idx="2855">
                  <c:v>4912.0</c:v>
                </c:pt>
                <c:pt idx="2856">
                  <c:v>4913.0</c:v>
                </c:pt>
                <c:pt idx="2857">
                  <c:v>4914.0</c:v>
                </c:pt>
                <c:pt idx="2858">
                  <c:v>4915.0</c:v>
                </c:pt>
                <c:pt idx="2859">
                  <c:v>4916.0</c:v>
                </c:pt>
                <c:pt idx="2860">
                  <c:v>4918.0</c:v>
                </c:pt>
                <c:pt idx="2861">
                  <c:v>4920.0</c:v>
                </c:pt>
                <c:pt idx="2862">
                  <c:v>4921.0</c:v>
                </c:pt>
                <c:pt idx="2863">
                  <c:v>4922.0</c:v>
                </c:pt>
                <c:pt idx="2864">
                  <c:v>4923.0</c:v>
                </c:pt>
                <c:pt idx="2865">
                  <c:v>4926.0</c:v>
                </c:pt>
                <c:pt idx="2866">
                  <c:v>4927.0</c:v>
                </c:pt>
                <c:pt idx="2867">
                  <c:v>4928.0</c:v>
                </c:pt>
                <c:pt idx="2868">
                  <c:v>4930.0</c:v>
                </c:pt>
                <c:pt idx="2869">
                  <c:v>4931.0</c:v>
                </c:pt>
                <c:pt idx="2870">
                  <c:v>4932.0</c:v>
                </c:pt>
                <c:pt idx="2871">
                  <c:v>4934.0</c:v>
                </c:pt>
                <c:pt idx="2872">
                  <c:v>4935.0</c:v>
                </c:pt>
                <c:pt idx="2873">
                  <c:v>4936.0</c:v>
                </c:pt>
                <c:pt idx="2874">
                  <c:v>4937.0</c:v>
                </c:pt>
                <c:pt idx="2875">
                  <c:v>4938.0</c:v>
                </c:pt>
                <c:pt idx="2876">
                  <c:v>4939.0</c:v>
                </c:pt>
                <c:pt idx="2877">
                  <c:v>4940.0</c:v>
                </c:pt>
                <c:pt idx="2878">
                  <c:v>4941.0</c:v>
                </c:pt>
                <c:pt idx="2879">
                  <c:v>4944.0</c:v>
                </c:pt>
                <c:pt idx="2880">
                  <c:v>4945.0</c:v>
                </c:pt>
                <c:pt idx="2881">
                  <c:v>4946.0</c:v>
                </c:pt>
                <c:pt idx="2882">
                  <c:v>4947.0</c:v>
                </c:pt>
                <c:pt idx="2883">
                  <c:v>4948.0</c:v>
                </c:pt>
                <c:pt idx="2884">
                  <c:v>4949.0</c:v>
                </c:pt>
                <c:pt idx="2885">
                  <c:v>4950.0</c:v>
                </c:pt>
                <c:pt idx="2886">
                  <c:v>4952.0</c:v>
                </c:pt>
                <c:pt idx="2887">
                  <c:v>4953.0</c:v>
                </c:pt>
                <c:pt idx="2888">
                  <c:v>4954.0</c:v>
                </c:pt>
                <c:pt idx="2889">
                  <c:v>4955.0</c:v>
                </c:pt>
                <c:pt idx="2890">
                  <c:v>4956.0</c:v>
                </c:pt>
                <c:pt idx="2891">
                  <c:v>4957.0</c:v>
                </c:pt>
                <c:pt idx="2892">
                  <c:v>4958.0</c:v>
                </c:pt>
                <c:pt idx="2893">
                  <c:v>4959.0</c:v>
                </c:pt>
                <c:pt idx="2894">
                  <c:v>4960.0</c:v>
                </c:pt>
                <c:pt idx="2895">
                  <c:v>4961.0</c:v>
                </c:pt>
                <c:pt idx="2896">
                  <c:v>4962.0</c:v>
                </c:pt>
                <c:pt idx="2897">
                  <c:v>4963.0</c:v>
                </c:pt>
                <c:pt idx="2898">
                  <c:v>4964.0</c:v>
                </c:pt>
                <c:pt idx="2899">
                  <c:v>4965.0</c:v>
                </c:pt>
                <c:pt idx="2900">
                  <c:v>4967.0</c:v>
                </c:pt>
                <c:pt idx="2901">
                  <c:v>4968.0</c:v>
                </c:pt>
                <c:pt idx="2902">
                  <c:v>4971.0</c:v>
                </c:pt>
                <c:pt idx="2903">
                  <c:v>4972.0</c:v>
                </c:pt>
                <c:pt idx="2904">
                  <c:v>4973.0</c:v>
                </c:pt>
                <c:pt idx="2905">
                  <c:v>4974.0</c:v>
                </c:pt>
                <c:pt idx="2906">
                  <c:v>4975.0</c:v>
                </c:pt>
                <c:pt idx="2907">
                  <c:v>4976.0</c:v>
                </c:pt>
                <c:pt idx="2908">
                  <c:v>4977.0</c:v>
                </c:pt>
                <c:pt idx="2909">
                  <c:v>4978.0</c:v>
                </c:pt>
                <c:pt idx="2910">
                  <c:v>4979.0</c:v>
                </c:pt>
                <c:pt idx="2911">
                  <c:v>4980.0</c:v>
                </c:pt>
                <c:pt idx="2912">
                  <c:v>4981.0</c:v>
                </c:pt>
                <c:pt idx="2913">
                  <c:v>4983.0</c:v>
                </c:pt>
                <c:pt idx="2914">
                  <c:v>4984.0</c:v>
                </c:pt>
                <c:pt idx="2915">
                  <c:v>4985.0</c:v>
                </c:pt>
                <c:pt idx="2916">
                  <c:v>4987.0</c:v>
                </c:pt>
                <c:pt idx="2917">
                  <c:v>4988.0</c:v>
                </c:pt>
                <c:pt idx="2918">
                  <c:v>4989.0</c:v>
                </c:pt>
                <c:pt idx="2919">
                  <c:v>4990.0</c:v>
                </c:pt>
                <c:pt idx="2920">
                  <c:v>4992.0</c:v>
                </c:pt>
                <c:pt idx="2921">
                  <c:v>4993.0</c:v>
                </c:pt>
                <c:pt idx="2922">
                  <c:v>4995.0</c:v>
                </c:pt>
                <c:pt idx="2923">
                  <c:v>4996.0</c:v>
                </c:pt>
                <c:pt idx="2924">
                  <c:v>4997.0</c:v>
                </c:pt>
                <c:pt idx="2925">
                  <c:v>4998.0</c:v>
                </c:pt>
                <c:pt idx="2926">
                  <c:v>4999.0</c:v>
                </c:pt>
                <c:pt idx="2927">
                  <c:v>5001.0</c:v>
                </c:pt>
                <c:pt idx="2928">
                  <c:v>5003.0</c:v>
                </c:pt>
                <c:pt idx="2929">
                  <c:v>5004.0</c:v>
                </c:pt>
                <c:pt idx="2930">
                  <c:v>5005.0</c:v>
                </c:pt>
                <c:pt idx="2931">
                  <c:v>5006.0</c:v>
                </c:pt>
                <c:pt idx="2932">
                  <c:v>5007.0</c:v>
                </c:pt>
                <c:pt idx="2933">
                  <c:v>5008.0</c:v>
                </c:pt>
                <c:pt idx="2934">
                  <c:v>5009.0</c:v>
                </c:pt>
                <c:pt idx="2935">
                  <c:v>5010.0</c:v>
                </c:pt>
                <c:pt idx="2936">
                  <c:v>5011.0</c:v>
                </c:pt>
                <c:pt idx="2937">
                  <c:v>5012.0</c:v>
                </c:pt>
                <c:pt idx="2938">
                  <c:v>5014.0</c:v>
                </c:pt>
                <c:pt idx="2939">
                  <c:v>5016.0</c:v>
                </c:pt>
                <c:pt idx="2940">
                  <c:v>5017.0</c:v>
                </c:pt>
                <c:pt idx="2941">
                  <c:v>5018.0</c:v>
                </c:pt>
                <c:pt idx="2942">
                  <c:v>5020.0</c:v>
                </c:pt>
                <c:pt idx="2943">
                  <c:v>5021.0</c:v>
                </c:pt>
                <c:pt idx="2944">
                  <c:v>5022.0</c:v>
                </c:pt>
                <c:pt idx="2945">
                  <c:v>5023.0</c:v>
                </c:pt>
                <c:pt idx="2946">
                  <c:v>5024.0</c:v>
                </c:pt>
                <c:pt idx="2947">
                  <c:v>5025.0</c:v>
                </c:pt>
                <c:pt idx="2948">
                  <c:v>5026.0</c:v>
                </c:pt>
                <c:pt idx="2949">
                  <c:v>5027.0</c:v>
                </c:pt>
                <c:pt idx="2950">
                  <c:v>5029.0</c:v>
                </c:pt>
                <c:pt idx="2951">
                  <c:v>5030.0</c:v>
                </c:pt>
                <c:pt idx="2952">
                  <c:v>5031.0</c:v>
                </c:pt>
                <c:pt idx="2953">
                  <c:v>5033.0</c:v>
                </c:pt>
                <c:pt idx="2954">
                  <c:v>5034.0</c:v>
                </c:pt>
                <c:pt idx="2955">
                  <c:v>5035.0</c:v>
                </c:pt>
                <c:pt idx="2956">
                  <c:v>5036.0</c:v>
                </c:pt>
                <c:pt idx="2957">
                  <c:v>5037.0</c:v>
                </c:pt>
                <c:pt idx="2958">
                  <c:v>5038.0</c:v>
                </c:pt>
                <c:pt idx="2959">
                  <c:v>5039.0</c:v>
                </c:pt>
                <c:pt idx="2960">
                  <c:v>5040.0</c:v>
                </c:pt>
                <c:pt idx="2961">
                  <c:v>5042.0</c:v>
                </c:pt>
                <c:pt idx="2962">
                  <c:v>5043.0</c:v>
                </c:pt>
                <c:pt idx="2963">
                  <c:v>5045.0</c:v>
                </c:pt>
                <c:pt idx="2964">
                  <c:v>5048.0</c:v>
                </c:pt>
                <c:pt idx="2965">
                  <c:v>5049.0</c:v>
                </c:pt>
                <c:pt idx="2966">
                  <c:v>5050.0</c:v>
                </c:pt>
                <c:pt idx="2967">
                  <c:v>5051.0</c:v>
                </c:pt>
                <c:pt idx="2968">
                  <c:v>5052.0</c:v>
                </c:pt>
                <c:pt idx="2969">
                  <c:v>5054.0</c:v>
                </c:pt>
                <c:pt idx="2970">
                  <c:v>5055.0</c:v>
                </c:pt>
                <c:pt idx="2971">
                  <c:v>5056.0</c:v>
                </c:pt>
                <c:pt idx="2972">
                  <c:v>5057.0</c:v>
                </c:pt>
                <c:pt idx="2973">
                  <c:v>5058.0</c:v>
                </c:pt>
                <c:pt idx="2974">
                  <c:v>5060.0</c:v>
                </c:pt>
                <c:pt idx="2975">
                  <c:v>5061.0</c:v>
                </c:pt>
                <c:pt idx="2976">
                  <c:v>5062.0</c:v>
                </c:pt>
                <c:pt idx="2977">
                  <c:v>5063.0</c:v>
                </c:pt>
                <c:pt idx="2978">
                  <c:v>5064.0</c:v>
                </c:pt>
                <c:pt idx="2979">
                  <c:v>5065.0</c:v>
                </c:pt>
                <c:pt idx="2980">
                  <c:v>5066.0</c:v>
                </c:pt>
                <c:pt idx="2981">
                  <c:v>5067.0</c:v>
                </c:pt>
                <c:pt idx="2982">
                  <c:v>5068.0</c:v>
                </c:pt>
                <c:pt idx="2983">
                  <c:v>5069.0</c:v>
                </c:pt>
                <c:pt idx="2984">
                  <c:v>5070.0</c:v>
                </c:pt>
                <c:pt idx="2985">
                  <c:v>5071.0</c:v>
                </c:pt>
                <c:pt idx="2986">
                  <c:v>5072.0</c:v>
                </c:pt>
                <c:pt idx="2987">
                  <c:v>5073.0</c:v>
                </c:pt>
                <c:pt idx="2988">
                  <c:v>5074.0</c:v>
                </c:pt>
                <c:pt idx="2989">
                  <c:v>5076.0</c:v>
                </c:pt>
                <c:pt idx="2990">
                  <c:v>5077.0</c:v>
                </c:pt>
                <c:pt idx="2991">
                  <c:v>5078.0</c:v>
                </c:pt>
                <c:pt idx="2992">
                  <c:v>5079.0</c:v>
                </c:pt>
                <c:pt idx="2993">
                  <c:v>5080.0</c:v>
                </c:pt>
                <c:pt idx="2994">
                  <c:v>5082.0</c:v>
                </c:pt>
                <c:pt idx="2995">
                  <c:v>5083.0</c:v>
                </c:pt>
                <c:pt idx="2996">
                  <c:v>5084.0</c:v>
                </c:pt>
                <c:pt idx="2997">
                  <c:v>5085.0</c:v>
                </c:pt>
                <c:pt idx="2998">
                  <c:v>5086.0</c:v>
                </c:pt>
                <c:pt idx="2999">
                  <c:v>5087.0</c:v>
                </c:pt>
                <c:pt idx="3000">
                  <c:v>5088.0</c:v>
                </c:pt>
                <c:pt idx="3001">
                  <c:v>5089.0</c:v>
                </c:pt>
                <c:pt idx="3002">
                  <c:v>5090.0</c:v>
                </c:pt>
                <c:pt idx="3003">
                  <c:v>5092.0</c:v>
                </c:pt>
                <c:pt idx="3004">
                  <c:v>5098.0</c:v>
                </c:pt>
                <c:pt idx="3005">
                  <c:v>5099.0</c:v>
                </c:pt>
                <c:pt idx="3006">
                  <c:v>5100.0</c:v>
                </c:pt>
                <c:pt idx="3007">
                  <c:v>5101.0</c:v>
                </c:pt>
                <c:pt idx="3008">
                  <c:v>5102.0</c:v>
                </c:pt>
                <c:pt idx="3009">
                  <c:v>5103.0</c:v>
                </c:pt>
                <c:pt idx="3010">
                  <c:v>5104.0</c:v>
                </c:pt>
                <c:pt idx="3011">
                  <c:v>5105.0</c:v>
                </c:pt>
                <c:pt idx="3012">
                  <c:v>5106.0</c:v>
                </c:pt>
                <c:pt idx="3013">
                  <c:v>5107.0</c:v>
                </c:pt>
                <c:pt idx="3014">
                  <c:v>5108.0</c:v>
                </c:pt>
                <c:pt idx="3015">
                  <c:v>5109.0</c:v>
                </c:pt>
                <c:pt idx="3016">
                  <c:v>5111.0</c:v>
                </c:pt>
                <c:pt idx="3017">
                  <c:v>5113.0</c:v>
                </c:pt>
                <c:pt idx="3018">
                  <c:v>5114.0</c:v>
                </c:pt>
                <c:pt idx="3019">
                  <c:v>5115.0</c:v>
                </c:pt>
                <c:pt idx="3020">
                  <c:v>5116.0</c:v>
                </c:pt>
                <c:pt idx="3021">
                  <c:v>5118.0</c:v>
                </c:pt>
                <c:pt idx="3022">
                  <c:v>5119.0</c:v>
                </c:pt>
                <c:pt idx="3023">
                  <c:v>5120.0</c:v>
                </c:pt>
                <c:pt idx="3024">
                  <c:v>5121.0</c:v>
                </c:pt>
                <c:pt idx="3025">
                  <c:v>5122.0</c:v>
                </c:pt>
                <c:pt idx="3026">
                  <c:v>5124.0</c:v>
                </c:pt>
                <c:pt idx="3027">
                  <c:v>5127.0</c:v>
                </c:pt>
                <c:pt idx="3028">
                  <c:v>5128.0</c:v>
                </c:pt>
                <c:pt idx="3029">
                  <c:v>5129.0</c:v>
                </c:pt>
                <c:pt idx="3030">
                  <c:v>5130.0</c:v>
                </c:pt>
                <c:pt idx="3031">
                  <c:v>5131.0</c:v>
                </c:pt>
                <c:pt idx="3032">
                  <c:v>5132.0</c:v>
                </c:pt>
                <c:pt idx="3033">
                  <c:v>5133.0</c:v>
                </c:pt>
                <c:pt idx="3034">
                  <c:v>5135.0</c:v>
                </c:pt>
                <c:pt idx="3035">
                  <c:v>5136.0</c:v>
                </c:pt>
                <c:pt idx="3036">
                  <c:v>5137.0</c:v>
                </c:pt>
                <c:pt idx="3037">
                  <c:v>5140.0</c:v>
                </c:pt>
                <c:pt idx="3038">
                  <c:v>5141.0</c:v>
                </c:pt>
                <c:pt idx="3039">
                  <c:v>5142.0</c:v>
                </c:pt>
                <c:pt idx="3040">
                  <c:v>5143.0</c:v>
                </c:pt>
                <c:pt idx="3041">
                  <c:v>5144.0</c:v>
                </c:pt>
                <c:pt idx="3042">
                  <c:v>5145.0</c:v>
                </c:pt>
                <c:pt idx="3043">
                  <c:v>5146.0</c:v>
                </c:pt>
                <c:pt idx="3044">
                  <c:v>5147.0</c:v>
                </c:pt>
                <c:pt idx="3045">
                  <c:v>5150.0</c:v>
                </c:pt>
                <c:pt idx="3046">
                  <c:v>5151.0</c:v>
                </c:pt>
                <c:pt idx="3047">
                  <c:v>5153.0</c:v>
                </c:pt>
                <c:pt idx="3048">
                  <c:v>5154.0</c:v>
                </c:pt>
                <c:pt idx="3049">
                  <c:v>5155.0</c:v>
                </c:pt>
                <c:pt idx="3050">
                  <c:v>5157.0</c:v>
                </c:pt>
                <c:pt idx="3051">
                  <c:v>5158.0</c:v>
                </c:pt>
                <c:pt idx="3052">
                  <c:v>5159.0</c:v>
                </c:pt>
                <c:pt idx="3053">
                  <c:v>5160.0</c:v>
                </c:pt>
                <c:pt idx="3054">
                  <c:v>5162.0</c:v>
                </c:pt>
                <c:pt idx="3055">
                  <c:v>5163.0</c:v>
                </c:pt>
                <c:pt idx="3056">
                  <c:v>5164.0</c:v>
                </c:pt>
                <c:pt idx="3057">
                  <c:v>5165.0</c:v>
                </c:pt>
                <c:pt idx="3058">
                  <c:v>5166.0</c:v>
                </c:pt>
                <c:pt idx="3059">
                  <c:v>5167.0</c:v>
                </c:pt>
                <c:pt idx="3060">
                  <c:v>5168.0</c:v>
                </c:pt>
                <c:pt idx="3061">
                  <c:v>5170.0</c:v>
                </c:pt>
                <c:pt idx="3062">
                  <c:v>5171.0</c:v>
                </c:pt>
                <c:pt idx="3063">
                  <c:v>5175.0</c:v>
                </c:pt>
                <c:pt idx="3064">
                  <c:v>5177.0</c:v>
                </c:pt>
                <c:pt idx="3065">
                  <c:v>5178.0</c:v>
                </c:pt>
                <c:pt idx="3066">
                  <c:v>5182.0</c:v>
                </c:pt>
                <c:pt idx="3067">
                  <c:v>5183.0</c:v>
                </c:pt>
                <c:pt idx="3068">
                  <c:v>5184.0</c:v>
                </c:pt>
                <c:pt idx="3069">
                  <c:v>5185.0</c:v>
                </c:pt>
                <c:pt idx="3070">
                  <c:v>5186.0</c:v>
                </c:pt>
                <c:pt idx="3071">
                  <c:v>5187.0</c:v>
                </c:pt>
                <c:pt idx="3072">
                  <c:v>5188.0</c:v>
                </c:pt>
                <c:pt idx="3073">
                  <c:v>5189.0</c:v>
                </c:pt>
                <c:pt idx="3074">
                  <c:v>5190.0</c:v>
                </c:pt>
                <c:pt idx="3075">
                  <c:v>5191.0</c:v>
                </c:pt>
                <c:pt idx="3076">
                  <c:v>5192.0</c:v>
                </c:pt>
                <c:pt idx="3077">
                  <c:v>5194.0</c:v>
                </c:pt>
                <c:pt idx="3078">
                  <c:v>5195.0</c:v>
                </c:pt>
                <c:pt idx="3079">
                  <c:v>5196.0</c:v>
                </c:pt>
                <c:pt idx="3080">
                  <c:v>5197.0</c:v>
                </c:pt>
                <c:pt idx="3081">
                  <c:v>5198.0</c:v>
                </c:pt>
                <c:pt idx="3082">
                  <c:v>5199.0</c:v>
                </c:pt>
                <c:pt idx="3083">
                  <c:v>5201.0</c:v>
                </c:pt>
                <c:pt idx="3084">
                  <c:v>5202.0</c:v>
                </c:pt>
                <c:pt idx="3085">
                  <c:v>5203.0</c:v>
                </c:pt>
                <c:pt idx="3086">
                  <c:v>5204.0</c:v>
                </c:pt>
                <c:pt idx="3087">
                  <c:v>5205.0</c:v>
                </c:pt>
                <c:pt idx="3088">
                  <c:v>5206.0</c:v>
                </c:pt>
                <c:pt idx="3089">
                  <c:v>5207.0</c:v>
                </c:pt>
                <c:pt idx="3090">
                  <c:v>5208.0</c:v>
                </c:pt>
                <c:pt idx="3091">
                  <c:v>5209.0</c:v>
                </c:pt>
                <c:pt idx="3092">
                  <c:v>5210.0</c:v>
                </c:pt>
                <c:pt idx="3093">
                  <c:v>5211.0</c:v>
                </c:pt>
                <c:pt idx="3094">
                  <c:v>5212.0</c:v>
                </c:pt>
                <c:pt idx="3095">
                  <c:v>5213.0</c:v>
                </c:pt>
                <c:pt idx="3096">
                  <c:v>5214.0</c:v>
                </c:pt>
                <c:pt idx="3097">
                  <c:v>5215.0</c:v>
                </c:pt>
                <c:pt idx="3098">
                  <c:v>5217.0</c:v>
                </c:pt>
                <c:pt idx="3099">
                  <c:v>5218.0</c:v>
                </c:pt>
                <c:pt idx="3100">
                  <c:v>5219.0</c:v>
                </c:pt>
                <c:pt idx="3101">
                  <c:v>5220.0</c:v>
                </c:pt>
                <c:pt idx="3102">
                  <c:v>5221.0</c:v>
                </c:pt>
                <c:pt idx="3103">
                  <c:v>5222.0</c:v>
                </c:pt>
                <c:pt idx="3104">
                  <c:v>5223.0</c:v>
                </c:pt>
                <c:pt idx="3105">
                  <c:v>5224.0</c:v>
                </c:pt>
                <c:pt idx="3106">
                  <c:v>5226.0</c:v>
                </c:pt>
                <c:pt idx="3107">
                  <c:v>5227.0</c:v>
                </c:pt>
                <c:pt idx="3108">
                  <c:v>5228.0</c:v>
                </c:pt>
                <c:pt idx="3109">
                  <c:v>5231.0</c:v>
                </c:pt>
                <c:pt idx="3110">
                  <c:v>5232.0</c:v>
                </c:pt>
                <c:pt idx="3111">
                  <c:v>5234.0</c:v>
                </c:pt>
                <c:pt idx="3112">
                  <c:v>5237.0</c:v>
                </c:pt>
                <c:pt idx="3113">
                  <c:v>5238.0</c:v>
                </c:pt>
                <c:pt idx="3114">
                  <c:v>5240.0</c:v>
                </c:pt>
                <c:pt idx="3115">
                  <c:v>5241.0</c:v>
                </c:pt>
                <c:pt idx="3116">
                  <c:v>5242.0</c:v>
                </c:pt>
                <c:pt idx="3117">
                  <c:v>5244.0</c:v>
                </c:pt>
                <c:pt idx="3118">
                  <c:v>5245.0</c:v>
                </c:pt>
                <c:pt idx="3119">
                  <c:v>5247.0</c:v>
                </c:pt>
                <c:pt idx="3120">
                  <c:v>5248.0</c:v>
                </c:pt>
                <c:pt idx="3121">
                  <c:v>5249.0</c:v>
                </c:pt>
                <c:pt idx="3122">
                  <c:v>5250.0</c:v>
                </c:pt>
                <c:pt idx="3123">
                  <c:v>5252.0</c:v>
                </c:pt>
                <c:pt idx="3124">
                  <c:v>5255.0</c:v>
                </c:pt>
                <c:pt idx="3125">
                  <c:v>5257.0</c:v>
                </c:pt>
                <c:pt idx="3126">
                  <c:v>5258.0</c:v>
                </c:pt>
                <c:pt idx="3127">
                  <c:v>5259.0</c:v>
                </c:pt>
                <c:pt idx="3128">
                  <c:v>5260.0</c:v>
                </c:pt>
                <c:pt idx="3129">
                  <c:v>5262.0</c:v>
                </c:pt>
                <c:pt idx="3130">
                  <c:v>5265.0</c:v>
                </c:pt>
                <c:pt idx="3131">
                  <c:v>5266.0</c:v>
                </c:pt>
                <c:pt idx="3132">
                  <c:v>5267.0</c:v>
                </c:pt>
                <c:pt idx="3133">
                  <c:v>5270.0</c:v>
                </c:pt>
                <c:pt idx="3134">
                  <c:v>5271.0</c:v>
                </c:pt>
                <c:pt idx="3135">
                  <c:v>5272.0</c:v>
                </c:pt>
                <c:pt idx="3136">
                  <c:v>5273.0</c:v>
                </c:pt>
                <c:pt idx="3137">
                  <c:v>5275.0</c:v>
                </c:pt>
                <c:pt idx="3138">
                  <c:v>5276.0</c:v>
                </c:pt>
                <c:pt idx="3139">
                  <c:v>5277.0</c:v>
                </c:pt>
                <c:pt idx="3140">
                  <c:v>5278.0</c:v>
                </c:pt>
                <c:pt idx="3141">
                  <c:v>5279.0</c:v>
                </c:pt>
                <c:pt idx="3142">
                  <c:v>5280.0</c:v>
                </c:pt>
                <c:pt idx="3143">
                  <c:v>5281.0</c:v>
                </c:pt>
                <c:pt idx="3144">
                  <c:v>5282.0</c:v>
                </c:pt>
                <c:pt idx="3145">
                  <c:v>5283.0</c:v>
                </c:pt>
                <c:pt idx="3146">
                  <c:v>5284.0</c:v>
                </c:pt>
                <c:pt idx="3147">
                  <c:v>5285.0</c:v>
                </c:pt>
                <c:pt idx="3148">
                  <c:v>5286.0</c:v>
                </c:pt>
                <c:pt idx="3149">
                  <c:v>5287.0</c:v>
                </c:pt>
                <c:pt idx="3150">
                  <c:v>5288.0</c:v>
                </c:pt>
                <c:pt idx="3151">
                  <c:v>5289.0</c:v>
                </c:pt>
                <c:pt idx="3152">
                  <c:v>5293.0</c:v>
                </c:pt>
                <c:pt idx="3153">
                  <c:v>5294.0</c:v>
                </c:pt>
                <c:pt idx="3154">
                  <c:v>5295.0</c:v>
                </c:pt>
                <c:pt idx="3155">
                  <c:v>5300.0</c:v>
                </c:pt>
                <c:pt idx="3156">
                  <c:v>5304.0</c:v>
                </c:pt>
                <c:pt idx="3157">
                  <c:v>5306.0</c:v>
                </c:pt>
                <c:pt idx="3158">
                  <c:v>5308.0</c:v>
                </c:pt>
                <c:pt idx="3159">
                  <c:v>5309.0</c:v>
                </c:pt>
                <c:pt idx="3160">
                  <c:v>5310.0</c:v>
                </c:pt>
                <c:pt idx="3161">
                  <c:v>5311.0</c:v>
                </c:pt>
                <c:pt idx="3162">
                  <c:v>5315.0</c:v>
                </c:pt>
                <c:pt idx="3163">
                  <c:v>5317.0</c:v>
                </c:pt>
                <c:pt idx="3164">
                  <c:v>5318.0</c:v>
                </c:pt>
                <c:pt idx="3165">
                  <c:v>5320.0</c:v>
                </c:pt>
                <c:pt idx="3166">
                  <c:v>5321.0</c:v>
                </c:pt>
                <c:pt idx="3167">
                  <c:v>5322.0</c:v>
                </c:pt>
                <c:pt idx="3168">
                  <c:v>5323.0</c:v>
                </c:pt>
                <c:pt idx="3169">
                  <c:v>5325.0</c:v>
                </c:pt>
                <c:pt idx="3170">
                  <c:v>5326.0</c:v>
                </c:pt>
                <c:pt idx="3171">
                  <c:v>5328.0</c:v>
                </c:pt>
                <c:pt idx="3172">
                  <c:v>5329.0</c:v>
                </c:pt>
                <c:pt idx="3173">
                  <c:v>5330.0</c:v>
                </c:pt>
                <c:pt idx="3174">
                  <c:v>5332.0</c:v>
                </c:pt>
                <c:pt idx="3175">
                  <c:v>5333.0</c:v>
                </c:pt>
                <c:pt idx="3176">
                  <c:v>5334.0</c:v>
                </c:pt>
                <c:pt idx="3177">
                  <c:v>5335.0</c:v>
                </c:pt>
                <c:pt idx="3178">
                  <c:v>5336.0</c:v>
                </c:pt>
                <c:pt idx="3179">
                  <c:v>5337.0</c:v>
                </c:pt>
                <c:pt idx="3180">
                  <c:v>5338.0</c:v>
                </c:pt>
                <c:pt idx="3181">
                  <c:v>5341.0</c:v>
                </c:pt>
                <c:pt idx="3182">
                  <c:v>5342.0</c:v>
                </c:pt>
                <c:pt idx="3183">
                  <c:v>5345.0</c:v>
                </c:pt>
                <c:pt idx="3184">
                  <c:v>5346.0</c:v>
                </c:pt>
                <c:pt idx="3185">
                  <c:v>5348.0</c:v>
                </c:pt>
                <c:pt idx="3186">
                  <c:v>5350.0</c:v>
                </c:pt>
                <c:pt idx="3187">
                  <c:v>5351.0</c:v>
                </c:pt>
                <c:pt idx="3188">
                  <c:v>5354.0</c:v>
                </c:pt>
                <c:pt idx="3189">
                  <c:v>5355.0</c:v>
                </c:pt>
                <c:pt idx="3190">
                  <c:v>5356.0</c:v>
                </c:pt>
                <c:pt idx="3191">
                  <c:v>5358.0</c:v>
                </c:pt>
                <c:pt idx="3192">
                  <c:v>5360.0</c:v>
                </c:pt>
                <c:pt idx="3193">
                  <c:v>5361.0</c:v>
                </c:pt>
                <c:pt idx="3194">
                  <c:v>5363.0</c:v>
                </c:pt>
                <c:pt idx="3195">
                  <c:v>5364.0</c:v>
                </c:pt>
                <c:pt idx="3196">
                  <c:v>5365.0</c:v>
                </c:pt>
                <c:pt idx="3197">
                  <c:v>5366.0</c:v>
                </c:pt>
                <c:pt idx="3198">
                  <c:v>5367.0</c:v>
                </c:pt>
                <c:pt idx="3199">
                  <c:v>5368.0</c:v>
                </c:pt>
                <c:pt idx="3200">
                  <c:v>5371.0</c:v>
                </c:pt>
                <c:pt idx="3201">
                  <c:v>5372.0</c:v>
                </c:pt>
                <c:pt idx="3202">
                  <c:v>5373.0</c:v>
                </c:pt>
                <c:pt idx="3203">
                  <c:v>5377.0</c:v>
                </c:pt>
                <c:pt idx="3204">
                  <c:v>5378.0</c:v>
                </c:pt>
                <c:pt idx="3205">
                  <c:v>5379.0</c:v>
                </c:pt>
                <c:pt idx="3206">
                  <c:v>5380.0</c:v>
                </c:pt>
                <c:pt idx="3207">
                  <c:v>5382.0</c:v>
                </c:pt>
                <c:pt idx="3208">
                  <c:v>5384.0</c:v>
                </c:pt>
                <c:pt idx="3209">
                  <c:v>5386.0</c:v>
                </c:pt>
                <c:pt idx="3210">
                  <c:v>5387.0</c:v>
                </c:pt>
                <c:pt idx="3211">
                  <c:v>5388.0</c:v>
                </c:pt>
                <c:pt idx="3212">
                  <c:v>5389.0</c:v>
                </c:pt>
                <c:pt idx="3213">
                  <c:v>5390.0</c:v>
                </c:pt>
                <c:pt idx="3214">
                  <c:v>5392.0</c:v>
                </c:pt>
                <c:pt idx="3215">
                  <c:v>5395.0</c:v>
                </c:pt>
                <c:pt idx="3216">
                  <c:v>5400.0</c:v>
                </c:pt>
                <c:pt idx="3217">
                  <c:v>5401.0</c:v>
                </c:pt>
                <c:pt idx="3218">
                  <c:v>5404.0</c:v>
                </c:pt>
                <c:pt idx="3219">
                  <c:v>5405.0</c:v>
                </c:pt>
                <c:pt idx="3220">
                  <c:v>5406.0</c:v>
                </c:pt>
                <c:pt idx="3221">
                  <c:v>5409.0</c:v>
                </c:pt>
                <c:pt idx="3222">
                  <c:v>5410.0</c:v>
                </c:pt>
                <c:pt idx="3223">
                  <c:v>5411.0</c:v>
                </c:pt>
                <c:pt idx="3224">
                  <c:v>5412.0</c:v>
                </c:pt>
                <c:pt idx="3225">
                  <c:v>5415.0</c:v>
                </c:pt>
                <c:pt idx="3226">
                  <c:v>5417.0</c:v>
                </c:pt>
                <c:pt idx="3227">
                  <c:v>5419.0</c:v>
                </c:pt>
                <c:pt idx="3228">
                  <c:v>5420.0</c:v>
                </c:pt>
                <c:pt idx="3229">
                  <c:v>5422.0</c:v>
                </c:pt>
                <c:pt idx="3230">
                  <c:v>5424.0</c:v>
                </c:pt>
                <c:pt idx="3231">
                  <c:v>5426.0</c:v>
                </c:pt>
                <c:pt idx="3232">
                  <c:v>5427.0</c:v>
                </c:pt>
                <c:pt idx="3233">
                  <c:v>5428.0</c:v>
                </c:pt>
                <c:pt idx="3234">
                  <c:v>5429.0</c:v>
                </c:pt>
                <c:pt idx="3235">
                  <c:v>5431.0</c:v>
                </c:pt>
                <c:pt idx="3236">
                  <c:v>5432.0</c:v>
                </c:pt>
                <c:pt idx="3237">
                  <c:v>5433.0</c:v>
                </c:pt>
                <c:pt idx="3238">
                  <c:v>5436.0</c:v>
                </c:pt>
                <c:pt idx="3239">
                  <c:v>5437.0</c:v>
                </c:pt>
                <c:pt idx="3240">
                  <c:v>5438.0</c:v>
                </c:pt>
                <c:pt idx="3241">
                  <c:v>5439.0</c:v>
                </c:pt>
                <c:pt idx="3242">
                  <c:v>5440.0</c:v>
                </c:pt>
                <c:pt idx="3243">
                  <c:v>5442.0</c:v>
                </c:pt>
                <c:pt idx="3244">
                  <c:v>5444.0</c:v>
                </c:pt>
                <c:pt idx="3245">
                  <c:v>5445.0</c:v>
                </c:pt>
                <c:pt idx="3246">
                  <c:v>5446.0</c:v>
                </c:pt>
                <c:pt idx="3247">
                  <c:v>5447.0</c:v>
                </c:pt>
                <c:pt idx="3248">
                  <c:v>5448.0</c:v>
                </c:pt>
                <c:pt idx="3249">
                  <c:v>5449.0</c:v>
                </c:pt>
                <c:pt idx="3250">
                  <c:v>5450.0</c:v>
                </c:pt>
                <c:pt idx="3251">
                  <c:v>5451.0</c:v>
                </c:pt>
                <c:pt idx="3252">
                  <c:v>5453.0</c:v>
                </c:pt>
                <c:pt idx="3253">
                  <c:v>5455.0</c:v>
                </c:pt>
                <c:pt idx="3254">
                  <c:v>5456.0</c:v>
                </c:pt>
                <c:pt idx="3255">
                  <c:v>5459.0</c:v>
                </c:pt>
                <c:pt idx="3256">
                  <c:v>5460.0</c:v>
                </c:pt>
                <c:pt idx="3257">
                  <c:v>5461.0</c:v>
                </c:pt>
                <c:pt idx="3258">
                  <c:v>5462.0</c:v>
                </c:pt>
                <c:pt idx="3259">
                  <c:v>5465.0</c:v>
                </c:pt>
                <c:pt idx="3260">
                  <c:v>5468.0</c:v>
                </c:pt>
                <c:pt idx="3261">
                  <c:v>5469.0</c:v>
                </c:pt>
                <c:pt idx="3262">
                  <c:v>5470.0</c:v>
                </c:pt>
                <c:pt idx="3263">
                  <c:v>5471.0</c:v>
                </c:pt>
                <c:pt idx="3264">
                  <c:v>5472.0</c:v>
                </c:pt>
                <c:pt idx="3265">
                  <c:v>5474.0</c:v>
                </c:pt>
                <c:pt idx="3266">
                  <c:v>5475.0</c:v>
                </c:pt>
                <c:pt idx="3267">
                  <c:v>5476.0</c:v>
                </c:pt>
                <c:pt idx="3268">
                  <c:v>5477.0</c:v>
                </c:pt>
                <c:pt idx="3269">
                  <c:v>5478.0</c:v>
                </c:pt>
                <c:pt idx="3270">
                  <c:v>5479.0</c:v>
                </c:pt>
                <c:pt idx="3271">
                  <c:v>5481.0</c:v>
                </c:pt>
                <c:pt idx="3272">
                  <c:v>5483.0</c:v>
                </c:pt>
                <c:pt idx="3273">
                  <c:v>5485.0</c:v>
                </c:pt>
                <c:pt idx="3274">
                  <c:v>5487.0</c:v>
                </c:pt>
                <c:pt idx="3275">
                  <c:v>5488.0</c:v>
                </c:pt>
                <c:pt idx="3276">
                  <c:v>5490.0</c:v>
                </c:pt>
                <c:pt idx="3277">
                  <c:v>5493.0</c:v>
                </c:pt>
                <c:pt idx="3278">
                  <c:v>5494.0</c:v>
                </c:pt>
                <c:pt idx="3279">
                  <c:v>5495.0</c:v>
                </c:pt>
                <c:pt idx="3280">
                  <c:v>5496.0</c:v>
                </c:pt>
                <c:pt idx="3281">
                  <c:v>5497.0</c:v>
                </c:pt>
                <c:pt idx="3282">
                  <c:v>5498.0</c:v>
                </c:pt>
                <c:pt idx="3283">
                  <c:v>5500.0</c:v>
                </c:pt>
                <c:pt idx="3284">
                  <c:v>5502.0</c:v>
                </c:pt>
                <c:pt idx="3285">
                  <c:v>5503.0</c:v>
                </c:pt>
                <c:pt idx="3286">
                  <c:v>5504.0</c:v>
                </c:pt>
                <c:pt idx="3287">
                  <c:v>5506.0</c:v>
                </c:pt>
                <c:pt idx="3288">
                  <c:v>5507.0</c:v>
                </c:pt>
                <c:pt idx="3289">
                  <c:v>5509.0</c:v>
                </c:pt>
                <c:pt idx="3290">
                  <c:v>5510.0</c:v>
                </c:pt>
                <c:pt idx="3291">
                  <c:v>5512.0</c:v>
                </c:pt>
                <c:pt idx="3292">
                  <c:v>5514.0</c:v>
                </c:pt>
                <c:pt idx="3293">
                  <c:v>5516.0</c:v>
                </c:pt>
                <c:pt idx="3294">
                  <c:v>5517.0</c:v>
                </c:pt>
                <c:pt idx="3295">
                  <c:v>5520.0</c:v>
                </c:pt>
                <c:pt idx="3296">
                  <c:v>5521.0</c:v>
                </c:pt>
                <c:pt idx="3297">
                  <c:v>5522.0</c:v>
                </c:pt>
                <c:pt idx="3298">
                  <c:v>5523.0</c:v>
                </c:pt>
                <c:pt idx="3299">
                  <c:v>5524.0</c:v>
                </c:pt>
                <c:pt idx="3300">
                  <c:v>5525.0</c:v>
                </c:pt>
                <c:pt idx="3301">
                  <c:v>5526.0</c:v>
                </c:pt>
                <c:pt idx="3302">
                  <c:v>5527.0</c:v>
                </c:pt>
                <c:pt idx="3303">
                  <c:v>5530.0</c:v>
                </c:pt>
                <c:pt idx="3304">
                  <c:v>5531.0</c:v>
                </c:pt>
                <c:pt idx="3305">
                  <c:v>5533.0</c:v>
                </c:pt>
                <c:pt idx="3306">
                  <c:v>5535.0</c:v>
                </c:pt>
                <c:pt idx="3307">
                  <c:v>5537.0</c:v>
                </c:pt>
                <c:pt idx="3308">
                  <c:v>5540.0</c:v>
                </c:pt>
                <c:pt idx="3309">
                  <c:v>5541.0</c:v>
                </c:pt>
                <c:pt idx="3310">
                  <c:v>5543.0</c:v>
                </c:pt>
                <c:pt idx="3311">
                  <c:v>5544.0</c:v>
                </c:pt>
                <c:pt idx="3312">
                  <c:v>5545.0</c:v>
                </c:pt>
                <c:pt idx="3313">
                  <c:v>5546.0</c:v>
                </c:pt>
                <c:pt idx="3314">
                  <c:v>5548.0</c:v>
                </c:pt>
                <c:pt idx="3315">
                  <c:v>5550.0</c:v>
                </c:pt>
                <c:pt idx="3316">
                  <c:v>5551.0</c:v>
                </c:pt>
                <c:pt idx="3317">
                  <c:v>5554.0</c:v>
                </c:pt>
                <c:pt idx="3318">
                  <c:v>5555.0</c:v>
                </c:pt>
                <c:pt idx="3319">
                  <c:v>5556.0</c:v>
                </c:pt>
                <c:pt idx="3320">
                  <c:v>5557.0</c:v>
                </c:pt>
                <c:pt idx="3321">
                  <c:v>5559.0</c:v>
                </c:pt>
                <c:pt idx="3322">
                  <c:v>5560.0</c:v>
                </c:pt>
                <c:pt idx="3323">
                  <c:v>5561.0</c:v>
                </c:pt>
                <c:pt idx="3324">
                  <c:v>5562.0</c:v>
                </c:pt>
                <c:pt idx="3325">
                  <c:v>5565.0</c:v>
                </c:pt>
                <c:pt idx="3326">
                  <c:v>5566.0</c:v>
                </c:pt>
                <c:pt idx="3327">
                  <c:v>5567.0</c:v>
                </c:pt>
                <c:pt idx="3328">
                  <c:v>5568.0</c:v>
                </c:pt>
                <c:pt idx="3329">
                  <c:v>5569.0</c:v>
                </c:pt>
                <c:pt idx="3330">
                  <c:v>5570.0</c:v>
                </c:pt>
                <c:pt idx="3331">
                  <c:v>5574.0</c:v>
                </c:pt>
                <c:pt idx="3332">
                  <c:v>5577.0</c:v>
                </c:pt>
                <c:pt idx="3333">
                  <c:v>5578.0</c:v>
                </c:pt>
                <c:pt idx="3334">
                  <c:v>5581.0</c:v>
                </c:pt>
                <c:pt idx="3335">
                  <c:v>5582.0</c:v>
                </c:pt>
                <c:pt idx="3336">
                  <c:v>5583.0</c:v>
                </c:pt>
                <c:pt idx="3337">
                  <c:v>5584.0</c:v>
                </c:pt>
                <c:pt idx="3338">
                  <c:v>5586.0</c:v>
                </c:pt>
                <c:pt idx="3339">
                  <c:v>5588.0</c:v>
                </c:pt>
                <c:pt idx="3340">
                  <c:v>5589.0</c:v>
                </c:pt>
                <c:pt idx="3341">
                  <c:v>5590.0</c:v>
                </c:pt>
                <c:pt idx="3342">
                  <c:v>5591.0</c:v>
                </c:pt>
                <c:pt idx="3343">
                  <c:v>5592.0</c:v>
                </c:pt>
                <c:pt idx="3344">
                  <c:v>5595.0</c:v>
                </c:pt>
                <c:pt idx="3345">
                  <c:v>5597.0</c:v>
                </c:pt>
                <c:pt idx="3346">
                  <c:v>5598.0</c:v>
                </c:pt>
                <c:pt idx="3347">
                  <c:v>5603.0</c:v>
                </c:pt>
                <c:pt idx="3348">
                  <c:v>5605.0</c:v>
                </c:pt>
                <c:pt idx="3349">
                  <c:v>5607.0</c:v>
                </c:pt>
                <c:pt idx="3350">
                  <c:v>5608.0</c:v>
                </c:pt>
                <c:pt idx="3351">
                  <c:v>5609.0</c:v>
                </c:pt>
                <c:pt idx="3352">
                  <c:v>5611.0</c:v>
                </c:pt>
                <c:pt idx="3353">
                  <c:v>5612.0</c:v>
                </c:pt>
                <c:pt idx="3354">
                  <c:v>5613.0</c:v>
                </c:pt>
                <c:pt idx="3355">
                  <c:v>5616.0</c:v>
                </c:pt>
                <c:pt idx="3356">
                  <c:v>5617.0</c:v>
                </c:pt>
                <c:pt idx="3357">
                  <c:v>5621.0</c:v>
                </c:pt>
                <c:pt idx="3358">
                  <c:v>5622.0</c:v>
                </c:pt>
                <c:pt idx="3359">
                  <c:v>5623.0</c:v>
                </c:pt>
                <c:pt idx="3360">
                  <c:v>5625.0</c:v>
                </c:pt>
                <c:pt idx="3361">
                  <c:v>5627.0</c:v>
                </c:pt>
                <c:pt idx="3362">
                  <c:v>5628.0</c:v>
                </c:pt>
                <c:pt idx="3363">
                  <c:v>5631.0</c:v>
                </c:pt>
                <c:pt idx="3364">
                  <c:v>5634.0</c:v>
                </c:pt>
                <c:pt idx="3365">
                  <c:v>5635.0</c:v>
                </c:pt>
                <c:pt idx="3366">
                  <c:v>5636.0</c:v>
                </c:pt>
                <c:pt idx="3367">
                  <c:v>5640.0</c:v>
                </c:pt>
                <c:pt idx="3368">
                  <c:v>5641.0</c:v>
                </c:pt>
                <c:pt idx="3369">
                  <c:v>5642.0</c:v>
                </c:pt>
                <c:pt idx="3370">
                  <c:v>5643.0</c:v>
                </c:pt>
                <c:pt idx="3371">
                  <c:v>5644.0</c:v>
                </c:pt>
                <c:pt idx="3372">
                  <c:v>5645.0</c:v>
                </c:pt>
                <c:pt idx="3373">
                  <c:v>5646.0</c:v>
                </c:pt>
                <c:pt idx="3374">
                  <c:v>5648.0</c:v>
                </c:pt>
                <c:pt idx="3375">
                  <c:v>5649.0</c:v>
                </c:pt>
                <c:pt idx="3376">
                  <c:v>5654.0</c:v>
                </c:pt>
                <c:pt idx="3377">
                  <c:v>5660.0</c:v>
                </c:pt>
                <c:pt idx="3378">
                  <c:v>5661.0</c:v>
                </c:pt>
                <c:pt idx="3379">
                  <c:v>5662.0</c:v>
                </c:pt>
                <c:pt idx="3380">
                  <c:v>5668.0</c:v>
                </c:pt>
                <c:pt idx="3381">
                  <c:v>5669.0</c:v>
                </c:pt>
                <c:pt idx="3382">
                  <c:v>5674.0</c:v>
                </c:pt>
                <c:pt idx="3383">
                  <c:v>5675.0</c:v>
                </c:pt>
                <c:pt idx="3384">
                  <c:v>5679.0</c:v>
                </c:pt>
                <c:pt idx="3385">
                  <c:v>5681.0</c:v>
                </c:pt>
                <c:pt idx="3386">
                  <c:v>5683.0</c:v>
                </c:pt>
                <c:pt idx="3387">
                  <c:v>5684.0</c:v>
                </c:pt>
                <c:pt idx="3388">
                  <c:v>5685.0</c:v>
                </c:pt>
                <c:pt idx="3389">
                  <c:v>5686.0</c:v>
                </c:pt>
                <c:pt idx="3390">
                  <c:v>5687.0</c:v>
                </c:pt>
                <c:pt idx="3391">
                  <c:v>5690.0</c:v>
                </c:pt>
                <c:pt idx="3392">
                  <c:v>5691.0</c:v>
                </c:pt>
                <c:pt idx="3393">
                  <c:v>5692.0</c:v>
                </c:pt>
                <c:pt idx="3394">
                  <c:v>5695.0</c:v>
                </c:pt>
                <c:pt idx="3395">
                  <c:v>5697.0</c:v>
                </c:pt>
                <c:pt idx="3396">
                  <c:v>5698.0</c:v>
                </c:pt>
                <c:pt idx="3397">
                  <c:v>5700.0</c:v>
                </c:pt>
                <c:pt idx="3398">
                  <c:v>5703.0</c:v>
                </c:pt>
                <c:pt idx="3399">
                  <c:v>5710.0</c:v>
                </c:pt>
                <c:pt idx="3400">
                  <c:v>5712.0</c:v>
                </c:pt>
                <c:pt idx="3401">
                  <c:v>5715.0</c:v>
                </c:pt>
                <c:pt idx="3402">
                  <c:v>5717.0</c:v>
                </c:pt>
                <c:pt idx="3403">
                  <c:v>5718.0</c:v>
                </c:pt>
                <c:pt idx="3404">
                  <c:v>5719.0</c:v>
                </c:pt>
                <c:pt idx="3405">
                  <c:v>5720.0</c:v>
                </c:pt>
                <c:pt idx="3406">
                  <c:v>5721.0</c:v>
                </c:pt>
                <c:pt idx="3407">
                  <c:v>5723.0</c:v>
                </c:pt>
                <c:pt idx="3408">
                  <c:v>5724.0</c:v>
                </c:pt>
                <c:pt idx="3409">
                  <c:v>5725.0</c:v>
                </c:pt>
                <c:pt idx="3410">
                  <c:v>5727.0</c:v>
                </c:pt>
                <c:pt idx="3411">
                  <c:v>5728.0</c:v>
                </c:pt>
                <c:pt idx="3412">
                  <c:v>5731.0</c:v>
                </c:pt>
                <c:pt idx="3413">
                  <c:v>5732.0</c:v>
                </c:pt>
                <c:pt idx="3414">
                  <c:v>5734.0</c:v>
                </c:pt>
                <c:pt idx="3415">
                  <c:v>5736.0</c:v>
                </c:pt>
                <c:pt idx="3416">
                  <c:v>5737.0</c:v>
                </c:pt>
                <c:pt idx="3417">
                  <c:v>5738.0</c:v>
                </c:pt>
                <c:pt idx="3418">
                  <c:v>5739.0</c:v>
                </c:pt>
                <c:pt idx="3419">
                  <c:v>5740.0</c:v>
                </c:pt>
                <c:pt idx="3420">
                  <c:v>5741.0</c:v>
                </c:pt>
                <c:pt idx="3421">
                  <c:v>5744.0</c:v>
                </c:pt>
                <c:pt idx="3422">
                  <c:v>5746.0</c:v>
                </c:pt>
                <c:pt idx="3423">
                  <c:v>5749.0</c:v>
                </c:pt>
                <c:pt idx="3424">
                  <c:v>5751.0</c:v>
                </c:pt>
                <c:pt idx="3425">
                  <c:v>5752.0</c:v>
                </c:pt>
                <c:pt idx="3426">
                  <c:v>5756.0</c:v>
                </c:pt>
                <c:pt idx="3427">
                  <c:v>5758.0</c:v>
                </c:pt>
                <c:pt idx="3428">
                  <c:v>5761.0</c:v>
                </c:pt>
                <c:pt idx="3429">
                  <c:v>5762.0</c:v>
                </c:pt>
                <c:pt idx="3430">
                  <c:v>5766.0</c:v>
                </c:pt>
                <c:pt idx="3431">
                  <c:v>5769.0</c:v>
                </c:pt>
                <c:pt idx="3432">
                  <c:v>5770.0</c:v>
                </c:pt>
                <c:pt idx="3433">
                  <c:v>5771.0</c:v>
                </c:pt>
                <c:pt idx="3434">
                  <c:v>5772.0</c:v>
                </c:pt>
                <c:pt idx="3435">
                  <c:v>5773.0</c:v>
                </c:pt>
                <c:pt idx="3436">
                  <c:v>5774.0</c:v>
                </c:pt>
                <c:pt idx="3437">
                  <c:v>5775.0</c:v>
                </c:pt>
                <c:pt idx="3438">
                  <c:v>5776.0</c:v>
                </c:pt>
                <c:pt idx="3439">
                  <c:v>5777.0</c:v>
                </c:pt>
                <c:pt idx="3440">
                  <c:v>5778.0</c:v>
                </c:pt>
                <c:pt idx="3441">
                  <c:v>5780.0</c:v>
                </c:pt>
                <c:pt idx="3442">
                  <c:v>5784.0</c:v>
                </c:pt>
                <c:pt idx="3443">
                  <c:v>5788.0</c:v>
                </c:pt>
                <c:pt idx="3444">
                  <c:v>5789.0</c:v>
                </c:pt>
                <c:pt idx="3445">
                  <c:v>5790.0</c:v>
                </c:pt>
                <c:pt idx="3446">
                  <c:v>5793.0</c:v>
                </c:pt>
                <c:pt idx="3447">
                  <c:v>5794.0</c:v>
                </c:pt>
                <c:pt idx="3448">
                  <c:v>5795.0</c:v>
                </c:pt>
                <c:pt idx="3449">
                  <c:v>5798.0</c:v>
                </c:pt>
                <c:pt idx="3450">
                  <c:v>5802.0</c:v>
                </c:pt>
                <c:pt idx="3451">
                  <c:v>5804.0</c:v>
                </c:pt>
                <c:pt idx="3452">
                  <c:v>5805.0</c:v>
                </c:pt>
                <c:pt idx="3453">
                  <c:v>5806.0</c:v>
                </c:pt>
                <c:pt idx="3454">
                  <c:v>5809.0</c:v>
                </c:pt>
                <c:pt idx="3455">
                  <c:v>5813.0</c:v>
                </c:pt>
                <c:pt idx="3456">
                  <c:v>5814.0</c:v>
                </c:pt>
                <c:pt idx="3457">
                  <c:v>5815.0</c:v>
                </c:pt>
                <c:pt idx="3458">
                  <c:v>5817.0</c:v>
                </c:pt>
                <c:pt idx="3459">
                  <c:v>5818.0</c:v>
                </c:pt>
                <c:pt idx="3460">
                  <c:v>5822.0</c:v>
                </c:pt>
                <c:pt idx="3461">
                  <c:v>5823.0</c:v>
                </c:pt>
                <c:pt idx="3462">
                  <c:v>5824.0</c:v>
                </c:pt>
                <c:pt idx="3463">
                  <c:v>5828.0</c:v>
                </c:pt>
                <c:pt idx="3464">
                  <c:v>5830.0</c:v>
                </c:pt>
                <c:pt idx="3465">
                  <c:v>5831.0</c:v>
                </c:pt>
                <c:pt idx="3466">
                  <c:v>5833.0</c:v>
                </c:pt>
                <c:pt idx="3467">
                  <c:v>5834.0</c:v>
                </c:pt>
                <c:pt idx="3468">
                  <c:v>5836.0</c:v>
                </c:pt>
                <c:pt idx="3469">
                  <c:v>5837.0</c:v>
                </c:pt>
                <c:pt idx="3470">
                  <c:v>5840.0</c:v>
                </c:pt>
                <c:pt idx="3471">
                  <c:v>5841.0</c:v>
                </c:pt>
                <c:pt idx="3472">
                  <c:v>5842.0</c:v>
                </c:pt>
                <c:pt idx="3473">
                  <c:v>5843.0</c:v>
                </c:pt>
                <c:pt idx="3474">
                  <c:v>5844.0</c:v>
                </c:pt>
                <c:pt idx="3475">
                  <c:v>5845.0</c:v>
                </c:pt>
                <c:pt idx="3476">
                  <c:v>5847.0</c:v>
                </c:pt>
                <c:pt idx="3477">
                  <c:v>5848.0</c:v>
                </c:pt>
                <c:pt idx="3478">
                  <c:v>5852.0</c:v>
                </c:pt>
                <c:pt idx="3479">
                  <c:v>5854.0</c:v>
                </c:pt>
                <c:pt idx="3480">
                  <c:v>5855.0</c:v>
                </c:pt>
                <c:pt idx="3481">
                  <c:v>5856.0</c:v>
                </c:pt>
                <c:pt idx="3482">
                  <c:v>5861.0</c:v>
                </c:pt>
                <c:pt idx="3483">
                  <c:v>5862.0</c:v>
                </c:pt>
                <c:pt idx="3484">
                  <c:v>5864.0</c:v>
                </c:pt>
                <c:pt idx="3485">
                  <c:v>5865.0</c:v>
                </c:pt>
                <c:pt idx="3486">
                  <c:v>5868.0</c:v>
                </c:pt>
                <c:pt idx="3487">
                  <c:v>5871.0</c:v>
                </c:pt>
                <c:pt idx="3488">
                  <c:v>5872.0</c:v>
                </c:pt>
                <c:pt idx="3489">
                  <c:v>5875.0</c:v>
                </c:pt>
                <c:pt idx="3490">
                  <c:v>5877.0</c:v>
                </c:pt>
                <c:pt idx="3491">
                  <c:v>5879.0</c:v>
                </c:pt>
                <c:pt idx="3492">
                  <c:v>5882.0</c:v>
                </c:pt>
                <c:pt idx="3493">
                  <c:v>5883.0</c:v>
                </c:pt>
                <c:pt idx="3494">
                  <c:v>5886.0</c:v>
                </c:pt>
                <c:pt idx="3495">
                  <c:v>5887.0</c:v>
                </c:pt>
                <c:pt idx="3496">
                  <c:v>5889.0</c:v>
                </c:pt>
                <c:pt idx="3497">
                  <c:v>5890.0</c:v>
                </c:pt>
                <c:pt idx="3498">
                  <c:v>5892.0</c:v>
                </c:pt>
                <c:pt idx="3499">
                  <c:v>5893.0</c:v>
                </c:pt>
                <c:pt idx="3500">
                  <c:v>5895.0</c:v>
                </c:pt>
                <c:pt idx="3501">
                  <c:v>5896.0</c:v>
                </c:pt>
                <c:pt idx="3502">
                  <c:v>5900.0</c:v>
                </c:pt>
                <c:pt idx="3503">
                  <c:v>5901.0</c:v>
                </c:pt>
                <c:pt idx="3504">
                  <c:v>5902.0</c:v>
                </c:pt>
                <c:pt idx="3505">
                  <c:v>5904.0</c:v>
                </c:pt>
                <c:pt idx="3506">
                  <c:v>5905.0</c:v>
                </c:pt>
                <c:pt idx="3507">
                  <c:v>5906.0</c:v>
                </c:pt>
                <c:pt idx="3508">
                  <c:v>5908.0</c:v>
                </c:pt>
                <c:pt idx="3509">
                  <c:v>5909.0</c:v>
                </c:pt>
                <c:pt idx="3510">
                  <c:v>5912.0</c:v>
                </c:pt>
                <c:pt idx="3511">
                  <c:v>5914.0</c:v>
                </c:pt>
                <c:pt idx="3512">
                  <c:v>5916.0</c:v>
                </c:pt>
                <c:pt idx="3513">
                  <c:v>5917.0</c:v>
                </c:pt>
                <c:pt idx="3514">
                  <c:v>5918.0</c:v>
                </c:pt>
                <c:pt idx="3515">
                  <c:v>5919.0</c:v>
                </c:pt>
                <c:pt idx="3516">
                  <c:v>5921.0</c:v>
                </c:pt>
                <c:pt idx="3517">
                  <c:v>5922.0</c:v>
                </c:pt>
                <c:pt idx="3518">
                  <c:v>5924.0</c:v>
                </c:pt>
                <c:pt idx="3519">
                  <c:v>5929.0</c:v>
                </c:pt>
                <c:pt idx="3520">
                  <c:v>5930.0</c:v>
                </c:pt>
                <c:pt idx="3521">
                  <c:v>5935.0</c:v>
                </c:pt>
                <c:pt idx="3522">
                  <c:v>5936.0</c:v>
                </c:pt>
                <c:pt idx="3523">
                  <c:v>5938.0</c:v>
                </c:pt>
                <c:pt idx="3524">
                  <c:v>5939.0</c:v>
                </c:pt>
                <c:pt idx="3525">
                  <c:v>5940.0</c:v>
                </c:pt>
                <c:pt idx="3526">
                  <c:v>5941.0</c:v>
                </c:pt>
                <c:pt idx="3527">
                  <c:v>5942.0</c:v>
                </c:pt>
                <c:pt idx="3528">
                  <c:v>5944.0</c:v>
                </c:pt>
                <c:pt idx="3529">
                  <c:v>5945.0</c:v>
                </c:pt>
                <c:pt idx="3530">
                  <c:v>5948.0</c:v>
                </c:pt>
                <c:pt idx="3531">
                  <c:v>5949.0</c:v>
                </c:pt>
                <c:pt idx="3532">
                  <c:v>5950.0</c:v>
                </c:pt>
                <c:pt idx="3533">
                  <c:v>5952.0</c:v>
                </c:pt>
                <c:pt idx="3534">
                  <c:v>5953.0</c:v>
                </c:pt>
                <c:pt idx="3535">
                  <c:v>5957.0</c:v>
                </c:pt>
                <c:pt idx="3536">
                  <c:v>5959.0</c:v>
                </c:pt>
                <c:pt idx="3537">
                  <c:v>5962.0</c:v>
                </c:pt>
                <c:pt idx="3538">
                  <c:v>5963.0</c:v>
                </c:pt>
                <c:pt idx="3539">
                  <c:v>5964.0</c:v>
                </c:pt>
                <c:pt idx="3540">
                  <c:v>5966.0</c:v>
                </c:pt>
                <c:pt idx="3541">
                  <c:v>5969.0</c:v>
                </c:pt>
                <c:pt idx="3542">
                  <c:v>5970.0</c:v>
                </c:pt>
                <c:pt idx="3543">
                  <c:v>5971.0</c:v>
                </c:pt>
                <c:pt idx="3544">
                  <c:v>5972.0</c:v>
                </c:pt>
                <c:pt idx="3545">
                  <c:v>5973.0</c:v>
                </c:pt>
                <c:pt idx="3546">
                  <c:v>5975.0</c:v>
                </c:pt>
                <c:pt idx="3547">
                  <c:v>5977.0</c:v>
                </c:pt>
                <c:pt idx="3548">
                  <c:v>5979.0</c:v>
                </c:pt>
                <c:pt idx="3549">
                  <c:v>5980.0</c:v>
                </c:pt>
                <c:pt idx="3550">
                  <c:v>5983.0</c:v>
                </c:pt>
                <c:pt idx="3551">
                  <c:v>5984.0</c:v>
                </c:pt>
                <c:pt idx="3552">
                  <c:v>5985.0</c:v>
                </c:pt>
                <c:pt idx="3553">
                  <c:v>5989.0</c:v>
                </c:pt>
                <c:pt idx="3554">
                  <c:v>5993.0</c:v>
                </c:pt>
                <c:pt idx="3555">
                  <c:v>5994.0</c:v>
                </c:pt>
                <c:pt idx="3556">
                  <c:v>5995.0</c:v>
                </c:pt>
                <c:pt idx="3557">
                  <c:v>5996.0</c:v>
                </c:pt>
                <c:pt idx="3558">
                  <c:v>5997.0</c:v>
                </c:pt>
                <c:pt idx="3559">
                  <c:v>5999.0</c:v>
                </c:pt>
                <c:pt idx="3560">
                  <c:v>6002.0</c:v>
                </c:pt>
                <c:pt idx="3561">
                  <c:v>6003.0</c:v>
                </c:pt>
                <c:pt idx="3562">
                  <c:v>6005.0</c:v>
                </c:pt>
                <c:pt idx="3563">
                  <c:v>6006.0</c:v>
                </c:pt>
                <c:pt idx="3564">
                  <c:v>6009.0</c:v>
                </c:pt>
                <c:pt idx="3565">
                  <c:v>6011.0</c:v>
                </c:pt>
                <c:pt idx="3566">
                  <c:v>6012.0</c:v>
                </c:pt>
                <c:pt idx="3567">
                  <c:v>6015.0</c:v>
                </c:pt>
                <c:pt idx="3568">
                  <c:v>6016.0</c:v>
                </c:pt>
                <c:pt idx="3569">
                  <c:v>6019.0</c:v>
                </c:pt>
                <c:pt idx="3570">
                  <c:v>6022.0</c:v>
                </c:pt>
                <c:pt idx="3571">
                  <c:v>6024.0</c:v>
                </c:pt>
                <c:pt idx="3572">
                  <c:v>6033.0</c:v>
                </c:pt>
                <c:pt idx="3573">
                  <c:v>6034.0</c:v>
                </c:pt>
                <c:pt idx="3574">
                  <c:v>6036.0</c:v>
                </c:pt>
                <c:pt idx="3575">
                  <c:v>6037.0</c:v>
                </c:pt>
                <c:pt idx="3576">
                  <c:v>6038.0</c:v>
                </c:pt>
                <c:pt idx="3577">
                  <c:v>6040.0</c:v>
                </c:pt>
                <c:pt idx="3578">
                  <c:v>6041.0</c:v>
                </c:pt>
                <c:pt idx="3579">
                  <c:v>6042.0</c:v>
                </c:pt>
                <c:pt idx="3580">
                  <c:v>6043.0</c:v>
                </c:pt>
                <c:pt idx="3581">
                  <c:v>6050.0</c:v>
                </c:pt>
                <c:pt idx="3582">
                  <c:v>6053.0</c:v>
                </c:pt>
                <c:pt idx="3583">
                  <c:v>6054.0</c:v>
                </c:pt>
                <c:pt idx="3584">
                  <c:v>6055.0</c:v>
                </c:pt>
                <c:pt idx="3585">
                  <c:v>6057.0</c:v>
                </c:pt>
                <c:pt idx="3586">
                  <c:v>6058.0</c:v>
                </c:pt>
                <c:pt idx="3587">
                  <c:v>6060.0</c:v>
                </c:pt>
                <c:pt idx="3588">
                  <c:v>6062.0</c:v>
                </c:pt>
                <c:pt idx="3589">
                  <c:v>6067.0</c:v>
                </c:pt>
                <c:pt idx="3590">
                  <c:v>6068.0</c:v>
                </c:pt>
                <c:pt idx="3591">
                  <c:v>6069.0</c:v>
                </c:pt>
                <c:pt idx="3592">
                  <c:v>6072.0</c:v>
                </c:pt>
                <c:pt idx="3593">
                  <c:v>6078.0</c:v>
                </c:pt>
                <c:pt idx="3594">
                  <c:v>6082.0</c:v>
                </c:pt>
                <c:pt idx="3595">
                  <c:v>6084.0</c:v>
                </c:pt>
                <c:pt idx="3596">
                  <c:v>6085.0</c:v>
                </c:pt>
                <c:pt idx="3597">
                  <c:v>6087.0</c:v>
                </c:pt>
                <c:pt idx="3598">
                  <c:v>6092.0</c:v>
                </c:pt>
                <c:pt idx="3599">
                  <c:v>6093.0</c:v>
                </c:pt>
                <c:pt idx="3600">
                  <c:v>6094.0</c:v>
                </c:pt>
                <c:pt idx="3601">
                  <c:v>6098.0</c:v>
                </c:pt>
                <c:pt idx="3602">
                  <c:v>6103.0</c:v>
                </c:pt>
                <c:pt idx="3603">
                  <c:v>6105.0</c:v>
                </c:pt>
                <c:pt idx="3604">
                  <c:v>6106.0</c:v>
                </c:pt>
                <c:pt idx="3605">
                  <c:v>6110.0</c:v>
                </c:pt>
                <c:pt idx="3606">
                  <c:v>6111.0</c:v>
                </c:pt>
                <c:pt idx="3607">
                  <c:v>6114.0</c:v>
                </c:pt>
                <c:pt idx="3608">
                  <c:v>6117.0</c:v>
                </c:pt>
                <c:pt idx="3609">
                  <c:v>6118.0</c:v>
                </c:pt>
                <c:pt idx="3610">
                  <c:v>6119.0</c:v>
                </c:pt>
                <c:pt idx="3611">
                  <c:v>6120.0</c:v>
                </c:pt>
                <c:pt idx="3612">
                  <c:v>6122.0</c:v>
                </c:pt>
                <c:pt idx="3613">
                  <c:v>6123.0</c:v>
                </c:pt>
                <c:pt idx="3614">
                  <c:v>6124.0</c:v>
                </c:pt>
                <c:pt idx="3615">
                  <c:v>6125.0</c:v>
                </c:pt>
                <c:pt idx="3616">
                  <c:v>6132.0</c:v>
                </c:pt>
                <c:pt idx="3617">
                  <c:v>6136.0</c:v>
                </c:pt>
                <c:pt idx="3618">
                  <c:v>6141.0</c:v>
                </c:pt>
                <c:pt idx="3619">
                  <c:v>6143.0</c:v>
                </c:pt>
                <c:pt idx="3620">
                  <c:v>6146.0</c:v>
                </c:pt>
                <c:pt idx="3621">
                  <c:v>6149.0</c:v>
                </c:pt>
                <c:pt idx="3622">
                  <c:v>6150.0</c:v>
                </c:pt>
                <c:pt idx="3623">
                  <c:v>6153.0</c:v>
                </c:pt>
                <c:pt idx="3624">
                  <c:v>6154.0</c:v>
                </c:pt>
                <c:pt idx="3625">
                  <c:v>6155.0</c:v>
                </c:pt>
                <c:pt idx="3626">
                  <c:v>6159.0</c:v>
                </c:pt>
                <c:pt idx="3627">
                  <c:v>6162.0</c:v>
                </c:pt>
                <c:pt idx="3628">
                  <c:v>6164.0</c:v>
                </c:pt>
                <c:pt idx="3629">
                  <c:v>6167.0</c:v>
                </c:pt>
                <c:pt idx="3630">
                  <c:v>6169.0</c:v>
                </c:pt>
                <c:pt idx="3631">
                  <c:v>6170.0</c:v>
                </c:pt>
                <c:pt idx="3632">
                  <c:v>6171.0</c:v>
                </c:pt>
                <c:pt idx="3633">
                  <c:v>6174.0</c:v>
                </c:pt>
                <c:pt idx="3634">
                  <c:v>6180.0</c:v>
                </c:pt>
                <c:pt idx="3635">
                  <c:v>6181.0</c:v>
                </c:pt>
                <c:pt idx="3636">
                  <c:v>6182.0</c:v>
                </c:pt>
                <c:pt idx="3637">
                  <c:v>6183.0</c:v>
                </c:pt>
                <c:pt idx="3638">
                  <c:v>6184.0</c:v>
                </c:pt>
                <c:pt idx="3639">
                  <c:v>6185.0</c:v>
                </c:pt>
                <c:pt idx="3640">
                  <c:v>6188.0</c:v>
                </c:pt>
                <c:pt idx="3641">
                  <c:v>6189.0</c:v>
                </c:pt>
                <c:pt idx="3642">
                  <c:v>6190.0</c:v>
                </c:pt>
                <c:pt idx="3643">
                  <c:v>6191.0</c:v>
                </c:pt>
                <c:pt idx="3644">
                  <c:v>6193.0</c:v>
                </c:pt>
                <c:pt idx="3645">
                  <c:v>6201.0</c:v>
                </c:pt>
                <c:pt idx="3646">
                  <c:v>6203.0</c:v>
                </c:pt>
                <c:pt idx="3647">
                  <c:v>6206.0</c:v>
                </c:pt>
                <c:pt idx="3648">
                  <c:v>6209.0</c:v>
                </c:pt>
                <c:pt idx="3649">
                  <c:v>6210.0</c:v>
                </c:pt>
                <c:pt idx="3650">
                  <c:v>6214.0</c:v>
                </c:pt>
                <c:pt idx="3651">
                  <c:v>6215.0</c:v>
                </c:pt>
                <c:pt idx="3652">
                  <c:v>6217.0</c:v>
                </c:pt>
                <c:pt idx="3653">
                  <c:v>6220.0</c:v>
                </c:pt>
                <c:pt idx="3654">
                  <c:v>6223.0</c:v>
                </c:pt>
                <c:pt idx="3655">
                  <c:v>6225.0</c:v>
                </c:pt>
                <c:pt idx="3656">
                  <c:v>6227.0</c:v>
                </c:pt>
                <c:pt idx="3657">
                  <c:v>6233.0</c:v>
                </c:pt>
                <c:pt idx="3658">
                  <c:v>6239.0</c:v>
                </c:pt>
                <c:pt idx="3659">
                  <c:v>6240.0</c:v>
                </c:pt>
                <c:pt idx="3660">
                  <c:v>6246.0</c:v>
                </c:pt>
                <c:pt idx="3661">
                  <c:v>6249.0</c:v>
                </c:pt>
                <c:pt idx="3662">
                  <c:v>6254.0</c:v>
                </c:pt>
                <c:pt idx="3663">
                  <c:v>6256.0</c:v>
                </c:pt>
                <c:pt idx="3664">
                  <c:v>6257.0</c:v>
                </c:pt>
                <c:pt idx="3665">
                  <c:v>6258.0</c:v>
                </c:pt>
                <c:pt idx="3666">
                  <c:v>6259.0</c:v>
                </c:pt>
                <c:pt idx="3667">
                  <c:v>6264.0</c:v>
                </c:pt>
                <c:pt idx="3668">
                  <c:v>6271.0</c:v>
                </c:pt>
                <c:pt idx="3669">
                  <c:v>6272.0</c:v>
                </c:pt>
                <c:pt idx="3670">
                  <c:v>6273.0</c:v>
                </c:pt>
                <c:pt idx="3671">
                  <c:v>6276.0</c:v>
                </c:pt>
                <c:pt idx="3672">
                  <c:v>6289.0</c:v>
                </c:pt>
                <c:pt idx="3673">
                  <c:v>6290.0</c:v>
                </c:pt>
                <c:pt idx="3674">
                  <c:v>6292.0</c:v>
                </c:pt>
                <c:pt idx="3675">
                  <c:v>6293.0</c:v>
                </c:pt>
                <c:pt idx="3676">
                  <c:v>6295.0</c:v>
                </c:pt>
                <c:pt idx="3677">
                  <c:v>6297.0</c:v>
                </c:pt>
                <c:pt idx="3678">
                  <c:v>6299.0</c:v>
                </c:pt>
                <c:pt idx="3679">
                  <c:v>6301.0</c:v>
                </c:pt>
                <c:pt idx="3680">
                  <c:v>6303.0</c:v>
                </c:pt>
                <c:pt idx="3681">
                  <c:v>6304.0</c:v>
                </c:pt>
                <c:pt idx="3682">
                  <c:v>6306.0</c:v>
                </c:pt>
                <c:pt idx="3683">
                  <c:v>6310.0</c:v>
                </c:pt>
                <c:pt idx="3684">
                  <c:v>6312.0</c:v>
                </c:pt>
                <c:pt idx="3685">
                  <c:v>6313.0</c:v>
                </c:pt>
                <c:pt idx="3686">
                  <c:v>6321.0</c:v>
                </c:pt>
                <c:pt idx="3687">
                  <c:v>6322.0</c:v>
                </c:pt>
                <c:pt idx="3688">
                  <c:v>6329.0</c:v>
                </c:pt>
                <c:pt idx="3689">
                  <c:v>6330.0</c:v>
                </c:pt>
                <c:pt idx="3690">
                  <c:v>6334.0</c:v>
                </c:pt>
                <c:pt idx="3691">
                  <c:v>6339.0</c:v>
                </c:pt>
                <c:pt idx="3692">
                  <c:v>6344.0</c:v>
                </c:pt>
                <c:pt idx="3693">
                  <c:v>6351.0</c:v>
                </c:pt>
                <c:pt idx="3694">
                  <c:v>6353.0</c:v>
                </c:pt>
                <c:pt idx="3695">
                  <c:v>6356.0</c:v>
                </c:pt>
                <c:pt idx="3696">
                  <c:v>6359.0</c:v>
                </c:pt>
                <c:pt idx="3697">
                  <c:v>6361.0</c:v>
                </c:pt>
                <c:pt idx="3698">
                  <c:v>6363.0</c:v>
                </c:pt>
                <c:pt idx="3699">
                  <c:v>6365.0</c:v>
                </c:pt>
                <c:pt idx="3700">
                  <c:v>6366.0</c:v>
                </c:pt>
                <c:pt idx="3701">
                  <c:v>6367.0</c:v>
                </c:pt>
                <c:pt idx="3702">
                  <c:v>6368.0</c:v>
                </c:pt>
                <c:pt idx="3703">
                  <c:v>6371.0</c:v>
                </c:pt>
                <c:pt idx="3704">
                  <c:v>6373.0</c:v>
                </c:pt>
                <c:pt idx="3705">
                  <c:v>6374.0</c:v>
                </c:pt>
                <c:pt idx="3706">
                  <c:v>6376.0</c:v>
                </c:pt>
                <c:pt idx="3707">
                  <c:v>6378.0</c:v>
                </c:pt>
                <c:pt idx="3708">
                  <c:v>6380.0</c:v>
                </c:pt>
                <c:pt idx="3709">
                  <c:v>6381.0</c:v>
                </c:pt>
                <c:pt idx="3710">
                  <c:v>6382.0</c:v>
                </c:pt>
                <c:pt idx="3711">
                  <c:v>6384.0</c:v>
                </c:pt>
                <c:pt idx="3712">
                  <c:v>6392.0</c:v>
                </c:pt>
                <c:pt idx="3713">
                  <c:v>6402.0</c:v>
                </c:pt>
                <c:pt idx="3714">
                  <c:v>6407.0</c:v>
                </c:pt>
                <c:pt idx="3715">
                  <c:v>6408.0</c:v>
                </c:pt>
                <c:pt idx="3716">
                  <c:v>6413.0</c:v>
                </c:pt>
                <c:pt idx="3717">
                  <c:v>6420.0</c:v>
                </c:pt>
                <c:pt idx="3718">
                  <c:v>6422.0</c:v>
                </c:pt>
                <c:pt idx="3719">
                  <c:v>6424.0</c:v>
                </c:pt>
                <c:pt idx="3720">
                  <c:v>6428.0</c:v>
                </c:pt>
                <c:pt idx="3721">
                  <c:v>6431.0</c:v>
                </c:pt>
                <c:pt idx="3722">
                  <c:v>6433.0</c:v>
                </c:pt>
                <c:pt idx="3723">
                  <c:v>6436.0</c:v>
                </c:pt>
                <c:pt idx="3724">
                  <c:v>6437.0</c:v>
                </c:pt>
                <c:pt idx="3725">
                  <c:v>6446.0</c:v>
                </c:pt>
                <c:pt idx="3726">
                  <c:v>6448.0</c:v>
                </c:pt>
                <c:pt idx="3727">
                  <c:v>6452.0</c:v>
                </c:pt>
                <c:pt idx="3728">
                  <c:v>6453.0</c:v>
                </c:pt>
                <c:pt idx="3729">
                  <c:v>6456.0</c:v>
                </c:pt>
                <c:pt idx="3730">
                  <c:v>6458.0</c:v>
                </c:pt>
                <c:pt idx="3731">
                  <c:v>6462.0</c:v>
                </c:pt>
                <c:pt idx="3732">
                  <c:v>6474.0</c:v>
                </c:pt>
                <c:pt idx="3733">
                  <c:v>6477.0</c:v>
                </c:pt>
                <c:pt idx="3734">
                  <c:v>6479.0</c:v>
                </c:pt>
                <c:pt idx="3735">
                  <c:v>6482.0</c:v>
                </c:pt>
                <c:pt idx="3736">
                  <c:v>6493.0</c:v>
                </c:pt>
                <c:pt idx="3737">
                  <c:v>6495.0</c:v>
                </c:pt>
                <c:pt idx="3738">
                  <c:v>6507.0</c:v>
                </c:pt>
                <c:pt idx="3739">
                  <c:v>6516.0</c:v>
                </c:pt>
                <c:pt idx="3740">
                  <c:v>6517.0</c:v>
                </c:pt>
                <c:pt idx="3741">
                  <c:v>6521.0</c:v>
                </c:pt>
                <c:pt idx="3742">
                  <c:v>6526.0</c:v>
                </c:pt>
                <c:pt idx="3743">
                  <c:v>6529.0</c:v>
                </c:pt>
                <c:pt idx="3744">
                  <c:v>6530.0</c:v>
                </c:pt>
                <c:pt idx="3745">
                  <c:v>6533.0</c:v>
                </c:pt>
                <c:pt idx="3746">
                  <c:v>6535.0</c:v>
                </c:pt>
                <c:pt idx="3747">
                  <c:v>6539.0</c:v>
                </c:pt>
                <c:pt idx="3748">
                  <c:v>6541.0</c:v>
                </c:pt>
                <c:pt idx="3749">
                  <c:v>6543.0</c:v>
                </c:pt>
                <c:pt idx="3750">
                  <c:v>6545.0</c:v>
                </c:pt>
                <c:pt idx="3751">
                  <c:v>6547.0</c:v>
                </c:pt>
                <c:pt idx="3752">
                  <c:v>6548.0</c:v>
                </c:pt>
                <c:pt idx="3753">
                  <c:v>6554.0</c:v>
                </c:pt>
                <c:pt idx="3754">
                  <c:v>6555.0</c:v>
                </c:pt>
                <c:pt idx="3755">
                  <c:v>6558.0</c:v>
                </c:pt>
                <c:pt idx="3756">
                  <c:v>6559.0</c:v>
                </c:pt>
                <c:pt idx="3757">
                  <c:v>6563.0</c:v>
                </c:pt>
                <c:pt idx="3758">
                  <c:v>6564.0</c:v>
                </c:pt>
                <c:pt idx="3759">
                  <c:v>6569.0</c:v>
                </c:pt>
                <c:pt idx="3760">
                  <c:v>6574.0</c:v>
                </c:pt>
                <c:pt idx="3761">
                  <c:v>6578.0</c:v>
                </c:pt>
                <c:pt idx="3762">
                  <c:v>6585.0</c:v>
                </c:pt>
                <c:pt idx="3763">
                  <c:v>6586.0</c:v>
                </c:pt>
                <c:pt idx="3764">
                  <c:v>6587.0</c:v>
                </c:pt>
                <c:pt idx="3765">
                  <c:v>6598.0</c:v>
                </c:pt>
                <c:pt idx="3766">
                  <c:v>6600.0</c:v>
                </c:pt>
                <c:pt idx="3767">
                  <c:v>6605.0</c:v>
                </c:pt>
                <c:pt idx="3768">
                  <c:v>6608.0</c:v>
                </c:pt>
                <c:pt idx="3769">
                  <c:v>6609.0</c:v>
                </c:pt>
                <c:pt idx="3770">
                  <c:v>6611.0</c:v>
                </c:pt>
                <c:pt idx="3771">
                  <c:v>6613.0</c:v>
                </c:pt>
                <c:pt idx="3772">
                  <c:v>6616.0</c:v>
                </c:pt>
                <c:pt idx="3773">
                  <c:v>6620.0</c:v>
                </c:pt>
                <c:pt idx="3774">
                  <c:v>6623.0</c:v>
                </c:pt>
                <c:pt idx="3775">
                  <c:v>6624.0</c:v>
                </c:pt>
                <c:pt idx="3776">
                  <c:v>6637.0</c:v>
                </c:pt>
                <c:pt idx="3777">
                  <c:v>6642.0</c:v>
                </c:pt>
                <c:pt idx="3778">
                  <c:v>6646.0</c:v>
                </c:pt>
                <c:pt idx="3779">
                  <c:v>6655.0</c:v>
                </c:pt>
                <c:pt idx="3780">
                  <c:v>6657.0</c:v>
                </c:pt>
                <c:pt idx="3781">
                  <c:v>6660.0</c:v>
                </c:pt>
                <c:pt idx="3782">
                  <c:v>6663.0</c:v>
                </c:pt>
                <c:pt idx="3783">
                  <c:v>6666.0</c:v>
                </c:pt>
                <c:pt idx="3784">
                  <c:v>6675.0</c:v>
                </c:pt>
                <c:pt idx="3785">
                  <c:v>6682.0</c:v>
                </c:pt>
                <c:pt idx="3786">
                  <c:v>6683.0</c:v>
                </c:pt>
                <c:pt idx="3787">
                  <c:v>6686.0</c:v>
                </c:pt>
                <c:pt idx="3788">
                  <c:v>6697.0</c:v>
                </c:pt>
                <c:pt idx="3789">
                  <c:v>6701.0</c:v>
                </c:pt>
                <c:pt idx="3790">
                  <c:v>6703.0</c:v>
                </c:pt>
                <c:pt idx="3791">
                  <c:v>6706.0</c:v>
                </c:pt>
                <c:pt idx="3792">
                  <c:v>6710.0</c:v>
                </c:pt>
                <c:pt idx="3793">
                  <c:v>6714.0</c:v>
                </c:pt>
                <c:pt idx="3794">
                  <c:v>6716.0</c:v>
                </c:pt>
                <c:pt idx="3795">
                  <c:v>6719.0</c:v>
                </c:pt>
                <c:pt idx="3796">
                  <c:v>6729.0</c:v>
                </c:pt>
                <c:pt idx="3797">
                  <c:v>6733.0</c:v>
                </c:pt>
                <c:pt idx="3798">
                  <c:v>6737.0</c:v>
                </c:pt>
                <c:pt idx="3799">
                  <c:v>6739.0</c:v>
                </c:pt>
                <c:pt idx="3800">
                  <c:v>6740.0</c:v>
                </c:pt>
                <c:pt idx="3801">
                  <c:v>6744.0</c:v>
                </c:pt>
                <c:pt idx="3802">
                  <c:v>6747.0</c:v>
                </c:pt>
                <c:pt idx="3803">
                  <c:v>6754.0</c:v>
                </c:pt>
                <c:pt idx="3804">
                  <c:v>6759.0</c:v>
                </c:pt>
                <c:pt idx="3805">
                  <c:v>6762.0</c:v>
                </c:pt>
                <c:pt idx="3806">
                  <c:v>6766.0</c:v>
                </c:pt>
                <c:pt idx="3807">
                  <c:v>6767.0</c:v>
                </c:pt>
                <c:pt idx="3808">
                  <c:v>6770.0</c:v>
                </c:pt>
                <c:pt idx="3809">
                  <c:v>6777.0</c:v>
                </c:pt>
                <c:pt idx="3810">
                  <c:v>6780.0</c:v>
                </c:pt>
                <c:pt idx="3811">
                  <c:v>6781.0</c:v>
                </c:pt>
                <c:pt idx="3812">
                  <c:v>6791.0</c:v>
                </c:pt>
                <c:pt idx="3813">
                  <c:v>6792.0</c:v>
                </c:pt>
                <c:pt idx="3814">
                  <c:v>6795.0</c:v>
                </c:pt>
                <c:pt idx="3815">
                  <c:v>6797.0</c:v>
                </c:pt>
                <c:pt idx="3816">
                  <c:v>6799.0</c:v>
                </c:pt>
                <c:pt idx="3817">
                  <c:v>6802.0</c:v>
                </c:pt>
                <c:pt idx="3818">
                  <c:v>6809.0</c:v>
                </c:pt>
                <c:pt idx="3819">
                  <c:v>6814.0</c:v>
                </c:pt>
                <c:pt idx="3820">
                  <c:v>6817.0</c:v>
                </c:pt>
                <c:pt idx="3821">
                  <c:v>6820.0</c:v>
                </c:pt>
                <c:pt idx="3822">
                  <c:v>6821.0</c:v>
                </c:pt>
                <c:pt idx="3823">
                  <c:v>6827.0</c:v>
                </c:pt>
                <c:pt idx="3824">
                  <c:v>6829.0</c:v>
                </c:pt>
                <c:pt idx="3825">
                  <c:v>6830.0</c:v>
                </c:pt>
                <c:pt idx="3826">
                  <c:v>6849.0</c:v>
                </c:pt>
                <c:pt idx="3827">
                  <c:v>6850.0</c:v>
                </c:pt>
                <c:pt idx="3828">
                  <c:v>6852.0</c:v>
                </c:pt>
                <c:pt idx="3829">
                  <c:v>6854.0</c:v>
                </c:pt>
                <c:pt idx="3830">
                  <c:v>6855.0</c:v>
                </c:pt>
                <c:pt idx="3831">
                  <c:v>6859.0</c:v>
                </c:pt>
                <c:pt idx="3832">
                  <c:v>6860.0</c:v>
                </c:pt>
                <c:pt idx="3833">
                  <c:v>6876.0</c:v>
                </c:pt>
                <c:pt idx="3834">
                  <c:v>6884.0</c:v>
                </c:pt>
                <c:pt idx="3835">
                  <c:v>6886.0</c:v>
                </c:pt>
                <c:pt idx="3836">
                  <c:v>6887.0</c:v>
                </c:pt>
                <c:pt idx="3837">
                  <c:v>6894.0</c:v>
                </c:pt>
                <c:pt idx="3838">
                  <c:v>6895.0</c:v>
                </c:pt>
                <c:pt idx="3839">
                  <c:v>6901.0</c:v>
                </c:pt>
                <c:pt idx="3840">
                  <c:v>6907.0</c:v>
                </c:pt>
                <c:pt idx="3841">
                  <c:v>6914.0</c:v>
                </c:pt>
                <c:pt idx="3842">
                  <c:v>6916.0</c:v>
                </c:pt>
                <c:pt idx="3843">
                  <c:v>6917.0</c:v>
                </c:pt>
                <c:pt idx="3844">
                  <c:v>6918.0</c:v>
                </c:pt>
                <c:pt idx="3845">
                  <c:v>6926.0</c:v>
                </c:pt>
                <c:pt idx="3846">
                  <c:v>6927.0</c:v>
                </c:pt>
                <c:pt idx="3847">
                  <c:v>6931.0</c:v>
                </c:pt>
                <c:pt idx="3848">
                  <c:v>6940.0</c:v>
                </c:pt>
                <c:pt idx="3849">
                  <c:v>6943.0</c:v>
                </c:pt>
                <c:pt idx="3850">
                  <c:v>6955.0</c:v>
                </c:pt>
                <c:pt idx="3851">
                  <c:v>6959.0</c:v>
                </c:pt>
                <c:pt idx="3852">
                  <c:v>6964.0</c:v>
                </c:pt>
                <c:pt idx="3853">
                  <c:v>6968.0</c:v>
                </c:pt>
                <c:pt idx="3854">
                  <c:v>6969.0</c:v>
                </c:pt>
                <c:pt idx="3855">
                  <c:v>6977.0</c:v>
                </c:pt>
                <c:pt idx="3856">
                  <c:v>6980.0</c:v>
                </c:pt>
                <c:pt idx="3857">
                  <c:v>6986.0</c:v>
                </c:pt>
                <c:pt idx="3858">
                  <c:v>6989.0</c:v>
                </c:pt>
                <c:pt idx="3859">
                  <c:v>6992.0</c:v>
                </c:pt>
                <c:pt idx="3860">
                  <c:v>6994.0</c:v>
                </c:pt>
                <c:pt idx="3861">
                  <c:v>6998.0</c:v>
                </c:pt>
                <c:pt idx="3862">
                  <c:v>7000.0</c:v>
                </c:pt>
                <c:pt idx="3863">
                  <c:v>7002.0</c:v>
                </c:pt>
                <c:pt idx="3864">
                  <c:v>7005.0</c:v>
                </c:pt>
                <c:pt idx="3865">
                  <c:v>7008.0</c:v>
                </c:pt>
                <c:pt idx="3866">
                  <c:v>7014.0</c:v>
                </c:pt>
                <c:pt idx="3867">
                  <c:v>7016.0</c:v>
                </c:pt>
                <c:pt idx="3868">
                  <c:v>7021.0</c:v>
                </c:pt>
                <c:pt idx="3869">
                  <c:v>7030.0</c:v>
                </c:pt>
                <c:pt idx="3870">
                  <c:v>7040.0</c:v>
                </c:pt>
                <c:pt idx="3871">
                  <c:v>7041.0</c:v>
                </c:pt>
                <c:pt idx="3872">
                  <c:v>7048.0</c:v>
                </c:pt>
                <c:pt idx="3873">
                  <c:v>7066.0</c:v>
                </c:pt>
                <c:pt idx="3874">
                  <c:v>7067.0</c:v>
                </c:pt>
                <c:pt idx="3875">
                  <c:v>7072.0</c:v>
                </c:pt>
                <c:pt idx="3876">
                  <c:v>7073.0</c:v>
                </c:pt>
                <c:pt idx="3877">
                  <c:v>7084.0</c:v>
                </c:pt>
                <c:pt idx="3878">
                  <c:v>7086.0</c:v>
                </c:pt>
                <c:pt idx="3879">
                  <c:v>7087.0</c:v>
                </c:pt>
                <c:pt idx="3880">
                  <c:v>7089.0</c:v>
                </c:pt>
                <c:pt idx="3881">
                  <c:v>7092.0</c:v>
                </c:pt>
                <c:pt idx="3882">
                  <c:v>7103.0</c:v>
                </c:pt>
                <c:pt idx="3883">
                  <c:v>7111.0</c:v>
                </c:pt>
                <c:pt idx="3884">
                  <c:v>7117.0</c:v>
                </c:pt>
                <c:pt idx="3885">
                  <c:v>7127.0</c:v>
                </c:pt>
                <c:pt idx="3886">
                  <c:v>7128.0</c:v>
                </c:pt>
                <c:pt idx="3887">
                  <c:v>7130.0</c:v>
                </c:pt>
                <c:pt idx="3888">
                  <c:v>7132.0</c:v>
                </c:pt>
                <c:pt idx="3889">
                  <c:v>7141.0</c:v>
                </c:pt>
                <c:pt idx="3890">
                  <c:v>7142.0</c:v>
                </c:pt>
                <c:pt idx="3891">
                  <c:v>7145.0</c:v>
                </c:pt>
                <c:pt idx="3892">
                  <c:v>7148.0</c:v>
                </c:pt>
                <c:pt idx="3893">
                  <c:v>7151.0</c:v>
                </c:pt>
                <c:pt idx="3894">
                  <c:v>7156.0</c:v>
                </c:pt>
                <c:pt idx="3895">
                  <c:v>7165.0</c:v>
                </c:pt>
                <c:pt idx="3896">
                  <c:v>7169.0</c:v>
                </c:pt>
                <c:pt idx="3897">
                  <c:v>7170.0</c:v>
                </c:pt>
                <c:pt idx="3898">
                  <c:v>7179.0</c:v>
                </c:pt>
                <c:pt idx="3899">
                  <c:v>7181.0</c:v>
                </c:pt>
                <c:pt idx="3900">
                  <c:v>7182.0</c:v>
                </c:pt>
                <c:pt idx="3901">
                  <c:v>7184.0</c:v>
                </c:pt>
                <c:pt idx="3902">
                  <c:v>7186.0</c:v>
                </c:pt>
                <c:pt idx="3903">
                  <c:v>7190.0</c:v>
                </c:pt>
                <c:pt idx="3904">
                  <c:v>7198.0</c:v>
                </c:pt>
                <c:pt idx="3905">
                  <c:v>7204.0</c:v>
                </c:pt>
                <c:pt idx="3906">
                  <c:v>7210.0</c:v>
                </c:pt>
                <c:pt idx="3907">
                  <c:v>7217.0</c:v>
                </c:pt>
                <c:pt idx="3908">
                  <c:v>7219.0</c:v>
                </c:pt>
                <c:pt idx="3909">
                  <c:v>7222.0</c:v>
                </c:pt>
                <c:pt idx="3910">
                  <c:v>7224.0</c:v>
                </c:pt>
                <c:pt idx="3911">
                  <c:v>7229.0</c:v>
                </c:pt>
                <c:pt idx="3912">
                  <c:v>7230.0</c:v>
                </c:pt>
                <c:pt idx="3913">
                  <c:v>7241.0</c:v>
                </c:pt>
                <c:pt idx="3914">
                  <c:v>7253.0</c:v>
                </c:pt>
                <c:pt idx="3915">
                  <c:v>7264.0</c:v>
                </c:pt>
                <c:pt idx="3916">
                  <c:v>7266.0</c:v>
                </c:pt>
                <c:pt idx="3917">
                  <c:v>7279.0</c:v>
                </c:pt>
                <c:pt idx="3918">
                  <c:v>7281.0</c:v>
                </c:pt>
                <c:pt idx="3919">
                  <c:v>7283.0</c:v>
                </c:pt>
                <c:pt idx="3920">
                  <c:v>7290.0</c:v>
                </c:pt>
                <c:pt idx="3921">
                  <c:v>7295.0</c:v>
                </c:pt>
                <c:pt idx="3922">
                  <c:v>7297.0</c:v>
                </c:pt>
                <c:pt idx="3923">
                  <c:v>7302.0</c:v>
                </c:pt>
                <c:pt idx="3924">
                  <c:v>7309.0</c:v>
                </c:pt>
                <c:pt idx="3925">
                  <c:v>7317.0</c:v>
                </c:pt>
                <c:pt idx="3926">
                  <c:v>7318.0</c:v>
                </c:pt>
                <c:pt idx="3927">
                  <c:v>7319.0</c:v>
                </c:pt>
                <c:pt idx="3928">
                  <c:v>7321.0</c:v>
                </c:pt>
                <c:pt idx="3929">
                  <c:v>7330.0</c:v>
                </c:pt>
                <c:pt idx="3930">
                  <c:v>7331.0</c:v>
                </c:pt>
                <c:pt idx="3931">
                  <c:v>7335.0</c:v>
                </c:pt>
                <c:pt idx="3932">
                  <c:v>7341.0</c:v>
                </c:pt>
                <c:pt idx="3933">
                  <c:v>7348.0</c:v>
                </c:pt>
                <c:pt idx="3934">
                  <c:v>7354.0</c:v>
                </c:pt>
                <c:pt idx="3935">
                  <c:v>7356.0</c:v>
                </c:pt>
                <c:pt idx="3936">
                  <c:v>7360.0</c:v>
                </c:pt>
                <c:pt idx="3937">
                  <c:v>7369.0</c:v>
                </c:pt>
                <c:pt idx="3938">
                  <c:v>7380.0</c:v>
                </c:pt>
                <c:pt idx="3939">
                  <c:v>7383.0</c:v>
                </c:pt>
                <c:pt idx="3940">
                  <c:v>7405.0</c:v>
                </c:pt>
                <c:pt idx="3941">
                  <c:v>7407.0</c:v>
                </c:pt>
                <c:pt idx="3942">
                  <c:v>7409.0</c:v>
                </c:pt>
                <c:pt idx="3943">
                  <c:v>7411.0</c:v>
                </c:pt>
                <c:pt idx="3944">
                  <c:v>7418.0</c:v>
                </c:pt>
                <c:pt idx="3945">
                  <c:v>7447.0</c:v>
                </c:pt>
                <c:pt idx="3946">
                  <c:v>7451.0</c:v>
                </c:pt>
                <c:pt idx="3947">
                  <c:v>7456.0</c:v>
                </c:pt>
                <c:pt idx="3948">
                  <c:v>7457.0</c:v>
                </c:pt>
                <c:pt idx="3949">
                  <c:v>7469.0</c:v>
                </c:pt>
                <c:pt idx="3950">
                  <c:v>7472.0</c:v>
                </c:pt>
                <c:pt idx="3951">
                  <c:v>7473.0</c:v>
                </c:pt>
                <c:pt idx="3952">
                  <c:v>7478.0</c:v>
                </c:pt>
                <c:pt idx="3953">
                  <c:v>7481.0</c:v>
                </c:pt>
                <c:pt idx="3954">
                  <c:v>7486.0</c:v>
                </c:pt>
                <c:pt idx="3955">
                  <c:v>7490.0</c:v>
                </c:pt>
                <c:pt idx="3956">
                  <c:v>7496.0</c:v>
                </c:pt>
                <c:pt idx="3957">
                  <c:v>7498.0</c:v>
                </c:pt>
                <c:pt idx="3958">
                  <c:v>7504.0</c:v>
                </c:pt>
                <c:pt idx="3959">
                  <c:v>7511.0</c:v>
                </c:pt>
                <c:pt idx="3960">
                  <c:v>7518.0</c:v>
                </c:pt>
                <c:pt idx="3961">
                  <c:v>7523.0</c:v>
                </c:pt>
                <c:pt idx="3962">
                  <c:v>7542.0</c:v>
                </c:pt>
                <c:pt idx="3963">
                  <c:v>7543.0</c:v>
                </c:pt>
                <c:pt idx="3964">
                  <c:v>7568.0</c:v>
                </c:pt>
                <c:pt idx="3965">
                  <c:v>7570.0</c:v>
                </c:pt>
                <c:pt idx="3966">
                  <c:v>7573.0</c:v>
                </c:pt>
                <c:pt idx="3967">
                  <c:v>7583.0</c:v>
                </c:pt>
                <c:pt idx="3968">
                  <c:v>7590.0</c:v>
                </c:pt>
                <c:pt idx="3969">
                  <c:v>7591.0</c:v>
                </c:pt>
                <c:pt idx="3970">
                  <c:v>7592.0</c:v>
                </c:pt>
                <c:pt idx="3971">
                  <c:v>7593.0</c:v>
                </c:pt>
                <c:pt idx="3972">
                  <c:v>7601.0</c:v>
                </c:pt>
                <c:pt idx="3973">
                  <c:v>7626.0</c:v>
                </c:pt>
                <c:pt idx="3974">
                  <c:v>7627.0</c:v>
                </c:pt>
                <c:pt idx="3975">
                  <c:v>7635.0</c:v>
                </c:pt>
                <c:pt idx="3976">
                  <c:v>7642.0</c:v>
                </c:pt>
                <c:pt idx="3977">
                  <c:v>7645.0</c:v>
                </c:pt>
                <c:pt idx="3978">
                  <c:v>7658.0</c:v>
                </c:pt>
                <c:pt idx="3979">
                  <c:v>7663.0</c:v>
                </c:pt>
                <c:pt idx="3980">
                  <c:v>7665.0</c:v>
                </c:pt>
                <c:pt idx="3981">
                  <c:v>7666.0</c:v>
                </c:pt>
                <c:pt idx="3982">
                  <c:v>7668.0</c:v>
                </c:pt>
                <c:pt idx="3983">
                  <c:v>7672.0</c:v>
                </c:pt>
                <c:pt idx="3984">
                  <c:v>7677.0</c:v>
                </c:pt>
                <c:pt idx="3985">
                  <c:v>7678.0</c:v>
                </c:pt>
                <c:pt idx="3986">
                  <c:v>7684.0</c:v>
                </c:pt>
                <c:pt idx="3987">
                  <c:v>7686.0</c:v>
                </c:pt>
                <c:pt idx="3988">
                  <c:v>7693.0</c:v>
                </c:pt>
                <c:pt idx="3989">
                  <c:v>7713.0</c:v>
                </c:pt>
                <c:pt idx="3990">
                  <c:v>7717.0</c:v>
                </c:pt>
                <c:pt idx="3991">
                  <c:v>7733.0</c:v>
                </c:pt>
                <c:pt idx="3992">
                  <c:v>7734.0</c:v>
                </c:pt>
                <c:pt idx="3993">
                  <c:v>7735.0</c:v>
                </c:pt>
                <c:pt idx="3994">
                  <c:v>7737.0</c:v>
                </c:pt>
                <c:pt idx="3995">
                  <c:v>7750.0</c:v>
                </c:pt>
                <c:pt idx="3996">
                  <c:v>7760.0</c:v>
                </c:pt>
                <c:pt idx="3997">
                  <c:v>7765.0</c:v>
                </c:pt>
                <c:pt idx="3998">
                  <c:v>7775.0</c:v>
                </c:pt>
                <c:pt idx="3999">
                  <c:v>7778.0</c:v>
                </c:pt>
                <c:pt idx="4000">
                  <c:v>7780.0</c:v>
                </c:pt>
                <c:pt idx="4001">
                  <c:v>7783.0</c:v>
                </c:pt>
                <c:pt idx="4002">
                  <c:v>7788.0</c:v>
                </c:pt>
                <c:pt idx="4003">
                  <c:v>7791.0</c:v>
                </c:pt>
                <c:pt idx="4004">
                  <c:v>7796.0</c:v>
                </c:pt>
                <c:pt idx="4005">
                  <c:v>7798.0</c:v>
                </c:pt>
                <c:pt idx="4006">
                  <c:v>7806.0</c:v>
                </c:pt>
                <c:pt idx="4007">
                  <c:v>7807.0</c:v>
                </c:pt>
                <c:pt idx="4008">
                  <c:v>7813.0</c:v>
                </c:pt>
                <c:pt idx="4009">
                  <c:v>7824.0</c:v>
                </c:pt>
                <c:pt idx="4010">
                  <c:v>7826.0</c:v>
                </c:pt>
                <c:pt idx="4011">
                  <c:v>7829.0</c:v>
                </c:pt>
                <c:pt idx="4012">
                  <c:v>7833.0</c:v>
                </c:pt>
                <c:pt idx="4013">
                  <c:v>7834.0</c:v>
                </c:pt>
                <c:pt idx="4014">
                  <c:v>7840.0</c:v>
                </c:pt>
                <c:pt idx="4015">
                  <c:v>7841.0</c:v>
                </c:pt>
                <c:pt idx="4016">
                  <c:v>7847.0</c:v>
                </c:pt>
                <c:pt idx="4017">
                  <c:v>7852.0</c:v>
                </c:pt>
                <c:pt idx="4018">
                  <c:v>7857.0</c:v>
                </c:pt>
                <c:pt idx="4019">
                  <c:v>7863.0</c:v>
                </c:pt>
                <c:pt idx="4020">
                  <c:v>7871.0</c:v>
                </c:pt>
                <c:pt idx="4021">
                  <c:v>7880.0</c:v>
                </c:pt>
                <c:pt idx="4022">
                  <c:v>7885.0</c:v>
                </c:pt>
                <c:pt idx="4023">
                  <c:v>7887.0</c:v>
                </c:pt>
                <c:pt idx="4024">
                  <c:v>7899.0</c:v>
                </c:pt>
                <c:pt idx="4025">
                  <c:v>7905.0</c:v>
                </c:pt>
                <c:pt idx="4026">
                  <c:v>7913.0</c:v>
                </c:pt>
                <c:pt idx="4027">
                  <c:v>7918.0</c:v>
                </c:pt>
                <c:pt idx="4028">
                  <c:v>7922.0</c:v>
                </c:pt>
                <c:pt idx="4029">
                  <c:v>7923.0</c:v>
                </c:pt>
                <c:pt idx="4030">
                  <c:v>7929.0</c:v>
                </c:pt>
                <c:pt idx="4031">
                  <c:v>7940.0</c:v>
                </c:pt>
                <c:pt idx="4032">
                  <c:v>7941.0</c:v>
                </c:pt>
                <c:pt idx="4033">
                  <c:v>7944.0</c:v>
                </c:pt>
                <c:pt idx="4034">
                  <c:v>7946.0</c:v>
                </c:pt>
                <c:pt idx="4035">
                  <c:v>7949.0</c:v>
                </c:pt>
                <c:pt idx="4036">
                  <c:v>7960.0</c:v>
                </c:pt>
                <c:pt idx="4037">
                  <c:v>7961.0</c:v>
                </c:pt>
                <c:pt idx="4038">
                  <c:v>7972.0</c:v>
                </c:pt>
                <c:pt idx="4039">
                  <c:v>7989.0</c:v>
                </c:pt>
                <c:pt idx="4040">
                  <c:v>7994.0</c:v>
                </c:pt>
                <c:pt idx="4041">
                  <c:v>7995.0</c:v>
                </c:pt>
                <c:pt idx="4042">
                  <c:v>7997.0</c:v>
                </c:pt>
                <c:pt idx="4043">
                  <c:v>8000.0</c:v>
                </c:pt>
              </c:numCache>
            </c:numRef>
          </c:xVal>
          <c:yVal>
            <c:numRef>
              <c:f>[CDC.xlsx]TDDD!$C:$C</c:f>
              <c:numCache>
                <c:formatCode>General</c:formatCode>
                <c:ptCount val="1048576"/>
                <c:pt idx="0" formatCode="0.00E+00">
                  <c:v>2.99016236581646E-5</c:v>
                </c:pt>
                <c:pt idx="1">
                  <c:v>0.00131567144095924</c:v>
                </c:pt>
                <c:pt idx="2" formatCode="0.00E+00">
                  <c:v>0.000986753580719433</c:v>
                </c:pt>
                <c:pt idx="3">
                  <c:v>0.00101665520437759</c:v>
                </c:pt>
                <c:pt idx="4" formatCode="0.00E+00">
                  <c:v>0.000897048709744939</c:v>
                </c:pt>
                <c:pt idx="5">
                  <c:v>0.00107645845169392</c:v>
                </c:pt>
                <c:pt idx="6">
                  <c:v>0.00104655682803576</c:v>
                </c:pt>
                <c:pt idx="7" formatCode="0.00E+00">
                  <c:v>0.000986753580719433</c:v>
                </c:pt>
                <c:pt idx="8" formatCode="0.00E+00">
                  <c:v>0.000926950333403103</c:v>
                </c:pt>
                <c:pt idx="9" formatCode="0.00E+00">
                  <c:v>0.000657835720479622</c:v>
                </c:pt>
                <c:pt idx="10">
                  <c:v>0.00116616332266842</c:v>
                </c:pt>
                <c:pt idx="11" formatCode="0.00E+00">
                  <c:v>0.000926950333403103</c:v>
                </c:pt>
                <c:pt idx="12" formatCode="0.00E+00">
                  <c:v>0.000807343838770445</c:v>
                </c:pt>
                <c:pt idx="13">
                  <c:v>0.00101665520437759</c:v>
                </c:pt>
                <c:pt idx="14" formatCode="0.00E+00">
                  <c:v>0.000956851957061268</c:v>
                </c:pt>
                <c:pt idx="15" formatCode="0.00E+00">
                  <c:v>0.000867147086086774</c:v>
                </c:pt>
                <c:pt idx="16" formatCode="0.00E+00">
                  <c:v>0.000926950333403103</c:v>
                </c:pt>
                <c:pt idx="17">
                  <c:v>0.00104655682803576</c:v>
                </c:pt>
                <c:pt idx="18">
                  <c:v>0.00110636007535209</c:v>
                </c:pt>
                <c:pt idx="19" formatCode="0.00E+00">
                  <c:v>0.000897048709744939</c:v>
                </c:pt>
                <c:pt idx="20">
                  <c:v>0.00101665520437759</c:v>
                </c:pt>
                <c:pt idx="21" formatCode="0.00E+00">
                  <c:v>0.000717638967795951</c:v>
                </c:pt>
                <c:pt idx="22">
                  <c:v>0.00101665520437759</c:v>
                </c:pt>
                <c:pt idx="23" formatCode="0.00E+00">
                  <c:v>0.000867147086086774</c:v>
                </c:pt>
                <c:pt idx="24">
                  <c:v>0.00104655682803576</c:v>
                </c:pt>
                <c:pt idx="25">
                  <c:v>0.00113626169901025</c:v>
                </c:pt>
                <c:pt idx="26" formatCode="0.00E+00">
                  <c:v>0.000867147086086774</c:v>
                </c:pt>
                <c:pt idx="27" formatCode="0.00E+00">
                  <c:v>0.000807343838770445</c:v>
                </c:pt>
                <c:pt idx="28">
                  <c:v>0.00113626169901025</c:v>
                </c:pt>
                <c:pt idx="29" formatCode="0.00E+00">
                  <c:v>0.000807343838770445</c:v>
                </c:pt>
                <c:pt idx="30" formatCode="0.00E+00">
                  <c:v>0.000897048709744939</c:v>
                </c:pt>
                <c:pt idx="31" formatCode="0.00E+00">
                  <c:v>0.000986753580719433</c:v>
                </c:pt>
                <c:pt idx="32">
                  <c:v>0.00110636007535209</c:v>
                </c:pt>
                <c:pt idx="33" formatCode="0.00E+00">
                  <c:v>0.000837245462428609</c:v>
                </c:pt>
                <c:pt idx="34">
                  <c:v>0.00122596656998475</c:v>
                </c:pt>
                <c:pt idx="35">
                  <c:v>0.00110636007535209</c:v>
                </c:pt>
                <c:pt idx="36">
                  <c:v>0.00104655682803576</c:v>
                </c:pt>
                <c:pt idx="37" formatCode="0.00E+00">
                  <c:v>0.000867147086086774</c:v>
                </c:pt>
                <c:pt idx="38">
                  <c:v>0.00119606494632658</c:v>
                </c:pt>
                <c:pt idx="39" formatCode="0.00E+00">
                  <c:v>0.000897048709744939</c:v>
                </c:pt>
                <c:pt idx="40" formatCode="0.00E+00">
                  <c:v>0.000986753580719433</c:v>
                </c:pt>
                <c:pt idx="41">
                  <c:v>0.00104655682803576</c:v>
                </c:pt>
                <c:pt idx="42">
                  <c:v>0.00122596656998475</c:v>
                </c:pt>
                <c:pt idx="43">
                  <c:v>0.00128576981730107</c:v>
                </c:pt>
                <c:pt idx="44">
                  <c:v>0.00104655682803576</c:v>
                </c:pt>
                <c:pt idx="45" formatCode="0.00E+00">
                  <c:v>0.000837245462428609</c:v>
                </c:pt>
                <c:pt idx="46" formatCode="0.00E+00">
                  <c:v>0.000926950333403103</c:v>
                </c:pt>
                <c:pt idx="47" formatCode="0.00E+00">
                  <c:v>0.000598032473163292</c:v>
                </c:pt>
                <c:pt idx="48">
                  <c:v>0.00104655682803576</c:v>
                </c:pt>
                <c:pt idx="49" formatCode="0.00E+00">
                  <c:v>0.000956851957061268</c:v>
                </c:pt>
                <c:pt idx="50" formatCode="0.00E+00">
                  <c:v>0.000867147086086774</c:v>
                </c:pt>
                <c:pt idx="51" formatCode="0.00E+00">
                  <c:v>0.000837245462428609</c:v>
                </c:pt>
                <c:pt idx="52" formatCode="0.00E+00">
                  <c:v>0.000986753580719433</c:v>
                </c:pt>
                <c:pt idx="53" formatCode="0.00E+00">
                  <c:v>0.000926950333403103</c:v>
                </c:pt>
                <c:pt idx="54" formatCode="0.00E+00">
                  <c:v>0.000837245462428609</c:v>
                </c:pt>
                <c:pt idx="55" formatCode="0.00E+00">
                  <c:v>0.000807343838770445</c:v>
                </c:pt>
                <c:pt idx="56" formatCode="0.00E+00">
                  <c:v>0.000717638967795951</c:v>
                </c:pt>
                <c:pt idx="57">
                  <c:v>0.00101665520437759</c:v>
                </c:pt>
                <c:pt idx="58" formatCode="0.00E+00">
                  <c:v>0.000837245462428609</c:v>
                </c:pt>
                <c:pt idx="59" formatCode="0.00E+00">
                  <c:v>0.000956851957061268</c:v>
                </c:pt>
                <c:pt idx="60" formatCode="0.00E+00">
                  <c:v>0.000867147086086774</c:v>
                </c:pt>
                <c:pt idx="61" formatCode="0.00E+00">
                  <c:v>0.000717638967795951</c:v>
                </c:pt>
                <c:pt idx="62">
                  <c:v>0.00104655682803576</c:v>
                </c:pt>
                <c:pt idx="63" formatCode="0.00E+00">
                  <c:v>0.000807343838770445</c:v>
                </c:pt>
                <c:pt idx="64" formatCode="0.00E+00">
                  <c:v>0.000837245462428609</c:v>
                </c:pt>
                <c:pt idx="65" formatCode="0.00E+00">
                  <c:v>0.000986753580719433</c:v>
                </c:pt>
                <c:pt idx="66" formatCode="0.00E+00">
                  <c:v>0.000897048709744939</c:v>
                </c:pt>
                <c:pt idx="67" formatCode="0.00E+00">
                  <c:v>0.000986753580719433</c:v>
                </c:pt>
                <c:pt idx="68" formatCode="0.00E+00">
                  <c:v>0.000627934096821457</c:v>
                </c:pt>
                <c:pt idx="69" formatCode="0.00E+00">
                  <c:v>0.000717638967795951</c:v>
                </c:pt>
                <c:pt idx="70">
                  <c:v>0.00113626169901025</c:v>
                </c:pt>
                <c:pt idx="71">
                  <c:v>0.00101665520437759</c:v>
                </c:pt>
                <c:pt idx="72">
                  <c:v>0.00128576981730107</c:v>
                </c:pt>
                <c:pt idx="73" formatCode="0.00E+00">
                  <c:v>0.000986753580719433</c:v>
                </c:pt>
                <c:pt idx="74" formatCode="0.00E+00">
                  <c:v>0.000986753580719433</c:v>
                </c:pt>
                <c:pt idx="75" formatCode="0.00E+00">
                  <c:v>0.000956851957061268</c:v>
                </c:pt>
                <c:pt idx="76" formatCode="0.00E+00">
                  <c:v>0.000926950333403103</c:v>
                </c:pt>
                <c:pt idx="77" formatCode="0.00E+00">
                  <c:v>0.000926950333403103</c:v>
                </c:pt>
                <c:pt idx="78" formatCode="0.00E+00">
                  <c:v>0.000986753580719433</c:v>
                </c:pt>
                <c:pt idx="79">
                  <c:v>0.00101665520437759</c:v>
                </c:pt>
                <c:pt idx="80" formatCode="0.00E+00">
                  <c:v>0.000926950333403103</c:v>
                </c:pt>
                <c:pt idx="81">
                  <c:v>0.00125586819364291</c:v>
                </c:pt>
                <c:pt idx="82" formatCode="0.00E+00">
                  <c:v>0.000986753580719433</c:v>
                </c:pt>
                <c:pt idx="83">
                  <c:v>0.00107645845169392</c:v>
                </c:pt>
                <c:pt idx="84" formatCode="0.00E+00">
                  <c:v>0.000807343838770445</c:v>
                </c:pt>
                <c:pt idx="85">
                  <c:v>0.00113626169901025</c:v>
                </c:pt>
                <c:pt idx="86" formatCode="0.00E+00">
                  <c:v>0.000657835720479622</c:v>
                </c:pt>
                <c:pt idx="87" formatCode="0.00E+00">
                  <c:v>0.000897048709744939</c:v>
                </c:pt>
                <c:pt idx="88" formatCode="0.00E+00">
                  <c:v>0.000837245462428609</c:v>
                </c:pt>
                <c:pt idx="89" formatCode="0.00E+00">
                  <c:v>0.00077744221511228</c:v>
                </c:pt>
                <c:pt idx="90" formatCode="0.00E+00">
                  <c:v>0.000956851957061268</c:v>
                </c:pt>
                <c:pt idx="91" formatCode="0.00E+00">
                  <c:v>0.000956851957061268</c:v>
                </c:pt>
                <c:pt idx="92" formatCode="0.00E+00">
                  <c:v>0.000747540591454115</c:v>
                </c:pt>
                <c:pt idx="93" formatCode="0.00E+00">
                  <c:v>0.000867147086086774</c:v>
                </c:pt>
                <c:pt idx="94" formatCode="0.00E+00">
                  <c:v>0.000717638967795951</c:v>
                </c:pt>
                <c:pt idx="95" formatCode="0.00E+00">
                  <c:v>0.000867147086086774</c:v>
                </c:pt>
                <c:pt idx="96" formatCode="0.00E+00">
                  <c:v>0.000717638967795951</c:v>
                </c:pt>
                <c:pt idx="97">
                  <c:v>0.00113626169901025</c:v>
                </c:pt>
                <c:pt idx="98">
                  <c:v>0.00113626169901025</c:v>
                </c:pt>
                <c:pt idx="99" formatCode="0.00E+00">
                  <c:v>0.000897048709744939</c:v>
                </c:pt>
                <c:pt idx="100" formatCode="0.00E+00">
                  <c:v>0.000837245462428609</c:v>
                </c:pt>
                <c:pt idx="101" formatCode="0.00E+00">
                  <c:v>0.000867147086086774</c:v>
                </c:pt>
                <c:pt idx="102">
                  <c:v>0.00104655682803576</c:v>
                </c:pt>
                <c:pt idx="103">
                  <c:v>0.00131567144095924</c:v>
                </c:pt>
                <c:pt idx="104" formatCode="0.00E+00">
                  <c:v>0.000687737344137786</c:v>
                </c:pt>
                <c:pt idx="105" formatCode="0.00E+00">
                  <c:v>0.000837245462428609</c:v>
                </c:pt>
                <c:pt idx="106" formatCode="0.00E+00">
                  <c:v>0.000897048709744939</c:v>
                </c:pt>
                <c:pt idx="107" formatCode="0.00E+00">
                  <c:v>0.000867147086086774</c:v>
                </c:pt>
                <c:pt idx="108" formatCode="0.00E+00">
                  <c:v>0.000867147086086774</c:v>
                </c:pt>
                <c:pt idx="109" formatCode="0.00E+00">
                  <c:v>0.000986753580719433</c:v>
                </c:pt>
                <c:pt idx="110" formatCode="0.00E+00">
                  <c:v>0.000837245462428609</c:v>
                </c:pt>
                <c:pt idx="111" formatCode="0.00E+00">
                  <c:v>0.000926950333403103</c:v>
                </c:pt>
                <c:pt idx="112" formatCode="0.00E+00">
                  <c:v>0.000627934096821457</c:v>
                </c:pt>
                <c:pt idx="113">
                  <c:v>0.00104655682803576</c:v>
                </c:pt>
                <c:pt idx="114" formatCode="0.00E+00">
                  <c:v>0.000747540591454115</c:v>
                </c:pt>
                <c:pt idx="115" formatCode="0.00E+00">
                  <c:v>0.000897048709744939</c:v>
                </c:pt>
                <c:pt idx="116" formatCode="0.00E+00">
                  <c:v>0.000657835720479622</c:v>
                </c:pt>
                <c:pt idx="117" formatCode="0.00E+00">
                  <c:v>0.000926950333403103</c:v>
                </c:pt>
                <c:pt idx="118" formatCode="0.00E+00">
                  <c:v>0.000897048709744939</c:v>
                </c:pt>
                <c:pt idx="119" formatCode="0.00E+00">
                  <c:v>0.000598032473163292</c:v>
                </c:pt>
                <c:pt idx="120" formatCode="0.00E+00">
                  <c:v>0.000807343838770445</c:v>
                </c:pt>
                <c:pt idx="121">
                  <c:v>0.00104655682803576</c:v>
                </c:pt>
                <c:pt idx="122" formatCode="0.00E+00">
                  <c:v>0.000807343838770445</c:v>
                </c:pt>
                <c:pt idx="123">
                  <c:v>0.00113626169901025</c:v>
                </c:pt>
                <c:pt idx="124">
                  <c:v>0.00101665520437759</c:v>
                </c:pt>
                <c:pt idx="125">
                  <c:v>0.00104655682803576</c:v>
                </c:pt>
                <c:pt idx="126" formatCode="0.00E+00">
                  <c:v>0.000956851957061268</c:v>
                </c:pt>
                <c:pt idx="127" formatCode="0.00E+00">
                  <c:v>0.000897048709744939</c:v>
                </c:pt>
                <c:pt idx="128">
                  <c:v>0.00104655682803576</c:v>
                </c:pt>
                <c:pt idx="129" formatCode="0.00E+00">
                  <c:v>0.000598032473163292</c:v>
                </c:pt>
                <c:pt idx="130">
                  <c:v>0.00125586819364291</c:v>
                </c:pt>
                <c:pt idx="131" formatCode="0.00E+00">
                  <c:v>0.000956851957061268</c:v>
                </c:pt>
                <c:pt idx="132">
                  <c:v>0.00101665520437759</c:v>
                </c:pt>
                <c:pt idx="133" formatCode="0.00E+00">
                  <c:v>0.000837245462428609</c:v>
                </c:pt>
                <c:pt idx="134">
                  <c:v>0.00101665520437759</c:v>
                </c:pt>
                <c:pt idx="135" formatCode="0.00E+00">
                  <c:v>0.000807343838770445</c:v>
                </c:pt>
                <c:pt idx="136">
                  <c:v>0.00131567144095924</c:v>
                </c:pt>
                <c:pt idx="137">
                  <c:v>0.00101665520437759</c:v>
                </c:pt>
                <c:pt idx="138" formatCode="0.00E+00">
                  <c:v>0.000717638967795951</c:v>
                </c:pt>
                <c:pt idx="139" formatCode="0.00E+00">
                  <c:v>0.000807343838770445</c:v>
                </c:pt>
                <c:pt idx="140" formatCode="0.00E+00">
                  <c:v>0.000956851957061268</c:v>
                </c:pt>
                <c:pt idx="141" formatCode="0.00E+00">
                  <c:v>0.000867147086086774</c:v>
                </c:pt>
                <c:pt idx="142">
                  <c:v>0.00101665520437759</c:v>
                </c:pt>
                <c:pt idx="143">
                  <c:v>0.00107645845169392</c:v>
                </c:pt>
                <c:pt idx="144" formatCode="0.00E+00">
                  <c:v>0.000986753580719433</c:v>
                </c:pt>
                <c:pt idx="145" formatCode="0.00E+00">
                  <c:v>0.000837245462428609</c:v>
                </c:pt>
                <c:pt idx="146" formatCode="0.00E+00">
                  <c:v>0.00077744221511228</c:v>
                </c:pt>
                <c:pt idx="147" formatCode="0.00E+00">
                  <c:v>0.000807343838770445</c:v>
                </c:pt>
                <c:pt idx="148" formatCode="0.00E+00">
                  <c:v>0.000897048709744939</c:v>
                </c:pt>
                <c:pt idx="149" formatCode="0.00E+00">
                  <c:v>0.000897048709744939</c:v>
                </c:pt>
                <c:pt idx="150" formatCode="0.00E+00">
                  <c:v>0.000837245462428609</c:v>
                </c:pt>
                <c:pt idx="151" formatCode="0.00E+00">
                  <c:v>0.00077744221511228</c:v>
                </c:pt>
                <c:pt idx="152" formatCode="0.00E+00">
                  <c:v>0.000956851957061268</c:v>
                </c:pt>
                <c:pt idx="153" formatCode="0.00E+00">
                  <c:v>0.000807343838770445</c:v>
                </c:pt>
                <c:pt idx="154" formatCode="0.00E+00">
                  <c:v>0.000837245462428609</c:v>
                </c:pt>
                <c:pt idx="155">
                  <c:v>0.00113626169901025</c:v>
                </c:pt>
                <c:pt idx="156" formatCode="0.00E+00">
                  <c:v>0.000956851957061268</c:v>
                </c:pt>
                <c:pt idx="157" formatCode="0.00E+00">
                  <c:v>0.000986753580719433</c:v>
                </c:pt>
                <c:pt idx="158" formatCode="0.00E+00">
                  <c:v>0.000926950333403103</c:v>
                </c:pt>
                <c:pt idx="159">
                  <c:v>0.00104655682803576</c:v>
                </c:pt>
                <c:pt idx="160">
                  <c:v>0.00116616332266842</c:v>
                </c:pt>
                <c:pt idx="161" formatCode="0.00E+00">
                  <c:v>0.000837245462428609</c:v>
                </c:pt>
                <c:pt idx="162" formatCode="0.00E+00">
                  <c:v>0.000897048709744939</c:v>
                </c:pt>
                <c:pt idx="163" formatCode="0.00E+00">
                  <c:v>0.000867147086086774</c:v>
                </c:pt>
                <c:pt idx="164" formatCode="0.00E+00">
                  <c:v>0.000687737344137786</c:v>
                </c:pt>
                <c:pt idx="165" formatCode="0.00E+00">
                  <c:v>0.00077744221511228</c:v>
                </c:pt>
                <c:pt idx="166" formatCode="0.00E+00">
                  <c:v>0.000867147086086774</c:v>
                </c:pt>
                <c:pt idx="167" formatCode="0.00E+00">
                  <c:v>0.000598032473163292</c:v>
                </c:pt>
                <c:pt idx="168" formatCode="0.00E+00">
                  <c:v>0.000867147086086774</c:v>
                </c:pt>
                <c:pt idx="169" formatCode="0.00E+00">
                  <c:v>0.000956851957061268</c:v>
                </c:pt>
                <c:pt idx="170" formatCode="0.00E+00">
                  <c:v>0.000807343838770445</c:v>
                </c:pt>
                <c:pt idx="171" formatCode="0.00E+00">
                  <c:v>0.000837245462428609</c:v>
                </c:pt>
                <c:pt idx="172" formatCode="0.00E+00">
                  <c:v>0.000926950333403103</c:v>
                </c:pt>
                <c:pt idx="173" formatCode="0.00E+00">
                  <c:v>0.000747540591454115</c:v>
                </c:pt>
                <c:pt idx="174" formatCode="0.00E+00">
                  <c:v>0.000807343838770445</c:v>
                </c:pt>
                <c:pt idx="175" formatCode="0.00E+00">
                  <c:v>0.000837245462428609</c:v>
                </c:pt>
                <c:pt idx="176" formatCode="0.00E+00">
                  <c:v>0.000837245462428609</c:v>
                </c:pt>
                <c:pt idx="177" formatCode="0.00E+00">
                  <c:v>0.000687737344137786</c:v>
                </c:pt>
                <c:pt idx="178">
                  <c:v>0.00116616332266842</c:v>
                </c:pt>
                <c:pt idx="179" formatCode="0.00E+00">
                  <c:v>0.000897048709744939</c:v>
                </c:pt>
                <c:pt idx="180" formatCode="0.00E+00">
                  <c:v>0.000837245462428609</c:v>
                </c:pt>
                <c:pt idx="181" formatCode="0.00E+00">
                  <c:v>0.000897048709744939</c:v>
                </c:pt>
                <c:pt idx="182" formatCode="0.00E+00">
                  <c:v>0.00077744221511228</c:v>
                </c:pt>
                <c:pt idx="183" formatCode="0.00E+00">
                  <c:v>0.000687737344137786</c:v>
                </c:pt>
                <c:pt idx="184" formatCode="0.00E+00">
                  <c:v>0.000747540591454115</c:v>
                </c:pt>
                <c:pt idx="185" formatCode="0.00E+00">
                  <c:v>0.000598032473163292</c:v>
                </c:pt>
                <c:pt idx="186" formatCode="0.00E+00">
                  <c:v>0.000747540591454115</c:v>
                </c:pt>
                <c:pt idx="187">
                  <c:v>0.00116616332266842</c:v>
                </c:pt>
                <c:pt idx="188" formatCode="0.00E+00">
                  <c:v>0.00077744221511228</c:v>
                </c:pt>
                <c:pt idx="189" formatCode="0.00E+00">
                  <c:v>0.000657835720479622</c:v>
                </c:pt>
                <c:pt idx="190" formatCode="0.00E+00">
                  <c:v>0.000627934096821457</c:v>
                </c:pt>
                <c:pt idx="191" formatCode="0.00E+00">
                  <c:v>0.000687737344137786</c:v>
                </c:pt>
                <c:pt idx="192" formatCode="0.00E+00">
                  <c:v>0.000627934096821457</c:v>
                </c:pt>
                <c:pt idx="193" formatCode="0.00E+00">
                  <c:v>0.000687737344137786</c:v>
                </c:pt>
                <c:pt idx="194" formatCode="0.00E+00">
                  <c:v>0.000687737344137786</c:v>
                </c:pt>
                <c:pt idx="195" formatCode="0.00E+00">
                  <c:v>0.000837245462428609</c:v>
                </c:pt>
                <c:pt idx="196" formatCode="0.00E+00">
                  <c:v>0.00077744221511228</c:v>
                </c:pt>
                <c:pt idx="197" formatCode="0.00E+00">
                  <c:v>0.000747540591454115</c:v>
                </c:pt>
                <c:pt idx="198" formatCode="0.00E+00">
                  <c:v>0.000897048709744939</c:v>
                </c:pt>
                <c:pt idx="199" formatCode="0.00E+00">
                  <c:v>0.000747540591454115</c:v>
                </c:pt>
                <c:pt idx="200" formatCode="0.00E+00">
                  <c:v>0.00077744221511228</c:v>
                </c:pt>
                <c:pt idx="201" formatCode="0.00E+00">
                  <c:v>0.000538229225846963</c:v>
                </c:pt>
                <c:pt idx="202" formatCode="0.00E+00">
                  <c:v>0.000747540591454115</c:v>
                </c:pt>
                <c:pt idx="203" formatCode="0.00E+00">
                  <c:v>0.000807343838770445</c:v>
                </c:pt>
                <c:pt idx="204" formatCode="0.00E+00">
                  <c:v>0.000657835720479622</c:v>
                </c:pt>
                <c:pt idx="205" formatCode="0.00E+00">
                  <c:v>0.000956851957061268</c:v>
                </c:pt>
                <c:pt idx="206" formatCode="0.00E+00">
                  <c:v>0.000717638967795951</c:v>
                </c:pt>
                <c:pt idx="207" formatCode="0.00E+00">
                  <c:v>0.000627934096821457</c:v>
                </c:pt>
                <c:pt idx="208" formatCode="0.00E+00">
                  <c:v>0.000717638967795951</c:v>
                </c:pt>
                <c:pt idx="209" formatCode="0.00E+00">
                  <c:v>0.000867147086086774</c:v>
                </c:pt>
                <c:pt idx="210" formatCode="0.00E+00">
                  <c:v>0.000747540591454115</c:v>
                </c:pt>
                <c:pt idx="211" formatCode="0.00E+00">
                  <c:v>0.000837245462428609</c:v>
                </c:pt>
                <c:pt idx="212" formatCode="0.00E+00">
                  <c:v>0.000986753580719433</c:v>
                </c:pt>
                <c:pt idx="213" formatCode="0.00E+00">
                  <c:v>0.000687737344137786</c:v>
                </c:pt>
                <c:pt idx="214" formatCode="0.00E+00">
                  <c:v>0.000926950333403103</c:v>
                </c:pt>
                <c:pt idx="215" formatCode="0.00E+00">
                  <c:v>0.000986753580719433</c:v>
                </c:pt>
                <c:pt idx="216" formatCode="0.00E+00">
                  <c:v>0.000897048709744939</c:v>
                </c:pt>
                <c:pt idx="217" formatCode="0.00E+00">
                  <c:v>0.000717638967795951</c:v>
                </c:pt>
                <c:pt idx="218" formatCode="0.00E+00">
                  <c:v>0.000897048709744939</c:v>
                </c:pt>
                <c:pt idx="219" formatCode="0.00E+00">
                  <c:v>0.00077744221511228</c:v>
                </c:pt>
                <c:pt idx="220" formatCode="0.00E+00">
                  <c:v>0.000627934096821457</c:v>
                </c:pt>
                <c:pt idx="221" formatCode="0.00E+00">
                  <c:v>0.000657835720479622</c:v>
                </c:pt>
                <c:pt idx="222" formatCode="0.00E+00">
                  <c:v>0.000897048709744939</c:v>
                </c:pt>
                <c:pt idx="223" formatCode="0.00E+00">
                  <c:v>0.000687737344137786</c:v>
                </c:pt>
                <c:pt idx="224" formatCode="0.00E+00">
                  <c:v>0.000747540591454115</c:v>
                </c:pt>
                <c:pt idx="225" formatCode="0.00E+00">
                  <c:v>0.000867147086086774</c:v>
                </c:pt>
                <c:pt idx="226" formatCode="0.00E+00">
                  <c:v>0.00077744221511228</c:v>
                </c:pt>
                <c:pt idx="227" formatCode="0.00E+00">
                  <c:v>0.000807343838770445</c:v>
                </c:pt>
                <c:pt idx="228" formatCode="0.00E+00">
                  <c:v>0.000897048709744939</c:v>
                </c:pt>
                <c:pt idx="229" formatCode="0.00E+00">
                  <c:v>0.000657835720479622</c:v>
                </c:pt>
                <c:pt idx="230" formatCode="0.00E+00">
                  <c:v>0.000687737344137786</c:v>
                </c:pt>
                <c:pt idx="231" formatCode="0.00E+00">
                  <c:v>0.000807343838770445</c:v>
                </c:pt>
                <c:pt idx="232" formatCode="0.00E+00">
                  <c:v>0.000717638967795951</c:v>
                </c:pt>
                <c:pt idx="233" formatCode="0.00E+00">
                  <c:v>0.000926950333403103</c:v>
                </c:pt>
                <c:pt idx="234" formatCode="0.00E+00">
                  <c:v>0.00077744221511228</c:v>
                </c:pt>
                <c:pt idx="235">
                  <c:v>0.00128576981730107</c:v>
                </c:pt>
                <c:pt idx="236" formatCode="0.00E+00">
                  <c:v>0.000687737344137786</c:v>
                </c:pt>
                <c:pt idx="237" formatCode="0.00E+00">
                  <c:v>0.000747540591454115</c:v>
                </c:pt>
                <c:pt idx="238" formatCode="0.00E+00">
                  <c:v>0.000867147086086774</c:v>
                </c:pt>
                <c:pt idx="239" formatCode="0.00E+00">
                  <c:v>0.000568130849505128</c:v>
                </c:pt>
                <c:pt idx="240" formatCode="0.00E+00">
                  <c:v>0.000986753580719433</c:v>
                </c:pt>
                <c:pt idx="241" formatCode="0.00E+00">
                  <c:v>0.000598032473163292</c:v>
                </c:pt>
                <c:pt idx="242" formatCode="0.00E+00">
                  <c:v>0.000568130849505128</c:v>
                </c:pt>
                <c:pt idx="243" formatCode="0.00E+00">
                  <c:v>0.000717638967795951</c:v>
                </c:pt>
                <c:pt idx="244" formatCode="0.00E+00">
                  <c:v>0.000837245462428609</c:v>
                </c:pt>
                <c:pt idx="245" formatCode="0.00E+00">
                  <c:v>0.000687737344137786</c:v>
                </c:pt>
                <c:pt idx="246" formatCode="0.00E+00">
                  <c:v>0.000687737344137786</c:v>
                </c:pt>
                <c:pt idx="247" formatCode="0.00E+00">
                  <c:v>0.000627934096821457</c:v>
                </c:pt>
                <c:pt idx="248" formatCode="0.00E+00">
                  <c:v>0.000926950333403103</c:v>
                </c:pt>
                <c:pt idx="249" formatCode="0.00E+00">
                  <c:v>0.000687737344137786</c:v>
                </c:pt>
                <c:pt idx="250" formatCode="0.00E+00">
                  <c:v>0.000837245462428609</c:v>
                </c:pt>
                <c:pt idx="251" formatCode="0.00E+00">
                  <c:v>0.000867147086086774</c:v>
                </c:pt>
                <c:pt idx="252" formatCode="0.00E+00">
                  <c:v>0.000897048709744939</c:v>
                </c:pt>
                <c:pt idx="253" formatCode="0.00E+00">
                  <c:v>0.000717638967795951</c:v>
                </c:pt>
                <c:pt idx="254" formatCode="0.00E+00">
                  <c:v>0.000807343838770445</c:v>
                </c:pt>
                <c:pt idx="255" formatCode="0.00E+00">
                  <c:v>0.00077744221511228</c:v>
                </c:pt>
                <c:pt idx="256">
                  <c:v>0.00101665520437759</c:v>
                </c:pt>
                <c:pt idx="257" formatCode="0.00E+00">
                  <c:v>0.000687737344137786</c:v>
                </c:pt>
                <c:pt idx="258" formatCode="0.00E+00">
                  <c:v>0.000926950333403103</c:v>
                </c:pt>
                <c:pt idx="259">
                  <c:v>0.00101665520437759</c:v>
                </c:pt>
                <c:pt idx="260" formatCode="0.00E+00">
                  <c:v>0.000627934096821457</c:v>
                </c:pt>
                <c:pt idx="261" formatCode="0.00E+00">
                  <c:v>0.000717638967795951</c:v>
                </c:pt>
                <c:pt idx="262" formatCode="0.00E+00">
                  <c:v>0.000926950333403103</c:v>
                </c:pt>
                <c:pt idx="263" formatCode="0.00E+00">
                  <c:v>0.000657835720479622</c:v>
                </c:pt>
                <c:pt idx="264" formatCode="0.00E+00">
                  <c:v>0.000717638967795951</c:v>
                </c:pt>
                <c:pt idx="265" formatCode="0.00E+00">
                  <c:v>0.00077744221511228</c:v>
                </c:pt>
                <c:pt idx="266" formatCode="0.00E+00">
                  <c:v>0.000747540591454115</c:v>
                </c:pt>
                <c:pt idx="267" formatCode="0.00E+00">
                  <c:v>0.000687737344137786</c:v>
                </c:pt>
                <c:pt idx="268" formatCode="0.00E+00">
                  <c:v>0.000687737344137786</c:v>
                </c:pt>
                <c:pt idx="269" formatCode="0.00E+00">
                  <c:v>0.000657835720479622</c:v>
                </c:pt>
                <c:pt idx="270" formatCode="0.00E+00">
                  <c:v>0.000926950333403103</c:v>
                </c:pt>
                <c:pt idx="271" formatCode="0.00E+00">
                  <c:v>0.00077744221511228</c:v>
                </c:pt>
                <c:pt idx="272" formatCode="0.00E+00">
                  <c:v>0.000568130849505128</c:v>
                </c:pt>
                <c:pt idx="273" formatCode="0.00E+00">
                  <c:v>0.000867147086086774</c:v>
                </c:pt>
                <c:pt idx="274" formatCode="0.00E+00">
                  <c:v>0.000986753580719433</c:v>
                </c:pt>
                <c:pt idx="275" formatCode="0.00E+00">
                  <c:v>0.000867147086086774</c:v>
                </c:pt>
                <c:pt idx="276" formatCode="0.00E+00">
                  <c:v>0.000837245462428609</c:v>
                </c:pt>
                <c:pt idx="277" formatCode="0.00E+00">
                  <c:v>0.000657835720479622</c:v>
                </c:pt>
                <c:pt idx="278" formatCode="0.00E+00">
                  <c:v>0.00077744221511228</c:v>
                </c:pt>
                <c:pt idx="279" formatCode="0.00E+00">
                  <c:v>0.000807343838770445</c:v>
                </c:pt>
                <c:pt idx="280" formatCode="0.00E+00">
                  <c:v>0.000568130849505128</c:v>
                </c:pt>
                <c:pt idx="281" formatCode="0.00E+00">
                  <c:v>0.000657835720479622</c:v>
                </c:pt>
                <c:pt idx="282" formatCode="0.00E+00">
                  <c:v>0.000807343838770445</c:v>
                </c:pt>
                <c:pt idx="283">
                  <c:v>0.00101665520437759</c:v>
                </c:pt>
                <c:pt idx="284" formatCode="0.00E+00">
                  <c:v>0.000837245462428609</c:v>
                </c:pt>
                <c:pt idx="285" formatCode="0.00E+00">
                  <c:v>0.000807343838770445</c:v>
                </c:pt>
                <c:pt idx="286" formatCode="0.00E+00">
                  <c:v>0.000956851957061268</c:v>
                </c:pt>
                <c:pt idx="287" formatCode="0.00E+00">
                  <c:v>0.000807343838770445</c:v>
                </c:pt>
                <c:pt idx="288" formatCode="0.00E+00">
                  <c:v>0.00077744221511228</c:v>
                </c:pt>
                <c:pt idx="289" formatCode="0.00E+00">
                  <c:v>0.000807343838770445</c:v>
                </c:pt>
                <c:pt idx="290" formatCode="0.00E+00">
                  <c:v>0.000657835720479622</c:v>
                </c:pt>
                <c:pt idx="291" formatCode="0.00E+00">
                  <c:v>0.000867147086086774</c:v>
                </c:pt>
                <c:pt idx="292" formatCode="0.00E+00">
                  <c:v>0.000867147086086774</c:v>
                </c:pt>
                <c:pt idx="293" formatCode="0.00E+00">
                  <c:v>0.000598032473163292</c:v>
                </c:pt>
                <c:pt idx="294" formatCode="0.00E+00">
                  <c:v>0.000687737344137786</c:v>
                </c:pt>
                <c:pt idx="295" formatCode="0.00E+00">
                  <c:v>0.000807343838770445</c:v>
                </c:pt>
                <c:pt idx="296">
                  <c:v>0.00104655682803576</c:v>
                </c:pt>
                <c:pt idx="297" formatCode="0.00E+00">
                  <c:v>0.00077744221511228</c:v>
                </c:pt>
                <c:pt idx="298" formatCode="0.00E+00">
                  <c:v>0.000897048709744939</c:v>
                </c:pt>
                <c:pt idx="299" formatCode="0.00E+00">
                  <c:v>0.000538229225846963</c:v>
                </c:pt>
                <c:pt idx="300" formatCode="0.00E+00">
                  <c:v>0.000926950333403103</c:v>
                </c:pt>
                <c:pt idx="301" formatCode="0.00E+00">
                  <c:v>0.000657835720479622</c:v>
                </c:pt>
                <c:pt idx="302" formatCode="0.00E+00">
                  <c:v>0.000897048709744939</c:v>
                </c:pt>
                <c:pt idx="303" formatCode="0.00E+00">
                  <c:v>0.000598032473163292</c:v>
                </c:pt>
                <c:pt idx="304" formatCode="0.00E+00">
                  <c:v>0.000837245462428609</c:v>
                </c:pt>
                <c:pt idx="305" formatCode="0.00E+00">
                  <c:v>0.000627934096821457</c:v>
                </c:pt>
                <c:pt idx="306" formatCode="0.00E+00">
                  <c:v>0.000807343838770445</c:v>
                </c:pt>
                <c:pt idx="307" formatCode="0.00E+00">
                  <c:v>0.000568130849505128</c:v>
                </c:pt>
                <c:pt idx="308" formatCode="0.00E+00">
                  <c:v>0.000837245462428609</c:v>
                </c:pt>
                <c:pt idx="309" formatCode="0.00E+00">
                  <c:v>0.000837245462428609</c:v>
                </c:pt>
                <c:pt idx="310" formatCode="0.00E+00">
                  <c:v>0.000897048709744939</c:v>
                </c:pt>
                <c:pt idx="311" formatCode="0.00E+00">
                  <c:v>0.000837245462428609</c:v>
                </c:pt>
                <c:pt idx="312" formatCode="0.00E+00">
                  <c:v>0.000657835720479622</c:v>
                </c:pt>
                <c:pt idx="313" formatCode="0.00E+00">
                  <c:v>0.000837245462428609</c:v>
                </c:pt>
                <c:pt idx="314" formatCode="0.00E+00">
                  <c:v>0.000627934096821457</c:v>
                </c:pt>
                <c:pt idx="315" formatCode="0.00E+00">
                  <c:v>0.000598032473163292</c:v>
                </c:pt>
                <c:pt idx="316" formatCode="0.00E+00">
                  <c:v>0.000747540591454115</c:v>
                </c:pt>
                <c:pt idx="317" formatCode="0.00E+00">
                  <c:v>0.000956851957061268</c:v>
                </c:pt>
                <c:pt idx="318" formatCode="0.00E+00">
                  <c:v>0.000717638967795951</c:v>
                </c:pt>
                <c:pt idx="319" formatCode="0.00E+00">
                  <c:v>0.00077744221511228</c:v>
                </c:pt>
                <c:pt idx="320" formatCode="0.00E+00">
                  <c:v>0.000837245462428609</c:v>
                </c:pt>
                <c:pt idx="321" formatCode="0.00E+00">
                  <c:v>0.000657835720479622</c:v>
                </c:pt>
                <c:pt idx="322" formatCode="0.00E+00">
                  <c:v>0.000747540591454115</c:v>
                </c:pt>
                <c:pt idx="323">
                  <c:v>0.00107645845169392</c:v>
                </c:pt>
                <c:pt idx="324" formatCode="0.00E+00">
                  <c:v>0.000598032473163292</c:v>
                </c:pt>
                <c:pt idx="325" formatCode="0.00E+00">
                  <c:v>0.000657835720479622</c:v>
                </c:pt>
                <c:pt idx="326" formatCode="0.00E+00">
                  <c:v>0.000538229225846963</c:v>
                </c:pt>
                <c:pt idx="327" formatCode="0.00E+00">
                  <c:v>0.000837245462428609</c:v>
                </c:pt>
                <c:pt idx="328" formatCode="0.00E+00">
                  <c:v>0.000508327602188798</c:v>
                </c:pt>
                <c:pt idx="329" formatCode="0.00E+00">
                  <c:v>0.000478425978530634</c:v>
                </c:pt>
                <c:pt idx="330" formatCode="0.00E+00">
                  <c:v>0.000897048709744939</c:v>
                </c:pt>
                <c:pt idx="331">
                  <c:v>0.00101665520437759</c:v>
                </c:pt>
                <c:pt idx="332" formatCode="0.00E+00">
                  <c:v>0.000867147086086774</c:v>
                </c:pt>
                <c:pt idx="333" formatCode="0.00E+00">
                  <c:v>0.000687737344137786</c:v>
                </c:pt>
                <c:pt idx="334" formatCode="0.00E+00">
                  <c:v>0.000897048709744939</c:v>
                </c:pt>
                <c:pt idx="335" formatCode="0.00E+00">
                  <c:v>0.000508327602188798</c:v>
                </c:pt>
                <c:pt idx="336" formatCode="0.00E+00">
                  <c:v>0.000837245462428609</c:v>
                </c:pt>
                <c:pt idx="337" formatCode="0.00E+00">
                  <c:v>0.000687737344137786</c:v>
                </c:pt>
                <c:pt idx="338" formatCode="0.00E+00">
                  <c:v>0.000508327602188798</c:v>
                </c:pt>
                <c:pt idx="339" formatCode="0.00E+00">
                  <c:v>0.000418622731214304</c:v>
                </c:pt>
                <c:pt idx="340" formatCode="0.00E+00">
                  <c:v>0.00077744221511228</c:v>
                </c:pt>
                <c:pt idx="341">
                  <c:v>0.00101665520437759</c:v>
                </c:pt>
                <c:pt idx="342" formatCode="0.00E+00">
                  <c:v>0.000508327602188798</c:v>
                </c:pt>
                <c:pt idx="343" formatCode="0.00E+00">
                  <c:v>0.000448524354872469</c:v>
                </c:pt>
                <c:pt idx="344" formatCode="0.00E+00">
                  <c:v>0.000717638967795951</c:v>
                </c:pt>
                <c:pt idx="345">
                  <c:v>0.00101665520437759</c:v>
                </c:pt>
                <c:pt idx="346" formatCode="0.00E+00">
                  <c:v>0.000807343838770445</c:v>
                </c:pt>
                <c:pt idx="347" formatCode="0.00E+00">
                  <c:v>0.00077744221511228</c:v>
                </c:pt>
                <c:pt idx="348" formatCode="0.00E+00">
                  <c:v>0.00077744221511228</c:v>
                </c:pt>
                <c:pt idx="349" formatCode="0.00E+00">
                  <c:v>0.000687737344137786</c:v>
                </c:pt>
                <c:pt idx="350" formatCode="0.00E+00">
                  <c:v>0.000926950333403103</c:v>
                </c:pt>
                <c:pt idx="351" formatCode="0.00E+00">
                  <c:v>0.000717638967795951</c:v>
                </c:pt>
                <c:pt idx="352" formatCode="0.00E+00">
                  <c:v>0.000986753580719433</c:v>
                </c:pt>
                <c:pt idx="353" formatCode="0.00E+00">
                  <c:v>0.000598032473163292</c:v>
                </c:pt>
                <c:pt idx="354" formatCode="0.00E+00">
                  <c:v>0.000598032473163292</c:v>
                </c:pt>
                <c:pt idx="355" formatCode="0.00E+00">
                  <c:v>0.000807343838770445</c:v>
                </c:pt>
                <c:pt idx="356" formatCode="0.00E+00">
                  <c:v>0.000837245462428609</c:v>
                </c:pt>
                <c:pt idx="357" formatCode="0.00E+00">
                  <c:v>0.000568130849505128</c:v>
                </c:pt>
                <c:pt idx="358" formatCode="0.00E+00">
                  <c:v>0.000598032473163292</c:v>
                </c:pt>
                <c:pt idx="359" formatCode="0.00E+00">
                  <c:v>0.000448524354872469</c:v>
                </c:pt>
                <c:pt idx="360" formatCode="0.00E+00">
                  <c:v>0.000538229225846963</c:v>
                </c:pt>
                <c:pt idx="361" formatCode="0.00E+00">
                  <c:v>0.000717638967795951</c:v>
                </c:pt>
                <c:pt idx="362" formatCode="0.00E+00">
                  <c:v>0.000837245462428609</c:v>
                </c:pt>
                <c:pt idx="363" formatCode="0.00E+00">
                  <c:v>0.000568130849505128</c:v>
                </c:pt>
                <c:pt idx="364" formatCode="0.00E+00">
                  <c:v>0.000837245462428609</c:v>
                </c:pt>
                <c:pt idx="365" formatCode="0.00E+00">
                  <c:v>0.00077744221511228</c:v>
                </c:pt>
                <c:pt idx="366" formatCode="0.00E+00">
                  <c:v>0.000867147086086774</c:v>
                </c:pt>
                <c:pt idx="367" formatCode="0.00E+00">
                  <c:v>0.00077744221511228</c:v>
                </c:pt>
                <c:pt idx="368" formatCode="0.00E+00">
                  <c:v>0.000508327602188798</c:v>
                </c:pt>
                <c:pt idx="369" formatCode="0.00E+00">
                  <c:v>0.000687737344137786</c:v>
                </c:pt>
                <c:pt idx="370" formatCode="0.00E+00">
                  <c:v>0.000657835720479622</c:v>
                </c:pt>
                <c:pt idx="371" formatCode="0.00E+00">
                  <c:v>0.000897048709744939</c:v>
                </c:pt>
                <c:pt idx="372" formatCode="0.00E+00">
                  <c:v>0.000627934096821457</c:v>
                </c:pt>
                <c:pt idx="373" formatCode="0.00E+00">
                  <c:v>0.000867147086086774</c:v>
                </c:pt>
                <c:pt idx="374" formatCode="0.00E+00">
                  <c:v>0.000717638967795951</c:v>
                </c:pt>
                <c:pt idx="375" formatCode="0.00E+00">
                  <c:v>0.000747540591454115</c:v>
                </c:pt>
                <c:pt idx="376" formatCode="0.00E+00">
                  <c:v>0.000478425978530634</c:v>
                </c:pt>
                <c:pt idx="377" formatCode="0.00E+00">
                  <c:v>0.000568130849505128</c:v>
                </c:pt>
                <c:pt idx="378" formatCode="0.00E+00">
                  <c:v>0.000657835720479622</c:v>
                </c:pt>
                <c:pt idx="379" formatCode="0.00E+00">
                  <c:v>0.000657835720479622</c:v>
                </c:pt>
                <c:pt idx="380" formatCode="0.00E+00">
                  <c:v>0.000717638967795951</c:v>
                </c:pt>
                <c:pt idx="381" formatCode="0.00E+00">
                  <c:v>0.000508327602188798</c:v>
                </c:pt>
                <c:pt idx="382" formatCode="0.00E+00">
                  <c:v>0.000807343838770445</c:v>
                </c:pt>
                <c:pt idx="383" formatCode="0.00E+00">
                  <c:v>0.000568130849505128</c:v>
                </c:pt>
                <c:pt idx="384" formatCode="0.00E+00">
                  <c:v>0.000657835720479622</c:v>
                </c:pt>
                <c:pt idx="385" formatCode="0.00E+00">
                  <c:v>0.000747540591454115</c:v>
                </c:pt>
                <c:pt idx="386" formatCode="0.00E+00">
                  <c:v>0.000657835720479622</c:v>
                </c:pt>
                <c:pt idx="387" formatCode="0.00E+00">
                  <c:v>0.000807343838770445</c:v>
                </c:pt>
                <c:pt idx="388" formatCode="0.00E+00">
                  <c:v>0.000837245462428609</c:v>
                </c:pt>
                <c:pt idx="389" formatCode="0.00E+00">
                  <c:v>0.000538229225846963</c:v>
                </c:pt>
                <c:pt idx="390" formatCode="0.00E+00">
                  <c:v>0.000478425978530634</c:v>
                </c:pt>
                <c:pt idx="391" formatCode="0.00E+00">
                  <c:v>0.000807343838770445</c:v>
                </c:pt>
                <c:pt idx="392" formatCode="0.00E+00">
                  <c:v>0.000627934096821457</c:v>
                </c:pt>
                <c:pt idx="393" formatCode="0.00E+00">
                  <c:v>0.000687737344137786</c:v>
                </c:pt>
                <c:pt idx="394" formatCode="0.00E+00">
                  <c:v>0.000598032473163292</c:v>
                </c:pt>
                <c:pt idx="395" formatCode="0.00E+00">
                  <c:v>0.000657835720479622</c:v>
                </c:pt>
                <c:pt idx="396" formatCode="0.00E+00">
                  <c:v>0.000418622731214304</c:v>
                </c:pt>
                <c:pt idx="397" formatCode="0.00E+00">
                  <c:v>0.000478425978530634</c:v>
                </c:pt>
                <c:pt idx="398" formatCode="0.00E+00">
                  <c:v>0.000837245462428609</c:v>
                </c:pt>
                <c:pt idx="399" formatCode="0.00E+00">
                  <c:v>0.000508327602188798</c:v>
                </c:pt>
                <c:pt idx="400" formatCode="0.00E+00">
                  <c:v>0.00038872110755614</c:v>
                </c:pt>
                <c:pt idx="401" formatCode="0.00E+00">
                  <c:v>0.000627934096821457</c:v>
                </c:pt>
                <c:pt idx="402" formatCode="0.00E+00">
                  <c:v>0.000598032473163292</c:v>
                </c:pt>
                <c:pt idx="403" formatCode="0.00E+00">
                  <c:v>0.000956851957061268</c:v>
                </c:pt>
                <c:pt idx="404" formatCode="0.00E+00">
                  <c:v>0.000568130849505128</c:v>
                </c:pt>
                <c:pt idx="405" formatCode="0.00E+00">
                  <c:v>0.000478425978530634</c:v>
                </c:pt>
                <c:pt idx="406" formatCode="0.00E+00">
                  <c:v>0.000687737344137786</c:v>
                </c:pt>
                <c:pt idx="407" formatCode="0.00E+00">
                  <c:v>0.000627934096821457</c:v>
                </c:pt>
                <c:pt idx="408" formatCode="0.00E+00">
                  <c:v>0.000418622731214304</c:v>
                </c:pt>
                <c:pt idx="409" formatCode="0.00E+00">
                  <c:v>0.000508327602188798</c:v>
                </c:pt>
                <c:pt idx="410" formatCode="0.00E+00">
                  <c:v>0.000717638967795951</c:v>
                </c:pt>
                <c:pt idx="411" formatCode="0.00E+00">
                  <c:v>0.000627934096821457</c:v>
                </c:pt>
                <c:pt idx="412">
                  <c:v>0.00104655682803576</c:v>
                </c:pt>
                <c:pt idx="413" formatCode="0.00E+00">
                  <c:v>0.000508327602188798</c:v>
                </c:pt>
                <c:pt idx="414" formatCode="0.00E+00">
                  <c:v>0.000627934096821457</c:v>
                </c:pt>
                <c:pt idx="415" formatCode="0.00E+00">
                  <c:v>0.000657835720479622</c:v>
                </c:pt>
                <c:pt idx="416" formatCode="0.00E+00">
                  <c:v>0.000837245462428609</c:v>
                </c:pt>
                <c:pt idx="417" formatCode="0.00E+00">
                  <c:v>0.000627934096821457</c:v>
                </c:pt>
                <c:pt idx="418" formatCode="0.00E+00">
                  <c:v>0.000538229225846963</c:v>
                </c:pt>
                <c:pt idx="419" formatCode="0.00E+00">
                  <c:v>0.00077744221511228</c:v>
                </c:pt>
                <c:pt idx="420" formatCode="0.00E+00">
                  <c:v>0.000657835720479622</c:v>
                </c:pt>
                <c:pt idx="421" formatCode="0.00E+00">
                  <c:v>0.000657835720479622</c:v>
                </c:pt>
                <c:pt idx="422" formatCode="0.00E+00">
                  <c:v>0.000807343838770445</c:v>
                </c:pt>
                <c:pt idx="423" formatCode="0.00E+00">
                  <c:v>0.000538229225846963</c:v>
                </c:pt>
                <c:pt idx="424" formatCode="0.00E+00">
                  <c:v>0.000956851957061268</c:v>
                </c:pt>
                <c:pt idx="425" formatCode="0.00E+00">
                  <c:v>0.000627934096821457</c:v>
                </c:pt>
                <c:pt idx="426" formatCode="0.00E+00">
                  <c:v>0.000657835720479622</c:v>
                </c:pt>
                <c:pt idx="427" formatCode="0.00E+00">
                  <c:v>0.000657835720479622</c:v>
                </c:pt>
                <c:pt idx="428" formatCode="0.00E+00">
                  <c:v>0.000657835720479622</c:v>
                </c:pt>
                <c:pt idx="429" formatCode="0.00E+00">
                  <c:v>0.000986753580719433</c:v>
                </c:pt>
                <c:pt idx="430" formatCode="0.00E+00">
                  <c:v>0.000598032473163292</c:v>
                </c:pt>
                <c:pt idx="431" formatCode="0.00E+00">
                  <c:v>0.000478425978530634</c:v>
                </c:pt>
                <c:pt idx="432" formatCode="0.00E+00">
                  <c:v>0.000598032473163292</c:v>
                </c:pt>
                <c:pt idx="433" formatCode="0.00E+00">
                  <c:v>0.000897048709744939</c:v>
                </c:pt>
                <c:pt idx="434" formatCode="0.00E+00">
                  <c:v>0.000956851957061268</c:v>
                </c:pt>
                <c:pt idx="435" formatCode="0.00E+00">
                  <c:v>0.000747540591454115</c:v>
                </c:pt>
                <c:pt idx="436" formatCode="0.00E+00">
                  <c:v>0.000627934096821457</c:v>
                </c:pt>
                <c:pt idx="437" formatCode="0.00E+00">
                  <c:v>0.000717638967795951</c:v>
                </c:pt>
                <c:pt idx="438" formatCode="0.00E+00">
                  <c:v>0.000627934096821457</c:v>
                </c:pt>
                <c:pt idx="439" formatCode="0.00E+00">
                  <c:v>0.00077744221511228</c:v>
                </c:pt>
                <c:pt idx="440" formatCode="0.00E+00">
                  <c:v>0.000657835720479622</c:v>
                </c:pt>
                <c:pt idx="441" formatCode="0.00E+00">
                  <c:v>0.000657835720479622</c:v>
                </c:pt>
                <c:pt idx="442" formatCode="0.00E+00">
                  <c:v>0.000717638967795951</c:v>
                </c:pt>
                <c:pt idx="443" formatCode="0.00E+00">
                  <c:v>0.000627934096821457</c:v>
                </c:pt>
                <c:pt idx="444" formatCode="0.00E+00">
                  <c:v>0.000837245462428609</c:v>
                </c:pt>
                <c:pt idx="445" formatCode="0.00E+00">
                  <c:v>0.000598032473163292</c:v>
                </c:pt>
                <c:pt idx="446" formatCode="0.00E+00">
                  <c:v>0.000627934096821457</c:v>
                </c:pt>
                <c:pt idx="447" formatCode="0.00E+00">
                  <c:v>0.000448524354872469</c:v>
                </c:pt>
                <c:pt idx="448" formatCode="0.00E+00">
                  <c:v>0.000598032473163292</c:v>
                </c:pt>
                <c:pt idx="449" formatCode="0.00E+00">
                  <c:v>0.000657835720479622</c:v>
                </c:pt>
                <c:pt idx="450">
                  <c:v>0.00104655682803576</c:v>
                </c:pt>
                <c:pt idx="451" formatCode="0.00E+00">
                  <c:v>0.000747540591454115</c:v>
                </c:pt>
                <c:pt idx="452" formatCode="0.00E+00">
                  <c:v>0.00077744221511228</c:v>
                </c:pt>
                <c:pt idx="453" formatCode="0.00E+00">
                  <c:v>0.000657835720479622</c:v>
                </c:pt>
                <c:pt idx="454" formatCode="0.00E+00">
                  <c:v>0.000538229225846963</c:v>
                </c:pt>
                <c:pt idx="455" formatCode="0.00E+00">
                  <c:v>0.000598032473163292</c:v>
                </c:pt>
                <c:pt idx="456" formatCode="0.00E+00">
                  <c:v>0.000598032473163292</c:v>
                </c:pt>
                <c:pt idx="457" formatCode="0.00E+00">
                  <c:v>0.000867147086086774</c:v>
                </c:pt>
                <c:pt idx="458" formatCode="0.00E+00">
                  <c:v>0.000598032473163292</c:v>
                </c:pt>
                <c:pt idx="459" formatCode="0.00E+00">
                  <c:v>0.000328917860239811</c:v>
                </c:pt>
                <c:pt idx="460" formatCode="0.00E+00">
                  <c:v>0.000328917860239811</c:v>
                </c:pt>
                <c:pt idx="461" formatCode="0.00E+00">
                  <c:v>0.000657835720479622</c:v>
                </c:pt>
                <c:pt idx="462" formatCode="0.00E+00">
                  <c:v>0.000627934096821457</c:v>
                </c:pt>
                <c:pt idx="463" formatCode="0.00E+00">
                  <c:v>0.000747540591454115</c:v>
                </c:pt>
                <c:pt idx="464" formatCode="0.00E+00">
                  <c:v>0.000508327602188798</c:v>
                </c:pt>
                <c:pt idx="465" formatCode="0.00E+00">
                  <c:v>0.000448524354872469</c:v>
                </c:pt>
                <c:pt idx="466" formatCode="0.00E+00">
                  <c:v>0.000568130849505128</c:v>
                </c:pt>
                <c:pt idx="467" formatCode="0.00E+00">
                  <c:v>0.000448524354872469</c:v>
                </c:pt>
                <c:pt idx="468" formatCode="0.00E+00">
                  <c:v>0.00077744221511228</c:v>
                </c:pt>
                <c:pt idx="469" formatCode="0.00E+00">
                  <c:v>0.000627934096821457</c:v>
                </c:pt>
                <c:pt idx="470" formatCode="0.00E+00">
                  <c:v>0.000568130849505128</c:v>
                </c:pt>
                <c:pt idx="471" formatCode="0.00E+00">
                  <c:v>0.000478425978530634</c:v>
                </c:pt>
                <c:pt idx="472" formatCode="0.00E+00">
                  <c:v>0.000627934096821457</c:v>
                </c:pt>
                <c:pt idx="473" formatCode="0.00E+00">
                  <c:v>0.000747540591454115</c:v>
                </c:pt>
                <c:pt idx="474" formatCode="0.00E+00">
                  <c:v>0.000717638967795951</c:v>
                </c:pt>
                <c:pt idx="475" formatCode="0.00E+00">
                  <c:v>0.000418622731214304</c:v>
                </c:pt>
                <c:pt idx="476" formatCode="0.00E+00">
                  <c:v>0.000598032473163292</c:v>
                </c:pt>
                <c:pt idx="477" formatCode="0.00E+00">
                  <c:v>0.000837245462428609</c:v>
                </c:pt>
                <c:pt idx="478" formatCode="0.00E+00">
                  <c:v>0.00038872110755614</c:v>
                </c:pt>
                <c:pt idx="479" formatCode="0.00E+00">
                  <c:v>0.000568130849505128</c:v>
                </c:pt>
                <c:pt idx="480" formatCode="0.00E+00">
                  <c:v>0.000687737344137786</c:v>
                </c:pt>
                <c:pt idx="481" formatCode="0.00E+00">
                  <c:v>0.000717638967795951</c:v>
                </c:pt>
                <c:pt idx="482" formatCode="0.00E+00">
                  <c:v>0.000598032473163292</c:v>
                </c:pt>
                <c:pt idx="483" formatCode="0.00E+00">
                  <c:v>0.000598032473163292</c:v>
                </c:pt>
                <c:pt idx="484" formatCode="0.00E+00">
                  <c:v>0.000747540591454115</c:v>
                </c:pt>
                <c:pt idx="485" formatCode="0.00E+00">
                  <c:v>0.000717638967795951</c:v>
                </c:pt>
                <c:pt idx="486" formatCode="0.00E+00">
                  <c:v>0.000627934096821457</c:v>
                </c:pt>
                <c:pt idx="487" formatCode="0.00E+00">
                  <c:v>0.000418622731214304</c:v>
                </c:pt>
                <c:pt idx="488" formatCode="0.00E+00">
                  <c:v>0.000717638967795951</c:v>
                </c:pt>
                <c:pt idx="489" formatCode="0.00E+00">
                  <c:v>0.000747540591454115</c:v>
                </c:pt>
                <c:pt idx="490" formatCode="0.00E+00">
                  <c:v>0.000657835720479622</c:v>
                </c:pt>
                <c:pt idx="491" formatCode="0.00E+00">
                  <c:v>0.000448524354872469</c:v>
                </c:pt>
                <c:pt idx="492" formatCode="0.00E+00">
                  <c:v>0.000508327602188798</c:v>
                </c:pt>
                <c:pt idx="493" formatCode="0.00E+00">
                  <c:v>0.000717638967795951</c:v>
                </c:pt>
                <c:pt idx="494" formatCode="0.00E+00">
                  <c:v>0.000747540591454115</c:v>
                </c:pt>
                <c:pt idx="495" formatCode="0.00E+00">
                  <c:v>0.000687737344137786</c:v>
                </c:pt>
                <c:pt idx="496" formatCode="0.00E+00">
                  <c:v>0.000478425978530634</c:v>
                </c:pt>
                <c:pt idx="497" formatCode="0.00E+00">
                  <c:v>0.000687737344137786</c:v>
                </c:pt>
                <c:pt idx="498" formatCode="0.00E+00">
                  <c:v>0.000568130849505128</c:v>
                </c:pt>
                <c:pt idx="499" formatCode="0.00E+00">
                  <c:v>0.000598032473163292</c:v>
                </c:pt>
                <c:pt idx="500" formatCode="0.00E+00">
                  <c:v>0.000538229225846963</c:v>
                </c:pt>
                <c:pt idx="501" formatCode="0.00E+00">
                  <c:v>0.000358819483897975</c:v>
                </c:pt>
                <c:pt idx="502" formatCode="0.00E+00">
                  <c:v>0.000598032473163292</c:v>
                </c:pt>
                <c:pt idx="503" formatCode="0.00E+00">
                  <c:v>0.000478425978530634</c:v>
                </c:pt>
                <c:pt idx="504" formatCode="0.00E+00">
                  <c:v>0.000627934096821457</c:v>
                </c:pt>
                <c:pt idx="505" formatCode="0.00E+00">
                  <c:v>0.00077744221511228</c:v>
                </c:pt>
                <c:pt idx="506" formatCode="0.00E+00">
                  <c:v>0.000627934096821457</c:v>
                </c:pt>
                <c:pt idx="507" formatCode="0.00E+00">
                  <c:v>0.00077744221511228</c:v>
                </c:pt>
                <c:pt idx="508" formatCode="0.00E+00">
                  <c:v>0.000269114612923481</c:v>
                </c:pt>
                <c:pt idx="509" formatCode="0.00E+00">
                  <c:v>0.000478425978530634</c:v>
                </c:pt>
                <c:pt idx="510" formatCode="0.00E+00">
                  <c:v>0.00038872110755614</c:v>
                </c:pt>
                <c:pt idx="511" formatCode="0.00E+00">
                  <c:v>0.000478425978530634</c:v>
                </c:pt>
                <c:pt idx="512" formatCode="0.00E+00">
                  <c:v>0.000598032473163292</c:v>
                </c:pt>
                <c:pt idx="513" formatCode="0.00E+00">
                  <c:v>0.000568130849505128</c:v>
                </c:pt>
                <c:pt idx="514" formatCode="0.00E+00">
                  <c:v>0.000598032473163292</c:v>
                </c:pt>
                <c:pt idx="515" formatCode="0.00E+00">
                  <c:v>0.000687737344137786</c:v>
                </c:pt>
                <c:pt idx="516" formatCode="0.00E+00">
                  <c:v>0.000598032473163292</c:v>
                </c:pt>
                <c:pt idx="517" formatCode="0.00E+00">
                  <c:v>0.000299016236581646</c:v>
                </c:pt>
                <c:pt idx="518" formatCode="0.00E+00">
                  <c:v>0.000538229225846963</c:v>
                </c:pt>
                <c:pt idx="519" formatCode="0.00E+00">
                  <c:v>0.000568130849505128</c:v>
                </c:pt>
                <c:pt idx="520" formatCode="0.00E+00">
                  <c:v>0.000627934096821457</c:v>
                </c:pt>
                <c:pt idx="521" formatCode="0.00E+00">
                  <c:v>0.000478425978530634</c:v>
                </c:pt>
                <c:pt idx="522" formatCode="0.00E+00">
                  <c:v>0.000538229225846963</c:v>
                </c:pt>
                <c:pt idx="523" formatCode="0.00E+00">
                  <c:v>0.000687737344137786</c:v>
                </c:pt>
                <c:pt idx="524" formatCode="0.00E+00">
                  <c:v>0.000568130849505128</c:v>
                </c:pt>
                <c:pt idx="525" formatCode="0.00E+00">
                  <c:v>0.000598032473163292</c:v>
                </c:pt>
                <c:pt idx="526" formatCode="0.00E+00">
                  <c:v>0.000657835720479622</c:v>
                </c:pt>
                <c:pt idx="527" formatCode="0.00E+00">
                  <c:v>0.000717638967795951</c:v>
                </c:pt>
                <c:pt idx="528" formatCode="0.00E+00">
                  <c:v>0.000418622731214304</c:v>
                </c:pt>
                <c:pt idx="529" formatCode="0.00E+00">
                  <c:v>0.000657835720479622</c:v>
                </c:pt>
                <c:pt idx="530" formatCode="0.00E+00">
                  <c:v>0.000299016236581646</c:v>
                </c:pt>
                <c:pt idx="531" formatCode="0.00E+00">
                  <c:v>0.000657835720479622</c:v>
                </c:pt>
                <c:pt idx="532" formatCode="0.00E+00">
                  <c:v>0.000807343838770445</c:v>
                </c:pt>
                <c:pt idx="533" formatCode="0.00E+00">
                  <c:v>0.000598032473163292</c:v>
                </c:pt>
                <c:pt idx="534" formatCode="0.00E+00">
                  <c:v>0.000538229225846963</c:v>
                </c:pt>
                <c:pt idx="535" formatCode="0.00E+00">
                  <c:v>0.000568130849505128</c:v>
                </c:pt>
                <c:pt idx="536" formatCode="0.00E+00">
                  <c:v>0.000598032473163292</c:v>
                </c:pt>
                <c:pt idx="537" formatCode="0.00E+00">
                  <c:v>0.000717638967795951</c:v>
                </c:pt>
                <c:pt idx="538" formatCode="0.00E+00">
                  <c:v>0.00077744221511228</c:v>
                </c:pt>
                <c:pt idx="539" formatCode="0.00E+00">
                  <c:v>0.000657835720479622</c:v>
                </c:pt>
                <c:pt idx="540" formatCode="0.00E+00">
                  <c:v>0.000627934096821457</c:v>
                </c:pt>
                <c:pt idx="541" formatCode="0.00E+00">
                  <c:v>0.000657835720479622</c:v>
                </c:pt>
                <c:pt idx="542" formatCode="0.00E+00">
                  <c:v>0.000657835720479622</c:v>
                </c:pt>
                <c:pt idx="543" formatCode="0.00E+00">
                  <c:v>0.00038872110755614</c:v>
                </c:pt>
                <c:pt idx="544" formatCode="0.00E+00">
                  <c:v>0.00038872110755614</c:v>
                </c:pt>
                <c:pt idx="545" formatCode="0.00E+00">
                  <c:v>0.000478425978530634</c:v>
                </c:pt>
                <c:pt idx="546" formatCode="0.00E+00">
                  <c:v>0.000657835720479622</c:v>
                </c:pt>
                <c:pt idx="547" formatCode="0.00E+00">
                  <c:v>0.000807343838770445</c:v>
                </c:pt>
                <c:pt idx="548" formatCode="0.00E+00">
                  <c:v>0.000837245462428609</c:v>
                </c:pt>
                <c:pt idx="549" formatCode="0.00E+00">
                  <c:v>0.000538229225846963</c:v>
                </c:pt>
                <c:pt idx="550" formatCode="0.00E+00">
                  <c:v>0.000448524354872469</c:v>
                </c:pt>
                <c:pt idx="551" formatCode="0.00E+00">
                  <c:v>0.000358819483897975</c:v>
                </c:pt>
                <c:pt idx="552" formatCode="0.00E+00">
                  <c:v>0.000478425978530634</c:v>
                </c:pt>
                <c:pt idx="553" formatCode="0.00E+00">
                  <c:v>0.000657835720479622</c:v>
                </c:pt>
                <c:pt idx="554" formatCode="0.00E+00">
                  <c:v>0.000837245462428609</c:v>
                </c:pt>
                <c:pt idx="555" formatCode="0.00E+00">
                  <c:v>0.000478425978530634</c:v>
                </c:pt>
                <c:pt idx="556" formatCode="0.00E+00">
                  <c:v>0.000687737344137786</c:v>
                </c:pt>
                <c:pt idx="557" formatCode="0.00E+00">
                  <c:v>0.000508327602188798</c:v>
                </c:pt>
                <c:pt idx="558" formatCode="0.00E+00">
                  <c:v>0.000747540591454115</c:v>
                </c:pt>
                <c:pt idx="559" formatCode="0.00E+00">
                  <c:v>0.000807343838770445</c:v>
                </c:pt>
                <c:pt idx="560" formatCode="0.00E+00">
                  <c:v>0.000448524354872469</c:v>
                </c:pt>
                <c:pt idx="561" formatCode="0.00E+00">
                  <c:v>0.000747540591454115</c:v>
                </c:pt>
                <c:pt idx="562" formatCode="0.00E+00">
                  <c:v>0.000538229225846963</c:v>
                </c:pt>
                <c:pt idx="563" formatCode="0.00E+00">
                  <c:v>0.000508327602188798</c:v>
                </c:pt>
                <c:pt idx="564" formatCode="0.00E+00">
                  <c:v>0.00038872110755614</c:v>
                </c:pt>
                <c:pt idx="565" formatCode="0.00E+00">
                  <c:v>0.000687737344137786</c:v>
                </c:pt>
                <c:pt idx="566" formatCode="0.00E+00">
                  <c:v>0.000598032473163292</c:v>
                </c:pt>
                <c:pt idx="567" formatCode="0.00E+00">
                  <c:v>0.000358819483897975</c:v>
                </c:pt>
                <c:pt idx="568" formatCode="0.00E+00">
                  <c:v>0.000478425978530634</c:v>
                </c:pt>
                <c:pt idx="569" formatCode="0.00E+00">
                  <c:v>0.000687737344137786</c:v>
                </c:pt>
                <c:pt idx="570" formatCode="0.00E+00">
                  <c:v>0.000687737344137786</c:v>
                </c:pt>
                <c:pt idx="571" formatCode="0.00E+00">
                  <c:v>0.000837245462428609</c:v>
                </c:pt>
                <c:pt idx="572" formatCode="0.00E+00">
                  <c:v>0.000538229225846963</c:v>
                </c:pt>
                <c:pt idx="573" formatCode="0.00E+00">
                  <c:v>0.000478425978530634</c:v>
                </c:pt>
                <c:pt idx="574" formatCode="0.00E+00">
                  <c:v>0.000299016236581646</c:v>
                </c:pt>
                <c:pt idx="575" formatCode="0.00E+00">
                  <c:v>0.000627934096821457</c:v>
                </c:pt>
                <c:pt idx="576" formatCode="0.00E+00">
                  <c:v>0.000478425978530634</c:v>
                </c:pt>
                <c:pt idx="577" formatCode="0.00E+00">
                  <c:v>0.000598032473163292</c:v>
                </c:pt>
                <c:pt idx="578" formatCode="0.00E+00">
                  <c:v>0.000717638967795951</c:v>
                </c:pt>
                <c:pt idx="579" formatCode="0.00E+00">
                  <c:v>0.000478425978530634</c:v>
                </c:pt>
                <c:pt idx="580" formatCode="0.00E+00">
                  <c:v>0.000448524354872469</c:v>
                </c:pt>
                <c:pt idx="581" formatCode="0.00E+00">
                  <c:v>0.000717638967795951</c:v>
                </c:pt>
                <c:pt idx="582" formatCode="0.00E+00">
                  <c:v>0.000747540591454115</c:v>
                </c:pt>
                <c:pt idx="583" formatCode="0.00E+00">
                  <c:v>0.000448524354872469</c:v>
                </c:pt>
                <c:pt idx="584" formatCode="0.00E+00">
                  <c:v>0.000598032473163292</c:v>
                </c:pt>
                <c:pt idx="585" formatCode="0.00E+00">
                  <c:v>0.000418622731214304</c:v>
                </c:pt>
                <c:pt idx="586" formatCode="0.00E+00">
                  <c:v>0.000448524354872469</c:v>
                </c:pt>
                <c:pt idx="587" formatCode="0.00E+00">
                  <c:v>0.000598032473163292</c:v>
                </c:pt>
                <c:pt idx="588" formatCode="0.00E+00">
                  <c:v>0.000598032473163292</c:v>
                </c:pt>
                <c:pt idx="589" formatCode="0.00E+00">
                  <c:v>0.000478425978530634</c:v>
                </c:pt>
                <c:pt idx="590" formatCode="0.00E+00">
                  <c:v>0.000627934096821457</c:v>
                </c:pt>
                <c:pt idx="591" formatCode="0.00E+00">
                  <c:v>0.000418622731214304</c:v>
                </c:pt>
                <c:pt idx="592" formatCode="0.00E+00">
                  <c:v>0.000358819483897975</c:v>
                </c:pt>
                <c:pt idx="593" formatCode="0.00E+00">
                  <c:v>0.000687737344137786</c:v>
                </c:pt>
                <c:pt idx="594" formatCode="0.00E+00">
                  <c:v>0.000508327602188798</c:v>
                </c:pt>
                <c:pt idx="595" formatCode="0.00E+00">
                  <c:v>0.000687737344137786</c:v>
                </c:pt>
                <c:pt idx="596" formatCode="0.00E+00">
                  <c:v>0.000508327602188798</c:v>
                </c:pt>
                <c:pt idx="597" formatCode="0.00E+00">
                  <c:v>0.000508327602188798</c:v>
                </c:pt>
                <c:pt idx="598" formatCode="0.00E+00">
                  <c:v>0.00038872110755614</c:v>
                </c:pt>
                <c:pt idx="599" formatCode="0.00E+00">
                  <c:v>0.000627934096821457</c:v>
                </c:pt>
                <c:pt idx="600" formatCode="0.00E+00">
                  <c:v>0.000328917860239811</c:v>
                </c:pt>
                <c:pt idx="601" formatCode="0.00E+00">
                  <c:v>0.000508327602188798</c:v>
                </c:pt>
                <c:pt idx="602" formatCode="0.00E+00">
                  <c:v>0.000627934096821457</c:v>
                </c:pt>
                <c:pt idx="603" formatCode="0.00E+00">
                  <c:v>0.000448524354872469</c:v>
                </c:pt>
                <c:pt idx="604" formatCode="0.00E+00">
                  <c:v>0.000627934096821457</c:v>
                </c:pt>
                <c:pt idx="605" formatCode="0.00E+00">
                  <c:v>0.000328917860239811</c:v>
                </c:pt>
                <c:pt idx="606" formatCode="0.00E+00">
                  <c:v>0.00038872110755614</c:v>
                </c:pt>
                <c:pt idx="607" formatCode="0.00E+00">
                  <c:v>0.000448524354872469</c:v>
                </c:pt>
                <c:pt idx="608" formatCode="0.00E+00">
                  <c:v>0.000478425978530634</c:v>
                </c:pt>
                <c:pt idx="609" formatCode="0.00E+00">
                  <c:v>0.000418622731214304</c:v>
                </c:pt>
                <c:pt idx="610" formatCode="0.00E+00">
                  <c:v>0.000657835720479622</c:v>
                </c:pt>
                <c:pt idx="611" formatCode="0.00E+00">
                  <c:v>0.000538229225846963</c:v>
                </c:pt>
                <c:pt idx="612" formatCode="0.00E+00">
                  <c:v>0.000299016236581646</c:v>
                </c:pt>
                <c:pt idx="613" formatCode="0.00E+00">
                  <c:v>0.000478425978530634</c:v>
                </c:pt>
                <c:pt idx="614" formatCode="0.00E+00">
                  <c:v>0.00038872110755614</c:v>
                </c:pt>
                <c:pt idx="615" formatCode="0.00E+00">
                  <c:v>0.000538229225846963</c:v>
                </c:pt>
                <c:pt idx="616" formatCode="0.00E+00">
                  <c:v>0.000538229225846963</c:v>
                </c:pt>
                <c:pt idx="617" formatCode="0.00E+00">
                  <c:v>0.000657835720479622</c:v>
                </c:pt>
                <c:pt idx="618" formatCode="0.00E+00">
                  <c:v>0.000448524354872469</c:v>
                </c:pt>
                <c:pt idx="619" formatCode="0.00E+00">
                  <c:v>0.000717638967795951</c:v>
                </c:pt>
                <c:pt idx="620" formatCode="0.00E+00">
                  <c:v>0.000538229225846963</c:v>
                </c:pt>
                <c:pt idx="621" formatCode="0.00E+00">
                  <c:v>0.000508327602188798</c:v>
                </c:pt>
                <c:pt idx="622" formatCode="0.00E+00">
                  <c:v>0.000717638967795951</c:v>
                </c:pt>
                <c:pt idx="623" formatCode="0.00E+00">
                  <c:v>0.000508327602188798</c:v>
                </c:pt>
                <c:pt idx="624" formatCode="0.00E+00">
                  <c:v>0.000538229225846963</c:v>
                </c:pt>
                <c:pt idx="625" formatCode="0.00E+00">
                  <c:v>0.000448524354872469</c:v>
                </c:pt>
                <c:pt idx="626" formatCode="0.00E+00">
                  <c:v>0.000687737344137786</c:v>
                </c:pt>
                <c:pt idx="627" formatCode="0.00E+00">
                  <c:v>0.000478425978530634</c:v>
                </c:pt>
                <c:pt idx="628" formatCode="0.00E+00">
                  <c:v>0.000598032473163292</c:v>
                </c:pt>
                <c:pt idx="629" formatCode="0.00E+00">
                  <c:v>0.000508327602188798</c:v>
                </c:pt>
                <c:pt idx="630" formatCode="0.00E+00">
                  <c:v>0.000538229225846963</c:v>
                </c:pt>
                <c:pt idx="631" formatCode="0.00E+00">
                  <c:v>0.000328917860239811</c:v>
                </c:pt>
                <c:pt idx="632" formatCode="0.00E+00">
                  <c:v>0.000657835720479622</c:v>
                </c:pt>
                <c:pt idx="633" formatCode="0.00E+00">
                  <c:v>0.000717638967795951</c:v>
                </c:pt>
                <c:pt idx="634" formatCode="0.00E+00">
                  <c:v>0.000418622731214304</c:v>
                </c:pt>
                <c:pt idx="635" formatCode="0.00E+00">
                  <c:v>0.000657835720479622</c:v>
                </c:pt>
                <c:pt idx="636" formatCode="0.00E+00">
                  <c:v>0.000538229225846963</c:v>
                </c:pt>
                <c:pt idx="637" formatCode="0.00E+00">
                  <c:v>0.000538229225846963</c:v>
                </c:pt>
                <c:pt idx="638" formatCode="0.00E+00">
                  <c:v>0.000568130849505128</c:v>
                </c:pt>
                <c:pt idx="639" formatCode="0.00E+00">
                  <c:v>0.000807343838770445</c:v>
                </c:pt>
                <c:pt idx="640" formatCode="0.00E+00">
                  <c:v>0.000418622731214304</c:v>
                </c:pt>
                <c:pt idx="641" formatCode="0.00E+00">
                  <c:v>0.000657835720479622</c:v>
                </c:pt>
                <c:pt idx="642" formatCode="0.00E+00">
                  <c:v>0.000747540591454115</c:v>
                </c:pt>
                <c:pt idx="643" formatCode="0.00E+00">
                  <c:v>0.000448524354872469</c:v>
                </c:pt>
                <c:pt idx="644" formatCode="0.00E+00">
                  <c:v>0.00077744221511228</c:v>
                </c:pt>
                <c:pt idx="645" formatCode="0.00E+00">
                  <c:v>0.000657835720479622</c:v>
                </c:pt>
                <c:pt idx="646" formatCode="0.00E+00">
                  <c:v>0.000299016236581646</c:v>
                </c:pt>
                <c:pt idx="647" formatCode="0.00E+00">
                  <c:v>0.000657835720479622</c:v>
                </c:pt>
                <c:pt idx="648" formatCode="0.00E+00">
                  <c:v>0.00038872110755614</c:v>
                </c:pt>
                <c:pt idx="649" formatCode="0.00E+00">
                  <c:v>0.000478425978530634</c:v>
                </c:pt>
                <c:pt idx="650" formatCode="0.00E+00">
                  <c:v>0.000508327602188798</c:v>
                </c:pt>
                <c:pt idx="651" formatCode="0.00E+00">
                  <c:v>0.000299016236581646</c:v>
                </c:pt>
                <c:pt idx="652" formatCode="0.00E+00">
                  <c:v>0.00038872110755614</c:v>
                </c:pt>
                <c:pt idx="653" formatCode="0.00E+00">
                  <c:v>0.000538229225846963</c:v>
                </c:pt>
                <c:pt idx="654" formatCode="0.00E+00">
                  <c:v>0.000598032473163292</c:v>
                </c:pt>
                <c:pt idx="655" formatCode="0.00E+00">
                  <c:v>0.000568130849505128</c:v>
                </c:pt>
                <c:pt idx="656" formatCode="0.00E+00">
                  <c:v>0.000627934096821457</c:v>
                </c:pt>
                <c:pt idx="657" formatCode="0.00E+00">
                  <c:v>0.000538229225846963</c:v>
                </c:pt>
                <c:pt idx="658" formatCode="0.00E+00">
                  <c:v>0.000538229225846963</c:v>
                </c:pt>
                <c:pt idx="659" formatCode="0.00E+00">
                  <c:v>0.000568130849505128</c:v>
                </c:pt>
                <c:pt idx="660" formatCode="0.00E+00">
                  <c:v>0.000538229225846963</c:v>
                </c:pt>
                <c:pt idx="661" formatCode="0.00E+00">
                  <c:v>0.000328917860239811</c:v>
                </c:pt>
                <c:pt idx="662" formatCode="0.00E+00">
                  <c:v>0.000627934096821457</c:v>
                </c:pt>
                <c:pt idx="663" formatCode="0.00E+00">
                  <c:v>0.000687737344137786</c:v>
                </c:pt>
                <c:pt idx="664" formatCode="0.00E+00">
                  <c:v>0.000598032473163292</c:v>
                </c:pt>
                <c:pt idx="665" formatCode="0.00E+00">
                  <c:v>0.000358819483897975</c:v>
                </c:pt>
                <c:pt idx="666" formatCode="0.00E+00">
                  <c:v>0.000478425978530634</c:v>
                </c:pt>
                <c:pt idx="667" formatCode="0.00E+00">
                  <c:v>0.000478425978530634</c:v>
                </c:pt>
                <c:pt idx="668" formatCode="0.00E+00">
                  <c:v>0.000508327602188798</c:v>
                </c:pt>
                <c:pt idx="669" formatCode="0.00E+00">
                  <c:v>0.000478425978530634</c:v>
                </c:pt>
                <c:pt idx="670" formatCode="0.00E+00">
                  <c:v>0.00038872110755614</c:v>
                </c:pt>
                <c:pt idx="671" formatCode="0.00E+00">
                  <c:v>0.000598032473163292</c:v>
                </c:pt>
                <c:pt idx="672" formatCode="0.00E+00">
                  <c:v>0.000358819483897975</c:v>
                </c:pt>
                <c:pt idx="673" formatCode="0.00E+00">
                  <c:v>0.000627934096821457</c:v>
                </c:pt>
                <c:pt idx="674" formatCode="0.00E+00">
                  <c:v>0.000627934096821457</c:v>
                </c:pt>
                <c:pt idx="675" formatCode="0.00E+00">
                  <c:v>0.000538229225846963</c:v>
                </c:pt>
                <c:pt idx="676" formatCode="0.00E+00">
                  <c:v>0.000717638967795951</c:v>
                </c:pt>
                <c:pt idx="677" formatCode="0.00E+00">
                  <c:v>0.000508327602188798</c:v>
                </c:pt>
                <c:pt idx="678" formatCode="0.00E+00">
                  <c:v>0.000418622731214304</c:v>
                </c:pt>
                <c:pt idx="679" formatCode="0.00E+00">
                  <c:v>0.000598032473163292</c:v>
                </c:pt>
                <c:pt idx="680" formatCode="0.00E+00">
                  <c:v>0.000418622731214304</c:v>
                </c:pt>
                <c:pt idx="681" formatCode="0.00E+00">
                  <c:v>0.000837245462428609</c:v>
                </c:pt>
                <c:pt idx="682" formatCode="0.00E+00">
                  <c:v>0.000478425978530634</c:v>
                </c:pt>
                <c:pt idx="683" formatCode="0.00E+00">
                  <c:v>0.000598032473163292</c:v>
                </c:pt>
                <c:pt idx="684" formatCode="0.00E+00">
                  <c:v>0.000598032473163292</c:v>
                </c:pt>
                <c:pt idx="685" formatCode="0.00E+00">
                  <c:v>0.000538229225846963</c:v>
                </c:pt>
                <c:pt idx="686" formatCode="0.00E+00">
                  <c:v>0.000209311365607152</c:v>
                </c:pt>
                <c:pt idx="687" formatCode="0.00E+00">
                  <c:v>0.000717638967795951</c:v>
                </c:pt>
                <c:pt idx="688" formatCode="0.00E+00">
                  <c:v>0.00038872110755614</c:v>
                </c:pt>
                <c:pt idx="689" formatCode="0.00E+00">
                  <c:v>0.000568130849505128</c:v>
                </c:pt>
                <c:pt idx="690" formatCode="0.00E+00">
                  <c:v>0.000508327602188798</c:v>
                </c:pt>
                <c:pt idx="691" formatCode="0.00E+00">
                  <c:v>0.000448524354872469</c:v>
                </c:pt>
                <c:pt idx="692" formatCode="0.00E+00">
                  <c:v>0.000418622731214304</c:v>
                </c:pt>
                <c:pt idx="693" formatCode="0.00E+00">
                  <c:v>0.000299016236581646</c:v>
                </c:pt>
                <c:pt idx="694" formatCode="0.00E+00">
                  <c:v>0.00038872110755614</c:v>
                </c:pt>
                <c:pt idx="695" formatCode="0.00E+00">
                  <c:v>0.000358819483897975</c:v>
                </c:pt>
                <c:pt idx="696" formatCode="0.00E+00">
                  <c:v>0.000418622731214304</c:v>
                </c:pt>
                <c:pt idx="697" formatCode="0.00E+00">
                  <c:v>0.000598032473163292</c:v>
                </c:pt>
                <c:pt idx="698" formatCode="0.00E+00">
                  <c:v>0.000478425978530634</c:v>
                </c:pt>
                <c:pt idx="699" formatCode="0.00E+00">
                  <c:v>0.000448524354872469</c:v>
                </c:pt>
                <c:pt idx="700" formatCode="0.00E+00">
                  <c:v>0.000448524354872469</c:v>
                </c:pt>
                <c:pt idx="701" formatCode="0.00E+00">
                  <c:v>0.000538229225846963</c:v>
                </c:pt>
                <c:pt idx="702" formatCode="0.00E+00">
                  <c:v>0.000418622731214304</c:v>
                </c:pt>
                <c:pt idx="703" formatCode="0.00E+00">
                  <c:v>0.000568130849505128</c:v>
                </c:pt>
                <c:pt idx="704" formatCode="0.00E+00">
                  <c:v>0.000299016236581646</c:v>
                </c:pt>
                <c:pt idx="705" formatCode="0.00E+00">
                  <c:v>0.000478425978530634</c:v>
                </c:pt>
                <c:pt idx="706" formatCode="0.00E+00">
                  <c:v>0.000209311365607152</c:v>
                </c:pt>
                <c:pt idx="707" formatCode="0.00E+00">
                  <c:v>0.000627934096821457</c:v>
                </c:pt>
                <c:pt idx="708" formatCode="0.00E+00">
                  <c:v>0.000598032473163292</c:v>
                </c:pt>
                <c:pt idx="709" formatCode="0.00E+00">
                  <c:v>0.000627934096821457</c:v>
                </c:pt>
                <c:pt idx="710" formatCode="0.00E+00">
                  <c:v>0.000358819483897975</c:v>
                </c:pt>
                <c:pt idx="711" formatCode="0.00E+00">
                  <c:v>0.000538229225846963</c:v>
                </c:pt>
                <c:pt idx="712" formatCode="0.00E+00">
                  <c:v>0.000358819483897975</c:v>
                </c:pt>
                <c:pt idx="713" formatCode="0.00E+00">
                  <c:v>0.000508327602188798</c:v>
                </c:pt>
                <c:pt idx="714" formatCode="0.00E+00">
                  <c:v>0.000448524354872469</c:v>
                </c:pt>
                <c:pt idx="715" formatCode="0.00E+00">
                  <c:v>0.000478425978530634</c:v>
                </c:pt>
                <c:pt idx="716" formatCode="0.00E+00">
                  <c:v>0.000568130849505128</c:v>
                </c:pt>
                <c:pt idx="717" formatCode="0.00E+00">
                  <c:v>0.000448524354872469</c:v>
                </c:pt>
                <c:pt idx="718" formatCode="0.00E+00">
                  <c:v>0.000358819483897975</c:v>
                </c:pt>
                <c:pt idx="719" formatCode="0.00E+00">
                  <c:v>0.000418622731214304</c:v>
                </c:pt>
                <c:pt idx="720" formatCode="0.00E+00">
                  <c:v>0.000328917860239811</c:v>
                </c:pt>
                <c:pt idx="721" formatCode="0.00E+00">
                  <c:v>0.000418622731214304</c:v>
                </c:pt>
                <c:pt idx="722" formatCode="0.00E+00">
                  <c:v>0.000538229225846963</c:v>
                </c:pt>
                <c:pt idx="723" formatCode="0.00E+00">
                  <c:v>0.000717638967795951</c:v>
                </c:pt>
                <c:pt idx="724" formatCode="0.00E+00">
                  <c:v>0.000598032473163292</c:v>
                </c:pt>
                <c:pt idx="725" formatCode="0.00E+00">
                  <c:v>0.000568130849505128</c:v>
                </c:pt>
                <c:pt idx="726" formatCode="0.00E+00">
                  <c:v>0.00038872110755614</c:v>
                </c:pt>
                <c:pt idx="727" formatCode="0.00E+00">
                  <c:v>0.00038872110755614</c:v>
                </c:pt>
                <c:pt idx="728" formatCode="0.00E+00">
                  <c:v>0.000448524354872469</c:v>
                </c:pt>
                <c:pt idx="729" formatCode="0.00E+00">
                  <c:v>0.000328917860239811</c:v>
                </c:pt>
                <c:pt idx="730" formatCode="0.00E+00">
                  <c:v>0.000328917860239811</c:v>
                </c:pt>
                <c:pt idx="731" formatCode="0.00E+00">
                  <c:v>0.000358819483897975</c:v>
                </c:pt>
                <c:pt idx="732" formatCode="0.00E+00">
                  <c:v>0.000538229225846963</c:v>
                </c:pt>
                <c:pt idx="733" formatCode="0.00E+00">
                  <c:v>0.000328917860239811</c:v>
                </c:pt>
                <c:pt idx="734" formatCode="0.00E+00">
                  <c:v>0.000568130849505128</c:v>
                </c:pt>
                <c:pt idx="735" formatCode="0.00E+00">
                  <c:v>0.000478425978530634</c:v>
                </c:pt>
                <c:pt idx="736" formatCode="0.00E+00">
                  <c:v>0.000538229225846963</c:v>
                </c:pt>
                <c:pt idx="737" formatCode="0.00E+00">
                  <c:v>0.000299016236581646</c:v>
                </c:pt>
                <c:pt idx="738" formatCode="0.00E+00">
                  <c:v>0.000687737344137786</c:v>
                </c:pt>
                <c:pt idx="739" formatCode="0.00E+00">
                  <c:v>0.000627934096821457</c:v>
                </c:pt>
                <c:pt idx="740" formatCode="0.00E+00">
                  <c:v>0.000568130849505128</c:v>
                </c:pt>
                <c:pt idx="741" formatCode="0.00E+00">
                  <c:v>0.000239212989265317</c:v>
                </c:pt>
                <c:pt idx="742" formatCode="0.00E+00">
                  <c:v>0.000508327602188798</c:v>
                </c:pt>
                <c:pt idx="743" formatCode="0.00E+00">
                  <c:v>0.000657835720479622</c:v>
                </c:pt>
                <c:pt idx="744" formatCode="0.00E+00">
                  <c:v>0.000448524354872469</c:v>
                </c:pt>
                <c:pt idx="745" formatCode="0.00E+00">
                  <c:v>0.000538229225846963</c:v>
                </c:pt>
                <c:pt idx="746" formatCode="0.00E+00">
                  <c:v>0.000239212989265317</c:v>
                </c:pt>
                <c:pt idx="747" formatCode="0.00E+00">
                  <c:v>0.000598032473163292</c:v>
                </c:pt>
                <c:pt idx="748" formatCode="0.00E+00">
                  <c:v>0.000358819483897975</c:v>
                </c:pt>
                <c:pt idx="749" formatCode="0.00E+00">
                  <c:v>0.000328917860239811</c:v>
                </c:pt>
                <c:pt idx="750" formatCode="0.00E+00">
                  <c:v>0.000418622731214304</c:v>
                </c:pt>
                <c:pt idx="751" formatCode="0.00E+00">
                  <c:v>0.000448524354872469</c:v>
                </c:pt>
                <c:pt idx="752" formatCode="0.00E+00">
                  <c:v>0.000478425978530634</c:v>
                </c:pt>
                <c:pt idx="753" formatCode="0.00E+00">
                  <c:v>0.000508327602188798</c:v>
                </c:pt>
                <c:pt idx="754" formatCode="0.00E+00">
                  <c:v>0.000448524354872469</c:v>
                </c:pt>
                <c:pt idx="755" formatCode="0.00E+00">
                  <c:v>0.000478425978530634</c:v>
                </c:pt>
                <c:pt idx="756" formatCode="0.00E+00">
                  <c:v>0.000328917860239811</c:v>
                </c:pt>
                <c:pt idx="757" formatCode="0.00E+00">
                  <c:v>0.000508327602188798</c:v>
                </c:pt>
                <c:pt idx="758" formatCode="0.00E+00">
                  <c:v>0.000328917860239811</c:v>
                </c:pt>
                <c:pt idx="759" formatCode="0.00E+00">
                  <c:v>0.000418622731214304</c:v>
                </c:pt>
                <c:pt idx="760" formatCode="0.00E+00">
                  <c:v>0.000209311365607152</c:v>
                </c:pt>
                <c:pt idx="761" formatCode="0.00E+00">
                  <c:v>0.00038872110755614</c:v>
                </c:pt>
                <c:pt idx="762" formatCode="0.00E+00">
                  <c:v>0.000598032473163292</c:v>
                </c:pt>
                <c:pt idx="763" formatCode="0.00E+00">
                  <c:v>0.000598032473163292</c:v>
                </c:pt>
                <c:pt idx="764" formatCode="0.00E+00">
                  <c:v>0.00038872110755614</c:v>
                </c:pt>
                <c:pt idx="765" formatCode="0.00E+00">
                  <c:v>0.000538229225846963</c:v>
                </c:pt>
                <c:pt idx="766" formatCode="0.00E+00">
                  <c:v>0.000687737344137786</c:v>
                </c:pt>
                <c:pt idx="767" formatCode="0.00E+00">
                  <c:v>0.00038872110755614</c:v>
                </c:pt>
                <c:pt idx="768" formatCode="0.00E+00">
                  <c:v>0.000508327602188798</c:v>
                </c:pt>
                <c:pt idx="769" formatCode="0.00E+00">
                  <c:v>0.000687737344137786</c:v>
                </c:pt>
                <c:pt idx="770" formatCode="0.00E+00">
                  <c:v>0.000508327602188798</c:v>
                </c:pt>
                <c:pt idx="771" formatCode="0.00E+00">
                  <c:v>0.00077744221511228</c:v>
                </c:pt>
                <c:pt idx="772" formatCode="0.00E+00">
                  <c:v>0.000448524354872469</c:v>
                </c:pt>
                <c:pt idx="773" formatCode="0.00E+00">
                  <c:v>0.000418622731214304</c:v>
                </c:pt>
                <c:pt idx="774" formatCode="0.00E+00">
                  <c:v>0.000478425978530634</c:v>
                </c:pt>
                <c:pt idx="775" formatCode="0.00E+00">
                  <c:v>0.000508327602188798</c:v>
                </c:pt>
                <c:pt idx="776" formatCode="0.00E+00">
                  <c:v>0.000598032473163292</c:v>
                </c:pt>
                <c:pt idx="777" formatCode="0.00E+00">
                  <c:v>0.000687737344137786</c:v>
                </c:pt>
                <c:pt idx="778" formatCode="0.00E+00">
                  <c:v>0.000478425978530634</c:v>
                </c:pt>
                <c:pt idx="779" formatCode="0.00E+00">
                  <c:v>0.000418622731214304</c:v>
                </c:pt>
                <c:pt idx="780" formatCode="0.00E+00">
                  <c:v>0.000328917860239811</c:v>
                </c:pt>
                <c:pt idx="781" formatCode="0.00E+00">
                  <c:v>0.000418622731214304</c:v>
                </c:pt>
                <c:pt idx="782" formatCode="0.00E+00">
                  <c:v>0.000328917860239811</c:v>
                </c:pt>
                <c:pt idx="783" formatCode="0.00E+00">
                  <c:v>0.000508327602188798</c:v>
                </c:pt>
                <c:pt idx="784" formatCode="0.00E+00">
                  <c:v>0.000299016236581646</c:v>
                </c:pt>
                <c:pt idx="785" formatCode="0.00E+00">
                  <c:v>0.000358819483897975</c:v>
                </c:pt>
                <c:pt idx="786" formatCode="0.00E+00">
                  <c:v>0.000448524354872469</c:v>
                </c:pt>
                <c:pt idx="787" formatCode="0.00E+00">
                  <c:v>0.000328917860239811</c:v>
                </c:pt>
                <c:pt idx="788" formatCode="0.00E+00">
                  <c:v>0.000478425978530634</c:v>
                </c:pt>
                <c:pt idx="789" formatCode="0.00E+00">
                  <c:v>0.000328917860239811</c:v>
                </c:pt>
                <c:pt idx="790" formatCode="0.00E+00">
                  <c:v>0.000448524354872469</c:v>
                </c:pt>
                <c:pt idx="791" formatCode="0.00E+00">
                  <c:v>0.000508327602188798</c:v>
                </c:pt>
                <c:pt idx="792" formatCode="0.00E+00">
                  <c:v>0.000448524354872469</c:v>
                </c:pt>
                <c:pt idx="793" formatCode="0.00E+00">
                  <c:v>0.000538229225846963</c:v>
                </c:pt>
                <c:pt idx="794" formatCode="0.00E+00">
                  <c:v>0.000538229225846963</c:v>
                </c:pt>
                <c:pt idx="795" formatCode="0.00E+00">
                  <c:v>0.000448524354872469</c:v>
                </c:pt>
                <c:pt idx="796" formatCode="0.00E+00">
                  <c:v>0.000717638967795951</c:v>
                </c:pt>
                <c:pt idx="797" formatCode="0.00E+00">
                  <c:v>0.000598032473163292</c:v>
                </c:pt>
                <c:pt idx="798" formatCode="0.00E+00">
                  <c:v>0.000508327602188798</c:v>
                </c:pt>
                <c:pt idx="799" formatCode="0.00E+00">
                  <c:v>0.000568130849505128</c:v>
                </c:pt>
                <c:pt idx="800" formatCode="0.00E+00">
                  <c:v>0.000358819483897975</c:v>
                </c:pt>
                <c:pt idx="801" formatCode="0.00E+00">
                  <c:v>0.000448524354872469</c:v>
                </c:pt>
                <c:pt idx="802" formatCode="0.00E+00">
                  <c:v>0.000418622731214304</c:v>
                </c:pt>
                <c:pt idx="803" formatCode="0.00E+00">
                  <c:v>0.000269114612923481</c:v>
                </c:pt>
                <c:pt idx="804" formatCode="0.00E+00">
                  <c:v>0.000239212989265317</c:v>
                </c:pt>
                <c:pt idx="805" formatCode="0.00E+00">
                  <c:v>0.000508327602188798</c:v>
                </c:pt>
                <c:pt idx="806" formatCode="0.00E+00">
                  <c:v>0.000418622731214304</c:v>
                </c:pt>
                <c:pt idx="807" formatCode="0.00E+00">
                  <c:v>0.000269114612923481</c:v>
                </c:pt>
                <c:pt idx="808" formatCode="0.00E+00">
                  <c:v>0.000598032473163292</c:v>
                </c:pt>
                <c:pt idx="809" formatCode="0.00E+00">
                  <c:v>0.000448524354872469</c:v>
                </c:pt>
                <c:pt idx="810" formatCode="0.00E+00">
                  <c:v>0.000299016236581646</c:v>
                </c:pt>
                <c:pt idx="811" formatCode="0.00E+00">
                  <c:v>0.000418622731214304</c:v>
                </c:pt>
                <c:pt idx="812" formatCode="0.00E+00">
                  <c:v>0.000448524354872469</c:v>
                </c:pt>
                <c:pt idx="813" formatCode="0.00E+00">
                  <c:v>0.000358819483897975</c:v>
                </c:pt>
                <c:pt idx="814" formatCode="0.00E+00">
                  <c:v>0.000269114612923481</c:v>
                </c:pt>
                <c:pt idx="815" formatCode="0.00E+00">
                  <c:v>0.000508327602188798</c:v>
                </c:pt>
                <c:pt idx="816" formatCode="0.00E+00">
                  <c:v>0.000598032473163292</c:v>
                </c:pt>
                <c:pt idx="817" formatCode="0.00E+00">
                  <c:v>0.000358819483897975</c:v>
                </c:pt>
                <c:pt idx="818" formatCode="0.00E+00">
                  <c:v>0.000508327602188798</c:v>
                </c:pt>
                <c:pt idx="819" formatCode="0.00E+00">
                  <c:v>0.000627934096821457</c:v>
                </c:pt>
                <c:pt idx="820" formatCode="0.00E+00">
                  <c:v>0.000508327602188798</c:v>
                </c:pt>
                <c:pt idx="821" formatCode="0.00E+00">
                  <c:v>0.000269114612923481</c:v>
                </c:pt>
                <c:pt idx="822" formatCode="0.00E+00">
                  <c:v>0.000328917860239811</c:v>
                </c:pt>
                <c:pt idx="823" formatCode="0.00E+00">
                  <c:v>0.000328917860239811</c:v>
                </c:pt>
                <c:pt idx="824" formatCode="0.00E+00">
                  <c:v>0.000358819483897975</c:v>
                </c:pt>
                <c:pt idx="825" formatCode="0.00E+00">
                  <c:v>0.000627934096821457</c:v>
                </c:pt>
                <c:pt idx="826" formatCode="0.00E+00">
                  <c:v>0.000448524354872469</c:v>
                </c:pt>
                <c:pt idx="827" formatCode="0.00E+00">
                  <c:v>0.00038872110755614</c:v>
                </c:pt>
                <c:pt idx="828" formatCode="0.00E+00">
                  <c:v>0.000478425978530634</c:v>
                </c:pt>
                <c:pt idx="829" formatCode="0.00E+00">
                  <c:v>0.000627934096821457</c:v>
                </c:pt>
                <c:pt idx="830" formatCode="0.00E+00">
                  <c:v>0.000358819483897975</c:v>
                </c:pt>
                <c:pt idx="831" formatCode="0.00E+00">
                  <c:v>0.000568130849505128</c:v>
                </c:pt>
                <c:pt idx="832" formatCode="0.00E+00">
                  <c:v>0.000627934096821457</c:v>
                </c:pt>
                <c:pt idx="833" formatCode="0.00E+00">
                  <c:v>0.000328917860239811</c:v>
                </c:pt>
                <c:pt idx="834" formatCode="0.00E+00">
                  <c:v>0.000448524354872469</c:v>
                </c:pt>
                <c:pt idx="835" formatCode="0.00E+00">
                  <c:v>0.000179409741948987</c:v>
                </c:pt>
                <c:pt idx="836" formatCode="0.00E+00">
                  <c:v>0.000328917860239811</c:v>
                </c:pt>
                <c:pt idx="837" formatCode="0.00E+00">
                  <c:v>0.000657835720479622</c:v>
                </c:pt>
                <c:pt idx="838" formatCode="0.00E+00">
                  <c:v>0.000448524354872469</c:v>
                </c:pt>
                <c:pt idx="839" formatCode="0.00E+00">
                  <c:v>0.000508327602188798</c:v>
                </c:pt>
                <c:pt idx="840" formatCode="0.00E+00">
                  <c:v>0.000538229225846963</c:v>
                </c:pt>
                <c:pt idx="841" formatCode="0.00E+00">
                  <c:v>0.000627934096821457</c:v>
                </c:pt>
                <c:pt idx="842" formatCode="0.00E+00">
                  <c:v>0.000508327602188798</c:v>
                </c:pt>
                <c:pt idx="843" formatCode="0.00E+00">
                  <c:v>0.000239212989265317</c:v>
                </c:pt>
                <c:pt idx="844" formatCode="0.00E+00">
                  <c:v>0.000358819483897975</c:v>
                </c:pt>
                <c:pt idx="845" formatCode="0.00E+00">
                  <c:v>0.000478425978530634</c:v>
                </c:pt>
                <c:pt idx="846" formatCode="0.00E+00">
                  <c:v>0.000299016236581646</c:v>
                </c:pt>
                <c:pt idx="847" formatCode="0.00E+00">
                  <c:v>0.000299016236581646</c:v>
                </c:pt>
                <c:pt idx="848" formatCode="0.00E+00">
                  <c:v>0.00038872110755614</c:v>
                </c:pt>
                <c:pt idx="849" formatCode="0.00E+00">
                  <c:v>0.000239212989265317</c:v>
                </c:pt>
                <c:pt idx="850" formatCode="0.00E+00">
                  <c:v>0.000508327602188798</c:v>
                </c:pt>
                <c:pt idx="851" formatCode="0.00E+00">
                  <c:v>0.000299016236581646</c:v>
                </c:pt>
                <c:pt idx="852" formatCode="0.00E+00">
                  <c:v>0.000508327602188798</c:v>
                </c:pt>
                <c:pt idx="853" formatCode="0.00E+00">
                  <c:v>0.000418622731214304</c:v>
                </c:pt>
                <c:pt idx="854" formatCode="0.00E+00">
                  <c:v>0.000598032473163292</c:v>
                </c:pt>
                <c:pt idx="855" formatCode="0.00E+00">
                  <c:v>0.000478425978530634</c:v>
                </c:pt>
                <c:pt idx="856" formatCode="0.00E+00">
                  <c:v>0.000448524354872469</c:v>
                </c:pt>
                <c:pt idx="857" formatCode="0.00E+00">
                  <c:v>0.000328917860239811</c:v>
                </c:pt>
                <c:pt idx="858" formatCode="0.00E+00">
                  <c:v>0.000209311365607152</c:v>
                </c:pt>
                <c:pt idx="859" formatCode="0.00E+00">
                  <c:v>0.000478425978530634</c:v>
                </c:pt>
                <c:pt idx="860" formatCode="0.00E+00">
                  <c:v>0.000299016236581646</c:v>
                </c:pt>
                <c:pt idx="861" formatCode="0.00E+00">
                  <c:v>0.000627934096821457</c:v>
                </c:pt>
                <c:pt idx="862" formatCode="0.00E+00">
                  <c:v>0.000538229225846963</c:v>
                </c:pt>
                <c:pt idx="863" formatCode="0.00E+00">
                  <c:v>0.000358819483897975</c:v>
                </c:pt>
                <c:pt idx="864" formatCode="0.00E+00">
                  <c:v>0.000299016236581646</c:v>
                </c:pt>
                <c:pt idx="865" formatCode="0.00E+00">
                  <c:v>0.000448524354872469</c:v>
                </c:pt>
                <c:pt idx="866" formatCode="0.00E+00">
                  <c:v>0.000418622731214304</c:v>
                </c:pt>
                <c:pt idx="867" formatCode="0.00E+00">
                  <c:v>0.000179409741948987</c:v>
                </c:pt>
                <c:pt idx="868" formatCode="0.00E+00">
                  <c:v>0.000239212989265317</c:v>
                </c:pt>
                <c:pt idx="869" formatCode="0.00E+00">
                  <c:v>0.000448524354872469</c:v>
                </c:pt>
                <c:pt idx="870" formatCode="0.00E+00">
                  <c:v>0.000747540591454115</c:v>
                </c:pt>
                <c:pt idx="871" formatCode="0.00E+00">
                  <c:v>0.000568130849505128</c:v>
                </c:pt>
                <c:pt idx="872" formatCode="0.00E+00">
                  <c:v>0.000209311365607152</c:v>
                </c:pt>
                <c:pt idx="873" formatCode="0.00E+00">
                  <c:v>0.000328917860239811</c:v>
                </c:pt>
                <c:pt idx="874" formatCode="0.00E+00">
                  <c:v>0.000598032473163292</c:v>
                </c:pt>
                <c:pt idx="875" formatCode="0.00E+00">
                  <c:v>0.000508327602188798</c:v>
                </c:pt>
                <c:pt idx="876" formatCode="0.00E+00">
                  <c:v>0.000568130849505128</c:v>
                </c:pt>
                <c:pt idx="877" formatCode="0.00E+00">
                  <c:v>0.000269114612923481</c:v>
                </c:pt>
                <c:pt idx="878" formatCode="0.00E+00">
                  <c:v>0.000478425978530634</c:v>
                </c:pt>
                <c:pt idx="879" formatCode="0.00E+00">
                  <c:v>0.000538229225846963</c:v>
                </c:pt>
                <c:pt idx="880" formatCode="0.00E+00">
                  <c:v>0.000448524354872469</c:v>
                </c:pt>
                <c:pt idx="881" formatCode="0.00E+00">
                  <c:v>0.000448524354872469</c:v>
                </c:pt>
                <c:pt idx="882" formatCode="0.00E+00">
                  <c:v>0.000358819483897975</c:v>
                </c:pt>
                <c:pt idx="883" formatCode="0.00E+00">
                  <c:v>0.000478425978530634</c:v>
                </c:pt>
                <c:pt idx="884" formatCode="0.00E+00">
                  <c:v>0.00038872110755614</c:v>
                </c:pt>
                <c:pt idx="885" formatCode="0.00E+00">
                  <c:v>0.000269114612923481</c:v>
                </c:pt>
                <c:pt idx="886" formatCode="0.00E+00">
                  <c:v>0.000478425978530634</c:v>
                </c:pt>
                <c:pt idx="887" formatCode="0.00E+00">
                  <c:v>0.000508327602188798</c:v>
                </c:pt>
                <c:pt idx="888" formatCode="0.00E+00">
                  <c:v>0.000478425978530634</c:v>
                </c:pt>
                <c:pt idx="889" formatCode="0.00E+00">
                  <c:v>0.000299016236581646</c:v>
                </c:pt>
                <c:pt idx="890" formatCode="0.00E+00">
                  <c:v>0.000448524354872469</c:v>
                </c:pt>
                <c:pt idx="891" formatCode="0.00E+00">
                  <c:v>0.000209311365607152</c:v>
                </c:pt>
                <c:pt idx="892" formatCode="0.00E+00">
                  <c:v>0.000418622731214304</c:v>
                </c:pt>
                <c:pt idx="893" formatCode="0.00E+00">
                  <c:v>0.000508327602188798</c:v>
                </c:pt>
                <c:pt idx="894" formatCode="0.00E+00">
                  <c:v>0.000657835720479622</c:v>
                </c:pt>
                <c:pt idx="895" formatCode="0.00E+00">
                  <c:v>0.000538229225846963</c:v>
                </c:pt>
                <c:pt idx="896" formatCode="0.00E+00">
                  <c:v>0.000478425978530634</c:v>
                </c:pt>
                <c:pt idx="897" formatCode="0.00E+00">
                  <c:v>0.000598032473163292</c:v>
                </c:pt>
                <c:pt idx="898" formatCode="0.00E+00">
                  <c:v>0.000598032473163292</c:v>
                </c:pt>
                <c:pt idx="899" formatCode="0.00E+00">
                  <c:v>0.000358819483897975</c:v>
                </c:pt>
                <c:pt idx="900" formatCode="0.00E+00">
                  <c:v>0.000478425978530634</c:v>
                </c:pt>
                <c:pt idx="901" formatCode="0.00E+00">
                  <c:v>0.000358819483897975</c:v>
                </c:pt>
                <c:pt idx="902" formatCode="0.00E+00">
                  <c:v>0.000299016236581646</c:v>
                </c:pt>
                <c:pt idx="903" formatCode="0.00E+00">
                  <c:v>0.000478425978530634</c:v>
                </c:pt>
                <c:pt idx="904" formatCode="0.00E+00">
                  <c:v>0.000328917860239811</c:v>
                </c:pt>
                <c:pt idx="905" formatCode="0.00E+00">
                  <c:v>0.000418622731214304</c:v>
                </c:pt>
                <c:pt idx="906" formatCode="0.00E+00">
                  <c:v>0.000478425978530634</c:v>
                </c:pt>
                <c:pt idx="907" formatCode="0.00E+00">
                  <c:v>0.000299016236581646</c:v>
                </c:pt>
                <c:pt idx="908" formatCode="0.00E+00">
                  <c:v>0.000418622731214304</c:v>
                </c:pt>
                <c:pt idx="909" formatCode="0.00E+00">
                  <c:v>0.000448524354872469</c:v>
                </c:pt>
                <c:pt idx="910" formatCode="0.00E+00">
                  <c:v>0.000358819483897975</c:v>
                </c:pt>
                <c:pt idx="911" formatCode="0.00E+00">
                  <c:v>0.000418622731214304</c:v>
                </c:pt>
                <c:pt idx="912" formatCode="0.00E+00">
                  <c:v>0.000508327602188798</c:v>
                </c:pt>
                <c:pt idx="913" formatCode="0.00E+00">
                  <c:v>0.000179409741948987</c:v>
                </c:pt>
                <c:pt idx="914" formatCode="0.00E+00">
                  <c:v>0.000328917860239811</c:v>
                </c:pt>
                <c:pt idx="915" formatCode="0.00E+00">
                  <c:v>0.000448524354872469</c:v>
                </c:pt>
                <c:pt idx="916" formatCode="0.00E+00">
                  <c:v>0.000478425978530634</c:v>
                </c:pt>
                <c:pt idx="917" formatCode="0.00E+00">
                  <c:v>0.000508327602188798</c:v>
                </c:pt>
                <c:pt idx="918" formatCode="0.00E+00">
                  <c:v>0.000418622731214304</c:v>
                </c:pt>
                <c:pt idx="919" formatCode="0.00E+00">
                  <c:v>0.000478425978530634</c:v>
                </c:pt>
                <c:pt idx="920" formatCode="0.00E+00">
                  <c:v>0.00038872110755614</c:v>
                </c:pt>
                <c:pt idx="921" formatCode="0.00E+00">
                  <c:v>0.000299016236581646</c:v>
                </c:pt>
                <c:pt idx="922" formatCode="0.00E+00">
                  <c:v>0.000299016236581646</c:v>
                </c:pt>
                <c:pt idx="923" formatCode="0.00E+00">
                  <c:v>0.000269114612923481</c:v>
                </c:pt>
                <c:pt idx="924" formatCode="0.00E+00">
                  <c:v>0.000328917860239811</c:v>
                </c:pt>
                <c:pt idx="925" formatCode="0.00E+00">
                  <c:v>0.00038872110755614</c:v>
                </c:pt>
                <c:pt idx="926" formatCode="0.00E+00">
                  <c:v>0.000358819483897975</c:v>
                </c:pt>
                <c:pt idx="927" formatCode="0.00E+00">
                  <c:v>0.000328917860239811</c:v>
                </c:pt>
                <c:pt idx="928" formatCode="0.00E+00">
                  <c:v>0.000358819483897975</c:v>
                </c:pt>
                <c:pt idx="929" formatCode="0.00E+00">
                  <c:v>0.000209311365607152</c:v>
                </c:pt>
                <c:pt idx="930" formatCode="0.00E+00">
                  <c:v>0.000299016236581646</c:v>
                </c:pt>
                <c:pt idx="931" formatCode="0.00E+00">
                  <c:v>0.000328917860239811</c:v>
                </c:pt>
                <c:pt idx="932" formatCode="0.00E+00">
                  <c:v>0.000568130849505128</c:v>
                </c:pt>
                <c:pt idx="933" formatCode="0.00E+00">
                  <c:v>0.000358819483897975</c:v>
                </c:pt>
                <c:pt idx="934" formatCode="0.00E+00">
                  <c:v>0.000508327602188798</c:v>
                </c:pt>
                <c:pt idx="935" formatCode="0.00E+00">
                  <c:v>0.000358819483897975</c:v>
                </c:pt>
                <c:pt idx="936" formatCode="0.00E+00">
                  <c:v>0.000328917860239811</c:v>
                </c:pt>
                <c:pt idx="937" formatCode="0.00E+00">
                  <c:v>0.000239212989265317</c:v>
                </c:pt>
                <c:pt idx="938" formatCode="0.00E+00">
                  <c:v>0.000538229225846963</c:v>
                </c:pt>
                <c:pt idx="939" formatCode="0.00E+00">
                  <c:v>0.00038872110755614</c:v>
                </c:pt>
                <c:pt idx="940" formatCode="0.00E+00">
                  <c:v>0.000448524354872469</c:v>
                </c:pt>
                <c:pt idx="941" formatCode="0.00E+00">
                  <c:v>0.000478425978530634</c:v>
                </c:pt>
                <c:pt idx="942" formatCode="0.00E+00">
                  <c:v>0.000508327602188798</c:v>
                </c:pt>
                <c:pt idx="943" formatCode="0.00E+00">
                  <c:v>0.000358819483897975</c:v>
                </c:pt>
                <c:pt idx="944" formatCode="0.00E+00">
                  <c:v>0.000179409741948987</c:v>
                </c:pt>
                <c:pt idx="945" formatCode="0.00E+00">
                  <c:v>0.000508327602188798</c:v>
                </c:pt>
                <c:pt idx="946" formatCode="0.00E+00">
                  <c:v>0.00038872110755614</c:v>
                </c:pt>
                <c:pt idx="947" formatCode="0.00E+00">
                  <c:v>0.000478425978530634</c:v>
                </c:pt>
                <c:pt idx="948" formatCode="0.00E+00">
                  <c:v>0.000328917860239811</c:v>
                </c:pt>
                <c:pt idx="949" formatCode="0.00E+00">
                  <c:v>0.000299016236581646</c:v>
                </c:pt>
                <c:pt idx="950" formatCode="0.00E+00">
                  <c:v>0.000358819483897975</c:v>
                </c:pt>
                <c:pt idx="951" formatCode="0.00E+00">
                  <c:v>0.000299016236581646</c:v>
                </c:pt>
                <c:pt idx="952" formatCode="0.00E+00">
                  <c:v>0.000478425978530634</c:v>
                </c:pt>
                <c:pt idx="953" formatCode="0.00E+00">
                  <c:v>0.000568130849505128</c:v>
                </c:pt>
                <c:pt idx="954" formatCode="0.00E+00">
                  <c:v>0.000538229225846963</c:v>
                </c:pt>
                <c:pt idx="955" formatCode="0.00E+00">
                  <c:v>0.000358819483897975</c:v>
                </c:pt>
                <c:pt idx="956" formatCode="0.00E+00">
                  <c:v>0.000328917860239811</c:v>
                </c:pt>
                <c:pt idx="957" formatCode="0.00E+00">
                  <c:v>0.000508327602188798</c:v>
                </c:pt>
                <c:pt idx="958" formatCode="0.00E+00">
                  <c:v>0.000269114612923481</c:v>
                </c:pt>
                <c:pt idx="959" formatCode="0.00E+00">
                  <c:v>0.000508327602188798</c:v>
                </c:pt>
                <c:pt idx="960" formatCode="0.00E+00">
                  <c:v>0.00038872110755614</c:v>
                </c:pt>
                <c:pt idx="961" formatCode="0.00E+00">
                  <c:v>0.000299016236581646</c:v>
                </c:pt>
                <c:pt idx="962" formatCode="0.00E+00">
                  <c:v>0.000299016236581646</c:v>
                </c:pt>
                <c:pt idx="963" formatCode="0.00E+00">
                  <c:v>0.000358819483897975</c:v>
                </c:pt>
                <c:pt idx="964" formatCode="0.00E+00">
                  <c:v>0.000149508118290823</c:v>
                </c:pt>
                <c:pt idx="965" formatCode="0.00E+00">
                  <c:v>0.000627934096821457</c:v>
                </c:pt>
                <c:pt idx="966" formatCode="0.00E+00">
                  <c:v>0.000448524354872469</c:v>
                </c:pt>
                <c:pt idx="967" formatCode="0.00E+00">
                  <c:v>0.00038872110755614</c:v>
                </c:pt>
                <c:pt idx="968" formatCode="0.00E+00">
                  <c:v>0.000508327602188798</c:v>
                </c:pt>
                <c:pt idx="969" formatCode="0.00E+00">
                  <c:v>0.000299016236581646</c:v>
                </c:pt>
                <c:pt idx="970" formatCode="0.00E+00">
                  <c:v>0.000448524354872469</c:v>
                </c:pt>
                <c:pt idx="971" formatCode="0.00E+00">
                  <c:v>0.000538229225846963</c:v>
                </c:pt>
                <c:pt idx="972" formatCode="0.00E+00">
                  <c:v>0.000418622731214304</c:v>
                </c:pt>
                <c:pt idx="973" formatCode="0.00E+00">
                  <c:v>0.000448524354872469</c:v>
                </c:pt>
                <c:pt idx="974" formatCode="0.00E+00">
                  <c:v>0.000299016236581646</c:v>
                </c:pt>
                <c:pt idx="975" formatCode="0.00E+00">
                  <c:v>0.000149508118290823</c:v>
                </c:pt>
                <c:pt idx="976" formatCode="0.00E+00">
                  <c:v>0.00038872110755614</c:v>
                </c:pt>
                <c:pt idx="977" formatCode="0.00E+00">
                  <c:v>0.000328917860239811</c:v>
                </c:pt>
                <c:pt idx="978" formatCode="0.00E+00">
                  <c:v>0.00038872110755614</c:v>
                </c:pt>
                <c:pt idx="979" formatCode="0.00E+00">
                  <c:v>0.000179409741948987</c:v>
                </c:pt>
                <c:pt idx="980" formatCode="0.00E+00">
                  <c:v>0.000328917860239811</c:v>
                </c:pt>
                <c:pt idx="981" formatCode="0.00E+00">
                  <c:v>0.000328917860239811</c:v>
                </c:pt>
                <c:pt idx="982" formatCode="0.00E+00">
                  <c:v>0.000328917860239811</c:v>
                </c:pt>
                <c:pt idx="983" formatCode="0.00E+00">
                  <c:v>0.000448524354872469</c:v>
                </c:pt>
                <c:pt idx="984" formatCode="0.00E+00">
                  <c:v>0.000508327602188798</c:v>
                </c:pt>
                <c:pt idx="985" formatCode="0.00E+00">
                  <c:v>0.000299016236581646</c:v>
                </c:pt>
                <c:pt idx="986" formatCode="0.00E+00">
                  <c:v>0.000448524354872469</c:v>
                </c:pt>
                <c:pt idx="987" formatCode="0.00E+00">
                  <c:v>0.000299016236581646</c:v>
                </c:pt>
                <c:pt idx="988" formatCode="0.00E+00">
                  <c:v>0.000269114612923481</c:v>
                </c:pt>
                <c:pt idx="989" formatCode="0.00E+00">
                  <c:v>0.00038872110755614</c:v>
                </c:pt>
                <c:pt idx="990" formatCode="0.00E+00">
                  <c:v>0.000209311365607152</c:v>
                </c:pt>
                <c:pt idx="991" formatCode="0.00E+00">
                  <c:v>0.000358819483897975</c:v>
                </c:pt>
                <c:pt idx="992" formatCode="0.00E+00">
                  <c:v>0.000538229225846963</c:v>
                </c:pt>
                <c:pt idx="993" formatCode="0.00E+00">
                  <c:v>0.000598032473163292</c:v>
                </c:pt>
                <c:pt idx="994" formatCode="0.00E+00">
                  <c:v>0.000538229225846963</c:v>
                </c:pt>
                <c:pt idx="995" formatCode="0.00E+00">
                  <c:v>0.000239212989265317</c:v>
                </c:pt>
                <c:pt idx="996" formatCode="0.00E+00">
                  <c:v>0.000448524354872469</c:v>
                </c:pt>
                <c:pt idx="997" formatCode="0.00E+00">
                  <c:v>0.000269114612923481</c:v>
                </c:pt>
                <c:pt idx="998" formatCode="0.00E+00">
                  <c:v>0.000328917860239811</c:v>
                </c:pt>
                <c:pt idx="999" formatCode="0.00E+00">
                  <c:v>0.000328917860239811</c:v>
                </c:pt>
                <c:pt idx="1000" formatCode="0.00E+00">
                  <c:v>0.000358819483897975</c:v>
                </c:pt>
                <c:pt idx="1001" formatCode="0.00E+00">
                  <c:v>0.000209311365607152</c:v>
                </c:pt>
                <c:pt idx="1002" formatCode="0.00E+00">
                  <c:v>0.000328917860239811</c:v>
                </c:pt>
                <c:pt idx="1003" formatCode="0.00E+00">
                  <c:v>0.000358819483897975</c:v>
                </c:pt>
                <c:pt idx="1004" formatCode="0.00E+00">
                  <c:v>0.000657835720479622</c:v>
                </c:pt>
                <c:pt idx="1005" formatCode="0.00E+00">
                  <c:v>0.000478425978530634</c:v>
                </c:pt>
                <c:pt idx="1006" formatCode="0.00E+00">
                  <c:v>0.000179409741948987</c:v>
                </c:pt>
                <c:pt idx="1007" formatCode="0.00E+00">
                  <c:v>0.000299016236581646</c:v>
                </c:pt>
                <c:pt idx="1008" formatCode="0.00E+00">
                  <c:v>0.000508327602188798</c:v>
                </c:pt>
                <c:pt idx="1009" formatCode="0.00E+00">
                  <c:v>0.000358819483897975</c:v>
                </c:pt>
                <c:pt idx="1010" formatCode="0.00E+00">
                  <c:v>0.000269114612923481</c:v>
                </c:pt>
                <c:pt idx="1011" formatCode="0.00E+00">
                  <c:v>0.000478425978530634</c:v>
                </c:pt>
                <c:pt idx="1012" formatCode="0.00E+00">
                  <c:v>0.000299016236581646</c:v>
                </c:pt>
                <c:pt idx="1013" formatCode="0.00E+00">
                  <c:v>0.000538229225846963</c:v>
                </c:pt>
                <c:pt idx="1014" formatCode="0.00E+00">
                  <c:v>0.000448524354872469</c:v>
                </c:pt>
                <c:pt idx="1015" formatCode="0.00E+00">
                  <c:v>0.000418622731214304</c:v>
                </c:pt>
                <c:pt idx="1016" formatCode="0.00E+00">
                  <c:v>0.00038872110755614</c:v>
                </c:pt>
                <c:pt idx="1017" formatCode="0.00E+00">
                  <c:v>0.000328917860239811</c:v>
                </c:pt>
                <c:pt idx="1018" formatCode="0.00E+00">
                  <c:v>0.000328917860239811</c:v>
                </c:pt>
                <c:pt idx="1019" formatCode="0.00E+00">
                  <c:v>0.000448524354872469</c:v>
                </c:pt>
                <c:pt idx="1020" formatCode="0.00E+00">
                  <c:v>0.000448524354872469</c:v>
                </c:pt>
                <c:pt idx="1021" formatCode="0.00E+00">
                  <c:v>0.000328917860239811</c:v>
                </c:pt>
                <c:pt idx="1022" formatCode="0.00E+00">
                  <c:v>0.000269114612923481</c:v>
                </c:pt>
                <c:pt idx="1023" formatCode="0.00E+00">
                  <c:v>0.000358819483897975</c:v>
                </c:pt>
                <c:pt idx="1024" formatCode="0.00E+00">
                  <c:v>0.000358819483897975</c:v>
                </c:pt>
                <c:pt idx="1025" formatCode="0.00E+00">
                  <c:v>0.000448524354872469</c:v>
                </c:pt>
                <c:pt idx="1026" formatCode="0.00E+00">
                  <c:v>0.000448524354872469</c:v>
                </c:pt>
                <c:pt idx="1027" formatCode="0.00E+00">
                  <c:v>0.000328917860239811</c:v>
                </c:pt>
                <c:pt idx="1028" formatCode="0.00E+00">
                  <c:v>0.000538229225846963</c:v>
                </c:pt>
                <c:pt idx="1029" formatCode="0.00E+00">
                  <c:v>0.000299016236581646</c:v>
                </c:pt>
                <c:pt idx="1030" formatCode="0.00E+00">
                  <c:v>0.00038872110755614</c:v>
                </c:pt>
                <c:pt idx="1031" formatCode="0.00E+00">
                  <c:v>0.00038872110755614</c:v>
                </c:pt>
                <c:pt idx="1032" formatCode="0.00E+00">
                  <c:v>0.000358819483897975</c:v>
                </c:pt>
                <c:pt idx="1033" formatCode="0.00E+00">
                  <c:v>0.00038872110755614</c:v>
                </c:pt>
                <c:pt idx="1034" formatCode="0.00E+00">
                  <c:v>0.000269114612923481</c:v>
                </c:pt>
                <c:pt idx="1035" formatCode="0.00E+00">
                  <c:v>0.000209311365607152</c:v>
                </c:pt>
                <c:pt idx="1036" formatCode="0.00E+00">
                  <c:v>0.000328917860239811</c:v>
                </c:pt>
                <c:pt idx="1037" formatCode="0.00E+00">
                  <c:v>0.00038872110755614</c:v>
                </c:pt>
                <c:pt idx="1038" formatCode="0.00E+00">
                  <c:v>0.000269114612923481</c:v>
                </c:pt>
                <c:pt idx="1039" formatCode="0.00E+00">
                  <c:v>0.000418622731214304</c:v>
                </c:pt>
                <c:pt idx="1040" formatCode="0.00E+00">
                  <c:v>0.000418622731214304</c:v>
                </c:pt>
                <c:pt idx="1041" formatCode="0.00E+00">
                  <c:v>0.000418622731214304</c:v>
                </c:pt>
                <c:pt idx="1042" formatCode="0.00E+00">
                  <c:v>0.000179409741948987</c:v>
                </c:pt>
                <c:pt idx="1043" formatCode="0.00E+00">
                  <c:v>0.000418622731214304</c:v>
                </c:pt>
                <c:pt idx="1044" formatCode="0.00E+00">
                  <c:v>0.000418622731214304</c:v>
                </c:pt>
                <c:pt idx="1045" formatCode="0.00E+00">
                  <c:v>0.000448524354872469</c:v>
                </c:pt>
                <c:pt idx="1046" formatCode="0.00E+00">
                  <c:v>0.000328917860239811</c:v>
                </c:pt>
                <c:pt idx="1047" formatCode="0.00E+00">
                  <c:v>0.00038872110755614</c:v>
                </c:pt>
                <c:pt idx="1048" formatCode="0.00E+00">
                  <c:v>0.00038872110755614</c:v>
                </c:pt>
                <c:pt idx="1049" formatCode="0.00E+00">
                  <c:v>0.000328917860239811</c:v>
                </c:pt>
                <c:pt idx="1050" formatCode="0.00E+00">
                  <c:v>0.000418622731214304</c:v>
                </c:pt>
                <c:pt idx="1051" formatCode="0.00E+00">
                  <c:v>0.000508327602188798</c:v>
                </c:pt>
                <c:pt idx="1052" formatCode="0.00E+00">
                  <c:v>0.000269114612923481</c:v>
                </c:pt>
                <c:pt idx="1053" formatCode="0.00E+00">
                  <c:v>0.000598032473163292</c:v>
                </c:pt>
                <c:pt idx="1054" formatCode="0.00E+00">
                  <c:v>0.000328917860239811</c:v>
                </c:pt>
                <c:pt idx="1055" formatCode="0.00E+00">
                  <c:v>0.000179409741948987</c:v>
                </c:pt>
                <c:pt idx="1056" formatCode="0.00E+00">
                  <c:v>0.000508327602188798</c:v>
                </c:pt>
                <c:pt idx="1057" formatCode="0.00E+00">
                  <c:v>0.000299016236581646</c:v>
                </c:pt>
                <c:pt idx="1058" formatCode="0.00E+00">
                  <c:v>0.000269114612923481</c:v>
                </c:pt>
                <c:pt idx="1059" formatCode="0.00E+00">
                  <c:v>0.000328917860239811</c:v>
                </c:pt>
                <c:pt idx="1060" formatCode="0.00E+00">
                  <c:v>0.00038872110755614</c:v>
                </c:pt>
                <c:pt idx="1061" formatCode="0.00E+00">
                  <c:v>0.00038872110755614</c:v>
                </c:pt>
                <c:pt idx="1062" formatCode="0.00E+00">
                  <c:v>0.000328917860239811</c:v>
                </c:pt>
                <c:pt idx="1063" formatCode="0.00E+00">
                  <c:v>0.000418622731214304</c:v>
                </c:pt>
                <c:pt idx="1064" formatCode="0.00E+00">
                  <c:v>0.000179409741948987</c:v>
                </c:pt>
                <c:pt idx="1065" formatCode="0.00E+00">
                  <c:v>0.000239212989265317</c:v>
                </c:pt>
                <c:pt idx="1066" formatCode="0.00E+00">
                  <c:v>0.000328917860239811</c:v>
                </c:pt>
                <c:pt idx="1067" formatCode="0.00E+00">
                  <c:v>0.000328917860239811</c:v>
                </c:pt>
                <c:pt idx="1068" formatCode="0.00E+00">
                  <c:v>0.000448524354872469</c:v>
                </c:pt>
                <c:pt idx="1069" formatCode="0.00E+00">
                  <c:v>0.000568130849505128</c:v>
                </c:pt>
                <c:pt idx="1070" formatCode="0.00E+00">
                  <c:v>0.000269114612923481</c:v>
                </c:pt>
                <c:pt idx="1071" formatCode="0.00E+00">
                  <c:v>0.000418622731214304</c:v>
                </c:pt>
                <c:pt idx="1072" formatCode="0.00E+00">
                  <c:v>0.000418622731214304</c:v>
                </c:pt>
                <c:pt idx="1073" formatCode="0.00E+00">
                  <c:v>0.000538229225846963</c:v>
                </c:pt>
                <c:pt idx="1074" formatCode="0.00E+00">
                  <c:v>0.000328917860239811</c:v>
                </c:pt>
                <c:pt idx="1075" formatCode="0.00E+00">
                  <c:v>0.000418622731214304</c:v>
                </c:pt>
                <c:pt idx="1076" formatCode="0.00E+00">
                  <c:v>0.00038872110755614</c:v>
                </c:pt>
                <c:pt idx="1077" formatCode="0.00E+00">
                  <c:v>0.000418622731214304</c:v>
                </c:pt>
                <c:pt idx="1078" formatCode="0.00E+00">
                  <c:v>0.000418622731214304</c:v>
                </c:pt>
                <c:pt idx="1079" formatCode="0.00E+00">
                  <c:v>0.000358819483897975</c:v>
                </c:pt>
                <c:pt idx="1080" formatCode="0.00E+00">
                  <c:v>0.000418622731214304</c:v>
                </c:pt>
                <c:pt idx="1081" formatCode="0.00E+00">
                  <c:v>0.000478425978530634</c:v>
                </c:pt>
                <c:pt idx="1082" formatCode="0.00E+00">
                  <c:v>0.000358819483897975</c:v>
                </c:pt>
                <c:pt idx="1083" formatCode="0.00E+00">
                  <c:v>0.000239212989265317</c:v>
                </c:pt>
                <c:pt idx="1084" formatCode="0.00E+00">
                  <c:v>0.000328917860239811</c:v>
                </c:pt>
                <c:pt idx="1085" formatCode="0.00E+00">
                  <c:v>0.000239212989265317</c:v>
                </c:pt>
                <c:pt idx="1086" formatCode="0.00E+00">
                  <c:v>0.000179409741948987</c:v>
                </c:pt>
                <c:pt idx="1087" formatCode="0.00E+00">
                  <c:v>0.00038872110755614</c:v>
                </c:pt>
                <c:pt idx="1088" formatCode="0.00E+00">
                  <c:v>0.000328917860239811</c:v>
                </c:pt>
                <c:pt idx="1089" formatCode="0.00E+00">
                  <c:v>0.000269114612923481</c:v>
                </c:pt>
                <c:pt idx="1090" formatCode="0.00E+00">
                  <c:v>0.000179409741948987</c:v>
                </c:pt>
                <c:pt idx="1091" formatCode="0.00E+00">
                  <c:v>0.000358819483897975</c:v>
                </c:pt>
                <c:pt idx="1092" formatCode="0.00E+00">
                  <c:v>0.000328917860239811</c:v>
                </c:pt>
                <c:pt idx="1093" formatCode="0.00E+00">
                  <c:v>0.000209311365607152</c:v>
                </c:pt>
                <c:pt idx="1094" formatCode="0.00E+00">
                  <c:v>0.000418622731214304</c:v>
                </c:pt>
                <c:pt idx="1095" formatCode="0.00E+00">
                  <c:v>0.000478425978530634</c:v>
                </c:pt>
                <c:pt idx="1096" formatCode="0.00E+00">
                  <c:v>0.00038872110755614</c:v>
                </c:pt>
                <c:pt idx="1097" formatCode="0.00E+00">
                  <c:v>0.000269114612923481</c:v>
                </c:pt>
                <c:pt idx="1098" formatCode="0.00E+00">
                  <c:v>0.000538229225846963</c:v>
                </c:pt>
                <c:pt idx="1099" formatCode="0.00E+00">
                  <c:v>0.000149508118290823</c:v>
                </c:pt>
                <c:pt idx="1100" formatCode="0.00E+00">
                  <c:v>0.000358819483897975</c:v>
                </c:pt>
                <c:pt idx="1101" formatCode="0.00E+00">
                  <c:v>0.000358819483897975</c:v>
                </c:pt>
                <c:pt idx="1102" formatCode="0.00E+00">
                  <c:v>0.000269114612923481</c:v>
                </c:pt>
                <c:pt idx="1103" formatCode="0.00E+00">
                  <c:v>0.000269114612923481</c:v>
                </c:pt>
                <c:pt idx="1104" formatCode="0.00E+00">
                  <c:v>0.000448524354872469</c:v>
                </c:pt>
                <c:pt idx="1105" formatCode="0.00E+00">
                  <c:v>0.000358819483897975</c:v>
                </c:pt>
                <c:pt idx="1106" formatCode="0.00E+00">
                  <c:v>0.000299016236581646</c:v>
                </c:pt>
                <c:pt idx="1107" formatCode="0.00E+00">
                  <c:v>0.000418622731214304</c:v>
                </c:pt>
                <c:pt idx="1108" formatCode="0.00E+00">
                  <c:v>0.000239212989265317</c:v>
                </c:pt>
                <c:pt idx="1109" formatCode="0.00E+00">
                  <c:v>0.000269114612923481</c:v>
                </c:pt>
                <c:pt idx="1110" formatCode="0.00E+00">
                  <c:v>0.000179409741948987</c:v>
                </c:pt>
                <c:pt idx="1111" formatCode="0.00E+00">
                  <c:v>0.000328917860239811</c:v>
                </c:pt>
                <c:pt idx="1112" formatCode="0.00E+00">
                  <c:v>0.000328917860239811</c:v>
                </c:pt>
                <c:pt idx="1113" formatCode="0.00E+00">
                  <c:v>0.000269114612923481</c:v>
                </c:pt>
                <c:pt idx="1114" formatCode="0.00E+00">
                  <c:v>0.000299016236581646</c:v>
                </c:pt>
                <c:pt idx="1115" formatCode="0.00E+00">
                  <c:v>0.000299016236581646</c:v>
                </c:pt>
                <c:pt idx="1116" formatCode="0.00E+00">
                  <c:v>0.000239212989265317</c:v>
                </c:pt>
                <c:pt idx="1117" formatCode="0.00E+00">
                  <c:v>0.000269114612923481</c:v>
                </c:pt>
                <c:pt idx="1118" formatCode="0.00E+00">
                  <c:v>0.000179409741948987</c:v>
                </c:pt>
                <c:pt idx="1119" formatCode="0.00E+00">
                  <c:v>0.000328917860239811</c:v>
                </c:pt>
                <c:pt idx="1120" formatCode="0.00E+00">
                  <c:v>0.000239212989265317</c:v>
                </c:pt>
                <c:pt idx="1121" formatCode="0.00E+00">
                  <c:v>0.000418622731214304</c:v>
                </c:pt>
                <c:pt idx="1122" formatCode="0.00E+00">
                  <c:v>0.000179409741948987</c:v>
                </c:pt>
                <c:pt idx="1123" formatCode="0.00E+00">
                  <c:v>0.000299016236581646</c:v>
                </c:pt>
                <c:pt idx="1124" formatCode="0.00E+00">
                  <c:v>0.000448524354872469</c:v>
                </c:pt>
                <c:pt idx="1125" formatCode="0.00E+00">
                  <c:v>0.000358819483897975</c:v>
                </c:pt>
                <c:pt idx="1126" formatCode="0.00E+00">
                  <c:v>0.000179409741948987</c:v>
                </c:pt>
                <c:pt idx="1127" formatCode="0.00E+00">
                  <c:v>0.000299016236581646</c:v>
                </c:pt>
                <c:pt idx="1128" formatCode="0.00E+00">
                  <c:v>0.00038872110755614</c:v>
                </c:pt>
                <c:pt idx="1129" formatCode="0.00E+00">
                  <c:v>0.000239212989265317</c:v>
                </c:pt>
                <c:pt idx="1130" formatCode="0.00E+00">
                  <c:v>0.000209311365607152</c:v>
                </c:pt>
                <c:pt idx="1131" formatCode="0.00E+00">
                  <c:v>0.000328917860239811</c:v>
                </c:pt>
                <c:pt idx="1132" formatCode="0.00E+00">
                  <c:v>0.00038872110755614</c:v>
                </c:pt>
                <c:pt idx="1133" formatCode="0.00E+00">
                  <c:v>0.000149508118290823</c:v>
                </c:pt>
                <c:pt idx="1134" formatCode="0.00E+00">
                  <c:v>0.000478425978530634</c:v>
                </c:pt>
                <c:pt idx="1135" formatCode="0.00E+00">
                  <c:v>0.000299016236581646</c:v>
                </c:pt>
                <c:pt idx="1136" formatCode="0.00E+00">
                  <c:v>0.000299016236581646</c:v>
                </c:pt>
                <c:pt idx="1137" formatCode="0.00E+00">
                  <c:v>0.000149508118290823</c:v>
                </c:pt>
                <c:pt idx="1138" formatCode="0.00E+00">
                  <c:v>0.000299016236581646</c:v>
                </c:pt>
                <c:pt idx="1139" formatCode="0.00E+00">
                  <c:v>0.000328917860239811</c:v>
                </c:pt>
                <c:pt idx="1140" formatCode="0.00E+00">
                  <c:v>0.000418622731214304</c:v>
                </c:pt>
                <c:pt idx="1141" formatCode="0.00E+00">
                  <c:v>0.000269114612923481</c:v>
                </c:pt>
                <c:pt idx="1142" formatCode="0.00E+00">
                  <c:v>0.000328917860239811</c:v>
                </c:pt>
                <c:pt idx="1143" formatCode="0.00E+00">
                  <c:v>0.000478425978530634</c:v>
                </c:pt>
                <c:pt idx="1144" formatCode="0.00E+00">
                  <c:v>0.000299016236581646</c:v>
                </c:pt>
                <c:pt idx="1145" formatCode="0.00E+00">
                  <c:v>0.000239212989265317</c:v>
                </c:pt>
                <c:pt idx="1146" formatCode="0.00E+00">
                  <c:v>0.000149508118290823</c:v>
                </c:pt>
                <c:pt idx="1147" formatCode="0.00E+00">
                  <c:v>0.000478425978530634</c:v>
                </c:pt>
                <c:pt idx="1148" formatCode="0.00E+00">
                  <c:v>0.000179409741948987</c:v>
                </c:pt>
                <c:pt idx="1149" formatCode="0.00E+00">
                  <c:v>0.000149508118290823</c:v>
                </c:pt>
                <c:pt idx="1150" formatCode="0.00E+00">
                  <c:v>0.000418622731214304</c:v>
                </c:pt>
                <c:pt idx="1151" formatCode="0.00E+00">
                  <c:v>0.000358819483897975</c:v>
                </c:pt>
                <c:pt idx="1152" formatCode="0.00E+00">
                  <c:v>0.000179409741948987</c:v>
                </c:pt>
                <c:pt idx="1153" formatCode="0.00E+00">
                  <c:v>0.000239212989265317</c:v>
                </c:pt>
                <c:pt idx="1154" formatCode="0.00E+00">
                  <c:v>0.000478425978530634</c:v>
                </c:pt>
                <c:pt idx="1155" formatCode="0.00E+00">
                  <c:v>0.000299016236581646</c:v>
                </c:pt>
                <c:pt idx="1156" formatCode="0.00E+00">
                  <c:v>0.000149508118290823</c:v>
                </c:pt>
                <c:pt idx="1157" formatCode="0.00E+00">
                  <c:v>0.000269114612923481</c:v>
                </c:pt>
                <c:pt idx="1158" formatCode="0.00E+00">
                  <c:v>0.000179409741948987</c:v>
                </c:pt>
                <c:pt idx="1159" formatCode="0.00E+00">
                  <c:v>0.000358819483897975</c:v>
                </c:pt>
                <c:pt idx="1160" formatCode="0.00E+00">
                  <c:v>0.000508327602188798</c:v>
                </c:pt>
                <c:pt idx="1161" formatCode="0.00E+00">
                  <c:v>0.000269114612923481</c:v>
                </c:pt>
                <c:pt idx="1162" formatCode="0.00E+00">
                  <c:v>0.000358819483897975</c:v>
                </c:pt>
                <c:pt idx="1163" formatCode="0.00E+00">
                  <c:v>0.000239212989265317</c:v>
                </c:pt>
                <c:pt idx="1164" formatCode="0.00E+00">
                  <c:v>0.000269114612923481</c:v>
                </c:pt>
                <c:pt idx="1165" formatCode="0.00E+00">
                  <c:v>0.000209311365607152</c:v>
                </c:pt>
                <c:pt idx="1166" formatCode="0.00E+00">
                  <c:v>0.000209311365607152</c:v>
                </c:pt>
                <c:pt idx="1167" formatCode="0.00E+00">
                  <c:v>0.000358819483897975</c:v>
                </c:pt>
                <c:pt idx="1168" formatCode="0.00E+00">
                  <c:v>0.000358819483897975</c:v>
                </c:pt>
                <c:pt idx="1169" formatCode="0.00E+00">
                  <c:v>0.000239212989265317</c:v>
                </c:pt>
                <c:pt idx="1170" formatCode="0.00E+00">
                  <c:v>0.000299016236581646</c:v>
                </c:pt>
                <c:pt idx="1171" formatCode="0.00E+00">
                  <c:v>0.000328917860239811</c:v>
                </c:pt>
                <c:pt idx="1172" formatCode="0.00E+00">
                  <c:v>0.000179409741948987</c:v>
                </c:pt>
                <c:pt idx="1173" formatCode="0.00E+00">
                  <c:v>0.000269114612923481</c:v>
                </c:pt>
                <c:pt idx="1174" formatCode="0.00E+00">
                  <c:v>0.000448524354872469</c:v>
                </c:pt>
                <c:pt idx="1175" formatCode="0.00E+00">
                  <c:v>0.000328917860239811</c:v>
                </c:pt>
                <c:pt idx="1176" formatCode="0.00E+00">
                  <c:v>0.000508327602188798</c:v>
                </c:pt>
                <c:pt idx="1177" formatCode="0.00E+00">
                  <c:v>0.00038872110755614</c:v>
                </c:pt>
                <c:pt idx="1178" formatCode="0.00E+00">
                  <c:v>0.000269114612923481</c:v>
                </c:pt>
                <c:pt idx="1179" formatCode="0.00E+00">
                  <c:v>0.000269114612923481</c:v>
                </c:pt>
                <c:pt idx="1180" formatCode="0.00E+00">
                  <c:v>0.000269114612923481</c:v>
                </c:pt>
                <c:pt idx="1181" formatCode="0.00E+00">
                  <c:v>0.000328917860239811</c:v>
                </c:pt>
                <c:pt idx="1182" formatCode="0.00E+00">
                  <c:v>0.000328917860239811</c:v>
                </c:pt>
                <c:pt idx="1183" formatCode="0.00E+00">
                  <c:v>0.000358819483897975</c:v>
                </c:pt>
                <c:pt idx="1184" formatCode="0.00E+00">
                  <c:v>0.000418622731214304</c:v>
                </c:pt>
                <c:pt idx="1185" formatCode="0.00E+00">
                  <c:v>0.000299016236581646</c:v>
                </c:pt>
                <c:pt idx="1186" formatCode="0.00E+00">
                  <c:v>0.000328917860239811</c:v>
                </c:pt>
                <c:pt idx="1187" formatCode="0.00E+00">
                  <c:v>0.000239212989265317</c:v>
                </c:pt>
                <c:pt idx="1188" formatCode="0.00E+00">
                  <c:v>0.000209311365607152</c:v>
                </c:pt>
                <c:pt idx="1189" formatCode="0.00E+00">
                  <c:v>0.00038872110755614</c:v>
                </c:pt>
                <c:pt idx="1190" formatCode="0.00E+00">
                  <c:v>0.000149508118290823</c:v>
                </c:pt>
                <c:pt idx="1191" formatCode="0.00E+00">
                  <c:v>0.000149508118290823</c:v>
                </c:pt>
                <c:pt idx="1192" formatCode="0.00E+00">
                  <c:v>0.000299016236581646</c:v>
                </c:pt>
                <c:pt idx="1193" formatCode="0.00E+00">
                  <c:v>0.000179409741948987</c:v>
                </c:pt>
                <c:pt idx="1194" formatCode="0.00E+00">
                  <c:v>0.000328917860239811</c:v>
                </c:pt>
                <c:pt idx="1195" formatCode="0.00E+00">
                  <c:v>0.000269114612923481</c:v>
                </c:pt>
                <c:pt idx="1196" formatCode="0.00E+00">
                  <c:v>0.000478425978530634</c:v>
                </c:pt>
                <c:pt idx="1197" formatCode="0.00E+00">
                  <c:v>0.000328917860239811</c:v>
                </c:pt>
                <c:pt idx="1198" formatCode="0.00E+00">
                  <c:v>0.000239212989265317</c:v>
                </c:pt>
                <c:pt idx="1199" formatCode="0.00E+00">
                  <c:v>0.000508327602188798</c:v>
                </c:pt>
                <c:pt idx="1200" formatCode="0.00E+00">
                  <c:v>0.000239212989265317</c:v>
                </c:pt>
                <c:pt idx="1201" formatCode="0.00E+00">
                  <c:v>0.000269114612923481</c:v>
                </c:pt>
                <c:pt idx="1202" formatCode="0.00E+00">
                  <c:v>0.000299016236581646</c:v>
                </c:pt>
                <c:pt idx="1203" formatCode="0.00E+00">
                  <c:v>0.00038872110755614</c:v>
                </c:pt>
                <c:pt idx="1204" formatCode="0.00E+00">
                  <c:v>0.000328917860239811</c:v>
                </c:pt>
                <c:pt idx="1205" formatCode="0.00E+00">
                  <c:v>0.000328917860239811</c:v>
                </c:pt>
                <c:pt idx="1206" formatCode="0.00E+00">
                  <c:v>0.000448524354872469</c:v>
                </c:pt>
                <c:pt idx="1207" formatCode="0.00E+00">
                  <c:v>0.000299016236581646</c:v>
                </c:pt>
                <c:pt idx="1208" formatCode="0.00E+00">
                  <c:v>0.000119606494632658</c:v>
                </c:pt>
                <c:pt idx="1209" formatCode="0.00E+00">
                  <c:v>0.000358819483897975</c:v>
                </c:pt>
                <c:pt idx="1210" formatCode="0.00E+00">
                  <c:v>0.000358819483897975</c:v>
                </c:pt>
                <c:pt idx="1211" formatCode="0.00E+00">
                  <c:v>0.000209311365607152</c:v>
                </c:pt>
                <c:pt idx="1212" formatCode="0.00E+00">
                  <c:v>0.000239212989265317</c:v>
                </c:pt>
                <c:pt idx="1213" formatCode="0.00E+00">
                  <c:v>0.000299016236581646</c:v>
                </c:pt>
                <c:pt idx="1214" formatCode="0.00E+00">
                  <c:v>0.000209311365607152</c:v>
                </c:pt>
                <c:pt idx="1215" formatCode="0.00E+00">
                  <c:v>0.000209311365607152</c:v>
                </c:pt>
                <c:pt idx="1216" formatCode="0.00E+00">
                  <c:v>0.000209311365607152</c:v>
                </c:pt>
                <c:pt idx="1217" formatCode="0.00E+00">
                  <c:v>0.000358819483897975</c:v>
                </c:pt>
                <c:pt idx="1218" formatCode="0.00E+00">
                  <c:v>0.000269114612923481</c:v>
                </c:pt>
                <c:pt idx="1219" formatCode="0.00E+00">
                  <c:v>0.000358819483897975</c:v>
                </c:pt>
                <c:pt idx="1220" formatCode="0.00E+00">
                  <c:v>0.000119606494632658</c:v>
                </c:pt>
                <c:pt idx="1221" formatCode="0.00E+00">
                  <c:v>0.00038872110755614</c:v>
                </c:pt>
                <c:pt idx="1222" formatCode="0.00E+00">
                  <c:v>0.000269114612923481</c:v>
                </c:pt>
                <c:pt idx="1223" formatCode="0.00E+00">
                  <c:v>0.000179409741948987</c:v>
                </c:pt>
                <c:pt idx="1224" formatCode="0.00E+00">
                  <c:v>8.9704870974494E-5</c:v>
                </c:pt>
                <c:pt idx="1225" formatCode="0.00E+00">
                  <c:v>0.000328917860239811</c:v>
                </c:pt>
                <c:pt idx="1226" formatCode="0.00E+00">
                  <c:v>0.000209311365607152</c:v>
                </c:pt>
                <c:pt idx="1227" formatCode="0.00E+00">
                  <c:v>0.00038872110755614</c:v>
                </c:pt>
                <c:pt idx="1228" formatCode="0.00E+00">
                  <c:v>0.000269114612923481</c:v>
                </c:pt>
                <c:pt idx="1229" formatCode="0.00E+00">
                  <c:v>0.000448524354872469</c:v>
                </c:pt>
                <c:pt idx="1230" formatCode="0.00E+00">
                  <c:v>0.000149508118290823</c:v>
                </c:pt>
                <c:pt idx="1231" formatCode="0.00E+00">
                  <c:v>0.000179409741948987</c:v>
                </c:pt>
                <c:pt idx="1232" formatCode="0.00E+00">
                  <c:v>0.000239212989265317</c:v>
                </c:pt>
                <c:pt idx="1233" formatCode="0.00E+00">
                  <c:v>0.00038872110755614</c:v>
                </c:pt>
                <c:pt idx="1234" formatCode="0.00E+00">
                  <c:v>0.000299016236581646</c:v>
                </c:pt>
                <c:pt idx="1235" formatCode="0.00E+00">
                  <c:v>0.000418622731214304</c:v>
                </c:pt>
                <c:pt idx="1236" formatCode="0.00E+00">
                  <c:v>0.000418622731214304</c:v>
                </c:pt>
                <c:pt idx="1237" formatCode="0.00E+00">
                  <c:v>0.000179409741948987</c:v>
                </c:pt>
                <c:pt idx="1238" formatCode="0.00E+00">
                  <c:v>0.000179409741948987</c:v>
                </c:pt>
                <c:pt idx="1239" formatCode="0.00E+00">
                  <c:v>0.000269114612923481</c:v>
                </c:pt>
                <c:pt idx="1240" formatCode="0.00E+00">
                  <c:v>0.000358819483897975</c:v>
                </c:pt>
                <c:pt idx="1241" formatCode="0.00E+00">
                  <c:v>0.000179409741948987</c:v>
                </c:pt>
                <c:pt idx="1242" formatCode="0.00E+00">
                  <c:v>0.000448524354872469</c:v>
                </c:pt>
                <c:pt idx="1243" formatCode="0.00E+00">
                  <c:v>0.000119606494632658</c:v>
                </c:pt>
                <c:pt idx="1244" formatCode="0.00E+00">
                  <c:v>0.000328917860239811</c:v>
                </c:pt>
                <c:pt idx="1245" formatCode="0.00E+00">
                  <c:v>0.000508327602188798</c:v>
                </c:pt>
                <c:pt idx="1246" formatCode="0.00E+00">
                  <c:v>0.000299016236581646</c:v>
                </c:pt>
                <c:pt idx="1247" formatCode="0.00E+00">
                  <c:v>0.000179409741948987</c:v>
                </c:pt>
                <c:pt idx="1248" formatCode="0.00E+00">
                  <c:v>0.000209311365607152</c:v>
                </c:pt>
                <c:pt idx="1249" formatCode="0.00E+00">
                  <c:v>0.000358819483897975</c:v>
                </c:pt>
                <c:pt idx="1250" formatCode="0.00E+00">
                  <c:v>0.000179409741948987</c:v>
                </c:pt>
                <c:pt idx="1251" formatCode="0.00E+00">
                  <c:v>0.000418622731214304</c:v>
                </c:pt>
                <c:pt idx="1252" formatCode="0.00E+00">
                  <c:v>0.000269114612923481</c:v>
                </c:pt>
                <c:pt idx="1253" formatCode="0.00E+00">
                  <c:v>0.000269114612923481</c:v>
                </c:pt>
                <c:pt idx="1254" formatCode="0.00E+00">
                  <c:v>0.000299016236581646</c:v>
                </c:pt>
                <c:pt idx="1255" formatCode="0.00E+00">
                  <c:v>0.000269114612923481</c:v>
                </c:pt>
                <c:pt idx="1256" formatCode="0.00E+00">
                  <c:v>0.000358819483897975</c:v>
                </c:pt>
                <c:pt idx="1257" formatCode="0.00E+00">
                  <c:v>0.000328917860239811</c:v>
                </c:pt>
                <c:pt idx="1258" formatCode="0.00E+00">
                  <c:v>0.000448524354872469</c:v>
                </c:pt>
                <c:pt idx="1259" formatCode="0.00E+00">
                  <c:v>0.00038872110755614</c:v>
                </c:pt>
                <c:pt idx="1260" formatCode="0.00E+00">
                  <c:v>0.000299016236581646</c:v>
                </c:pt>
                <c:pt idx="1261" formatCode="0.00E+00">
                  <c:v>0.000209311365607152</c:v>
                </c:pt>
                <c:pt idx="1262" formatCode="0.00E+00">
                  <c:v>0.000239212989265317</c:v>
                </c:pt>
                <c:pt idx="1263" formatCode="0.00E+00">
                  <c:v>0.000538229225846963</c:v>
                </c:pt>
                <c:pt idx="1264" formatCode="0.00E+00">
                  <c:v>0.000299016236581646</c:v>
                </c:pt>
                <c:pt idx="1265" formatCode="0.00E+00">
                  <c:v>0.000358819483897975</c:v>
                </c:pt>
                <c:pt idx="1266" formatCode="0.00E+00">
                  <c:v>0.000269114612923481</c:v>
                </c:pt>
                <c:pt idx="1267" formatCode="0.00E+00">
                  <c:v>0.000209311365607152</c:v>
                </c:pt>
                <c:pt idx="1268" formatCode="0.00E+00">
                  <c:v>0.000299016236581646</c:v>
                </c:pt>
                <c:pt idx="1269" formatCode="0.00E+00">
                  <c:v>0.000448524354872469</c:v>
                </c:pt>
                <c:pt idx="1270" formatCode="0.00E+00">
                  <c:v>0.000299016236581646</c:v>
                </c:pt>
                <c:pt idx="1271" formatCode="0.00E+00">
                  <c:v>0.000299016236581646</c:v>
                </c:pt>
                <c:pt idx="1272" formatCode="0.00E+00">
                  <c:v>0.000209311365607152</c:v>
                </c:pt>
                <c:pt idx="1273" formatCode="0.00E+00">
                  <c:v>0.000358819483897975</c:v>
                </c:pt>
                <c:pt idx="1274" formatCode="0.00E+00">
                  <c:v>0.000149508118290823</c:v>
                </c:pt>
                <c:pt idx="1275" formatCode="0.00E+00">
                  <c:v>0.000149508118290823</c:v>
                </c:pt>
                <c:pt idx="1276" formatCode="0.00E+00">
                  <c:v>0.000478425978530634</c:v>
                </c:pt>
                <c:pt idx="1277" formatCode="0.00E+00">
                  <c:v>0.000119606494632658</c:v>
                </c:pt>
                <c:pt idx="1278" formatCode="0.00E+00">
                  <c:v>0.00038872110755614</c:v>
                </c:pt>
                <c:pt idx="1279" formatCode="0.00E+00">
                  <c:v>0.000448524354872469</c:v>
                </c:pt>
                <c:pt idx="1280" formatCode="0.00E+00">
                  <c:v>0.000209311365607152</c:v>
                </c:pt>
                <c:pt idx="1281" formatCode="0.00E+00">
                  <c:v>0.000478425978530634</c:v>
                </c:pt>
                <c:pt idx="1282" formatCode="0.00E+00">
                  <c:v>0.000209311365607152</c:v>
                </c:pt>
                <c:pt idx="1283" formatCode="0.00E+00">
                  <c:v>0.000239212989265317</c:v>
                </c:pt>
                <c:pt idx="1284" formatCode="0.00E+00">
                  <c:v>0.000269114612923481</c:v>
                </c:pt>
                <c:pt idx="1285" formatCode="0.00E+00">
                  <c:v>0.000149508118290823</c:v>
                </c:pt>
                <c:pt idx="1286" formatCode="0.00E+00">
                  <c:v>0.000179409741948987</c:v>
                </c:pt>
                <c:pt idx="1287" formatCode="0.00E+00">
                  <c:v>0.000418622731214304</c:v>
                </c:pt>
                <c:pt idx="1288" formatCode="0.00E+00">
                  <c:v>0.000358819483897975</c:v>
                </c:pt>
                <c:pt idx="1289" formatCode="0.00E+00">
                  <c:v>0.000299016236581646</c:v>
                </c:pt>
                <c:pt idx="1290" formatCode="0.00E+00">
                  <c:v>0.000269114612923481</c:v>
                </c:pt>
                <c:pt idx="1291" formatCode="0.00E+00">
                  <c:v>0.000179409741948987</c:v>
                </c:pt>
                <c:pt idx="1292" formatCode="0.00E+00">
                  <c:v>0.000299016236581646</c:v>
                </c:pt>
                <c:pt idx="1293" formatCode="0.00E+00">
                  <c:v>0.000179409741948987</c:v>
                </c:pt>
                <c:pt idx="1294" formatCode="0.00E+00">
                  <c:v>0.000179409741948987</c:v>
                </c:pt>
                <c:pt idx="1295" formatCode="0.00E+00">
                  <c:v>0.000209311365607152</c:v>
                </c:pt>
                <c:pt idx="1296" formatCode="0.00E+00">
                  <c:v>0.000478425978530634</c:v>
                </c:pt>
                <c:pt idx="1297" formatCode="0.00E+00">
                  <c:v>0.000149508118290823</c:v>
                </c:pt>
                <c:pt idx="1298" formatCode="0.00E+00">
                  <c:v>0.00038872110755614</c:v>
                </c:pt>
                <c:pt idx="1299" formatCode="0.00E+00">
                  <c:v>0.00038872110755614</c:v>
                </c:pt>
                <c:pt idx="1300" formatCode="0.00E+00">
                  <c:v>0.000119606494632658</c:v>
                </c:pt>
                <c:pt idx="1301" formatCode="0.00E+00">
                  <c:v>0.000179409741948987</c:v>
                </c:pt>
                <c:pt idx="1302" formatCode="0.00E+00">
                  <c:v>0.000299016236581646</c:v>
                </c:pt>
                <c:pt idx="1303" formatCode="0.00E+00">
                  <c:v>0.000149508118290823</c:v>
                </c:pt>
                <c:pt idx="1304" formatCode="0.00E+00">
                  <c:v>0.000269114612923481</c:v>
                </c:pt>
                <c:pt idx="1305" formatCode="0.00E+00">
                  <c:v>0.000269114612923481</c:v>
                </c:pt>
                <c:pt idx="1306" formatCode="0.00E+00">
                  <c:v>0.000328917860239811</c:v>
                </c:pt>
                <c:pt idx="1307" formatCode="0.00E+00">
                  <c:v>8.9704870974494E-5</c:v>
                </c:pt>
                <c:pt idx="1308" formatCode="0.00E+00">
                  <c:v>0.000269114612923481</c:v>
                </c:pt>
                <c:pt idx="1309" formatCode="0.00E+00">
                  <c:v>0.000239212989265317</c:v>
                </c:pt>
                <c:pt idx="1310" formatCode="0.00E+00">
                  <c:v>0.000269114612923481</c:v>
                </c:pt>
                <c:pt idx="1311" formatCode="0.00E+00">
                  <c:v>0.000149508118290823</c:v>
                </c:pt>
                <c:pt idx="1312" formatCode="0.00E+00">
                  <c:v>0.000358819483897975</c:v>
                </c:pt>
                <c:pt idx="1313" formatCode="0.00E+00">
                  <c:v>0.000239212989265317</c:v>
                </c:pt>
                <c:pt idx="1314" formatCode="0.00E+00">
                  <c:v>0.00038872110755614</c:v>
                </c:pt>
                <c:pt idx="1315" formatCode="0.00E+00">
                  <c:v>0.000358819483897975</c:v>
                </c:pt>
                <c:pt idx="1316" formatCode="0.00E+00">
                  <c:v>0.000418622731214304</c:v>
                </c:pt>
                <c:pt idx="1317" formatCode="0.00E+00">
                  <c:v>0.000328917860239811</c:v>
                </c:pt>
                <c:pt idx="1318" formatCode="0.00E+00">
                  <c:v>0.000149508118290823</c:v>
                </c:pt>
                <c:pt idx="1319" formatCode="0.00E+00">
                  <c:v>0.000358819483897975</c:v>
                </c:pt>
                <c:pt idx="1320" formatCode="0.00E+00">
                  <c:v>0.000358819483897975</c:v>
                </c:pt>
                <c:pt idx="1321" formatCode="0.00E+00">
                  <c:v>8.9704870974494E-5</c:v>
                </c:pt>
                <c:pt idx="1322" formatCode="0.00E+00">
                  <c:v>0.000179409741948987</c:v>
                </c:pt>
                <c:pt idx="1323" formatCode="0.00E+00">
                  <c:v>0.000358819483897975</c:v>
                </c:pt>
                <c:pt idx="1324" formatCode="0.00E+00">
                  <c:v>0.000209311365607152</c:v>
                </c:pt>
                <c:pt idx="1325" formatCode="0.00E+00">
                  <c:v>0.000209311365607152</c:v>
                </c:pt>
                <c:pt idx="1326" formatCode="0.00E+00">
                  <c:v>0.000149508118290823</c:v>
                </c:pt>
                <c:pt idx="1327" formatCode="0.00E+00">
                  <c:v>0.000209311365607152</c:v>
                </c:pt>
                <c:pt idx="1328" formatCode="0.00E+00">
                  <c:v>0.000358819483897975</c:v>
                </c:pt>
                <c:pt idx="1329" formatCode="0.00E+00">
                  <c:v>0.000119606494632658</c:v>
                </c:pt>
                <c:pt idx="1330" formatCode="0.00E+00">
                  <c:v>0.000179409741948987</c:v>
                </c:pt>
                <c:pt idx="1331" formatCode="0.00E+00">
                  <c:v>0.000239212989265317</c:v>
                </c:pt>
                <c:pt idx="1332" formatCode="0.00E+00">
                  <c:v>0.000299016236581646</c:v>
                </c:pt>
                <c:pt idx="1333" formatCode="0.00E+00">
                  <c:v>0.000209311365607152</c:v>
                </c:pt>
                <c:pt idx="1334" formatCode="0.00E+00">
                  <c:v>0.000209311365607152</c:v>
                </c:pt>
                <c:pt idx="1335" formatCode="0.00E+00">
                  <c:v>0.000328917860239811</c:v>
                </c:pt>
                <c:pt idx="1336" formatCode="0.00E+00">
                  <c:v>0.000149508118290823</c:v>
                </c:pt>
                <c:pt idx="1337" formatCode="0.00E+00">
                  <c:v>0.000179409741948987</c:v>
                </c:pt>
                <c:pt idx="1338" formatCode="0.00E+00">
                  <c:v>0.000119606494632658</c:v>
                </c:pt>
                <c:pt idx="1339" formatCode="0.00E+00">
                  <c:v>0.000239212989265317</c:v>
                </c:pt>
                <c:pt idx="1340" formatCode="0.00E+00">
                  <c:v>0.000299016236581646</c:v>
                </c:pt>
                <c:pt idx="1341" formatCode="0.00E+00">
                  <c:v>0.000328917860239811</c:v>
                </c:pt>
                <c:pt idx="1342" formatCode="0.00E+00">
                  <c:v>0.000209311365607152</c:v>
                </c:pt>
                <c:pt idx="1343" formatCode="0.00E+00">
                  <c:v>0.00038872110755614</c:v>
                </c:pt>
                <c:pt idx="1344" formatCode="0.00E+00">
                  <c:v>0.000239212989265317</c:v>
                </c:pt>
                <c:pt idx="1345" formatCode="0.00E+00">
                  <c:v>0.000328917860239811</c:v>
                </c:pt>
                <c:pt idx="1346" formatCode="0.00E+00">
                  <c:v>0.000179409741948987</c:v>
                </c:pt>
                <c:pt idx="1347" formatCode="0.00E+00">
                  <c:v>0.000209311365607152</c:v>
                </c:pt>
                <c:pt idx="1348" formatCode="0.00E+00">
                  <c:v>0.000239212989265317</c:v>
                </c:pt>
                <c:pt idx="1349" formatCode="0.00E+00">
                  <c:v>0.000328917860239811</c:v>
                </c:pt>
                <c:pt idx="1350" formatCode="0.00E+00">
                  <c:v>0.000239212989265317</c:v>
                </c:pt>
                <c:pt idx="1351" formatCode="0.00E+00">
                  <c:v>0.000299016236581646</c:v>
                </c:pt>
                <c:pt idx="1352" formatCode="0.00E+00">
                  <c:v>0.000269114612923481</c:v>
                </c:pt>
                <c:pt idx="1353" formatCode="0.00E+00">
                  <c:v>0.000179409741948987</c:v>
                </c:pt>
                <c:pt idx="1354" formatCode="0.00E+00">
                  <c:v>0.000239212989265317</c:v>
                </c:pt>
                <c:pt idx="1355" formatCode="0.00E+00">
                  <c:v>0.000328917860239811</c:v>
                </c:pt>
                <c:pt idx="1356" formatCode="0.00E+00">
                  <c:v>0.000239212989265317</c:v>
                </c:pt>
                <c:pt idx="1357" formatCode="0.00E+00">
                  <c:v>0.000209311365607152</c:v>
                </c:pt>
                <c:pt idx="1358" formatCode="0.00E+00">
                  <c:v>0.000209311365607152</c:v>
                </c:pt>
                <c:pt idx="1359" formatCode="0.00E+00">
                  <c:v>0.000239212989265317</c:v>
                </c:pt>
                <c:pt idx="1360" formatCode="0.00E+00">
                  <c:v>0.000209311365607152</c:v>
                </c:pt>
                <c:pt idx="1361" formatCode="0.00E+00">
                  <c:v>0.000149508118290823</c:v>
                </c:pt>
                <c:pt idx="1362" formatCode="0.00E+00">
                  <c:v>0.000179409741948987</c:v>
                </c:pt>
                <c:pt idx="1363" formatCode="0.00E+00">
                  <c:v>0.000358819483897975</c:v>
                </c:pt>
                <c:pt idx="1364" formatCode="0.00E+00">
                  <c:v>2.99016236581646E-5</c:v>
                </c:pt>
                <c:pt idx="1365" formatCode="0.00E+00">
                  <c:v>0.000149508118290823</c:v>
                </c:pt>
                <c:pt idx="1366" formatCode="0.00E+00">
                  <c:v>0.000269114612923481</c:v>
                </c:pt>
                <c:pt idx="1367" formatCode="0.00E+00">
                  <c:v>0.000299016236581646</c:v>
                </c:pt>
                <c:pt idx="1368" formatCode="0.00E+00">
                  <c:v>5.98032473163292E-5</c:v>
                </c:pt>
                <c:pt idx="1369" formatCode="0.00E+00">
                  <c:v>0.000179409741948987</c:v>
                </c:pt>
                <c:pt idx="1370" formatCode="0.00E+00">
                  <c:v>0.000328917860239811</c:v>
                </c:pt>
                <c:pt idx="1371" formatCode="0.00E+00">
                  <c:v>0.000299016236581646</c:v>
                </c:pt>
                <c:pt idx="1372" formatCode="0.00E+00">
                  <c:v>0.000269114612923481</c:v>
                </c:pt>
                <c:pt idx="1373" formatCode="0.00E+00">
                  <c:v>0.000149508118290823</c:v>
                </c:pt>
                <c:pt idx="1374" formatCode="0.00E+00">
                  <c:v>0.000358819483897975</c:v>
                </c:pt>
                <c:pt idx="1375" formatCode="0.00E+00">
                  <c:v>0.000239212989265317</c:v>
                </c:pt>
                <c:pt idx="1376" formatCode="0.00E+00">
                  <c:v>0.000299016236581646</c:v>
                </c:pt>
                <c:pt idx="1377" formatCode="0.00E+00">
                  <c:v>0.000119606494632658</c:v>
                </c:pt>
                <c:pt idx="1378" formatCode="0.00E+00">
                  <c:v>0.000299016236581646</c:v>
                </c:pt>
                <c:pt idx="1379" formatCode="0.00E+00">
                  <c:v>0.000269114612923481</c:v>
                </c:pt>
                <c:pt idx="1380" formatCode="0.00E+00">
                  <c:v>0.000239212989265317</c:v>
                </c:pt>
                <c:pt idx="1381" formatCode="0.00E+00">
                  <c:v>0.000478425978530634</c:v>
                </c:pt>
                <c:pt idx="1382" formatCode="0.00E+00">
                  <c:v>0.000239212989265317</c:v>
                </c:pt>
                <c:pt idx="1383" formatCode="0.00E+00">
                  <c:v>0.000209311365607152</c:v>
                </c:pt>
                <c:pt idx="1384" formatCode="0.00E+00">
                  <c:v>0.000299016236581646</c:v>
                </c:pt>
                <c:pt idx="1385" formatCode="0.00E+00">
                  <c:v>0.000448524354872469</c:v>
                </c:pt>
                <c:pt idx="1386" formatCode="0.00E+00">
                  <c:v>0.000358819483897975</c:v>
                </c:pt>
                <c:pt idx="1387" formatCode="0.00E+00">
                  <c:v>0.000299016236581646</c:v>
                </c:pt>
                <c:pt idx="1388" formatCode="0.00E+00">
                  <c:v>0.000358819483897975</c:v>
                </c:pt>
                <c:pt idx="1389" formatCode="0.00E+00">
                  <c:v>0.000328917860239811</c:v>
                </c:pt>
                <c:pt idx="1390" formatCode="0.00E+00">
                  <c:v>0.000239212989265317</c:v>
                </c:pt>
                <c:pt idx="1391" formatCode="0.00E+00">
                  <c:v>0.000209311365607152</c:v>
                </c:pt>
                <c:pt idx="1392" formatCode="0.00E+00">
                  <c:v>0.000239212989265317</c:v>
                </c:pt>
                <c:pt idx="1393" formatCode="0.00E+00">
                  <c:v>0.000179409741948987</c:v>
                </c:pt>
                <c:pt idx="1394" formatCode="0.00E+00">
                  <c:v>0.000119606494632658</c:v>
                </c:pt>
                <c:pt idx="1395" formatCode="0.00E+00">
                  <c:v>0.000209311365607152</c:v>
                </c:pt>
                <c:pt idx="1396" formatCode="0.00E+00">
                  <c:v>0.000269114612923481</c:v>
                </c:pt>
                <c:pt idx="1397" formatCode="0.00E+00">
                  <c:v>0.000119606494632658</c:v>
                </c:pt>
                <c:pt idx="1398" formatCode="0.00E+00">
                  <c:v>0.000149508118290823</c:v>
                </c:pt>
                <c:pt idx="1399" formatCode="0.00E+00">
                  <c:v>0.000269114612923481</c:v>
                </c:pt>
                <c:pt idx="1400" formatCode="0.00E+00">
                  <c:v>0.000209311365607152</c:v>
                </c:pt>
                <c:pt idx="1401" formatCode="0.00E+00">
                  <c:v>0.000179409741948987</c:v>
                </c:pt>
                <c:pt idx="1402" formatCode="0.00E+00">
                  <c:v>0.000269114612923481</c:v>
                </c:pt>
                <c:pt idx="1403" formatCode="0.00E+00">
                  <c:v>0.000149508118290823</c:v>
                </c:pt>
                <c:pt idx="1404" formatCode="0.00E+00">
                  <c:v>0.000269114612923481</c:v>
                </c:pt>
                <c:pt idx="1405" formatCode="0.00E+00">
                  <c:v>0.000269114612923481</c:v>
                </c:pt>
                <c:pt idx="1406" formatCode="0.00E+00">
                  <c:v>0.000269114612923481</c:v>
                </c:pt>
                <c:pt idx="1407" formatCode="0.00E+00">
                  <c:v>0.000358819483897975</c:v>
                </c:pt>
                <c:pt idx="1408" formatCode="0.00E+00">
                  <c:v>0.000328917860239811</c:v>
                </c:pt>
                <c:pt idx="1409" formatCode="0.00E+00">
                  <c:v>0.000179409741948987</c:v>
                </c:pt>
                <c:pt idx="1410" formatCode="0.00E+00">
                  <c:v>5.98032473163292E-5</c:v>
                </c:pt>
                <c:pt idx="1411" formatCode="0.00E+00">
                  <c:v>0.000299016236581646</c:v>
                </c:pt>
                <c:pt idx="1412" formatCode="0.00E+00">
                  <c:v>0.000328917860239811</c:v>
                </c:pt>
                <c:pt idx="1413" formatCode="0.00E+00">
                  <c:v>0.000209311365607152</c:v>
                </c:pt>
                <c:pt idx="1414" formatCode="0.00E+00">
                  <c:v>0.000269114612923481</c:v>
                </c:pt>
                <c:pt idx="1415" formatCode="0.00E+00">
                  <c:v>0.000269114612923481</c:v>
                </c:pt>
                <c:pt idx="1416" formatCode="0.00E+00">
                  <c:v>0.000269114612923481</c:v>
                </c:pt>
                <c:pt idx="1417" formatCode="0.00E+00">
                  <c:v>0.000239212989265317</c:v>
                </c:pt>
                <c:pt idx="1418" formatCode="0.00E+00">
                  <c:v>0.000209311365607152</c:v>
                </c:pt>
                <c:pt idx="1419" formatCode="0.00E+00">
                  <c:v>0.000299016236581646</c:v>
                </c:pt>
                <c:pt idx="1420" formatCode="0.00E+00">
                  <c:v>0.000299016236581646</c:v>
                </c:pt>
                <c:pt idx="1421" formatCode="0.00E+00">
                  <c:v>0.000119606494632658</c:v>
                </c:pt>
                <c:pt idx="1422" formatCode="0.00E+00">
                  <c:v>0.000179409741948987</c:v>
                </c:pt>
                <c:pt idx="1423" formatCode="0.00E+00">
                  <c:v>0.000209311365607152</c:v>
                </c:pt>
                <c:pt idx="1424" formatCode="0.00E+00">
                  <c:v>0.000239212989265317</c:v>
                </c:pt>
                <c:pt idx="1425" formatCode="0.00E+00">
                  <c:v>0.000119606494632658</c:v>
                </c:pt>
                <c:pt idx="1426" formatCode="0.00E+00">
                  <c:v>0.000179409741948987</c:v>
                </c:pt>
                <c:pt idx="1427" formatCode="0.00E+00">
                  <c:v>0.000239212989265317</c:v>
                </c:pt>
                <c:pt idx="1428" formatCode="0.00E+00">
                  <c:v>0.000149508118290823</c:v>
                </c:pt>
                <c:pt idx="1429" formatCode="0.00E+00">
                  <c:v>0.000149508118290823</c:v>
                </c:pt>
                <c:pt idx="1430" formatCode="0.00E+00">
                  <c:v>0.000119606494632658</c:v>
                </c:pt>
                <c:pt idx="1431" formatCode="0.00E+00">
                  <c:v>0.000269114612923481</c:v>
                </c:pt>
                <c:pt idx="1432" formatCode="0.00E+00">
                  <c:v>0.000209311365607152</c:v>
                </c:pt>
                <c:pt idx="1433" formatCode="0.00E+00">
                  <c:v>0.000239212989265317</c:v>
                </c:pt>
                <c:pt idx="1434" formatCode="0.00E+00">
                  <c:v>0.000209311365607152</c:v>
                </c:pt>
                <c:pt idx="1435" formatCode="0.00E+00">
                  <c:v>0.000269114612923481</c:v>
                </c:pt>
                <c:pt idx="1436" formatCode="0.00E+00">
                  <c:v>0.000179409741948987</c:v>
                </c:pt>
                <c:pt idx="1437" formatCode="0.00E+00">
                  <c:v>0.000149508118290823</c:v>
                </c:pt>
                <c:pt idx="1438" formatCode="0.00E+00">
                  <c:v>0.000119606494632658</c:v>
                </c:pt>
                <c:pt idx="1439" formatCode="0.00E+00">
                  <c:v>0.000299016236581646</c:v>
                </c:pt>
                <c:pt idx="1440" formatCode="0.00E+00">
                  <c:v>0.000239212989265317</c:v>
                </c:pt>
                <c:pt idx="1441" formatCode="0.00E+00">
                  <c:v>0.000239212989265317</c:v>
                </c:pt>
                <c:pt idx="1442" formatCode="0.00E+00">
                  <c:v>0.000358819483897975</c:v>
                </c:pt>
                <c:pt idx="1443" formatCode="0.00E+00">
                  <c:v>0.000299016236581646</c:v>
                </c:pt>
                <c:pt idx="1444" formatCode="0.00E+00">
                  <c:v>0.000149508118290823</c:v>
                </c:pt>
                <c:pt idx="1445" formatCode="0.00E+00">
                  <c:v>0.000269114612923481</c:v>
                </c:pt>
                <c:pt idx="1446" formatCode="0.00E+00">
                  <c:v>0.000209311365607152</c:v>
                </c:pt>
                <c:pt idx="1447" formatCode="0.00E+00">
                  <c:v>0.000269114612923481</c:v>
                </c:pt>
                <c:pt idx="1448" formatCode="0.00E+00">
                  <c:v>0.000358819483897975</c:v>
                </c:pt>
                <c:pt idx="1449" formatCode="0.00E+00">
                  <c:v>8.9704870974494E-5</c:v>
                </c:pt>
                <c:pt idx="1450" formatCode="0.00E+00">
                  <c:v>0.000149508118290823</c:v>
                </c:pt>
                <c:pt idx="1451" formatCode="0.00E+00">
                  <c:v>0.000328917860239811</c:v>
                </c:pt>
                <c:pt idx="1452" formatCode="0.00E+00">
                  <c:v>0.000239212989265317</c:v>
                </c:pt>
                <c:pt idx="1453" formatCode="0.00E+00">
                  <c:v>0.000209311365607152</c:v>
                </c:pt>
                <c:pt idx="1454" formatCode="0.00E+00">
                  <c:v>0.000448524354872469</c:v>
                </c:pt>
                <c:pt idx="1455" formatCode="0.00E+00">
                  <c:v>0.000239212989265317</c:v>
                </c:pt>
                <c:pt idx="1456" formatCode="0.00E+00">
                  <c:v>0.000119606494632658</c:v>
                </c:pt>
                <c:pt idx="1457" formatCode="0.00E+00">
                  <c:v>0.000328917860239811</c:v>
                </c:pt>
                <c:pt idx="1458" formatCode="0.00E+00">
                  <c:v>0.000269114612923481</c:v>
                </c:pt>
                <c:pt idx="1459" formatCode="0.00E+00">
                  <c:v>0.000358819483897975</c:v>
                </c:pt>
                <c:pt idx="1460" formatCode="0.00E+00">
                  <c:v>0.000239212989265317</c:v>
                </c:pt>
                <c:pt idx="1461" formatCode="0.00E+00">
                  <c:v>0.000149508118290823</c:v>
                </c:pt>
                <c:pt idx="1462" formatCode="0.00E+00">
                  <c:v>0.000239212989265317</c:v>
                </c:pt>
                <c:pt idx="1463" formatCode="0.00E+00">
                  <c:v>0.000358819483897975</c:v>
                </c:pt>
                <c:pt idx="1464" formatCode="0.00E+00">
                  <c:v>0.000299016236581646</c:v>
                </c:pt>
                <c:pt idx="1465" formatCode="0.00E+00">
                  <c:v>0.000418622731214304</c:v>
                </c:pt>
                <c:pt idx="1466" formatCode="0.00E+00">
                  <c:v>0.00038872110755614</c:v>
                </c:pt>
                <c:pt idx="1467" formatCode="0.00E+00">
                  <c:v>2.99016236581646E-5</c:v>
                </c:pt>
                <c:pt idx="1468" formatCode="0.00E+00">
                  <c:v>0.000328917860239811</c:v>
                </c:pt>
                <c:pt idx="1469" formatCode="0.00E+00">
                  <c:v>0.000299016236581646</c:v>
                </c:pt>
                <c:pt idx="1470" formatCode="0.00E+00">
                  <c:v>0.000209311365607152</c:v>
                </c:pt>
                <c:pt idx="1471" formatCode="0.00E+00">
                  <c:v>0.000209311365607152</c:v>
                </c:pt>
                <c:pt idx="1472" formatCode="0.00E+00">
                  <c:v>0.000149508118290823</c:v>
                </c:pt>
                <c:pt idx="1473" formatCode="0.00E+00">
                  <c:v>0.000209311365607152</c:v>
                </c:pt>
                <c:pt idx="1474" formatCode="0.00E+00">
                  <c:v>0.000299016236581646</c:v>
                </c:pt>
                <c:pt idx="1475" formatCode="0.00E+00">
                  <c:v>0.000269114612923481</c:v>
                </c:pt>
                <c:pt idx="1476" formatCode="0.00E+00">
                  <c:v>0.000239212989265317</c:v>
                </c:pt>
                <c:pt idx="1477" formatCode="0.00E+00">
                  <c:v>0.000269114612923481</c:v>
                </c:pt>
                <c:pt idx="1478" formatCode="0.00E+00">
                  <c:v>0.000299016236581646</c:v>
                </c:pt>
                <c:pt idx="1479" formatCode="0.00E+00">
                  <c:v>0.000269114612923481</c:v>
                </c:pt>
                <c:pt idx="1480" formatCode="0.00E+00">
                  <c:v>0.000209311365607152</c:v>
                </c:pt>
                <c:pt idx="1481" formatCode="0.00E+00">
                  <c:v>0.000269114612923481</c:v>
                </c:pt>
                <c:pt idx="1482" formatCode="0.00E+00">
                  <c:v>0.000119606494632658</c:v>
                </c:pt>
                <c:pt idx="1483" formatCode="0.00E+00">
                  <c:v>0.000448524354872469</c:v>
                </c:pt>
                <c:pt idx="1484" formatCode="0.00E+00">
                  <c:v>0.000149508118290823</c:v>
                </c:pt>
                <c:pt idx="1485" formatCode="0.00E+00">
                  <c:v>0.000299016236581646</c:v>
                </c:pt>
                <c:pt idx="1486" formatCode="0.00E+00">
                  <c:v>0.000299016236581646</c:v>
                </c:pt>
                <c:pt idx="1487" formatCode="0.00E+00">
                  <c:v>0.000299016236581646</c:v>
                </c:pt>
                <c:pt idx="1488" formatCode="0.00E+00">
                  <c:v>0.000239212989265317</c:v>
                </c:pt>
                <c:pt idx="1489" formatCode="0.00E+00">
                  <c:v>0.000119606494632658</c:v>
                </c:pt>
                <c:pt idx="1490" formatCode="0.00E+00">
                  <c:v>0.000149508118290823</c:v>
                </c:pt>
                <c:pt idx="1491" formatCode="0.00E+00">
                  <c:v>0.000149508118290823</c:v>
                </c:pt>
                <c:pt idx="1492" formatCode="0.00E+00">
                  <c:v>0.000179409741948987</c:v>
                </c:pt>
                <c:pt idx="1493" formatCode="0.00E+00">
                  <c:v>0.000269114612923481</c:v>
                </c:pt>
                <c:pt idx="1494" formatCode="0.00E+00">
                  <c:v>0.000239212989265317</c:v>
                </c:pt>
                <c:pt idx="1495" formatCode="0.00E+00">
                  <c:v>0.000299016236581646</c:v>
                </c:pt>
                <c:pt idx="1496" formatCode="0.00E+00">
                  <c:v>0.000209311365607152</c:v>
                </c:pt>
                <c:pt idx="1497" formatCode="0.00E+00">
                  <c:v>0.00038872110755614</c:v>
                </c:pt>
                <c:pt idx="1498" formatCode="0.00E+00">
                  <c:v>0.000209311365607152</c:v>
                </c:pt>
                <c:pt idx="1499" formatCode="0.00E+00">
                  <c:v>0.000239212989265317</c:v>
                </c:pt>
                <c:pt idx="1500" formatCode="0.00E+00">
                  <c:v>0.000209311365607152</c:v>
                </c:pt>
                <c:pt idx="1501" formatCode="0.00E+00">
                  <c:v>0.000149508118290823</c:v>
                </c:pt>
                <c:pt idx="1502" formatCode="0.00E+00">
                  <c:v>0.000209311365607152</c:v>
                </c:pt>
                <c:pt idx="1503" formatCode="0.00E+00">
                  <c:v>0.000209311365607152</c:v>
                </c:pt>
                <c:pt idx="1504" formatCode="0.00E+00">
                  <c:v>8.9704870974494E-5</c:v>
                </c:pt>
                <c:pt idx="1505" formatCode="0.00E+00">
                  <c:v>8.9704870974494E-5</c:v>
                </c:pt>
                <c:pt idx="1506" formatCode="0.00E+00">
                  <c:v>8.9704870974494E-5</c:v>
                </c:pt>
                <c:pt idx="1507" formatCode="0.00E+00">
                  <c:v>0.000149508118290823</c:v>
                </c:pt>
                <c:pt idx="1508" formatCode="0.00E+00">
                  <c:v>0.000239212989265317</c:v>
                </c:pt>
                <c:pt idx="1509" formatCode="0.00E+00">
                  <c:v>0.000179409741948987</c:v>
                </c:pt>
                <c:pt idx="1510" formatCode="0.00E+00">
                  <c:v>0.000149508118290823</c:v>
                </c:pt>
                <c:pt idx="1511" formatCode="0.00E+00">
                  <c:v>0.000269114612923481</c:v>
                </c:pt>
                <c:pt idx="1512" formatCode="0.00E+00">
                  <c:v>0.000149508118290823</c:v>
                </c:pt>
                <c:pt idx="1513" formatCode="0.00E+00">
                  <c:v>0.000269114612923481</c:v>
                </c:pt>
                <c:pt idx="1514" formatCode="0.00E+00">
                  <c:v>8.9704870974494E-5</c:v>
                </c:pt>
                <c:pt idx="1515" formatCode="0.00E+00">
                  <c:v>0.000299016236581646</c:v>
                </c:pt>
                <c:pt idx="1516" formatCode="0.00E+00">
                  <c:v>0.000239212989265317</c:v>
                </c:pt>
                <c:pt idx="1517" formatCode="0.00E+00">
                  <c:v>0.000239212989265317</c:v>
                </c:pt>
                <c:pt idx="1518" formatCode="0.00E+00">
                  <c:v>5.98032473163292E-5</c:v>
                </c:pt>
                <c:pt idx="1519" formatCode="0.00E+00">
                  <c:v>0.000149508118290823</c:v>
                </c:pt>
                <c:pt idx="1520" formatCode="0.00E+00">
                  <c:v>0.000209311365607152</c:v>
                </c:pt>
                <c:pt idx="1521" formatCode="0.00E+00">
                  <c:v>0.000269114612923481</c:v>
                </c:pt>
                <c:pt idx="1522" formatCode="0.00E+00">
                  <c:v>0.000179409741948987</c:v>
                </c:pt>
                <c:pt idx="1523" formatCode="0.00E+00">
                  <c:v>0.000269114612923481</c:v>
                </c:pt>
                <c:pt idx="1524" formatCode="0.00E+00">
                  <c:v>0.000358819483897975</c:v>
                </c:pt>
                <c:pt idx="1525" formatCode="0.00E+00">
                  <c:v>0.000328917860239811</c:v>
                </c:pt>
                <c:pt idx="1526" formatCode="0.00E+00">
                  <c:v>0.000179409741948987</c:v>
                </c:pt>
                <c:pt idx="1527" formatCode="0.00E+00">
                  <c:v>0.00038872110755614</c:v>
                </c:pt>
                <c:pt idx="1528" formatCode="0.00E+00">
                  <c:v>8.9704870974494E-5</c:v>
                </c:pt>
                <c:pt idx="1529" formatCode="0.00E+00">
                  <c:v>0.000179409741948987</c:v>
                </c:pt>
                <c:pt idx="1530" formatCode="0.00E+00">
                  <c:v>0.000239212989265317</c:v>
                </c:pt>
                <c:pt idx="1531" formatCode="0.00E+00">
                  <c:v>0.000179409741948987</c:v>
                </c:pt>
                <c:pt idx="1532" formatCode="0.00E+00">
                  <c:v>0.000149508118290823</c:v>
                </c:pt>
                <c:pt idx="1533" formatCode="0.00E+00">
                  <c:v>0.000299016236581646</c:v>
                </c:pt>
                <c:pt idx="1534" formatCode="0.00E+00">
                  <c:v>0.000149508118290823</c:v>
                </c:pt>
                <c:pt idx="1535" formatCode="0.00E+00">
                  <c:v>0.000149508118290823</c:v>
                </c:pt>
                <c:pt idx="1536" formatCode="0.00E+00">
                  <c:v>0.000299016236581646</c:v>
                </c:pt>
                <c:pt idx="1537" formatCode="0.00E+00">
                  <c:v>0.000179409741948987</c:v>
                </c:pt>
                <c:pt idx="1538" formatCode="0.00E+00">
                  <c:v>0.000179409741948987</c:v>
                </c:pt>
                <c:pt idx="1539" formatCode="0.00E+00">
                  <c:v>0.000179409741948987</c:v>
                </c:pt>
                <c:pt idx="1540" formatCode="0.00E+00">
                  <c:v>0.000239212989265317</c:v>
                </c:pt>
                <c:pt idx="1541" formatCode="0.00E+00">
                  <c:v>0.000179409741948987</c:v>
                </c:pt>
                <c:pt idx="1542" formatCode="0.00E+00">
                  <c:v>0.000239212989265317</c:v>
                </c:pt>
                <c:pt idx="1543" formatCode="0.00E+00">
                  <c:v>0.000119606494632658</c:v>
                </c:pt>
                <c:pt idx="1544" formatCode="0.00E+00">
                  <c:v>0.000179409741948987</c:v>
                </c:pt>
                <c:pt idx="1545" formatCode="0.00E+00">
                  <c:v>5.98032473163292E-5</c:v>
                </c:pt>
                <c:pt idx="1546" formatCode="0.00E+00">
                  <c:v>0.000239212989265317</c:v>
                </c:pt>
                <c:pt idx="1547" formatCode="0.00E+00">
                  <c:v>0.000269114612923481</c:v>
                </c:pt>
                <c:pt idx="1548" formatCode="0.00E+00">
                  <c:v>5.98032473163292E-5</c:v>
                </c:pt>
                <c:pt idx="1549" formatCode="0.00E+00">
                  <c:v>0.000239212989265317</c:v>
                </c:pt>
                <c:pt idx="1550" formatCode="0.00E+00">
                  <c:v>0.000299016236581646</c:v>
                </c:pt>
                <c:pt idx="1551" formatCode="0.00E+00">
                  <c:v>0.000179409741948987</c:v>
                </c:pt>
                <c:pt idx="1552" formatCode="0.00E+00">
                  <c:v>0.000478425978530634</c:v>
                </c:pt>
                <c:pt idx="1553" formatCode="0.00E+00">
                  <c:v>0.000209311365607152</c:v>
                </c:pt>
                <c:pt idx="1554" formatCode="0.00E+00">
                  <c:v>0.000269114612923481</c:v>
                </c:pt>
                <c:pt idx="1555" formatCode="0.00E+00">
                  <c:v>0.000149508118290823</c:v>
                </c:pt>
                <c:pt idx="1556" formatCode="0.00E+00">
                  <c:v>0.000149508118290823</c:v>
                </c:pt>
                <c:pt idx="1557" formatCode="0.00E+00">
                  <c:v>0.000299016236581646</c:v>
                </c:pt>
                <c:pt idx="1558" formatCode="0.00E+00">
                  <c:v>0.000239212989265317</c:v>
                </c:pt>
                <c:pt idx="1559" formatCode="0.00E+00">
                  <c:v>0.000239212989265317</c:v>
                </c:pt>
                <c:pt idx="1560" formatCode="0.00E+00">
                  <c:v>0.000269114612923481</c:v>
                </c:pt>
                <c:pt idx="1561" formatCode="0.00E+00">
                  <c:v>0.000299016236581646</c:v>
                </c:pt>
                <c:pt idx="1562" formatCode="0.00E+00">
                  <c:v>0.000239212989265317</c:v>
                </c:pt>
                <c:pt idx="1563" formatCode="0.00E+00">
                  <c:v>0.000209311365607152</c:v>
                </c:pt>
                <c:pt idx="1564" formatCode="0.00E+00">
                  <c:v>0.000239212989265317</c:v>
                </c:pt>
                <c:pt idx="1565" formatCode="0.00E+00">
                  <c:v>0.000299016236581646</c:v>
                </c:pt>
                <c:pt idx="1566" formatCode="0.00E+00">
                  <c:v>0.000209311365607152</c:v>
                </c:pt>
                <c:pt idx="1567" formatCode="0.00E+00">
                  <c:v>0.000239212989265317</c:v>
                </c:pt>
                <c:pt idx="1568" formatCode="0.00E+00">
                  <c:v>0.000149508118290823</c:v>
                </c:pt>
                <c:pt idx="1569" formatCode="0.00E+00">
                  <c:v>0.000179409741948987</c:v>
                </c:pt>
                <c:pt idx="1570" formatCode="0.00E+00">
                  <c:v>0.000299016236581646</c:v>
                </c:pt>
                <c:pt idx="1571" formatCode="0.00E+00">
                  <c:v>0.000269114612923481</c:v>
                </c:pt>
                <c:pt idx="1572" formatCode="0.00E+00">
                  <c:v>0.000179409741948987</c:v>
                </c:pt>
                <c:pt idx="1573" formatCode="0.00E+00">
                  <c:v>0.000149508118290823</c:v>
                </c:pt>
                <c:pt idx="1574" formatCode="0.00E+00">
                  <c:v>0.000149508118290823</c:v>
                </c:pt>
                <c:pt idx="1575" formatCode="0.00E+00">
                  <c:v>0.000149508118290823</c:v>
                </c:pt>
                <c:pt idx="1576" formatCode="0.00E+00">
                  <c:v>0.000119606494632658</c:v>
                </c:pt>
                <c:pt idx="1577" formatCode="0.00E+00">
                  <c:v>0.000239212989265317</c:v>
                </c:pt>
                <c:pt idx="1578" formatCode="0.00E+00">
                  <c:v>0.000239212989265317</c:v>
                </c:pt>
                <c:pt idx="1579" formatCode="0.00E+00">
                  <c:v>0.000209311365607152</c:v>
                </c:pt>
                <c:pt idx="1580" formatCode="0.00E+00">
                  <c:v>0.000269114612923481</c:v>
                </c:pt>
                <c:pt idx="1581" formatCode="0.00E+00">
                  <c:v>0.000299016236581646</c:v>
                </c:pt>
                <c:pt idx="1582" formatCode="0.00E+00">
                  <c:v>0.000149508118290823</c:v>
                </c:pt>
                <c:pt idx="1583" formatCode="0.00E+00">
                  <c:v>0.000179409741948987</c:v>
                </c:pt>
                <c:pt idx="1584" formatCode="0.00E+00">
                  <c:v>2.99016236581646E-5</c:v>
                </c:pt>
                <c:pt idx="1585" formatCode="0.00E+00">
                  <c:v>0.000299016236581646</c:v>
                </c:pt>
                <c:pt idx="1586" formatCode="0.00E+00">
                  <c:v>0.000179409741948987</c:v>
                </c:pt>
                <c:pt idx="1587" formatCode="0.00E+00">
                  <c:v>0.000239212989265317</c:v>
                </c:pt>
                <c:pt idx="1588" formatCode="0.00E+00">
                  <c:v>0.000299016236581646</c:v>
                </c:pt>
                <c:pt idx="1589" formatCode="0.00E+00">
                  <c:v>0.000119606494632658</c:v>
                </c:pt>
                <c:pt idx="1590" formatCode="0.00E+00">
                  <c:v>0.000269114612923481</c:v>
                </c:pt>
                <c:pt idx="1591" formatCode="0.00E+00">
                  <c:v>0.000149508118290823</c:v>
                </c:pt>
                <c:pt idx="1592" formatCode="0.00E+00">
                  <c:v>0.000299016236581646</c:v>
                </c:pt>
                <c:pt idx="1593" formatCode="0.00E+00">
                  <c:v>0.000149508118290823</c:v>
                </c:pt>
                <c:pt idx="1594" formatCode="0.00E+00">
                  <c:v>0.000179409741948987</c:v>
                </c:pt>
                <c:pt idx="1595" formatCode="0.00E+00">
                  <c:v>5.98032473163292E-5</c:v>
                </c:pt>
                <c:pt idx="1596" formatCode="0.00E+00">
                  <c:v>5.98032473163292E-5</c:v>
                </c:pt>
                <c:pt idx="1597" formatCode="0.00E+00">
                  <c:v>0.000149508118290823</c:v>
                </c:pt>
                <c:pt idx="1598" formatCode="0.00E+00">
                  <c:v>8.9704870974494E-5</c:v>
                </c:pt>
                <c:pt idx="1599" formatCode="0.00E+00">
                  <c:v>0.000209311365607152</c:v>
                </c:pt>
                <c:pt idx="1600" formatCode="0.00E+00">
                  <c:v>0.000358819483897975</c:v>
                </c:pt>
                <c:pt idx="1601" formatCode="0.00E+00">
                  <c:v>5.98032473163292E-5</c:v>
                </c:pt>
                <c:pt idx="1602" formatCode="0.00E+00">
                  <c:v>0.000209311365607152</c:v>
                </c:pt>
                <c:pt idx="1603" formatCode="0.00E+00">
                  <c:v>0.000209311365607152</c:v>
                </c:pt>
                <c:pt idx="1604" formatCode="0.00E+00">
                  <c:v>0.000269114612923481</c:v>
                </c:pt>
                <c:pt idx="1605" formatCode="0.00E+00">
                  <c:v>0.000239212989265317</c:v>
                </c:pt>
                <c:pt idx="1606" formatCode="0.00E+00">
                  <c:v>0.000269114612923481</c:v>
                </c:pt>
                <c:pt idx="1607" formatCode="0.00E+00">
                  <c:v>0.000119606494632658</c:v>
                </c:pt>
                <c:pt idx="1608" formatCode="0.00E+00">
                  <c:v>8.9704870974494E-5</c:v>
                </c:pt>
                <c:pt idx="1609" formatCode="0.00E+00">
                  <c:v>0.000179409741948987</c:v>
                </c:pt>
                <c:pt idx="1610" formatCode="0.00E+00">
                  <c:v>0.000269114612923481</c:v>
                </c:pt>
                <c:pt idx="1611" formatCode="0.00E+00">
                  <c:v>0.000209311365607152</c:v>
                </c:pt>
                <c:pt idx="1612" formatCode="0.00E+00">
                  <c:v>0.000149508118290823</c:v>
                </c:pt>
                <c:pt idx="1613" formatCode="0.00E+00">
                  <c:v>5.98032473163292E-5</c:v>
                </c:pt>
                <c:pt idx="1614" formatCode="0.00E+00">
                  <c:v>0.000269114612923481</c:v>
                </c:pt>
                <c:pt idx="1615" formatCode="0.00E+00">
                  <c:v>0.000179409741948987</c:v>
                </c:pt>
                <c:pt idx="1616" formatCode="0.00E+00">
                  <c:v>0.000239212989265317</c:v>
                </c:pt>
                <c:pt idx="1617" formatCode="0.00E+00">
                  <c:v>0.000149508118290823</c:v>
                </c:pt>
                <c:pt idx="1618" formatCode="0.00E+00">
                  <c:v>0.000149508118290823</c:v>
                </c:pt>
                <c:pt idx="1619" formatCode="0.00E+00">
                  <c:v>0.000328917860239811</c:v>
                </c:pt>
                <c:pt idx="1620" formatCode="0.00E+00">
                  <c:v>0.000149508118290823</c:v>
                </c:pt>
                <c:pt idx="1621" formatCode="0.00E+00">
                  <c:v>0.000119606494632658</c:v>
                </c:pt>
                <c:pt idx="1622" formatCode="0.00E+00">
                  <c:v>0.000209311365607152</c:v>
                </c:pt>
                <c:pt idx="1623" formatCode="0.00E+00">
                  <c:v>0.000239212989265317</c:v>
                </c:pt>
                <c:pt idx="1624" formatCode="0.00E+00">
                  <c:v>0.000209311365607152</c:v>
                </c:pt>
                <c:pt idx="1625" formatCode="0.00E+00">
                  <c:v>0.000119606494632658</c:v>
                </c:pt>
                <c:pt idx="1626" formatCode="0.00E+00">
                  <c:v>0.000179409741948987</c:v>
                </c:pt>
                <c:pt idx="1627" formatCode="0.00E+00">
                  <c:v>0.000119606494632658</c:v>
                </c:pt>
                <c:pt idx="1628" formatCode="0.00E+00">
                  <c:v>0.000269114612923481</c:v>
                </c:pt>
                <c:pt idx="1629" formatCode="0.00E+00">
                  <c:v>0.00038872110755614</c:v>
                </c:pt>
                <c:pt idx="1630" formatCode="0.00E+00">
                  <c:v>0.000269114612923481</c:v>
                </c:pt>
                <c:pt idx="1631" formatCode="0.00E+00">
                  <c:v>0.000239212989265317</c:v>
                </c:pt>
                <c:pt idx="1632" formatCode="0.00E+00">
                  <c:v>0.000179409741948987</c:v>
                </c:pt>
                <c:pt idx="1633" formatCode="0.00E+00">
                  <c:v>0.000179409741948987</c:v>
                </c:pt>
                <c:pt idx="1634" formatCode="0.00E+00">
                  <c:v>8.9704870974494E-5</c:v>
                </c:pt>
                <c:pt idx="1635" formatCode="0.00E+00">
                  <c:v>8.9704870974494E-5</c:v>
                </c:pt>
                <c:pt idx="1636" formatCode="0.00E+00">
                  <c:v>0.000179409741948987</c:v>
                </c:pt>
                <c:pt idx="1637" formatCode="0.00E+00">
                  <c:v>0.000209311365607152</c:v>
                </c:pt>
                <c:pt idx="1638" formatCode="0.00E+00">
                  <c:v>0.000179409741948987</c:v>
                </c:pt>
                <c:pt idx="1639" formatCode="0.00E+00">
                  <c:v>0.000209311365607152</c:v>
                </c:pt>
                <c:pt idx="1640" formatCode="0.00E+00">
                  <c:v>8.9704870974494E-5</c:v>
                </c:pt>
                <c:pt idx="1641" formatCode="0.00E+00">
                  <c:v>0.000239212989265317</c:v>
                </c:pt>
                <c:pt idx="1642" formatCode="0.00E+00">
                  <c:v>0.000209311365607152</c:v>
                </c:pt>
                <c:pt idx="1643" formatCode="0.00E+00">
                  <c:v>0.000209311365607152</c:v>
                </c:pt>
                <c:pt idx="1644" formatCode="0.00E+00">
                  <c:v>0.000149508118290823</c:v>
                </c:pt>
                <c:pt idx="1645" formatCode="0.00E+00">
                  <c:v>0.000239212989265317</c:v>
                </c:pt>
                <c:pt idx="1646" formatCode="0.00E+00">
                  <c:v>0.000418622731214304</c:v>
                </c:pt>
                <c:pt idx="1647" formatCode="0.00E+00">
                  <c:v>0.000209311365607152</c:v>
                </c:pt>
                <c:pt idx="1648" formatCode="0.00E+00">
                  <c:v>0.000269114612923481</c:v>
                </c:pt>
                <c:pt idx="1649" formatCode="0.00E+00">
                  <c:v>0.000179409741948987</c:v>
                </c:pt>
                <c:pt idx="1650" formatCode="0.00E+00">
                  <c:v>0.000299016236581646</c:v>
                </c:pt>
                <c:pt idx="1651" formatCode="0.00E+00">
                  <c:v>0.000269114612923481</c:v>
                </c:pt>
                <c:pt idx="1652" formatCode="0.00E+00">
                  <c:v>0.000239212989265317</c:v>
                </c:pt>
                <c:pt idx="1653" formatCode="0.00E+00">
                  <c:v>0.000328917860239811</c:v>
                </c:pt>
                <c:pt idx="1654" formatCode="0.00E+00">
                  <c:v>0.000209311365607152</c:v>
                </c:pt>
                <c:pt idx="1655" formatCode="0.00E+00">
                  <c:v>0.000299016236581646</c:v>
                </c:pt>
                <c:pt idx="1656" formatCode="0.00E+00">
                  <c:v>0.000328917860239811</c:v>
                </c:pt>
                <c:pt idx="1657" formatCode="0.00E+00">
                  <c:v>0.000209311365607152</c:v>
                </c:pt>
                <c:pt idx="1658" formatCode="0.00E+00">
                  <c:v>0.000209311365607152</c:v>
                </c:pt>
                <c:pt idx="1659" formatCode="0.00E+00">
                  <c:v>0.000149508118290823</c:v>
                </c:pt>
                <c:pt idx="1660" formatCode="0.00E+00">
                  <c:v>0.000179409741948987</c:v>
                </c:pt>
                <c:pt idx="1661" formatCode="0.00E+00">
                  <c:v>0.000149508118290823</c:v>
                </c:pt>
                <c:pt idx="1662" formatCode="0.00E+00">
                  <c:v>0.000239212989265317</c:v>
                </c:pt>
                <c:pt idx="1663" formatCode="0.00E+00">
                  <c:v>0.000209311365607152</c:v>
                </c:pt>
                <c:pt idx="1664" formatCode="0.00E+00">
                  <c:v>0.000269114612923481</c:v>
                </c:pt>
                <c:pt idx="1665" formatCode="0.00E+00">
                  <c:v>0.000209311365607152</c:v>
                </c:pt>
                <c:pt idx="1666" formatCode="0.00E+00">
                  <c:v>0.000239212989265317</c:v>
                </c:pt>
                <c:pt idx="1667" formatCode="0.00E+00">
                  <c:v>0.000299016236581646</c:v>
                </c:pt>
                <c:pt idx="1668" formatCode="0.00E+00">
                  <c:v>0.000209311365607152</c:v>
                </c:pt>
                <c:pt idx="1669" formatCode="0.00E+00">
                  <c:v>0.000209311365607152</c:v>
                </c:pt>
                <c:pt idx="1670" formatCode="0.00E+00">
                  <c:v>8.9704870974494E-5</c:v>
                </c:pt>
                <c:pt idx="1671" formatCode="0.00E+00">
                  <c:v>0.000179409741948987</c:v>
                </c:pt>
                <c:pt idx="1672" formatCode="0.00E+00">
                  <c:v>0.000209311365607152</c:v>
                </c:pt>
                <c:pt idx="1673" formatCode="0.00E+00">
                  <c:v>0.000149508118290823</c:v>
                </c:pt>
                <c:pt idx="1674" formatCode="0.00E+00">
                  <c:v>0.000209311365607152</c:v>
                </c:pt>
                <c:pt idx="1675" formatCode="0.00E+00">
                  <c:v>0.000358819483897975</c:v>
                </c:pt>
                <c:pt idx="1676" formatCode="0.00E+00">
                  <c:v>0.000119606494632658</c:v>
                </c:pt>
                <c:pt idx="1677" formatCode="0.00E+00">
                  <c:v>0.000149508118290823</c:v>
                </c:pt>
                <c:pt idx="1678" formatCode="0.00E+00">
                  <c:v>0.000149508118290823</c:v>
                </c:pt>
                <c:pt idx="1679" formatCode="0.00E+00">
                  <c:v>8.9704870974494E-5</c:v>
                </c:pt>
                <c:pt idx="1680" formatCode="0.00E+00">
                  <c:v>0.000149508118290823</c:v>
                </c:pt>
                <c:pt idx="1681" formatCode="0.00E+00">
                  <c:v>0.000119606494632658</c:v>
                </c:pt>
                <c:pt idx="1682" formatCode="0.00E+00">
                  <c:v>0.000209311365607152</c:v>
                </c:pt>
                <c:pt idx="1683" formatCode="0.00E+00">
                  <c:v>2.99016236581646E-5</c:v>
                </c:pt>
                <c:pt idx="1684" formatCode="0.00E+00">
                  <c:v>5.98032473163292E-5</c:v>
                </c:pt>
                <c:pt idx="1685" formatCode="0.00E+00">
                  <c:v>0.000299016236581646</c:v>
                </c:pt>
                <c:pt idx="1686" formatCode="0.00E+00">
                  <c:v>0.000119606494632658</c:v>
                </c:pt>
                <c:pt idx="1687" formatCode="0.00E+00">
                  <c:v>0.000299016236581646</c:v>
                </c:pt>
                <c:pt idx="1688" formatCode="0.00E+00">
                  <c:v>0.000149508118290823</c:v>
                </c:pt>
                <c:pt idx="1689" formatCode="0.00E+00">
                  <c:v>2.99016236581646E-5</c:v>
                </c:pt>
                <c:pt idx="1690" formatCode="0.00E+00">
                  <c:v>0.000179409741948987</c:v>
                </c:pt>
                <c:pt idx="1691" formatCode="0.00E+00">
                  <c:v>0.000119606494632658</c:v>
                </c:pt>
                <c:pt idx="1692" formatCode="0.00E+00">
                  <c:v>0.000239212989265317</c:v>
                </c:pt>
                <c:pt idx="1693" formatCode="0.00E+00">
                  <c:v>0.000119606494632658</c:v>
                </c:pt>
                <c:pt idx="1694" formatCode="0.00E+00">
                  <c:v>5.98032473163292E-5</c:v>
                </c:pt>
                <c:pt idx="1695" formatCode="0.00E+00">
                  <c:v>0.000119606494632658</c:v>
                </c:pt>
                <c:pt idx="1696" formatCode="0.00E+00">
                  <c:v>0.000149508118290823</c:v>
                </c:pt>
                <c:pt idx="1697" formatCode="0.00E+00">
                  <c:v>0.000328917860239811</c:v>
                </c:pt>
                <c:pt idx="1698" formatCode="0.00E+00">
                  <c:v>0.000209311365607152</c:v>
                </c:pt>
                <c:pt idx="1699" formatCode="0.00E+00">
                  <c:v>0.000119606494632658</c:v>
                </c:pt>
                <c:pt idx="1700" formatCode="0.00E+00">
                  <c:v>0.000328917860239811</c:v>
                </c:pt>
                <c:pt idx="1701" formatCode="0.00E+00">
                  <c:v>0.000179409741948987</c:v>
                </c:pt>
                <c:pt idx="1702" formatCode="0.00E+00">
                  <c:v>5.98032473163292E-5</c:v>
                </c:pt>
                <c:pt idx="1703" formatCode="0.00E+00">
                  <c:v>0.000119606494632658</c:v>
                </c:pt>
                <c:pt idx="1704" formatCode="0.00E+00">
                  <c:v>0.000239212989265317</c:v>
                </c:pt>
                <c:pt idx="1705" formatCode="0.00E+00">
                  <c:v>0.000269114612923481</c:v>
                </c:pt>
                <c:pt idx="1706" formatCode="0.00E+00">
                  <c:v>0.000179409741948987</c:v>
                </c:pt>
                <c:pt idx="1707" formatCode="0.00E+00">
                  <c:v>0.000119606494632658</c:v>
                </c:pt>
                <c:pt idx="1708" formatCode="0.00E+00">
                  <c:v>0.000149508118290823</c:v>
                </c:pt>
                <c:pt idx="1709" formatCode="0.00E+00">
                  <c:v>0.000119606494632658</c:v>
                </c:pt>
                <c:pt idx="1710" formatCode="0.00E+00">
                  <c:v>0.000209311365607152</c:v>
                </c:pt>
                <c:pt idx="1711" formatCode="0.00E+00">
                  <c:v>0.000209311365607152</c:v>
                </c:pt>
                <c:pt idx="1712" formatCode="0.00E+00">
                  <c:v>0.000299016236581646</c:v>
                </c:pt>
                <c:pt idx="1713" formatCode="0.00E+00">
                  <c:v>0.000179409741948987</c:v>
                </c:pt>
                <c:pt idx="1714" formatCode="0.00E+00">
                  <c:v>0.000269114612923481</c:v>
                </c:pt>
                <c:pt idx="1715" formatCode="0.00E+00">
                  <c:v>0.000179409741948987</c:v>
                </c:pt>
                <c:pt idx="1716" formatCode="0.00E+00">
                  <c:v>0.000149508118290823</c:v>
                </c:pt>
                <c:pt idx="1717" formatCode="0.00E+00">
                  <c:v>0.000179409741948987</c:v>
                </c:pt>
                <c:pt idx="1718" formatCode="0.00E+00">
                  <c:v>0.000149508118290823</c:v>
                </c:pt>
                <c:pt idx="1719" formatCode="0.00E+00">
                  <c:v>0.000239212989265317</c:v>
                </c:pt>
                <c:pt idx="1720" formatCode="0.00E+00">
                  <c:v>0.000269114612923481</c:v>
                </c:pt>
                <c:pt idx="1721" formatCode="0.00E+00">
                  <c:v>0.000269114612923481</c:v>
                </c:pt>
                <c:pt idx="1722" formatCode="0.00E+00">
                  <c:v>0.000179409741948987</c:v>
                </c:pt>
                <c:pt idx="1723" formatCode="0.00E+00">
                  <c:v>0.000119606494632658</c:v>
                </c:pt>
                <c:pt idx="1724" formatCode="0.00E+00">
                  <c:v>0.000179409741948987</c:v>
                </c:pt>
                <c:pt idx="1725" formatCode="0.00E+00">
                  <c:v>0.000179409741948987</c:v>
                </c:pt>
                <c:pt idx="1726" formatCode="0.00E+00">
                  <c:v>0.000269114612923481</c:v>
                </c:pt>
                <c:pt idx="1727" formatCode="0.00E+00">
                  <c:v>0.000179409741948987</c:v>
                </c:pt>
                <c:pt idx="1728" formatCode="0.00E+00">
                  <c:v>8.9704870974494E-5</c:v>
                </c:pt>
                <c:pt idx="1729" formatCode="0.00E+00">
                  <c:v>0.000239212989265317</c:v>
                </c:pt>
                <c:pt idx="1730" formatCode="0.00E+00">
                  <c:v>0.000179409741948987</c:v>
                </c:pt>
                <c:pt idx="1731" formatCode="0.00E+00">
                  <c:v>0.000119606494632658</c:v>
                </c:pt>
                <c:pt idx="1732" formatCode="0.00E+00">
                  <c:v>0.000149508118290823</c:v>
                </c:pt>
                <c:pt idx="1733" formatCode="0.00E+00">
                  <c:v>0.000269114612923481</c:v>
                </c:pt>
                <c:pt idx="1734" formatCode="0.00E+00">
                  <c:v>0.000299016236581646</c:v>
                </c:pt>
                <c:pt idx="1735" formatCode="0.00E+00">
                  <c:v>0.000179409741948987</c:v>
                </c:pt>
                <c:pt idx="1736" formatCode="0.00E+00">
                  <c:v>0.000239212989265317</c:v>
                </c:pt>
                <c:pt idx="1737" formatCode="0.00E+00">
                  <c:v>0.000239212989265317</c:v>
                </c:pt>
                <c:pt idx="1738" formatCode="0.00E+00">
                  <c:v>0.000239212989265317</c:v>
                </c:pt>
                <c:pt idx="1739" formatCode="0.00E+00">
                  <c:v>0.000239212989265317</c:v>
                </c:pt>
                <c:pt idx="1740" formatCode="0.00E+00">
                  <c:v>0.000239212989265317</c:v>
                </c:pt>
                <c:pt idx="1741" formatCode="0.00E+00">
                  <c:v>0.000239212989265317</c:v>
                </c:pt>
                <c:pt idx="1742" formatCode="0.00E+00">
                  <c:v>0.000149508118290823</c:v>
                </c:pt>
                <c:pt idx="1743" formatCode="0.00E+00">
                  <c:v>0.000209311365607152</c:v>
                </c:pt>
                <c:pt idx="1744" formatCode="0.00E+00">
                  <c:v>0.000149508118290823</c:v>
                </c:pt>
                <c:pt idx="1745" formatCode="0.00E+00">
                  <c:v>5.98032473163292E-5</c:v>
                </c:pt>
                <c:pt idx="1746" formatCode="0.00E+00">
                  <c:v>0.000179409741948987</c:v>
                </c:pt>
                <c:pt idx="1747" formatCode="0.00E+00">
                  <c:v>0.000149508118290823</c:v>
                </c:pt>
                <c:pt idx="1748" formatCode="0.00E+00">
                  <c:v>0.000209311365607152</c:v>
                </c:pt>
                <c:pt idx="1749" formatCode="0.00E+00">
                  <c:v>0.000149508118290823</c:v>
                </c:pt>
                <c:pt idx="1750" formatCode="0.00E+00">
                  <c:v>0.000179409741948987</c:v>
                </c:pt>
                <c:pt idx="1751" formatCode="0.00E+00">
                  <c:v>0.000149508118290823</c:v>
                </c:pt>
                <c:pt idx="1752" formatCode="0.00E+00">
                  <c:v>0.000179409741948987</c:v>
                </c:pt>
                <c:pt idx="1753" formatCode="0.00E+00">
                  <c:v>0.000149508118290823</c:v>
                </c:pt>
                <c:pt idx="1754" formatCode="0.00E+00">
                  <c:v>0.000149508118290823</c:v>
                </c:pt>
                <c:pt idx="1755" formatCode="0.00E+00">
                  <c:v>0.000239212989265317</c:v>
                </c:pt>
                <c:pt idx="1756" formatCode="0.00E+00">
                  <c:v>0.000209311365607152</c:v>
                </c:pt>
                <c:pt idx="1757" formatCode="0.00E+00">
                  <c:v>0.000299016236581646</c:v>
                </c:pt>
                <c:pt idx="1758" formatCode="0.00E+00">
                  <c:v>8.9704870974494E-5</c:v>
                </c:pt>
                <c:pt idx="1759" formatCode="0.00E+00">
                  <c:v>0.000269114612923481</c:v>
                </c:pt>
                <c:pt idx="1760" formatCode="0.00E+00">
                  <c:v>0.000149508118290823</c:v>
                </c:pt>
                <c:pt idx="1761" formatCode="0.00E+00">
                  <c:v>8.9704870974494E-5</c:v>
                </c:pt>
                <c:pt idx="1762" formatCode="0.00E+00">
                  <c:v>0.000149508118290823</c:v>
                </c:pt>
                <c:pt idx="1763" formatCode="0.00E+00">
                  <c:v>0.000149508118290823</c:v>
                </c:pt>
                <c:pt idx="1764" formatCode="0.00E+00">
                  <c:v>0.000149508118290823</c:v>
                </c:pt>
                <c:pt idx="1765" formatCode="0.00E+00">
                  <c:v>0.000239212989265317</c:v>
                </c:pt>
                <c:pt idx="1766" formatCode="0.00E+00">
                  <c:v>0.000179409741948987</c:v>
                </c:pt>
                <c:pt idx="1767" formatCode="0.00E+00">
                  <c:v>8.9704870974494E-5</c:v>
                </c:pt>
                <c:pt idx="1768" formatCode="0.00E+00">
                  <c:v>0.000179409741948987</c:v>
                </c:pt>
                <c:pt idx="1769" formatCode="0.00E+00">
                  <c:v>5.98032473163292E-5</c:v>
                </c:pt>
                <c:pt idx="1770" formatCode="0.00E+00">
                  <c:v>8.9704870974494E-5</c:v>
                </c:pt>
                <c:pt idx="1771" formatCode="0.00E+00">
                  <c:v>0.000239212989265317</c:v>
                </c:pt>
                <c:pt idx="1772" formatCode="0.00E+00">
                  <c:v>0.000209311365607152</c:v>
                </c:pt>
                <c:pt idx="1773" formatCode="0.00E+00">
                  <c:v>8.9704870974494E-5</c:v>
                </c:pt>
                <c:pt idx="1774" formatCode="0.00E+00">
                  <c:v>0.000119606494632658</c:v>
                </c:pt>
                <c:pt idx="1775" formatCode="0.00E+00">
                  <c:v>0.000149508118290823</c:v>
                </c:pt>
                <c:pt idx="1776" formatCode="0.00E+00">
                  <c:v>0.000179409741948987</c:v>
                </c:pt>
                <c:pt idx="1777" formatCode="0.00E+00">
                  <c:v>0.000239212989265317</c:v>
                </c:pt>
                <c:pt idx="1778" formatCode="0.00E+00">
                  <c:v>0.000239212989265317</c:v>
                </c:pt>
                <c:pt idx="1779" formatCode="0.00E+00">
                  <c:v>0.000239212989265317</c:v>
                </c:pt>
                <c:pt idx="1780" formatCode="0.00E+00">
                  <c:v>0.000149508118290823</c:v>
                </c:pt>
                <c:pt idx="1781" formatCode="0.00E+00">
                  <c:v>0.000149508118290823</c:v>
                </c:pt>
                <c:pt idx="1782" formatCode="0.00E+00">
                  <c:v>8.9704870974494E-5</c:v>
                </c:pt>
                <c:pt idx="1783" formatCode="0.00E+00">
                  <c:v>0.000149508118290823</c:v>
                </c:pt>
                <c:pt idx="1784" formatCode="0.00E+00">
                  <c:v>5.98032473163292E-5</c:v>
                </c:pt>
                <c:pt idx="1785" formatCode="0.00E+00">
                  <c:v>0.000179409741948987</c:v>
                </c:pt>
                <c:pt idx="1786" formatCode="0.00E+00">
                  <c:v>5.98032473163292E-5</c:v>
                </c:pt>
                <c:pt idx="1787" formatCode="0.00E+00">
                  <c:v>0.000119606494632658</c:v>
                </c:pt>
                <c:pt idx="1788" formatCode="0.00E+00">
                  <c:v>0.000269114612923481</c:v>
                </c:pt>
                <c:pt idx="1789" formatCode="0.00E+00">
                  <c:v>0.000179409741948987</c:v>
                </c:pt>
                <c:pt idx="1790" formatCode="0.00E+00">
                  <c:v>0.000299016236581646</c:v>
                </c:pt>
                <c:pt idx="1791" formatCode="0.00E+00">
                  <c:v>8.9704870974494E-5</c:v>
                </c:pt>
                <c:pt idx="1792" formatCode="0.00E+00">
                  <c:v>0.000209311365607152</c:v>
                </c:pt>
                <c:pt idx="1793" formatCode="0.00E+00">
                  <c:v>8.9704870974494E-5</c:v>
                </c:pt>
                <c:pt idx="1794" formatCode="0.00E+00">
                  <c:v>0.000209311365607152</c:v>
                </c:pt>
                <c:pt idx="1795" formatCode="0.00E+00">
                  <c:v>0.000209311365607152</c:v>
                </c:pt>
                <c:pt idx="1796" formatCode="0.00E+00">
                  <c:v>8.9704870974494E-5</c:v>
                </c:pt>
                <c:pt idx="1797" formatCode="0.00E+00">
                  <c:v>0.000209311365607152</c:v>
                </c:pt>
                <c:pt idx="1798" formatCode="0.00E+00">
                  <c:v>0.000149508118290823</c:v>
                </c:pt>
                <c:pt idx="1799" formatCode="0.00E+00">
                  <c:v>8.9704870974494E-5</c:v>
                </c:pt>
                <c:pt idx="1800" formatCode="0.00E+00">
                  <c:v>5.98032473163292E-5</c:v>
                </c:pt>
                <c:pt idx="1801" formatCode="0.00E+00">
                  <c:v>2.99016236581646E-5</c:v>
                </c:pt>
                <c:pt idx="1802" formatCode="0.00E+00">
                  <c:v>0.000179409741948987</c:v>
                </c:pt>
                <c:pt idx="1803" formatCode="0.00E+00">
                  <c:v>0.000179409741948987</c:v>
                </c:pt>
                <c:pt idx="1804" formatCode="0.00E+00">
                  <c:v>0.000179409741948987</c:v>
                </c:pt>
                <c:pt idx="1805" formatCode="0.00E+00">
                  <c:v>0.000149508118290823</c:v>
                </c:pt>
                <c:pt idx="1806" formatCode="0.00E+00">
                  <c:v>0.000209311365607152</c:v>
                </c:pt>
                <c:pt idx="1807" formatCode="0.00E+00">
                  <c:v>0.000149508118290823</c:v>
                </c:pt>
                <c:pt idx="1808" formatCode="0.00E+00">
                  <c:v>0.000179409741948987</c:v>
                </c:pt>
                <c:pt idx="1809" formatCode="0.00E+00">
                  <c:v>0.000149508118290823</c:v>
                </c:pt>
                <c:pt idx="1810" formatCode="0.00E+00">
                  <c:v>0.000299016236581646</c:v>
                </c:pt>
                <c:pt idx="1811" formatCode="0.00E+00">
                  <c:v>5.98032473163292E-5</c:v>
                </c:pt>
                <c:pt idx="1812" formatCode="0.00E+00">
                  <c:v>0.000149508118290823</c:v>
                </c:pt>
                <c:pt idx="1813" formatCode="0.00E+00">
                  <c:v>0.000209311365607152</c:v>
                </c:pt>
                <c:pt idx="1814" formatCode="0.00E+00">
                  <c:v>0.000179409741948987</c:v>
                </c:pt>
                <c:pt idx="1815" formatCode="0.00E+00">
                  <c:v>2.99016236581646E-5</c:v>
                </c:pt>
                <c:pt idx="1816" formatCode="0.00E+00">
                  <c:v>5.98032473163292E-5</c:v>
                </c:pt>
                <c:pt idx="1817" formatCode="0.00E+00">
                  <c:v>8.9704870974494E-5</c:v>
                </c:pt>
                <c:pt idx="1818" formatCode="0.00E+00">
                  <c:v>0.000269114612923481</c:v>
                </c:pt>
                <c:pt idx="1819" formatCode="0.00E+00">
                  <c:v>0.000149508118290823</c:v>
                </c:pt>
                <c:pt idx="1820" formatCode="0.00E+00">
                  <c:v>0.000179409741948987</c:v>
                </c:pt>
                <c:pt idx="1821" formatCode="0.00E+00">
                  <c:v>8.9704870974494E-5</c:v>
                </c:pt>
                <c:pt idx="1822" formatCode="0.00E+00">
                  <c:v>8.9704870974494E-5</c:v>
                </c:pt>
                <c:pt idx="1823" formatCode="0.00E+00">
                  <c:v>0.000209311365607152</c:v>
                </c:pt>
                <c:pt idx="1824" formatCode="0.00E+00">
                  <c:v>0.000149508118290823</c:v>
                </c:pt>
                <c:pt idx="1825" formatCode="0.00E+00">
                  <c:v>0.000119606494632658</c:v>
                </c:pt>
                <c:pt idx="1826" formatCode="0.00E+00">
                  <c:v>0.000179409741948987</c:v>
                </c:pt>
                <c:pt idx="1827" formatCode="0.00E+00">
                  <c:v>0.000179409741948987</c:v>
                </c:pt>
                <c:pt idx="1828" formatCode="0.00E+00">
                  <c:v>0.000149508118290823</c:v>
                </c:pt>
                <c:pt idx="1829" formatCode="0.00E+00">
                  <c:v>0.000179409741948987</c:v>
                </c:pt>
                <c:pt idx="1830" formatCode="0.00E+00">
                  <c:v>0.000239212989265317</c:v>
                </c:pt>
                <c:pt idx="1831" formatCode="0.00E+00">
                  <c:v>0.000179409741948987</c:v>
                </c:pt>
                <c:pt idx="1832" formatCode="0.00E+00">
                  <c:v>0.000299016236581646</c:v>
                </c:pt>
                <c:pt idx="1833" formatCode="0.00E+00">
                  <c:v>5.98032473163292E-5</c:v>
                </c:pt>
                <c:pt idx="1834" formatCode="0.00E+00">
                  <c:v>0.000209311365607152</c:v>
                </c:pt>
                <c:pt idx="1835" formatCode="0.00E+00">
                  <c:v>0.000119606494632658</c:v>
                </c:pt>
                <c:pt idx="1836" formatCode="0.00E+00">
                  <c:v>0.000179409741948987</c:v>
                </c:pt>
                <c:pt idx="1837" formatCode="0.00E+00">
                  <c:v>0.000179409741948987</c:v>
                </c:pt>
                <c:pt idx="1838" formatCode="0.00E+00">
                  <c:v>0.000209311365607152</c:v>
                </c:pt>
                <c:pt idx="1839" formatCode="0.00E+00">
                  <c:v>8.9704870974494E-5</c:v>
                </c:pt>
                <c:pt idx="1840" formatCode="0.00E+00">
                  <c:v>5.98032473163292E-5</c:v>
                </c:pt>
                <c:pt idx="1841" formatCode="0.00E+00">
                  <c:v>0.000179409741948987</c:v>
                </c:pt>
                <c:pt idx="1842" formatCode="0.00E+00">
                  <c:v>0.000179409741948987</c:v>
                </c:pt>
                <c:pt idx="1843" formatCode="0.00E+00">
                  <c:v>0.000149508118290823</c:v>
                </c:pt>
                <c:pt idx="1844" formatCode="0.00E+00">
                  <c:v>0.000149508118290823</c:v>
                </c:pt>
                <c:pt idx="1845" formatCode="0.00E+00">
                  <c:v>0.000209311365607152</c:v>
                </c:pt>
                <c:pt idx="1846" formatCode="0.00E+00">
                  <c:v>0.000209311365607152</c:v>
                </c:pt>
                <c:pt idx="1847" formatCode="0.00E+00">
                  <c:v>0.000149508118290823</c:v>
                </c:pt>
                <c:pt idx="1848" formatCode="0.00E+00">
                  <c:v>8.9704870974494E-5</c:v>
                </c:pt>
                <c:pt idx="1849" formatCode="0.00E+00">
                  <c:v>0.000149508118290823</c:v>
                </c:pt>
                <c:pt idx="1850" formatCode="0.00E+00">
                  <c:v>0.000119606494632658</c:v>
                </c:pt>
                <c:pt idx="1851" formatCode="0.00E+00">
                  <c:v>5.98032473163292E-5</c:v>
                </c:pt>
                <c:pt idx="1852" formatCode="0.00E+00">
                  <c:v>0.000149508118290823</c:v>
                </c:pt>
                <c:pt idx="1853" formatCode="0.00E+00">
                  <c:v>0.000179409741948987</c:v>
                </c:pt>
                <c:pt idx="1854" formatCode="0.00E+00">
                  <c:v>0.000179409741948987</c:v>
                </c:pt>
                <c:pt idx="1855" formatCode="0.00E+00">
                  <c:v>0.000209311365607152</c:v>
                </c:pt>
                <c:pt idx="1856" formatCode="0.00E+00">
                  <c:v>0.000209311365607152</c:v>
                </c:pt>
                <c:pt idx="1857" formatCode="0.00E+00">
                  <c:v>8.9704870974494E-5</c:v>
                </c:pt>
                <c:pt idx="1858" formatCode="0.00E+00">
                  <c:v>5.98032473163292E-5</c:v>
                </c:pt>
                <c:pt idx="1859" formatCode="0.00E+00">
                  <c:v>0.000119606494632658</c:v>
                </c:pt>
                <c:pt idx="1860" formatCode="0.00E+00">
                  <c:v>2.99016236581646E-5</c:v>
                </c:pt>
                <c:pt idx="1861" formatCode="0.00E+00">
                  <c:v>0.000179409741948987</c:v>
                </c:pt>
                <c:pt idx="1862" formatCode="0.00E+00">
                  <c:v>5.98032473163292E-5</c:v>
                </c:pt>
                <c:pt idx="1863" formatCode="0.00E+00">
                  <c:v>2.99016236581646E-5</c:v>
                </c:pt>
                <c:pt idx="1864" formatCode="0.00E+00">
                  <c:v>0.000179409741948987</c:v>
                </c:pt>
                <c:pt idx="1865" formatCode="0.00E+00">
                  <c:v>0.000179409741948987</c:v>
                </c:pt>
                <c:pt idx="1866" formatCode="0.00E+00">
                  <c:v>5.98032473163292E-5</c:v>
                </c:pt>
                <c:pt idx="1867" formatCode="0.00E+00">
                  <c:v>0.000179409741948987</c:v>
                </c:pt>
                <c:pt idx="1868" formatCode="0.00E+00">
                  <c:v>0.000149508118290823</c:v>
                </c:pt>
                <c:pt idx="1869" formatCode="0.00E+00">
                  <c:v>0.000119606494632658</c:v>
                </c:pt>
                <c:pt idx="1870" formatCode="0.00E+00">
                  <c:v>0.000239212989265317</c:v>
                </c:pt>
                <c:pt idx="1871" formatCode="0.00E+00">
                  <c:v>0.000149508118290823</c:v>
                </c:pt>
                <c:pt idx="1872" formatCode="0.00E+00">
                  <c:v>0.000119606494632658</c:v>
                </c:pt>
                <c:pt idx="1873" formatCode="0.00E+00">
                  <c:v>8.9704870974494E-5</c:v>
                </c:pt>
                <c:pt idx="1874" formatCode="0.00E+00">
                  <c:v>0.000149508118290823</c:v>
                </c:pt>
                <c:pt idx="1875" formatCode="0.00E+00">
                  <c:v>0.000149508118290823</c:v>
                </c:pt>
                <c:pt idx="1876" formatCode="0.00E+00">
                  <c:v>0.000179409741948987</c:v>
                </c:pt>
                <c:pt idx="1877" formatCode="0.00E+00">
                  <c:v>0.000239212989265317</c:v>
                </c:pt>
                <c:pt idx="1878" formatCode="0.00E+00">
                  <c:v>0.000149508118290823</c:v>
                </c:pt>
                <c:pt idx="1879" formatCode="0.00E+00">
                  <c:v>5.98032473163292E-5</c:v>
                </c:pt>
                <c:pt idx="1880" formatCode="0.00E+00">
                  <c:v>0.000209311365607152</c:v>
                </c:pt>
                <c:pt idx="1881" formatCode="0.00E+00">
                  <c:v>0.000119606494632658</c:v>
                </c:pt>
                <c:pt idx="1882" formatCode="0.00E+00">
                  <c:v>0.000179409741948987</c:v>
                </c:pt>
                <c:pt idx="1883" formatCode="0.00E+00">
                  <c:v>0.000179409741948987</c:v>
                </c:pt>
                <c:pt idx="1884" formatCode="0.00E+00">
                  <c:v>0.000119606494632658</c:v>
                </c:pt>
                <c:pt idx="1885" formatCode="0.00E+00">
                  <c:v>0.000239212989265317</c:v>
                </c:pt>
                <c:pt idx="1886" formatCode="0.00E+00">
                  <c:v>0.000179409741948987</c:v>
                </c:pt>
                <c:pt idx="1887" formatCode="0.00E+00">
                  <c:v>0.000149508118290823</c:v>
                </c:pt>
                <c:pt idx="1888" formatCode="0.00E+00">
                  <c:v>5.98032473163292E-5</c:v>
                </c:pt>
                <c:pt idx="1889" formatCode="0.00E+00">
                  <c:v>0.000269114612923481</c:v>
                </c:pt>
                <c:pt idx="1890" formatCode="0.00E+00">
                  <c:v>8.9704870974494E-5</c:v>
                </c:pt>
                <c:pt idx="1891" formatCode="0.00E+00">
                  <c:v>0.000119606494632658</c:v>
                </c:pt>
                <c:pt idx="1892" formatCode="0.00E+00">
                  <c:v>0.000149508118290823</c:v>
                </c:pt>
                <c:pt idx="1893" formatCode="0.00E+00">
                  <c:v>0.000179409741948987</c:v>
                </c:pt>
                <c:pt idx="1894" formatCode="0.00E+00">
                  <c:v>8.9704870974494E-5</c:v>
                </c:pt>
                <c:pt idx="1895" formatCode="0.00E+00">
                  <c:v>0.000269114612923481</c:v>
                </c:pt>
                <c:pt idx="1896" formatCode="0.00E+00">
                  <c:v>0.000299016236581646</c:v>
                </c:pt>
                <c:pt idx="1897" formatCode="0.00E+00">
                  <c:v>0.000149508118290823</c:v>
                </c:pt>
                <c:pt idx="1898" formatCode="0.00E+00">
                  <c:v>0.000179409741948987</c:v>
                </c:pt>
                <c:pt idx="1899" formatCode="0.00E+00">
                  <c:v>0.000149508118290823</c:v>
                </c:pt>
                <c:pt idx="1900" formatCode="0.00E+00">
                  <c:v>0.000119606494632658</c:v>
                </c:pt>
                <c:pt idx="1901" formatCode="0.00E+00">
                  <c:v>0.000209311365607152</c:v>
                </c:pt>
                <c:pt idx="1902" formatCode="0.00E+00">
                  <c:v>0.000299016236581646</c:v>
                </c:pt>
                <c:pt idx="1903" formatCode="0.00E+00">
                  <c:v>0.000149508118290823</c:v>
                </c:pt>
                <c:pt idx="1904" formatCode="0.00E+00">
                  <c:v>8.9704870974494E-5</c:v>
                </c:pt>
                <c:pt idx="1905" formatCode="0.00E+00">
                  <c:v>2.99016236581646E-5</c:v>
                </c:pt>
                <c:pt idx="1906" formatCode="0.00E+00">
                  <c:v>8.9704870974494E-5</c:v>
                </c:pt>
                <c:pt idx="1907" formatCode="0.00E+00">
                  <c:v>5.98032473163292E-5</c:v>
                </c:pt>
                <c:pt idx="1908" formatCode="0.00E+00">
                  <c:v>5.98032473163292E-5</c:v>
                </c:pt>
                <c:pt idx="1909" formatCode="0.00E+00">
                  <c:v>8.9704870974494E-5</c:v>
                </c:pt>
                <c:pt idx="1910" formatCode="0.00E+00">
                  <c:v>0.000119606494632658</c:v>
                </c:pt>
                <c:pt idx="1911" formatCode="0.00E+00">
                  <c:v>0.000119606494632658</c:v>
                </c:pt>
                <c:pt idx="1912" formatCode="0.00E+00">
                  <c:v>0.000119606494632658</c:v>
                </c:pt>
                <c:pt idx="1913" formatCode="0.00E+00">
                  <c:v>0.000239212989265317</c:v>
                </c:pt>
                <c:pt idx="1914" formatCode="0.00E+00">
                  <c:v>8.9704870974494E-5</c:v>
                </c:pt>
                <c:pt idx="1915" formatCode="0.00E+00">
                  <c:v>0.000119606494632658</c:v>
                </c:pt>
                <c:pt idx="1916" formatCode="0.00E+00">
                  <c:v>0.000179409741948987</c:v>
                </c:pt>
                <c:pt idx="1917" formatCode="0.00E+00">
                  <c:v>0.000209311365607152</c:v>
                </c:pt>
                <c:pt idx="1918" formatCode="0.00E+00">
                  <c:v>0.000119606494632658</c:v>
                </c:pt>
                <c:pt idx="1919" formatCode="0.00E+00">
                  <c:v>0.000149508118290823</c:v>
                </c:pt>
                <c:pt idx="1920" formatCode="0.00E+00">
                  <c:v>0.000269114612923481</c:v>
                </c:pt>
                <c:pt idx="1921" formatCode="0.00E+00">
                  <c:v>0.000209311365607152</c:v>
                </c:pt>
                <c:pt idx="1922" formatCode="0.00E+00">
                  <c:v>0.000149508118290823</c:v>
                </c:pt>
                <c:pt idx="1923" formatCode="0.00E+00">
                  <c:v>0.000119606494632658</c:v>
                </c:pt>
                <c:pt idx="1924" formatCode="0.00E+00">
                  <c:v>8.9704870974494E-5</c:v>
                </c:pt>
                <c:pt idx="1925" formatCode="0.00E+00">
                  <c:v>0.000328917860239811</c:v>
                </c:pt>
                <c:pt idx="1926" formatCode="0.00E+00">
                  <c:v>0.000239212989265317</c:v>
                </c:pt>
                <c:pt idx="1927" formatCode="0.00E+00">
                  <c:v>0.000119606494632658</c:v>
                </c:pt>
                <c:pt idx="1928" formatCode="0.00E+00">
                  <c:v>0.000149508118290823</c:v>
                </c:pt>
                <c:pt idx="1929" formatCode="0.00E+00">
                  <c:v>2.99016236581646E-5</c:v>
                </c:pt>
                <c:pt idx="1930" formatCode="0.00E+00">
                  <c:v>0.000119606494632658</c:v>
                </c:pt>
                <c:pt idx="1931" formatCode="0.00E+00">
                  <c:v>0.000209311365607152</c:v>
                </c:pt>
                <c:pt idx="1932" formatCode="0.00E+00">
                  <c:v>0.000119606494632658</c:v>
                </c:pt>
                <c:pt idx="1933" formatCode="0.00E+00">
                  <c:v>0.000179409741948987</c:v>
                </c:pt>
                <c:pt idx="1934" formatCode="0.00E+00">
                  <c:v>5.98032473163292E-5</c:v>
                </c:pt>
                <c:pt idx="1935" formatCode="0.00E+00">
                  <c:v>5.98032473163292E-5</c:v>
                </c:pt>
                <c:pt idx="1936" formatCode="0.00E+00">
                  <c:v>0.000119606494632658</c:v>
                </c:pt>
                <c:pt idx="1937" formatCode="0.00E+00">
                  <c:v>0.000119606494632658</c:v>
                </c:pt>
                <c:pt idx="1938" formatCode="0.00E+00">
                  <c:v>8.9704870974494E-5</c:v>
                </c:pt>
                <c:pt idx="1939" formatCode="0.00E+00">
                  <c:v>0.000209311365607152</c:v>
                </c:pt>
                <c:pt idx="1940" formatCode="0.00E+00">
                  <c:v>0.000179409741948987</c:v>
                </c:pt>
                <c:pt idx="1941" formatCode="0.00E+00">
                  <c:v>0.000209311365607152</c:v>
                </c:pt>
                <c:pt idx="1942" formatCode="0.00E+00">
                  <c:v>0.000209311365607152</c:v>
                </c:pt>
                <c:pt idx="1943" formatCode="0.00E+00">
                  <c:v>0.000119606494632658</c:v>
                </c:pt>
                <c:pt idx="1944" formatCode="0.00E+00">
                  <c:v>0.000149508118290823</c:v>
                </c:pt>
                <c:pt idx="1945" formatCode="0.00E+00">
                  <c:v>0.000179409741948987</c:v>
                </c:pt>
                <c:pt idx="1946" formatCode="0.00E+00">
                  <c:v>0.000149508118290823</c:v>
                </c:pt>
                <c:pt idx="1947" formatCode="0.00E+00">
                  <c:v>8.9704870974494E-5</c:v>
                </c:pt>
                <c:pt idx="1948" formatCode="0.00E+00">
                  <c:v>8.9704870974494E-5</c:v>
                </c:pt>
                <c:pt idx="1949" formatCode="0.00E+00">
                  <c:v>0.000149508118290823</c:v>
                </c:pt>
                <c:pt idx="1950" formatCode="0.00E+00">
                  <c:v>0.000239212989265317</c:v>
                </c:pt>
                <c:pt idx="1951" formatCode="0.00E+00">
                  <c:v>0.000179409741948987</c:v>
                </c:pt>
                <c:pt idx="1952" formatCode="0.00E+00">
                  <c:v>0.000179409741948987</c:v>
                </c:pt>
                <c:pt idx="1953" formatCode="0.00E+00">
                  <c:v>0.000179409741948987</c:v>
                </c:pt>
                <c:pt idx="1954" formatCode="0.00E+00">
                  <c:v>8.9704870974494E-5</c:v>
                </c:pt>
                <c:pt idx="1955" formatCode="0.00E+00">
                  <c:v>8.9704870974494E-5</c:v>
                </c:pt>
                <c:pt idx="1956" formatCode="0.00E+00">
                  <c:v>8.9704870974494E-5</c:v>
                </c:pt>
                <c:pt idx="1957" formatCode="0.00E+00">
                  <c:v>0.000119606494632658</c:v>
                </c:pt>
                <c:pt idx="1958" formatCode="0.00E+00">
                  <c:v>2.99016236581646E-5</c:v>
                </c:pt>
                <c:pt idx="1959" formatCode="0.00E+00">
                  <c:v>0.000179409741948987</c:v>
                </c:pt>
                <c:pt idx="1960" formatCode="0.00E+00">
                  <c:v>0.000239212989265317</c:v>
                </c:pt>
                <c:pt idx="1961" formatCode="0.00E+00">
                  <c:v>5.98032473163292E-5</c:v>
                </c:pt>
                <c:pt idx="1962" formatCode="0.00E+00">
                  <c:v>0.000209311365607152</c:v>
                </c:pt>
                <c:pt idx="1963" formatCode="0.00E+00">
                  <c:v>0.000209311365607152</c:v>
                </c:pt>
                <c:pt idx="1964" formatCode="0.00E+00">
                  <c:v>2.99016236581646E-5</c:v>
                </c:pt>
                <c:pt idx="1965" formatCode="0.00E+00">
                  <c:v>0.000149508118290823</c:v>
                </c:pt>
                <c:pt idx="1966" formatCode="0.00E+00">
                  <c:v>5.98032473163292E-5</c:v>
                </c:pt>
                <c:pt idx="1967" formatCode="0.00E+00">
                  <c:v>0.000179409741948987</c:v>
                </c:pt>
                <c:pt idx="1968" formatCode="0.00E+00">
                  <c:v>0.000119606494632658</c:v>
                </c:pt>
                <c:pt idx="1969" formatCode="0.00E+00">
                  <c:v>0.000119606494632658</c:v>
                </c:pt>
                <c:pt idx="1970" formatCode="0.00E+00">
                  <c:v>0.000149508118290823</c:v>
                </c:pt>
                <c:pt idx="1971" formatCode="0.00E+00">
                  <c:v>0.000179409741948987</c:v>
                </c:pt>
                <c:pt idx="1972" formatCode="0.00E+00">
                  <c:v>0.000179409741948987</c:v>
                </c:pt>
                <c:pt idx="1973" formatCode="0.00E+00">
                  <c:v>0.000269114612923481</c:v>
                </c:pt>
                <c:pt idx="1974" formatCode="0.00E+00">
                  <c:v>8.9704870974494E-5</c:v>
                </c:pt>
                <c:pt idx="1975" formatCode="0.00E+00">
                  <c:v>2.99016236581646E-5</c:v>
                </c:pt>
                <c:pt idx="1976" formatCode="0.00E+00">
                  <c:v>2.99016236581646E-5</c:v>
                </c:pt>
                <c:pt idx="1977" formatCode="0.00E+00">
                  <c:v>0.000209311365607152</c:v>
                </c:pt>
                <c:pt idx="1978" formatCode="0.00E+00">
                  <c:v>0.000179409741948987</c:v>
                </c:pt>
                <c:pt idx="1979" formatCode="0.00E+00">
                  <c:v>0.000179409741948987</c:v>
                </c:pt>
                <c:pt idx="1980" formatCode="0.00E+00">
                  <c:v>5.98032473163292E-5</c:v>
                </c:pt>
                <c:pt idx="1981" formatCode="0.00E+00">
                  <c:v>2.99016236581646E-5</c:v>
                </c:pt>
                <c:pt idx="1982" formatCode="0.00E+00">
                  <c:v>0.000239212989265317</c:v>
                </c:pt>
                <c:pt idx="1983" formatCode="0.00E+00">
                  <c:v>0.000149508118290823</c:v>
                </c:pt>
                <c:pt idx="1984" formatCode="0.00E+00">
                  <c:v>2.99016236581646E-5</c:v>
                </c:pt>
                <c:pt idx="1985" formatCode="0.00E+00">
                  <c:v>0.000179409741948987</c:v>
                </c:pt>
                <c:pt idx="1986" formatCode="0.00E+00">
                  <c:v>2.99016236581646E-5</c:v>
                </c:pt>
                <c:pt idx="1987" formatCode="0.00E+00">
                  <c:v>0.000239212989265317</c:v>
                </c:pt>
                <c:pt idx="1988" formatCode="0.00E+00">
                  <c:v>0.000239212989265317</c:v>
                </c:pt>
                <c:pt idx="1989" formatCode="0.00E+00">
                  <c:v>0.000119606494632658</c:v>
                </c:pt>
                <c:pt idx="1990" formatCode="0.00E+00">
                  <c:v>0.000209311365607152</c:v>
                </c:pt>
                <c:pt idx="1991" formatCode="0.00E+00">
                  <c:v>0.000209311365607152</c:v>
                </c:pt>
                <c:pt idx="1992" formatCode="0.00E+00">
                  <c:v>0.000239212989265317</c:v>
                </c:pt>
                <c:pt idx="1993" formatCode="0.00E+00">
                  <c:v>5.98032473163292E-5</c:v>
                </c:pt>
                <c:pt idx="1994" formatCode="0.00E+00">
                  <c:v>0.000209311365607152</c:v>
                </c:pt>
                <c:pt idx="1995" formatCode="0.00E+00">
                  <c:v>0.000209311365607152</c:v>
                </c:pt>
                <c:pt idx="1996" formatCode="0.00E+00">
                  <c:v>5.98032473163292E-5</c:v>
                </c:pt>
                <c:pt idx="1997" formatCode="0.00E+00">
                  <c:v>0.000179409741948987</c:v>
                </c:pt>
                <c:pt idx="1998" formatCode="0.00E+00">
                  <c:v>0.000239212989265317</c:v>
                </c:pt>
                <c:pt idx="1999" formatCode="0.00E+00">
                  <c:v>0.000119606494632658</c:v>
                </c:pt>
                <c:pt idx="2000" formatCode="0.00E+00">
                  <c:v>0.000209311365607152</c:v>
                </c:pt>
                <c:pt idx="2001" formatCode="0.00E+00">
                  <c:v>0.000269114612923481</c:v>
                </c:pt>
                <c:pt idx="2002" formatCode="0.00E+00">
                  <c:v>8.9704870974494E-5</c:v>
                </c:pt>
                <c:pt idx="2003" formatCode="0.00E+00">
                  <c:v>0.000119606494632658</c:v>
                </c:pt>
                <c:pt idx="2004" formatCode="0.00E+00">
                  <c:v>0.000119606494632658</c:v>
                </c:pt>
                <c:pt idx="2005" formatCode="0.00E+00">
                  <c:v>2.99016236581646E-5</c:v>
                </c:pt>
                <c:pt idx="2006" formatCode="0.00E+00">
                  <c:v>2.99016236581646E-5</c:v>
                </c:pt>
                <c:pt idx="2007" formatCode="0.00E+00">
                  <c:v>5.98032473163292E-5</c:v>
                </c:pt>
                <c:pt idx="2008" formatCode="0.00E+00">
                  <c:v>8.9704870974494E-5</c:v>
                </c:pt>
                <c:pt idx="2009" formatCode="0.00E+00">
                  <c:v>0.000119606494632658</c:v>
                </c:pt>
                <c:pt idx="2010" formatCode="0.00E+00">
                  <c:v>0.000119606494632658</c:v>
                </c:pt>
                <c:pt idx="2011" formatCode="0.00E+00">
                  <c:v>0.000179409741948987</c:v>
                </c:pt>
                <c:pt idx="2012" formatCode="0.00E+00">
                  <c:v>0.000269114612923481</c:v>
                </c:pt>
                <c:pt idx="2013" formatCode="0.00E+00">
                  <c:v>0.000239212989265317</c:v>
                </c:pt>
                <c:pt idx="2014" formatCode="0.00E+00">
                  <c:v>5.98032473163292E-5</c:v>
                </c:pt>
                <c:pt idx="2015" formatCode="0.00E+00">
                  <c:v>0.000119606494632658</c:v>
                </c:pt>
                <c:pt idx="2016" formatCode="0.00E+00">
                  <c:v>5.98032473163292E-5</c:v>
                </c:pt>
                <c:pt idx="2017" formatCode="0.00E+00">
                  <c:v>2.99016236581646E-5</c:v>
                </c:pt>
                <c:pt idx="2018" formatCode="0.00E+00">
                  <c:v>8.9704870974494E-5</c:v>
                </c:pt>
                <c:pt idx="2019" formatCode="0.00E+00">
                  <c:v>8.9704870974494E-5</c:v>
                </c:pt>
                <c:pt idx="2020" formatCode="0.00E+00">
                  <c:v>0.000239212989265317</c:v>
                </c:pt>
                <c:pt idx="2021" formatCode="0.00E+00">
                  <c:v>0.000119606494632658</c:v>
                </c:pt>
                <c:pt idx="2022" formatCode="0.00E+00">
                  <c:v>0.000119606494632658</c:v>
                </c:pt>
                <c:pt idx="2023" formatCode="0.00E+00">
                  <c:v>0.000149508118290823</c:v>
                </c:pt>
                <c:pt idx="2024" formatCode="0.00E+00">
                  <c:v>8.9704870974494E-5</c:v>
                </c:pt>
                <c:pt idx="2025" formatCode="0.00E+00">
                  <c:v>0.000179409741948987</c:v>
                </c:pt>
                <c:pt idx="2026" formatCode="0.00E+00">
                  <c:v>2.99016236581646E-5</c:v>
                </c:pt>
                <c:pt idx="2027" formatCode="0.00E+00">
                  <c:v>0.000179409741948987</c:v>
                </c:pt>
                <c:pt idx="2028" formatCode="0.00E+00">
                  <c:v>0.000149508118290823</c:v>
                </c:pt>
                <c:pt idx="2029" formatCode="0.00E+00">
                  <c:v>0.000179409741948987</c:v>
                </c:pt>
                <c:pt idx="2030" formatCode="0.00E+00">
                  <c:v>0.000149508118290823</c:v>
                </c:pt>
                <c:pt idx="2031" formatCode="0.00E+00">
                  <c:v>8.9704870974494E-5</c:v>
                </c:pt>
                <c:pt idx="2032" formatCode="0.00E+00">
                  <c:v>5.98032473163292E-5</c:v>
                </c:pt>
                <c:pt idx="2033" formatCode="0.00E+00">
                  <c:v>0.000119606494632658</c:v>
                </c:pt>
                <c:pt idx="2034" formatCode="0.00E+00">
                  <c:v>0.000299016236581646</c:v>
                </c:pt>
                <c:pt idx="2035" formatCode="0.00E+00">
                  <c:v>0.000119606494632658</c:v>
                </c:pt>
                <c:pt idx="2036" formatCode="0.00E+00">
                  <c:v>0.000119606494632658</c:v>
                </c:pt>
                <c:pt idx="2037" formatCode="0.00E+00">
                  <c:v>0.000209311365607152</c:v>
                </c:pt>
                <c:pt idx="2038" formatCode="0.00E+00">
                  <c:v>0.000269114612923481</c:v>
                </c:pt>
                <c:pt idx="2039" formatCode="0.00E+00">
                  <c:v>0.000149508118290823</c:v>
                </c:pt>
                <c:pt idx="2040" formatCode="0.00E+00">
                  <c:v>0.000149508118290823</c:v>
                </c:pt>
                <c:pt idx="2041" formatCode="0.00E+00">
                  <c:v>0.000149508118290823</c:v>
                </c:pt>
                <c:pt idx="2042" formatCode="0.00E+00">
                  <c:v>0.000119606494632658</c:v>
                </c:pt>
                <c:pt idx="2043" formatCode="0.00E+00">
                  <c:v>8.9704870974494E-5</c:v>
                </c:pt>
                <c:pt idx="2044" formatCode="0.00E+00">
                  <c:v>5.98032473163292E-5</c:v>
                </c:pt>
                <c:pt idx="2045" formatCode="0.00E+00">
                  <c:v>0.000149508118290823</c:v>
                </c:pt>
                <c:pt idx="2046" formatCode="0.00E+00">
                  <c:v>0.000179409741948987</c:v>
                </c:pt>
                <c:pt idx="2047" formatCode="0.00E+00">
                  <c:v>0.000239212989265317</c:v>
                </c:pt>
                <c:pt idx="2048" formatCode="0.00E+00">
                  <c:v>0.000209311365607152</c:v>
                </c:pt>
                <c:pt idx="2049" formatCode="0.00E+00">
                  <c:v>8.9704870974494E-5</c:v>
                </c:pt>
                <c:pt idx="2050" formatCode="0.00E+00">
                  <c:v>0.000149508118290823</c:v>
                </c:pt>
                <c:pt idx="2051" formatCode="0.00E+00">
                  <c:v>0.000149508118290823</c:v>
                </c:pt>
                <c:pt idx="2052" formatCode="0.00E+00">
                  <c:v>0.000209311365607152</c:v>
                </c:pt>
                <c:pt idx="2053" formatCode="0.00E+00">
                  <c:v>5.98032473163292E-5</c:v>
                </c:pt>
                <c:pt idx="2054" formatCode="0.00E+00">
                  <c:v>0.000179409741948987</c:v>
                </c:pt>
                <c:pt idx="2055" formatCode="0.00E+00">
                  <c:v>0.000179409741948987</c:v>
                </c:pt>
                <c:pt idx="2056" formatCode="0.00E+00">
                  <c:v>0.000239212989265317</c:v>
                </c:pt>
                <c:pt idx="2057" formatCode="0.00E+00">
                  <c:v>0.000209311365607152</c:v>
                </c:pt>
                <c:pt idx="2058" formatCode="0.00E+00">
                  <c:v>8.9704870974494E-5</c:v>
                </c:pt>
                <c:pt idx="2059" formatCode="0.00E+00">
                  <c:v>0.000119606494632658</c:v>
                </c:pt>
                <c:pt idx="2060" formatCode="0.00E+00">
                  <c:v>0.000119606494632658</c:v>
                </c:pt>
                <c:pt idx="2061" formatCode="0.00E+00">
                  <c:v>0.000119606494632658</c:v>
                </c:pt>
                <c:pt idx="2062" formatCode="0.00E+00">
                  <c:v>8.9704870974494E-5</c:v>
                </c:pt>
                <c:pt idx="2063" formatCode="0.00E+00">
                  <c:v>0.000179409741948987</c:v>
                </c:pt>
                <c:pt idx="2064" formatCode="0.00E+00">
                  <c:v>5.98032473163292E-5</c:v>
                </c:pt>
                <c:pt idx="2065" formatCode="0.00E+00">
                  <c:v>0.000119606494632658</c:v>
                </c:pt>
                <c:pt idx="2066" formatCode="0.00E+00">
                  <c:v>0.000119606494632658</c:v>
                </c:pt>
                <c:pt idx="2067" formatCode="0.00E+00">
                  <c:v>8.9704870974494E-5</c:v>
                </c:pt>
                <c:pt idx="2068" formatCode="0.00E+00">
                  <c:v>0.000209311365607152</c:v>
                </c:pt>
                <c:pt idx="2069" formatCode="0.00E+00">
                  <c:v>0.000119606494632658</c:v>
                </c:pt>
                <c:pt idx="2070" formatCode="0.00E+00">
                  <c:v>0.000179409741948987</c:v>
                </c:pt>
                <c:pt idx="2071" formatCode="0.00E+00">
                  <c:v>0.000149508118290823</c:v>
                </c:pt>
                <c:pt idx="2072" formatCode="0.00E+00">
                  <c:v>0.000149508118290823</c:v>
                </c:pt>
                <c:pt idx="2073" formatCode="0.00E+00">
                  <c:v>0.000209311365607152</c:v>
                </c:pt>
                <c:pt idx="2074" formatCode="0.00E+00">
                  <c:v>0.000239212989265317</c:v>
                </c:pt>
                <c:pt idx="2075" formatCode="0.00E+00">
                  <c:v>0.000149508118290823</c:v>
                </c:pt>
                <c:pt idx="2076" formatCode="0.00E+00">
                  <c:v>5.98032473163292E-5</c:v>
                </c:pt>
                <c:pt idx="2077" formatCode="0.00E+00">
                  <c:v>0.000149508118290823</c:v>
                </c:pt>
                <c:pt idx="2078" formatCode="0.00E+00">
                  <c:v>8.9704870974494E-5</c:v>
                </c:pt>
                <c:pt idx="2079" formatCode="0.00E+00">
                  <c:v>0.000209311365607152</c:v>
                </c:pt>
                <c:pt idx="2080" formatCode="0.00E+00">
                  <c:v>0.000209311365607152</c:v>
                </c:pt>
                <c:pt idx="2081" formatCode="0.00E+00">
                  <c:v>0.000119606494632658</c:v>
                </c:pt>
                <c:pt idx="2082" formatCode="0.00E+00">
                  <c:v>8.9704870974494E-5</c:v>
                </c:pt>
                <c:pt idx="2083" formatCode="0.00E+00">
                  <c:v>0.000149508118290823</c:v>
                </c:pt>
                <c:pt idx="2084" formatCode="0.00E+00">
                  <c:v>0.000119606494632658</c:v>
                </c:pt>
                <c:pt idx="2085" formatCode="0.00E+00">
                  <c:v>0.000149508118290823</c:v>
                </c:pt>
                <c:pt idx="2086" formatCode="0.00E+00">
                  <c:v>5.98032473163292E-5</c:v>
                </c:pt>
                <c:pt idx="2087" formatCode="0.00E+00">
                  <c:v>0.000119606494632658</c:v>
                </c:pt>
                <c:pt idx="2088" formatCode="0.00E+00">
                  <c:v>5.98032473163292E-5</c:v>
                </c:pt>
                <c:pt idx="2089" formatCode="0.00E+00">
                  <c:v>0.000149508118290823</c:v>
                </c:pt>
                <c:pt idx="2090" formatCode="0.00E+00">
                  <c:v>5.98032473163292E-5</c:v>
                </c:pt>
                <c:pt idx="2091" formatCode="0.00E+00">
                  <c:v>0.000239212989265317</c:v>
                </c:pt>
                <c:pt idx="2092" formatCode="0.00E+00">
                  <c:v>0.000149508118290823</c:v>
                </c:pt>
                <c:pt idx="2093" formatCode="0.00E+00">
                  <c:v>0.000179409741948987</c:v>
                </c:pt>
                <c:pt idx="2094" formatCode="0.00E+00">
                  <c:v>8.9704870974494E-5</c:v>
                </c:pt>
                <c:pt idx="2095" formatCode="0.00E+00">
                  <c:v>0.000119606494632658</c:v>
                </c:pt>
                <c:pt idx="2096" formatCode="0.00E+00">
                  <c:v>5.98032473163292E-5</c:v>
                </c:pt>
                <c:pt idx="2097" formatCode="0.00E+00">
                  <c:v>0.000119606494632658</c:v>
                </c:pt>
                <c:pt idx="2098" formatCode="0.00E+00">
                  <c:v>0.000149508118290823</c:v>
                </c:pt>
                <c:pt idx="2099" formatCode="0.00E+00">
                  <c:v>8.9704870974494E-5</c:v>
                </c:pt>
                <c:pt idx="2100" formatCode="0.00E+00">
                  <c:v>0.000209311365607152</c:v>
                </c:pt>
                <c:pt idx="2101" formatCode="0.00E+00">
                  <c:v>0.000179409741948987</c:v>
                </c:pt>
                <c:pt idx="2102" formatCode="0.00E+00">
                  <c:v>0.000179409741948987</c:v>
                </c:pt>
                <c:pt idx="2103" formatCode="0.00E+00">
                  <c:v>0.000119606494632658</c:v>
                </c:pt>
                <c:pt idx="2104" formatCode="0.00E+00">
                  <c:v>0.000179409741948987</c:v>
                </c:pt>
                <c:pt idx="2105" formatCode="0.00E+00">
                  <c:v>8.9704870974494E-5</c:v>
                </c:pt>
                <c:pt idx="2106" formatCode="0.00E+00">
                  <c:v>8.9704870974494E-5</c:v>
                </c:pt>
                <c:pt idx="2107" formatCode="0.00E+00">
                  <c:v>0.000119606494632658</c:v>
                </c:pt>
                <c:pt idx="2108" formatCode="0.00E+00">
                  <c:v>0.000149508118290823</c:v>
                </c:pt>
                <c:pt idx="2109" formatCode="0.00E+00">
                  <c:v>5.98032473163292E-5</c:v>
                </c:pt>
                <c:pt idx="2110" formatCode="0.00E+00">
                  <c:v>0.000239212989265317</c:v>
                </c:pt>
                <c:pt idx="2111" formatCode="0.00E+00">
                  <c:v>5.98032473163292E-5</c:v>
                </c:pt>
                <c:pt idx="2112" formatCode="0.00E+00">
                  <c:v>8.9704870974494E-5</c:v>
                </c:pt>
                <c:pt idx="2113" formatCode="0.00E+00">
                  <c:v>0.000119606494632658</c:v>
                </c:pt>
                <c:pt idx="2114" formatCode="0.00E+00">
                  <c:v>8.9704870974494E-5</c:v>
                </c:pt>
                <c:pt idx="2115" formatCode="0.00E+00">
                  <c:v>8.9704870974494E-5</c:v>
                </c:pt>
                <c:pt idx="2116" formatCode="0.00E+00">
                  <c:v>0.000239212989265317</c:v>
                </c:pt>
                <c:pt idx="2117" formatCode="0.00E+00">
                  <c:v>5.98032473163292E-5</c:v>
                </c:pt>
                <c:pt idx="2118" formatCode="0.00E+00">
                  <c:v>8.9704870974494E-5</c:v>
                </c:pt>
                <c:pt idx="2119" formatCode="0.00E+00">
                  <c:v>8.9704870974494E-5</c:v>
                </c:pt>
                <c:pt idx="2120" formatCode="0.00E+00">
                  <c:v>8.9704870974494E-5</c:v>
                </c:pt>
                <c:pt idx="2121" formatCode="0.00E+00">
                  <c:v>5.98032473163292E-5</c:v>
                </c:pt>
                <c:pt idx="2122" formatCode="0.00E+00">
                  <c:v>0.000119606494632658</c:v>
                </c:pt>
                <c:pt idx="2123" formatCode="0.00E+00">
                  <c:v>8.9704870974494E-5</c:v>
                </c:pt>
                <c:pt idx="2124" formatCode="0.00E+00">
                  <c:v>0.000149508118290823</c:v>
                </c:pt>
                <c:pt idx="2125" formatCode="0.00E+00">
                  <c:v>8.9704870974494E-5</c:v>
                </c:pt>
                <c:pt idx="2126" formatCode="0.00E+00">
                  <c:v>0.000149508118290823</c:v>
                </c:pt>
                <c:pt idx="2127" formatCode="0.00E+00">
                  <c:v>8.9704870974494E-5</c:v>
                </c:pt>
                <c:pt idx="2128" formatCode="0.00E+00">
                  <c:v>0.000179409741948987</c:v>
                </c:pt>
                <c:pt idx="2129" formatCode="0.00E+00">
                  <c:v>8.9704870974494E-5</c:v>
                </c:pt>
                <c:pt idx="2130" formatCode="0.00E+00">
                  <c:v>0.000149508118290823</c:v>
                </c:pt>
                <c:pt idx="2131" formatCode="0.00E+00">
                  <c:v>5.98032473163292E-5</c:v>
                </c:pt>
                <c:pt idx="2132" formatCode="0.00E+00">
                  <c:v>0.000149508118290823</c:v>
                </c:pt>
                <c:pt idx="2133" formatCode="0.00E+00">
                  <c:v>5.98032473163292E-5</c:v>
                </c:pt>
                <c:pt idx="2134" formatCode="0.00E+00">
                  <c:v>0.000119606494632658</c:v>
                </c:pt>
                <c:pt idx="2135" formatCode="0.00E+00">
                  <c:v>8.9704870974494E-5</c:v>
                </c:pt>
                <c:pt idx="2136" formatCode="0.00E+00">
                  <c:v>8.9704870974494E-5</c:v>
                </c:pt>
                <c:pt idx="2137" formatCode="0.00E+00">
                  <c:v>5.98032473163292E-5</c:v>
                </c:pt>
                <c:pt idx="2138" formatCode="0.00E+00">
                  <c:v>0.000179409741948987</c:v>
                </c:pt>
                <c:pt idx="2139" formatCode="0.00E+00">
                  <c:v>0.000119606494632658</c:v>
                </c:pt>
                <c:pt idx="2140" formatCode="0.00E+00">
                  <c:v>2.99016236581646E-5</c:v>
                </c:pt>
                <c:pt idx="2141" formatCode="0.00E+00">
                  <c:v>8.9704870974494E-5</c:v>
                </c:pt>
                <c:pt idx="2142" formatCode="0.00E+00">
                  <c:v>0.000149508118290823</c:v>
                </c:pt>
                <c:pt idx="2143" formatCode="0.00E+00">
                  <c:v>8.9704870974494E-5</c:v>
                </c:pt>
                <c:pt idx="2144" formatCode="0.00E+00">
                  <c:v>0.000119606494632658</c:v>
                </c:pt>
                <c:pt idx="2145" formatCode="0.00E+00">
                  <c:v>0.000209311365607152</c:v>
                </c:pt>
                <c:pt idx="2146" formatCode="0.00E+00">
                  <c:v>0.000119606494632658</c:v>
                </c:pt>
                <c:pt idx="2147" formatCode="0.00E+00">
                  <c:v>2.99016236581646E-5</c:v>
                </c:pt>
                <c:pt idx="2148" formatCode="0.00E+00">
                  <c:v>0.000119606494632658</c:v>
                </c:pt>
                <c:pt idx="2149" formatCode="0.00E+00">
                  <c:v>0.000119606494632658</c:v>
                </c:pt>
                <c:pt idx="2150" formatCode="0.00E+00">
                  <c:v>2.99016236581646E-5</c:v>
                </c:pt>
                <c:pt idx="2151" formatCode="0.00E+00">
                  <c:v>0.000149508118290823</c:v>
                </c:pt>
                <c:pt idx="2152" formatCode="0.00E+00">
                  <c:v>0.000149508118290823</c:v>
                </c:pt>
                <c:pt idx="2153" formatCode="0.00E+00">
                  <c:v>5.98032473163292E-5</c:v>
                </c:pt>
                <c:pt idx="2154" formatCode="0.00E+00">
                  <c:v>2.99016236581646E-5</c:v>
                </c:pt>
                <c:pt idx="2155" formatCode="0.00E+00">
                  <c:v>0.000119606494632658</c:v>
                </c:pt>
                <c:pt idx="2156" formatCode="0.00E+00">
                  <c:v>0.000119606494632658</c:v>
                </c:pt>
                <c:pt idx="2157" formatCode="0.00E+00">
                  <c:v>2.99016236581646E-5</c:v>
                </c:pt>
                <c:pt idx="2158" formatCode="0.00E+00">
                  <c:v>0.000179409741948987</c:v>
                </c:pt>
                <c:pt idx="2159" formatCode="0.00E+00">
                  <c:v>2.99016236581646E-5</c:v>
                </c:pt>
                <c:pt idx="2160" formatCode="0.00E+00">
                  <c:v>0.000119606494632658</c:v>
                </c:pt>
                <c:pt idx="2161" formatCode="0.00E+00">
                  <c:v>0.000179409741948987</c:v>
                </c:pt>
                <c:pt idx="2162" formatCode="0.00E+00">
                  <c:v>0.000209311365607152</c:v>
                </c:pt>
                <c:pt idx="2163" formatCode="0.00E+00">
                  <c:v>0.000119606494632658</c:v>
                </c:pt>
                <c:pt idx="2164" formatCode="0.00E+00">
                  <c:v>0.000119606494632658</c:v>
                </c:pt>
                <c:pt idx="2165" formatCode="0.00E+00">
                  <c:v>0.000119606494632658</c:v>
                </c:pt>
                <c:pt idx="2166" formatCode="0.00E+00">
                  <c:v>0.000179409741948987</c:v>
                </c:pt>
                <c:pt idx="2167" formatCode="0.00E+00">
                  <c:v>0.000179409741948987</c:v>
                </c:pt>
                <c:pt idx="2168" formatCode="0.00E+00">
                  <c:v>0.000119606494632658</c:v>
                </c:pt>
                <c:pt idx="2169" formatCode="0.00E+00">
                  <c:v>5.98032473163292E-5</c:v>
                </c:pt>
                <c:pt idx="2170" formatCode="0.00E+00">
                  <c:v>0.000149508118290823</c:v>
                </c:pt>
                <c:pt idx="2171" formatCode="0.00E+00">
                  <c:v>8.9704870974494E-5</c:v>
                </c:pt>
                <c:pt idx="2172" formatCode="0.00E+00">
                  <c:v>8.9704870974494E-5</c:v>
                </c:pt>
                <c:pt idx="2173" formatCode="0.00E+00">
                  <c:v>8.9704870974494E-5</c:v>
                </c:pt>
                <c:pt idx="2174" formatCode="0.00E+00">
                  <c:v>8.9704870974494E-5</c:v>
                </c:pt>
                <c:pt idx="2175" formatCode="0.00E+00">
                  <c:v>0.000119606494632658</c:v>
                </c:pt>
                <c:pt idx="2176" formatCode="0.00E+00">
                  <c:v>0.000119606494632658</c:v>
                </c:pt>
                <c:pt idx="2177" formatCode="0.00E+00">
                  <c:v>0.000149508118290823</c:v>
                </c:pt>
                <c:pt idx="2178" formatCode="0.00E+00">
                  <c:v>8.9704870974494E-5</c:v>
                </c:pt>
                <c:pt idx="2179" formatCode="0.00E+00">
                  <c:v>0.000119606494632658</c:v>
                </c:pt>
                <c:pt idx="2180" formatCode="0.00E+00">
                  <c:v>0.000119606494632658</c:v>
                </c:pt>
                <c:pt idx="2181" formatCode="0.00E+00">
                  <c:v>2.99016236581646E-5</c:v>
                </c:pt>
                <c:pt idx="2182" formatCode="0.00E+00">
                  <c:v>5.98032473163292E-5</c:v>
                </c:pt>
                <c:pt idx="2183" formatCode="0.00E+00">
                  <c:v>5.98032473163292E-5</c:v>
                </c:pt>
                <c:pt idx="2184" formatCode="0.00E+00">
                  <c:v>8.9704870974494E-5</c:v>
                </c:pt>
                <c:pt idx="2185" formatCode="0.00E+00">
                  <c:v>0.000149508118290823</c:v>
                </c:pt>
                <c:pt idx="2186" formatCode="0.00E+00">
                  <c:v>0.000239212989265317</c:v>
                </c:pt>
                <c:pt idx="2187" formatCode="0.00E+00">
                  <c:v>0.000179409741948987</c:v>
                </c:pt>
                <c:pt idx="2188" formatCode="0.00E+00">
                  <c:v>5.98032473163292E-5</c:v>
                </c:pt>
                <c:pt idx="2189" formatCode="0.00E+00">
                  <c:v>0.000119606494632658</c:v>
                </c:pt>
                <c:pt idx="2190" formatCode="0.00E+00">
                  <c:v>0.000179409741948987</c:v>
                </c:pt>
                <c:pt idx="2191" formatCode="0.00E+00">
                  <c:v>0.000179409741948987</c:v>
                </c:pt>
                <c:pt idx="2192" formatCode="0.00E+00">
                  <c:v>5.98032473163292E-5</c:v>
                </c:pt>
                <c:pt idx="2193" formatCode="0.00E+00">
                  <c:v>8.9704870974494E-5</c:v>
                </c:pt>
                <c:pt idx="2194" formatCode="0.00E+00">
                  <c:v>0.000149508118290823</c:v>
                </c:pt>
                <c:pt idx="2195" formatCode="0.00E+00">
                  <c:v>0.000119606494632658</c:v>
                </c:pt>
                <c:pt idx="2196" formatCode="0.00E+00">
                  <c:v>0.000119606494632658</c:v>
                </c:pt>
                <c:pt idx="2197" formatCode="0.00E+00">
                  <c:v>8.9704870974494E-5</c:v>
                </c:pt>
                <c:pt idx="2198" formatCode="0.00E+00">
                  <c:v>0.000179409741948987</c:v>
                </c:pt>
                <c:pt idx="2199" formatCode="0.00E+00">
                  <c:v>2.99016236581646E-5</c:v>
                </c:pt>
                <c:pt idx="2200" formatCode="0.00E+00">
                  <c:v>0.000119606494632658</c:v>
                </c:pt>
                <c:pt idx="2201" formatCode="0.00E+00">
                  <c:v>8.9704870974494E-5</c:v>
                </c:pt>
                <c:pt idx="2202" formatCode="0.00E+00">
                  <c:v>0.000149508118290823</c:v>
                </c:pt>
                <c:pt idx="2203" formatCode="0.00E+00">
                  <c:v>8.9704870974494E-5</c:v>
                </c:pt>
                <c:pt idx="2204" formatCode="0.00E+00">
                  <c:v>5.98032473163292E-5</c:v>
                </c:pt>
                <c:pt idx="2205" formatCode="0.00E+00">
                  <c:v>0.000149508118290823</c:v>
                </c:pt>
                <c:pt idx="2206" formatCode="0.00E+00">
                  <c:v>8.9704870974494E-5</c:v>
                </c:pt>
                <c:pt idx="2207" formatCode="0.00E+00">
                  <c:v>0.000239212989265317</c:v>
                </c:pt>
                <c:pt idx="2208" formatCode="0.00E+00">
                  <c:v>0.000179409741948987</c:v>
                </c:pt>
                <c:pt idx="2209" formatCode="0.00E+00">
                  <c:v>5.98032473163292E-5</c:v>
                </c:pt>
                <c:pt idx="2210" formatCode="0.00E+00">
                  <c:v>0.000149508118290823</c:v>
                </c:pt>
                <c:pt idx="2211" formatCode="0.00E+00">
                  <c:v>8.9704870974494E-5</c:v>
                </c:pt>
                <c:pt idx="2212" formatCode="0.00E+00">
                  <c:v>8.9704870974494E-5</c:v>
                </c:pt>
                <c:pt idx="2213" formatCode="0.00E+00">
                  <c:v>8.9704870974494E-5</c:v>
                </c:pt>
                <c:pt idx="2214" formatCode="0.00E+00">
                  <c:v>8.9704870974494E-5</c:v>
                </c:pt>
                <c:pt idx="2215" formatCode="0.00E+00">
                  <c:v>2.99016236581646E-5</c:v>
                </c:pt>
                <c:pt idx="2216" formatCode="0.00E+00">
                  <c:v>0.000209311365607152</c:v>
                </c:pt>
                <c:pt idx="2217" formatCode="0.00E+00">
                  <c:v>0.000299016236581646</c:v>
                </c:pt>
                <c:pt idx="2218" formatCode="0.00E+00">
                  <c:v>0.000119606494632658</c:v>
                </c:pt>
                <c:pt idx="2219" formatCode="0.00E+00">
                  <c:v>8.9704870974494E-5</c:v>
                </c:pt>
                <c:pt idx="2220" formatCode="0.00E+00">
                  <c:v>0.000119606494632658</c:v>
                </c:pt>
                <c:pt idx="2221" formatCode="0.00E+00">
                  <c:v>0.000119606494632658</c:v>
                </c:pt>
                <c:pt idx="2222" formatCode="0.00E+00">
                  <c:v>0.000239212989265317</c:v>
                </c:pt>
                <c:pt idx="2223" formatCode="0.00E+00">
                  <c:v>8.9704870974494E-5</c:v>
                </c:pt>
                <c:pt idx="2224" formatCode="0.00E+00">
                  <c:v>0.000149508118290823</c:v>
                </c:pt>
                <c:pt idx="2225" formatCode="0.00E+00">
                  <c:v>0.000179409741948987</c:v>
                </c:pt>
                <c:pt idx="2226" formatCode="0.00E+00">
                  <c:v>8.9704870974494E-5</c:v>
                </c:pt>
                <c:pt idx="2227" formatCode="0.00E+00">
                  <c:v>5.98032473163292E-5</c:v>
                </c:pt>
                <c:pt idx="2228" formatCode="0.00E+00">
                  <c:v>0.000119606494632658</c:v>
                </c:pt>
                <c:pt idx="2229" formatCode="0.00E+00">
                  <c:v>2.99016236581646E-5</c:v>
                </c:pt>
                <c:pt idx="2230" formatCode="0.00E+00">
                  <c:v>0.000149508118290823</c:v>
                </c:pt>
                <c:pt idx="2231" formatCode="0.00E+00">
                  <c:v>2.99016236581646E-5</c:v>
                </c:pt>
                <c:pt idx="2232" formatCode="0.00E+00">
                  <c:v>5.98032473163292E-5</c:v>
                </c:pt>
                <c:pt idx="2233" formatCode="0.00E+00">
                  <c:v>8.9704870974494E-5</c:v>
                </c:pt>
                <c:pt idx="2234" formatCode="0.00E+00">
                  <c:v>0.000209311365607152</c:v>
                </c:pt>
                <c:pt idx="2235" formatCode="0.00E+00">
                  <c:v>0.000119606494632658</c:v>
                </c:pt>
                <c:pt idx="2236" formatCode="0.00E+00">
                  <c:v>0.000119606494632658</c:v>
                </c:pt>
                <c:pt idx="2237" formatCode="0.00E+00">
                  <c:v>5.98032473163292E-5</c:v>
                </c:pt>
                <c:pt idx="2238" formatCode="0.00E+00">
                  <c:v>0.000149508118290823</c:v>
                </c:pt>
                <c:pt idx="2239" formatCode="0.00E+00">
                  <c:v>0.000149508118290823</c:v>
                </c:pt>
                <c:pt idx="2240" formatCode="0.00E+00">
                  <c:v>0.000179409741948987</c:v>
                </c:pt>
                <c:pt idx="2241" formatCode="0.00E+00">
                  <c:v>2.99016236581646E-5</c:v>
                </c:pt>
                <c:pt idx="2242" formatCode="0.00E+00">
                  <c:v>0.000209311365607152</c:v>
                </c:pt>
                <c:pt idx="2243" formatCode="0.00E+00">
                  <c:v>0.000119606494632658</c:v>
                </c:pt>
                <c:pt idx="2244" formatCode="0.00E+00">
                  <c:v>8.9704870974494E-5</c:v>
                </c:pt>
                <c:pt idx="2245" formatCode="0.00E+00">
                  <c:v>0.000149508118290823</c:v>
                </c:pt>
                <c:pt idx="2246" formatCode="0.00E+00">
                  <c:v>0.000179409741948987</c:v>
                </c:pt>
                <c:pt idx="2247" formatCode="0.00E+00">
                  <c:v>5.98032473163292E-5</c:v>
                </c:pt>
                <c:pt idx="2248" formatCode="0.00E+00">
                  <c:v>2.99016236581646E-5</c:v>
                </c:pt>
                <c:pt idx="2249" formatCode="0.00E+00">
                  <c:v>0.000209311365607152</c:v>
                </c:pt>
                <c:pt idx="2250" formatCode="0.00E+00">
                  <c:v>5.98032473163292E-5</c:v>
                </c:pt>
                <c:pt idx="2251" formatCode="0.00E+00">
                  <c:v>0.000179409741948987</c:v>
                </c:pt>
                <c:pt idx="2252" formatCode="0.00E+00">
                  <c:v>0.000209311365607152</c:v>
                </c:pt>
                <c:pt idx="2253" formatCode="0.00E+00">
                  <c:v>0.000149508118290823</c:v>
                </c:pt>
                <c:pt idx="2254" formatCode="0.00E+00">
                  <c:v>8.9704870974494E-5</c:v>
                </c:pt>
                <c:pt idx="2255" formatCode="0.00E+00">
                  <c:v>5.98032473163292E-5</c:v>
                </c:pt>
                <c:pt idx="2256" formatCode="0.00E+00">
                  <c:v>5.98032473163292E-5</c:v>
                </c:pt>
                <c:pt idx="2257" formatCode="0.00E+00">
                  <c:v>0.000239212989265317</c:v>
                </c:pt>
                <c:pt idx="2258" formatCode="0.00E+00">
                  <c:v>0.000179409741948987</c:v>
                </c:pt>
                <c:pt idx="2259" formatCode="0.00E+00">
                  <c:v>0.000119606494632658</c:v>
                </c:pt>
                <c:pt idx="2260" formatCode="0.00E+00">
                  <c:v>0.000179409741948987</c:v>
                </c:pt>
                <c:pt idx="2261" formatCode="0.00E+00">
                  <c:v>5.98032473163292E-5</c:v>
                </c:pt>
                <c:pt idx="2262" formatCode="0.00E+00">
                  <c:v>5.98032473163292E-5</c:v>
                </c:pt>
                <c:pt idx="2263" formatCode="0.00E+00">
                  <c:v>0.000119606494632658</c:v>
                </c:pt>
                <c:pt idx="2264" formatCode="0.00E+00">
                  <c:v>0.000149508118290823</c:v>
                </c:pt>
                <c:pt idx="2265" formatCode="0.00E+00">
                  <c:v>8.9704870974494E-5</c:v>
                </c:pt>
                <c:pt idx="2266" formatCode="0.00E+00">
                  <c:v>8.9704870974494E-5</c:v>
                </c:pt>
                <c:pt idx="2267" formatCode="0.00E+00">
                  <c:v>0.000119606494632658</c:v>
                </c:pt>
                <c:pt idx="2268" formatCode="0.00E+00">
                  <c:v>0.000149508118290823</c:v>
                </c:pt>
                <c:pt idx="2269" formatCode="0.00E+00">
                  <c:v>5.98032473163292E-5</c:v>
                </c:pt>
                <c:pt idx="2270" formatCode="0.00E+00">
                  <c:v>0.000149508118290823</c:v>
                </c:pt>
                <c:pt idx="2271" formatCode="0.00E+00">
                  <c:v>5.98032473163292E-5</c:v>
                </c:pt>
                <c:pt idx="2272" formatCode="0.00E+00">
                  <c:v>2.99016236581646E-5</c:v>
                </c:pt>
                <c:pt idx="2273" formatCode="0.00E+00">
                  <c:v>0.000119606494632658</c:v>
                </c:pt>
                <c:pt idx="2274" formatCode="0.00E+00">
                  <c:v>8.9704870974494E-5</c:v>
                </c:pt>
                <c:pt idx="2275" formatCode="0.00E+00">
                  <c:v>0.000149508118290823</c:v>
                </c:pt>
                <c:pt idx="2276" formatCode="0.00E+00">
                  <c:v>0.000209311365607152</c:v>
                </c:pt>
                <c:pt idx="2277" formatCode="0.00E+00">
                  <c:v>8.9704870974494E-5</c:v>
                </c:pt>
                <c:pt idx="2278" formatCode="0.00E+00">
                  <c:v>8.9704870974494E-5</c:v>
                </c:pt>
                <c:pt idx="2279" formatCode="0.00E+00">
                  <c:v>0.000119606494632658</c:v>
                </c:pt>
                <c:pt idx="2280" formatCode="0.00E+00">
                  <c:v>0.000209311365607152</c:v>
                </c:pt>
                <c:pt idx="2281" formatCode="0.00E+00">
                  <c:v>2.99016236581646E-5</c:v>
                </c:pt>
                <c:pt idx="2282" formatCode="0.00E+00">
                  <c:v>5.98032473163292E-5</c:v>
                </c:pt>
                <c:pt idx="2283" formatCode="0.00E+00">
                  <c:v>5.98032473163292E-5</c:v>
                </c:pt>
                <c:pt idx="2284" formatCode="0.00E+00">
                  <c:v>2.99016236581646E-5</c:v>
                </c:pt>
                <c:pt idx="2285" formatCode="0.00E+00">
                  <c:v>0.000179409741948987</c:v>
                </c:pt>
                <c:pt idx="2286" formatCode="0.00E+00">
                  <c:v>5.98032473163292E-5</c:v>
                </c:pt>
                <c:pt idx="2287" formatCode="0.00E+00">
                  <c:v>0.000209311365607152</c:v>
                </c:pt>
                <c:pt idx="2288" formatCode="0.00E+00">
                  <c:v>8.9704870974494E-5</c:v>
                </c:pt>
                <c:pt idx="2289" formatCode="0.00E+00">
                  <c:v>5.98032473163292E-5</c:v>
                </c:pt>
                <c:pt idx="2290" formatCode="0.00E+00">
                  <c:v>5.98032473163292E-5</c:v>
                </c:pt>
                <c:pt idx="2291" formatCode="0.00E+00">
                  <c:v>0.000119606494632658</c:v>
                </c:pt>
                <c:pt idx="2292" formatCode="0.00E+00">
                  <c:v>0.000149508118290823</c:v>
                </c:pt>
                <c:pt idx="2293" formatCode="0.00E+00">
                  <c:v>5.98032473163292E-5</c:v>
                </c:pt>
                <c:pt idx="2294" formatCode="0.00E+00">
                  <c:v>8.9704870974494E-5</c:v>
                </c:pt>
                <c:pt idx="2295" formatCode="0.00E+00">
                  <c:v>8.9704870974494E-5</c:v>
                </c:pt>
                <c:pt idx="2296" formatCode="0.00E+00">
                  <c:v>8.9704870974494E-5</c:v>
                </c:pt>
                <c:pt idx="2297" formatCode="0.00E+00">
                  <c:v>0.000209311365607152</c:v>
                </c:pt>
                <c:pt idx="2298" formatCode="0.00E+00">
                  <c:v>2.99016236581646E-5</c:v>
                </c:pt>
                <c:pt idx="2299" formatCode="0.00E+00">
                  <c:v>0.000119606494632658</c:v>
                </c:pt>
                <c:pt idx="2300" formatCode="0.00E+00">
                  <c:v>0.000239212989265317</c:v>
                </c:pt>
                <c:pt idx="2301" formatCode="0.00E+00">
                  <c:v>2.99016236581646E-5</c:v>
                </c:pt>
                <c:pt idx="2302" formatCode="0.00E+00">
                  <c:v>8.9704870974494E-5</c:v>
                </c:pt>
                <c:pt idx="2303" formatCode="0.00E+00">
                  <c:v>2.99016236581646E-5</c:v>
                </c:pt>
                <c:pt idx="2304" formatCode="0.00E+00">
                  <c:v>0.000149508118290823</c:v>
                </c:pt>
                <c:pt idx="2305" formatCode="0.00E+00">
                  <c:v>8.9704870974494E-5</c:v>
                </c:pt>
                <c:pt idx="2306" formatCode="0.00E+00">
                  <c:v>0.000119606494632658</c:v>
                </c:pt>
                <c:pt idx="2307" formatCode="0.00E+00">
                  <c:v>8.9704870974494E-5</c:v>
                </c:pt>
                <c:pt idx="2308" formatCode="0.00E+00">
                  <c:v>2.99016236581646E-5</c:v>
                </c:pt>
                <c:pt idx="2309" formatCode="0.00E+00">
                  <c:v>0.000119606494632658</c:v>
                </c:pt>
                <c:pt idx="2310" formatCode="0.00E+00">
                  <c:v>2.99016236581646E-5</c:v>
                </c:pt>
                <c:pt idx="2311" formatCode="0.00E+00">
                  <c:v>5.98032473163292E-5</c:v>
                </c:pt>
                <c:pt idx="2312" formatCode="0.00E+00">
                  <c:v>5.98032473163292E-5</c:v>
                </c:pt>
                <c:pt idx="2313" formatCode="0.00E+00">
                  <c:v>0.000119606494632658</c:v>
                </c:pt>
                <c:pt idx="2314" formatCode="0.00E+00">
                  <c:v>0.000119606494632658</c:v>
                </c:pt>
                <c:pt idx="2315" formatCode="0.00E+00">
                  <c:v>8.9704870974494E-5</c:v>
                </c:pt>
                <c:pt idx="2316" formatCode="0.00E+00">
                  <c:v>0.000119606494632658</c:v>
                </c:pt>
                <c:pt idx="2317" formatCode="0.00E+00">
                  <c:v>0.000149508118290823</c:v>
                </c:pt>
                <c:pt idx="2318" formatCode="0.00E+00">
                  <c:v>0.000149508118290823</c:v>
                </c:pt>
                <c:pt idx="2319" formatCode="0.00E+00">
                  <c:v>0.000119606494632658</c:v>
                </c:pt>
                <c:pt idx="2320" formatCode="0.00E+00">
                  <c:v>8.9704870974494E-5</c:v>
                </c:pt>
                <c:pt idx="2321" formatCode="0.00E+00">
                  <c:v>8.9704870974494E-5</c:v>
                </c:pt>
                <c:pt idx="2322" formatCode="0.00E+00">
                  <c:v>0.000179409741948987</c:v>
                </c:pt>
                <c:pt idx="2323" formatCode="0.00E+00">
                  <c:v>8.9704870974494E-5</c:v>
                </c:pt>
                <c:pt idx="2324" formatCode="0.00E+00">
                  <c:v>5.98032473163292E-5</c:v>
                </c:pt>
                <c:pt idx="2325" formatCode="0.00E+00">
                  <c:v>8.9704870974494E-5</c:v>
                </c:pt>
                <c:pt idx="2326" formatCode="0.00E+00">
                  <c:v>0.000119606494632658</c:v>
                </c:pt>
                <c:pt idx="2327" formatCode="0.00E+00">
                  <c:v>2.99016236581646E-5</c:v>
                </c:pt>
                <c:pt idx="2328" formatCode="0.00E+00">
                  <c:v>8.9704870974494E-5</c:v>
                </c:pt>
                <c:pt idx="2329" formatCode="0.00E+00">
                  <c:v>0.000209311365607152</c:v>
                </c:pt>
                <c:pt idx="2330" formatCode="0.00E+00">
                  <c:v>0.000179409741948987</c:v>
                </c:pt>
                <c:pt idx="2331" formatCode="0.00E+00">
                  <c:v>0.000149508118290823</c:v>
                </c:pt>
                <c:pt idx="2332" formatCode="0.00E+00">
                  <c:v>8.9704870974494E-5</c:v>
                </c:pt>
                <c:pt idx="2333" formatCode="0.00E+00">
                  <c:v>5.98032473163292E-5</c:v>
                </c:pt>
                <c:pt idx="2334" formatCode="0.00E+00">
                  <c:v>0.000149508118290823</c:v>
                </c:pt>
                <c:pt idx="2335" formatCode="0.00E+00">
                  <c:v>8.9704870974494E-5</c:v>
                </c:pt>
                <c:pt idx="2336" formatCode="0.00E+00">
                  <c:v>8.9704870974494E-5</c:v>
                </c:pt>
                <c:pt idx="2337" formatCode="0.00E+00">
                  <c:v>0.000239212989265317</c:v>
                </c:pt>
                <c:pt idx="2338" formatCode="0.00E+00">
                  <c:v>5.98032473163292E-5</c:v>
                </c:pt>
                <c:pt idx="2339" formatCode="0.00E+00">
                  <c:v>8.9704870974494E-5</c:v>
                </c:pt>
                <c:pt idx="2340" formatCode="0.00E+00">
                  <c:v>8.9704870974494E-5</c:v>
                </c:pt>
                <c:pt idx="2341" formatCode="0.00E+00">
                  <c:v>0.000179409741948987</c:v>
                </c:pt>
                <c:pt idx="2342" formatCode="0.00E+00">
                  <c:v>5.98032473163292E-5</c:v>
                </c:pt>
                <c:pt idx="2343" formatCode="0.00E+00">
                  <c:v>2.99016236581646E-5</c:v>
                </c:pt>
                <c:pt idx="2344" formatCode="0.00E+00">
                  <c:v>8.9704870974494E-5</c:v>
                </c:pt>
                <c:pt idx="2345" formatCode="0.00E+00">
                  <c:v>8.9704870974494E-5</c:v>
                </c:pt>
                <c:pt idx="2346" formatCode="0.00E+00">
                  <c:v>0.000119606494632658</c:v>
                </c:pt>
                <c:pt idx="2347" formatCode="0.00E+00">
                  <c:v>5.98032473163292E-5</c:v>
                </c:pt>
                <c:pt idx="2348" formatCode="0.00E+00">
                  <c:v>5.98032473163292E-5</c:v>
                </c:pt>
                <c:pt idx="2349" formatCode="0.00E+00">
                  <c:v>0.000119606494632658</c:v>
                </c:pt>
                <c:pt idx="2350" formatCode="0.00E+00">
                  <c:v>2.99016236581646E-5</c:v>
                </c:pt>
                <c:pt idx="2351" formatCode="0.00E+00">
                  <c:v>2.99016236581646E-5</c:v>
                </c:pt>
                <c:pt idx="2352" formatCode="0.00E+00">
                  <c:v>8.9704870974494E-5</c:v>
                </c:pt>
                <c:pt idx="2353" formatCode="0.00E+00">
                  <c:v>8.9704870974494E-5</c:v>
                </c:pt>
                <c:pt idx="2354" formatCode="0.00E+00">
                  <c:v>8.9704870974494E-5</c:v>
                </c:pt>
                <c:pt idx="2355" formatCode="0.00E+00">
                  <c:v>2.99016236581646E-5</c:v>
                </c:pt>
                <c:pt idx="2356" formatCode="0.00E+00">
                  <c:v>0.000179409741948987</c:v>
                </c:pt>
                <c:pt idx="2357" formatCode="0.00E+00">
                  <c:v>0.000119606494632658</c:v>
                </c:pt>
                <c:pt idx="2358" formatCode="0.00E+00">
                  <c:v>8.9704870974494E-5</c:v>
                </c:pt>
                <c:pt idx="2359" formatCode="0.00E+00">
                  <c:v>0.000119606494632658</c:v>
                </c:pt>
                <c:pt idx="2360" formatCode="0.00E+00">
                  <c:v>0.000179409741948987</c:v>
                </c:pt>
                <c:pt idx="2361" formatCode="0.00E+00">
                  <c:v>2.99016236581646E-5</c:v>
                </c:pt>
                <c:pt idx="2362" formatCode="0.00E+00">
                  <c:v>2.99016236581646E-5</c:v>
                </c:pt>
                <c:pt idx="2363" formatCode="0.00E+00">
                  <c:v>2.99016236581646E-5</c:v>
                </c:pt>
                <c:pt idx="2364" formatCode="0.00E+00">
                  <c:v>8.9704870974494E-5</c:v>
                </c:pt>
                <c:pt idx="2365" formatCode="0.00E+00">
                  <c:v>5.98032473163292E-5</c:v>
                </c:pt>
                <c:pt idx="2366" formatCode="0.00E+00">
                  <c:v>8.9704870974494E-5</c:v>
                </c:pt>
                <c:pt idx="2367" formatCode="0.00E+00">
                  <c:v>0.000179409741948987</c:v>
                </c:pt>
                <c:pt idx="2368" formatCode="0.00E+00">
                  <c:v>0.000209311365607152</c:v>
                </c:pt>
                <c:pt idx="2369" formatCode="0.00E+00">
                  <c:v>8.9704870974494E-5</c:v>
                </c:pt>
                <c:pt idx="2370" formatCode="0.00E+00">
                  <c:v>8.9704870974494E-5</c:v>
                </c:pt>
                <c:pt idx="2371" formatCode="0.00E+00">
                  <c:v>5.98032473163292E-5</c:v>
                </c:pt>
                <c:pt idx="2372" formatCode="0.00E+00">
                  <c:v>0.000119606494632658</c:v>
                </c:pt>
                <c:pt idx="2373" formatCode="0.00E+00">
                  <c:v>5.98032473163292E-5</c:v>
                </c:pt>
                <c:pt idx="2374" formatCode="0.00E+00">
                  <c:v>8.9704870974494E-5</c:v>
                </c:pt>
                <c:pt idx="2375" formatCode="0.00E+00">
                  <c:v>0.000179409741948987</c:v>
                </c:pt>
                <c:pt idx="2376" formatCode="0.00E+00">
                  <c:v>2.99016236581646E-5</c:v>
                </c:pt>
                <c:pt idx="2377" formatCode="0.00E+00">
                  <c:v>0.000149508118290823</c:v>
                </c:pt>
                <c:pt idx="2378" formatCode="0.00E+00">
                  <c:v>5.98032473163292E-5</c:v>
                </c:pt>
                <c:pt idx="2379" formatCode="0.00E+00">
                  <c:v>2.99016236581646E-5</c:v>
                </c:pt>
                <c:pt idx="2380" formatCode="0.00E+00">
                  <c:v>0.000119606494632658</c:v>
                </c:pt>
                <c:pt idx="2381" formatCode="0.00E+00">
                  <c:v>0.000119606494632658</c:v>
                </c:pt>
                <c:pt idx="2382" formatCode="0.00E+00">
                  <c:v>8.9704870974494E-5</c:v>
                </c:pt>
                <c:pt idx="2383" formatCode="0.00E+00">
                  <c:v>0.000149508118290823</c:v>
                </c:pt>
                <c:pt idx="2384" formatCode="0.00E+00">
                  <c:v>8.9704870974494E-5</c:v>
                </c:pt>
                <c:pt idx="2385" formatCode="0.00E+00">
                  <c:v>0.000179409741948987</c:v>
                </c:pt>
                <c:pt idx="2386" formatCode="0.00E+00">
                  <c:v>5.98032473163292E-5</c:v>
                </c:pt>
                <c:pt idx="2387" formatCode="0.00E+00">
                  <c:v>5.98032473163292E-5</c:v>
                </c:pt>
                <c:pt idx="2388" formatCode="0.00E+00">
                  <c:v>8.9704870974494E-5</c:v>
                </c:pt>
                <c:pt idx="2389" formatCode="0.00E+00">
                  <c:v>0.000179409741948987</c:v>
                </c:pt>
                <c:pt idx="2390" formatCode="0.00E+00">
                  <c:v>0.000149508118290823</c:v>
                </c:pt>
                <c:pt idx="2391" formatCode="0.00E+00">
                  <c:v>5.98032473163292E-5</c:v>
                </c:pt>
                <c:pt idx="2392" formatCode="0.00E+00">
                  <c:v>0.000149508118290823</c:v>
                </c:pt>
                <c:pt idx="2393" formatCode="0.00E+00">
                  <c:v>8.9704870974494E-5</c:v>
                </c:pt>
                <c:pt idx="2394" formatCode="0.00E+00">
                  <c:v>8.9704870974494E-5</c:v>
                </c:pt>
                <c:pt idx="2395" formatCode="0.00E+00">
                  <c:v>8.9704870974494E-5</c:v>
                </c:pt>
                <c:pt idx="2396" formatCode="0.00E+00">
                  <c:v>8.9704870974494E-5</c:v>
                </c:pt>
                <c:pt idx="2397" formatCode="0.00E+00">
                  <c:v>0.000149508118290823</c:v>
                </c:pt>
                <c:pt idx="2398" formatCode="0.00E+00">
                  <c:v>0.000179409741948987</c:v>
                </c:pt>
                <c:pt idx="2399" formatCode="0.00E+00">
                  <c:v>5.98032473163292E-5</c:v>
                </c:pt>
                <c:pt idx="2400" formatCode="0.00E+00">
                  <c:v>0.000149508118290823</c:v>
                </c:pt>
                <c:pt idx="2401" formatCode="0.00E+00">
                  <c:v>0.000149508118290823</c:v>
                </c:pt>
                <c:pt idx="2402" formatCode="0.00E+00">
                  <c:v>0.000119606494632658</c:v>
                </c:pt>
                <c:pt idx="2403" formatCode="0.00E+00">
                  <c:v>0.000179409741948987</c:v>
                </c:pt>
                <c:pt idx="2404" formatCode="0.00E+00">
                  <c:v>5.98032473163292E-5</c:v>
                </c:pt>
                <c:pt idx="2405" formatCode="0.00E+00">
                  <c:v>0.000179409741948987</c:v>
                </c:pt>
                <c:pt idx="2406" formatCode="0.00E+00">
                  <c:v>8.9704870974494E-5</c:v>
                </c:pt>
                <c:pt idx="2407" formatCode="0.00E+00">
                  <c:v>0.000149508118290823</c:v>
                </c:pt>
                <c:pt idx="2408" formatCode="0.00E+00">
                  <c:v>8.9704870974494E-5</c:v>
                </c:pt>
                <c:pt idx="2409" formatCode="0.00E+00">
                  <c:v>2.99016236581646E-5</c:v>
                </c:pt>
                <c:pt idx="2410" formatCode="0.00E+00">
                  <c:v>8.9704870974494E-5</c:v>
                </c:pt>
                <c:pt idx="2411" formatCode="0.00E+00">
                  <c:v>8.9704870974494E-5</c:v>
                </c:pt>
                <c:pt idx="2412" formatCode="0.00E+00">
                  <c:v>8.9704870974494E-5</c:v>
                </c:pt>
                <c:pt idx="2413" formatCode="0.00E+00">
                  <c:v>0.000179409741948987</c:v>
                </c:pt>
                <c:pt idx="2414" formatCode="0.00E+00">
                  <c:v>2.99016236581646E-5</c:v>
                </c:pt>
                <c:pt idx="2415" formatCode="0.00E+00">
                  <c:v>5.98032473163292E-5</c:v>
                </c:pt>
                <c:pt idx="2416" formatCode="0.00E+00">
                  <c:v>0.000119606494632658</c:v>
                </c:pt>
                <c:pt idx="2417" formatCode="0.00E+00">
                  <c:v>5.98032473163292E-5</c:v>
                </c:pt>
                <c:pt idx="2418" formatCode="0.00E+00">
                  <c:v>8.9704870974494E-5</c:v>
                </c:pt>
                <c:pt idx="2419" formatCode="0.00E+00">
                  <c:v>8.9704870974494E-5</c:v>
                </c:pt>
                <c:pt idx="2420" formatCode="0.00E+00">
                  <c:v>0.000149508118290823</c:v>
                </c:pt>
                <c:pt idx="2421" formatCode="0.00E+00">
                  <c:v>0.000179409741948987</c:v>
                </c:pt>
                <c:pt idx="2422" formatCode="0.00E+00">
                  <c:v>0.000119606494632658</c:v>
                </c:pt>
                <c:pt idx="2423" formatCode="0.00E+00">
                  <c:v>8.9704870974494E-5</c:v>
                </c:pt>
                <c:pt idx="2424" formatCode="0.00E+00">
                  <c:v>5.98032473163292E-5</c:v>
                </c:pt>
                <c:pt idx="2425" formatCode="0.00E+00">
                  <c:v>0.000119606494632658</c:v>
                </c:pt>
                <c:pt idx="2426" formatCode="0.00E+00">
                  <c:v>8.9704870974494E-5</c:v>
                </c:pt>
                <c:pt idx="2427" formatCode="0.00E+00">
                  <c:v>8.9704870974494E-5</c:v>
                </c:pt>
                <c:pt idx="2428" formatCode="0.00E+00">
                  <c:v>8.9704870974494E-5</c:v>
                </c:pt>
                <c:pt idx="2429" formatCode="0.00E+00">
                  <c:v>2.99016236581646E-5</c:v>
                </c:pt>
                <c:pt idx="2430" formatCode="0.00E+00">
                  <c:v>2.99016236581646E-5</c:v>
                </c:pt>
                <c:pt idx="2431" formatCode="0.00E+00">
                  <c:v>8.9704870974494E-5</c:v>
                </c:pt>
                <c:pt idx="2432" formatCode="0.00E+00">
                  <c:v>5.98032473163292E-5</c:v>
                </c:pt>
                <c:pt idx="2433" formatCode="0.00E+00">
                  <c:v>5.98032473163292E-5</c:v>
                </c:pt>
                <c:pt idx="2434" formatCode="0.00E+00">
                  <c:v>5.98032473163292E-5</c:v>
                </c:pt>
                <c:pt idx="2435" formatCode="0.00E+00">
                  <c:v>8.9704870974494E-5</c:v>
                </c:pt>
                <c:pt idx="2436" formatCode="0.00E+00">
                  <c:v>0.000119606494632658</c:v>
                </c:pt>
                <c:pt idx="2437" formatCode="0.00E+00">
                  <c:v>5.98032473163292E-5</c:v>
                </c:pt>
                <c:pt idx="2438" formatCode="0.00E+00">
                  <c:v>0.000149508118290823</c:v>
                </c:pt>
                <c:pt idx="2439" formatCode="0.00E+00">
                  <c:v>8.9704870974494E-5</c:v>
                </c:pt>
                <c:pt idx="2440" formatCode="0.00E+00">
                  <c:v>5.98032473163292E-5</c:v>
                </c:pt>
                <c:pt idx="2441" formatCode="0.00E+00">
                  <c:v>2.99016236581646E-5</c:v>
                </c:pt>
                <c:pt idx="2442" formatCode="0.00E+00">
                  <c:v>5.98032473163292E-5</c:v>
                </c:pt>
                <c:pt idx="2443" formatCode="0.00E+00">
                  <c:v>8.9704870974494E-5</c:v>
                </c:pt>
                <c:pt idx="2444" formatCode="0.00E+00">
                  <c:v>2.99016236581646E-5</c:v>
                </c:pt>
                <c:pt idx="2445" formatCode="0.00E+00">
                  <c:v>8.9704870974494E-5</c:v>
                </c:pt>
                <c:pt idx="2446" formatCode="0.00E+00">
                  <c:v>2.99016236581646E-5</c:v>
                </c:pt>
                <c:pt idx="2447" formatCode="0.00E+00">
                  <c:v>0.000119606494632658</c:v>
                </c:pt>
                <c:pt idx="2448" formatCode="0.00E+00">
                  <c:v>2.99016236581646E-5</c:v>
                </c:pt>
                <c:pt idx="2449" formatCode="0.00E+00">
                  <c:v>5.98032473163292E-5</c:v>
                </c:pt>
                <c:pt idx="2450" formatCode="0.00E+00">
                  <c:v>2.99016236581646E-5</c:v>
                </c:pt>
                <c:pt idx="2451" formatCode="0.00E+00">
                  <c:v>8.9704870974494E-5</c:v>
                </c:pt>
                <c:pt idx="2452" formatCode="0.00E+00">
                  <c:v>5.98032473163292E-5</c:v>
                </c:pt>
                <c:pt idx="2453" formatCode="0.00E+00">
                  <c:v>5.98032473163292E-5</c:v>
                </c:pt>
                <c:pt idx="2454" formatCode="0.00E+00">
                  <c:v>8.9704870974494E-5</c:v>
                </c:pt>
                <c:pt idx="2455" formatCode="0.00E+00">
                  <c:v>2.99016236581646E-5</c:v>
                </c:pt>
                <c:pt idx="2456" formatCode="0.00E+00">
                  <c:v>8.9704870974494E-5</c:v>
                </c:pt>
                <c:pt idx="2457" formatCode="0.00E+00">
                  <c:v>2.99016236581646E-5</c:v>
                </c:pt>
                <c:pt idx="2458" formatCode="0.00E+00">
                  <c:v>5.98032473163292E-5</c:v>
                </c:pt>
                <c:pt idx="2459" formatCode="0.00E+00">
                  <c:v>8.9704870974494E-5</c:v>
                </c:pt>
                <c:pt idx="2460" formatCode="0.00E+00">
                  <c:v>0.000179409741948987</c:v>
                </c:pt>
                <c:pt idx="2461" formatCode="0.00E+00">
                  <c:v>2.99016236581646E-5</c:v>
                </c:pt>
                <c:pt idx="2462" formatCode="0.00E+00">
                  <c:v>8.9704870974494E-5</c:v>
                </c:pt>
                <c:pt idx="2463" formatCode="0.00E+00">
                  <c:v>0.000119606494632658</c:v>
                </c:pt>
                <c:pt idx="2464" formatCode="0.00E+00">
                  <c:v>2.99016236581646E-5</c:v>
                </c:pt>
                <c:pt idx="2465" formatCode="0.00E+00">
                  <c:v>0.000179409741948987</c:v>
                </c:pt>
                <c:pt idx="2466" formatCode="0.00E+00">
                  <c:v>8.9704870974494E-5</c:v>
                </c:pt>
                <c:pt idx="2467" formatCode="0.00E+00">
                  <c:v>0.000119606494632658</c:v>
                </c:pt>
                <c:pt idx="2468" formatCode="0.00E+00">
                  <c:v>0.000119606494632658</c:v>
                </c:pt>
                <c:pt idx="2469" formatCode="0.00E+00">
                  <c:v>0.000119606494632658</c:v>
                </c:pt>
                <c:pt idx="2470" formatCode="0.00E+00">
                  <c:v>0.000119606494632658</c:v>
                </c:pt>
                <c:pt idx="2471" formatCode="0.00E+00">
                  <c:v>5.98032473163292E-5</c:v>
                </c:pt>
                <c:pt idx="2472" formatCode="0.00E+00">
                  <c:v>0.000179409741948987</c:v>
                </c:pt>
                <c:pt idx="2473" formatCode="0.00E+00">
                  <c:v>0.000209311365607152</c:v>
                </c:pt>
                <c:pt idx="2474" formatCode="0.00E+00">
                  <c:v>2.99016236581646E-5</c:v>
                </c:pt>
                <c:pt idx="2475" formatCode="0.00E+00">
                  <c:v>0.000119606494632658</c:v>
                </c:pt>
                <c:pt idx="2476" formatCode="0.00E+00">
                  <c:v>2.99016236581646E-5</c:v>
                </c:pt>
                <c:pt idx="2477" formatCode="0.00E+00">
                  <c:v>2.99016236581646E-5</c:v>
                </c:pt>
                <c:pt idx="2478" formatCode="0.00E+00">
                  <c:v>2.99016236581646E-5</c:v>
                </c:pt>
                <c:pt idx="2479" formatCode="0.00E+00">
                  <c:v>8.9704870974494E-5</c:v>
                </c:pt>
                <c:pt idx="2480" formatCode="0.00E+00">
                  <c:v>0.000119606494632658</c:v>
                </c:pt>
                <c:pt idx="2481" formatCode="0.00E+00">
                  <c:v>0.000149508118290823</c:v>
                </c:pt>
                <c:pt idx="2482" formatCode="0.00E+00">
                  <c:v>0.000119606494632658</c:v>
                </c:pt>
                <c:pt idx="2483" formatCode="0.00E+00">
                  <c:v>0.000119606494632658</c:v>
                </c:pt>
                <c:pt idx="2484" formatCode="0.00E+00">
                  <c:v>5.98032473163292E-5</c:v>
                </c:pt>
                <c:pt idx="2485" formatCode="0.00E+00">
                  <c:v>5.98032473163292E-5</c:v>
                </c:pt>
                <c:pt idx="2486" formatCode="0.00E+00">
                  <c:v>0.000179409741948987</c:v>
                </c:pt>
                <c:pt idx="2487" formatCode="0.00E+00">
                  <c:v>2.99016236581646E-5</c:v>
                </c:pt>
                <c:pt idx="2488" formatCode="0.00E+00">
                  <c:v>0.000119606494632658</c:v>
                </c:pt>
                <c:pt idx="2489" formatCode="0.00E+00">
                  <c:v>2.99016236581646E-5</c:v>
                </c:pt>
                <c:pt idx="2490" formatCode="0.00E+00">
                  <c:v>2.99016236581646E-5</c:v>
                </c:pt>
                <c:pt idx="2491" formatCode="0.00E+00">
                  <c:v>8.9704870974494E-5</c:v>
                </c:pt>
                <c:pt idx="2492" formatCode="0.00E+00">
                  <c:v>5.98032473163292E-5</c:v>
                </c:pt>
                <c:pt idx="2493" formatCode="0.00E+00">
                  <c:v>5.98032473163292E-5</c:v>
                </c:pt>
                <c:pt idx="2494" formatCode="0.00E+00">
                  <c:v>0.000179409741948987</c:v>
                </c:pt>
                <c:pt idx="2495" formatCode="0.00E+00">
                  <c:v>5.98032473163292E-5</c:v>
                </c:pt>
                <c:pt idx="2496" formatCode="0.00E+00">
                  <c:v>2.99016236581646E-5</c:v>
                </c:pt>
                <c:pt idx="2497" formatCode="0.00E+00">
                  <c:v>8.9704870974494E-5</c:v>
                </c:pt>
                <c:pt idx="2498" formatCode="0.00E+00">
                  <c:v>8.9704870974494E-5</c:v>
                </c:pt>
                <c:pt idx="2499" formatCode="0.00E+00">
                  <c:v>2.99016236581646E-5</c:v>
                </c:pt>
                <c:pt idx="2500" formatCode="0.00E+00">
                  <c:v>8.9704870974494E-5</c:v>
                </c:pt>
                <c:pt idx="2501" formatCode="0.00E+00">
                  <c:v>5.98032473163292E-5</c:v>
                </c:pt>
                <c:pt idx="2502" formatCode="0.00E+00">
                  <c:v>8.9704870974494E-5</c:v>
                </c:pt>
                <c:pt idx="2503" formatCode="0.00E+00">
                  <c:v>8.9704870974494E-5</c:v>
                </c:pt>
                <c:pt idx="2504" formatCode="0.00E+00">
                  <c:v>2.99016236581646E-5</c:v>
                </c:pt>
                <c:pt idx="2505" formatCode="0.00E+00">
                  <c:v>8.9704870974494E-5</c:v>
                </c:pt>
                <c:pt idx="2506" formatCode="0.00E+00">
                  <c:v>8.9704870974494E-5</c:v>
                </c:pt>
                <c:pt idx="2507" formatCode="0.00E+00">
                  <c:v>0.000119606494632658</c:v>
                </c:pt>
                <c:pt idx="2508" formatCode="0.00E+00">
                  <c:v>5.98032473163292E-5</c:v>
                </c:pt>
                <c:pt idx="2509" formatCode="0.00E+00">
                  <c:v>8.9704870974494E-5</c:v>
                </c:pt>
                <c:pt idx="2510" formatCode="0.00E+00">
                  <c:v>2.99016236581646E-5</c:v>
                </c:pt>
                <c:pt idx="2511" formatCode="0.00E+00">
                  <c:v>5.98032473163292E-5</c:v>
                </c:pt>
                <c:pt idx="2512" formatCode="0.00E+00">
                  <c:v>8.9704870974494E-5</c:v>
                </c:pt>
                <c:pt idx="2513" formatCode="0.00E+00">
                  <c:v>2.99016236581646E-5</c:v>
                </c:pt>
                <c:pt idx="2514" formatCode="0.00E+00">
                  <c:v>2.99016236581646E-5</c:v>
                </c:pt>
                <c:pt idx="2515" formatCode="0.00E+00">
                  <c:v>2.99016236581646E-5</c:v>
                </c:pt>
                <c:pt idx="2516" formatCode="0.00E+00">
                  <c:v>2.99016236581646E-5</c:v>
                </c:pt>
                <c:pt idx="2517" formatCode="0.00E+00">
                  <c:v>0.000209311365607152</c:v>
                </c:pt>
                <c:pt idx="2518" formatCode="0.00E+00">
                  <c:v>2.99016236581646E-5</c:v>
                </c:pt>
                <c:pt idx="2519" formatCode="0.00E+00">
                  <c:v>2.99016236581646E-5</c:v>
                </c:pt>
                <c:pt idx="2520" formatCode="0.00E+00">
                  <c:v>8.9704870974494E-5</c:v>
                </c:pt>
                <c:pt idx="2521" formatCode="0.00E+00">
                  <c:v>0.000149508118290823</c:v>
                </c:pt>
                <c:pt idx="2522" formatCode="0.00E+00">
                  <c:v>5.98032473163292E-5</c:v>
                </c:pt>
                <c:pt idx="2523" formatCode="0.00E+00">
                  <c:v>8.9704870974494E-5</c:v>
                </c:pt>
                <c:pt idx="2524" formatCode="0.00E+00">
                  <c:v>8.9704870974494E-5</c:v>
                </c:pt>
                <c:pt idx="2525" formatCode="0.00E+00">
                  <c:v>2.99016236581646E-5</c:v>
                </c:pt>
                <c:pt idx="2526" formatCode="0.00E+00">
                  <c:v>0.000119606494632658</c:v>
                </c:pt>
                <c:pt idx="2527" formatCode="0.00E+00">
                  <c:v>0.000209311365607152</c:v>
                </c:pt>
                <c:pt idx="2528" formatCode="0.00E+00">
                  <c:v>2.99016236581646E-5</c:v>
                </c:pt>
                <c:pt idx="2529" formatCode="0.00E+00">
                  <c:v>0.000119606494632658</c:v>
                </c:pt>
                <c:pt idx="2530" formatCode="0.00E+00">
                  <c:v>2.99016236581646E-5</c:v>
                </c:pt>
                <c:pt idx="2531" formatCode="0.00E+00">
                  <c:v>0.000149508118290823</c:v>
                </c:pt>
                <c:pt idx="2532" formatCode="0.00E+00">
                  <c:v>8.9704870974494E-5</c:v>
                </c:pt>
                <c:pt idx="2533" formatCode="0.00E+00">
                  <c:v>2.99016236581646E-5</c:v>
                </c:pt>
                <c:pt idx="2534" formatCode="0.00E+00">
                  <c:v>5.98032473163292E-5</c:v>
                </c:pt>
                <c:pt idx="2535" formatCode="0.00E+00">
                  <c:v>0.000119606494632658</c:v>
                </c:pt>
                <c:pt idx="2536" formatCode="0.00E+00">
                  <c:v>8.9704870974494E-5</c:v>
                </c:pt>
                <c:pt idx="2537" formatCode="0.00E+00">
                  <c:v>5.98032473163292E-5</c:v>
                </c:pt>
                <c:pt idx="2538" formatCode="0.00E+00">
                  <c:v>2.99016236581646E-5</c:v>
                </c:pt>
                <c:pt idx="2539" formatCode="0.00E+00">
                  <c:v>5.98032473163292E-5</c:v>
                </c:pt>
                <c:pt idx="2540" formatCode="0.00E+00">
                  <c:v>0.000119606494632658</c:v>
                </c:pt>
                <c:pt idx="2541" formatCode="0.00E+00">
                  <c:v>5.98032473163292E-5</c:v>
                </c:pt>
                <c:pt idx="2542" formatCode="0.00E+00">
                  <c:v>2.99016236581646E-5</c:v>
                </c:pt>
                <c:pt idx="2543" formatCode="0.00E+00">
                  <c:v>2.99016236581646E-5</c:v>
                </c:pt>
                <c:pt idx="2544" formatCode="0.00E+00">
                  <c:v>8.9704870974494E-5</c:v>
                </c:pt>
                <c:pt idx="2545" formatCode="0.00E+00">
                  <c:v>5.98032473163292E-5</c:v>
                </c:pt>
                <c:pt idx="2546" formatCode="0.00E+00">
                  <c:v>5.98032473163292E-5</c:v>
                </c:pt>
                <c:pt idx="2547" formatCode="0.00E+00">
                  <c:v>2.99016236581646E-5</c:v>
                </c:pt>
                <c:pt idx="2548" formatCode="0.00E+00">
                  <c:v>8.9704870974494E-5</c:v>
                </c:pt>
                <c:pt idx="2549" formatCode="0.00E+00">
                  <c:v>5.98032473163292E-5</c:v>
                </c:pt>
                <c:pt idx="2550" formatCode="0.00E+00">
                  <c:v>2.99016236581646E-5</c:v>
                </c:pt>
                <c:pt idx="2551" formatCode="0.00E+00">
                  <c:v>0.000149508118290823</c:v>
                </c:pt>
                <c:pt idx="2552" formatCode="0.00E+00">
                  <c:v>0.000119606494632658</c:v>
                </c:pt>
                <c:pt idx="2553" formatCode="0.00E+00">
                  <c:v>2.99016236581646E-5</c:v>
                </c:pt>
                <c:pt idx="2554" formatCode="0.00E+00">
                  <c:v>2.99016236581646E-5</c:v>
                </c:pt>
                <c:pt idx="2555" formatCode="0.00E+00">
                  <c:v>2.99016236581646E-5</c:v>
                </c:pt>
                <c:pt idx="2556" formatCode="0.00E+00">
                  <c:v>2.99016236581646E-5</c:v>
                </c:pt>
                <c:pt idx="2557" formatCode="0.00E+00">
                  <c:v>0.000179409741948987</c:v>
                </c:pt>
                <c:pt idx="2558" formatCode="0.00E+00">
                  <c:v>5.98032473163292E-5</c:v>
                </c:pt>
                <c:pt idx="2559" formatCode="0.00E+00">
                  <c:v>8.9704870974494E-5</c:v>
                </c:pt>
                <c:pt idx="2560" formatCode="0.00E+00">
                  <c:v>2.99016236581646E-5</c:v>
                </c:pt>
                <c:pt idx="2561" formatCode="0.00E+00">
                  <c:v>0.000119606494632658</c:v>
                </c:pt>
                <c:pt idx="2562" formatCode="0.00E+00">
                  <c:v>2.99016236581646E-5</c:v>
                </c:pt>
                <c:pt idx="2563" formatCode="0.00E+00">
                  <c:v>2.99016236581646E-5</c:v>
                </c:pt>
                <c:pt idx="2564" formatCode="0.00E+00">
                  <c:v>5.98032473163292E-5</c:v>
                </c:pt>
                <c:pt idx="2565" formatCode="0.00E+00">
                  <c:v>5.98032473163292E-5</c:v>
                </c:pt>
                <c:pt idx="2566" formatCode="0.00E+00">
                  <c:v>5.98032473163292E-5</c:v>
                </c:pt>
                <c:pt idx="2567" formatCode="0.00E+00">
                  <c:v>2.99016236581646E-5</c:v>
                </c:pt>
                <c:pt idx="2568" formatCode="0.00E+00">
                  <c:v>2.99016236581646E-5</c:v>
                </c:pt>
                <c:pt idx="2569" formatCode="0.00E+00">
                  <c:v>0.000149508118290823</c:v>
                </c:pt>
                <c:pt idx="2570" formatCode="0.00E+00">
                  <c:v>0.000119606494632658</c:v>
                </c:pt>
                <c:pt idx="2571" formatCode="0.00E+00">
                  <c:v>8.9704870974494E-5</c:v>
                </c:pt>
                <c:pt idx="2572" formatCode="0.00E+00">
                  <c:v>5.98032473163292E-5</c:v>
                </c:pt>
                <c:pt idx="2573" formatCode="0.00E+00">
                  <c:v>0.000209311365607152</c:v>
                </c:pt>
                <c:pt idx="2574" formatCode="0.00E+00">
                  <c:v>2.99016236581646E-5</c:v>
                </c:pt>
                <c:pt idx="2575" formatCode="0.00E+00">
                  <c:v>2.99016236581646E-5</c:v>
                </c:pt>
                <c:pt idx="2576" formatCode="0.00E+00">
                  <c:v>5.98032473163292E-5</c:v>
                </c:pt>
                <c:pt idx="2577" formatCode="0.00E+00">
                  <c:v>0.000149508118290823</c:v>
                </c:pt>
                <c:pt idx="2578" formatCode="0.00E+00">
                  <c:v>8.9704870974494E-5</c:v>
                </c:pt>
                <c:pt idx="2579" formatCode="0.00E+00">
                  <c:v>2.99016236581646E-5</c:v>
                </c:pt>
                <c:pt idx="2580" formatCode="0.00E+00">
                  <c:v>0.000119606494632658</c:v>
                </c:pt>
                <c:pt idx="2581" formatCode="0.00E+00">
                  <c:v>5.98032473163292E-5</c:v>
                </c:pt>
                <c:pt idx="2582" formatCode="0.00E+00">
                  <c:v>5.98032473163292E-5</c:v>
                </c:pt>
                <c:pt idx="2583" formatCode="0.00E+00">
                  <c:v>8.9704870974494E-5</c:v>
                </c:pt>
                <c:pt idx="2584" formatCode="0.00E+00">
                  <c:v>5.98032473163292E-5</c:v>
                </c:pt>
                <c:pt idx="2585" formatCode="0.00E+00">
                  <c:v>5.98032473163292E-5</c:v>
                </c:pt>
                <c:pt idx="2586" formatCode="0.00E+00">
                  <c:v>8.9704870974494E-5</c:v>
                </c:pt>
                <c:pt idx="2587" formatCode="0.00E+00">
                  <c:v>2.99016236581646E-5</c:v>
                </c:pt>
                <c:pt idx="2588" formatCode="0.00E+00">
                  <c:v>0.000119606494632658</c:v>
                </c:pt>
                <c:pt idx="2589" formatCode="0.00E+00">
                  <c:v>0.000119606494632658</c:v>
                </c:pt>
                <c:pt idx="2590" formatCode="0.00E+00">
                  <c:v>0.000149508118290823</c:v>
                </c:pt>
                <c:pt idx="2591" formatCode="0.00E+00">
                  <c:v>8.9704870974494E-5</c:v>
                </c:pt>
                <c:pt idx="2592" formatCode="0.00E+00">
                  <c:v>5.98032473163292E-5</c:v>
                </c:pt>
                <c:pt idx="2593" formatCode="0.00E+00">
                  <c:v>0.000149508118290823</c:v>
                </c:pt>
                <c:pt idx="2594" formatCode="0.00E+00">
                  <c:v>8.9704870974494E-5</c:v>
                </c:pt>
                <c:pt idx="2595" formatCode="0.00E+00">
                  <c:v>5.98032473163292E-5</c:v>
                </c:pt>
                <c:pt idx="2596" formatCode="0.00E+00">
                  <c:v>2.99016236581646E-5</c:v>
                </c:pt>
                <c:pt idx="2597" formatCode="0.00E+00">
                  <c:v>5.98032473163292E-5</c:v>
                </c:pt>
                <c:pt idx="2598" formatCode="0.00E+00">
                  <c:v>8.9704870974494E-5</c:v>
                </c:pt>
                <c:pt idx="2599" formatCode="0.00E+00">
                  <c:v>0.000209311365607152</c:v>
                </c:pt>
                <c:pt idx="2600" formatCode="0.00E+00">
                  <c:v>2.99016236581646E-5</c:v>
                </c:pt>
                <c:pt idx="2601" formatCode="0.00E+00">
                  <c:v>8.9704870974494E-5</c:v>
                </c:pt>
                <c:pt idx="2602" formatCode="0.00E+00">
                  <c:v>5.98032473163292E-5</c:v>
                </c:pt>
                <c:pt idx="2603" formatCode="0.00E+00">
                  <c:v>2.99016236581646E-5</c:v>
                </c:pt>
                <c:pt idx="2604" formatCode="0.00E+00">
                  <c:v>8.9704870974494E-5</c:v>
                </c:pt>
                <c:pt idx="2605" formatCode="0.00E+00">
                  <c:v>5.98032473163292E-5</c:v>
                </c:pt>
                <c:pt idx="2606" formatCode="0.00E+00">
                  <c:v>5.98032473163292E-5</c:v>
                </c:pt>
                <c:pt idx="2607" formatCode="0.00E+00">
                  <c:v>5.98032473163292E-5</c:v>
                </c:pt>
                <c:pt idx="2608" formatCode="0.00E+00">
                  <c:v>5.98032473163292E-5</c:v>
                </c:pt>
                <c:pt idx="2609" formatCode="0.00E+00">
                  <c:v>2.99016236581646E-5</c:v>
                </c:pt>
                <c:pt idx="2610" formatCode="0.00E+00">
                  <c:v>0.000179409741948987</c:v>
                </c:pt>
                <c:pt idx="2611" formatCode="0.00E+00">
                  <c:v>2.99016236581646E-5</c:v>
                </c:pt>
                <c:pt idx="2612" formatCode="0.00E+00">
                  <c:v>2.99016236581646E-5</c:v>
                </c:pt>
                <c:pt idx="2613" formatCode="0.00E+00">
                  <c:v>2.99016236581646E-5</c:v>
                </c:pt>
                <c:pt idx="2614" formatCode="0.00E+00">
                  <c:v>0.000119606494632658</c:v>
                </c:pt>
                <c:pt idx="2615" formatCode="0.00E+00">
                  <c:v>0.000179409741948987</c:v>
                </c:pt>
                <c:pt idx="2616" formatCode="0.00E+00">
                  <c:v>2.99016236581646E-5</c:v>
                </c:pt>
                <c:pt idx="2617" formatCode="0.00E+00">
                  <c:v>2.99016236581646E-5</c:v>
                </c:pt>
                <c:pt idx="2618" formatCode="0.00E+00">
                  <c:v>2.99016236581646E-5</c:v>
                </c:pt>
                <c:pt idx="2619" formatCode="0.00E+00">
                  <c:v>2.99016236581646E-5</c:v>
                </c:pt>
                <c:pt idx="2620" formatCode="0.00E+00">
                  <c:v>8.9704870974494E-5</c:v>
                </c:pt>
                <c:pt idx="2621" formatCode="0.00E+00">
                  <c:v>2.99016236581646E-5</c:v>
                </c:pt>
                <c:pt idx="2622" formatCode="0.00E+00">
                  <c:v>2.99016236581646E-5</c:v>
                </c:pt>
                <c:pt idx="2623" formatCode="0.00E+00">
                  <c:v>5.98032473163292E-5</c:v>
                </c:pt>
                <c:pt idx="2624" formatCode="0.00E+00">
                  <c:v>0.000119606494632658</c:v>
                </c:pt>
                <c:pt idx="2625" formatCode="0.00E+00">
                  <c:v>2.99016236581646E-5</c:v>
                </c:pt>
                <c:pt idx="2626" formatCode="0.00E+00">
                  <c:v>2.99016236581646E-5</c:v>
                </c:pt>
                <c:pt idx="2627" formatCode="0.00E+00">
                  <c:v>2.99016236581646E-5</c:v>
                </c:pt>
                <c:pt idx="2628" formatCode="0.00E+00">
                  <c:v>8.9704870974494E-5</c:v>
                </c:pt>
                <c:pt idx="2629" formatCode="0.00E+00">
                  <c:v>5.98032473163292E-5</c:v>
                </c:pt>
                <c:pt idx="2630" formatCode="0.00E+00">
                  <c:v>2.99016236581646E-5</c:v>
                </c:pt>
                <c:pt idx="2631" formatCode="0.00E+00">
                  <c:v>0.000119606494632658</c:v>
                </c:pt>
                <c:pt idx="2632" formatCode="0.00E+00">
                  <c:v>5.98032473163292E-5</c:v>
                </c:pt>
                <c:pt idx="2633" formatCode="0.00E+00">
                  <c:v>5.98032473163292E-5</c:v>
                </c:pt>
                <c:pt idx="2634" formatCode="0.00E+00">
                  <c:v>5.98032473163292E-5</c:v>
                </c:pt>
                <c:pt idx="2635" formatCode="0.00E+00">
                  <c:v>2.99016236581646E-5</c:v>
                </c:pt>
                <c:pt idx="2636" formatCode="0.00E+00">
                  <c:v>2.99016236581646E-5</c:v>
                </c:pt>
                <c:pt idx="2637" formatCode="0.00E+00">
                  <c:v>0.000119606494632658</c:v>
                </c:pt>
                <c:pt idx="2638" formatCode="0.00E+00">
                  <c:v>8.9704870974494E-5</c:v>
                </c:pt>
                <c:pt idx="2639" formatCode="0.00E+00">
                  <c:v>8.9704870974494E-5</c:v>
                </c:pt>
                <c:pt idx="2640" formatCode="0.00E+00">
                  <c:v>8.9704870974494E-5</c:v>
                </c:pt>
                <c:pt idx="2641" formatCode="0.00E+00">
                  <c:v>5.98032473163292E-5</c:v>
                </c:pt>
                <c:pt idx="2642" formatCode="0.00E+00">
                  <c:v>0.000149508118290823</c:v>
                </c:pt>
                <c:pt idx="2643" formatCode="0.00E+00">
                  <c:v>8.9704870974494E-5</c:v>
                </c:pt>
                <c:pt idx="2644" formatCode="0.00E+00">
                  <c:v>0.000119606494632658</c:v>
                </c:pt>
                <c:pt idx="2645" formatCode="0.00E+00">
                  <c:v>0.000179409741948987</c:v>
                </c:pt>
                <c:pt idx="2646" formatCode="0.00E+00">
                  <c:v>5.98032473163292E-5</c:v>
                </c:pt>
                <c:pt idx="2647" formatCode="0.00E+00">
                  <c:v>0.000119606494632658</c:v>
                </c:pt>
                <c:pt idx="2648" formatCode="0.00E+00">
                  <c:v>2.99016236581646E-5</c:v>
                </c:pt>
                <c:pt idx="2649" formatCode="0.00E+00">
                  <c:v>8.9704870974494E-5</c:v>
                </c:pt>
                <c:pt idx="2650" formatCode="0.00E+00">
                  <c:v>0.000119606494632658</c:v>
                </c:pt>
                <c:pt idx="2651" formatCode="0.00E+00">
                  <c:v>2.99016236581646E-5</c:v>
                </c:pt>
                <c:pt idx="2652" formatCode="0.00E+00">
                  <c:v>8.9704870974494E-5</c:v>
                </c:pt>
                <c:pt idx="2653" formatCode="0.00E+00">
                  <c:v>5.98032473163292E-5</c:v>
                </c:pt>
                <c:pt idx="2654" formatCode="0.00E+00">
                  <c:v>0.000179409741948987</c:v>
                </c:pt>
                <c:pt idx="2655" formatCode="0.00E+00">
                  <c:v>8.9704870974494E-5</c:v>
                </c:pt>
                <c:pt idx="2656" formatCode="0.00E+00">
                  <c:v>0.000179409741948987</c:v>
                </c:pt>
                <c:pt idx="2657" formatCode="0.00E+00">
                  <c:v>5.98032473163292E-5</c:v>
                </c:pt>
                <c:pt idx="2658" formatCode="0.00E+00">
                  <c:v>8.9704870974494E-5</c:v>
                </c:pt>
                <c:pt idx="2659" formatCode="0.00E+00">
                  <c:v>0.000119606494632658</c:v>
                </c:pt>
                <c:pt idx="2660" formatCode="0.00E+00">
                  <c:v>8.9704870974494E-5</c:v>
                </c:pt>
                <c:pt idx="2661" formatCode="0.00E+00">
                  <c:v>8.9704870974494E-5</c:v>
                </c:pt>
                <c:pt idx="2662" formatCode="0.00E+00">
                  <c:v>8.9704870974494E-5</c:v>
                </c:pt>
                <c:pt idx="2663" formatCode="0.00E+00">
                  <c:v>0.000149508118290823</c:v>
                </c:pt>
                <c:pt idx="2664" formatCode="0.00E+00">
                  <c:v>0.000119606494632658</c:v>
                </c:pt>
                <c:pt idx="2665" formatCode="0.00E+00">
                  <c:v>2.99016236581646E-5</c:v>
                </c:pt>
                <c:pt idx="2666" formatCode="0.00E+00">
                  <c:v>5.98032473163292E-5</c:v>
                </c:pt>
                <c:pt idx="2667" formatCode="0.00E+00">
                  <c:v>5.98032473163292E-5</c:v>
                </c:pt>
                <c:pt idx="2668" formatCode="0.00E+00">
                  <c:v>2.99016236581646E-5</c:v>
                </c:pt>
                <c:pt idx="2669" formatCode="0.00E+00">
                  <c:v>0.000119606494632658</c:v>
                </c:pt>
                <c:pt idx="2670" formatCode="0.00E+00">
                  <c:v>8.9704870974494E-5</c:v>
                </c:pt>
                <c:pt idx="2671" formatCode="0.00E+00">
                  <c:v>8.9704870974494E-5</c:v>
                </c:pt>
                <c:pt idx="2672" formatCode="0.00E+00">
                  <c:v>0.000119606494632658</c:v>
                </c:pt>
                <c:pt idx="2673" formatCode="0.00E+00">
                  <c:v>2.99016236581646E-5</c:v>
                </c:pt>
                <c:pt idx="2674" formatCode="0.00E+00">
                  <c:v>2.99016236581646E-5</c:v>
                </c:pt>
                <c:pt idx="2675" formatCode="0.00E+00">
                  <c:v>5.98032473163292E-5</c:v>
                </c:pt>
                <c:pt idx="2676" formatCode="0.00E+00">
                  <c:v>0.000119606494632658</c:v>
                </c:pt>
                <c:pt idx="2677" formatCode="0.00E+00">
                  <c:v>5.98032473163292E-5</c:v>
                </c:pt>
                <c:pt idx="2678" formatCode="0.00E+00">
                  <c:v>8.9704870974494E-5</c:v>
                </c:pt>
                <c:pt idx="2679" formatCode="0.00E+00">
                  <c:v>8.9704870974494E-5</c:v>
                </c:pt>
                <c:pt idx="2680" formatCode="0.00E+00">
                  <c:v>5.98032473163292E-5</c:v>
                </c:pt>
                <c:pt idx="2681" formatCode="0.00E+00">
                  <c:v>5.98032473163292E-5</c:v>
                </c:pt>
                <c:pt idx="2682" formatCode="0.00E+00">
                  <c:v>5.98032473163292E-5</c:v>
                </c:pt>
                <c:pt idx="2683" formatCode="0.00E+00">
                  <c:v>2.99016236581646E-5</c:v>
                </c:pt>
                <c:pt idx="2684" formatCode="0.00E+00">
                  <c:v>2.99016236581646E-5</c:v>
                </c:pt>
                <c:pt idx="2685" formatCode="0.00E+00">
                  <c:v>2.99016236581646E-5</c:v>
                </c:pt>
                <c:pt idx="2686" formatCode="0.00E+00">
                  <c:v>2.99016236581646E-5</c:v>
                </c:pt>
                <c:pt idx="2687" formatCode="0.00E+00">
                  <c:v>5.98032473163292E-5</c:v>
                </c:pt>
                <c:pt idx="2688" formatCode="0.00E+00">
                  <c:v>5.98032473163292E-5</c:v>
                </c:pt>
                <c:pt idx="2689" formatCode="0.00E+00">
                  <c:v>0.000119606494632658</c:v>
                </c:pt>
                <c:pt idx="2690" formatCode="0.00E+00">
                  <c:v>5.98032473163292E-5</c:v>
                </c:pt>
                <c:pt idx="2691" formatCode="0.00E+00">
                  <c:v>8.9704870974494E-5</c:v>
                </c:pt>
                <c:pt idx="2692" formatCode="0.00E+00">
                  <c:v>0.000119606494632658</c:v>
                </c:pt>
                <c:pt idx="2693" formatCode="0.00E+00">
                  <c:v>0.000119606494632658</c:v>
                </c:pt>
                <c:pt idx="2694" formatCode="0.00E+00">
                  <c:v>5.98032473163292E-5</c:v>
                </c:pt>
                <c:pt idx="2695" formatCode="0.00E+00">
                  <c:v>8.9704870974494E-5</c:v>
                </c:pt>
                <c:pt idx="2696" formatCode="0.00E+00">
                  <c:v>5.98032473163292E-5</c:v>
                </c:pt>
                <c:pt idx="2697" formatCode="0.00E+00">
                  <c:v>0.000149508118290823</c:v>
                </c:pt>
                <c:pt idx="2698" formatCode="0.00E+00">
                  <c:v>0.000119606494632658</c:v>
                </c:pt>
                <c:pt idx="2699" formatCode="0.00E+00">
                  <c:v>2.99016236581646E-5</c:v>
                </c:pt>
                <c:pt idx="2700" formatCode="0.00E+00">
                  <c:v>0.000179409741948987</c:v>
                </c:pt>
                <c:pt idx="2701" formatCode="0.00E+00">
                  <c:v>2.99016236581646E-5</c:v>
                </c:pt>
                <c:pt idx="2702" formatCode="0.00E+00">
                  <c:v>0.000119606494632658</c:v>
                </c:pt>
                <c:pt idx="2703" formatCode="0.00E+00">
                  <c:v>5.98032473163292E-5</c:v>
                </c:pt>
                <c:pt idx="2704" formatCode="0.00E+00">
                  <c:v>8.9704870974494E-5</c:v>
                </c:pt>
                <c:pt idx="2705" formatCode="0.00E+00">
                  <c:v>0.000179409741948987</c:v>
                </c:pt>
                <c:pt idx="2706" formatCode="0.00E+00">
                  <c:v>0.000119606494632658</c:v>
                </c:pt>
                <c:pt idx="2707" formatCode="0.00E+00">
                  <c:v>2.99016236581646E-5</c:v>
                </c:pt>
                <c:pt idx="2708" formatCode="0.00E+00">
                  <c:v>5.98032473163292E-5</c:v>
                </c:pt>
                <c:pt idx="2709" formatCode="0.00E+00">
                  <c:v>0.000149508118290823</c:v>
                </c:pt>
                <c:pt idx="2710" formatCode="0.00E+00">
                  <c:v>8.9704870974494E-5</c:v>
                </c:pt>
                <c:pt idx="2711" formatCode="0.00E+00">
                  <c:v>2.99016236581646E-5</c:v>
                </c:pt>
                <c:pt idx="2712" formatCode="0.00E+00">
                  <c:v>5.98032473163292E-5</c:v>
                </c:pt>
                <c:pt idx="2713" formatCode="0.00E+00">
                  <c:v>2.99016236581646E-5</c:v>
                </c:pt>
                <c:pt idx="2714" formatCode="0.00E+00">
                  <c:v>0.000149508118290823</c:v>
                </c:pt>
                <c:pt idx="2715" formatCode="0.00E+00">
                  <c:v>5.98032473163292E-5</c:v>
                </c:pt>
                <c:pt idx="2716" formatCode="0.00E+00">
                  <c:v>8.9704870974494E-5</c:v>
                </c:pt>
                <c:pt idx="2717" formatCode="0.00E+00">
                  <c:v>8.9704870974494E-5</c:v>
                </c:pt>
                <c:pt idx="2718" formatCode="0.00E+00">
                  <c:v>0.000149508118290823</c:v>
                </c:pt>
                <c:pt idx="2719" formatCode="0.00E+00">
                  <c:v>2.99016236581646E-5</c:v>
                </c:pt>
                <c:pt idx="2720" formatCode="0.00E+00">
                  <c:v>0.000119606494632658</c:v>
                </c:pt>
                <c:pt idx="2721" formatCode="0.00E+00">
                  <c:v>8.9704870974494E-5</c:v>
                </c:pt>
                <c:pt idx="2722" formatCode="0.00E+00">
                  <c:v>8.9704870974494E-5</c:v>
                </c:pt>
                <c:pt idx="2723" formatCode="0.00E+00">
                  <c:v>8.9704870974494E-5</c:v>
                </c:pt>
                <c:pt idx="2724" formatCode="0.00E+00">
                  <c:v>0.000119606494632658</c:v>
                </c:pt>
                <c:pt idx="2725" formatCode="0.00E+00">
                  <c:v>5.98032473163292E-5</c:v>
                </c:pt>
                <c:pt idx="2726" formatCode="0.00E+00">
                  <c:v>8.9704870974494E-5</c:v>
                </c:pt>
                <c:pt idx="2727" formatCode="0.00E+00">
                  <c:v>0.000119606494632658</c:v>
                </c:pt>
                <c:pt idx="2728" formatCode="0.00E+00">
                  <c:v>5.98032473163292E-5</c:v>
                </c:pt>
                <c:pt idx="2729" formatCode="0.00E+00">
                  <c:v>5.98032473163292E-5</c:v>
                </c:pt>
                <c:pt idx="2730" formatCode="0.00E+00">
                  <c:v>5.98032473163292E-5</c:v>
                </c:pt>
                <c:pt idx="2731" formatCode="0.00E+00">
                  <c:v>8.9704870974494E-5</c:v>
                </c:pt>
                <c:pt idx="2732" formatCode="0.00E+00">
                  <c:v>5.98032473163292E-5</c:v>
                </c:pt>
                <c:pt idx="2733" formatCode="0.00E+00">
                  <c:v>2.99016236581646E-5</c:v>
                </c:pt>
                <c:pt idx="2734" formatCode="0.00E+00">
                  <c:v>5.98032473163292E-5</c:v>
                </c:pt>
                <c:pt idx="2735" formatCode="0.00E+00">
                  <c:v>5.98032473163292E-5</c:v>
                </c:pt>
                <c:pt idx="2736" formatCode="0.00E+00">
                  <c:v>8.9704870974494E-5</c:v>
                </c:pt>
                <c:pt idx="2737" formatCode="0.00E+00">
                  <c:v>8.9704870974494E-5</c:v>
                </c:pt>
                <c:pt idx="2738" formatCode="0.00E+00">
                  <c:v>5.98032473163292E-5</c:v>
                </c:pt>
                <c:pt idx="2739" formatCode="0.00E+00">
                  <c:v>0.000119606494632658</c:v>
                </c:pt>
                <c:pt idx="2740" formatCode="0.00E+00">
                  <c:v>0.000119606494632658</c:v>
                </c:pt>
                <c:pt idx="2741" formatCode="0.00E+00">
                  <c:v>5.98032473163292E-5</c:v>
                </c:pt>
                <c:pt idx="2742" formatCode="0.00E+00">
                  <c:v>8.9704870974494E-5</c:v>
                </c:pt>
                <c:pt idx="2743" formatCode="0.00E+00">
                  <c:v>5.98032473163292E-5</c:v>
                </c:pt>
                <c:pt idx="2744" formatCode="0.00E+00">
                  <c:v>5.98032473163292E-5</c:v>
                </c:pt>
                <c:pt idx="2745" formatCode="0.00E+00">
                  <c:v>0.000179409741948987</c:v>
                </c:pt>
                <c:pt idx="2746" formatCode="0.00E+00">
                  <c:v>2.99016236581646E-5</c:v>
                </c:pt>
                <c:pt idx="2747" formatCode="0.00E+00">
                  <c:v>2.99016236581646E-5</c:v>
                </c:pt>
                <c:pt idx="2748" formatCode="0.00E+00">
                  <c:v>0.000149508118290823</c:v>
                </c:pt>
                <c:pt idx="2749" formatCode="0.00E+00">
                  <c:v>8.9704870974494E-5</c:v>
                </c:pt>
                <c:pt idx="2750" formatCode="0.00E+00">
                  <c:v>8.9704870974494E-5</c:v>
                </c:pt>
                <c:pt idx="2751" formatCode="0.00E+00">
                  <c:v>0.000119606494632658</c:v>
                </c:pt>
                <c:pt idx="2752" formatCode="0.00E+00">
                  <c:v>5.98032473163292E-5</c:v>
                </c:pt>
                <c:pt idx="2753" formatCode="0.00E+00">
                  <c:v>2.99016236581646E-5</c:v>
                </c:pt>
                <c:pt idx="2754" formatCode="0.00E+00">
                  <c:v>5.98032473163292E-5</c:v>
                </c:pt>
                <c:pt idx="2755" formatCode="0.00E+00">
                  <c:v>5.98032473163292E-5</c:v>
                </c:pt>
                <c:pt idx="2756" formatCode="0.00E+00">
                  <c:v>5.98032473163292E-5</c:v>
                </c:pt>
                <c:pt idx="2757" formatCode="0.00E+00">
                  <c:v>0.000149508118290823</c:v>
                </c:pt>
                <c:pt idx="2758" formatCode="0.00E+00">
                  <c:v>8.9704870974494E-5</c:v>
                </c:pt>
                <c:pt idx="2759" formatCode="0.00E+00">
                  <c:v>5.98032473163292E-5</c:v>
                </c:pt>
                <c:pt idx="2760" formatCode="0.00E+00">
                  <c:v>0.000119606494632658</c:v>
                </c:pt>
                <c:pt idx="2761" formatCode="0.00E+00">
                  <c:v>5.98032473163292E-5</c:v>
                </c:pt>
                <c:pt idx="2762" formatCode="0.00E+00">
                  <c:v>2.99016236581646E-5</c:v>
                </c:pt>
                <c:pt idx="2763" formatCode="0.00E+00">
                  <c:v>0.000119606494632658</c:v>
                </c:pt>
                <c:pt idx="2764" formatCode="0.00E+00">
                  <c:v>5.98032473163292E-5</c:v>
                </c:pt>
                <c:pt idx="2765" formatCode="0.00E+00">
                  <c:v>5.98032473163292E-5</c:v>
                </c:pt>
                <c:pt idx="2766" formatCode="0.00E+00">
                  <c:v>0.000119606494632658</c:v>
                </c:pt>
                <c:pt idx="2767" formatCode="0.00E+00">
                  <c:v>2.99016236581646E-5</c:v>
                </c:pt>
                <c:pt idx="2768" formatCode="0.00E+00">
                  <c:v>2.99016236581646E-5</c:v>
                </c:pt>
                <c:pt idx="2769" formatCode="0.00E+00">
                  <c:v>0.000149508118290823</c:v>
                </c:pt>
                <c:pt idx="2770" formatCode="0.00E+00">
                  <c:v>5.98032473163292E-5</c:v>
                </c:pt>
                <c:pt idx="2771" formatCode="0.00E+00">
                  <c:v>2.99016236581646E-5</c:v>
                </c:pt>
                <c:pt idx="2772" formatCode="0.00E+00">
                  <c:v>0.000119606494632658</c:v>
                </c:pt>
                <c:pt idx="2773" formatCode="0.00E+00">
                  <c:v>8.9704870974494E-5</c:v>
                </c:pt>
                <c:pt idx="2774" formatCode="0.00E+00">
                  <c:v>5.98032473163292E-5</c:v>
                </c:pt>
                <c:pt idx="2775" formatCode="0.00E+00">
                  <c:v>5.98032473163292E-5</c:v>
                </c:pt>
                <c:pt idx="2776" formatCode="0.00E+00">
                  <c:v>5.98032473163292E-5</c:v>
                </c:pt>
                <c:pt idx="2777" formatCode="0.00E+00">
                  <c:v>2.99016236581646E-5</c:v>
                </c:pt>
                <c:pt idx="2778" formatCode="0.00E+00">
                  <c:v>2.99016236581646E-5</c:v>
                </c:pt>
                <c:pt idx="2779" formatCode="0.00E+00">
                  <c:v>2.99016236581646E-5</c:v>
                </c:pt>
                <c:pt idx="2780" formatCode="0.00E+00">
                  <c:v>2.99016236581646E-5</c:v>
                </c:pt>
                <c:pt idx="2781" formatCode="0.00E+00">
                  <c:v>0.000149508118290823</c:v>
                </c:pt>
                <c:pt idx="2782" formatCode="0.00E+00">
                  <c:v>2.99016236581646E-5</c:v>
                </c:pt>
                <c:pt idx="2783" formatCode="0.00E+00">
                  <c:v>2.99016236581646E-5</c:v>
                </c:pt>
                <c:pt idx="2784" formatCode="0.00E+00">
                  <c:v>8.9704870974494E-5</c:v>
                </c:pt>
                <c:pt idx="2785" formatCode="0.00E+00">
                  <c:v>5.98032473163292E-5</c:v>
                </c:pt>
                <c:pt idx="2786" formatCode="0.00E+00">
                  <c:v>0.000119606494632658</c:v>
                </c:pt>
                <c:pt idx="2787" formatCode="0.00E+00">
                  <c:v>8.9704870974494E-5</c:v>
                </c:pt>
                <c:pt idx="2788" formatCode="0.00E+00">
                  <c:v>5.98032473163292E-5</c:v>
                </c:pt>
                <c:pt idx="2789" formatCode="0.00E+00">
                  <c:v>2.99016236581646E-5</c:v>
                </c:pt>
                <c:pt idx="2790" formatCode="0.00E+00">
                  <c:v>5.98032473163292E-5</c:v>
                </c:pt>
                <c:pt idx="2791" formatCode="0.00E+00">
                  <c:v>5.98032473163292E-5</c:v>
                </c:pt>
                <c:pt idx="2792" formatCode="0.00E+00">
                  <c:v>2.99016236581646E-5</c:v>
                </c:pt>
                <c:pt idx="2793" formatCode="0.00E+00">
                  <c:v>0.000119606494632658</c:v>
                </c:pt>
                <c:pt idx="2794" formatCode="0.00E+00">
                  <c:v>5.98032473163292E-5</c:v>
                </c:pt>
                <c:pt idx="2795" formatCode="0.00E+00">
                  <c:v>2.99016236581646E-5</c:v>
                </c:pt>
                <c:pt idx="2796" formatCode="0.00E+00">
                  <c:v>2.99016236581646E-5</c:v>
                </c:pt>
                <c:pt idx="2797" formatCode="0.00E+00">
                  <c:v>5.98032473163292E-5</c:v>
                </c:pt>
                <c:pt idx="2798" formatCode="0.00E+00">
                  <c:v>2.99016236581646E-5</c:v>
                </c:pt>
                <c:pt idx="2799" formatCode="0.00E+00">
                  <c:v>2.99016236581646E-5</c:v>
                </c:pt>
                <c:pt idx="2800" formatCode="0.00E+00">
                  <c:v>2.99016236581646E-5</c:v>
                </c:pt>
                <c:pt idx="2801" formatCode="0.00E+00">
                  <c:v>0.000119606494632658</c:v>
                </c:pt>
                <c:pt idx="2802" formatCode="0.00E+00">
                  <c:v>2.99016236581646E-5</c:v>
                </c:pt>
                <c:pt idx="2803" formatCode="0.00E+00">
                  <c:v>2.99016236581646E-5</c:v>
                </c:pt>
                <c:pt idx="2804" formatCode="0.00E+00">
                  <c:v>8.9704870974494E-5</c:v>
                </c:pt>
                <c:pt idx="2805" formatCode="0.00E+00">
                  <c:v>2.99016236581646E-5</c:v>
                </c:pt>
                <c:pt idx="2806" formatCode="0.00E+00">
                  <c:v>2.99016236581646E-5</c:v>
                </c:pt>
                <c:pt idx="2807" formatCode="0.00E+00">
                  <c:v>8.9704870974494E-5</c:v>
                </c:pt>
                <c:pt idx="2808" formatCode="0.00E+00">
                  <c:v>5.98032473163292E-5</c:v>
                </c:pt>
                <c:pt idx="2809" formatCode="0.00E+00">
                  <c:v>0.000119606494632658</c:v>
                </c:pt>
                <c:pt idx="2810" formatCode="0.00E+00">
                  <c:v>8.9704870974494E-5</c:v>
                </c:pt>
                <c:pt idx="2811" formatCode="0.00E+00">
                  <c:v>5.98032473163292E-5</c:v>
                </c:pt>
                <c:pt idx="2812" formatCode="0.00E+00">
                  <c:v>5.98032473163292E-5</c:v>
                </c:pt>
                <c:pt idx="2813" formatCode="0.00E+00">
                  <c:v>0.000119606494632658</c:v>
                </c:pt>
                <c:pt idx="2814" formatCode="0.00E+00">
                  <c:v>5.98032473163292E-5</c:v>
                </c:pt>
                <c:pt idx="2815" formatCode="0.00E+00">
                  <c:v>8.9704870974494E-5</c:v>
                </c:pt>
                <c:pt idx="2816" formatCode="0.00E+00">
                  <c:v>2.99016236581646E-5</c:v>
                </c:pt>
                <c:pt idx="2817" formatCode="0.00E+00">
                  <c:v>2.99016236581646E-5</c:v>
                </c:pt>
                <c:pt idx="2818" formatCode="0.00E+00">
                  <c:v>5.98032473163292E-5</c:v>
                </c:pt>
                <c:pt idx="2819" formatCode="0.00E+00">
                  <c:v>0.000119606494632658</c:v>
                </c:pt>
                <c:pt idx="2820" formatCode="0.00E+00">
                  <c:v>5.98032473163292E-5</c:v>
                </c:pt>
                <c:pt idx="2821" formatCode="0.00E+00">
                  <c:v>8.9704870974494E-5</c:v>
                </c:pt>
                <c:pt idx="2822" formatCode="0.00E+00">
                  <c:v>8.9704870974494E-5</c:v>
                </c:pt>
                <c:pt idx="2823" formatCode="0.00E+00">
                  <c:v>2.99016236581646E-5</c:v>
                </c:pt>
                <c:pt idx="2824" formatCode="0.00E+00">
                  <c:v>2.99016236581646E-5</c:v>
                </c:pt>
                <c:pt idx="2825" formatCode="0.00E+00">
                  <c:v>5.98032473163292E-5</c:v>
                </c:pt>
                <c:pt idx="2826" formatCode="0.00E+00">
                  <c:v>5.98032473163292E-5</c:v>
                </c:pt>
                <c:pt idx="2827" formatCode="0.00E+00">
                  <c:v>2.99016236581646E-5</c:v>
                </c:pt>
                <c:pt idx="2828" formatCode="0.00E+00">
                  <c:v>5.98032473163292E-5</c:v>
                </c:pt>
                <c:pt idx="2829" formatCode="0.00E+00">
                  <c:v>8.9704870974494E-5</c:v>
                </c:pt>
                <c:pt idx="2830" formatCode="0.00E+00">
                  <c:v>0.000119606494632658</c:v>
                </c:pt>
                <c:pt idx="2831" formatCode="0.00E+00">
                  <c:v>2.99016236581646E-5</c:v>
                </c:pt>
                <c:pt idx="2832" formatCode="0.00E+00">
                  <c:v>8.9704870974494E-5</c:v>
                </c:pt>
                <c:pt idx="2833" formatCode="0.00E+00">
                  <c:v>5.98032473163292E-5</c:v>
                </c:pt>
                <c:pt idx="2834" formatCode="0.00E+00">
                  <c:v>2.99016236581646E-5</c:v>
                </c:pt>
                <c:pt idx="2835" formatCode="0.00E+00">
                  <c:v>2.99016236581646E-5</c:v>
                </c:pt>
                <c:pt idx="2836" formatCode="0.00E+00">
                  <c:v>2.99016236581646E-5</c:v>
                </c:pt>
                <c:pt idx="2837" formatCode="0.00E+00">
                  <c:v>2.99016236581646E-5</c:v>
                </c:pt>
                <c:pt idx="2838" formatCode="0.00E+00">
                  <c:v>2.99016236581646E-5</c:v>
                </c:pt>
                <c:pt idx="2839" formatCode="0.00E+00">
                  <c:v>2.99016236581646E-5</c:v>
                </c:pt>
                <c:pt idx="2840" formatCode="0.00E+00">
                  <c:v>2.99016236581646E-5</c:v>
                </c:pt>
                <c:pt idx="2841" formatCode="0.00E+00">
                  <c:v>8.9704870974494E-5</c:v>
                </c:pt>
                <c:pt idx="2842" formatCode="0.00E+00">
                  <c:v>5.98032473163292E-5</c:v>
                </c:pt>
                <c:pt idx="2843" formatCode="0.00E+00">
                  <c:v>2.99016236581646E-5</c:v>
                </c:pt>
                <c:pt idx="2844" formatCode="0.00E+00">
                  <c:v>0.000119606494632658</c:v>
                </c:pt>
                <c:pt idx="2845" formatCode="0.00E+00">
                  <c:v>0.000119606494632658</c:v>
                </c:pt>
                <c:pt idx="2846" formatCode="0.00E+00">
                  <c:v>2.99016236581646E-5</c:v>
                </c:pt>
                <c:pt idx="2847" formatCode="0.00E+00">
                  <c:v>5.98032473163292E-5</c:v>
                </c:pt>
                <c:pt idx="2848" formatCode="0.00E+00">
                  <c:v>2.99016236581646E-5</c:v>
                </c:pt>
                <c:pt idx="2849" formatCode="0.00E+00">
                  <c:v>2.99016236581646E-5</c:v>
                </c:pt>
                <c:pt idx="2850" formatCode="0.00E+00">
                  <c:v>8.9704870974494E-5</c:v>
                </c:pt>
                <c:pt idx="2851" formatCode="0.00E+00">
                  <c:v>2.99016236581646E-5</c:v>
                </c:pt>
                <c:pt idx="2852" formatCode="0.00E+00">
                  <c:v>0.000119606494632658</c:v>
                </c:pt>
                <c:pt idx="2853" formatCode="0.00E+00">
                  <c:v>2.99016236581646E-5</c:v>
                </c:pt>
                <c:pt idx="2854" formatCode="0.00E+00">
                  <c:v>8.9704870974494E-5</c:v>
                </c:pt>
                <c:pt idx="2855" formatCode="0.00E+00">
                  <c:v>5.98032473163292E-5</c:v>
                </c:pt>
                <c:pt idx="2856" formatCode="0.00E+00">
                  <c:v>2.99016236581646E-5</c:v>
                </c:pt>
                <c:pt idx="2857" formatCode="0.00E+00">
                  <c:v>5.98032473163292E-5</c:v>
                </c:pt>
                <c:pt idx="2858" formatCode="0.00E+00">
                  <c:v>5.98032473163292E-5</c:v>
                </c:pt>
                <c:pt idx="2859" formatCode="0.00E+00">
                  <c:v>0.000119606494632658</c:v>
                </c:pt>
                <c:pt idx="2860" formatCode="0.00E+00">
                  <c:v>2.99016236581646E-5</c:v>
                </c:pt>
                <c:pt idx="2861" formatCode="0.00E+00">
                  <c:v>5.98032473163292E-5</c:v>
                </c:pt>
                <c:pt idx="2862" formatCode="0.00E+00">
                  <c:v>8.9704870974494E-5</c:v>
                </c:pt>
                <c:pt idx="2863" formatCode="0.00E+00">
                  <c:v>5.98032473163292E-5</c:v>
                </c:pt>
                <c:pt idx="2864" formatCode="0.00E+00">
                  <c:v>2.99016236581646E-5</c:v>
                </c:pt>
                <c:pt idx="2865" formatCode="0.00E+00">
                  <c:v>0.000179409741948987</c:v>
                </c:pt>
                <c:pt idx="2866" formatCode="0.00E+00">
                  <c:v>2.99016236581646E-5</c:v>
                </c:pt>
                <c:pt idx="2867" formatCode="0.00E+00">
                  <c:v>2.99016236581646E-5</c:v>
                </c:pt>
                <c:pt idx="2868" formatCode="0.00E+00">
                  <c:v>5.98032473163292E-5</c:v>
                </c:pt>
                <c:pt idx="2869" formatCode="0.00E+00">
                  <c:v>2.99016236581646E-5</c:v>
                </c:pt>
                <c:pt idx="2870" formatCode="0.00E+00">
                  <c:v>8.9704870974494E-5</c:v>
                </c:pt>
                <c:pt idx="2871" formatCode="0.00E+00">
                  <c:v>8.9704870974494E-5</c:v>
                </c:pt>
                <c:pt idx="2872" formatCode="0.00E+00">
                  <c:v>2.99016236581646E-5</c:v>
                </c:pt>
                <c:pt idx="2873" formatCode="0.00E+00">
                  <c:v>2.99016236581646E-5</c:v>
                </c:pt>
                <c:pt idx="2874" formatCode="0.00E+00">
                  <c:v>8.9704870974494E-5</c:v>
                </c:pt>
                <c:pt idx="2875" formatCode="0.00E+00">
                  <c:v>2.99016236581646E-5</c:v>
                </c:pt>
                <c:pt idx="2876" formatCode="0.00E+00">
                  <c:v>8.9704870974494E-5</c:v>
                </c:pt>
                <c:pt idx="2877" formatCode="0.00E+00">
                  <c:v>8.9704870974494E-5</c:v>
                </c:pt>
                <c:pt idx="2878" formatCode="0.00E+00">
                  <c:v>5.98032473163292E-5</c:v>
                </c:pt>
                <c:pt idx="2879" formatCode="0.00E+00">
                  <c:v>2.99016236581646E-5</c:v>
                </c:pt>
                <c:pt idx="2880" formatCode="0.00E+00">
                  <c:v>5.98032473163292E-5</c:v>
                </c:pt>
                <c:pt idx="2881" formatCode="0.00E+00">
                  <c:v>2.99016236581646E-5</c:v>
                </c:pt>
                <c:pt idx="2882" formatCode="0.00E+00">
                  <c:v>2.99016236581646E-5</c:v>
                </c:pt>
                <c:pt idx="2883" formatCode="0.00E+00">
                  <c:v>8.9704870974494E-5</c:v>
                </c:pt>
                <c:pt idx="2884" formatCode="0.00E+00">
                  <c:v>5.98032473163292E-5</c:v>
                </c:pt>
                <c:pt idx="2885" formatCode="0.00E+00">
                  <c:v>2.99016236581646E-5</c:v>
                </c:pt>
                <c:pt idx="2886" formatCode="0.00E+00">
                  <c:v>2.99016236581646E-5</c:v>
                </c:pt>
                <c:pt idx="2887" formatCode="0.00E+00">
                  <c:v>5.98032473163292E-5</c:v>
                </c:pt>
                <c:pt idx="2888" formatCode="0.00E+00">
                  <c:v>8.9704870974494E-5</c:v>
                </c:pt>
                <c:pt idx="2889" formatCode="0.00E+00">
                  <c:v>8.9704870974494E-5</c:v>
                </c:pt>
                <c:pt idx="2890" formatCode="0.00E+00">
                  <c:v>8.9704870974494E-5</c:v>
                </c:pt>
                <c:pt idx="2891" formatCode="0.00E+00">
                  <c:v>2.99016236581646E-5</c:v>
                </c:pt>
                <c:pt idx="2892" formatCode="0.00E+00">
                  <c:v>2.99016236581646E-5</c:v>
                </c:pt>
                <c:pt idx="2893" formatCode="0.00E+00">
                  <c:v>8.9704870974494E-5</c:v>
                </c:pt>
                <c:pt idx="2894" formatCode="0.00E+00">
                  <c:v>8.9704870974494E-5</c:v>
                </c:pt>
                <c:pt idx="2895" formatCode="0.00E+00">
                  <c:v>2.99016236581646E-5</c:v>
                </c:pt>
                <c:pt idx="2896" formatCode="0.00E+00">
                  <c:v>2.99016236581646E-5</c:v>
                </c:pt>
                <c:pt idx="2897" formatCode="0.00E+00">
                  <c:v>2.99016236581646E-5</c:v>
                </c:pt>
                <c:pt idx="2898" formatCode="0.00E+00">
                  <c:v>2.99016236581646E-5</c:v>
                </c:pt>
                <c:pt idx="2899" formatCode="0.00E+00">
                  <c:v>2.99016236581646E-5</c:v>
                </c:pt>
                <c:pt idx="2900" formatCode="0.00E+00">
                  <c:v>5.98032473163292E-5</c:v>
                </c:pt>
                <c:pt idx="2901" formatCode="0.00E+00">
                  <c:v>8.9704870974494E-5</c:v>
                </c:pt>
                <c:pt idx="2902" formatCode="0.00E+00">
                  <c:v>8.9704870974494E-5</c:v>
                </c:pt>
                <c:pt idx="2903" formatCode="0.00E+00">
                  <c:v>2.99016236581646E-5</c:v>
                </c:pt>
                <c:pt idx="2904" formatCode="0.00E+00">
                  <c:v>5.98032473163292E-5</c:v>
                </c:pt>
                <c:pt idx="2905" formatCode="0.00E+00">
                  <c:v>8.9704870974494E-5</c:v>
                </c:pt>
                <c:pt idx="2906" formatCode="0.00E+00">
                  <c:v>5.98032473163292E-5</c:v>
                </c:pt>
                <c:pt idx="2907" formatCode="0.00E+00">
                  <c:v>5.98032473163292E-5</c:v>
                </c:pt>
                <c:pt idx="2908" formatCode="0.00E+00">
                  <c:v>5.98032473163292E-5</c:v>
                </c:pt>
                <c:pt idx="2909" formatCode="0.00E+00">
                  <c:v>2.99016236581646E-5</c:v>
                </c:pt>
                <c:pt idx="2910" formatCode="0.00E+00">
                  <c:v>2.99016236581646E-5</c:v>
                </c:pt>
                <c:pt idx="2911" formatCode="0.00E+00">
                  <c:v>5.98032473163292E-5</c:v>
                </c:pt>
                <c:pt idx="2912" formatCode="0.00E+00">
                  <c:v>5.98032473163292E-5</c:v>
                </c:pt>
                <c:pt idx="2913" formatCode="0.00E+00">
                  <c:v>2.99016236581646E-5</c:v>
                </c:pt>
                <c:pt idx="2914" formatCode="0.00E+00">
                  <c:v>2.99016236581646E-5</c:v>
                </c:pt>
                <c:pt idx="2915" formatCode="0.00E+00">
                  <c:v>2.99016236581646E-5</c:v>
                </c:pt>
                <c:pt idx="2916" formatCode="0.00E+00">
                  <c:v>8.9704870974494E-5</c:v>
                </c:pt>
                <c:pt idx="2917" formatCode="0.00E+00">
                  <c:v>2.99016236581646E-5</c:v>
                </c:pt>
                <c:pt idx="2918" formatCode="0.00E+00">
                  <c:v>5.98032473163292E-5</c:v>
                </c:pt>
                <c:pt idx="2919" formatCode="0.00E+00">
                  <c:v>5.98032473163292E-5</c:v>
                </c:pt>
                <c:pt idx="2920" formatCode="0.00E+00">
                  <c:v>0.000119606494632658</c:v>
                </c:pt>
                <c:pt idx="2921" formatCode="0.00E+00">
                  <c:v>2.99016236581646E-5</c:v>
                </c:pt>
                <c:pt idx="2922" formatCode="0.00E+00">
                  <c:v>5.98032473163292E-5</c:v>
                </c:pt>
                <c:pt idx="2923" formatCode="0.00E+00">
                  <c:v>5.98032473163292E-5</c:v>
                </c:pt>
                <c:pt idx="2924" formatCode="0.00E+00">
                  <c:v>8.9704870974494E-5</c:v>
                </c:pt>
                <c:pt idx="2925" formatCode="0.00E+00">
                  <c:v>0.000149508118290823</c:v>
                </c:pt>
                <c:pt idx="2926" formatCode="0.00E+00">
                  <c:v>8.9704870974494E-5</c:v>
                </c:pt>
                <c:pt idx="2927" formatCode="0.00E+00">
                  <c:v>2.99016236581646E-5</c:v>
                </c:pt>
                <c:pt idx="2928" formatCode="0.00E+00">
                  <c:v>5.98032473163292E-5</c:v>
                </c:pt>
                <c:pt idx="2929" formatCode="0.00E+00">
                  <c:v>2.99016236581646E-5</c:v>
                </c:pt>
                <c:pt idx="2930" formatCode="0.00E+00">
                  <c:v>2.99016236581646E-5</c:v>
                </c:pt>
                <c:pt idx="2931" formatCode="0.00E+00">
                  <c:v>8.9704870974494E-5</c:v>
                </c:pt>
                <c:pt idx="2932" formatCode="0.00E+00">
                  <c:v>5.98032473163292E-5</c:v>
                </c:pt>
                <c:pt idx="2933" formatCode="0.00E+00">
                  <c:v>0.000149508118290823</c:v>
                </c:pt>
                <c:pt idx="2934" formatCode="0.00E+00">
                  <c:v>2.99016236581646E-5</c:v>
                </c:pt>
                <c:pt idx="2935" formatCode="0.00E+00">
                  <c:v>0.000119606494632658</c:v>
                </c:pt>
                <c:pt idx="2936" formatCode="0.00E+00">
                  <c:v>5.98032473163292E-5</c:v>
                </c:pt>
                <c:pt idx="2937" formatCode="0.00E+00">
                  <c:v>5.98032473163292E-5</c:v>
                </c:pt>
                <c:pt idx="2938" formatCode="0.00E+00">
                  <c:v>2.99016236581646E-5</c:v>
                </c:pt>
                <c:pt idx="2939" formatCode="0.00E+00">
                  <c:v>8.9704870974494E-5</c:v>
                </c:pt>
                <c:pt idx="2940" formatCode="0.00E+00">
                  <c:v>2.99016236581646E-5</c:v>
                </c:pt>
                <c:pt idx="2941" formatCode="0.00E+00">
                  <c:v>8.9704870974494E-5</c:v>
                </c:pt>
                <c:pt idx="2942" formatCode="0.00E+00">
                  <c:v>5.98032473163292E-5</c:v>
                </c:pt>
                <c:pt idx="2943" formatCode="0.00E+00">
                  <c:v>5.98032473163292E-5</c:v>
                </c:pt>
                <c:pt idx="2944" formatCode="0.00E+00">
                  <c:v>5.98032473163292E-5</c:v>
                </c:pt>
                <c:pt idx="2945" formatCode="0.00E+00">
                  <c:v>2.99016236581646E-5</c:v>
                </c:pt>
                <c:pt idx="2946" formatCode="0.00E+00">
                  <c:v>5.98032473163292E-5</c:v>
                </c:pt>
                <c:pt idx="2947" formatCode="0.00E+00">
                  <c:v>8.9704870974494E-5</c:v>
                </c:pt>
                <c:pt idx="2948" formatCode="0.00E+00">
                  <c:v>2.99016236581646E-5</c:v>
                </c:pt>
                <c:pt idx="2949" formatCode="0.00E+00">
                  <c:v>5.98032473163292E-5</c:v>
                </c:pt>
                <c:pt idx="2950" formatCode="0.00E+00">
                  <c:v>5.98032473163292E-5</c:v>
                </c:pt>
                <c:pt idx="2951" formatCode="0.00E+00">
                  <c:v>5.98032473163292E-5</c:v>
                </c:pt>
                <c:pt idx="2952" formatCode="0.00E+00">
                  <c:v>2.99016236581646E-5</c:v>
                </c:pt>
                <c:pt idx="2953" formatCode="0.00E+00">
                  <c:v>2.99016236581646E-5</c:v>
                </c:pt>
                <c:pt idx="2954" formatCode="0.00E+00">
                  <c:v>8.9704870974494E-5</c:v>
                </c:pt>
                <c:pt idx="2955" formatCode="0.00E+00">
                  <c:v>8.9704870974494E-5</c:v>
                </c:pt>
                <c:pt idx="2956" formatCode="0.00E+00">
                  <c:v>2.99016236581646E-5</c:v>
                </c:pt>
                <c:pt idx="2957" formatCode="0.00E+00">
                  <c:v>0.000119606494632658</c:v>
                </c:pt>
                <c:pt idx="2958" formatCode="0.00E+00">
                  <c:v>2.99016236581646E-5</c:v>
                </c:pt>
                <c:pt idx="2959" formatCode="0.00E+00">
                  <c:v>5.98032473163292E-5</c:v>
                </c:pt>
                <c:pt idx="2960" formatCode="0.00E+00">
                  <c:v>2.99016236581646E-5</c:v>
                </c:pt>
                <c:pt idx="2961" formatCode="0.00E+00">
                  <c:v>8.9704870974494E-5</c:v>
                </c:pt>
                <c:pt idx="2962" formatCode="0.00E+00">
                  <c:v>5.98032473163292E-5</c:v>
                </c:pt>
                <c:pt idx="2963" formatCode="0.00E+00">
                  <c:v>8.9704870974494E-5</c:v>
                </c:pt>
                <c:pt idx="2964" formatCode="0.00E+00">
                  <c:v>8.9704870974494E-5</c:v>
                </c:pt>
                <c:pt idx="2965" formatCode="0.00E+00">
                  <c:v>5.98032473163292E-5</c:v>
                </c:pt>
                <c:pt idx="2966" formatCode="0.00E+00">
                  <c:v>2.99016236581646E-5</c:v>
                </c:pt>
                <c:pt idx="2967" formatCode="0.00E+00">
                  <c:v>2.99016236581646E-5</c:v>
                </c:pt>
                <c:pt idx="2968" formatCode="0.00E+00">
                  <c:v>5.98032473163292E-5</c:v>
                </c:pt>
                <c:pt idx="2969" formatCode="0.00E+00">
                  <c:v>2.99016236581646E-5</c:v>
                </c:pt>
                <c:pt idx="2970" formatCode="0.00E+00">
                  <c:v>5.98032473163292E-5</c:v>
                </c:pt>
                <c:pt idx="2971" formatCode="0.00E+00">
                  <c:v>5.98032473163292E-5</c:v>
                </c:pt>
                <c:pt idx="2972" formatCode="0.00E+00">
                  <c:v>2.99016236581646E-5</c:v>
                </c:pt>
                <c:pt idx="2973" formatCode="0.00E+00">
                  <c:v>5.98032473163292E-5</c:v>
                </c:pt>
                <c:pt idx="2974" formatCode="0.00E+00">
                  <c:v>2.99016236581646E-5</c:v>
                </c:pt>
                <c:pt idx="2975" formatCode="0.00E+00">
                  <c:v>2.99016236581646E-5</c:v>
                </c:pt>
                <c:pt idx="2976" formatCode="0.00E+00">
                  <c:v>5.98032473163292E-5</c:v>
                </c:pt>
                <c:pt idx="2977" formatCode="0.00E+00">
                  <c:v>5.98032473163292E-5</c:v>
                </c:pt>
                <c:pt idx="2978" formatCode="0.00E+00">
                  <c:v>2.99016236581646E-5</c:v>
                </c:pt>
                <c:pt idx="2979" formatCode="0.00E+00">
                  <c:v>5.98032473163292E-5</c:v>
                </c:pt>
                <c:pt idx="2980" formatCode="0.00E+00">
                  <c:v>0.000119606494632658</c:v>
                </c:pt>
                <c:pt idx="2981" formatCode="0.00E+00">
                  <c:v>2.99016236581646E-5</c:v>
                </c:pt>
                <c:pt idx="2982" formatCode="0.00E+00">
                  <c:v>0.000119606494632658</c:v>
                </c:pt>
                <c:pt idx="2983" formatCode="0.00E+00">
                  <c:v>5.98032473163292E-5</c:v>
                </c:pt>
                <c:pt idx="2984" formatCode="0.00E+00">
                  <c:v>2.99016236581646E-5</c:v>
                </c:pt>
                <c:pt idx="2985" formatCode="0.00E+00">
                  <c:v>2.99016236581646E-5</c:v>
                </c:pt>
                <c:pt idx="2986" formatCode="0.00E+00">
                  <c:v>2.99016236581646E-5</c:v>
                </c:pt>
                <c:pt idx="2987" formatCode="0.00E+00">
                  <c:v>2.99016236581646E-5</c:v>
                </c:pt>
                <c:pt idx="2988" formatCode="0.00E+00">
                  <c:v>5.98032473163292E-5</c:v>
                </c:pt>
                <c:pt idx="2989" formatCode="0.00E+00">
                  <c:v>2.99016236581646E-5</c:v>
                </c:pt>
                <c:pt idx="2990" formatCode="0.00E+00">
                  <c:v>8.9704870974494E-5</c:v>
                </c:pt>
                <c:pt idx="2991" formatCode="0.00E+00">
                  <c:v>2.99016236581646E-5</c:v>
                </c:pt>
                <c:pt idx="2992" formatCode="0.00E+00">
                  <c:v>5.98032473163292E-5</c:v>
                </c:pt>
                <c:pt idx="2993" formatCode="0.00E+00">
                  <c:v>2.99016236581646E-5</c:v>
                </c:pt>
                <c:pt idx="2994" formatCode="0.00E+00">
                  <c:v>0.000119606494632658</c:v>
                </c:pt>
                <c:pt idx="2995" formatCode="0.00E+00">
                  <c:v>5.98032473163292E-5</c:v>
                </c:pt>
                <c:pt idx="2996" formatCode="0.00E+00">
                  <c:v>5.98032473163292E-5</c:v>
                </c:pt>
                <c:pt idx="2997" formatCode="0.00E+00">
                  <c:v>2.99016236581646E-5</c:v>
                </c:pt>
                <c:pt idx="2998" formatCode="0.00E+00">
                  <c:v>0.000119606494632658</c:v>
                </c:pt>
                <c:pt idx="2999" formatCode="0.00E+00">
                  <c:v>2.99016236581646E-5</c:v>
                </c:pt>
                <c:pt idx="3000" formatCode="0.00E+00">
                  <c:v>5.98032473163292E-5</c:v>
                </c:pt>
                <c:pt idx="3001" formatCode="0.00E+00">
                  <c:v>5.98032473163292E-5</c:v>
                </c:pt>
                <c:pt idx="3002" formatCode="0.00E+00">
                  <c:v>8.9704870974494E-5</c:v>
                </c:pt>
                <c:pt idx="3003" formatCode="0.00E+00">
                  <c:v>5.98032473163292E-5</c:v>
                </c:pt>
                <c:pt idx="3004" formatCode="0.00E+00">
                  <c:v>8.9704870974494E-5</c:v>
                </c:pt>
                <c:pt idx="3005" formatCode="0.00E+00">
                  <c:v>0.000119606494632658</c:v>
                </c:pt>
                <c:pt idx="3006" formatCode="0.00E+00">
                  <c:v>0.000119606494632658</c:v>
                </c:pt>
                <c:pt idx="3007" formatCode="0.00E+00">
                  <c:v>8.9704870974494E-5</c:v>
                </c:pt>
                <c:pt idx="3008" formatCode="0.00E+00">
                  <c:v>5.98032473163292E-5</c:v>
                </c:pt>
                <c:pt idx="3009" formatCode="0.00E+00">
                  <c:v>2.99016236581646E-5</c:v>
                </c:pt>
                <c:pt idx="3010" formatCode="0.00E+00">
                  <c:v>5.98032473163292E-5</c:v>
                </c:pt>
                <c:pt idx="3011" formatCode="0.00E+00">
                  <c:v>8.9704870974494E-5</c:v>
                </c:pt>
                <c:pt idx="3012" formatCode="0.00E+00">
                  <c:v>2.99016236581646E-5</c:v>
                </c:pt>
                <c:pt idx="3013" formatCode="0.00E+00">
                  <c:v>8.9704870974494E-5</c:v>
                </c:pt>
                <c:pt idx="3014" formatCode="0.00E+00">
                  <c:v>2.99016236581646E-5</c:v>
                </c:pt>
                <c:pt idx="3015" formatCode="0.00E+00">
                  <c:v>2.99016236581646E-5</c:v>
                </c:pt>
                <c:pt idx="3016" formatCode="0.00E+00">
                  <c:v>8.9704870974494E-5</c:v>
                </c:pt>
                <c:pt idx="3017" formatCode="0.00E+00">
                  <c:v>5.98032473163292E-5</c:v>
                </c:pt>
                <c:pt idx="3018" formatCode="0.00E+00">
                  <c:v>5.98032473163292E-5</c:v>
                </c:pt>
                <c:pt idx="3019" formatCode="0.00E+00">
                  <c:v>2.99016236581646E-5</c:v>
                </c:pt>
                <c:pt idx="3020" formatCode="0.00E+00">
                  <c:v>2.99016236581646E-5</c:v>
                </c:pt>
                <c:pt idx="3021" formatCode="0.00E+00">
                  <c:v>2.99016236581646E-5</c:v>
                </c:pt>
                <c:pt idx="3022" formatCode="0.00E+00">
                  <c:v>2.99016236581646E-5</c:v>
                </c:pt>
                <c:pt idx="3023" formatCode="0.00E+00">
                  <c:v>2.99016236581646E-5</c:v>
                </c:pt>
                <c:pt idx="3024" formatCode="0.00E+00">
                  <c:v>2.99016236581646E-5</c:v>
                </c:pt>
                <c:pt idx="3025" formatCode="0.00E+00">
                  <c:v>2.99016236581646E-5</c:v>
                </c:pt>
                <c:pt idx="3026" formatCode="0.00E+00">
                  <c:v>5.98032473163292E-5</c:v>
                </c:pt>
                <c:pt idx="3027" formatCode="0.00E+00">
                  <c:v>0.000119606494632658</c:v>
                </c:pt>
                <c:pt idx="3028" formatCode="0.00E+00">
                  <c:v>5.98032473163292E-5</c:v>
                </c:pt>
                <c:pt idx="3029" formatCode="0.00E+00">
                  <c:v>2.99016236581646E-5</c:v>
                </c:pt>
                <c:pt idx="3030" formatCode="0.00E+00">
                  <c:v>8.9704870974494E-5</c:v>
                </c:pt>
                <c:pt idx="3031" formatCode="0.00E+00">
                  <c:v>2.99016236581646E-5</c:v>
                </c:pt>
                <c:pt idx="3032" formatCode="0.00E+00">
                  <c:v>2.99016236581646E-5</c:v>
                </c:pt>
                <c:pt idx="3033" formatCode="0.00E+00">
                  <c:v>2.99016236581646E-5</c:v>
                </c:pt>
                <c:pt idx="3034" formatCode="0.00E+00">
                  <c:v>2.99016236581646E-5</c:v>
                </c:pt>
                <c:pt idx="3035" formatCode="0.00E+00">
                  <c:v>5.98032473163292E-5</c:v>
                </c:pt>
                <c:pt idx="3036" formatCode="0.00E+00">
                  <c:v>8.9704870974494E-5</c:v>
                </c:pt>
                <c:pt idx="3037" formatCode="0.00E+00">
                  <c:v>5.98032473163292E-5</c:v>
                </c:pt>
                <c:pt idx="3038" formatCode="0.00E+00">
                  <c:v>2.99016236581646E-5</c:v>
                </c:pt>
                <c:pt idx="3039" formatCode="0.00E+00">
                  <c:v>8.9704870974494E-5</c:v>
                </c:pt>
                <c:pt idx="3040" formatCode="0.00E+00">
                  <c:v>8.9704870974494E-5</c:v>
                </c:pt>
                <c:pt idx="3041" formatCode="0.00E+00">
                  <c:v>5.98032473163292E-5</c:v>
                </c:pt>
                <c:pt idx="3042" formatCode="0.00E+00">
                  <c:v>2.99016236581646E-5</c:v>
                </c:pt>
                <c:pt idx="3043" formatCode="0.00E+00">
                  <c:v>5.98032473163292E-5</c:v>
                </c:pt>
                <c:pt idx="3044" formatCode="0.00E+00">
                  <c:v>2.99016236581646E-5</c:v>
                </c:pt>
                <c:pt idx="3045" formatCode="0.00E+00">
                  <c:v>2.99016236581646E-5</c:v>
                </c:pt>
                <c:pt idx="3046" formatCode="0.00E+00">
                  <c:v>5.98032473163292E-5</c:v>
                </c:pt>
                <c:pt idx="3047" formatCode="0.00E+00">
                  <c:v>5.98032473163292E-5</c:v>
                </c:pt>
                <c:pt idx="3048" formatCode="0.00E+00">
                  <c:v>2.99016236581646E-5</c:v>
                </c:pt>
                <c:pt idx="3049" formatCode="0.00E+00">
                  <c:v>0.000119606494632658</c:v>
                </c:pt>
                <c:pt idx="3050" formatCode="0.00E+00">
                  <c:v>8.9704870974494E-5</c:v>
                </c:pt>
                <c:pt idx="3051" formatCode="0.00E+00">
                  <c:v>2.99016236581646E-5</c:v>
                </c:pt>
                <c:pt idx="3052" formatCode="0.00E+00">
                  <c:v>5.98032473163292E-5</c:v>
                </c:pt>
                <c:pt idx="3053" formatCode="0.00E+00">
                  <c:v>2.99016236581646E-5</c:v>
                </c:pt>
                <c:pt idx="3054" formatCode="0.00E+00">
                  <c:v>5.98032473163292E-5</c:v>
                </c:pt>
                <c:pt idx="3055" formatCode="0.00E+00">
                  <c:v>2.99016236581646E-5</c:v>
                </c:pt>
                <c:pt idx="3056" formatCode="0.00E+00">
                  <c:v>8.9704870974494E-5</c:v>
                </c:pt>
                <c:pt idx="3057" formatCode="0.00E+00">
                  <c:v>5.98032473163292E-5</c:v>
                </c:pt>
                <c:pt idx="3058" formatCode="0.00E+00">
                  <c:v>8.9704870974494E-5</c:v>
                </c:pt>
                <c:pt idx="3059" formatCode="0.00E+00">
                  <c:v>2.99016236581646E-5</c:v>
                </c:pt>
                <c:pt idx="3060" formatCode="0.00E+00">
                  <c:v>0.000119606494632658</c:v>
                </c:pt>
                <c:pt idx="3061" formatCode="0.00E+00">
                  <c:v>2.99016236581646E-5</c:v>
                </c:pt>
                <c:pt idx="3062" formatCode="0.00E+00">
                  <c:v>2.99016236581646E-5</c:v>
                </c:pt>
                <c:pt idx="3063" formatCode="0.00E+00">
                  <c:v>5.98032473163292E-5</c:v>
                </c:pt>
                <c:pt idx="3064" formatCode="0.00E+00">
                  <c:v>8.9704870974494E-5</c:v>
                </c:pt>
                <c:pt idx="3065" formatCode="0.00E+00">
                  <c:v>5.98032473163292E-5</c:v>
                </c:pt>
                <c:pt idx="3066" formatCode="0.00E+00">
                  <c:v>0.000119606494632658</c:v>
                </c:pt>
                <c:pt idx="3067" formatCode="0.00E+00">
                  <c:v>5.98032473163292E-5</c:v>
                </c:pt>
                <c:pt idx="3068" formatCode="0.00E+00">
                  <c:v>8.9704870974494E-5</c:v>
                </c:pt>
                <c:pt idx="3069" formatCode="0.00E+00">
                  <c:v>2.99016236581646E-5</c:v>
                </c:pt>
                <c:pt idx="3070" formatCode="0.00E+00">
                  <c:v>0.000179409741948987</c:v>
                </c:pt>
                <c:pt idx="3071" formatCode="0.00E+00">
                  <c:v>2.99016236581646E-5</c:v>
                </c:pt>
                <c:pt idx="3072" formatCode="0.00E+00">
                  <c:v>2.99016236581646E-5</c:v>
                </c:pt>
                <c:pt idx="3073" formatCode="0.00E+00">
                  <c:v>2.99016236581646E-5</c:v>
                </c:pt>
                <c:pt idx="3074" formatCode="0.00E+00">
                  <c:v>2.99016236581646E-5</c:v>
                </c:pt>
                <c:pt idx="3075" formatCode="0.00E+00">
                  <c:v>2.99016236581646E-5</c:v>
                </c:pt>
                <c:pt idx="3076" formatCode="0.00E+00">
                  <c:v>2.99016236581646E-5</c:v>
                </c:pt>
                <c:pt idx="3077" formatCode="0.00E+00">
                  <c:v>5.98032473163292E-5</c:v>
                </c:pt>
                <c:pt idx="3078" formatCode="0.00E+00">
                  <c:v>2.99016236581646E-5</c:v>
                </c:pt>
                <c:pt idx="3079" formatCode="0.00E+00">
                  <c:v>2.99016236581646E-5</c:v>
                </c:pt>
                <c:pt idx="3080" formatCode="0.00E+00">
                  <c:v>0.000149508118290823</c:v>
                </c:pt>
                <c:pt idx="3081" formatCode="0.00E+00">
                  <c:v>0.000149508118290823</c:v>
                </c:pt>
                <c:pt idx="3082" formatCode="0.00E+00">
                  <c:v>5.98032473163292E-5</c:v>
                </c:pt>
                <c:pt idx="3083" formatCode="0.00E+00">
                  <c:v>2.99016236581646E-5</c:v>
                </c:pt>
                <c:pt idx="3084" formatCode="0.00E+00">
                  <c:v>5.98032473163292E-5</c:v>
                </c:pt>
                <c:pt idx="3085" formatCode="0.00E+00">
                  <c:v>5.98032473163292E-5</c:v>
                </c:pt>
                <c:pt idx="3086" formatCode="0.00E+00">
                  <c:v>2.99016236581646E-5</c:v>
                </c:pt>
                <c:pt idx="3087" formatCode="0.00E+00">
                  <c:v>2.99016236581646E-5</c:v>
                </c:pt>
                <c:pt idx="3088" formatCode="0.00E+00">
                  <c:v>8.9704870974494E-5</c:v>
                </c:pt>
                <c:pt idx="3089" formatCode="0.00E+00">
                  <c:v>8.9704870974494E-5</c:v>
                </c:pt>
                <c:pt idx="3090" formatCode="0.00E+00">
                  <c:v>8.9704870974494E-5</c:v>
                </c:pt>
                <c:pt idx="3091" formatCode="0.00E+00">
                  <c:v>2.99016236581646E-5</c:v>
                </c:pt>
                <c:pt idx="3092" formatCode="0.00E+00">
                  <c:v>5.98032473163292E-5</c:v>
                </c:pt>
                <c:pt idx="3093" formatCode="0.00E+00">
                  <c:v>2.99016236581646E-5</c:v>
                </c:pt>
                <c:pt idx="3094" formatCode="0.00E+00">
                  <c:v>5.98032473163292E-5</c:v>
                </c:pt>
                <c:pt idx="3095" formatCode="0.00E+00">
                  <c:v>8.9704870974494E-5</c:v>
                </c:pt>
                <c:pt idx="3096" formatCode="0.00E+00">
                  <c:v>5.98032473163292E-5</c:v>
                </c:pt>
                <c:pt idx="3097" formatCode="0.00E+00">
                  <c:v>2.99016236581646E-5</c:v>
                </c:pt>
                <c:pt idx="3098" formatCode="0.00E+00">
                  <c:v>0.000119606494632658</c:v>
                </c:pt>
                <c:pt idx="3099" formatCode="0.00E+00">
                  <c:v>5.98032473163292E-5</c:v>
                </c:pt>
                <c:pt idx="3100" formatCode="0.00E+00">
                  <c:v>8.9704870974494E-5</c:v>
                </c:pt>
                <c:pt idx="3101" formatCode="0.00E+00">
                  <c:v>2.99016236581646E-5</c:v>
                </c:pt>
                <c:pt idx="3102" formatCode="0.00E+00">
                  <c:v>0.000209311365607152</c:v>
                </c:pt>
                <c:pt idx="3103" formatCode="0.00E+00">
                  <c:v>5.98032473163292E-5</c:v>
                </c:pt>
                <c:pt idx="3104" formatCode="0.00E+00">
                  <c:v>2.99016236581646E-5</c:v>
                </c:pt>
                <c:pt idx="3105" formatCode="0.00E+00">
                  <c:v>8.9704870974494E-5</c:v>
                </c:pt>
                <c:pt idx="3106" formatCode="0.00E+00">
                  <c:v>2.99016236581646E-5</c:v>
                </c:pt>
                <c:pt idx="3107" formatCode="0.00E+00">
                  <c:v>2.99016236581646E-5</c:v>
                </c:pt>
                <c:pt idx="3108" formatCode="0.00E+00">
                  <c:v>2.99016236581646E-5</c:v>
                </c:pt>
                <c:pt idx="3109" formatCode="0.00E+00">
                  <c:v>2.99016236581646E-5</c:v>
                </c:pt>
                <c:pt idx="3110" formatCode="0.00E+00">
                  <c:v>5.98032473163292E-5</c:v>
                </c:pt>
                <c:pt idx="3111" formatCode="0.00E+00">
                  <c:v>0.000119606494632658</c:v>
                </c:pt>
                <c:pt idx="3112" formatCode="0.00E+00">
                  <c:v>5.98032473163292E-5</c:v>
                </c:pt>
                <c:pt idx="3113" formatCode="0.00E+00">
                  <c:v>2.99016236581646E-5</c:v>
                </c:pt>
                <c:pt idx="3114" formatCode="0.00E+00">
                  <c:v>5.98032473163292E-5</c:v>
                </c:pt>
                <c:pt idx="3115" formatCode="0.00E+00">
                  <c:v>5.98032473163292E-5</c:v>
                </c:pt>
                <c:pt idx="3116" formatCode="0.00E+00">
                  <c:v>0.000119606494632658</c:v>
                </c:pt>
                <c:pt idx="3117" formatCode="0.00E+00">
                  <c:v>2.99016236581646E-5</c:v>
                </c:pt>
                <c:pt idx="3118" formatCode="0.00E+00">
                  <c:v>2.99016236581646E-5</c:v>
                </c:pt>
                <c:pt idx="3119" formatCode="0.00E+00">
                  <c:v>2.99016236581646E-5</c:v>
                </c:pt>
                <c:pt idx="3120" formatCode="0.00E+00">
                  <c:v>8.9704870974494E-5</c:v>
                </c:pt>
                <c:pt idx="3121" formatCode="0.00E+00">
                  <c:v>2.99016236581646E-5</c:v>
                </c:pt>
                <c:pt idx="3122" formatCode="0.00E+00">
                  <c:v>5.98032473163292E-5</c:v>
                </c:pt>
                <c:pt idx="3123" formatCode="0.00E+00">
                  <c:v>8.9704870974494E-5</c:v>
                </c:pt>
                <c:pt idx="3124" formatCode="0.00E+00">
                  <c:v>2.99016236581646E-5</c:v>
                </c:pt>
                <c:pt idx="3125" formatCode="0.00E+00">
                  <c:v>2.99016236581646E-5</c:v>
                </c:pt>
                <c:pt idx="3126" formatCode="0.00E+00">
                  <c:v>0.000119606494632658</c:v>
                </c:pt>
                <c:pt idx="3127" formatCode="0.00E+00">
                  <c:v>5.98032473163292E-5</c:v>
                </c:pt>
                <c:pt idx="3128" formatCode="0.00E+00">
                  <c:v>2.99016236581646E-5</c:v>
                </c:pt>
                <c:pt idx="3129" formatCode="0.00E+00">
                  <c:v>5.98032473163292E-5</c:v>
                </c:pt>
                <c:pt idx="3130" formatCode="0.00E+00">
                  <c:v>0.000119606494632658</c:v>
                </c:pt>
                <c:pt idx="3131" formatCode="0.00E+00">
                  <c:v>5.98032473163292E-5</c:v>
                </c:pt>
                <c:pt idx="3132" formatCode="0.00E+00">
                  <c:v>2.99016236581646E-5</c:v>
                </c:pt>
                <c:pt idx="3133" formatCode="0.00E+00">
                  <c:v>8.9704870974494E-5</c:v>
                </c:pt>
                <c:pt idx="3134" formatCode="0.00E+00">
                  <c:v>0.000119606494632658</c:v>
                </c:pt>
                <c:pt idx="3135" formatCode="0.00E+00">
                  <c:v>2.99016236581646E-5</c:v>
                </c:pt>
                <c:pt idx="3136" formatCode="0.00E+00">
                  <c:v>5.98032473163292E-5</c:v>
                </c:pt>
                <c:pt idx="3137" formatCode="0.00E+00">
                  <c:v>2.99016236581646E-5</c:v>
                </c:pt>
                <c:pt idx="3138" formatCode="0.00E+00">
                  <c:v>2.99016236581646E-5</c:v>
                </c:pt>
                <c:pt idx="3139" formatCode="0.00E+00">
                  <c:v>2.99016236581646E-5</c:v>
                </c:pt>
                <c:pt idx="3140" formatCode="0.00E+00">
                  <c:v>5.98032473163292E-5</c:v>
                </c:pt>
                <c:pt idx="3141" formatCode="0.00E+00">
                  <c:v>5.98032473163292E-5</c:v>
                </c:pt>
                <c:pt idx="3142" formatCode="0.00E+00">
                  <c:v>2.99016236581646E-5</c:v>
                </c:pt>
                <c:pt idx="3143" formatCode="0.00E+00">
                  <c:v>2.99016236581646E-5</c:v>
                </c:pt>
                <c:pt idx="3144" formatCode="0.00E+00">
                  <c:v>5.98032473163292E-5</c:v>
                </c:pt>
                <c:pt idx="3145" formatCode="0.00E+00">
                  <c:v>2.99016236581646E-5</c:v>
                </c:pt>
                <c:pt idx="3146" formatCode="0.00E+00">
                  <c:v>5.98032473163292E-5</c:v>
                </c:pt>
                <c:pt idx="3147" formatCode="0.00E+00">
                  <c:v>5.98032473163292E-5</c:v>
                </c:pt>
                <c:pt idx="3148" formatCode="0.00E+00">
                  <c:v>2.99016236581646E-5</c:v>
                </c:pt>
                <c:pt idx="3149" formatCode="0.00E+00">
                  <c:v>5.98032473163292E-5</c:v>
                </c:pt>
                <c:pt idx="3150" formatCode="0.00E+00">
                  <c:v>8.9704870974494E-5</c:v>
                </c:pt>
                <c:pt idx="3151" formatCode="0.00E+00">
                  <c:v>5.98032473163292E-5</c:v>
                </c:pt>
                <c:pt idx="3152" formatCode="0.00E+00">
                  <c:v>0.000119606494632658</c:v>
                </c:pt>
                <c:pt idx="3153" formatCode="0.00E+00">
                  <c:v>5.98032473163292E-5</c:v>
                </c:pt>
                <c:pt idx="3154" formatCode="0.00E+00">
                  <c:v>5.98032473163292E-5</c:v>
                </c:pt>
                <c:pt idx="3155" formatCode="0.00E+00">
                  <c:v>5.98032473163292E-5</c:v>
                </c:pt>
                <c:pt idx="3156" formatCode="0.00E+00">
                  <c:v>2.99016236581646E-5</c:v>
                </c:pt>
                <c:pt idx="3157" formatCode="0.00E+00">
                  <c:v>5.98032473163292E-5</c:v>
                </c:pt>
                <c:pt idx="3158" formatCode="0.00E+00">
                  <c:v>2.99016236581646E-5</c:v>
                </c:pt>
                <c:pt idx="3159" formatCode="0.00E+00">
                  <c:v>0.000149508118290823</c:v>
                </c:pt>
                <c:pt idx="3160" formatCode="0.00E+00">
                  <c:v>2.99016236581646E-5</c:v>
                </c:pt>
                <c:pt idx="3161" formatCode="0.00E+00">
                  <c:v>5.98032473163292E-5</c:v>
                </c:pt>
                <c:pt idx="3162" formatCode="0.00E+00">
                  <c:v>2.99016236581646E-5</c:v>
                </c:pt>
                <c:pt idx="3163" formatCode="0.00E+00">
                  <c:v>2.99016236581646E-5</c:v>
                </c:pt>
                <c:pt idx="3164" formatCode="0.00E+00">
                  <c:v>2.99016236581646E-5</c:v>
                </c:pt>
                <c:pt idx="3165" formatCode="0.00E+00">
                  <c:v>5.98032473163292E-5</c:v>
                </c:pt>
                <c:pt idx="3166" formatCode="0.00E+00">
                  <c:v>5.98032473163292E-5</c:v>
                </c:pt>
                <c:pt idx="3167" formatCode="0.00E+00">
                  <c:v>5.98032473163292E-5</c:v>
                </c:pt>
                <c:pt idx="3168" formatCode="0.00E+00">
                  <c:v>5.98032473163292E-5</c:v>
                </c:pt>
                <c:pt idx="3169" formatCode="0.00E+00">
                  <c:v>8.9704870974494E-5</c:v>
                </c:pt>
                <c:pt idx="3170" formatCode="0.00E+00">
                  <c:v>2.99016236581646E-5</c:v>
                </c:pt>
                <c:pt idx="3171" formatCode="0.00E+00">
                  <c:v>2.99016236581646E-5</c:v>
                </c:pt>
                <c:pt idx="3172" formatCode="0.00E+00">
                  <c:v>2.99016236581646E-5</c:v>
                </c:pt>
                <c:pt idx="3173" formatCode="0.00E+00">
                  <c:v>2.99016236581646E-5</c:v>
                </c:pt>
                <c:pt idx="3174" formatCode="0.00E+00">
                  <c:v>8.9704870974494E-5</c:v>
                </c:pt>
                <c:pt idx="3175" formatCode="0.00E+00">
                  <c:v>2.99016236581646E-5</c:v>
                </c:pt>
                <c:pt idx="3176" formatCode="0.00E+00">
                  <c:v>8.9704870974494E-5</c:v>
                </c:pt>
                <c:pt idx="3177" formatCode="0.00E+00">
                  <c:v>0.000119606494632658</c:v>
                </c:pt>
                <c:pt idx="3178" formatCode="0.00E+00">
                  <c:v>2.99016236581646E-5</c:v>
                </c:pt>
                <c:pt idx="3179" formatCode="0.00E+00">
                  <c:v>2.99016236581646E-5</c:v>
                </c:pt>
                <c:pt idx="3180" formatCode="0.00E+00">
                  <c:v>2.99016236581646E-5</c:v>
                </c:pt>
                <c:pt idx="3181" formatCode="0.00E+00">
                  <c:v>2.99016236581646E-5</c:v>
                </c:pt>
                <c:pt idx="3182" formatCode="0.00E+00">
                  <c:v>2.99016236581646E-5</c:v>
                </c:pt>
                <c:pt idx="3183" formatCode="0.00E+00">
                  <c:v>2.99016236581646E-5</c:v>
                </c:pt>
                <c:pt idx="3184" formatCode="0.00E+00">
                  <c:v>2.99016236581646E-5</c:v>
                </c:pt>
                <c:pt idx="3185" formatCode="0.00E+00">
                  <c:v>8.9704870974494E-5</c:v>
                </c:pt>
                <c:pt idx="3186" formatCode="0.00E+00">
                  <c:v>2.99016236581646E-5</c:v>
                </c:pt>
                <c:pt idx="3187" formatCode="0.00E+00">
                  <c:v>2.99016236581646E-5</c:v>
                </c:pt>
                <c:pt idx="3188" formatCode="0.00E+00">
                  <c:v>0.000119606494632658</c:v>
                </c:pt>
                <c:pt idx="3189" formatCode="0.00E+00">
                  <c:v>8.9704870974494E-5</c:v>
                </c:pt>
                <c:pt idx="3190" formatCode="0.00E+00">
                  <c:v>2.99016236581646E-5</c:v>
                </c:pt>
                <c:pt idx="3191" formatCode="0.00E+00">
                  <c:v>5.98032473163292E-5</c:v>
                </c:pt>
                <c:pt idx="3192" formatCode="0.00E+00">
                  <c:v>5.98032473163292E-5</c:v>
                </c:pt>
                <c:pt idx="3193" formatCode="0.00E+00">
                  <c:v>5.98032473163292E-5</c:v>
                </c:pt>
                <c:pt idx="3194" formatCode="0.00E+00">
                  <c:v>2.99016236581646E-5</c:v>
                </c:pt>
                <c:pt idx="3195" formatCode="0.00E+00">
                  <c:v>8.9704870974494E-5</c:v>
                </c:pt>
                <c:pt idx="3196" formatCode="0.00E+00">
                  <c:v>5.98032473163292E-5</c:v>
                </c:pt>
                <c:pt idx="3197" formatCode="0.00E+00">
                  <c:v>2.99016236581646E-5</c:v>
                </c:pt>
                <c:pt idx="3198" formatCode="0.00E+00">
                  <c:v>2.99016236581646E-5</c:v>
                </c:pt>
                <c:pt idx="3199" formatCode="0.00E+00">
                  <c:v>2.99016236581646E-5</c:v>
                </c:pt>
                <c:pt idx="3200" formatCode="0.00E+00">
                  <c:v>2.99016236581646E-5</c:v>
                </c:pt>
                <c:pt idx="3201" formatCode="0.00E+00">
                  <c:v>2.99016236581646E-5</c:v>
                </c:pt>
                <c:pt idx="3202" formatCode="0.00E+00">
                  <c:v>5.98032473163292E-5</c:v>
                </c:pt>
                <c:pt idx="3203" formatCode="0.00E+00">
                  <c:v>2.99016236581646E-5</c:v>
                </c:pt>
                <c:pt idx="3204" formatCode="0.00E+00">
                  <c:v>2.99016236581646E-5</c:v>
                </c:pt>
                <c:pt idx="3205" formatCode="0.00E+00">
                  <c:v>2.99016236581646E-5</c:v>
                </c:pt>
                <c:pt idx="3206" formatCode="0.00E+00">
                  <c:v>5.98032473163292E-5</c:v>
                </c:pt>
                <c:pt idx="3207" formatCode="0.00E+00">
                  <c:v>2.99016236581646E-5</c:v>
                </c:pt>
                <c:pt idx="3208" formatCode="0.00E+00">
                  <c:v>2.99016236581646E-5</c:v>
                </c:pt>
                <c:pt idx="3209" formatCode="0.00E+00">
                  <c:v>2.99016236581646E-5</c:v>
                </c:pt>
                <c:pt idx="3210" formatCode="0.00E+00">
                  <c:v>8.9704870974494E-5</c:v>
                </c:pt>
                <c:pt idx="3211" formatCode="0.00E+00">
                  <c:v>2.99016236581646E-5</c:v>
                </c:pt>
                <c:pt idx="3212" formatCode="0.00E+00">
                  <c:v>5.98032473163292E-5</c:v>
                </c:pt>
                <c:pt idx="3213" formatCode="0.00E+00">
                  <c:v>2.99016236581646E-5</c:v>
                </c:pt>
                <c:pt idx="3214" formatCode="0.00E+00">
                  <c:v>5.98032473163292E-5</c:v>
                </c:pt>
                <c:pt idx="3215" formatCode="0.00E+00">
                  <c:v>2.99016236581646E-5</c:v>
                </c:pt>
                <c:pt idx="3216" formatCode="0.00E+00">
                  <c:v>5.98032473163292E-5</c:v>
                </c:pt>
                <c:pt idx="3217" formatCode="0.00E+00">
                  <c:v>2.99016236581646E-5</c:v>
                </c:pt>
                <c:pt idx="3218" formatCode="0.00E+00">
                  <c:v>2.99016236581646E-5</c:v>
                </c:pt>
                <c:pt idx="3219" formatCode="0.00E+00">
                  <c:v>2.99016236581646E-5</c:v>
                </c:pt>
                <c:pt idx="3220" formatCode="0.00E+00">
                  <c:v>2.99016236581646E-5</c:v>
                </c:pt>
                <c:pt idx="3221" formatCode="0.00E+00">
                  <c:v>5.98032473163292E-5</c:v>
                </c:pt>
                <c:pt idx="3222" formatCode="0.00E+00">
                  <c:v>2.99016236581646E-5</c:v>
                </c:pt>
                <c:pt idx="3223" formatCode="0.00E+00">
                  <c:v>5.98032473163292E-5</c:v>
                </c:pt>
                <c:pt idx="3224" formatCode="0.00E+00">
                  <c:v>2.99016236581646E-5</c:v>
                </c:pt>
                <c:pt idx="3225" formatCode="0.00E+00">
                  <c:v>2.99016236581646E-5</c:v>
                </c:pt>
                <c:pt idx="3226" formatCode="0.00E+00">
                  <c:v>2.99016236581646E-5</c:v>
                </c:pt>
                <c:pt idx="3227" formatCode="0.00E+00">
                  <c:v>2.99016236581646E-5</c:v>
                </c:pt>
                <c:pt idx="3228" formatCode="0.00E+00">
                  <c:v>2.99016236581646E-5</c:v>
                </c:pt>
                <c:pt idx="3229" formatCode="0.00E+00">
                  <c:v>2.99016236581646E-5</c:v>
                </c:pt>
                <c:pt idx="3230" formatCode="0.00E+00">
                  <c:v>2.99016236581646E-5</c:v>
                </c:pt>
                <c:pt idx="3231" formatCode="0.00E+00">
                  <c:v>2.99016236581646E-5</c:v>
                </c:pt>
                <c:pt idx="3232" formatCode="0.00E+00">
                  <c:v>2.99016236581646E-5</c:v>
                </c:pt>
                <c:pt idx="3233" formatCode="0.00E+00">
                  <c:v>2.99016236581646E-5</c:v>
                </c:pt>
                <c:pt idx="3234" formatCode="0.00E+00">
                  <c:v>0.000119606494632658</c:v>
                </c:pt>
                <c:pt idx="3235" formatCode="0.00E+00">
                  <c:v>2.99016236581646E-5</c:v>
                </c:pt>
                <c:pt idx="3236" formatCode="0.00E+00">
                  <c:v>2.99016236581646E-5</c:v>
                </c:pt>
                <c:pt idx="3237" formatCode="0.00E+00">
                  <c:v>2.99016236581646E-5</c:v>
                </c:pt>
                <c:pt idx="3238" formatCode="0.00E+00">
                  <c:v>5.98032473163292E-5</c:v>
                </c:pt>
                <c:pt idx="3239" formatCode="0.00E+00">
                  <c:v>2.99016236581646E-5</c:v>
                </c:pt>
                <c:pt idx="3240" formatCode="0.00E+00">
                  <c:v>5.98032473163292E-5</c:v>
                </c:pt>
                <c:pt idx="3241" formatCode="0.00E+00">
                  <c:v>2.99016236581646E-5</c:v>
                </c:pt>
                <c:pt idx="3242" formatCode="0.00E+00">
                  <c:v>5.98032473163292E-5</c:v>
                </c:pt>
                <c:pt idx="3243" formatCode="0.00E+00">
                  <c:v>2.99016236581646E-5</c:v>
                </c:pt>
                <c:pt idx="3244" formatCode="0.00E+00">
                  <c:v>2.99016236581646E-5</c:v>
                </c:pt>
                <c:pt idx="3245" formatCode="0.00E+00">
                  <c:v>5.98032473163292E-5</c:v>
                </c:pt>
                <c:pt idx="3246" formatCode="0.00E+00">
                  <c:v>5.98032473163292E-5</c:v>
                </c:pt>
                <c:pt idx="3247" formatCode="0.00E+00">
                  <c:v>2.99016236581646E-5</c:v>
                </c:pt>
                <c:pt idx="3248" formatCode="0.00E+00">
                  <c:v>2.99016236581646E-5</c:v>
                </c:pt>
                <c:pt idx="3249" formatCode="0.00E+00">
                  <c:v>5.98032473163292E-5</c:v>
                </c:pt>
                <c:pt idx="3250" formatCode="0.00E+00">
                  <c:v>8.9704870974494E-5</c:v>
                </c:pt>
                <c:pt idx="3251" formatCode="0.00E+00">
                  <c:v>2.99016236581646E-5</c:v>
                </c:pt>
                <c:pt idx="3252" formatCode="0.00E+00">
                  <c:v>2.99016236581646E-5</c:v>
                </c:pt>
                <c:pt idx="3253" formatCode="0.00E+00">
                  <c:v>5.98032473163292E-5</c:v>
                </c:pt>
                <c:pt idx="3254" formatCode="0.00E+00">
                  <c:v>5.98032473163292E-5</c:v>
                </c:pt>
                <c:pt idx="3255" formatCode="0.00E+00">
                  <c:v>5.98032473163292E-5</c:v>
                </c:pt>
                <c:pt idx="3256" formatCode="0.00E+00">
                  <c:v>2.99016236581646E-5</c:v>
                </c:pt>
                <c:pt idx="3257" formatCode="0.00E+00">
                  <c:v>2.99016236581646E-5</c:v>
                </c:pt>
                <c:pt idx="3258" formatCode="0.00E+00">
                  <c:v>2.99016236581646E-5</c:v>
                </c:pt>
                <c:pt idx="3259" formatCode="0.00E+00">
                  <c:v>2.99016236581646E-5</c:v>
                </c:pt>
                <c:pt idx="3260" formatCode="0.00E+00">
                  <c:v>8.9704870974494E-5</c:v>
                </c:pt>
                <c:pt idx="3261" formatCode="0.00E+00">
                  <c:v>5.98032473163292E-5</c:v>
                </c:pt>
                <c:pt idx="3262" formatCode="0.00E+00">
                  <c:v>5.98032473163292E-5</c:v>
                </c:pt>
                <c:pt idx="3263" formatCode="0.00E+00">
                  <c:v>2.99016236581646E-5</c:v>
                </c:pt>
                <c:pt idx="3264" formatCode="0.00E+00">
                  <c:v>2.99016236581646E-5</c:v>
                </c:pt>
                <c:pt idx="3265" formatCode="0.00E+00">
                  <c:v>8.9704870974494E-5</c:v>
                </c:pt>
                <c:pt idx="3266" formatCode="0.00E+00">
                  <c:v>2.99016236581646E-5</c:v>
                </c:pt>
                <c:pt idx="3267" formatCode="0.00E+00">
                  <c:v>2.99016236581646E-5</c:v>
                </c:pt>
                <c:pt idx="3268" formatCode="0.00E+00">
                  <c:v>2.99016236581646E-5</c:v>
                </c:pt>
                <c:pt idx="3269" formatCode="0.00E+00">
                  <c:v>5.98032473163292E-5</c:v>
                </c:pt>
                <c:pt idx="3270" formatCode="0.00E+00">
                  <c:v>5.98032473163292E-5</c:v>
                </c:pt>
                <c:pt idx="3271" formatCode="0.00E+00">
                  <c:v>2.99016236581646E-5</c:v>
                </c:pt>
                <c:pt idx="3272" formatCode="0.00E+00">
                  <c:v>5.98032473163292E-5</c:v>
                </c:pt>
                <c:pt idx="3273" formatCode="0.00E+00">
                  <c:v>2.99016236581646E-5</c:v>
                </c:pt>
                <c:pt idx="3274" formatCode="0.00E+00">
                  <c:v>5.98032473163292E-5</c:v>
                </c:pt>
                <c:pt idx="3275" formatCode="0.00E+00">
                  <c:v>5.98032473163292E-5</c:v>
                </c:pt>
                <c:pt idx="3276" formatCode="0.00E+00">
                  <c:v>2.99016236581646E-5</c:v>
                </c:pt>
                <c:pt idx="3277" formatCode="0.00E+00">
                  <c:v>2.99016236581646E-5</c:v>
                </c:pt>
                <c:pt idx="3278" formatCode="0.00E+00">
                  <c:v>2.99016236581646E-5</c:v>
                </c:pt>
                <c:pt idx="3279" formatCode="0.00E+00">
                  <c:v>2.99016236581646E-5</c:v>
                </c:pt>
                <c:pt idx="3280" formatCode="0.00E+00">
                  <c:v>5.98032473163292E-5</c:v>
                </c:pt>
                <c:pt idx="3281" formatCode="0.00E+00">
                  <c:v>5.98032473163292E-5</c:v>
                </c:pt>
                <c:pt idx="3282" formatCode="0.00E+00">
                  <c:v>2.99016236581646E-5</c:v>
                </c:pt>
                <c:pt idx="3283" formatCode="0.00E+00">
                  <c:v>2.99016236581646E-5</c:v>
                </c:pt>
                <c:pt idx="3284" formatCode="0.00E+00">
                  <c:v>2.99016236581646E-5</c:v>
                </c:pt>
                <c:pt idx="3285" formatCode="0.00E+00">
                  <c:v>5.98032473163292E-5</c:v>
                </c:pt>
                <c:pt idx="3286" formatCode="0.00E+00">
                  <c:v>2.99016236581646E-5</c:v>
                </c:pt>
                <c:pt idx="3287" formatCode="0.00E+00">
                  <c:v>5.98032473163292E-5</c:v>
                </c:pt>
                <c:pt idx="3288" formatCode="0.00E+00">
                  <c:v>2.99016236581646E-5</c:v>
                </c:pt>
                <c:pt idx="3289" formatCode="0.00E+00">
                  <c:v>8.9704870974494E-5</c:v>
                </c:pt>
                <c:pt idx="3290" formatCode="0.00E+00">
                  <c:v>2.99016236581646E-5</c:v>
                </c:pt>
                <c:pt idx="3291" formatCode="0.00E+00">
                  <c:v>2.99016236581646E-5</c:v>
                </c:pt>
                <c:pt idx="3292" formatCode="0.00E+00">
                  <c:v>2.99016236581646E-5</c:v>
                </c:pt>
                <c:pt idx="3293" formatCode="0.00E+00">
                  <c:v>2.99016236581646E-5</c:v>
                </c:pt>
                <c:pt idx="3294" formatCode="0.00E+00">
                  <c:v>8.9704870974494E-5</c:v>
                </c:pt>
                <c:pt idx="3295" formatCode="0.00E+00">
                  <c:v>2.99016236581646E-5</c:v>
                </c:pt>
                <c:pt idx="3296" formatCode="0.00E+00">
                  <c:v>2.99016236581646E-5</c:v>
                </c:pt>
                <c:pt idx="3297" formatCode="0.00E+00">
                  <c:v>2.99016236581646E-5</c:v>
                </c:pt>
                <c:pt idx="3298" formatCode="0.00E+00">
                  <c:v>0.000149508118290823</c:v>
                </c:pt>
                <c:pt idx="3299" formatCode="0.00E+00">
                  <c:v>2.99016236581646E-5</c:v>
                </c:pt>
                <c:pt idx="3300" formatCode="0.00E+00">
                  <c:v>5.98032473163292E-5</c:v>
                </c:pt>
                <c:pt idx="3301" formatCode="0.00E+00">
                  <c:v>2.99016236581646E-5</c:v>
                </c:pt>
                <c:pt idx="3302" formatCode="0.00E+00">
                  <c:v>2.99016236581646E-5</c:v>
                </c:pt>
                <c:pt idx="3303" formatCode="0.00E+00">
                  <c:v>2.99016236581646E-5</c:v>
                </c:pt>
                <c:pt idx="3304" formatCode="0.00E+00">
                  <c:v>5.98032473163292E-5</c:v>
                </c:pt>
                <c:pt idx="3305" formatCode="0.00E+00">
                  <c:v>5.98032473163292E-5</c:v>
                </c:pt>
                <c:pt idx="3306" formatCode="0.00E+00">
                  <c:v>2.99016236581646E-5</c:v>
                </c:pt>
                <c:pt idx="3307" formatCode="0.00E+00">
                  <c:v>2.99016236581646E-5</c:v>
                </c:pt>
                <c:pt idx="3308" formatCode="0.00E+00">
                  <c:v>5.98032473163292E-5</c:v>
                </c:pt>
                <c:pt idx="3309" formatCode="0.00E+00">
                  <c:v>2.99016236581646E-5</c:v>
                </c:pt>
                <c:pt idx="3310" formatCode="0.00E+00">
                  <c:v>2.99016236581646E-5</c:v>
                </c:pt>
                <c:pt idx="3311" formatCode="0.00E+00">
                  <c:v>2.99016236581646E-5</c:v>
                </c:pt>
                <c:pt idx="3312" formatCode="0.00E+00">
                  <c:v>8.9704870974494E-5</c:v>
                </c:pt>
                <c:pt idx="3313" formatCode="0.00E+00">
                  <c:v>2.99016236581646E-5</c:v>
                </c:pt>
                <c:pt idx="3314" formatCode="0.00E+00">
                  <c:v>2.99016236581646E-5</c:v>
                </c:pt>
                <c:pt idx="3315" formatCode="0.00E+00">
                  <c:v>5.98032473163292E-5</c:v>
                </c:pt>
                <c:pt idx="3316" formatCode="0.00E+00">
                  <c:v>2.99016236581646E-5</c:v>
                </c:pt>
                <c:pt idx="3317" formatCode="0.00E+00">
                  <c:v>2.99016236581646E-5</c:v>
                </c:pt>
                <c:pt idx="3318" formatCode="0.00E+00">
                  <c:v>2.99016236581646E-5</c:v>
                </c:pt>
                <c:pt idx="3319" formatCode="0.00E+00">
                  <c:v>2.99016236581646E-5</c:v>
                </c:pt>
                <c:pt idx="3320" formatCode="0.00E+00">
                  <c:v>8.9704870974494E-5</c:v>
                </c:pt>
                <c:pt idx="3321" formatCode="0.00E+00">
                  <c:v>2.99016236581646E-5</c:v>
                </c:pt>
                <c:pt idx="3322" formatCode="0.00E+00">
                  <c:v>2.99016236581646E-5</c:v>
                </c:pt>
                <c:pt idx="3323" formatCode="0.00E+00">
                  <c:v>2.99016236581646E-5</c:v>
                </c:pt>
                <c:pt idx="3324" formatCode="0.00E+00">
                  <c:v>5.98032473163292E-5</c:v>
                </c:pt>
                <c:pt idx="3325" formatCode="0.00E+00">
                  <c:v>5.98032473163292E-5</c:v>
                </c:pt>
                <c:pt idx="3326" formatCode="0.00E+00">
                  <c:v>2.99016236581646E-5</c:v>
                </c:pt>
                <c:pt idx="3327" formatCode="0.00E+00">
                  <c:v>5.98032473163292E-5</c:v>
                </c:pt>
                <c:pt idx="3328" formatCode="0.00E+00">
                  <c:v>0.000119606494632658</c:v>
                </c:pt>
                <c:pt idx="3329" formatCode="0.00E+00">
                  <c:v>5.98032473163292E-5</c:v>
                </c:pt>
                <c:pt idx="3330" formatCode="0.00E+00">
                  <c:v>2.99016236581646E-5</c:v>
                </c:pt>
                <c:pt idx="3331" formatCode="0.00E+00">
                  <c:v>2.99016236581646E-5</c:v>
                </c:pt>
                <c:pt idx="3332" formatCode="0.00E+00">
                  <c:v>2.99016236581646E-5</c:v>
                </c:pt>
                <c:pt idx="3333" formatCode="0.00E+00">
                  <c:v>2.99016236581646E-5</c:v>
                </c:pt>
                <c:pt idx="3334" formatCode="0.00E+00">
                  <c:v>5.98032473163292E-5</c:v>
                </c:pt>
                <c:pt idx="3335" formatCode="0.00E+00">
                  <c:v>2.99016236581646E-5</c:v>
                </c:pt>
                <c:pt idx="3336" formatCode="0.00E+00">
                  <c:v>5.98032473163292E-5</c:v>
                </c:pt>
                <c:pt idx="3337" formatCode="0.00E+00">
                  <c:v>5.98032473163292E-5</c:v>
                </c:pt>
                <c:pt idx="3338" formatCode="0.00E+00">
                  <c:v>0.000119606494632658</c:v>
                </c:pt>
                <c:pt idx="3339" formatCode="0.00E+00">
                  <c:v>2.99016236581646E-5</c:v>
                </c:pt>
                <c:pt idx="3340" formatCode="0.00E+00">
                  <c:v>2.99016236581646E-5</c:v>
                </c:pt>
                <c:pt idx="3341" formatCode="0.00E+00">
                  <c:v>2.99016236581646E-5</c:v>
                </c:pt>
                <c:pt idx="3342" formatCode="0.00E+00">
                  <c:v>2.99016236581646E-5</c:v>
                </c:pt>
                <c:pt idx="3343" formatCode="0.00E+00">
                  <c:v>2.99016236581646E-5</c:v>
                </c:pt>
                <c:pt idx="3344" formatCode="0.00E+00">
                  <c:v>2.99016236581646E-5</c:v>
                </c:pt>
                <c:pt idx="3345" formatCode="0.00E+00">
                  <c:v>2.99016236581646E-5</c:v>
                </c:pt>
                <c:pt idx="3346" formatCode="0.00E+00">
                  <c:v>2.99016236581646E-5</c:v>
                </c:pt>
                <c:pt idx="3347" formatCode="0.00E+00">
                  <c:v>5.98032473163292E-5</c:v>
                </c:pt>
                <c:pt idx="3348" formatCode="0.00E+00">
                  <c:v>5.98032473163292E-5</c:v>
                </c:pt>
                <c:pt idx="3349" formatCode="0.00E+00">
                  <c:v>0.000119606494632658</c:v>
                </c:pt>
                <c:pt idx="3350" formatCode="0.00E+00">
                  <c:v>2.99016236581646E-5</c:v>
                </c:pt>
                <c:pt idx="3351" formatCode="0.00E+00">
                  <c:v>2.99016236581646E-5</c:v>
                </c:pt>
                <c:pt idx="3352" formatCode="0.00E+00">
                  <c:v>2.99016236581646E-5</c:v>
                </c:pt>
                <c:pt idx="3353" formatCode="0.00E+00">
                  <c:v>2.99016236581646E-5</c:v>
                </c:pt>
                <c:pt idx="3354" formatCode="0.00E+00">
                  <c:v>8.9704870974494E-5</c:v>
                </c:pt>
                <c:pt idx="3355" formatCode="0.00E+00">
                  <c:v>2.99016236581646E-5</c:v>
                </c:pt>
                <c:pt idx="3356" formatCode="0.00E+00">
                  <c:v>5.98032473163292E-5</c:v>
                </c:pt>
                <c:pt idx="3357" formatCode="0.00E+00">
                  <c:v>8.9704870974494E-5</c:v>
                </c:pt>
                <c:pt idx="3358" formatCode="0.00E+00">
                  <c:v>5.98032473163292E-5</c:v>
                </c:pt>
                <c:pt idx="3359" formatCode="0.00E+00">
                  <c:v>5.98032473163292E-5</c:v>
                </c:pt>
                <c:pt idx="3360" formatCode="0.00E+00">
                  <c:v>8.9704870974494E-5</c:v>
                </c:pt>
                <c:pt idx="3361" formatCode="0.00E+00">
                  <c:v>2.99016236581646E-5</c:v>
                </c:pt>
                <c:pt idx="3362" formatCode="0.00E+00">
                  <c:v>5.98032473163292E-5</c:v>
                </c:pt>
                <c:pt idx="3363" formatCode="0.00E+00">
                  <c:v>0.000149508118290823</c:v>
                </c:pt>
                <c:pt idx="3364" formatCode="0.00E+00">
                  <c:v>5.98032473163292E-5</c:v>
                </c:pt>
                <c:pt idx="3365" formatCode="0.00E+00">
                  <c:v>5.98032473163292E-5</c:v>
                </c:pt>
                <c:pt idx="3366" formatCode="0.00E+00">
                  <c:v>2.99016236581646E-5</c:v>
                </c:pt>
                <c:pt idx="3367" formatCode="0.00E+00">
                  <c:v>2.99016236581646E-5</c:v>
                </c:pt>
                <c:pt idx="3368" formatCode="0.00E+00">
                  <c:v>5.98032473163292E-5</c:v>
                </c:pt>
                <c:pt idx="3369" formatCode="0.00E+00">
                  <c:v>5.98032473163292E-5</c:v>
                </c:pt>
                <c:pt idx="3370" formatCode="0.00E+00">
                  <c:v>2.99016236581646E-5</c:v>
                </c:pt>
                <c:pt idx="3371" formatCode="0.00E+00">
                  <c:v>5.98032473163292E-5</c:v>
                </c:pt>
                <c:pt idx="3372" formatCode="0.00E+00">
                  <c:v>2.99016236581646E-5</c:v>
                </c:pt>
                <c:pt idx="3373" formatCode="0.00E+00">
                  <c:v>5.98032473163292E-5</c:v>
                </c:pt>
                <c:pt idx="3374" formatCode="0.00E+00">
                  <c:v>8.9704870974494E-5</c:v>
                </c:pt>
                <c:pt idx="3375" formatCode="0.00E+00">
                  <c:v>5.98032473163292E-5</c:v>
                </c:pt>
                <c:pt idx="3376" formatCode="0.00E+00">
                  <c:v>8.9704870974494E-5</c:v>
                </c:pt>
                <c:pt idx="3377" formatCode="0.00E+00">
                  <c:v>5.98032473163292E-5</c:v>
                </c:pt>
                <c:pt idx="3378" formatCode="0.00E+00">
                  <c:v>2.99016236581646E-5</c:v>
                </c:pt>
                <c:pt idx="3379" formatCode="0.00E+00">
                  <c:v>2.99016236581646E-5</c:v>
                </c:pt>
                <c:pt idx="3380" formatCode="0.00E+00">
                  <c:v>2.99016236581646E-5</c:v>
                </c:pt>
                <c:pt idx="3381" formatCode="0.00E+00">
                  <c:v>5.98032473163292E-5</c:v>
                </c:pt>
                <c:pt idx="3382" formatCode="0.00E+00">
                  <c:v>2.99016236581646E-5</c:v>
                </c:pt>
                <c:pt idx="3383" formatCode="0.00E+00">
                  <c:v>2.99016236581646E-5</c:v>
                </c:pt>
                <c:pt idx="3384" formatCode="0.00E+00">
                  <c:v>2.99016236581646E-5</c:v>
                </c:pt>
                <c:pt idx="3385" formatCode="0.00E+00">
                  <c:v>2.99016236581646E-5</c:v>
                </c:pt>
                <c:pt idx="3386" formatCode="0.00E+00">
                  <c:v>2.99016236581646E-5</c:v>
                </c:pt>
                <c:pt idx="3387" formatCode="0.00E+00">
                  <c:v>2.99016236581646E-5</c:v>
                </c:pt>
                <c:pt idx="3388" formatCode="0.00E+00">
                  <c:v>2.99016236581646E-5</c:v>
                </c:pt>
                <c:pt idx="3389" formatCode="0.00E+00">
                  <c:v>5.98032473163292E-5</c:v>
                </c:pt>
                <c:pt idx="3390" formatCode="0.00E+00">
                  <c:v>2.99016236581646E-5</c:v>
                </c:pt>
                <c:pt idx="3391" formatCode="0.00E+00">
                  <c:v>5.98032473163292E-5</c:v>
                </c:pt>
                <c:pt idx="3392" formatCode="0.00E+00">
                  <c:v>5.98032473163292E-5</c:v>
                </c:pt>
                <c:pt idx="3393" formatCode="0.00E+00">
                  <c:v>5.98032473163292E-5</c:v>
                </c:pt>
                <c:pt idx="3394" formatCode="0.00E+00">
                  <c:v>2.99016236581646E-5</c:v>
                </c:pt>
                <c:pt idx="3395" formatCode="0.00E+00">
                  <c:v>0.000119606494632658</c:v>
                </c:pt>
                <c:pt idx="3396" formatCode="0.00E+00">
                  <c:v>2.99016236581646E-5</c:v>
                </c:pt>
                <c:pt idx="3397" formatCode="0.00E+00">
                  <c:v>5.98032473163292E-5</c:v>
                </c:pt>
                <c:pt idx="3398" formatCode="0.00E+00">
                  <c:v>5.98032473163292E-5</c:v>
                </c:pt>
                <c:pt idx="3399" formatCode="0.00E+00">
                  <c:v>2.99016236581646E-5</c:v>
                </c:pt>
                <c:pt idx="3400" formatCode="0.00E+00">
                  <c:v>5.98032473163292E-5</c:v>
                </c:pt>
                <c:pt idx="3401" formatCode="0.00E+00">
                  <c:v>2.99016236581646E-5</c:v>
                </c:pt>
                <c:pt idx="3402" formatCode="0.00E+00">
                  <c:v>2.99016236581646E-5</c:v>
                </c:pt>
                <c:pt idx="3403" formatCode="0.00E+00">
                  <c:v>2.99016236581646E-5</c:v>
                </c:pt>
                <c:pt idx="3404" formatCode="0.00E+00">
                  <c:v>2.99016236581646E-5</c:v>
                </c:pt>
                <c:pt idx="3405" formatCode="0.00E+00">
                  <c:v>8.9704870974494E-5</c:v>
                </c:pt>
                <c:pt idx="3406" formatCode="0.00E+00">
                  <c:v>2.99016236581646E-5</c:v>
                </c:pt>
                <c:pt idx="3407" formatCode="0.00E+00">
                  <c:v>8.9704870974494E-5</c:v>
                </c:pt>
                <c:pt idx="3408" formatCode="0.00E+00">
                  <c:v>8.9704870974494E-5</c:v>
                </c:pt>
                <c:pt idx="3409" formatCode="0.00E+00">
                  <c:v>2.99016236581646E-5</c:v>
                </c:pt>
                <c:pt idx="3410" formatCode="0.00E+00">
                  <c:v>5.98032473163292E-5</c:v>
                </c:pt>
                <c:pt idx="3411" formatCode="0.00E+00">
                  <c:v>2.99016236581646E-5</c:v>
                </c:pt>
                <c:pt idx="3412" formatCode="0.00E+00">
                  <c:v>5.98032473163292E-5</c:v>
                </c:pt>
                <c:pt idx="3413" formatCode="0.00E+00">
                  <c:v>2.99016236581646E-5</c:v>
                </c:pt>
                <c:pt idx="3414" formatCode="0.00E+00">
                  <c:v>2.99016236581646E-5</c:v>
                </c:pt>
                <c:pt idx="3415" formatCode="0.00E+00">
                  <c:v>5.98032473163292E-5</c:v>
                </c:pt>
                <c:pt idx="3416" formatCode="0.00E+00">
                  <c:v>5.98032473163292E-5</c:v>
                </c:pt>
                <c:pt idx="3417" formatCode="0.00E+00">
                  <c:v>2.99016236581646E-5</c:v>
                </c:pt>
                <c:pt idx="3418" formatCode="0.00E+00">
                  <c:v>2.99016236581646E-5</c:v>
                </c:pt>
                <c:pt idx="3419" formatCode="0.00E+00">
                  <c:v>2.99016236581646E-5</c:v>
                </c:pt>
                <c:pt idx="3420" formatCode="0.00E+00">
                  <c:v>2.99016236581646E-5</c:v>
                </c:pt>
                <c:pt idx="3421" formatCode="0.00E+00">
                  <c:v>2.99016236581646E-5</c:v>
                </c:pt>
                <c:pt idx="3422" formatCode="0.00E+00">
                  <c:v>2.99016236581646E-5</c:v>
                </c:pt>
                <c:pt idx="3423" formatCode="0.00E+00">
                  <c:v>2.99016236581646E-5</c:v>
                </c:pt>
                <c:pt idx="3424" formatCode="0.00E+00">
                  <c:v>2.99016236581646E-5</c:v>
                </c:pt>
                <c:pt idx="3425" formatCode="0.00E+00">
                  <c:v>2.99016236581646E-5</c:v>
                </c:pt>
                <c:pt idx="3426" formatCode="0.00E+00">
                  <c:v>2.99016236581646E-5</c:v>
                </c:pt>
                <c:pt idx="3427" formatCode="0.00E+00">
                  <c:v>2.99016236581646E-5</c:v>
                </c:pt>
                <c:pt idx="3428" formatCode="0.00E+00">
                  <c:v>2.99016236581646E-5</c:v>
                </c:pt>
                <c:pt idx="3429" formatCode="0.00E+00">
                  <c:v>5.98032473163292E-5</c:v>
                </c:pt>
                <c:pt idx="3430" formatCode="0.00E+00">
                  <c:v>2.99016236581646E-5</c:v>
                </c:pt>
                <c:pt idx="3431" formatCode="0.00E+00">
                  <c:v>5.98032473163292E-5</c:v>
                </c:pt>
                <c:pt idx="3432" formatCode="0.00E+00">
                  <c:v>2.99016236581646E-5</c:v>
                </c:pt>
                <c:pt idx="3433" formatCode="0.00E+00">
                  <c:v>8.9704870974494E-5</c:v>
                </c:pt>
                <c:pt idx="3434" formatCode="0.00E+00">
                  <c:v>5.98032473163292E-5</c:v>
                </c:pt>
                <c:pt idx="3435" formatCode="0.00E+00">
                  <c:v>2.99016236581646E-5</c:v>
                </c:pt>
                <c:pt idx="3436" formatCode="0.00E+00">
                  <c:v>8.9704870974494E-5</c:v>
                </c:pt>
                <c:pt idx="3437" formatCode="0.00E+00">
                  <c:v>2.99016236581646E-5</c:v>
                </c:pt>
                <c:pt idx="3438" formatCode="0.00E+00">
                  <c:v>2.99016236581646E-5</c:v>
                </c:pt>
                <c:pt idx="3439" formatCode="0.00E+00">
                  <c:v>2.99016236581646E-5</c:v>
                </c:pt>
                <c:pt idx="3440" formatCode="0.00E+00">
                  <c:v>5.98032473163292E-5</c:v>
                </c:pt>
                <c:pt idx="3441" formatCode="0.00E+00">
                  <c:v>5.98032473163292E-5</c:v>
                </c:pt>
                <c:pt idx="3442" formatCode="0.00E+00">
                  <c:v>2.99016236581646E-5</c:v>
                </c:pt>
                <c:pt idx="3443" formatCode="0.00E+00">
                  <c:v>2.99016236581646E-5</c:v>
                </c:pt>
                <c:pt idx="3444" formatCode="0.00E+00">
                  <c:v>2.99016236581646E-5</c:v>
                </c:pt>
                <c:pt idx="3445" formatCode="0.00E+00">
                  <c:v>8.9704870974494E-5</c:v>
                </c:pt>
                <c:pt idx="3446" formatCode="0.00E+00">
                  <c:v>2.99016236581646E-5</c:v>
                </c:pt>
                <c:pt idx="3447" formatCode="0.00E+00">
                  <c:v>2.99016236581646E-5</c:v>
                </c:pt>
                <c:pt idx="3448" formatCode="0.00E+00">
                  <c:v>5.98032473163292E-5</c:v>
                </c:pt>
                <c:pt idx="3449" formatCode="0.00E+00">
                  <c:v>5.98032473163292E-5</c:v>
                </c:pt>
                <c:pt idx="3450" formatCode="0.00E+00">
                  <c:v>5.98032473163292E-5</c:v>
                </c:pt>
                <c:pt idx="3451" formatCode="0.00E+00">
                  <c:v>5.98032473163292E-5</c:v>
                </c:pt>
                <c:pt idx="3452" formatCode="0.00E+00">
                  <c:v>5.98032473163292E-5</c:v>
                </c:pt>
                <c:pt idx="3453" formatCode="0.00E+00">
                  <c:v>5.98032473163292E-5</c:v>
                </c:pt>
                <c:pt idx="3454" formatCode="0.00E+00">
                  <c:v>5.98032473163292E-5</c:v>
                </c:pt>
                <c:pt idx="3455" formatCode="0.00E+00">
                  <c:v>5.98032473163292E-5</c:v>
                </c:pt>
                <c:pt idx="3456" formatCode="0.00E+00">
                  <c:v>2.99016236581646E-5</c:v>
                </c:pt>
                <c:pt idx="3457" formatCode="0.00E+00">
                  <c:v>2.99016236581646E-5</c:v>
                </c:pt>
                <c:pt idx="3458" formatCode="0.00E+00">
                  <c:v>2.99016236581646E-5</c:v>
                </c:pt>
                <c:pt idx="3459" formatCode="0.00E+00">
                  <c:v>2.99016236581646E-5</c:v>
                </c:pt>
                <c:pt idx="3460" formatCode="0.00E+00">
                  <c:v>2.99016236581646E-5</c:v>
                </c:pt>
                <c:pt idx="3461" formatCode="0.00E+00">
                  <c:v>2.99016236581646E-5</c:v>
                </c:pt>
                <c:pt idx="3462" formatCode="0.00E+00">
                  <c:v>2.99016236581646E-5</c:v>
                </c:pt>
                <c:pt idx="3463" formatCode="0.00E+00">
                  <c:v>2.99016236581646E-5</c:v>
                </c:pt>
                <c:pt idx="3464" formatCode="0.00E+00">
                  <c:v>8.9704870974494E-5</c:v>
                </c:pt>
                <c:pt idx="3465" formatCode="0.00E+00">
                  <c:v>2.99016236581646E-5</c:v>
                </c:pt>
                <c:pt idx="3466" formatCode="0.00E+00">
                  <c:v>2.99016236581646E-5</c:v>
                </c:pt>
                <c:pt idx="3467" formatCode="0.00E+00">
                  <c:v>5.98032473163292E-5</c:v>
                </c:pt>
                <c:pt idx="3468" formatCode="0.00E+00">
                  <c:v>2.99016236581646E-5</c:v>
                </c:pt>
                <c:pt idx="3469" formatCode="0.00E+00">
                  <c:v>2.99016236581646E-5</c:v>
                </c:pt>
                <c:pt idx="3470" formatCode="0.00E+00">
                  <c:v>2.99016236581646E-5</c:v>
                </c:pt>
                <c:pt idx="3471" formatCode="0.00E+00">
                  <c:v>2.99016236581646E-5</c:v>
                </c:pt>
                <c:pt idx="3472" formatCode="0.00E+00">
                  <c:v>5.98032473163292E-5</c:v>
                </c:pt>
                <c:pt idx="3473" formatCode="0.00E+00">
                  <c:v>2.99016236581646E-5</c:v>
                </c:pt>
                <c:pt idx="3474" formatCode="0.00E+00">
                  <c:v>2.99016236581646E-5</c:v>
                </c:pt>
                <c:pt idx="3475" formatCode="0.00E+00">
                  <c:v>2.99016236581646E-5</c:v>
                </c:pt>
                <c:pt idx="3476" formatCode="0.00E+00">
                  <c:v>2.99016236581646E-5</c:v>
                </c:pt>
                <c:pt idx="3477" formatCode="0.00E+00">
                  <c:v>5.98032473163292E-5</c:v>
                </c:pt>
                <c:pt idx="3478" formatCode="0.00E+00">
                  <c:v>2.99016236581646E-5</c:v>
                </c:pt>
                <c:pt idx="3479" formatCode="0.00E+00">
                  <c:v>5.98032473163292E-5</c:v>
                </c:pt>
                <c:pt idx="3480" formatCode="0.00E+00">
                  <c:v>2.99016236581646E-5</c:v>
                </c:pt>
                <c:pt idx="3481" formatCode="0.00E+00">
                  <c:v>2.99016236581646E-5</c:v>
                </c:pt>
                <c:pt idx="3482" formatCode="0.00E+00">
                  <c:v>2.99016236581646E-5</c:v>
                </c:pt>
                <c:pt idx="3483" formatCode="0.00E+00">
                  <c:v>8.9704870974494E-5</c:v>
                </c:pt>
                <c:pt idx="3484" formatCode="0.00E+00">
                  <c:v>2.99016236581646E-5</c:v>
                </c:pt>
                <c:pt idx="3485" formatCode="0.00E+00">
                  <c:v>5.98032473163292E-5</c:v>
                </c:pt>
                <c:pt idx="3486" formatCode="0.00E+00">
                  <c:v>5.98032473163292E-5</c:v>
                </c:pt>
                <c:pt idx="3487" formatCode="0.00E+00">
                  <c:v>2.99016236581646E-5</c:v>
                </c:pt>
                <c:pt idx="3488" formatCode="0.00E+00">
                  <c:v>8.9704870974494E-5</c:v>
                </c:pt>
                <c:pt idx="3489" formatCode="0.00E+00">
                  <c:v>8.9704870974494E-5</c:v>
                </c:pt>
                <c:pt idx="3490" formatCode="0.00E+00">
                  <c:v>2.99016236581646E-5</c:v>
                </c:pt>
                <c:pt idx="3491" formatCode="0.00E+00">
                  <c:v>2.99016236581646E-5</c:v>
                </c:pt>
                <c:pt idx="3492" formatCode="0.00E+00">
                  <c:v>8.9704870974494E-5</c:v>
                </c:pt>
                <c:pt idx="3493" formatCode="0.00E+00">
                  <c:v>2.99016236581646E-5</c:v>
                </c:pt>
                <c:pt idx="3494" formatCode="0.00E+00">
                  <c:v>2.99016236581646E-5</c:v>
                </c:pt>
                <c:pt idx="3495" formatCode="0.00E+00">
                  <c:v>2.99016236581646E-5</c:v>
                </c:pt>
                <c:pt idx="3496" formatCode="0.00E+00">
                  <c:v>2.99016236581646E-5</c:v>
                </c:pt>
                <c:pt idx="3497" formatCode="0.00E+00">
                  <c:v>5.98032473163292E-5</c:v>
                </c:pt>
                <c:pt idx="3498" formatCode="0.00E+00">
                  <c:v>2.99016236581646E-5</c:v>
                </c:pt>
                <c:pt idx="3499" formatCode="0.00E+00">
                  <c:v>2.99016236581646E-5</c:v>
                </c:pt>
                <c:pt idx="3500" formatCode="0.00E+00">
                  <c:v>2.99016236581646E-5</c:v>
                </c:pt>
                <c:pt idx="3501" formatCode="0.00E+00">
                  <c:v>2.99016236581646E-5</c:v>
                </c:pt>
                <c:pt idx="3502" formatCode="0.00E+00">
                  <c:v>8.9704870974494E-5</c:v>
                </c:pt>
                <c:pt idx="3503" formatCode="0.00E+00">
                  <c:v>2.99016236581646E-5</c:v>
                </c:pt>
                <c:pt idx="3504" formatCode="0.00E+00">
                  <c:v>2.99016236581646E-5</c:v>
                </c:pt>
                <c:pt idx="3505" formatCode="0.00E+00">
                  <c:v>2.99016236581646E-5</c:v>
                </c:pt>
                <c:pt idx="3506" formatCode="0.00E+00">
                  <c:v>2.99016236581646E-5</c:v>
                </c:pt>
                <c:pt idx="3507" formatCode="0.00E+00">
                  <c:v>5.98032473163292E-5</c:v>
                </c:pt>
                <c:pt idx="3508" formatCode="0.00E+00">
                  <c:v>5.98032473163292E-5</c:v>
                </c:pt>
                <c:pt idx="3509" formatCode="0.00E+00">
                  <c:v>2.99016236581646E-5</c:v>
                </c:pt>
                <c:pt idx="3510" formatCode="0.00E+00">
                  <c:v>2.99016236581646E-5</c:v>
                </c:pt>
                <c:pt idx="3511" formatCode="0.00E+00">
                  <c:v>2.99016236581646E-5</c:v>
                </c:pt>
                <c:pt idx="3512" formatCode="0.00E+00">
                  <c:v>5.98032473163292E-5</c:v>
                </c:pt>
                <c:pt idx="3513" formatCode="0.00E+00">
                  <c:v>5.98032473163292E-5</c:v>
                </c:pt>
                <c:pt idx="3514" formatCode="0.00E+00">
                  <c:v>2.99016236581646E-5</c:v>
                </c:pt>
                <c:pt idx="3515" formatCode="0.00E+00">
                  <c:v>2.99016236581646E-5</c:v>
                </c:pt>
                <c:pt idx="3516" formatCode="0.00E+00">
                  <c:v>2.99016236581646E-5</c:v>
                </c:pt>
                <c:pt idx="3517" formatCode="0.00E+00">
                  <c:v>2.99016236581646E-5</c:v>
                </c:pt>
                <c:pt idx="3518" formatCode="0.00E+00">
                  <c:v>2.99016236581646E-5</c:v>
                </c:pt>
                <c:pt idx="3519" formatCode="0.00E+00">
                  <c:v>2.99016236581646E-5</c:v>
                </c:pt>
                <c:pt idx="3520" formatCode="0.00E+00">
                  <c:v>2.99016236581646E-5</c:v>
                </c:pt>
                <c:pt idx="3521" formatCode="0.00E+00">
                  <c:v>2.99016236581646E-5</c:v>
                </c:pt>
                <c:pt idx="3522" formatCode="0.00E+00">
                  <c:v>5.98032473163292E-5</c:v>
                </c:pt>
                <c:pt idx="3523" formatCode="0.00E+00">
                  <c:v>2.99016236581646E-5</c:v>
                </c:pt>
                <c:pt idx="3524" formatCode="0.00E+00">
                  <c:v>2.99016236581646E-5</c:v>
                </c:pt>
                <c:pt idx="3525" formatCode="0.00E+00">
                  <c:v>2.99016236581646E-5</c:v>
                </c:pt>
                <c:pt idx="3526" formatCode="0.00E+00">
                  <c:v>2.99016236581646E-5</c:v>
                </c:pt>
                <c:pt idx="3527" formatCode="0.00E+00">
                  <c:v>2.99016236581646E-5</c:v>
                </c:pt>
                <c:pt idx="3528" formatCode="0.00E+00">
                  <c:v>2.99016236581646E-5</c:v>
                </c:pt>
                <c:pt idx="3529" formatCode="0.00E+00">
                  <c:v>2.99016236581646E-5</c:v>
                </c:pt>
                <c:pt idx="3530" formatCode="0.00E+00">
                  <c:v>2.99016236581646E-5</c:v>
                </c:pt>
                <c:pt idx="3531" formatCode="0.00E+00">
                  <c:v>2.99016236581646E-5</c:v>
                </c:pt>
                <c:pt idx="3532" formatCode="0.00E+00">
                  <c:v>5.98032473163292E-5</c:v>
                </c:pt>
                <c:pt idx="3533" formatCode="0.00E+00">
                  <c:v>2.99016236581646E-5</c:v>
                </c:pt>
                <c:pt idx="3534" formatCode="0.00E+00">
                  <c:v>8.9704870974494E-5</c:v>
                </c:pt>
                <c:pt idx="3535" formatCode="0.00E+00">
                  <c:v>2.99016236581646E-5</c:v>
                </c:pt>
                <c:pt idx="3536" formatCode="0.00E+00">
                  <c:v>2.99016236581646E-5</c:v>
                </c:pt>
                <c:pt idx="3537" formatCode="0.00E+00">
                  <c:v>5.98032473163292E-5</c:v>
                </c:pt>
                <c:pt idx="3538" formatCode="0.00E+00">
                  <c:v>2.99016236581646E-5</c:v>
                </c:pt>
                <c:pt idx="3539" formatCode="0.00E+00">
                  <c:v>2.99016236581646E-5</c:v>
                </c:pt>
                <c:pt idx="3540" formatCode="0.00E+00">
                  <c:v>2.99016236581646E-5</c:v>
                </c:pt>
                <c:pt idx="3541" formatCode="0.00E+00">
                  <c:v>2.99016236581646E-5</c:v>
                </c:pt>
                <c:pt idx="3542" formatCode="0.00E+00">
                  <c:v>2.99016236581646E-5</c:v>
                </c:pt>
                <c:pt idx="3543" formatCode="0.00E+00">
                  <c:v>2.99016236581646E-5</c:v>
                </c:pt>
                <c:pt idx="3544" formatCode="0.00E+00">
                  <c:v>2.99016236581646E-5</c:v>
                </c:pt>
                <c:pt idx="3545" formatCode="0.00E+00">
                  <c:v>2.99016236581646E-5</c:v>
                </c:pt>
                <c:pt idx="3546" formatCode="0.00E+00">
                  <c:v>2.99016236581646E-5</c:v>
                </c:pt>
                <c:pt idx="3547" formatCode="0.00E+00">
                  <c:v>2.99016236581646E-5</c:v>
                </c:pt>
                <c:pt idx="3548" formatCode="0.00E+00">
                  <c:v>2.99016236581646E-5</c:v>
                </c:pt>
                <c:pt idx="3549" formatCode="0.00E+00">
                  <c:v>5.98032473163292E-5</c:v>
                </c:pt>
                <c:pt idx="3550" formatCode="0.00E+00">
                  <c:v>2.99016236581646E-5</c:v>
                </c:pt>
                <c:pt idx="3551" formatCode="0.00E+00">
                  <c:v>2.99016236581646E-5</c:v>
                </c:pt>
                <c:pt idx="3552" formatCode="0.00E+00">
                  <c:v>2.99016236581646E-5</c:v>
                </c:pt>
                <c:pt idx="3553" formatCode="0.00E+00">
                  <c:v>2.99016236581646E-5</c:v>
                </c:pt>
                <c:pt idx="3554" formatCode="0.00E+00">
                  <c:v>5.98032473163292E-5</c:v>
                </c:pt>
                <c:pt idx="3555" formatCode="0.00E+00">
                  <c:v>2.99016236581646E-5</c:v>
                </c:pt>
                <c:pt idx="3556" formatCode="0.00E+00">
                  <c:v>2.99016236581646E-5</c:v>
                </c:pt>
                <c:pt idx="3557" formatCode="0.00E+00">
                  <c:v>5.98032473163292E-5</c:v>
                </c:pt>
                <c:pt idx="3558" formatCode="0.00E+00">
                  <c:v>2.99016236581646E-5</c:v>
                </c:pt>
                <c:pt idx="3559" formatCode="0.00E+00">
                  <c:v>2.99016236581646E-5</c:v>
                </c:pt>
                <c:pt idx="3560" formatCode="0.00E+00">
                  <c:v>2.99016236581646E-5</c:v>
                </c:pt>
                <c:pt idx="3561" formatCode="0.00E+00">
                  <c:v>2.99016236581646E-5</c:v>
                </c:pt>
                <c:pt idx="3562" formatCode="0.00E+00">
                  <c:v>2.99016236581646E-5</c:v>
                </c:pt>
                <c:pt idx="3563" formatCode="0.00E+00">
                  <c:v>2.99016236581646E-5</c:v>
                </c:pt>
                <c:pt idx="3564" formatCode="0.00E+00">
                  <c:v>5.98032473163292E-5</c:v>
                </c:pt>
                <c:pt idx="3565" formatCode="0.00E+00">
                  <c:v>2.99016236581646E-5</c:v>
                </c:pt>
                <c:pt idx="3566" formatCode="0.00E+00">
                  <c:v>5.98032473163292E-5</c:v>
                </c:pt>
                <c:pt idx="3567" formatCode="0.00E+00">
                  <c:v>2.99016236581646E-5</c:v>
                </c:pt>
                <c:pt idx="3568" formatCode="0.00E+00">
                  <c:v>5.98032473163292E-5</c:v>
                </c:pt>
                <c:pt idx="3569" formatCode="0.00E+00">
                  <c:v>2.99016236581646E-5</c:v>
                </c:pt>
                <c:pt idx="3570" formatCode="0.00E+00">
                  <c:v>2.99016236581646E-5</c:v>
                </c:pt>
                <c:pt idx="3571" formatCode="0.00E+00">
                  <c:v>2.99016236581646E-5</c:v>
                </c:pt>
                <c:pt idx="3572" formatCode="0.00E+00">
                  <c:v>2.99016236581646E-5</c:v>
                </c:pt>
                <c:pt idx="3573" formatCode="0.00E+00">
                  <c:v>5.98032473163292E-5</c:v>
                </c:pt>
                <c:pt idx="3574" formatCode="0.00E+00">
                  <c:v>2.99016236581646E-5</c:v>
                </c:pt>
                <c:pt idx="3575" formatCode="0.00E+00">
                  <c:v>2.99016236581646E-5</c:v>
                </c:pt>
                <c:pt idx="3576" formatCode="0.00E+00">
                  <c:v>2.99016236581646E-5</c:v>
                </c:pt>
                <c:pt idx="3577" formatCode="0.00E+00">
                  <c:v>2.99016236581646E-5</c:v>
                </c:pt>
                <c:pt idx="3578" formatCode="0.00E+00">
                  <c:v>2.99016236581646E-5</c:v>
                </c:pt>
                <c:pt idx="3579" formatCode="0.00E+00">
                  <c:v>2.99016236581646E-5</c:v>
                </c:pt>
                <c:pt idx="3580" formatCode="0.00E+00">
                  <c:v>5.98032473163292E-5</c:v>
                </c:pt>
                <c:pt idx="3581" formatCode="0.00E+00">
                  <c:v>2.99016236581646E-5</c:v>
                </c:pt>
                <c:pt idx="3582" formatCode="0.00E+00">
                  <c:v>2.99016236581646E-5</c:v>
                </c:pt>
                <c:pt idx="3583" formatCode="0.00E+00">
                  <c:v>2.99016236581646E-5</c:v>
                </c:pt>
                <c:pt idx="3584" formatCode="0.00E+00">
                  <c:v>2.99016236581646E-5</c:v>
                </c:pt>
                <c:pt idx="3585" formatCode="0.00E+00">
                  <c:v>2.99016236581646E-5</c:v>
                </c:pt>
                <c:pt idx="3586" formatCode="0.00E+00">
                  <c:v>2.99016236581646E-5</c:v>
                </c:pt>
                <c:pt idx="3587" formatCode="0.00E+00">
                  <c:v>2.99016236581646E-5</c:v>
                </c:pt>
                <c:pt idx="3588" formatCode="0.00E+00">
                  <c:v>2.99016236581646E-5</c:v>
                </c:pt>
                <c:pt idx="3589" formatCode="0.00E+00">
                  <c:v>5.98032473163292E-5</c:v>
                </c:pt>
                <c:pt idx="3590" formatCode="0.00E+00">
                  <c:v>2.99016236581646E-5</c:v>
                </c:pt>
                <c:pt idx="3591" formatCode="0.00E+00">
                  <c:v>2.99016236581646E-5</c:v>
                </c:pt>
                <c:pt idx="3592" formatCode="0.00E+00">
                  <c:v>2.99016236581646E-5</c:v>
                </c:pt>
                <c:pt idx="3593" formatCode="0.00E+00">
                  <c:v>2.99016236581646E-5</c:v>
                </c:pt>
                <c:pt idx="3594" formatCode="0.00E+00">
                  <c:v>2.99016236581646E-5</c:v>
                </c:pt>
                <c:pt idx="3595" formatCode="0.00E+00">
                  <c:v>2.99016236581646E-5</c:v>
                </c:pt>
                <c:pt idx="3596" formatCode="0.00E+00">
                  <c:v>2.99016236581646E-5</c:v>
                </c:pt>
                <c:pt idx="3597" formatCode="0.00E+00">
                  <c:v>8.9704870974494E-5</c:v>
                </c:pt>
                <c:pt idx="3598" formatCode="0.00E+00">
                  <c:v>2.99016236581646E-5</c:v>
                </c:pt>
                <c:pt idx="3599" formatCode="0.00E+00">
                  <c:v>5.98032473163292E-5</c:v>
                </c:pt>
                <c:pt idx="3600" formatCode="0.00E+00">
                  <c:v>5.98032473163292E-5</c:v>
                </c:pt>
                <c:pt idx="3601" formatCode="0.00E+00">
                  <c:v>2.99016236581646E-5</c:v>
                </c:pt>
                <c:pt idx="3602" formatCode="0.00E+00">
                  <c:v>2.99016236581646E-5</c:v>
                </c:pt>
                <c:pt idx="3603" formatCode="0.00E+00">
                  <c:v>2.99016236581646E-5</c:v>
                </c:pt>
                <c:pt idx="3604" formatCode="0.00E+00">
                  <c:v>2.99016236581646E-5</c:v>
                </c:pt>
                <c:pt idx="3605" formatCode="0.00E+00">
                  <c:v>2.99016236581646E-5</c:v>
                </c:pt>
                <c:pt idx="3606" formatCode="0.00E+00">
                  <c:v>2.99016236581646E-5</c:v>
                </c:pt>
                <c:pt idx="3607" formatCode="0.00E+00">
                  <c:v>2.99016236581646E-5</c:v>
                </c:pt>
                <c:pt idx="3608" formatCode="0.00E+00">
                  <c:v>8.9704870974494E-5</c:v>
                </c:pt>
                <c:pt idx="3609" formatCode="0.00E+00">
                  <c:v>2.99016236581646E-5</c:v>
                </c:pt>
                <c:pt idx="3610" formatCode="0.00E+00">
                  <c:v>2.99016236581646E-5</c:v>
                </c:pt>
                <c:pt idx="3611" formatCode="0.00E+00">
                  <c:v>2.99016236581646E-5</c:v>
                </c:pt>
                <c:pt idx="3612" formatCode="0.00E+00">
                  <c:v>5.98032473163292E-5</c:v>
                </c:pt>
                <c:pt idx="3613" formatCode="0.00E+00">
                  <c:v>2.99016236581646E-5</c:v>
                </c:pt>
                <c:pt idx="3614" formatCode="0.00E+00">
                  <c:v>2.99016236581646E-5</c:v>
                </c:pt>
                <c:pt idx="3615" formatCode="0.00E+00">
                  <c:v>2.99016236581646E-5</c:v>
                </c:pt>
                <c:pt idx="3616" formatCode="0.00E+00">
                  <c:v>5.98032473163292E-5</c:v>
                </c:pt>
                <c:pt idx="3617" formatCode="0.00E+00">
                  <c:v>2.99016236581646E-5</c:v>
                </c:pt>
                <c:pt idx="3618" formatCode="0.00E+00">
                  <c:v>2.99016236581646E-5</c:v>
                </c:pt>
                <c:pt idx="3619" formatCode="0.00E+00">
                  <c:v>2.99016236581646E-5</c:v>
                </c:pt>
                <c:pt idx="3620" formatCode="0.00E+00">
                  <c:v>2.99016236581646E-5</c:v>
                </c:pt>
                <c:pt idx="3621" formatCode="0.00E+00">
                  <c:v>2.99016236581646E-5</c:v>
                </c:pt>
                <c:pt idx="3622" formatCode="0.00E+00">
                  <c:v>2.99016236581646E-5</c:v>
                </c:pt>
                <c:pt idx="3623" formatCode="0.00E+00">
                  <c:v>2.99016236581646E-5</c:v>
                </c:pt>
                <c:pt idx="3624" formatCode="0.00E+00">
                  <c:v>5.98032473163292E-5</c:v>
                </c:pt>
                <c:pt idx="3625" formatCode="0.00E+00">
                  <c:v>8.9704870974494E-5</c:v>
                </c:pt>
                <c:pt idx="3626" formatCode="0.00E+00">
                  <c:v>2.99016236581646E-5</c:v>
                </c:pt>
                <c:pt idx="3627" formatCode="0.00E+00">
                  <c:v>2.99016236581646E-5</c:v>
                </c:pt>
                <c:pt idx="3628" formatCode="0.00E+00">
                  <c:v>2.99016236581646E-5</c:v>
                </c:pt>
                <c:pt idx="3629" formatCode="0.00E+00">
                  <c:v>5.98032473163292E-5</c:v>
                </c:pt>
                <c:pt idx="3630" formatCode="0.00E+00">
                  <c:v>2.99016236581646E-5</c:v>
                </c:pt>
                <c:pt idx="3631" formatCode="0.00E+00">
                  <c:v>2.99016236581646E-5</c:v>
                </c:pt>
                <c:pt idx="3632" formatCode="0.00E+00">
                  <c:v>2.99016236581646E-5</c:v>
                </c:pt>
                <c:pt idx="3633" formatCode="0.00E+00">
                  <c:v>2.99016236581646E-5</c:v>
                </c:pt>
                <c:pt idx="3634" formatCode="0.00E+00">
                  <c:v>2.99016236581646E-5</c:v>
                </c:pt>
                <c:pt idx="3635" formatCode="0.00E+00">
                  <c:v>2.99016236581646E-5</c:v>
                </c:pt>
                <c:pt idx="3636" formatCode="0.00E+00">
                  <c:v>2.99016236581646E-5</c:v>
                </c:pt>
                <c:pt idx="3637" formatCode="0.00E+00">
                  <c:v>2.99016236581646E-5</c:v>
                </c:pt>
                <c:pt idx="3638" formatCode="0.00E+00">
                  <c:v>5.98032473163292E-5</c:v>
                </c:pt>
                <c:pt idx="3639" formatCode="0.00E+00">
                  <c:v>2.99016236581646E-5</c:v>
                </c:pt>
                <c:pt idx="3640" formatCode="0.00E+00">
                  <c:v>2.99016236581646E-5</c:v>
                </c:pt>
                <c:pt idx="3641" formatCode="0.00E+00">
                  <c:v>2.99016236581646E-5</c:v>
                </c:pt>
                <c:pt idx="3642" formatCode="0.00E+00">
                  <c:v>2.99016236581646E-5</c:v>
                </c:pt>
                <c:pt idx="3643" formatCode="0.00E+00">
                  <c:v>0.000119606494632658</c:v>
                </c:pt>
                <c:pt idx="3644" formatCode="0.00E+00">
                  <c:v>5.98032473163292E-5</c:v>
                </c:pt>
                <c:pt idx="3645" formatCode="0.00E+00">
                  <c:v>2.99016236581646E-5</c:v>
                </c:pt>
                <c:pt idx="3646" formatCode="0.00E+00">
                  <c:v>2.99016236581646E-5</c:v>
                </c:pt>
                <c:pt idx="3647" formatCode="0.00E+00">
                  <c:v>5.98032473163292E-5</c:v>
                </c:pt>
                <c:pt idx="3648" formatCode="0.00E+00">
                  <c:v>5.98032473163292E-5</c:v>
                </c:pt>
                <c:pt idx="3649" formatCode="0.00E+00">
                  <c:v>2.99016236581646E-5</c:v>
                </c:pt>
                <c:pt idx="3650" formatCode="0.00E+00">
                  <c:v>2.99016236581646E-5</c:v>
                </c:pt>
                <c:pt idx="3651" formatCode="0.00E+00">
                  <c:v>2.99016236581646E-5</c:v>
                </c:pt>
                <c:pt idx="3652" formatCode="0.00E+00">
                  <c:v>2.99016236581646E-5</c:v>
                </c:pt>
                <c:pt idx="3653" formatCode="0.00E+00">
                  <c:v>2.99016236581646E-5</c:v>
                </c:pt>
                <c:pt idx="3654" formatCode="0.00E+00">
                  <c:v>2.99016236581646E-5</c:v>
                </c:pt>
                <c:pt idx="3655" formatCode="0.00E+00">
                  <c:v>2.99016236581646E-5</c:v>
                </c:pt>
                <c:pt idx="3656" formatCode="0.00E+00">
                  <c:v>2.99016236581646E-5</c:v>
                </c:pt>
                <c:pt idx="3657" formatCode="0.00E+00">
                  <c:v>2.99016236581646E-5</c:v>
                </c:pt>
                <c:pt idx="3658" formatCode="0.00E+00">
                  <c:v>2.99016236581646E-5</c:v>
                </c:pt>
                <c:pt idx="3659" formatCode="0.00E+00">
                  <c:v>2.99016236581646E-5</c:v>
                </c:pt>
                <c:pt idx="3660" formatCode="0.00E+00">
                  <c:v>2.99016236581646E-5</c:v>
                </c:pt>
                <c:pt idx="3661" formatCode="0.00E+00">
                  <c:v>2.99016236581646E-5</c:v>
                </c:pt>
                <c:pt idx="3662" formatCode="0.00E+00">
                  <c:v>5.98032473163292E-5</c:v>
                </c:pt>
                <c:pt idx="3663" formatCode="0.00E+00">
                  <c:v>2.99016236581646E-5</c:v>
                </c:pt>
                <c:pt idx="3664" formatCode="0.00E+00">
                  <c:v>2.99016236581646E-5</c:v>
                </c:pt>
                <c:pt idx="3665" formatCode="0.00E+00">
                  <c:v>2.99016236581646E-5</c:v>
                </c:pt>
                <c:pt idx="3666" formatCode="0.00E+00">
                  <c:v>2.99016236581646E-5</c:v>
                </c:pt>
                <c:pt idx="3667" formatCode="0.00E+00">
                  <c:v>2.99016236581646E-5</c:v>
                </c:pt>
                <c:pt idx="3668" formatCode="0.00E+00">
                  <c:v>5.98032473163292E-5</c:v>
                </c:pt>
                <c:pt idx="3669" formatCode="0.00E+00">
                  <c:v>2.99016236581646E-5</c:v>
                </c:pt>
                <c:pt idx="3670" formatCode="0.00E+00">
                  <c:v>2.99016236581646E-5</c:v>
                </c:pt>
                <c:pt idx="3671" formatCode="0.00E+00">
                  <c:v>2.99016236581646E-5</c:v>
                </c:pt>
                <c:pt idx="3672" formatCode="0.00E+00">
                  <c:v>2.99016236581646E-5</c:v>
                </c:pt>
                <c:pt idx="3673" formatCode="0.00E+00">
                  <c:v>2.99016236581646E-5</c:v>
                </c:pt>
                <c:pt idx="3674" formatCode="0.00E+00">
                  <c:v>2.99016236581646E-5</c:v>
                </c:pt>
                <c:pt idx="3675" formatCode="0.00E+00">
                  <c:v>2.99016236581646E-5</c:v>
                </c:pt>
                <c:pt idx="3676" formatCode="0.00E+00">
                  <c:v>2.99016236581646E-5</c:v>
                </c:pt>
                <c:pt idx="3677" formatCode="0.00E+00">
                  <c:v>2.99016236581646E-5</c:v>
                </c:pt>
                <c:pt idx="3678" formatCode="0.00E+00">
                  <c:v>5.98032473163292E-5</c:v>
                </c:pt>
                <c:pt idx="3679" formatCode="0.00E+00">
                  <c:v>2.99016236581646E-5</c:v>
                </c:pt>
                <c:pt idx="3680" formatCode="0.00E+00">
                  <c:v>2.99016236581646E-5</c:v>
                </c:pt>
                <c:pt idx="3681" formatCode="0.00E+00">
                  <c:v>2.99016236581646E-5</c:v>
                </c:pt>
                <c:pt idx="3682" formatCode="0.00E+00">
                  <c:v>5.98032473163292E-5</c:v>
                </c:pt>
                <c:pt idx="3683" formatCode="0.00E+00">
                  <c:v>2.99016236581646E-5</c:v>
                </c:pt>
                <c:pt idx="3684" formatCode="0.00E+00">
                  <c:v>2.99016236581646E-5</c:v>
                </c:pt>
                <c:pt idx="3685" formatCode="0.00E+00">
                  <c:v>2.99016236581646E-5</c:v>
                </c:pt>
                <c:pt idx="3686" formatCode="0.00E+00">
                  <c:v>2.99016236581646E-5</c:v>
                </c:pt>
                <c:pt idx="3687" formatCode="0.00E+00">
                  <c:v>2.99016236581646E-5</c:v>
                </c:pt>
                <c:pt idx="3688" formatCode="0.00E+00">
                  <c:v>2.99016236581646E-5</c:v>
                </c:pt>
                <c:pt idx="3689" formatCode="0.00E+00">
                  <c:v>2.99016236581646E-5</c:v>
                </c:pt>
                <c:pt idx="3690" formatCode="0.00E+00">
                  <c:v>2.99016236581646E-5</c:v>
                </c:pt>
                <c:pt idx="3691" formatCode="0.00E+00">
                  <c:v>2.99016236581646E-5</c:v>
                </c:pt>
                <c:pt idx="3692" formatCode="0.00E+00">
                  <c:v>2.99016236581646E-5</c:v>
                </c:pt>
                <c:pt idx="3693" formatCode="0.00E+00">
                  <c:v>2.99016236581646E-5</c:v>
                </c:pt>
                <c:pt idx="3694" formatCode="0.00E+00">
                  <c:v>2.99016236581646E-5</c:v>
                </c:pt>
                <c:pt idx="3695" formatCode="0.00E+00">
                  <c:v>5.98032473163292E-5</c:v>
                </c:pt>
                <c:pt idx="3696" formatCode="0.00E+00">
                  <c:v>2.99016236581646E-5</c:v>
                </c:pt>
                <c:pt idx="3697" formatCode="0.00E+00">
                  <c:v>2.99016236581646E-5</c:v>
                </c:pt>
                <c:pt idx="3698" formatCode="0.00E+00">
                  <c:v>2.99016236581646E-5</c:v>
                </c:pt>
                <c:pt idx="3699" formatCode="0.00E+00">
                  <c:v>2.99016236581646E-5</c:v>
                </c:pt>
                <c:pt idx="3700" formatCode="0.00E+00">
                  <c:v>2.99016236581646E-5</c:v>
                </c:pt>
                <c:pt idx="3701" formatCode="0.00E+00">
                  <c:v>2.99016236581646E-5</c:v>
                </c:pt>
                <c:pt idx="3702" formatCode="0.00E+00">
                  <c:v>2.99016236581646E-5</c:v>
                </c:pt>
                <c:pt idx="3703" formatCode="0.00E+00">
                  <c:v>2.99016236581646E-5</c:v>
                </c:pt>
                <c:pt idx="3704" formatCode="0.00E+00">
                  <c:v>2.99016236581646E-5</c:v>
                </c:pt>
                <c:pt idx="3705" formatCode="0.00E+00">
                  <c:v>5.98032473163292E-5</c:v>
                </c:pt>
                <c:pt idx="3706" formatCode="0.00E+00">
                  <c:v>2.99016236581646E-5</c:v>
                </c:pt>
                <c:pt idx="3707" formatCode="0.00E+00">
                  <c:v>2.99016236581646E-5</c:v>
                </c:pt>
                <c:pt idx="3708" formatCode="0.00E+00">
                  <c:v>2.99016236581646E-5</c:v>
                </c:pt>
                <c:pt idx="3709" formatCode="0.00E+00">
                  <c:v>2.99016236581646E-5</c:v>
                </c:pt>
                <c:pt idx="3710" formatCode="0.00E+00">
                  <c:v>2.99016236581646E-5</c:v>
                </c:pt>
                <c:pt idx="3711" formatCode="0.00E+00">
                  <c:v>5.98032473163292E-5</c:v>
                </c:pt>
                <c:pt idx="3712" formatCode="0.00E+00">
                  <c:v>2.99016236581646E-5</c:v>
                </c:pt>
                <c:pt idx="3713" formatCode="0.00E+00">
                  <c:v>5.98032473163292E-5</c:v>
                </c:pt>
                <c:pt idx="3714" formatCode="0.00E+00">
                  <c:v>2.99016236581646E-5</c:v>
                </c:pt>
                <c:pt idx="3715" formatCode="0.00E+00">
                  <c:v>2.99016236581646E-5</c:v>
                </c:pt>
                <c:pt idx="3716" formatCode="0.00E+00">
                  <c:v>2.99016236581646E-5</c:v>
                </c:pt>
                <c:pt idx="3717" formatCode="0.00E+00">
                  <c:v>2.99016236581646E-5</c:v>
                </c:pt>
                <c:pt idx="3718" formatCode="0.00E+00">
                  <c:v>2.99016236581646E-5</c:v>
                </c:pt>
                <c:pt idx="3719" formatCode="0.00E+00">
                  <c:v>5.98032473163292E-5</c:v>
                </c:pt>
                <c:pt idx="3720" formatCode="0.00E+00">
                  <c:v>2.99016236581646E-5</c:v>
                </c:pt>
                <c:pt idx="3721" formatCode="0.00E+00">
                  <c:v>2.99016236581646E-5</c:v>
                </c:pt>
                <c:pt idx="3722" formatCode="0.00E+00">
                  <c:v>5.98032473163292E-5</c:v>
                </c:pt>
                <c:pt idx="3723" formatCode="0.00E+00">
                  <c:v>2.99016236581646E-5</c:v>
                </c:pt>
                <c:pt idx="3724" formatCode="0.00E+00">
                  <c:v>2.99016236581646E-5</c:v>
                </c:pt>
                <c:pt idx="3725" formatCode="0.00E+00">
                  <c:v>2.99016236581646E-5</c:v>
                </c:pt>
                <c:pt idx="3726" formatCode="0.00E+00">
                  <c:v>2.99016236581646E-5</c:v>
                </c:pt>
                <c:pt idx="3727" formatCode="0.00E+00">
                  <c:v>2.99016236581646E-5</c:v>
                </c:pt>
                <c:pt idx="3728" formatCode="0.00E+00">
                  <c:v>2.99016236581646E-5</c:v>
                </c:pt>
                <c:pt idx="3729" formatCode="0.00E+00">
                  <c:v>2.99016236581646E-5</c:v>
                </c:pt>
                <c:pt idx="3730" formatCode="0.00E+00">
                  <c:v>2.99016236581646E-5</c:v>
                </c:pt>
                <c:pt idx="3731" formatCode="0.00E+00">
                  <c:v>2.99016236581646E-5</c:v>
                </c:pt>
                <c:pt idx="3732" formatCode="0.00E+00">
                  <c:v>2.99016236581646E-5</c:v>
                </c:pt>
                <c:pt idx="3733" formatCode="0.00E+00">
                  <c:v>2.99016236581646E-5</c:v>
                </c:pt>
                <c:pt idx="3734" formatCode="0.00E+00">
                  <c:v>2.99016236581646E-5</c:v>
                </c:pt>
                <c:pt idx="3735" formatCode="0.00E+00">
                  <c:v>2.99016236581646E-5</c:v>
                </c:pt>
                <c:pt idx="3736" formatCode="0.00E+00">
                  <c:v>5.98032473163292E-5</c:v>
                </c:pt>
                <c:pt idx="3737" formatCode="0.00E+00">
                  <c:v>2.99016236581646E-5</c:v>
                </c:pt>
                <c:pt idx="3738" formatCode="0.00E+00">
                  <c:v>2.99016236581646E-5</c:v>
                </c:pt>
                <c:pt idx="3739" formatCode="0.00E+00">
                  <c:v>2.99016236581646E-5</c:v>
                </c:pt>
                <c:pt idx="3740" formatCode="0.00E+00">
                  <c:v>2.99016236581646E-5</c:v>
                </c:pt>
                <c:pt idx="3741" formatCode="0.00E+00">
                  <c:v>2.99016236581646E-5</c:v>
                </c:pt>
                <c:pt idx="3742" formatCode="0.00E+00">
                  <c:v>2.99016236581646E-5</c:v>
                </c:pt>
                <c:pt idx="3743" formatCode="0.00E+00">
                  <c:v>5.98032473163292E-5</c:v>
                </c:pt>
                <c:pt idx="3744" formatCode="0.00E+00">
                  <c:v>2.99016236581646E-5</c:v>
                </c:pt>
                <c:pt idx="3745" formatCode="0.00E+00">
                  <c:v>2.99016236581646E-5</c:v>
                </c:pt>
                <c:pt idx="3746" formatCode="0.00E+00">
                  <c:v>2.99016236581646E-5</c:v>
                </c:pt>
                <c:pt idx="3747" formatCode="0.00E+00">
                  <c:v>2.99016236581646E-5</c:v>
                </c:pt>
                <c:pt idx="3748" formatCode="0.00E+00">
                  <c:v>2.99016236581646E-5</c:v>
                </c:pt>
                <c:pt idx="3749" formatCode="0.00E+00">
                  <c:v>2.99016236581646E-5</c:v>
                </c:pt>
                <c:pt idx="3750" formatCode="0.00E+00">
                  <c:v>2.99016236581646E-5</c:v>
                </c:pt>
                <c:pt idx="3751" formatCode="0.00E+00">
                  <c:v>5.98032473163292E-5</c:v>
                </c:pt>
                <c:pt idx="3752" formatCode="0.00E+00">
                  <c:v>2.99016236581646E-5</c:v>
                </c:pt>
                <c:pt idx="3753" formatCode="0.00E+00">
                  <c:v>2.99016236581646E-5</c:v>
                </c:pt>
                <c:pt idx="3754" formatCode="0.00E+00">
                  <c:v>2.99016236581646E-5</c:v>
                </c:pt>
                <c:pt idx="3755" formatCode="0.00E+00">
                  <c:v>2.99016236581646E-5</c:v>
                </c:pt>
                <c:pt idx="3756" formatCode="0.00E+00">
                  <c:v>5.98032473163292E-5</c:v>
                </c:pt>
                <c:pt idx="3757" formatCode="0.00E+00">
                  <c:v>2.99016236581646E-5</c:v>
                </c:pt>
                <c:pt idx="3758" formatCode="0.00E+00">
                  <c:v>2.99016236581646E-5</c:v>
                </c:pt>
                <c:pt idx="3759" formatCode="0.00E+00">
                  <c:v>2.99016236581646E-5</c:v>
                </c:pt>
                <c:pt idx="3760" formatCode="0.00E+00">
                  <c:v>2.99016236581646E-5</c:v>
                </c:pt>
                <c:pt idx="3761" formatCode="0.00E+00">
                  <c:v>2.99016236581646E-5</c:v>
                </c:pt>
                <c:pt idx="3762" formatCode="0.00E+00">
                  <c:v>2.99016236581646E-5</c:v>
                </c:pt>
                <c:pt idx="3763" formatCode="0.00E+00">
                  <c:v>5.98032473163292E-5</c:v>
                </c:pt>
                <c:pt idx="3764" formatCode="0.00E+00">
                  <c:v>2.99016236581646E-5</c:v>
                </c:pt>
                <c:pt idx="3765" formatCode="0.00E+00">
                  <c:v>2.99016236581646E-5</c:v>
                </c:pt>
                <c:pt idx="3766" formatCode="0.00E+00">
                  <c:v>2.99016236581646E-5</c:v>
                </c:pt>
                <c:pt idx="3767" formatCode="0.00E+00">
                  <c:v>2.99016236581646E-5</c:v>
                </c:pt>
                <c:pt idx="3768" formatCode="0.00E+00">
                  <c:v>2.99016236581646E-5</c:v>
                </c:pt>
                <c:pt idx="3769" formatCode="0.00E+00">
                  <c:v>2.99016236581646E-5</c:v>
                </c:pt>
                <c:pt idx="3770" formatCode="0.00E+00">
                  <c:v>2.99016236581646E-5</c:v>
                </c:pt>
                <c:pt idx="3771" formatCode="0.00E+00">
                  <c:v>2.99016236581646E-5</c:v>
                </c:pt>
                <c:pt idx="3772" formatCode="0.00E+00">
                  <c:v>2.99016236581646E-5</c:v>
                </c:pt>
                <c:pt idx="3773" formatCode="0.00E+00">
                  <c:v>2.99016236581646E-5</c:v>
                </c:pt>
                <c:pt idx="3774" formatCode="0.00E+00">
                  <c:v>2.99016236581646E-5</c:v>
                </c:pt>
                <c:pt idx="3775" formatCode="0.00E+00">
                  <c:v>2.99016236581646E-5</c:v>
                </c:pt>
                <c:pt idx="3776" formatCode="0.00E+00">
                  <c:v>2.99016236581646E-5</c:v>
                </c:pt>
                <c:pt idx="3777" formatCode="0.00E+00">
                  <c:v>2.99016236581646E-5</c:v>
                </c:pt>
                <c:pt idx="3778" formatCode="0.00E+00">
                  <c:v>5.98032473163292E-5</c:v>
                </c:pt>
                <c:pt idx="3779" formatCode="0.00E+00">
                  <c:v>2.99016236581646E-5</c:v>
                </c:pt>
                <c:pt idx="3780" formatCode="0.00E+00">
                  <c:v>5.98032473163292E-5</c:v>
                </c:pt>
                <c:pt idx="3781" formatCode="0.00E+00">
                  <c:v>5.98032473163292E-5</c:v>
                </c:pt>
                <c:pt idx="3782" formatCode="0.00E+00">
                  <c:v>2.99016236581646E-5</c:v>
                </c:pt>
                <c:pt idx="3783" formatCode="0.00E+00">
                  <c:v>2.99016236581646E-5</c:v>
                </c:pt>
                <c:pt idx="3784" formatCode="0.00E+00">
                  <c:v>5.98032473163292E-5</c:v>
                </c:pt>
                <c:pt idx="3785" formatCode="0.00E+00">
                  <c:v>5.98032473163292E-5</c:v>
                </c:pt>
                <c:pt idx="3786" formatCode="0.00E+00">
                  <c:v>2.99016236581646E-5</c:v>
                </c:pt>
                <c:pt idx="3787" formatCode="0.00E+00">
                  <c:v>2.99016236581646E-5</c:v>
                </c:pt>
                <c:pt idx="3788" formatCode="0.00E+00">
                  <c:v>2.99016236581646E-5</c:v>
                </c:pt>
                <c:pt idx="3789" formatCode="0.00E+00">
                  <c:v>2.99016236581646E-5</c:v>
                </c:pt>
                <c:pt idx="3790" formatCode="0.00E+00">
                  <c:v>2.99016236581646E-5</c:v>
                </c:pt>
                <c:pt idx="3791" formatCode="0.00E+00">
                  <c:v>2.99016236581646E-5</c:v>
                </c:pt>
                <c:pt idx="3792" formatCode="0.00E+00">
                  <c:v>2.99016236581646E-5</c:v>
                </c:pt>
                <c:pt idx="3793" formatCode="0.00E+00">
                  <c:v>2.99016236581646E-5</c:v>
                </c:pt>
                <c:pt idx="3794" formatCode="0.00E+00">
                  <c:v>2.99016236581646E-5</c:v>
                </c:pt>
                <c:pt idx="3795" formatCode="0.00E+00">
                  <c:v>5.98032473163292E-5</c:v>
                </c:pt>
                <c:pt idx="3796" formatCode="0.00E+00">
                  <c:v>2.99016236581646E-5</c:v>
                </c:pt>
                <c:pt idx="3797" formatCode="0.00E+00">
                  <c:v>2.99016236581646E-5</c:v>
                </c:pt>
                <c:pt idx="3798" formatCode="0.00E+00">
                  <c:v>2.99016236581646E-5</c:v>
                </c:pt>
                <c:pt idx="3799" formatCode="0.00E+00">
                  <c:v>2.99016236581646E-5</c:v>
                </c:pt>
                <c:pt idx="3800" formatCode="0.00E+00">
                  <c:v>2.99016236581646E-5</c:v>
                </c:pt>
                <c:pt idx="3801" formatCode="0.00E+00">
                  <c:v>2.99016236581646E-5</c:v>
                </c:pt>
                <c:pt idx="3802" formatCode="0.00E+00">
                  <c:v>2.99016236581646E-5</c:v>
                </c:pt>
                <c:pt idx="3803" formatCode="0.00E+00">
                  <c:v>5.98032473163292E-5</c:v>
                </c:pt>
                <c:pt idx="3804" formatCode="0.00E+00">
                  <c:v>2.99016236581646E-5</c:v>
                </c:pt>
                <c:pt idx="3805" formatCode="0.00E+00">
                  <c:v>2.99016236581646E-5</c:v>
                </c:pt>
                <c:pt idx="3806" formatCode="0.00E+00">
                  <c:v>2.99016236581646E-5</c:v>
                </c:pt>
                <c:pt idx="3807" formatCode="0.00E+00">
                  <c:v>2.99016236581646E-5</c:v>
                </c:pt>
                <c:pt idx="3808" formatCode="0.00E+00">
                  <c:v>2.99016236581646E-5</c:v>
                </c:pt>
                <c:pt idx="3809" formatCode="0.00E+00">
                  <c:v>2.99016236581646E-5</c:v>
                </c:pt>
                <c:pt idx="3810" formatCode="0.00E+00">
                  <c:v>2.99016236581646E-5</c:v>
                </c:pt>
                <c:pt idx="3811" formatCode="0.00E+00">
                  <c:v>2.99016236581646E-5</c:v>
                </c:pt>
                <c:pt idx="3812" formatCode="0.00E+00">
                  <c:v>2.99016236581646E-5</c:v>
                </c:pt>
                <c:pt idx="3813" formatCode="0.00E+00">
                  <c:v>2.99016236581646E-5</c:v>
                </c:pt>
                <c:pt idx="3814" formatCode="0.00E+00">
                  <c:v>2.99016236581646E-5</c:v>
                </c:pt>
                <c:pt idx="3815" formatCode="0.00E+00">
                  <c:v>2.99016236581646E-5</c:v>
                </c:pt>
                <c:pt idx="3816" formatCode="0.00E+00">
                  <c:v>2.99016236581646E-5</c:v>
                </c:pt>
                <c:pt idx="3817" formatCode="0.00E+00">
                  <c:v>5.98032473163292E-5</c:v>
                </c:pt>
                <c:pt idx="3818" formatCode="0.00E+00">
                  <c:v>2.99016236581646E-5</c:v>
                </c:pt>
                <c:pt idx="3819" formatCode="0.00E+00">
                  <c:v>2.99016236581646E-5</c:v>
                </c:pt>
                <c:pt idx="3820" formatCode="0.00E+00">
                  <c:v>5.98032473163292E-5</c:v>
                </c:pt>
                <c:pt idx="3821" formatCode="0.00E+00">
                  <c:v>2.99016236581646E-5</c:v>
                </c:pt>
                <c:pt idx="3822" formatCode="0.00E+00">
                  <c:v>5.98032473163292E-5</c:v>
                </c:pt>
                <c:pt idx="3823" formatCode="0.00E+00">
                  <c:v>2.99016236581646E-5</c:v>
                </c:pt>
                <c:pt idx="3824" formatCode="0.00E+00">
                  <c:v>5.98032473163292E-5</c:v>
                </c:pt>
                <c:pt idx="3825" formatCode="0.00E+00">
                  <c:v>2.99016236581646E-5</c:v>
                </c:pt>
                <c:pt idx="3826" formatCode="0.00E+00">
                  <c:v>5.98032473163292E-5</c:v>
                </c:pt>
                <c:pt idx="3827" formatCode="0.00E+00">
                  <c:v>2.99016236581646E-5</c:v>
                </c:pt>
                <c:pt idx="3828" formatCode="0.00E+00">
                  <c:v>2.99016236581646E-5</c:v>
                </c:pt>
                <c:pt idx="3829" formatCode="0.00E+00">
                  <c:v>2.99016236581646E-5</c:v>
                </c:pt>
                <c:pt idx="3830" formatCode="0.00E+00">
                  <c:v>2.99016236581646E-5</c:v>
                </c:pt>
                <c:pt idx="3831" formatCode="0.00E+00">
                  <c:v>2.99016236581646E-5</c:v>
                </c:pt>
                <c:pt idx="3832" formatCode="0.00E+00">
                  <c:v>2.99016236581646E-5</c:v>
                </c:pt>
                <c:pt idx="3833" formatCode="0.00E+00">
                  <c:v>2.99016236581646E-5</c:v>
                </c:pt>
                <c:pt idx="3834" formatCode="0.00E+00">
                  <c:v>2.99016236581646E-5</c:v>
                </c:pt>
                <c:pt idx="3835" formatCode="0.00E+00">
                  <c:v>5.98032473163292E-5</c:v>
                </c:pt>
                <c:pt idx="3836" formatCode="0.00E+00">
                  <c:v>2.99016236581646E-5</c:v>
                </c:pt>
                <c:pt idx="3837" formatCode="0.00E+00">
                  <c:v>2.99016236581646E-5</c:v>
                </c:pt>
                <c:pt idx="3838" formatCode="0.00E+00">
                  <c:v>2.99016236581646E-5</c:v>
                </c:pt>
                <c:pt idx="3839" formatCode="0.00E+00">
                  <c:v>2.99016236581646E-5</c:v>
                </c:pt>
                <c:pt idx="3840" formatCode="0.00E+00">
                  <c:v>2.99016236581646E-5</c:v>
                </c:pt>
                <c:pt idx="3841" formatCode="0.00E+00">
                  <c:v>2.99016236581646E-5</c:v>
                </c:pt>
                <c:pt idx="3842" formatCode="0.00E+00">
                  <c:v>2.99016236581646E-5</c:v>
                </c:pt>
                <c:pt idx="3843" formatCode="0.00E+00">
                  <c:v>2.99016236581646E-5</c:v>
                </c:pt>
                <c:pt idx="3844" formatCode="0.00E+00">
                  <c:v>2.99016236581646E-5</c:v>
                </c:pt>
                <c:pt idx="3845" formatCode="0.00E+00">
                  <c:v>2.99016236581646E-5</c:v>
                </c:pt>
                <c:pt idx="3846" formatCode="0.00E+00">
                  <c:v>2.99016236581646E-5</c:v>
                </c:pt>
                <c:pt idx="3847" formatCode="0.00E+00">
                  <c:v>2.99016236581646E-5</c:v>
                </c:pt>
                <c:pt idx="3848" formatCode="0.00E+00">
                  <c:v>2.99016236581646E-5</c:v>
                </c:pt>
                <c:pt idx="3849" formatCode="0.00E+00">
                  <c:v>2.99016236581646E-5</c:v>
                </c:pt>
                <c:pt idx="3850" formatCode="0.00E+00">
                  <c:v>2.99016236581646E-5</c:v>
                </c:pt>
                <c:pt idx="3851" formatCode="0.00E+00">
                  <c:v>2.99016236581646E-5</c:v>
                </c:pt>
                <c:pt idx="3852" formatCode="0.00E+00">
                  <c:v>2.99016236581646E-5</c:v>
                </c:pt>
                <c:pt idx="3853" formatCode="0.00E+00">
                  <c:v>2.99016236581646E-5</c:v>
                </c:pt>
                <c:pt idx="3854" formatCode="0.00E+00">
                  <c:v>2.99016236581646E-5</c:v>
                </c:pt>
                <c:pt idx="3855" formatCode="0.00E+00">
                  <c:v>2.99016236581646E-5</c:v>
                </c:pt>
                <c:pt idx="3856" formatCode="0.00E+00">
                  <c:v>2.99016236581646E-5</c:v>
                </c:pt>
                <c:pt idx="3857" formatCode="0.00E+00">
                  <c:v>2.99016236581646E-5</c:v>
                </c:pt>
                <c:pt idx="3858" formatCode="0.00E+00">
                  <c:v>2.99016236581646E-5</c:v>
                </c:pt>
                <c:pt idx="3859" formatCode="0.00E+00">
                  <c:v>2.99016236581646E-5</c:v>
                </c:pt>
                <c:pt idx="3860" formatCode="0.00E+00">
                  <c:v>2.99016236581646E-5</c:v>
                </c:pt>
                <c:pt idx="3861" formatCode="0.00E+00">
                  <c:v>2.99016236581646E-5</c:v>
                </c:pt>
                <c:pt idx="3862" formatCode="0.00E+00">
                  <c:v>2.99016236581646E-5</c:v>
                </c:pt>
                <c:pt idx="3863" formatCode="0.00E+00">
                  <c:v>2.99016236581646E-5</c:v>
                </c:pt>
                <c:pt idx="3864" formatCode="0.00E+00">
                  <c:v>2.99016236581646E-5</c:v>
                </c:pt>
                <c:pt idx="3865" formatCode="0.00E+00">
                  <c:v>2.99016236581646E-5</c:v>
                </c:pt>
                <c:pt idx="3866" formatCode="0.00E+00">
                  <c:v>2.99016236581646E-5</c:v>
                </c:pt>
                <c:pt idx="3867" formatCode="0.00E+00">
                  <c:v>5.98032473163292E-5</c:v>
                </c:pt>
                <c:pt idx="3868" formatCode="0.00E+00">
                  <c:v>2.99016236581646E-5</c:v>
                </c:pt>
                <c:pt idx="3869" formatCode="0.00E+00">
                  <c:v>5.98032473163292E-5</c:v>
                </c:pt>
                <c:pt idx="3870" formatCode="0.00E+00">
                  <c:v>2.99016236581646E-5</c:v>
                </c:pt>
                <c:pt idx="3871" formatCode="0.00E+00">
                  <c:v>2.99016236581646E-5</c:v>
                </c:pt>
                <c:pt idx="3872" formatCode="0.00E+00">
                  <c:v>2.99016236581646E-5</c:v>
                </c:pt>
                <c:pt idx="3873" formatCode="0.00E+00">
                  <c:v>5.98032473163292E-5</c:v>
                </c:pt>
                <c:pt idx="3874" formatCode="0.00E+00">
                  <c:v>5.98032473163292E-5</c:v>
                </c:pt>
                <c:pt idx="3875" formatCode="0.00E+00">
                  <c:v>2.99016236581646E-5</c:v>
                </c:pt>
                <c:pt idx="3876" formatCode="0.00E+00">
                  <c:v>2.99016236581646E-5</c:v>
                </c:pt>
                <c:pt idx="3877" formatCode="0.00E+00">
                  <c:v>2.99016236581646E-5</c:v>
                </c:pt>
                <c:pt idx="3878" formatCode="0.00E+00">
                  <c:v>2.99016236581646E-5</c:v>
                </c:pt>
                <c:pt idx="3879" formatCode="0.00E+00">
                  <c:v>5.98032473163292E-5</c:v>
                </c:pt>
                <c:pt idx="3880" formatCode="0.00E+00">
                  <c:v>2.99016236581646E-5</c:v>
                </c:pt>
                <c:pt idx="3881" formatCode="0.00E+00">
                  <c:v>2.99016236581646E-5</c:v>
                </c:pt>
                <c:pt idx="3882" formatCode="0.00E+00">
                  <c:v>2.99016236581646E-5</c:v>
                </c:pt>
                <c:pt idx="3883" formatCode="0.00E+00">
                  <c:v>2.99016236581646E-5</c:v>
                </c:pt>
                <c:pt idx="3884" formatCode="0.00E+00">
                  <c:v>5.98032473163292E-5</c:v>
                </c:pt>
                <c:pt idx="3885" formatCode="0.00E+00">
                  <c:v>2.99016236581646E-5</c:v>
                </c:pt>
                <c:pt idx="3886" formatCode="0.00E+00">
                  <c:v>2.99016236581646E-5</c:v>
                </c:pt>
                <c:pt idx="3887" formatCode="0.00E+00">
                  <c:v>2.99016236581646E-5</c:v>
                </c:pt>
                <c:pt idx="3888" formatCode="0.00E+00">
                  <c:v>2.99016236581646E-5</c:v>
                </c:pt>
                <c:pt idx="3889" formatCode="0.00E+00">
                  <c:v>5.98032473163292E-5</c:v>
                </c:pt>
                <c:pt idx="3890" formatCode="0.00E+00">
                  <c:v>2.99016236581646E-5</c:v>
                </c:pt>
                <c:pt idx="3891" formatCode="0.00E+00">
                  <c:v>2.99016236581646E-5</c:v>
                </c:pt>
                <c:pt idx="3892" formatCode="0.00E+00">
                  <c:v>2.99016236581646E-5</c:v>
                </c:pt>
                <c:pt idx="3893" formatCode="0.00E+00">
                  <c:v>2.99016236581646E-5</c:v>
                </c:pt>
                <c:pt idx="3894" formatCode="0.00E+00">
                  <c:v>2.99016236581646E-5</c:v>
                </c:pt>
                <c:pt idx="3895" formatCode="0.00E+00">
                  <c:v>2.99016236581646E-5</c:v>
                </c:pt>
                <c:pt idx="3896" formatCode="0.00E+00">
                  <c:v>2.99016236581646E-5</c:v>
                </c:pt>
                <c:pt idx="3897" formatCode="0.00E+00">
                  <c:v>2.99016236581646E-5</c:v>
                </c:pt>
                <c:pt idx="3898" formatCode="0.00E+00">
                  <c:v>2.99016236581646E-5</c:v>
                </c:pt>
                <c:pt idx="3899" formatCode="0.00E+00">
                  <c:v>2.99016236581646E-5</c:v>
                </c:pt>
                <c:pt idx="3900" formatCode="0.00E+00">
                  <c:v>2.99016236581646E-5</c:v>
                </c:pt>
                <c:pt idx="3901" formatCode="0.00E+00">
                  <c:v>2.99016236581646E-5</c:v>
                </c:pt>
                <c:pt idx="3902" formatCode="0.00E+00">
                  <c:v>2.99016236581646E-5</c:v>
                </c:pt>
                <c:pt idx="3903" formatCode="0.00E+00">
                  <c:v>2.99016236581646E-5</c:v>
                </c:pt>
                <c:pt idx="3904" formatCode="0.00E+00">
                  <c:v>2.99016236581646E-5</c:v>
                </c:pt>
                <c:pt idx="3905" formatCode="0.00E+00">
                  <c:v>2.99016236581646E-5</c:v>
                </c:pt>
                <c:pt idx="3906" formatCode="0.00E+00">
                  <c:v>2.99016236581646E-5</c:v>
                </c:pt>
                <c:pt idx="3907" formatCode="0.00E+00">
                  <c:v>2.99016236581646E-5</c:v>
                </c:pt>
                <c:pt idx="3908" formatCode="0.00E+00">
                  <c:v>2.99016236581646E-5</c:v>
                </c:pt>
                <c:pt idx="3909" formatCode="0.00E+00">
                  <c:v>5.98032473163292E-5</c:v>
                </c:pt>
                <c:pt idx="3910" formatCode="0.00E+00">
                  <c:v>5.98032473163292E-5</c:v>
                </c:pt>
                <c:pt idx="3911" formatCode="0.00E+00">
                  <c:v>2.99016236581646E-5</c:v>
                </c:pt>
                <c:pt idx="3912" formatCode="0.00E+00">
                  <c:v>2.99016236581646E-5</c:v>
                </c:pt>
                <c:pt idx="3913" formatCode="0.00E+00">
                  <c:v>2.99016236581646E-5</c:v>
                </c:pt>
                <c:pt idx="3914" formatCode="0.00E+00">
                  <c:v>5.98032473163292E-5</c:v>
                </c:pt>
                <c:pt idx="3915" formatCode="0.00E+00">
                  <c:v>2.99016236581646E-5</c:v>
                </c:pt>
                <c:pt idx="3916" formatCode="0.00E+00">
                  <c:v>2.99016236581646E-5</c:v>
                </c:pt>
                <c:pt idx="3917" formatCode="0.00E+00">
                  <c:v>2.99016236581646E-5</c:v>
                </c:pt>
                <c:pt idx="3918" formatCode="0.00E+00">
                  <c:v>2.99016236581646E-5</c:v>
                </c:pt>
                <c:pt idx="3919" formatCode="0.00E+00">
                  <c:v>2.99016236581646E-5</c:v>
                </c:pt>
                <c:pt idx="3920" formatCode="0.00E+00">
                  <c:v>2.99016236581646E-5</c:v>
                </c:pt>
                <c:pt idx="3921" formatCode="0.00E+00">
                  <c:v>2.99016236581646E-5</c:v>
                </c:pt>
                <c:pt idx="3922" formatCode="0.00E+00">
                  <c:v>2.99016236581646E-5</c:v>
                </c:pt>
                <c:pt idx="3923" formatCode="0.00E+00">
                  <c:v>8.9704870974494E-5</c:v>
                </c:pt>
                <c:pt idx="3924" formatCode="0.00E+00">
                  <c:v>2.99016236581646E-5</c:v>
                </c:pt>
                <c:pt idx="3925" formatCode="0.00E+00">
                  <c:v>2.99016236581646E-5</c:v>
                </c:pt>
                <c:pt idx="3926" formatCode="0.00E+00">
                  <c:v>2.99016236581646E-5</c:v>
                </c:pt>
                <c:pt idx="3927" formatCode="0.00E+00">
                  <c:v>2.99016236581646E-5</c:v>
                </c:pt>
                <c:pt idx="3928" formatCode="0.00E+00">
                  <c:v>2.99016236581646E-5</c:v>
                </c:pt>
                <c:pt idx="3929" formatCode="0.00E+00">
                  <c:v>2.99016236581646E-5</c:v>
                </c:pt>
                <c:pt idx="3930" formatCode="0.00E+00">
                  <c:v>2.99016236581646E-5</c:v>
                </c:pt>
                <c:pt idx="3931" formatCode="0.00E+00">
                  <c:v>5.98032473163292E-5</c:v>
                </c:pt>
                <c:pt idx="3932" formatCode="0.00E+00">
                  <c:v>2.99016236581646E-5</c:v>
                </c:pt>
                <c:pt idx="3933" formatCode="0.00E+00">
                  <c:v>2.99016236581646E-5</c:v>
                </c:pt>
                <c:pt idx="3934" formatCode="0.00E+00">
                  <c:v>2.99016236581646E-5</c:v>
                </c:pt>
                <c:pt idx="3935" formatCode="0.00E+00">
                  <c:v>2.99016236581646E-5</c:v>
                </c:pt>
                <c:pt idx="3936" formatCode="0.00E+00">
                  <c:v>2.99016236581646E-5</c:v>
                </c:pt>
                <c:pt idx="3937" formatCode="0.00E+00">
                  <c:v>5.98032473163292E-5</c:v>
                </c:pt>
                <c:pt idx="3938" formatCode="0.00E+00">
                  <c:v>2.99016236581646E-5</c:v>
                </c:pt>
                <c:pt idx="3939" formatCode="0.00E+00">
                  <c:v>2.99016236581646E-5</c:v>
                </c:pt>
                <c:pt idx="3940" formatCode="0.00E+00">
                  <c:v>2.99016236581646E-5</c:v>
                </c:pt>
                <c:pt idx="3941" formatCode="0.00E+00">
                  <c:v>2.99016236581646E-5</c:v>
                </c:pt>
                <c:pt idx="3942" formatCode="0.00E+00">
                  <c:v>2.99016236581646E-5</c:v>
                </c:pt>
                <c:pt idx="3943" formatCode="0.00E+00">
                  <c:v>2.99016236581646E-5</c:v>
                </c:pt>
                <c:pt idx="3944" formatCode="0.00E+00">
                  <c:v>2.99016236581646E-5</c:v>
                </c:pt>
                <c:pt idx="3945" formatCode="0.00E+00">
                  <c:v>2.99016236581646E-5</c:v>
                </c:pt>
                <c:pt idx="3946" formatCode="0.00E+00">
                  <c:v>2.99016236581646E-5</c:v>
                </c:pt>
                <c:pt idx="3947" formatCode="0.00E+00">
                  <c:v>2.99016236581646E-5</c:v>
                </c:pt>
                <c:pt idx="3948" formatCode="0.00E+00">
                  <c:v>2.99016236581646E-5</c:v>
                </c:pt>
                <c:pt idx="3949" formatCode="0.00E+00">
                  <c:v>2.99016236581646E-5</c:v>
                </c:pt>
                <c:pt idx="3950" formatCode="0.00E+00">
                  <c:v>2.99016236581646E-5</c:v>
                </c:pt>
                <c:pt idx="3951" formatCode="0.00E+00">
                  <c:v>2.99016236581646E-5</c:v>
                </c:pt>
                <c:pt idx="3952" formatCode="0.00E+00">
                  <c:v>2.99016236581646E-5</c:v>
                </c:pt>
                <c:pt idx="3953" formatCode="0.00E+00">
                  <c:v>2.99016236581646E-5</c:v>
                </c:pt>
                <c:pt idx="3954" formatCode="0.00E+00">
                  <c:v>5.98032473163292E-5</c:v>
                </c:pt>
                <c:pt idx="3955" formatCode="0.00E+00">
                  <c:v>2.99016236581646E-5</c:v>
                </c:pt>
                <c:pt idx="3956" formatCode="0.00E+00">
                  <c:v>2.99016236581646E-5</c:v>
                </c:pt>
                <c:pt idx="3957" formatCode="0.00E+00">
                  <c:v>2.99016236581646E-5</c:v>
                </c:pt>
                <c:pt idx="3958" formatCode="0.00E+00">
                  <c:v>2.99016236581646E-5</c:v>
                </c:pt>
                <c:pt idx="3959" formatCode="0.00E+00">
                  <c:v>2.99016236581646E-5</c:v>
                </c:pt>
                <c:pt idx="3960" formatCode="0.00E+00">
                  <c:v>2.99016236581646E-5</c:v>
                </c:pt>
                <c:pt idx="3961" formatCode="0.00E+00">
                  <c:v>2.99016236581646E-5</c:v>
                </c:pt>
                <c:pt idx="3962" formatCode="0.00E+00">
                  <c:v>2.99016236581646E-5</c:v>
                </c:pt>
                <c:pt idx="3963" formatCode="0.00E+00">
                  <c:v>2.99016236581646E-5</c:v>
                </c:pt>
                <c:pt idx="3964" formatCode="0.00E+00">
                  <c:v>2.99016236581646E-5</c:v>
                </c:pt>
                <c:pt idx="3965" formatCode="0.00E+00">
                  <c:v>2.99016236581646E-5</c:v>
                </c:pt>
                <c:pt idx="3966" formatCode="0.00E+00">
                  <c:v>2.99016236581646E-5</c:v>
                </c:pt>
                <c:pt idx="3967" formatCode="0.00E+00">
                  <c:v>2.99016236581646E-5</c:v>
                </c:pt>
                <c:pt idx="3968" formatCode="0.00E+00">
                  <c:v>2.99016236581646E-5</c:v>
                </c:pt>
                <c:pt idx="3969" formatCode="0.00E+00">
                  <c:v>5.98032473163292E-5</c:v>
                </c:pt>
                <c:pt idx="3970" formatCode="0.00E+00">
                  <c:v>2.99016236581646E-5</c:v>
                </c:pt>
                <c:pt idx="3971" formatCode="0.00E+00">
                  <c:v>2.99016236581646E-5</c:v>
                </c:pt>
                <c:pt idx="3972" formatCode="0.00E+00">
                  <c:v>2.99016236581646E-5</c:v>
                </c:pt>
                <c:pt idx="3973" formatCode="0.00E+00">
                  <c:v>2.99016236581646E-5</c:v>
                </c:pt>
                <c:pt idx="3974" formatCode="0.00E+00">
                  <c:v>2.99016236581646E-5</c:v>
                </c:pt>
                <c:pt idx="3975" formatCode="0.00E+00">
                  <c:v>2.99016236581646E-5</c:v>
                </c:pt>
                <c:pt idx="3976" formatCode="0.00E+00">
                  <c:v>2.99016236581646E-5</c:v>
                </c:pt>
                <c:pt idx="3977" formatCode="0.00E+00">
                  <c:v>2.99016236581646E-5</c:v>
                </c:pt>
                <c:pt idx="3978" formatCode="0.00E+00">
                  <c:v>2.99016236581646E-5</c:v>
                </c:pt>
                <c:pt idx="3979" formatCode="0.00E+00">
                  <c:v>2.99016236581646E-5</c:v>
                </c:pt>
                <c:pt idx="3980" formatCode="0.00E+00">
                  <c:v>2.99016236581646E-5</c:v>
                </c:pt>
                <c:pt idx="3981" formatCode="0.00E+00">
                  <c:v>2.99016236581646E-5</c:v>
                </c:pt>
                <c:pt idx="3982" formatCode="0.00E+00">
                  <c:v>2.99016236581646E-5</c:v>
                </c:pt>
                <c:pt idx="3983" formatCode="0.00E+00">
                  <c:v>2.99016236581646E-5</c:v>
                </c:pt>
                <c:pt idx="3984" formatCode="0.00E+00">
                  <c:v>5.98032473163292E-5</c:v>
                </c:pt>
                <c:pt idx="3985" formatCode="0.00E+00">
                  <c:v>2.99016236581646E-5</c:v>
                </c:pt>
                <c:pt idx="3986" formatCode="0.00E+00">
                  <c:v>2.99016236581646E-5</c:v>
                </c:pt>
                <c:pt idx="3987" formatCode="0.00E+00">
                  <c:v>2.99016236581646E-5</c:v>
                </c:pt>
                <c:pt idx="3988" formatCode="0.00E+00">
                  <c:v>2.99016236581646E-5</c:v>
                </c:pt>
                <c:pt idx="3989" formatCode="0.00E+00">
                  <c:v>5.98032473163292E-5</c:v>
                </c:pt>
                <c:pt idx="3990" formatCode="0.00E+00">
                  <c:v>2.99016236581646E-5</c:v>
                </c:pt>
                <c:pt idx="3991" formatCode="0.00E+00">
                  <c:v>2.99016236581646E-5</c:v>
                </c:pt>
                <c:pt idx="3992" formatCode="0.00E+00">
                  <c:v>2.99016236581646E-5</c:v>
                </c:pt>
                <c:pt idx="3993" formatCode="0.00E+00">
                  <c:v>2.99016236581646E-5</c:v>
                </c:pt>
                <c:pt idx="3994" formatCode="0.00E+00">
                  <c:v>5.98032473163292E-5</c:v>
                </c:pt>
                <c:pt idx="3995" formatCode="0.00E+00">
                  <c:v>2.99016236581646E-5</c:v>
                </c:pt>
                <c:pt idx="3996" formatCode="0.00E+00">
                  <c:v>2.99016236581646E-5</c:v>
                </c:pt>
                <c:pt idx="3997" formatCode="0.00E+00">
                  <c:v>2.99016236581646E-5</c:v>
                </c:pt>
                <c:pt idx="3998" formatCode="0.00E+00">
                  <c:v>2.99016236581646E-5</c:v>
                </c:pt>
                <c:pt idx="3999" formatCode="0.00E+00">
                  <c:v>5.98032473163292E-5</c:v>
                </c:pt>
                <c:pt idx="4000" formatCode="0.00E+00">
                  <c:v>2.99016236581646E-5</c:v>
                </c:pt>
                <c:pt idx="4001" formatCode="0.00E+00">
                  <c:v>5.98032473163292E-5</c:v>
                </c:pt>
                <c:pt idx="4002" formatCode="0.00E+00">
                  <c:v>2.99016236581646E-5</c:v>
                </c:pt>
                <c:pt idx="4003" formatCode="0.00E+00">
                  <c:v>2.99016236581646E-5</c:v>
                </c:pt>
                <c:pt idx="4004" formatCode="0.00E+00">
                  <c:v>2.99016236581646E-5</c:v>
                </c:pt>
                <c:pt idx="4005" formatCode="0.00E+00">
                  <c:v>2.99016236581646E-5</c:v>
                </c:pt>
                <c:pt idx="4006" formatCode="0.00E+00">
                  <c:v>2.99016236581646E-5</c:v>
                </c:pt>
                <c:pt idx="4007" formatCode="0.00E+00">
                  <c:v>2.99016236581646E-5</c:v>
                </c:pt>
                <c:pt idx="4008" formatCode="0.00E+00">
                  <c:v>5.98032473163292E-5</c:v>
                </c:pt>
                <c:pt idx="4009" formatCode="0.00E+00">
                  <c:v>2.99016236581646E-5</c:v>
                </c:pt>
                <c:pt idx="4010" formatCode="0.00E+00">
                  <c:v>2.99016236581646E-5</c:v>
                </c:pt>
                <c:pt idx="4011" formatCode="0.00E+00">
                  <c:v>2.99016236581646E-5</c:v>
                </c:pt>
                <c:pt idx="4012" formatCode="0.00E+00">
                  <c:v>2.99016236581646E-5</c:v>
                </c:pt>
                <c:pt idx="4013" formatCode="0.00E+00">
                  <c:v>5.98032473163292E-5</c:v>
                </c:pt>
                <c:pt idx="4014" formatCode="0.00E+00">
                  <c:v>2.99016236581646E-5</c:v>
                </c:pt>
                <c:pt idx="4015" formatCode="0.00E+00">
                  <c:v>2.99016236581646E-5</c:v>
                </c:pt>
                <c:pt idx="4016" formatCode="0.00E+00">
                  <c:v>2.99016236581646E-5</c:v>
                </c:pt>
                <c:pt idx="4017" formatCode="0.00E+00">
                  <c:v>2.99016236581646E-5</c:v>
                </c:pt>
                <c:pt idx="4018" formatCode="0.00E+00">
                  <c:v>2.99016236581646E-5</c:v>
                </c:pt>
                <c:pt idx="4019" formatCode="0.00E+00">
                  <c:v>2.99016236581646E-5</c:v>
                </c:pt>
                <c:pt idx="4020" formatCode="0.00E+00">
                  <c:v>2.99016236581646E-5</c:v>
                </c:pt>
                <c:pt idx="4021" formatCode="0.00E+00">
                  <c:v>2.99016236581646E-5</c:v>
                </c:pt>
                <c:pt idx="4022" formatCode="0.00E+00">
                  <c:v>2.99016236581646E-5</c:v>
                </c:pt>
                <c:pt idx="4023" formatCode="0.00E+00">
                  <c:v>5.98032473163292E-5</c:v>
                </c:pt>
                <c:pt idx="4024" formatCode="0.00E+00">
                  <c:v>2.99016236581646E-5</c:v>
                </c:pt>
                <c:pt idx="4025" formatCode="0.00E+00">
                  <c:v>2.99016236581646E-5</c:v>
                </c:pt>
                <c:pt idx="4026" formatCode="0.00E+00">
                  <c:v>2.99016236581646E-5</c:v>
                </c:pt>
                <c:pt idx="4027" formatCode="0.00E+00">
                  <c:v>8.9704870974494E-5</c:v>
                </c:pt>
                <c:pt idx="4028" formatCode="0.00E+00">
                  <c:v>2.99016236581646E-5</c:v>
                </c:pt>
                <c:pt idx="4029" formatCode="0.00E+00">
                  <c:v>2.99016236581646E-5</c:v>
                </c:pt>
                <c:pt idx="4030" formatCode="0.00E+00">
                  <c:v>2.99016236581646E-5</c:v>
                </c:pt>
                <c:pt idx="4031" formatCode="0.00E+00">
                  <c:v>2.99016236581646E-5</c:v>
                </c:pt>
                <c:pt idx="4032" formatCode="0.00E+00">
                  <c:v>2.99016236581646E-5</c:v>
                </c:pt>
                <c:pt idx="4033" formatCode="0.00E+00">
                  <c:v>2.99016236581646E-5</c:v>
                </c:pt>
                <c:pt idx="4034" formatCode="0.00E+00">
                  <c:v>2.99016236581646E-5</c:v>
                </c:pt>
                <c:pt idx="4035" formatCode="0.00E+00">
                  <c:v>2.99016236581646E-5</c:v>
                </c:pt>
                <c:pt idx="4036" formatCode="0.00E+00">
                  <c:v>5.98032473163292E-5</c:v>
                </c:pt>
                <c:pt idx="4037" formatCode="0.00E+00">
                  <c:v>2.99016236581646E-5</c:v>
                </c:pt>
                <c:pt idx="4038" formatCode="0.00E+00">
                  <c:v>2.99016236581646E-5</c:v>
                </c:pt>
                <c:pt idx="4039" formatCode="0.00E+00">
                  <c:v>2.99016236581646E-5</c:v>
                </c:pt>
                <c:pt idx="4040" formatCode="0.00E+00">
                  <c:v>2.99016236581646E-5</c:v>
                </c:pt>
                <c:pt idx="4041" formatCode="0.00E+00">
                  <c:v>2.99016236581646E-5</c:v>
                </c:pt>
                <c:pt idx="4042" formatCode="0.00E+00">
                  <c:v>2.99016236581646E-5</c:v>
                </c:pt>
                <c:pt idx="4043" formatCode="0.00E+00">
                  <c:v>2.99016236581646E-5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5832064"/>
        <c:axId val="2109898384"/>
      </c:scatterChart>
      <c:valAx>
        <c:axId val="-1965832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898384"/>
        <c:crosses val="autoZero"/>
        <c:crossBetween val="midCat"/>
      </c:valAx>
      <c:valAx>
        <c:axId val="210989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5832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Sheet4!$A:$A</c:f>
              <c:numCache>
                <c:formatCode>General</c:formatCode>
                <c:ptCount val="1048576"/>
                <c:pt idx="0">
                  <c:v>1001.0</c:v>
                </c:pt>
                <c:pt idx="1">
                  <c:v>1002.0</c:v>
                </c:pt>
                <c:pt idx="2">
                  <c:v>1003.0</c:v>
                </c:pt>
                <c:pt idx="3">
                  <c:v>1004.0</c:v>
                </c:pt>
                <c:pt idx="4">
                  <c:v>1005.0</c:v>
                </c:pt>
                <c:pt idx="5">
                  <c:v>1006.0</c:v>
                </c:pt>
                <c:pt idx="6">
                  <c:v>1007.0</c:v>
                </c:pt>
                <c:pt idx="7">
                  <c:v>1008.0</c:v>
                </c:pt>
                <c:pt idx="8">
                  <c:v>1009.0</c:v>
                </c:pt>
                <c:pt idx="9">
                  <c:v>1010.0</c:v>
                </c:pt>
                <c:pt idx="10">
                  <c:v>1011.0</c:v>
                </c:pt>
                <c:pt idx="11">
                  <c:v>1012.0</c:v>
                </c:pt>
                <c:pt idx="12">
                  <c:v>1013.0</c:v>
                </c:pt>
                <c:pt idx="13">
                  <c:v>1014.0</c:v>
                </c:pt>
                <c:pt idx="14">
                  <c:v>1015.0</c:v>
                </c:pt>
                <c:pt idx="15">
                  <c:v>1016.0</c:v>
                </c:pt>
                <c:pt idx="16">
                  <c:v>1017.0</c:v>
                </c:pt>
                <c:pt idx="17">
                  <c:v>1018.0</c:v>
                </c:pt>
                <c:pt idx="18">
                  <c:v>1019.0</c:v>
                </c:pt>
                <c:pt idx="19">
                  <c:v>1020.0</c:v>
                </c:pt>
                <c:pt idx="20">
                  <c:v>1021.0</c:v>
                </c:pt>
                <c:pt idx="21">
                  <c:v>1022.0</c:v>
                </c:pt>
                <c:pt idx="22">
                  <c:v>1023.0</c:v>
                </c:pt>
                <c:pt idx="23">
                  <c:v>1024.0</c:v>
                </c:pt>
                <c:pt idx="24">
                  <c:v>1025.0</c:v>
                </c:pt>
                <c:pt idx="25">
                  <c:v>1026.0</c:v>
                </c:pt>
                <c:pt idx="26">
                  <c:v>1027.0</c:v>
                </c:pt>
                <c:pt idx="27">
                  <c:v>1028.0</c:v>
                </c:pt>
                <c:pt idx="28">
                  <c:v>1029.0</c:v>
                </c:pt>
                <c:pt idx="29">
                  <c:v>1030.0</c:v>
                </c:pt>
                <c:pt idx="30">
                  <c:v>1031.0</c:v>
                </c:pt>
                <c:pt idx="31">
                  <c:v>1032.0</c:v>
                </c:pt>
                <c:pt idx="32">
                  <c:v>1033.0</c:v>
                </c:pt>
                <c:pt idx="33">
                  <c:v>1034.0</c:v>
                </c:pt>
                <c:pt idx="34">
                  <c:v>1035.0</c:v>
                </c:pt>
                <c:pt idx="35">
                  <c:v>1036.0</c:v>
                </c:pt>
                <c:pt idx="36">
                  <c:v>1037.0</c:v>
                </c:pt>
                <c:pt idx="37">
                  <c:v>1038.0</c:v>
                </c:pt>
                <c:pt idx="38">
                  <c:v>1039.0</c:v>
                </c:pt>
                <c:pt idx="39">
                  <c:v>1040.0</c:v>
                </c:pt>
                <c:pt idx="40">
                  <c:v>1041.0</c:v>
                </c:pt>
                <c:pt idx="41">
                  <c:v>1042.0</c:v>
                </c:pt>
                <c:pt idx="42">
                  <c:v>1043.0</c:v>
                </c:pt>
                <c:pt idx="43">
                  <c:v>1044.0</c:v>
                </c:pt>
                <c:pt idx="44">
                  <c:v>1045.0</c:v>
                </c:pt>
                <c:pt idx="45">
                  <c:v>1046.0</c:v>
                </c:pt>
                <c:pt idx="46">
                  <c:v>1047.0</c:v>
                </c:pt>
                <c:pt idx="47">
                  <c:v>1048.0</c:v>
                </c:pt>
                <c:pt idx="48">
                  <c:v>1049.0</c:v>
                </c:pt>
                <c:pt idx="49">
                  <c:v>1050.0</c:v>
                </c:pt>
                <c:pt idx="50">
                  <c:v>1051.0</c:v>
                </c:pt>
                <c:pt idx="51">
                  <c:v>1052.0</c:v>
                </c:pt>
                <c:pt idx="52">
                  <c:v>1053.0</c:v>
                </c:pt>
                <c:pt idx="53">
                  <c:v>1054.0</c:v>
                </c:pt>
                <c:pt idx="54">
                  <c:v>1055.0</c:v>
                </c:pt>
                <c:pt idx="55">
                  <c:v>1056.0</c:v>
                </c:pt>
                <c:pt idx="56">
                  <c:v>1057.0</c:v>
                </c:pt>
                <c:pt idx="57">
                  <c:v>1058.0</c:v>
                </c:pt>
                <c:pt idx="58">
                  <c:v>1059.0</c:v>
                </c:pt>
                <c:pt idx="59">
                  <c:v>1060.0</c:v>
                </c:pt>
                <c:pt idx="60">
                  <c:v>1061.0</c:v>
                </c:pt>
                <c:pt idx="61">
                  <c:v>1062.0</c:v>
                </c:pt>
                <c:pt idx="62">
                  <c:v>1063.0</c:v>
                </c:pt>
                <c:pt idx="63">
                  <c:v>1064.0</c:v>
                </c:pt>
                <c:pt idx="64">
                  <c:v>1065.0</c:v>
                </c:pt>
                <c:pt idx="65">
                  <c:v>1066.0</c:v>
                </c:pt>
                <c:pt idx="66">
                  <c:v>1067.0</c:v>
                </c:pt>
                <c:pt idx="67">
                  <c:v>1068.0</c:v>
                </c:pt>
                <c:pt idx="68">
                  <c:v>1069.0</c:v>
                </c:pt>
                <c:pt idx="69">
                  <c:v>1070.0</c:v>
                </c:pt>
                <c:pt idx="70">
                  <c:v>1071.0</c:v>
                </c:pt>
                <c:pt idx="71">
                  <c:v>1072.0</c:v>
                </c:pt>
                <c:pt idx="72">
                  <c:v>1073.0</c:v>
                </c:pt>
                <c:pt idx="73">
                  <c:v>1074.0</c:v>
                </c:pt>
                <c:pt idx="74">
                  <c:v>1075.0</c:v>
                </c:pt>
                <c:pt idx="75">
                  <c:v>1076.0</c:v>
                </c:pt>
                <c:pt idx="76">
                  <c:v>1077.0</c:v>
                </c:pt>
                <c:pt idx="77">
                  <c:v>1078.0</c:v>
                </c:pt>
                <c:pt idx="78">
                  <c:v>1079.0</c:v>
                </c:pt>
                <c:pt idx="79">
                  <c:v>1080.0</c:v>
                </c:pt>
                <c:pt idx="80">
                  <c:v>1081.0</c:v>
                </c:pt>
                <c:pt idx="81">
                  <c:v>1082.0</c:v>
                </c:pt>
                <c:pt idx="82">
                  <c:v>1083.0</c:v>
                </c:pt>
                <c:pt idx="83">
                  <c:v>1084.0</c:v>
                </c:pt>
                <c:pt idx="84">
                  <c:v>1085.0</c:v>
                </c:pt>
                <c:pt idx="85">
                  <c:v>1086.0</c:v>
                </c:pt>
                <c:pt idx="86">
                  <c:v>1087.0</c:v>
                </c:pt>
                <c:pt idx="87">
                  <c:v>1088.0</c:v>
                </c:pt>
                <c:pt idx="88">
                  <c:v>1089.0</c:v>
                </c:pt>
                <c:pt idx="89">
                  <c:v>1090.0</c:v>
                </c:pt>
                <c:pt idx="90">
                  <c:v>1091.0</c:v>
                </c:pt>
                <c:pt idx="91">
                  <c:v>1092.0</c:v>
                </c:pt>
                <c:pt idx="92">
                  <c:v>1093.0</c:v>
                </c:pt>
                <c:pt idx="93">
                  <c:v>1094.0</c:v>
                </c:pt>
                <c:pt idx="94">
                  <c:v>1095.0</c:v>
                </c:pt>
                <c:pt idx="95">
                  <c:v>1096.0</c:v>
                </c:pt>
                <c:pt idx="96">
                  <c:v>1097.0</c:v>
                </c:pt>
                <c:pt idx="97">
                  <c:v>1098.0</c:v>
                </c:pt>
                <c:pt idx="98">
                  <c:v>1099.0</c:v>
                </c:pt>
                <c:pt idx="99">
                  <c:v>1100.0</c:v>
                </c:pt>
                <c:pt idx="100">
                  <c:v>1101.0</c:v>
                </c:pt>
                <c:pt idx="101">
                  <c:v>1102.0</c:v>
                </c:pt>
                <c:pt idx="102">
                  <c:v>1103.0</c:v>
                </c:pt>
                <c:pt idx="103">
                  <c:v>1104.0</c:v>
                </c:pt>
                <c:pt idx="104">
                  <c:v>1105.0</c:v>
                </c:pt>
                <c:pt idx="105">
                  <c:v>1106.0</c:v>
                </c:pt>
                <c:pt idx="106">
                  <c:v>1107.0</c:v>
                </c:pt>
                <c:pt idx="107">
                  <c:v>1108.0</c:v>
                </c:pt>
                <c:pt idx="108">
                  <c:v>1109.0</c:v>
                </c:pt>
                <c:pt idx="109">
                  <c:v>1110.0</c:v>
                </c:pt>
                <c:pt idx="110">
                  <c:v>1111.0</c:v>
                </c:pt>
                <c:pt idx="111">
                  <c:v>1112.0</c:v>
                </c:pt>
                <c:pt idx="112">
                  <c:v>1113.0</c:v>
                </c:pt>
                <c:pt idx="113">
                  <c:v>1114.0</c:v>
                </c:pt>
                <c:pt idx="114">
                  <c:v>1115.0</c:v>
                </c:pt>
                <c:pt idx="115">
                  <c:v>1116.0</c:v>
                </c:pt>
                <c:pt idx="116">
                  <c:v>1117.0</c:v>
                </c:pt>
                <c:pt idx="117">
                  <c:v>1118.0</c:v>
                </c:pt>
                <c:pt idx="118">
                  <c:v>1119.0</c:v>
                </c:pt>
                <c:pt idx="119">
                  <c:v>1120.0</c:v>
                </c:pt>
                <c:pt idx="120">
                  <c:v>1121.0</c:v>
                </c:pt>
                <c:pt idx="121">
                  <c:v>1122.0</c:v>
                </c:pt>
                <c:pt idx="122">
                  <c:v>1123.0</c:v>
                </c:pt>
                <c:pt idx="123">
                  <c:v>1124.0</c:v>
                </c:pt>
                <c:pt idx="124">
                  <c:v>1125.0</c:v>
                </c:pt>
                <c:pt idx="125">
                  <c:v>1126.0</c:v>
                </c:pt>
                <c:pt idx="126">
                  <c:v>1127.0</c:v>
                </c:pt>
                <c:pt idx="127">
                  <c:v>1128.0</c:v>
                </c:pt>
                <c:pt idx="128">
                  <c:v>1129.0</c:v>
                </c:pt>
                <c:pt idx="129">
                  <c:v>1130.0</c:v>
                </c:pt>
                <c:pt idx="130">
                  <c:v>1131.0</c:v>
                </c:pt>
                <c:pt idx="131">
                  <c:v>1132.0</c:v>
                </c:pt>
                <c:pt idx="132">
                  <c:v>1133.0</c:v>
                </c:pt>
                <c:pt idx="133">
                  <c:v>1134.0</c:v>
                </c:pt>
                <c:pt idx="134">
                  <c:v>1135.0</c:v>
                </c:pt>
                <c:pt idx="135">
                  <c:v>1136.0</c:v>
                </c:pt>
                <c:pt idx="136">
                  <c:v>1137.0</c:v>
                </c:pt>
                <c:pt idx="137">
                  <c:v>1138.0</c:v>
                </c:pt>
                <c:pt idx="138">
                  <c:v>1139.0</c:v>
                </c:pt>
                <c:pt idx="139">
                  <c:v>1140.0</c:v>
                </c:pt>
                <c:pt idx="140">
                  <c:v>1141.0</c:v>
                </c:pt>
                <c:pt idx="141">
                  <c:v>1142.0</c:v>
                </c:pt>
                <c:pt idx="142">
                  <c:v>1143.0</c:v>
                </c:pt>
                <c:pt idx="143">
                  <c:v>1144.0</c:v>
                </c:pt>
                <c:pt idx="144">
                  <c:v>1145.0</c:v>
                </c:pt>
                <c:pt idx="145">
                  <c:v>1146.0</c:v>
                </c:pt>
                <c:pt idx="146">
                  <c:v>1147.0</c:v>
                </c:pt>
                <c:pt idx="147">
                  <c:v>1148.0</c:v>
                </c:pt>
                <c:pt idx="148">
                  <c:v>1149.0</c:v>
                </c:pt>
                <c:pt idx="149">
                  <c:v>1150.0</c:v>
                </c:pt>
                <c:pt idx="150">
                  <c:v>1151.0</c:v>
                </c:pt>
                <c:pt idx="151">
                  <c:v>1152.0</c:v>
                </c:pt>
                <c:pt idx="152">
                  <c:v>1153.0</c:v>
                </c:pt>
                <c:pt idx="153">
                  <c:v>1154.0</c:v>
                </c:pt>
                <c:pt idx="154">
                  <c:v>1155.0</c:v>
                </c:pt>
                <c:pt idx="155">
                  <c:v>1156.0</c:v>
                </c:pt>
                <c:pt idx="156">
                  <c:v>1157.0</c:v>
                </c:pt>
                <c:pt idx="157">
                  <c:v>1158.0</c:v>
                </c:pt>
                <c:pt idx="158">
                  <c:v>1159.0</c:v>
                </c:pt>
                <c:pt idx="159">
                  <c:v>1160.0</c:v>
                </c:pt>
                <c:pt idx="160">
                  <c:v>1161.0</c:v>
                </c:pt>
                <c:pt idx="161">
                  <c:v>1162.0</c:v>
                </c:pt>
                <c:pt idx="162">
                  <c:v>1163.0</c:v>
                </c:pt>
                <c:pt idx="163">
                  <c:v>1164.0</c:v>
                </c:pt>
                <c:pt idx="164">
                  <c:v>1165.0</c:v>
                </c:pt>
                <c:pt idx="165">
                  <c:v>1166.0</c:v>
                </c:pt>
                <c:pt idx="166">
                  <c:v>1167.0</c:v>
                </c:pt>
                <c:pt idx="167">
                  <c:v>1168.0</c:v>
                </c:pt>
                <c:pt idx="168">
                  <c:v>1169.0</c:v>
                </c:pt>
                <c:pt idx="169">
                  <c:v>1170.0</c:v>
                </c:pt>
                <c:pt idx="170">
                  <c:v>1171.0</c:v>
                </c:pt>
                <c:pt idx="171">
                  <c:v>1172.0</c:v>
                </c:pt>
                <c:pt idx="172">
                  <c:v>1173.0</c:v>
                </c:pt>
                <c:pt idx="173">
                  <c:v>1174.0</c:v>
                </c:pt>
                <c:pt idx="174">
                  <c:v>1175.0</c:v>
                </c:pt>
                <c:pt idx="175">
                  <c:v>1176.0</c:v>
                </c:pt>
                <c:pt idx="176">
                  <c:v>1177.0</c:v>
                </c:pt>
                <c:pt idx="177">
                  <c:v>1178.0</c:v>
                </c:pt>
                <c:pt idx="178">
                  <c:v>1179.0</c:v>
                </c:pt>
                <c:pt idx="179">
                  <c:v>1180.0</c:v>
                </c:pt>
                <c:pt idx="180">
                  <c:v>1181.0</c:v>
                </c:pt>
                <c:pt idx="181">
                  <c:v>1182.0</c:v>
                </c:pt>
                <c:pt idx="182">
                  <c:v>1183.0</c:v>
                </c:pt>
                <c:pt idx="183">
                  <c:v>1184.0</c:v>
                </c:pt>
                <c:pt idx="184">
                  <c:v>1185.0</c:v>
                </c:pt>
                <c:pt idx="185">
                  <c:v>1186.0</c:v>
                </c:pt>
                <c:pt idx="186">
                  <c:v>1187.0</c:v>
                </c:pt>
                <c:pt idx="187">
                  <c:v>1188.0</c:v>
                </c:pt>
                <c:pt idx="188">
                  <c:v>1189.0</c:v>
                </c:pt>
                <c:pt idx="189">
                  <c:v>1190.0</c:v>
                </c:pt>
                <c:pt idx="190">
                  <c:v>1191.0</c:v>
                </c:pt>
                <c:pt idx="191">
                  <c:v>1192.0</c:v>
                </c:pt>
                <c:pt idx="192">
                  <c:v>1193.0</c:v>
                </c:pt>
                <c:pt idx="193">
                  <c:v>1194.0</c:v>
                </c:pt>
                <c:pt idx="194">
                  <c:v>1195.0</c:v>
                </c:pt>
                <c:pt idx="195">
                  <c:v>1196.0</c:v>
                </c:pt>
                <c:pt idx="196">
                  <c:v>1197.0</c:v>
                </c:pt>
                <c:pt idx="197">
                  <c:v>1198.0</c:v>
                </c:pt>
                <c:pt idx="198">
                  <c:v>1199.0</c:v>
                </c:pt>
                <c:pt idx="199">
                  <c:v>1200.0</c:v>
                </c:pt>
                <c:pt idx="200">
                  <c:v>1201.0</c:v>
                </c:pt>
                <c:pt idx="201">
                  <c:v>1202.0</c:v>
                </c:pt>
                <c:pt idx="202">
                  <c:v>1203.0</c:v>
                </c:pt>
                <c:pt idx="203">
                  <c:v>1204.0</c:v>
                </c:pt>
                <c:pt idx="204">
                  <c:v>1205.0</c:v>
                </c:pt>
                <c:pt idx="205">
                  <c:v>1206.0</c:v>
                </c:pt>
                <c:pt idx="206">
                  <c:v>1207.0</c:v>
                </c:pt>
                <c:pt idx="207">
                  <c:v>1208.0</c:v>
                </c:pt>
                <c:pt idx="208">
                  <c:v>1209.0</c:v>
                </c:pt>
                <c:pt idx="209">
                  <c:v>1210.0</c:v>
                </c:pt>
                <c:pt idx="210">
                  <c:v>1211.0</c:v>
                </c:pt>
                <c:pt idx="211">
                  <c:v>1212.0</c:v>
                </c:pt>
                <c:pt idx="212">
                  <c:v>1213.0</c:v>
                </c:pt>
                <c:pt idx="213">
                  <c:v>1214.0</c:v>
                </c:pt>
                <c:pt idx="214">
                  <c:v>1215.0</c:v>
                </c:pt>
                <c:pt idx="215">
                  <c:v>1216.0</c:v>
                </c:pt>
                <c:pt idx="216">
                  <c:v>1217.0</c:v>
                </c:pt>
                <c:pt idx="217">
                  <c:v>1218.0</c:v>
                </c:pt>
                <c:pt idx="218">
                  <c:v>1219.0</c:v>
                </c:pt>
                <c:pt idx="219">
                  <c:v>1220.0</c:v>
                </c:pt>
                <c:pt idx="220">
                  <c:v>1221.0</c:v>
                </c:pt>
                <c:pt idx="221">
                  <c:v>1222.0</c:v>
                </c:pt>
                <c:pt idx="222">
                  <c:v>1223.0</c:v>
                </c:pt>
                <c:pt idx="223">
                  <c:v>1224.0</c:v>
                </c:pt>
                <c:pt idx="224">
                  <c:v>1225.0</c:v>
                </c:pt>
                <c:pt idx="225">
                  <c:v>1226.0</c:v>
                </c:pt>
                <c:pt idx="226">
                  <c:v>1227.0</c:v>
                </c:pt>
                <c:pt idx="227">
                  <c:v>1228.0</c:v>
                </c:pt>
                <c:pt idx="228">
                  <c:v>1229.0</c:v>
                </c:pt>
                <c:pt idx="229">
                  <c:v>1230.0</c:v>
                </c:pt>
                <c:pt idx="230">
                  <c:v>1231.0</c:v>
                </c:pt>
                <c:pt idx="231">
                  <c:v>1232.0</c:v>
                </c:pt>
                <c:pt idx="232">
                  <c:v>1233.0</c:v>
                </c:pt>
                <c:pt idx="233">
                  <c:v>1234.0</c:v>
                </c:pt>
                <c:pt idx="234">
                  <c:v>1235.0</c:v>
                </c:pt>
                <c:pt idx="235">
                  <c:v>1236.0</c:v>
                </c:pt>
                <c:pt idx="236">
                  <c:v>1237.0</c:v>
                </c:pt>
                <c:pt idx="237">
                  <c:v>1238.0</c:v>
                </c:pt>
                <c:pt idx="238">
                  <c:v>1239.0</c:v>
                </c:pt>
                <c:pt idx="239">
                  <c:v>1240.0</c:v>
                </c:pt>
                <c:pt idx="240">
                  <c:v>1241.0</c:v>
                </c:pt>
                <c:pt idx="241">
                  <c:v>1242.0</c:v>
                </c:pt>
                <c:pt idx="242">
                  <c:v>1243.0</c:v>
                </c:pt>
                <c:pt idx="243">
                  <c:v>1244.0</c:v>
                </c:pt>
                <c:pt idx="244">
                  <c:v>1245.0</c:v>
                </c:pt>
                <c:pt idx="245">
                  <c:v>1246.0</c:v>
                </c:pt>
                <c:pt idx="246">
                  <c:v>1247.0</c:v>
                </c:pt>
                <c:pt idx="247">
                  <c:v>1248.0</c:v>
                </c:pt>
                <c:pt idx="248">
                  <c:v>1249.0</c:v>
                </c:pt>
                <c:pt idx="249">
                  <c:v>1250.0</c:v>
                </c:pt>
                <c:pt idx="250">
                  <c:v>1251.0</c:v>
                </c:pt>
                <c:pt idx="251">
                  <c:v>1252.0</c:v>
                </c:pt>
                <c:pt idx="252">
                  <c:v>1253.0</c:v>
                </c:pt>
                <c:pt idx="253">
                  <c:v>1254.0</c:v>
                </c:pt>
                <c:pt idx="254">
                  <c:v>1255.0</c:v>
                </c:pt>
                <c:pt idx="255">
                  <c:v>1256.0</c:v>
                </c:pt>
                <c:pt idx="256">
                  <c:v>1257.0</c:v>
                </c:pt>
                <c:pt idx="257">
                  <c:v>1258.0</c:v>
                </c:pt>
                <c:pt idx="258">
                  <c:v>1259.0</c:v>
                </c:pt>
                <c:pt idx="259">
                  <c:v>1260.0</c:v>
                </c:pt>
                <c:pt idx="260">
                  <c:v>1261.0</c:v>
                </c:pt>
                <c:pt idx="261">
                  <c:v>1262.0</c:v>
                </c:pt>
                <c:pt idx="262">
                  <c:v>1263.0</c:v>
                </c:pt>
                <c:pt idx="263">
                  <c:v>1264.0</c:v>
                </c:pt>
                <c:pt idx="264">
                  <c:v>1265.0</c:v>
                </c:pt>
                <c:pt idx="265">
                  <c:v>1266.0</c:v>
                </c:pt>
                <c:pt idx="266">
                  <c:v>1267.0</c:v>
                </c:pt>
                <c:pt idx="267">
                  <c:v>1268.0</c:v>
                </c:pt>
                <c:pt idx="268">
                  <c:v>1269.0</c:v>
                </c:pt>
                <c:pt idx="269">
                  <c:v>1270.0</c:v>
                </c:pt>
                <c:pt idx="270">
                  <c:v>1271.0</c:v>
                </c:pt>
                <c:pt idx="271">
                  <c:v>1272.0</c:v>
                </c:pt>
                <c:pt idx="272">
                  <c:v>1273.0</c:v>
                </c:pt>
                <c:pt idx="273">
                  <c:v>1274.0</c:v>
                </c:pt>
                <c:pt idx="274">
                  <c:v>1275.0</c:v>
                </c:pt>
                <c:pt idx="275">
                  <c:v>1276.0</c:v>
                </c:pt>
                <c:pt idx="276">
                  <c:v>1277.0</c:v>
                </c:pt>
                <c:pt idx="277">
                  <c:v>1278.0</c:v>
                </c:pt>
                <c:pt idx="278">
                  <c:v>1279.0</c:v>
                </c:pt>
                <c:pt idx="279">
                  <c:v>1280.0</c:v>
                </c:pt>
                <c:pt idx="280">
                  <c:v>1281.0</c:v>
                </c:pt>
                <c:pt idx="281">
                  <c:v>1282.0</c:v>
                </c:pt>
                <c:pt idx="282">
                  <c:v>1283.0</c:v>
                </c:pt>
                <c:pt idx="283">
                  <c:v>1284.0</c:v>
                </c:pt>
                <c:pt idx="284">
                  <c:v>1285.0</c:v>
                </c:pt>
                <c:pt idx="285">
                  <c:v>1286.0</c:v>
                </c:pt>
                <c:pt idx="286">
                  <c:v>1287.0</c:v>
                </c:pt>
                <c:pt idx="287">
                  <c:v>1288.0</c:v>
                </c:pt>
                <c:pt idx="288">
                  <c:v>1289.0</c:v>
                </c:pt>
                <c:pt idx="289">
                  <c:v>1290.0</c:v>
                </c:pt>
                <c:pt idx="290">
                  <c:v>1291.0</c:v>
                </c:pt>
                <c:pt idx="291">
                  <c:v>1292.0</c:v>
                </c:pt>
                <c:pt idx="292">
                  <c:v>1293.0</c:v>
                </c:pt>
                <c:pt idx="293">
                  <c:v>1294.0</c:v>
                </c:pt>
                <c:pt idx="294">
                  <c:v>1295.0</c:v>
                </c:pt>
                <c:pt idx="295">
                  <c:v>1296.0</c:v>
                </c:pt>
                <c:pt idx="296">
                  <c:v>1297.0</c:v>
                </c:pt>
                <c:pt idx="297">
                  <c:v>1298.0</c:v>
                </c:pt>
                <c:pt idx="298">
                  <c:v>1299.0</c:v>
                </c:pt>
                <c:pt idx="299">
                  <c:v>1300.0</c:v>
                </c:pt>
                <c:pt idx="300">
                  <c:v>1301.0</c:v>
                </c:pt>
                <c:pt idx="301">
                  <c:v>1302.0</c:v>
                </c:pt>
                <c:pt idx="302">
                  <c:v>1303.0</c:v>
                </c:pt>
                <c:pt idx="303">
                  <c:v>1304.0</c:v>
                </c:pt>
                <c:pt idx="304">
                  <c:v>1305.0</c:v>
                </c:pt>
                <c:pt idx="305">
                  <c:v>1306.0</c:v>
                </c:pt>
                <c:pt idx="306">
                  <c:v>1307.0</c:v>
                </c:pt>
                <c:pt idx="307">
                  <c:v>1308.0</c:v>
                </c:pt>
                <c:pt idx="308">
                  <c:v>1309.0</c:v>
                </c:pt>
                <c:pt idx="309">
                  <c:v>1310.0</c:v>
                </c:pt>
                <c:pt idx="310">
                  <c:v>1311.0</c:v>
                </c:pt>
                <c:pt idx="311">
                  <c:v>1312.0</c:v>
                </c:pt>
                <c:pt idx="312">
                  <c:v>1313.0</c:v>
                </c:pt>
                <c:pt idx="313">
                  <c:v>1314.0</c:v>
                </c:pt>
                <c:pt idx="314">
                  <c:v>1315.0</c:v>
                </c:pt>
                <c:pt idx="315">
                  <c:v>1316.0</c:v>
                </c:pt>
                <c:pt idx="316">
                  <c:v>1317.0</c:v>
                </c:pt>
                <c:pt idx="317">
                  <c:v>1318.0</c:v>
                </c:pt>
                <c:pt idx="318">
                  <c:v>1319.0</c:v>
                </c:pt>
                <c:pt idx="319">
                  <c:v>1320.0</c:v>
                </c:pt>
                <c:pt idx="320">
                  <c:v>1321.0</c:v>
                </c:pt>
                <c:pt idx="321">
                  <c:v>1322.0</c:v>
                </c:pt>
                <c:pt idx="322">
                  <c:v>1323.0</c:v>
                </c:pt>
                <c:pt idx="323">
                  <c:v>1324.0</c:v>
                </c:pt>
                <c:pt idx="324">
                  <c:v>1325.0</c:v>
                </c:pt>
                <c:pt idx="325">
                  <c:v>1326.0</c:v>
                </c:pt>
                <c:pt idx="326">
                  <c:v>1327.0</c:v>
                </c:pt>
                <c:pt idx="327">
                  <c:v>1328.0</c:v>
                </c:pt>
                <c:pt idx="328">
                  <c:v>1329.0</c:v>
                </c:pt>
                <c:pt idx="329">
                  <c:v>1330.0</c:v>
                </c:pt>
                <c:pt idx="330">
                  <c:v>1331.0</c:v>
                </c:pt>
                <c:pt idx="331">
                  <c:v>1332.0</c:v>
                </c:pt>
                <c:pt idx="332">
                  <c:v>1333.0</c:v>
                </c:pt>
                <c:pt idx="333">
                  <c:v>1334.0</c:v>
                </c:pt>
                <c:pt idx="334">
                  <c:v>1335.0</c:v>
                </c:pt>
                <c:pt idx="335">
                  <c:v>1336.0</c:v>
                </c:pt>
                <c:pt idx="336">
                  <c:v>1337.0</c:v>
                </c:pt>
                <c:pt idx="337">
                  <c:v>1338.0</c:v>
                </c:pt>
                <c:pt idx="338">
                  <c:v>1339.0</c:v>
                </c:pt>
                <c:pt idx="339">
                  <c:v>1340.0</c:v>
                </c:pt>
                <c:pt idx="340">
                  <c:v>1341.0</c:v>
                </c:pt>
                <c:pt idx="341">
                  <c:v>1342.0</c:v>
                </c:pt>
                <c:pt idx="342">
                  <c:v>1343.0</c:v>
                </c:pt>
                <c:pt idx="343">
                  <c:v>1344.0</c:v>
                </c:pt>
                <c:pt idx="344">
                  <c:v>1345.0</c:v>
                </c:pt>
                <c:pt idx="345">
                  <c:v>1346.0</c:v>
                </c:pt>
                <c:pt idx="346">
                  <c:v>1347.0</c:v>
                </c:pt>
                <c:pt idx="347">
                  <c:v>1348.0</c:v>
                </c:pt>
                <c:pt idx="348">
                  <c:v>1349.0</c:v>
                </c:pt>
                <c:pt idx="349">
                  <c:v>1350.0</c:v>
                </c:pt>
                <c:pt idx="350">
                  <c:v>1351.0</c:v>
                </c:pt>
                <c:pt idx="351">
                  <c:v>1352.0</c:v>
                </c:pt>
                <c:pt idx="352">
                  <c:v>1353.0</c:v>
                </c:pt>
                <c:pt idx="353">
                  <c:v>1354.0</c:v>
                </c:pt>
                <c:pt idx="354">
                  <c:v>1355.0</c:v>
                </c:pt>
                <c:pt idx="355">
                  <c:v>1356.0</c:v>
                </c:pt>
                <c:pt idx="356">
                  <c:v>1357.0</c:v>
                </c:pt>
                <c:pt idx="357">
                  <c:v>1358.0</c:v>
                </c:pt>
                <c:pt idx="358">
                  <c:v>1359.0</c:v>
                </c:pt>
                <c:pt idx="359">
                  <c:v>1360.0</c:v>
                </c:pt>
                <c:pt idx="360">
                  <c:v>1361.0</c:v>
                </c:pt>
                <c:pt idx="361">
                  <c:v>1362.0</c:v>
                </c:pt>
                <c:pt idx="362">
                  <c:v>1363.0</c:v>
                </c:pt>
                <c:pt idx="363">
                  <c:v>1364.0</c:v>
                </c:pt>
                <c:pt idx="364">
                  <c:v>1365.0</c:v>
                </c:pt>
                <c:pt idx="365">
                  <c:v>1366.0</c:v>
                </c:pt>
                <c:pt idx="366">
                  <c:v>1367.0</c:v>
                </c:pt>
                <c:pt idx="367">
                  <c:v>1368.0</c:v>
                </c:pt>
                <c:pt idx="368">
                  <c:v>1369.0</c:v>
                </c:pt>
                <c:pt idx="369">
                  <c:v>1370.0</c:v>
                </c:pt>
                <c:pt idx="370">
                  <c:v>1371.0</c:v>
                </c:pt>
                <c:pt idx="371">
                  <c:v>1372.0</c:v>
                </c:pt>
                <c:pt idx="372">
                  <c:v>1373.0</c:v>
                </c:pt>
                <c:pt idx="373">
                  <c:v>1374.0</c:v>
                </c:pt>
                <c:pt idx="374">
                  <c:v>1375.0</c:v>
                </c:pt>
                <c:pt idx="375">
                  <c:v>1376.0</c:v>
                </c:pt>
                <c:pt idx="376">
                  <c:v>1377.0</c:v>
                </c:pt>
                <c:pt idx="377">
                  <c:v>1378.0</c:v>
                </c:pt>
                <c:pt idx="378">
                  <c:v>1379.0</c:v>
                </c:pt>
                <c:pt idx="379">
                  <c:v>1380.0</c:v>
                </c:pt>
                <c:pt idx="380">
                  <c:v>1381.0</c:v>
                </c:pt>
                <c:pt idx="381">
                  <c:v>1382.0</c:v>
                </c:pt>
                <c:pt idx="382">
                  <c:v>1383.0</c:v>
                </c:pt>
                <c:pt idx="383">
                  <c:v>1384.0</c:v>
                </c:pt>
                <c:pt idx="384">
                  <c:v>1385.0</c:v>
                </c:pt>
                <c:pt idx="385">
                  <c:v>1386.0</c:v>
                </c:pt>
                <c:pt idx="386">
                  <c:v>1387.0</c:v>
                </c:pt>
                <c:pt idx="387">
                  <c:v>1388.0</c:v>
                </c:pt>
                <c:pt idx="388">
                  <c:v>1389.0</c:v>
                </c:pt>
                <c:pt idx="389">
                  <c:v>1390.0</c:v>
                </c:pt>
                <c:pt idx="390">
                  <c:v>1391.0</c:v>
                </c:pt>
                <c:pt idx="391">
                  <c:v>1392.0</c:v>
                </c:pt>
                <c:pt idx="392">
                  <c:v>1393.0</c:v>
                </c:pt>
                <c:pt idx="393">
                  <c:v>1394.0</c:v>
                </c:pt>
                <c:pt idx="394">
                  <c:v>1395.0</c:v>
                </c:pt>
                <c:pt idx="395">
                  <c:v>1396.0</c:v>
                </c:pt>
                <c:pt idx="396">
                  <c:v>1397.0</c:v>
                </c:pt>
                <c:pt idx="397">
                  <c:v>1398.0</c:v>
                </c:pt>
                <c:pt idx="398">
                  <c:v>1399.0</c:v>
                </c:pt>
                <c:pt idx="399">
                  <c:v>1400.0</c:v>
                </c:pt>
                <c:pt idx="400">
                  <c:v>1401.0</c:v>
                </c:pt>
                <c:pt idx="401">
                  <c:v>1402.0</c:v>
                </c:pt>
                <c:pt idx="402">
                  <c:v>1403.0</c:v>
                </c:pt>
                <c:pt idx="403">
                  <c:v>1404.0</c:v>
                </c:pt>
                <c:pt idx="404">
                  <c:v>1405.0</c:v>
                </c:pt>
                <c:pt idx="405">
                  <c:v>1406.0</c:v>
                </c:pt>
                <c:pt idx="406">
                  <c:v>1407.0</c:v>
                </c:pt>
                <c:pt idx="407">
                  <c:v>1408.0</c:v>
                </c:pt>
                <c:pt idx="408">
                  <c:v>1409.0</c:v>
                </c:pt>
                <c:pt idx="409">
                  <c:v>1410.0</c:v>
                </c:pt>
                <c:pt idx="410">
                  <c:v>1411.0</c:v>
                </c:pt>
                <c:pt idx="411">
                  <c:v>1412.0</c:v>
                </c:pt>
                <c:pt idx="412">
                  <c:v>1413.0</c:v>
                </c:pt>
                <c:pt idx="413">
                  <c:v>1414.0</c:v>
                </c:pt>
                <c:pt idx="414">
                  <c:v>1415.0</c:v>
                </c:pt>
                <c:pt idx="415">
                  <c:v>1416.0</c:v>
                </c:pt>
                <c:pt idx="416">
                  <c:v>1417.0</c:v>
                </c:pt>
                <c:pt idx="417">
                  <c:v>1418.0</c:v>
                </c:pt>
                <c:pt idx="418">
                  <c:v>1419.0</c:v>
                </c:pt>
                <c:pt idx="419">
                  <c:v>1420.0</c:v>
                </c:pt>
                <c:pt idx="420">
                  <c:v>1421.0</c:v>
                </c:pt>
                <c:pt idx="421">
                  <c:v>1422.0</c:v>
                </c:pt>
                <c:pt idx="422">
                  <c:v>1423.0</c:v>
                </c:pt>
                <c:pt idx="423">
                  <c:v>1424.0</c:v>
                </c:pt>
                <c:pt idx="424">
                  <c:v>1425.0</c:v>
                </c:pt>
                <c:pt idx="425">
                  <c:v>1426.0</c:v>
                </c:pt>
                <c:pt idx="426">
                  <c:v>1427.0</c:v>
                </c:pt>
                <c:pt idx="427">
                  <c:v>1428.0</c:v>
                </c:pt>
                <c:pt idx="428">
                  <c:v>1429.0</c:v>
                </c:pt>
                <c:pt idx="429">
                  <c:v>1430.0</c:v>
                </c:pt>
                <c:pt idx="430">
                  <c:v>1431.0</c:v>
                </c:pt>
                <c:pt idx="431">
                  <c:v>1432.0</c:v>
                </c:pt>
                <c:pt idx="432">
                  <c:v>1433.0</c:v>
                </c:pt>
                <c:pt idx="433">
                  <c:v>1434.0</c:v>
                </c:pt>
                <c:pt idx="434">
                  <c:v>1435.0</c:v>
                </c:pt>
                <c:pt idx="435">
                  <c:v>1436.0</c:v>
                </c:pt>
                <c:pt idx="436">
                  <c:v>1437.0</c:v>
                </c:pt>
                <c:pt idx="437">
                  <c:v>1438.0</c:v>
                </c:pt>
                <c:pt idx="438">
                  <c:v>1439.0</c:v>
                </c:pt>
                <c:pt idx="439">
                  <c:v>1440.0</c:v>
                </c:pt>
                <c:pt idx="440">
                  <c:v>1441.0</c:v>
                </c:pt>
                <c:pt idx="441">
                  <c:v>1442.0</c:v>
                </c:pt>
                <c:pt idx="442">
                  <c:v>1443.0</c:v>
                </c:pt>
                <c:pt idx="443">
                  <c:v>1444.0</c:v>
                </c:pt>
                <c:pt idx="444">
                  <c:v>1445.0</c:v>
                </c:pt>
                <c:pt idx="445">
                  <c:v>1446.0</c:v>
                </c:pt>
                <c:pt idx="446">
                  <c:v>1447.0</c:v>
                </c:pt>
                <c:pt idx="447">
                  <c:v>1448.0</c:v>
                </c:pt>
                <c:pt idx="448">
                  <c:v>1449.0</c:v>
                </c:pt>
                <c:pt idx="449">
                  <c:v>1450.0</c:v>
                </c:pt>
                <c:pt idx="450">
                  <c:v>1451.0</c:v>
                </c:pt>
                <c:pt idx="451">
                  <c:v>1452.0</c:v>
                </c:pt>
                <c:pt idx="452">
                  <c:v>1453.0</c:v>
                </c:pt>
                <c:pt idx="453">
                  <c:v>1454.0</c:v>
                </c:pt>
                <c:pt idx="454">
                  <c:v>1455.0</c:v>
                </c:pt>
                <c:pt idx="455">
                  <c:v>1456.0</c:v>
                </c:pt>
                <c:pt idx="456">
                  <c:v>1457.0</c:v>
                </c:pt>
                <c:pt idx="457">
                  <c:v>1458.0</c:v>
                </c:pt>
                <c:pt idx="458">
                  <c:v>1459.0</c:v>
                </c:pt>
                <c:pt idx="459">
                  <c:v>1460.0</c:v>
                </c:pt>
                <c:pt idx="460">
                  <c:v>1461.0</c:v>
                </c:pt>
                <c:pt idx="461">
                  <c:v>1462.0</c:v>
                </c:pt>
                <c:pt idx="462">
                  <c:v>1463.0</c:v>
                </c:pt>
                <c:pt idx="463">
                  <c:v>1464.0</c:v>
                </c:pt>
                <c:pt idx="464">
                  <c:v>1465.0</c:v>
                </c:pt>
                <c:pt idx="465">
                  <c:v>1466.0</c:v>
                </c:pt>
                <c:pt idx="466">
                  <c:v>1467.0</c:v>
                </c:pt>
                <c:pt idx="467">
                  <c:v>1468.0</c:v>
                </c:pt>
                <c:pt idx="468">
                  <c:v>1469.0</c:v>
                </c:pt>
                <c:pt idx="469">
                  <c:v>1470.0</c:v>
                </c:pt>
                <c:pt idx="470">
                  <c:v>1471.0</c:v>
                </c:pt>
                <c:pt idx="471">
                  <c:v>1472.0</c:v>
                </c:pt>
                <c:pt idx="472">
                  <c:v>1473.0</c:v>
                </c:pt>
                <c:pt idx="473">
                  <c:v>1474.0</c:v>
                </c:pt>
                <c:pt idx="474">
                  <c:v>1475.0</c:v>
                </c:pt>
                <c:pt idx="475">
                  <c:v>1476.0</c:v>
                </c:pt>
                <c:pt idx="476">
                  <c:v>1477.0</c:v>
                </c:pt>
                <c:pt idx="477">
                  <c:v>1478.0</c:v>
                </c:pt>
                <c:pt idx="478">
                  <c:v>1479.0</c:v>
                </c:pt>
                <c:pt idx="479">
                  <c:v>1480.0</c:v>
                </c:pt>
                <c:pt idx="480">
                  <c:v>1481.0</c:v>
                </c:pt>
                <c:pt idx="481">
                  <c:v>1482.0</c:v>
                </c:pt>
                <c:pt idx="482">
                  <c:v>1483.0</c:v>
                </c:pt>
                <c:pt idx="483">
                  <c:v>1484.0</c:v>
                </c:pt>
                <c:pt idx="484">
                  <c:v>1485.0</c:v>
                </c:pt>
                <c:pt idx="485">
                  <c:v>1486.0</c:v>
                </c:pt>
                <c:pt idx="486">
                  <c:v>1487.0</c:v>
                </c:pt>
                <c:pt idx="487">
                  <c:v>1488.0</c:v>
                </c:pt>
                <c:pt idx="488">
                  <c:v>1489.0</c:v>
                </c:pt>
                <c:pt idx="489">
                  <c:v>1490.0</c:v>
                </c:pt>
                <c:pt idx="490">
                  <c:v>1491.0</c:v>
                </c:pt>
                <c:pt idx="491">
                  <c:v>1492.0</c:v>
                </c:pt>
                <c:pt idx="492">
                  <c:v>1493.0</c:v>
                </c:pt>
                <c:pt idx="493">
                  <c:v>1494.0</c:v>
                </c:pt>
                <c:pt idx="494">
                  <c:v>1495.0</c:v>
                </c:pt>
                <c:pt idx="495">
                  <c:v>1496.0</c:v>
                </c:pt>
                <c:pt idx="496">
                  <c:v>1497.0</c:v>
                </c:pt>
                <c:pt idx="497">
                  <c:v>1498.0</c:v>
                </c:pt>
                <c:pt idx="498">
                  <c:v>1499.0</c:v>
                </c:pt>
                <c:pt idx="499">
                  <c:v>1500.0</c:v>
                </c:pt>
                <c:pt idx="500">
                  <c:v>1501.0</c:v>
                </c:pt>
                <c:pt idx="501">
                  <c:v>1502.0</c:v>
                </c:pt>
                <c:pt idx="502">
                  <c:v>1503.0</c:v>
                </c:pt>
                <c:pt idx="503">
                  <c:v>1504.0</c:v>
                </c:pt>
                <c:pt idx="504">
                  <c:v>1505.0</c:v>
                </c:pt>
                <c:pt idx="505">
                  <c:v>1506.0</c:v>
                </c:pt>
                <c:pt idx="506">
                  <c:v>1507.0</c:v>
                </c:pt>
                <c:pt idx="507">
                  <c:v>1508.0</c:v>
                </c:pt>
                <c:pt idx="508">
                  <c:v>1509.0</c:v>
                </c:pt>
                <c:pt idx="509">
                  <c:v>1510.0</c:v>
                </c:pt>
                <c:pt idx="510">
                  <c:v>1511.0</c:v>
                </c:pt>
                <c:pt idx="511">
                  <c:v>1512.0</c:v>
                </c:pt>
                <c:pt idx="512">
                  <c:v>1513.0</c:v>
                </c:pt>
                <c:pt idx="513">
                  <c:v>1514.0</c:v>
                </c:pt>
                <c:pt idx="514">
                  <c:v>1515.0</c:v>
                </c:pt>
                <c:pt idx="515">
                  <c:v>1516.0</c:v>
                </c:pt>
                <c:pt idx="516">
                  <c:v>1517.0</c:v>
                </c:pt>
                <c:pt idx="517">
                  <c:v>1518.0</c:v>
                </c:pt>
                <c:pt idx="518">
                  <c:v>1519.0</c:v>
                </c:pt>
                <c:pt idx="519">
                  <c:v>1520.0</c:v>
                </c:pt>
                <c:pt idx="520">
                  <c:v>1521.0</c:v>
                </c:pt>
                <c:pt idx="521">
                  <c:v>1522.0</c:v>
                </c:pt>
                <c:pt idx="522">
                  <c:v>1523.0</c:v>
                </c:pt>
                <c:pt idx="523">
                  <c:v>1524.0</c:v>
                </c:pt>
                <c:pt idx="524">
                  <c:v>1525.0</c:v>
                </c:pt>
                <c:pt idx="525">
                  <c:v>1526.0</c:v>
                </c:pt>
                <c:pt idx="526">
                  <c:v>1527.0</c:v>
                </c:pt>
                <c:pt idx="527">
                  <c:v>1528.0</c:v>
                </c:pt>
                <c:pt idx="528">
                  <c:v>1529.0</c:v>
                </c:pt>
                <c:pt idx="529">
                  <c:v>1530.0</c:v>
                </c:pt>
                <c:pt idx="530">
                  <c:v>1531.0</c:v>
                </c:pt>
                <c:pt idx="531">
                  <c:v>1532.0</c:v>
                </c:pt>
                <c:pt idx="532">
                  <c:v>1533.0</c:v>
                </c:pt>
                <c:pt idx="533">
                  <c:v>1534.0</c:v>
                </c:pt>
                <c:pt idx="534">
                  <c:v>1535.0</c:v>
                </c:pt>
                <c:pt idx="535">
                  <c:v>1536.0</c:v>
                </c:pt>
                <c:pt idx="536">
                  <c:v>1537.0</c:v>
                </c:pt>
                <c:pt idx="537">
                  <c:v>1538.0</c:v>
                </c:pt>
                <c:pt idx="538">
                  <c:v>1539.0</c:v>
                </c:pt>
                <c:pt idx="539">
                  <c:v>1540.0</c:v>
                </c:pt>
                <c:pt idx="540">
                  <c:v>1541.0</c:v>
                </c:pt>
                <c:pt idx="541">
                  <c:v>1542.0</c:v>
                </c:pt>
                <c:pt idx="542">
                  <c:v>1543.0</c:v>
                </c:pt>
                <c:pt idx="543">
                  <c:v>1544.0</c:v>
                </c:pt>
                <c:pt idx="544">
                  <c:v>1545.0</c:v>
                </c:pt>
                <c:pt idx="545">
                  <c:v>1546.0</c:v>
                </c:pt>
                <c:pt idx="546">
                  <c:v>1547.0</c:v>
                </c:pt>
                <c:pt idx="547">
                  <c:v>1548.0</c:v>
                </c:pt>
                <c:pt idx="548">
                  <c:v>1549.0</c:v>
                </c:pt>
                <c:pt idx="549">
                  <c:v>1550.0</c:v>
                </c:pt>
                <c:pt idx="550">
                  <c:v>1551.0</c:v>
                </c:pt>
                <c:pt idx="551">
                  <c:v>1552.0</c:v>
                </c:pt>
                <c:pt idx="552">
                  <c:v>1553.0</c:v>
                </c:pt>
                <c:pt idx="553">
                  <c:v>1554.0</c:v>
                </c:pt>
                <c:pt idx="554">
                  <c:v>1555.0</c:v>
                </c:pt>
                <c:pt idx="555">
                  <c:v>1556.0</c:v>
                </c:pt>
                <c:pt idx="556">
                  <c:v>1557.0</c:v>
                </c:pt>
                <c:pt idx="557">
                  <c:v>1558.0</c:v>
                </c:pt>
                <c:pt idx="558">
                  <c:v>1559.0</c:v>
                </c:pt>
                <c:pt idx="559">
                  <c:v>1560.0</c:v>
                </c:pt>
                <c:pt idx="560">
                  <c:v>1561.0</c:v>
                </c:pt>
                <c:pt idx="561">
                  <c:v>1562.0</c:v>
                </c:pt>
                <c:pt idx="562">
                  <c:v>1563.0</c:v>
                </c:pt>
                <c:pt idx="563">
                  <c:v>1564.0</c:v>
                </c:pt>
                <c:pt idx="564">
                  <c:v>1565.0</c:v>
                </c:pt>
                <c:pt idx="565">
                  <c:v>1566.0</c:v>
                </c:pt>
                <c:pt idx="566">
                  <c:v>1567.0</c:v>
                </c:pt>
                <c:pt idx="567">
                  <c:v>1568.0</c:v>
                </c:pt>
                <c:pt idx="568">
                  <c:v>1569.0</c:v>
                </c:pt>
                <c:pt idx="569">
                  <c:v>1570.0</c:v>
                </c:pt>
                <c:pt idx="570">
                  <c:v>1571.0</c:v>
                </c:pt>
                <c:pt idx="571">
                  <c:v>1572.0</c:v>
                </c:pt>
                <c:pt idx="572">
                  <c:v>1573.0</c:v>
                </c:pt>
                <c:pt idx="573">
                  <c:v>1574.0</c:v>
                </c:pt>
                <c:pt idx="574">
                  <c:v>1575.0</c:v>
                </c:pt>
                <c:pt idx="575">
                  <c:v>1576.0</c:v>
                </c:pt>
                <c:pt idx="576">
                  <c:v>1577.0</c:v>
                </c:pt>
                <c:pt idx="577">
                  <c:v>1578.0</c:v>
                </c:pt>
                <c:pt idx="578">
                  <c:v>1579.0</c:v>
                </c:pt>
                <c:pt idx="579">
                  <c:v>1580.0</c:v>
                </c:pt>
                <c:pt idx="580">
                  <c:v>1581.0</c:v>
                </c:pt>
                <c:pt idx="581">
                  <c:v>1582.0</c:v>
                </c:pt>
                <c:pt idx="582">
                  <c:v>1583.0</c:v>
                </c:pt>
                <c:pt idx="583">
                  <c:v>1584.0</c:v>
                </c:pt>
                <c:pt idx="584">
                  <c:v>1585.0</c:v>
                </c:pt>
                <c:pt idx="585">
                  <c:v>1586.0</c:v>
                </c:pt>
                <c:pt idx="586">
                  <c:v>1587.0</c:v>
                </c:pt>
                <c:pt idx="587">
                  <c:v>1588.0</c:v>
                </c:pt>
                <c:pt idx="588">
                  <c:v>1589.0</c:v>
                </c:pt>
                <c:pt idx="589">
                  <c:v>1590.0</c:v>
                </c:pt>
                <c:pt idx="590">
                  <c:v>1591.0</c:v>
                </c:pt>
                <c:pt idx="591">
                  <c:v>1592.0</c:v>
                </c:pt>
                <c:pt idx="592">
                  <c:v>1593.0</c:v>
                </c:pt>
                <c:pt idx="593">
                  <c:v>1594.0</c:v>
                </c:pt>
                <c:pt idx="594">
                  <c:v>1595.0</c:v>
                </c:pt>
                <c:pt idx="595">
                  <c:v>1596.0</c:v>
                </c:pt>
                <c:pt idx="596">
                  <c:v>1597.0</c:v>
                </c:pt>
                <c:pt idx="597">
                  <c:v>1598.0</c:v>
                </c:pt>
                <c:pt idx="598">
                  <c:v>1599.0</c:v>
                </c:pt>
                <c:pt idx="599">
                  <c:v>1600.0</c:v>
                </c:pt>
                <c:pt idx="600">
                  <c:v>1601.0</c:v>
                </c:pt>
                <c:pt idx="601">
                  <c:v>1602.0</c:v>
                </c:pt>
                <c:pt idx="602">
                  <c:v>1603.0</c:v>
                </c:pt>
                <c:pt idx="603">
                  <c:v>1604.0</c:v>
                </c:pt>
                <c:pt idx="604">
                  <c:v>1605.0</c:v>
                </c:pt>
                <c:pt idx="605">
                  <c:v>1606.0</c:v>
                </c:pt>
                <c:pt idx="606">
                  <c:v>1607.0</c:v>
                </c:pt>
                <c:pt idx="607">
                  <c:v>1608.0</c:v>
                </c:pt>
                <c:pt idx="608">
                  <c:v>1609.0</c:v>
                </c:pt>
                <c:pt idx="609">
                  <c:v>1610.0</c:v>
                </c:pt>
                <c:pt idx="610">
                  <c:v>1611.0</c:v>
                </c:pt>
                <c:pt idx="611">
                  <c:v>1612.0</c:v>
                </c:pt>
                <c:pt idx="612">
                  <c:v>1613.0</c:v>
                </c:pt>
                <c:pt idx="613">
                  <c:v>1614.0</c:v>
                </c:pt>
                <c:pt idx="614">
                  <c:v>1615.0</c:v>
                </c:pt>
                <c:pt idx="615">
                  <c:v>1616.0</c:v>
                </c:pt>
                <c:pt idx="616">
                  <c:v>1617.0</c:v>
                </c:pt>
                <c:pt idx="617">
                  <c:v>1618.0</c:v>
                </c:pt>
                <c:pt idx="618">
                  <c:v>1619.0</c:v>
                </c:pt>
                <c:pt idx="619">
                  <c:v>1620.0</c:v>
                </c:pt>
                <c:pt idx="620">
                  <c:v>1621.0</c:v>
                </c:pt>
                <c:pt idx="621">
                  <c:v>1622.0</c:v>
                </c:pt>
                <c:pt idx="622">
                  <c:v>1623.0</c:v>
                </c:pt>
                <c:pt idx="623">
                  <c:v>1624.0</c:v>
                </c:pt>
                <c:pt idx="624">
                  <c:v>1625.0</c:v>
                </c:pt>
                <c:pt idx="625">
                  <c:v>1626.0</c:v>
                </c:pt>
                <c:pt idx="626">
                  <c:v>1627.0</c:v>
                </c:pt>
                <c:pt idx="627">
                  <c:v>1628.0</c:v>
                </c:pt>
                <c:pt idx="628">
                  <c:v>1629.0</c:v>
                </c:pt>
                <c:pt idx="629">
                  <c:v>1630.0</c:v>
                </c:pt>
                <c:pt idx="630">
                  <c:v>1631.0</c:v>
                </c:pt>
                <c:pt idx="631">
                  <c:v>1632.0</c:v>
                </c:pt>
                <c:pt idx="632">
                  <c:v>1633.0</c:v>
                </c:pt>
                <c:pt idx="633">
                  <c:v>1634.0</c:v>
                </c:pt>
                <c:pt idx="634">
                  <c:v>1635.0</c:v>
                </c:pt>
                <c:pt idx="635">
                  <c:v>1636.0</c:v>
                </c:pt>
                <c:pt idx="636">
                  <c:v>1637.0</c:v>
                </c:pt>
                <c:pt idx="637">
                  <c:v>1638.0</c:v>
                </c:pt>
                <c:pt idx="638">
                  <c:v>1639.0</c:v>
                </c:pt>
                <c:pt idx="639">
                  <c:v>1640.0</c:v>
                </c:pt>
                <c:pt idx="640">
                  <c:v>1641.0</c:v>
                </c:pt>
                <c:pt idx="641">
                  <c:v>1642.0</c:v>
                </c:pt>
                <c:pt idx="642">
                  <c:v>1643.0</c:v>
                </c:pt>
                <c:pt idx="643">
                  <c:v>1644.0</c:v>
                </c:pt>
                <c:pt idx="644">
                  <c:v>1645.0</c:v>
                </c:pt>
                <c:pt idx="645">
                  <c:v>1646.0</c:v>
                </c:pt>
                <c:pt idx="646">
                  <c:v>1647.0</c:v>
                </c:pt>
                <c:pt idx="647">
                  <c:v>1648.0</c:v>
                </c:pt>
                <c:pt idx="648">
                  <c:v>1649.0</c:v>
                </c:pt>
                <c:pt idx="649">
                  <c:v>1650.0</c:v>
                </c:pt>
                <c:pt idx="650">
                  <c:v>1651.0</c:v>
                </c:pt>
                <c:pt idx="651">
                  <c:v>1652.0</c:v>
                </c:pt>
                <c:pt idx="652">
                  <c:v>1653.0</c:v>
                </c:pt>
                <c:pt idx="653">
                  <c:v>1654.0</c:v>
                </c:pt>
                <c:pt idx="654">
                  <c:v>1655.0</c:v>
                </c:pt>
                <c:pt idx="655">
                  <c:v>1656.0</c:v>
                </c:pt>
                <c:pt idx="656">
                  <c:v>1657.0</c:v>
                </c:pt>
                <c:pt idx="657">
                  <c:v>1658.0</c:v>
                </c:pt>
                <c:pt idx="658">
                  <c:v>1659.0</c:v>
                </c:pt>
                <c:pt idx="659">
                  <c:v>1660.0</c:v>
                </c:pt>
                <c:pt idx="660">
                  <c:v>1661.0</c:v>
                </c:pt>
                <c:pt idx="661">
                  <c:v>1662.0</c:v>
                </c:pt>
                <c:pt idx="662">
                  <c:v>1663.0</c:v>
                </c:pt>
                <c:pt idx="663">
                  <c:v>1664.0</c:v>
                </c:pt>
                <c:pt idx="664">
                  <c:v>1665.0</c:v>
                </c:pt>
                <c:pt idx="665">
                  <c:v>1666.0</c:v>
                </c:pt>
                <c:pt idx="666">
                  <c:v>1667.0</c:v>
                </c:pt>
                <c:pt idx="667">
                  <c:v>1668.0</c:v>
                </c:pt>
                <c:pt idx="668">
                  <c:v>1669.0</c:v>
                </c:pt>
                <c:pt idx="669">
                  <c:v>1670.0</c:v>
                </c:pt>
                <c:pt idx="670">
                  <c:v>1671.0</c:v>
                </c:pt>
                <c:pt idx="671">
                  <c:v>1672.0</c:v>
                </c:pt>
                <c:pt idx="672">
                  <c:v>1673.0</c:v>
                </c:pt>
                <c:pt idx="673">
                  <c:v>1674.0</c:v>
                </c:pt>
                <c:pt idx="674">
                  <c:v>1675.0</c:v>
                </c:pt>
                <c:pt idx="675">
                  <c:v>1676.0</c:v>
                </c:pt>
                <c:pt idx="676">
                  <c:v>1677.0</c:v>
                </c:pt>
                <c:pt idx="677">
                  <c:v>1678.0</c:v>
                </c:pt>
                <c:pt idx="678">
                  <c:v>1679.0</c:v>
                </c:pt>
                <c:pt idx="679">
                  <c:v>1680.0</c:v>
                </c:pt>
                <c:pt idx="680">
                  <c:v>1681.0</c:v>
                </c:pt>
                <c:pt idx="681">
                  <c:v>1682.0</c:v>
                </c:pt>
                <c:pt idx="682">
                  <c:v>1683.0</c:v>
                </c:pt>
                <c:pt idx="683">
                  <c:v>1684.0</c:v>
                </c:pt>
                <c:pt idx="684">
                  <c:v>1685.0</c:v>
                </c:pt>
                <c:pt idx="685">
                  <c:v>1686.0</c:v>
                </c:pt>
                <c:pt idx="686">
                  <c:v>1687.0</c:v>
                </c:pt>
                <c:pt idx="687">
                  <c:v>1688.0</c:v>
                </c:pt>
                <c:pt idx="688">
                  <c:v>1689.0</c:v>
                </c:pt>
                <c:pt idx="689">
                  <c:v>1690.0</c:v>
                </c:pt>
                <c:pt idx="690">
                  <c:v>1691.0</c:v>
                </c:pt>
                <c:pt idx="691">
                  <c:v>1692.0</c:v>
                </c:pt>
                <c:pt idx="692">
                  <c:v>1693.0</c:v>
                </c:pt>
                <c:pt idx="693">
                  <c:v>1694.0</c:v>
                </c:pt>
                <c:pt idx="694">
                  <c:v>1695.0</c:v>
                </c:pt>
                <c:pt idx="695">
                  <c:v>1696.0</c:v>
                </c:pt>
                <c:pt idx="696">
                  <c:v>1697.0</c:v>
                </c:pt>
                <c:pt idx="697">
                  <c:v>1698.0</c:v>
                </c:pt>
                <c:pt idx="698">
                  <c:v>1699.0</c:v>
                </c:pt>
                <c:pt idx="699">
                  <c:v>1700.0</c:v>
                </c:pt>
                <c:pt idx="700">
                  <c:v>1701.0</c:v>
                </c:pt>
                <c:pt idx="701">
                  <c:v>1702.0</c:v>
                </c:pt>
                <c:pt idx="702">
                  <c:v>1703.0</c:v>
                </c:pt>
                <c:pt idx="703">
                  <c:v>1704.0</c:v>
                </c:pt>
                <c:pt idx="704">
                  <c:v>1705.0</c:v>
                </c:pt>
                <c:pt idx="705">
                  <c:v>1706.0</c:v>
                </c:pt>
                <c:pt idx="706">
                  <c:v>1707.0</c:v>
                </c:pt>
                <c:pt idx="707">
                  <c:v>1708.0</c:v>
                </c:pt>
                <c:pt idx="708">
                  <c:v>1709.0</c:v>
                </c:pt>
                <c:pt idx="709">
                  <c:v>1710.0</c:v>
                </c:pt>
                <c:pt idx="710">
                  <c:v>1711.0</c:v>
                </c:pt>
                <c:pt idx="711">
                  <c:v>1712.0</c:v>
                </c:pt>
                <c:pt idx="712">
                  <c:v>1713.0</c:v>
                </c:pt>
                <c:pt idx="713">
                  <c:v>1714.0</c:v>
                </c:pt>
                <c:pt idx="714">
                  <c:v>1715.0</c:v>
                </c:pt>
                <c:pt idx="715">
                  <c:v>1716.0</c:v>
                </c:pt>
                <c:pt idx="716">
                  <c:v>1717.0</c:v>
                </c:pt>
                <c:pt idx="717">
                  <c:v>1718.0</c:v>
                </c:pt>
                <c:pt idx="718">
                  <c:v>1719.0</c:v>
                </c:pt>
                <c:pt idx="719">
                  <c:v>1720.0</c:v>
                </c:pt>
                <c:pt idx="720">
                  <c:v>1721.0</c:v>
                </c:pt>
                <c:pt idx="721">
                  <c:v>1722.0</c:v>
                </c:pt>
                <c:pt idx="722">
                  <c:v>1723.0</c:v>
                </c:pt>
                <c:pt idx="723">
                  <c:v>1724.0</c:v>
                </c:pt>
                <c:pt idx="724">
                  <c:v>1725.0</c:v>
                </c:pt>
                <c:pt idx="725">
                  <c:v>1726.0</c:v>
                </c:pt>
                <c:pt idx="726">
                  <c:v>1727.0</c:v>
                </c:pt>
                <c:pt idx="727">
                  <c:v>1728.0</c:v>
                </c:pt>
                <c:pt idx="728">
                  <c:v>1729.0</c:v>
                </c:pt>
                <c:pt idx="729">
                  <c:v>1730.0</c:v>
                </c:pt>
                <c:pt idx="730">
                  <c:v>1731.0</c:v>
                </c:pt>
                <c:pt idx="731">
                  <c:v>1732.0</c:v>
                </c:pt>
                <c:pt idx="732">
                  <c:v>1733.0</c:v>
                </c:pt>
                <c:pt idx="733">
                  <c:v>1734.0</c:v>
                </c:pt>
                <c:pt idx="734">
                  <c:v>1735.0</c:v>
                </c:pt>
                <c:pt idx="735">
                  <c:v>1736.0</c:v>
                </c:pt>
                <c:pt idx="736">
                  <c:v>1737.0</c:v>
                </c:pt>
                <c:pt idx="737">
                  <c:v>1738.0</c:v>
                </c:pt>
                <c:pt idx="738">
                  <c:v>1739.0</c:v>
                </c:pt>
                <c:pt idx="739">
                  <c:v>1740.0</c:v>
                </c:pt>
                <c:pt idx="740">
                  <c:v>1741.0</c:v>
                </c:pt>
                <c:pt idx="741">
                  <c:v>1742.0</c:v>
                </c:pt>
                <c:pt idx="742">
                  <c:v>1743.0</c:v>
                </c:pt>
                <c:pt idx="743">
                  <c:v>1744.0</c:v>
                </c:pt>
                <c:pt idx="744">
                  <c:v>1745.0</c:v>
                </c:pt>
                <c:pt idx="745">
                  <c:v>1746.0</c:v>
                </c:pt>
                <c:pt idx="746">
                  <c:v>1747.0</c:v>
                </c:pt>
                <c:pt idx="747">
                  <c:v>1748.0</c:v>
                </c:pt>
                <c:pt idx="748">
                  <c:v>1749.0</c:v>
                </c:pt>
                <c:pt idx="749">
                  <c:v>1750.0</c:v>
                </c:pt>
                <c:pt idx="750">
                  <c:v>1751.0</c:v>
                </c:pt>
                <c:pt idx="751">
                  <c:v>1752.0</c:v>
                </c:pt>
                <c:pt idx="752">
                  <c:v>1753.0</c:v>
                </c:pt>
                <c:pt idx="753">
                  <c:v>1754.0</c:v>
                </c:pt>
                <c:pt idx="754">
                  <c:v>1755.0</c:v>
                </c:pt>
                <c:pt idx="755">
                  <c:v>1756.0</c:v>
                </c:pt>
                <c:pt idx="756">
                  <c:v>1757.0</c:v>
                </c:pt>
                <c:pt idx="757">
                  <c:v>1758.0</c:v>
                </c:pt>
                <c:pt idx="758">
                  <c:v>1759.0</c:v>
                </c:pt>
                <c:pt idx="759">
                  <c:v>1760.0</c:v>
                </c:pt>
                <c:pt idx="760">
                  <c:v>1761.0</c:v>
                </c:pt>
                <c:pt idx="761">
                  <c:v>1762.0</c:v>
                </c:pt>
                <c:pt idx="762">
                  <c:v>1763.0</c:v>
                </c:pt>
                <c:pt idx="763">
                  <c:v>1764.0</c:v>
                </c:pt>
                <c:pt idx="764">
                  <c:v>1765.0</c:v>
                </c:pt>
                <c:pt idx="765">
                  <c:v>1766.0</c:v>
                </c:pt>
                <c:pt idx="766">
                  <c:v>1767.0</c:v>
                </c:pt>
                <c:pt idx="767">
                  <c:v>1768.0</c:v>
                </c:pt>
                <c:pt idx="768">
                  <c:v>1769.0</c:v>
                </c:pt>
                <c:pt idx="769">
                  <c:v>1770.0</c:v>
                </c:pt>
                <c:pt idx="770">
                  <c:v>1771.0</c:v>
                </c:pt>
                <c:pt idx="771">
                  <c:v>1772.0</c:v>
                </c:pt>
                <c:pt idx="772">
                  <c:v>1773.0</c:v>
                </c:pt>
                <c:pt idx="773">
                  <c:v>1774.0</c:v>
                </c:pt>
                <c:pt idx="774">
                  <c:v>1775.0</c:v>
                </c:pt>
                <c:pt idx="775">
                  <c:v>1776.0</c:v>
                </c:pt>
                <c:pt idx="776">
                  <c:v>1777.0</c:v>
                </c:pt>
                <c:pt idx="777">
                  <c:v>1778.0</c:v>
                </c:pt>
                <c:pt idx="778">
                  <c:v>1779.0</c:v>
                </c:pt>
                <c:pt idx="779">
                  <c:v>1780.0</c:v>
                </c:pt>
                <c:pt idx="780">
                  <c:v>1781.0</c:v>
                </c:pt>
                <c:pt idx="781">
                  <c:v>1782.0</c:v>
                </c:pt>
                <c:pt idx="782">
                  <c:v>1783.0</c:v>
                </c:pt>
                <c:pt idx="783">
                  <c:v>1784.0</c:v>
                </c:pt>
                <c:pt idx="784">
                  <c:v>1785.0</c:v>
                </c:pt>
                <c:pt idx="785">
                  <c:v>1786.0</c:v>
                </c:pt>
                <c:pt idx="786">
                  <c:v>1787.0</c:v>
                </c:pt>
                <c:pt idx="787">
                  <c:v>1788.0</c:v>
                </c:pt>
                <c:pt idx="788">
                  <c:v>1789.0</c:v>
                </c:pt>
                <c:pt idx="789">
                  <c:v>1790.0</c:v>
                </c:pt>
                <c:pt idx="790">
                  <c:v>1791.0</c:v>
                </c:pt>
                <c:pt idx="791">
                  <c:v>1792.0</c:v>
                </c:pt>
                <c:pt idx="792">
                  <c:v>1793.0</c:v>
                </c:pt>
                <c:pt idx="793">
                  <c:v>1794.0</c:v>
                </c:pt>
                <c:pt idx="794">
                  <c:v>1795.0</c:v>
                </c:pt>
                <c:pt idx="795">
                  <c:v>1796.0</c:v>
                </c:pt>
                <c:pt idx="796">
                  <c:v>1797.0</c:v>
                </c:pt>
                <c:pt idx="797">
                  <c:v>1798.0</c:v>
                </c:pt>
                <c:pt idx="798">
                  <c:v>1799.0</c:v>
                </c:pt>
                <c:pt idx="799">
                  <c:v>1800.0</c:v>
                </c:pt>
                <c:pt idx="800">
                  <c:v>1801.0</c:v>
                </c:pt>
                <c:pt idx="801">
                  <c:v>1802.0</c:v>
                </c:pt>
                <c:pt idx="802">
                  <c:v>1803.0</c:v>
                </c:pt>
                <c:pt idx="803">
                  <c:v>1804.0</c:v>
                </c:pt>
                <c:pt idx="804">
                  <c:v>1805.0</c:v>
                </c:pt>
                <c:pt idx="805">
                  <c:v>1806.0</c:v>
                </c:pt>
                <c:pt idx="806">
                  <c:v>1807.0</c:v>
                </c:pt>
                <c:pt idx="807">
                  <c:v>1808.0</c:v>
                </c:pt>
                <c:pt idx="808">
                  <c:v>1809.0</c:v>
                </c:pt>
                <c:pt idx="809">
                  <c:v>1810.0</c:v>
                </c:pt>
                <c:pt idx="810">
                  <c:v>1811.0</c:v>
                </c:pt>
                <c:pt idx="811">
                  <c:v>1812.0</c:v>
                </c:pt>
                <c:pt idx="812">
                  <c:v>1813.0</c:v>
                </c:pt>
                <c:pt idx="813">
                  <c:v>1814.0</c:v>
                </c:pt>
                <c:pt idx="814">
                  <c:v>1815.0</c:v>
                </c:pt>
                <c:pt idx="815">
                  <c:v>1816.0</c:v>
                </c:pt>
                <c:pt idx="816">
                  <c:v>1817.0</c:v>
                </c:pt>
                <c:pt idx="817">
                  <c:v>1818.0</c:v>
                </c:pt>
                <c:pt idx="818">
                  <c:v>1819.0</c:v>
                </c:pt>
                <c:pt idx="819">
                  <c:v>1820.0</c:v>
                </c:pt>
                <c:pt idx="820">
                  <c:v>1821.0</c:v>
                </c:pt>
                <c:pt idx="821">
                  <c:v>1822.0</c:v>
                </c:pt>
                <c:pt idx="822">
                  <c:v>1823.0</c:v>
                </c:pt>
                <c:pt idx="823">
                  <c:v>1824.0</c:v>
                </c:pt>
                <c:pt idx="824">
                  <c:v>1825.0</c:v>
                </c:pt>
                <c:pt idx="825">
                  <c:v>1826.0</c:v>
                </c:pt>
                <c:pt idx="826">
                  <c:v>1827.0</c:v>
                </c:pt>
                <c:pt idx="827">
                  <c:v>1828.0</c:v>
                </c:pt>
                <c:pt idx="828">
                  <c:v>1829.0</c:v>
                </c:pt>
                <c:pt idx="829">
                  <c:v>1830.0</c:v>
                </c:pt>
                <c:pt idx="830">
                  <c:v>1831.0</c:v>
                </c:pt>
                <c:pt idx="831">
                  <c:v>1832.0</c:v>
                </c:pt>
                <c:pt idx="832">
                  <c:v>1833.0</c:v>
                </c:pt>
                <c:pt idx="833">
                  <c:v>1834.0</c:v>
                </c:pt>
                <c:pt idx="834">
                  <c:v>1835.0</c:v>
                </c:pt>
                <c:pt idx="835">
                  <c:v>1836.0</c:v>
                </c:pt>
                <c:pt idx="836">
                  <c:v>1837.0</c:v>
                </c:pt>
                <c:pt idx="837">
                  <c:v>1838.0</c:v>
                </c:pt>
                <c:pt idx="838">
                  <c:v>1839.0</c:v>
                </c:pt>
                <c:pt idx="839">
                  <c:v>1840.0</c:v>
                </c:pt>
                <c:pt idx="840">
                  <c:v>1841.0</c:v>
                </c:pt>
                <c:pt idx="841">
                  <c:v>1842.0</c:v>
                </c:pt>
                <c:pt idx="842">
                  <c:v>1843.0</c:v>
                </c:pt>
                <c:pt idx="843">
                  <c:v>1844.0</c:v>
                </c:pt>
                <c:pt idx="844">
                  <c:v>1845.0</c:v>
                </c:pt>
                <c:pt idx="845">
                  <c:v>1846.0</c:v>
                </c:pt>
                <c:pt idx="846">
                  <c:v>1847.0</c:v>
                </c:pt>
                <c:pt idx="847">
                  <c:v>1848.0</c:v>
                </c:pt>
                <c:pt idx="848">
                  <c:v>1849.0</c:v>
                </c:pt>
                <c:pt idx="849">
                  <c:v>1850.0</c:v>
                </c:pt>
                <c:pt idx="850">
                  <c:v>1851.0</c:v>
                </c:pt>
                <c:pt idx="851">
                  <c:v>1852.0</c:v>
                </c:pt>
                <c:pt idx="852">
                  <c:v>1853.0</c:v>
                </c:pt>
                <c:pt idx="853">
                  <c:v>1854.0</c:v>
                </c:pt>
                <c:pt idx="854">
                  <c:v>1855.0</c:v>
                </c:pt>
                <c:pt idx="855">
                  <c:v>1856.0</c:v>
                </c:pt>
                <c:pt idx="856">
                  <c:v>1857.0</c:v>
                </c:pt>
                <c:pt idx="857">
                  <c:v>1858.0</c:v>
                </c:pt>
                <c:pt idx="858">
                  <c:v>1859.0</c:v>
                </c:pt>
                <c:pt idx="859">
                  <c:v>1860.0</c:v>
                </c:pt>
                <c:pt idx="860">
                  <c:v>1861.0</c:v>
                </c:pt>
                <c:pt idx="861">
                  <c:v>1862.0</c:v>
                </c:pt>
                <c:pt idx="862">
                  <c:v>1863.0</c:v>
                </c:pt>
                <c:pt idx="863">
                  <c:v>1864.0</c:v>
                </c:pt>
                <c:pt idx="864">
                  <c:v>1865.0</c:v>
                </c:pt>
                <c:pt idx="865">
                  <c:v>1866.0</c:v>
                </c:pt>
                <c:pt idx="866">
                  <c:v>1867.0</c:v>
                </c:pt>
                <c:pt idx="867">
                  <c:v>1868.0</c:v>
                </c:pt>
                <c:pt idx="868">
                  <c:v>1869.0</c:v>
                </c:pt>
                <c:pt idx="869">
                  <c:v>1870.0</c:v>
                </c:pt>
                <c:pt idx="870">
                  <c:v>1871.0</c:v>
                </c:pt>
                <c:pt idx="871">
                  <c:v>1872.0</c:v>
                </c:pt>
                <c:pt idx="872">
                  <c:v>1873.0</c:v>
                </c:pt>
                <c:pt idx="873">
                  <c:v>1874.0</c:v>
                </c:pt>
                <c:pt idx="874">
                  <c:v>1875.0</c:v>
                </c:pt>
                <c:pt idx="875">
                  <c:v>1876.0</c:v>
                </c:pt>
                <c:pt idx="876">
                  <c:v>1877.0</c:v>
                </c:pt>
                <c:pt idx="877">
                  <c:v>1878.0</c:v>
                </c:pt>
                <c:pt idx="878">
                  <c:v>1879.0</c:v>
                </c:pt>
                <c:pt idx="879">
                  <c:v>1880.0</c:v>
                </c:pt>
                <c:pt idx="880">
                  <c:v>1881.0</c:v>
                </c:pt>
                <c:pt idx="881">
                  <c:v>1882.0</c:v>
                </c:pt>
                <c:pt idx="882">
                  <c:v>1883.0</c:v>
                </c:pt>
                <c:pt idx="883">
                  <c:v>1884.0</c:v>
                </c:pt>
                <c:pt idx="884">
                  <c:v>1885.0</c:v>
                </c:pt>
                <c:pt idx="885">
                  <c:v>1886.0</c:v>
                </c:pt>
                <c:pt idx="886">
                  <c:v>1887.0</c:v>
                </c:pt>
                <c:pt idx="887">
                  <c:v>1888.0</c:v>
                </c:pt>
                <c:pt idx="888">
                  <c:v>1889.0</c:v>
                </c:pt>
                <c:pt idx="889">
                  <c:v>1890.0</c:v>
                </c:pt>
                <c:pt idx="890">
                  <c:v>1891.0</c:v>
                </c:pt>
                <c:pt idx="891">
                  <c:v>1892.0</c:v>
                </c:pt>
                <c:pt idx="892">
                  <c:v>1893.0</c:v>
                </c:pt>
                <c:pt idx="893">
                  <c:v>1894.0</c:v>
                </c:pt>
                <c:pt idx="894">
                  <c:v>1895.0</c:v>
                </c:pt>
                <c:pt idx="895">
                  <c:v>1896.0</c:v>
                </c:pt>
                <c:pt idx="896">
                  <c:v>1897.0</c:v>
                </c:pt>
                <c:pt idx="897">
                  <c:v>1898.0</c:v>
                </c:pt>
                <c:pt idx="898">
                  <c:v>1899.0</c:v>
                </c:pt>
                <c:pt idx="899">
                  <c:v>1900.0</c:v>
                </c:pt>
                <c:pt idx="900">
                  <c:v>1901.0</c:v>
                </c:pt>
                <c:pt idx="901">
                  <c:v>1902.0</c:v>
                </c:pt>
                <c:pt idx="902">
                  <c:v>1903.0</c:v>
                </c:pt>
                <c:pt idx="903">
                  <c:v>1904.0</c:v>
                </c:pt>
                <c:pt idx="904">
                  <c:v>1905.0</c:v>
                </c:pt>
                <c:pt idx="905">
                  <c:v>1906.0</c:v>
                </c:pt>
                <c:pt idx="906">
                  <c:v>1907.0</c:v>
                </c:pt>
                <c:pt idx="907">
                  <c:v>1908.0</c:v>
                </c:pt>
                <c:pt idx="908">
                  <c:v>1909.0</c:v>
                </c:pt>
                <c:pt idx="909">
                  <c:v>1910.0</c:v>
                </c:pt>
                <c:pt idx="910">
                  <c:v>1911.0</c:v>
                </c:pt>
                <c:pt idx="911">
                  <c:v>1912.0</c:v>
                </c:pt>
                <c:pt idx="912">
                  <c:v>1913.0</c:v>
                </c:pt>
                <c:pt idx="913">
                  <c:v>1914.0</c:v>
                </c:pt>
                <c:pt idx="914">
                  <c:v>1915.0</c:v>
                </c:pt>
                <c:pt idx="915">
                  <c:v>1916.0</c:v>
                </c:pt>
                <c:pt idx="916">
                  <c:v>1917.0</c:v>
                </c:pt>
                <c:pt idx="917">
                  <c:v>1918.0</c:v>
                </c:pt>
                <c:pt idx="918">
                  <c:v>1919.0</c:v>
                </c:pt>
                <c:pt idx="919">
                  <c:v>1920.0</c:v>
                </c:pt>
                <c:pt idx="920">
                  <c:v>1921.0</c:v>
                </c:pt>
                <c:pt idx="921">
                  <c:v>1922.0</c:v>
                </c:pt>
                <c:pt idx="922">
                  <c:v>1923.0</c:v>
                </c:pt>
                <c:pt idx="923">
                  <c:v>1924.0</c:v>
                </c:pt>
                <c:pt idx="924">
                  <c:v>1925.0</c:v>
                </c:pt>
                <c:pt idx="925">
                  <c:v>1926.0</c:v>
                </c:pt>
                <c:pt idx="926">
                  <c:v>1927.0</c:v>
                </c:pt>
                <c:pt idx="927">
                  <c:v>1928.0</c:v>
                </c:pt>
                <c:pt idx="928">
                  <c:v>1929.0</c:v>
                </c:pt>
                <c:pt idx="929">
                  <c:v>1930.0</c:v>
                </c:pt>
                <c:pt idx="930">
                  <c:v>1931.0</c:v>
                </c:pt>
                <c:pt idx="931">
                  <c:v>1932.0</c:v>
                </c:pt>
                <c:pt idx="932">
                  <c:v>1933.0</c:v>
                </c:pt>
                <c:pt idx="933">
                  <c:v>1934.0</c:v>
                </c:pt>
                <c:pt idx="934">
                  <c:v>1935.0</c:v>
                </c:pt>
                <c:pt idx="935">
                  <c:v>1936.0</c:v>
                </c:pt>
                <c:pt idx="936">
                  <c:v>1937.0</c:v>
                </c:pt>
                <c:pt idx="937">
                  <c:v>1938.0</c:v>
                </c:pt>
                <c:pt idx="938">
                  <c:v>1939.0</c:v>
                </c:pt>
                <c:pt idx="939">
                  <c:v>1940.0</c:v>
                </c:pt>
                <c:pt idx="940">
                  <c:v>1941.0</c:v>
                </c:pt>
                <c:pt idx="941">
                  <c:v>1942.0</c:v>
                </c:pt>
                <c:pt idx="942">
                  <c:v>1943.0</c:v>
                </c:pt>
                <c:pt idx="943">
                  <c:v>1944.0</c:v>
                </c:pt>
                <c:pt idx="944">
                  <c:v>1945.0</c:v>
                </c:pt>
                <c:pt idx="945">
                  <c:v>1946.0</c:v>
                </c:pt>
                <c:pt idx="946">
                  <c:v>1947.0</c:v>
                </c:pt>
                <c:pt idx="947">
                  <c:v>1948.0</c:v>
                </c:pt>
                <c:pt idx="948">
                  <c:v>1949.0</c:v>
                </c:pt>
                <c:pt idx="949">
                  <c:v>1950.0</c:v>
                </c:pt>
                <c:pt idx="950">
                  <c:v>1951.0</c:v>
                </c:pt>
                <c:pt idx="951">
                  <c:v>1952.0</c:v>
                </c:pt>
                <c:pt idx="952">
                  <c:v>1953.0</c:v>
                </c:pt>
                <c:pt idx="953">
                  <c:v>1954.0</c:v>
                </c:pt>
                <c:pt idx="954">
                  <c:v>1955.0</c:v>
                </c:pt>
                <c:pt idx="955">
                  <c:v>1956.0</c:v>
                </c:pt>
                <c:pt idx="956">
                  <c:v>1957.0</c:v>
                </c:pt>
                <c:pt idx="957">
                  <c:v>1958.0</c:v>
                </c:pt>
                <c:pt idx="958">
                  <c:v>1959.0</c:v>
                </c:pt>
                <c:pt idx="959">
                  <c:v>1960.0</c:v>
                </c:pt>
                <c:pt idx="960">
                  <c:v>1961.0</c:v>
                </c:pt>
                <c:pt idx="961">
                  <c:v>1962.0</c:v>
                </c:pt>
                <c:pt idx="962">
                  <c:v>1963.0</c:v>
                </c:pt>
                <c:pt idx="963">
                  <c:v>1964.0</c:v>
                </c:pt>
                <c:pt idx="964">
                  <c:v>1965.0</c:v>
                </c:pt>
                <c:pt idx="965">
                  <c:v>1966.0</c:v>
                </c:pt>
                <c:pt idx="966">
                  <c:v>1967.0</c:v>
                </c:pt>
                <c:pt idx="967">
                  <c:v>1968.0</c:v>
                </c:pt>
                <c:pt idx="968">
                  <c:v>1969.0</c:v>
                </c:pt>
                <c:pt idx="969">
                  <c:v>1970.0</c:v>
                </c:pt>
                <c:pt idx="970">
                  <c:v>1971.0</c:v>
                </c:pt>
                <c:pt idx="971">
                  <c:v>1972.0</c:v>
                </c:pt>
                <c:pt idx="972">
                  <c:v>1973.0</c:v>
                </c:pt>
                <c:pt idx="973">
                  <c:v>1974.0</c:v>
                </c:pt>
                <c:pt idx="974">
                  <c:v>1975.0</c:v>
                </c:pt>
                <c:pt idx="975">
                  <c:v>1976.0</c:v>
                </c:pt>
                <c:pt idx="976">
                  <c:v>1977.0</c:v>
                </c:pt>
                <c:pt idx="977">
                  <c:v>1978.0</c:v>
                </c:pt>
                <c:pt idx="978">
                  <c:v>1979.0</c:v>
                </c:pt>
                <c:pt idx="979">
                  <c:v>1980.0</c:v>
                </c:pt>
                <c:pt idx="980">
                  <c:v>1981.0</c:v>
                </c:pt>
                <c:pt idx="981">
                  <c:v>1982.0</c:v>
                </c:pt>
                <c:pt idx="982">
                  <c:v>1983.0</c:v>
                </c:pt>
                <c:pt idx="983">
                  <c:v>1984.0</c:v>
                </c:pt>
                <c:pt idx="984">
                  <c:v>1985.0</c:v>
                </c:pt>
                <c:pt idx="985">
                  <c:v>1986.0</c:v>
                </c:pt>
                <c:pt idx="986">
                  <c:v>1987.0</c:v>
                </c:pt>
                <c:pt idx="987">
                  <c:v>1988.0</c:v>
                </c:pt>
                <c:pt idx="988">
                  <c:v>1989.0</c:v>
                </c:pt>
                <c:pt idx="989">
                  <c:v>1990.0</c:v>
                </c:pt>
                <c:pt idx="990">
                  <c:v>1991.0</c:v>
                </c:pt>
                <c:pt idx="991">
                  <c:v>1992.0</c:v>
                </c:pt>
                <c:pt idx="992">
                  <c:v>1993.0</c:v>
                </c:pt>
                <c:pt idx="993">
                  <c:v>1994.0</c:v>
                </c:pt>
                <c:pt idx="994">
                  <c:v>1995.0</c:v>
                </c:pt>
                <c:pt idx="995">
                  <c:v>1996.0</c:v>
                </c:pt>
                <c:pt idx="996">
                  <c:v>1997.0</c:v>
                </c:pt>
                <c:pt idx="997">
                  <c:v>1998.0</c:v>
                </c:pt>
                <c:pt idx="998">
                  <c:v>1999.0</c:v>
                </c:pt>
                <c:pt idx="999">
                  <c:v>2000.0</c:v>
                </c:pt>
                <c:pt idx="1000">
                  <c:v>2001.0</c:v>
                </c:pt>
                <c:pt idx="1001">
                  <c:v>2002.0</c:v>
                </c:pt>
                <c:pt idx="1002">
                  <c:v>2003.0</c:v>
                </c:pt>
                <c:pt idx="1003">
                  <c:v>2004.0</c:v>
                </c:pt>
                <c:pt idx="1004">
                  <c:v>2005.0</c:v>
                </c:pt>
                <c:pt idx="1005">
                  <c:v>2006.0</c:v>
                </c:pt>
                <c:pt idx="1006">
                  <c:v>2007.0</c:v>
                </c:pt>
                <c:pt idx="1007">
                  <c:v>2008.0</c:v>
                </c:pt>
                <c:pt idx="1008">
                  <c:v>2009.0</c:v>
                </c:pt>
                <c:pt idx="1009">
                  <c:v>2010.0</c:v>
                </c:pt>
                <c:pt idx="1010">
                  <c:v>2011.0</c:v>
                </c:pt>
                <c:pt idx="1011">
                  <c:v>2012.0</c:v>
                </c:pt>
                <c:pt idx="1012">
                  <c:v>2013.0</c:v>
                </c:pt>
                <c:pt idx="1013">
                  <c:v>2014.0</c:v>
                </c:pt>
                <c:pt idx="1014">
                  <c:v>2015.0</c:v>
                </c:pt>
                <c:pt idx="1015">
                  <c:v>2016.0</c:v>
                </c:pt>
                <c:pt idx="1016">
                  <c:v>2017.0</c:v>
                </c:pt>
                <c:pt idx="1017">
                  <c:v>2018.0</c:v>
                </c:pt>
                <c:pt idx="1018">
                  <c:v>2019.0</c:v>
                </c:pt>
                <c:pt idx="1019">
                  <c:v>2020.0</c:v>
                </c:pt>
                <c:pt idx="1020">
                  <c:v>2021.0</c:v>
                </c:pt>
                <c:pt idx="1021">
                  <c:v>2022.0</c:v>
                </c:pt>
                <c:pt idx="1022">
                  <c:v>2023.0</c:v>
                </c:pt>
                <c:pt idx="1023">
                  <c:v>2024.0</c:v>
                </c:pt>
                <c:pt idx="1024">
                  <c:v>2025.0</c:v>
                </c:pt>
                <c:pt idx="1025">
                  <c:v>2026.0</c:v>
                </c:pt>
                <c:pt idx="1026">
                  <c:v>2027.0</c:v>
                </c:pt>
                <c:pt idx="1027">
                  <c:v>2028.0</c:v>
                </c:pt>
                <c:pt idx="1028">
                  <c:v>2029.0</c:v>
                </c:pt>
                <c:pt idx="1029">
                  <c:v>2030.0</c:v>
                </c:pt>
                <c:pt idx="1030">
                  <c:v>2031.0</c:v>
                </c:pt>
                <c:pt idx="1031">
                  <c:v>2032.0</c:v>
                </c:pt>
                <c:pt idx="1032">
                  <c:v>2033.0</c:v>
                </c:pt>
                <c:pt idx="1033">
                  <c:v>2034.0</c:v>
                </c:pt>
                <c:pt idx="1034">
                  <c:v>2035.0</c:v>
                </c:pt>
                <c:pt idx="1035">
                  <c:v>2036.0</c:v>
                </c:pt>
                <c:pt idx="1036">
                  <c:v>2037.0</c:v>
                </c:pt>
                <c:pt idx="1037">
                  <c:v>2038.0</c:v>
                </c:pt>
                <c:pt idx="1038">
                  <c:v>2039.0</c:v>
                </c:pt>
                <c:pt idx="1039">
                  <c:v>2040.0</c:v>
                </c:pt>
                <c:pt idx="1040">
                  <c:v>2041.0</c:v>
                </c:pt>
                <c:pt idx="1041">
                  <c:v>2042.0</c:v>
                </c:pt>
                <c:pt idx="1042">
                  <c:v>2043.0</c:v>
                </c:pt>
                <c:pt idx="1043">
                  <c:v>2044.0</c:v>
                </c:pt>
                <c:pt idx="1044">
                  <c:v>2045.0</c:v>
                </c:pt>
                <c:pt idx="1045">
                  <c:v>2046.0</c:v>
                </c:pt>
                <c:pt idx="1046">
                  <c:v>2047.0</c:v>
                </c:pt>
                <c:pt idx="1047">
                  <c:v>2048.0</c:v>
                </c:pt>
                <c:pt idx="1048">
                  <c:v>2049.0</c:v>
                </c:pt>
                <c:pt idx="1049">
                  <c:v>2050.0</c:v>
                </c:pt>
                <c:pt idx="1050">
                  <c:v>2051.0</c:v>
                </c:pt>
                <c:pt idx="1051">
                  <c:v>2052.0</c:v>
                </c:pt>
                <c:pt idx="1052">
                  <c:v>2053.0</c:v>
                </c:pt>
                <c:pt idx="1053">
                  <c:v>2054.0</c:v>
                </c:pt>
                <c:pt idx="1054">
                  <c:v>2055.0</c:v>
                </c:pt>
                <c:pt idx="1055">
                  <c:v>2056.0</c:v>
                </c:pt>
                <c:pt idx="1056">
                  <c:v>2057.0</c:v>
                </c:pt>
                <c:pt idx="1057">
                  <c:v>2058.0</c:v>
                </c:pt>
                <c:pt idx="1058">
                  <c:v>2059.0</c:v>
                </c:pt>
                <c:pt idx="1059">
                  <c:v>2060.0</c:v>
                </c:pt>
                <c:pt idx="1060">
                  <c:v>2061.0</c:v>
                </c:pt>
                <c:pt idx="1061">
                  <c:v>2062.0</c:v>
                </c:pt>
                <c:pt idx="1062">
                  <c:v>2063.0</c:v>
                </c:pt>
                <c:pt idx="1063">
                  <c:v>2064.0</c:v>
                </c:pt>
                <c:pt idx="1064">
                  <c:v>2065.0</c:v>
                </c:pt>
                <c:pt idx="1065">
                  <c:v>2066.0</c:v>
                </c:pt>
                <c:pt idx="1066">
                  <c:v>2067.0</c:v>
                </c:pt>
                <c:pt idx="1067">
                  <c:v>2068.0</c:v>
                </c:pt>
                <c:pt idx="1068">
                  <c:v>2069.0</c:v>
                </c:pt>
                <c:pt idx="1069">
                  <c:v>2070.0</c:v>
                </c:pt>
                <c:pt idx="1070">
                  <c:v>2071.0</c:v>
                </c:pt>
                <c:pt idx="1071">
                  <c:v>2072.0</c:v>
                </c:pt>
                <c:pt idx="1072">
                  <c:v>2073.0</c:v>
                </c:pt>
                <c:pt idx="1073">
                  <c:v>2074.0</c:v>
                </c:pt>
                <c:pt idx="1074">
                  <c:v>2075.0</c:v>
                </c:pt>
                <c:pt idx="1075">
                  <c:v>2076.0</c:v>
                </c:pt>
                <c:pt idx="1076">
                  <c:v>2077.0</c:v>
                </c:pt>
                <c:pt idx="1077">
                  <c:v>2078.0</c:v>
                </c:pt>
                <c:pt idx="1078">
                  <c:v>2079.0</c:v>
                </c:pt>
                <c:pt idx="1079">
                  <c:v>2080.0</c:v>
                </c:pt>
                <c:pt idx="1080">
                  <c:v>2081.0</c:v>
                </c:pt>
                <c:pt idx="1081">
                  <c:v>2082.0</c:v>
                </c:pt>
                <c:pt idx="1082">
                  <c:v>2083.0</c:v>
                </c:pt>
                <c:pt idx="1083">
                  <c:v>2084.0</c:v>
                </c:pt>
                <c:pt idx="1084">
                  <c:v>2085.0</c:v>
                </c:pt>
                <c:pt idx="1085">
                  <c:v>2086.0</c:v>
                </c:pt>
                <c:pt idx="1086">
                  <c:v>2087.0</c:v>
                </c:pt>
                <c:pt idx="1087">
                  <c:v>2088.0</c:v>
                </c:pt>
                <c:pt idx="1088">
                  <c:v>2089.0</c:v>
                </c:pt>
                <c:pt idx="1089">
                  <c:v>2090.0</c:v>
                </c:pt>
                <c:pt idx="1090">
                  <c:v>2091.0</c:v>
                </c:pt>
                <c:pt idx="1091">
                  <c:v>2092.0</c:v>
                </c:pt>
                <c:pt idx="1092">
                  <c:v>2093.0</c:v>
                </c:pt>
                <c:pt idx="1093">
                  <c:v>2094.0</c:v>
                </c:pt>
                <c:pt idx="1094">
                  <c:v>2095.0</c:v>
                </c:pt>
                <c:pt idx="1095">
                  <c:v>2096.0</c:v>
                </c:pt>
                <c:pt idx="1096">
                  <c:v>2097.0</c:v>
                </c:pt>
                <c:pt idx="1097">
                  <c:v>2098.0</c:v>
                </c:pt>
                <c:pt idx="1098">
                  <c:v>2099.0</c:v>
                </c:pt>
                <c:pt idx="1099">
                  <c:v>2100.0</c:v>
                </c:pt>
                <c:pt idx="1100">
                  <c:v>2101.0</c:v>
                </c:pt>
                <c:pt idx="1101">
                  <c:v>2102.0</c:v>
                </c:pt>
                <c:pt idx="1102">
                  <c:v>2103.0</c:v>
                </c:pt>
                <c:pt idx="1103">
                  <c:v>2104.0</c:v>
                </c:pt>
                <c:pt idx="1104">
                  <c:v>2105.0</c:v>
                </c:pt>
                <c:pt idx="1105">
                  <c:v>2106.0</c:v>
                </c:pt>
                <c:pt idx="1106">
                  <c:v>2107.0</c:v>
                </c:pt>
                <c:pt idx="1107">
                  <c:v>2108.0</c:v>
                </c:pt>
                <c:pt idx="1108">
                  <c:v>2109.0</c:v>
                </c:pt>
                <c:pt idx="1109">
                  <c:v>2110.0</c:v>
                </c:pt>
                <c:pt idx="1110">
                  <c:v>2111.0</c:v>
                </c:pt>
                <c:pt idx="1111">
                  <c:v>2112.0</c:v>
                </c:pt>
                <c:pt idx="1112">
                  <c:v>2113.0</c:v>
                </c:pt>
                <c:pt idx="1113">
                  <c:v>2114.0</c:v>
                </c:pt>
                <c:pt idx="1114">
                  <c:v>2115.0</c:v>
                </c:pt>
                <c:pt idx="1115">
                  <c:v>2116.0</c:v>
                </c:pt>
                <c:pt idx="1116">
                  <c:v>2117.0</c:v>
                </c:pt>
                <c:pt idx="1117">
                  <c:v>2118.0</c:v>
                </c:pt>
                <c:pt idx="1118">
                  <c:v>2119.0</c:v>
                </c:pt>
                <c:pt idx="1119">
                  <c:v>2120.0</c:v>
                </c:pt>
                <c:pt idx="1120">
                  <c:v>2121.0</c:v>
                </c:pt>
                <c:pt idx="1121">
                  <c:v>2122.0</c:v>
                </c:pt>
                <c:pt idx="1122">
                  <c:v>2123.0</c:v>
                </c:pt>
                <c:pt idx="1123">
                  <c:v>2124.0</c:v>
                </c:pt>
                <c:pt idx="1124">
                  <c:v>2125.0</c:v>
                </c:pt>
                <c:pt idx="1125">
                  <c:v>2126.0</c:v>
                </c:pt>
                <c:pt idx="1126">
                  <c:v>2127.0</c:v>
                </c:pt>
                <c:pt idx="1127">
                  <c:v>2128.0</c:v>
                </c:pt>
                <c:pt idx="1128">
                  <c:v>2129.0</c:v>
                </c:pt>
                <c:pt idx="1129">
                  <c:v>2130.0</c:v>
                </c:pt>
                <c:pt idx="1130">
                  <c:v>2131.0</c:v>
                </c:pt>
                <c:pt idx="1131">
                  <c:v>2132.0</c:v>
                </c:pt>
                <c:pt idx="1132">
                  <c:v>2133.0</c:v>
                </c:pt>
                <c:pt idx="1133">
                  <c:v>2134.0</c:v>
                </c:pt>
                <c:pt idx="1134">
                  <c:v>2135.0</c:v>
                </c:pt>
                <c:pt idx="1135">
                  <c:v>2136.0</c:v>
                </c:pt>
                <c:pt idx="1136">
                  <c:v>2137.0</c:v>
                </c:pt>
                <c:pt idx="1137">
                  <c:v>2138.0</c:v>
                </c:pt>
                <c:pt idx="1138">
                  <c:v>2139.0</c:v>
                </c:pt>
                <c:pt idx="1139">
                  <c:v>2140.0</c:v>
                </c:pt>
                <c:pt idx="1140">
                  <c:v>2141.0</c:v>
                </c:pt>
                <c:pt idx="1141">
                  <c:v>2142.0</c:v>
                </c:pt>
                <c:pt idx="1142">
                  <c:v>2143.0</c:v>
                </c:pt>
                <c:pt idx="1143">
                  <c:v>2144.0</c:v>
                </c:pt>
                <c:pt idx="1144">
                  <c:v>2145.0</c:v>
                </c:pt>
                <c:pt idx="1145">
                  <c:v>2146.0</c:v>
                </c:pt>
                <c:pt idx="1146">
                  <c:v>2147.0</c:v>
                </c:pt>
                <c:pt idx="1147">
                  <c:v>2148.0</c:v>
                </c:pt>
                <c:pt idx="1148">
                  <c:v>2149.0</c:v>
                </c:pt>
                <c:pt idx="1149">
                  <c:v>2150.0</c:v>
                </c:pt>
                <c:pt idx="1150">
                  <c:v>2151.0</c:v>
                </c:pt>
                <c:pt idx="1151">
                  <c:v>2152.0</c:v>
                </c:pt>
                <c:pt idx="1152">
                  <c:v>2153.0</c:v>
                </c:pt>
                <c:pt idx="1153">
                  <c:v>2154.0</c:v>
                </c:pt>
                <c:pt idx="1154">
                  <c:v>2155.0</c:v>
                </c:pt>
                <c:pt idx="1155">
                  <c:v>2156.0</c:v>
                </c:pt>
                <c:pt idx="1156">
                  <c:v>2157.0</c:v>
                </c:pt>
                <c:pt idx="1157">
                  <c:v>2158.0</c:v>
                </c:pt>
                <c:pt idx="1158">
                  <c:v>2159.0</c:v>
                </c:pt>
                <c:pt idx="1159">
                  <c:v>2160.0</c:v>
                </c:pt>
                <c:pt idx="1160">
                  <c:v>2161.0</c:v>
                </c:pt>
                <c:pt idx="1161">
                  <c:v>2162.0</c:v>
                </c:pt>
                <c:pt idx="1162">
                  <c:v>2163.0</c:v>
                </c:pt>
                <c:pt idx="1163">
                  <c:v>2164.0</c:v>
                </c:pt>
                <c:pt idx="1164">
                  <c:v>2165.0</c:v>
                </c:pt>
                <c:pt idx="1165">
                  <c:v>2166.0</c:v>
                </c:pt>
                <c:pt idx="1166">
                  <c:v>2167.0</c:v>
                </c:pt>
                <c:pt idx="1167">
                  <c:v>2168.0</c:v>
                </c:pt>
                <c:pt idx="1168">
                  <c:v>2169.0</c:v>
                </c:pt>
                <c:pt idx="1169">
                  <c:v>2170.0</c:v>
                </c:pt>
                <c:pt idx="1170">
                  <c:v>2171.0</c:v>
                </c:pt>
                <c:pt idx="1171">
                  <c:v>2172.0</c:v>
                </c:pt>
                <c:pt idx="1172">
                  <c:v>2173.0</c:v>
                </c:pt>
                <c:pt idx="1173">
                  <c:v>2174.0</c:v>
                </c:pt>
                <c:pt idx="1174">
                  <c:v>2175.0</c:v>
                </c:pt>
                <c:pt idx="1175">
                  <c:v>2176.0</c:v>
                </c:pt>
                <c:pt idx="1176">
                  <c:v>2177.0</c:v>
                </c:pt>
                <c:pt idx="1177">
                  <c:v>2178.0</c:v>
                </c:pt>
                <c:pt idx="1178">
                  <c:v>2179.0</c:v>
                </c:pt>
                <c:pt idx="1179">
                  <c:v>2180.0</c:v>
                </c:pt>
                <c:pt idx="1180">
                  <c:v>2181.0</c:v>
                </c:pt>
                <c:pt idx="1181">
                  <c:v>2182.0</c:v>
                </c:pt>
                <c:pt idx="1182">
                  <c:v>2183.0</c:v>
                </c:pt>
                <c:pt idx="1183">
                  <c:v>2184.0</c:v>
                </c:pt>
                <c:pt idx="1184">
                  <c:v>2185.0</c:v>
                </c:pt>
                <c:pt idx="1185">
                  <c:v>2186.0</c:v>
                </c:pt>
                <c:pt idx="1186">
                  <c:v>2187.0</c:v>
                </c:pt>
                <c:pt idx="1187">
                  <c:v>2188.0</c:v>
                </c:pt>
                <c:pt idx="1188">
                  <c:v>2189.0</c:v>
                </c:pt>
                <c:pt idx="1189">
                  <c:v>2190.0</c:v>
                </c:pt>
                <c:pt idx="1190">
                  <c:v>2191.0</c:v>
                </c:pt>
                <c:pt idx="1191">
                  <c:v>2192.0</c:v>
                </c:pt>
                <c:pt idx="1192">
                  <c:v>2193.0</c:v>
                </c:pt>
                <c:pt idx="1193">
                  <c:v>2194.0</c:v>
                </c:pt>
                <c:pt idx="1194">
                  <c:v>2195.0</c:v>
                </c:pt>
                <c:pt idx="1195">
                  <c:v>2196.0</c:v>
                </c:pt>
                <c:pt idx="1196">
                  <c:v>2197.0</c:v>
                </c:pt>
                <c:pt idx="1197">
                  <c:v>2198.0</c:v>
                </c:pt>
                <c:pt idx="1198">
                  <c:v>2199.0</c:v>
                </c:pt>
                <c:pt idx="1199">
                  <c:v>2200.0</c:v>
                </c:pt>
                <c:pt idx="1200">
                  <c:v>2201.0</c:v>
                </c:pt>
                <c:pt idx="1201">
                  <c:v>2202.0</c:v>
                </c:pt>
                <c:pt idx="1202">
                  <c:v>2203.0</c:v>
                </c:pt>
                <c:pt idx="1203">
                  <c:v>2204.0</c:v>
                </c:pt>
                <c:pt idx="1204">
                  <c:v>2205.0</c:v>
                </c:pt>
                <c:pt idx="1205">
                  <c:v>2206.0</c:v>
                </c:pt>
                <c:pt idx="1206">
                  <c:v>2207.0</c:v>
                </c:pt>
                <c:pt idx="1207">
                  <c:v>2208.0</c:v>
                </c:pt>
                <c:pt idx="1208">
                  <c:v>2209.0</c:v>
                </c:pt>
                <c:pt idx="1209">
                  <c:v>2210.0</c:v>
                </c:pt>
                <c:pt idx="1210">
                  <c:v>2211.0</c:v>
                </c:pt>
                <c:pt idx="1211">
                  <c:v>2212.0</c:v>
                </c:pt>
                <c:pt idx="1212">
                  <c:v>2213.0</c:v>
                </c:pt>
                <c:pt idx="1213">
                  <c:v>2214.0</c:v>
                </c:pt>
                <c:pt idx="1214">
                  <c:v>2215.0</c:v>
                </c:pt>
                <c:pt idx="1215">
                  <c:v>2216.0</c:v>
                </c:pt>
                <c:pt idx="1216">
                  <c:v>2217.0</c:v>
                </c:pt>
                <c:pt idx="1217">
                  <c:v>2218.0</c:v>
                </c:pt>
                <c:pt idx="1218">
                  <c:v>2219.0</c:v>
                </c:pt>
                <c:pt idx="1219">
                  <c:v>2220.0</c:v>
                </c:pt>
                <c:pt idx="1220">
                  <c:v>2221.0</c:v>
                </c:pt>
                <c:pt idx="1221">
                  <c:v>2222.0</c:v>
                </c:pt>
                <c:pt idx="1222">
                  <c:v>2223.0</c:v>
                </c:pt>
                <c:pt idx="1223">
                  <c:v>2224.0</c:v>
                </c:pt>
                <c:pt idx="1224">
                  <c:v>2225.0</c:v>
                </c:pt>
                <c:pt idx="1225">
                  <c:v>2226.0</c:v>
                </c:pt>
                <c:pt idx="1226">
                  <c:v>2227.0</c:v>
                </c:pt>
                <c:pt idx="1227">
                  <c:v>2228.0</c:v>
                </c:pt>
                <c:pt idx="1228">
                  <c:v>2229.0</c:v>
                </c:pt>
                <c:pt idx="1229">
                  <c:v>2230.0</c:v>
                </c:pt>
                <c:pt idx="1230">
                  <c:v>2231.0</c:v>
                </c:pt>
                <c:pt idx="1231">
                  <c:v>2232.0</c:v>
                </c:pt>
                <c:pt idx="1232">
                  <c:v>2233.0</c:v>
                </c:pt>
                <c:pt idx="1233">
                  <c:v>2234.0</c:v>
                </c:pt>
                <c:pt idx="1234">
                  <c:v>2235.0</c:v>
                </c:pt>
                <c:pt idx="1235">
                  <c:v>2236.0</c:v>
                </c:pt>
                <c:pt idx="1236">
                  <c:v>2237.0</c:v>
                </c:pt>
                <c:pt idx="1237">
                  <c:v>2238.0</c:v>
                </c:pt>
                <c:pt idx="1238">
                  <c:v>2239.0</c:v>
                </c:pt>
                <c:pt idx="1239">
                  <c:v>2240.0</c:v>
                </c:pt>
                <c:pt idx="1240">
                  <c:v>2241.0</c:v>
                </c:pt>
                <c:pt idx="1241">
                  <c:v>2242.0</c:v>
                </c:pt>
                <c:pt idx="1242">
                  <c:v>2243.0</c:v>
                </c:pt>
                <c:pt idx="1243">
                  <c:v>2244.0</c:v>
                </c:pt>
                <c:pt idx="1244">
                  <c:v>2245.0</c:v>
                </c:pt>
                <c:pt idx="1245">
                  <c:v>2246.0</c:v>
                </c:pt>
                <c:pt idx="1246">
                  <c:v>2247.0</c:v>
                </c:pt>
                <c:pt idx="1247">
                  <c:v>2248.0</c:v>
                </c:pt>
                <c:pt idx="1248">
                  <c:v>2249.0</c:v>
                </c:pt>
                <c:pt idx="1249">
                  <c:v>2250.0</c:v>
                </c:pt>
                <c:pt idx="1250">
                  <c:v>2251.0</c:v>
                </c:pt>
                <c:pt idx="1251">
                  <c:v>2252.0</c:v>
                </c:pt>
                <c:pt idx="1252">
                  <c:v>2253.0</c:v>
                </c:pt>
                <c:pt idx="1253">
                  <c:v>2254.0</c:v>
                </c:pt>
                <c:pt idx="1254">
                  <c:v>2255.0</c:v>
                </c:pt>
                <c:pt idx="1255">
                  <c:v>2256.0</c:v>
                </c:pt>
                <c:pt idx="1256">
                  <c:v>2257.0</c:v>
                </c:pt>
                <c:pt idx="1257">
                  <c:v>2258.0</c:v>
                </c:pt>
                <c:pt idx="1258">
                  <c:v>2259.0</c:v>
                </c:pt>
                <c:pt idx="1259">
                  <c:v>2260.0</c:v>
                </c:pt>
                <c:pt idx="1260">
                  <c:v>2261.0</c:v>
                </c:pt>
                <c:pt idx="1261">
                  <c:v>2262.0</c:v>
                </c:pt>
                <c:pt idx="1262">
                  <c:v>2263.0</c:v>
                </c:pt>
                <c:pt idx="1263">
                  <c:v>2264.0</c:v>
                </c:pt>
                <c:pt idx="1264">
                  <c:v>2265.0</c:v>
                </c:pt>
                <c:pt idx="1265">
                  <c:v>2266.0</c:v>
                </c:pt>
                <c:pt idx="1266">
                  <c:v>2267.0</c:v>
                </c:pt>
                <c:pt idx="1267">
                  <c:v>2268.0</c:v>
                </c:pt>
                <c:pt idx="1268">
                  <c:v>2269.0</c:v>
                </c:pt>
                <c:pt idx="1269">
                  <c:v>2270.0</c:v>
                </c:pt>
                <c:pt idx="1270">
                  <c:v>2271.0</c:v>
                </c:pt>
                <c:pt idx="1271">
                  <c:v>2272.0</c:v>
                </c:pt>
                <c:pt idx="1272">
                  <c:v>2273.0</c:v>
                </c:pt>
                <c:pt idx="1273">
                  <c:v>2274.0</c:v>
                </c:pt>
                <c:pt idx="1274">
                  <c:v>2275.0</c:v>
                </c:pt>
                <c:pt idx="1275">
                  <c:v>2276.0</c:v>
                </c:pt>
                <c:pt idx="1276">
                  <c:v>2277.0</c:v>
                </c:pt>
                <c:pt idx="1277">
                  <c:v>2278.0</c:v>
                </c:pt>
                <c:pt idx="1278">
                  <c:v>2279.0</c:v>
                </c:pt>
                <c:pt idx="1279">
                  <c:v>2280.0</c:v>
                </c:pt>
                <c:pt idx="1280">
                  <c:v>2281.0</c:v>
                </c:pt>
                <c:pt idx="1281">
                  <c:v>2282.0</c:v>
                </c:pt>
                <c:pt idx="1282">
                  <c:v>2283.0</c:v>
                </c:pt>
                <c:pt idx="1283">
                  <c:v>2284.0</c:v>
                </c:pt>
                <c:pt idx="1284">
                  <c:v>2285.0</c:v>
                </c:pt>
                <c:pt idx="1285">
                  <c:v>2286.0</c:v>
                </c:pt>
                <c:pt idx="1286">
                  <c:v>2287.0</c:v>
                </c:pt>
                <c:pt idx="1287">
                  <c:v>2288.0</c:v>
                </c:pt>
                <c:pt idx="1288">
                  <c:v>2289.0</c:v>
                </c:pt>
                <c:pt idx="1289">
                  <c:v>2290.0</c:v>
                </c:pt>
                <c:pt idx="1290">
                  <c:v>2291.0</c:v>
                </c:pt>
                <c:pt idx="1291">
                  <c:v>2292.0</c:v>
                </c:pt>
                <c:pt idx="1292">
                  <c:v>2293.0</c:v>
                </c:pt>
                <c:pt idx="1293">
                  <c:v>2294.0</c:v>
                </c:pt>
                <c:pt idx="1294">
                  <c:v>2295.0</c:v>
                </c:pt>
                <c:pt idx="1295">
                  <c:v>2296.0</c:v>
                </c:pt>
                <c:pt idx="1296">
                  <c:v>2297.0</c:v>
                </c:pt>
                <c:pt idx="1297">
                  <c:v>2298.0</c:v>
                </c:pt>
                <c:pt idx="1298">
                  <c:v>2299.0</c:v>
                </c:pt>
                <c:pt idx="1299">
                  <c:v>2300.0</c:v>
                </c:pt>
                <c:pt idx="1300">
                  <c:v>2301.0</c:v>
                </c:pt>
                <c:pt idx="1301">
                  <c:v>2302.0</c:v>
                </c:pt>
                <c:pt idx="1302">
                  <c:v>2303.0</c:v>
                </c:pt>
                <c:pt idx="1303">
                  <c:v>2304.0</c:v>
                </c:pt>
                <c:pt idx="1304">
                  <c:v>2305.0</c:v>
                </c:pt>
                <c:pt idx="1305">
                  <c:v>2306.0</c:v>
                </c:pt>
                <c:pt idx="1306">
                  <c:v>2307.0</c:v>
                </c:pt>
                <c:pt idx="1307">
                  <c:v>2308.0</c:v>
                </c:pt>
                <c:pt idx="1308">
                  <c:v>2309.0</c:v>
                </c:pt>
                <c:pt idx="1309">
                  <c:v>2310.0</c:v>
                </c:pt>
                <c:pt idx="1310">
                  <c:v>2311.0</c:v>
                </c:pt>
                <c:pt idx="1311">
                  <c:v>2312.0</c:v>
                </c:pt>
                <c:pt idx="1312">
                  <c:v>2313.0</c:v>
                </c:pt>
                <c:pt idx="1313">
                  <c:v>2314.0</c:v>
                </c:pt>
                <c:pt idx="1314">
                  <c:v>2315.0</c:v>
                </c:pt>
                <c:pt idx="1315">
                  <c:v>2316.0</c:v>
                </c:pt>
                <c:pt idx="1316">
                  <c:v>2317.0</c:v>
                </c:pt>
                <c:pt idx="1317">
                  <c:v>2318.0</c:v>
                </c:pt>
                <c:pt idx="1318">
                  <c:v>2319.0</c:v>
                </c:pt>
                <c:pt idx="1319">
                  <c:v>2320.0</c:v>
                </c:pt>
                <c:pt idx="1320">
                  <c:v>2321.0</c:v>
                </c:pt>
                <c:pt idx="1321">
                  <c:v>2322.0</c:v>
                </c:pt>
                <c:pt idx="1322">
                  <c:v>2323.0</c:v>
                </c:pt>
                <c:pt idx="1323">
                  <c:v>2324.0</c:v>
                </c:pt>
                <c:pt idx="1324">
                  <c:v>2325.0</c:v>
                </c:pt>
                <c:pt idx="1325">
                  <c:v>2326.0</c:v>
                </c:pt>
                <c:pt idx="1326">
                  <c:v>2327.0</c:v>
                </c:pt>
                <c:pt idx="1327">
                  <c:v>2328.0</c:v>
                </c:pt>
                <c:pt idx="1328">
                  <c:v>2329.0</c:v>
                </c:pt>
                <c:pt idx="1329">
                  <c:v>2330.0</c:v>
                </c:pt>
                <c:pt idx="1330">
                  <c:v>2331.0</c:v>
                </c:pt>
                <c:pt idx="1331">
                  <c:v>2332.0</c:v>
                </c:pt>
                <c:pt idx="1332">
                  <c:v>2333.0</c:v>
                </c:pt>
                <c:pt idx="1333">
                  <c:v>2334.0</c:v>
                </c:pt>
                <c:pt idx="1334">
                  <c:v>2335.0</c:v>
                </c:pt>
                <c:pt idx="1335">
                  <c:v>2336.0</c:v>
                </c:pt>
                <c:pt idx="1336">
                  <c:v>2337.0</c:v>
                </c:pt>
                <c:pt idx="1337">
                  <c:v>2338.0</c:v>
                </c:pt>
                <c:pt idx="1338">
                  <c:v>2339.0</c:v>
                </c:pt>
                <c:pt idx="1339">
                  <c:v>2340.0</c:v>
                </c:pt>
                <c:pt idx="1340">
                  <c:v>2341.0</c:v>
                </c:pt>
                <c:pt idx="1341">
                  <c:v>2342.0</c:v>
                </c:pt>
                <c:pt idx="1342">
                  <c:v>2343.0</c:v>
                </c:pt>
                <c:pt idx="1343">
                  <c:v>2344.0</c:v>
                </c:pt>
                <c:pt idx="1344">
                  <c:v>2345.0</c:v>
                </c:pt>
                <c:pt idx="1345">
                  <c:v>2346.0</c:v>
                </c:pt>
                <c:pt idx="1346">
                  <c:v>2347.0</c:v>
                </c:pt>
                <c:pt idx="1347">
                  <c:v>2348.0</c:v>
                </c:pt>
                <c:pt idx="1348">
                  <c:v>2349.0</c:v>
                </c:pt>
                <c:pt idx="1349">
                  <c:v>2350.0</c:v>
                </c:pt>
                <c:pt idx="1350">
                  <c:v>2351.0</c:v>
                </c:pt>
                <c:pt idx="1351">
                  <c:v>2352.0</c:v>
                </c:pt>
                <c:pt idx="1352">
                  <c:v>2353.0</c:v>
                </c:pt>
                <c:pt idx="1353">
                  <c:v>2354.0</c:v>
                </c:pt>
                <c:pt idx="1354">
                  <c:v>2355.0</c:v>
                </c:pt>
                <c:pt idx="1355">
                  <c:v>2356.0</c:v>
                </c:pt>
                <c:pt idx="1356">
                  <c:v>2357.0</c:v>
                </c:pt>
                <c:pt idx="1357">
                  <c:v>2358.0</c:v>
                </c:pt>
                <c:pt idx="1358">
                  <c:v>2359.0</c:v>
                </c:pt>
                <c:pt idx="1359">
                  <c:v>2360.0</c:v>
                </c:pt>
                <c:pt idx="1360">
                  <c:v>2361.0</c:v>
                </c:pt>
                <c:pt idx="1361">
                  <c:v>2362.0</c:v>
                </c:pt>
                <c:pt idx="1362">
                  <c:v>2363.0</c:v>
                </c:pt>
                <c:pt idx="1363">
                  <c:v>2364.0</c:v>
                </c:pt>
                <c:pt idx="1364">
                  <c:v>2365.0</c:v>
                </c:pt>
                <c:pt idx="1365">
                  <c:v>2366.0</c:v>
                </c:pt>
                <c:pt idx="1366">
                  <c:v>2367.0</c:v>
                </c:pt>
                <c:pt idx="1367">
                  <c:v>2368.0</c:v>
                </c:pt>
                <c:pt idx="1368">
                  <c:v>2369.0</c:v>
                </c:pt>
                <c:pt idx="1369">
                  <c:v>2370.0</c:v>
                </c:pt>
                <c:pt idx="1370">
                  <c:v>2371.0</c:v>
                </c:pt>
                <c:pt idx="1371">
                  <c:v>2372.0</c:v>
                </c:pt>
                <c:pt idx="1372">
                  <c:v>2373.0</c:v>
                </c:pt>
                <c:pt idx="1373">
                  <c:v>2374.0</c:v>
                </c:pt>
                <c:pt idx="1374">
                  <c:v>2375.0</c:v>
                </c:pt>
                <c:pt idx="1375">
                  <c:v>2376.0</c:v>
                </c:pt>
                <c:pt idx="1376">
                  <c:v>2377.0</c:v>
                </c:pt>
                <c:pt idx="1377">
                  <c:v>2378.0</c:v>
                </c:pt>
                <c:pt idx="1378">
                  <c:v>2379.0</c:v>
                </c:pt>
                <c:pt idx="1379">
                  <c:v>2380.0</c:v>
                </c:pt>
                <c:pt idx="1380">
                  <c:v>2381.0</c:v>
                </c:pt>
                <c:pt idx="1381">
                  <c:v>2382.0</c:v>
                </c:pt>
                <c:pt idx="1382">
                  <c:v>2383.0</c:v>
                </c:pt>
                <c:pt idx="1383">
                  <c:v>2384.0</c:v>
                </c:pt>
                <c:pt idx="1384">
                  <c:v>2385.0</c:v>
                </c:pt>
                <c:pt idx="1385">
                  <c:v>2386.0</c:v>
                </c:pt>
                <c:pt idx="1386">
                  <c:v>2387.0</c:v>
                </c:pt>
                <c:pt idx="1387">
                  <c:v>2388.0</c:v>
                </c:pt>
                <c:pt idx="1388">
                  <c:v>2389.0</c:v>
                </c:pt>
                <c:pt idx="1389">
                  <c:v>2390.0</c:v>
                </c:pt>
                <c:pt idx="1390">
                  <c:v>2391.0</c:v>
                </c:pt>
                <c:pt idx="1391">
                  <c:v>2392.0</c:v>
                </c:pt>
                <c:pt idx="1392">
                  <c:v>2393.0</c:v>
                </c:pt>
                <c:pt idx="1393">
                  <c:v>2394.0</c:v>
                </c:pt>
                <c:pt idx="1394">
                  <c:v>2395.0</c:v>
                </c:pt>
                <c:pt idx="1395">
                  <c:v>2396.0</c:v>
                </c:pt>
                <c:pt idx="1396">
                  <c:v>2397.0</c:v>
                </c:pt>
                <c:pt idx="1397">
                  <c:v>2398.0</c:v>
                </c:pt>
                <c:pt idx="1398">
                  <c:v>2399.0</c:v>
                </c:pt>
                <c:pt idx="1399">
                  <c:v>2400.0</c:v>
                </c:pt>
                <c:pt idx="1400">
                  <c:v>2401.0</c:v>
                </c:pt>
                <c:pt idx="1401">
                  <c:v>2402.0</c:v>
                </c:pt>
                <c:pt idx="1402">
                  <c:v>2403.0</c:v>
                </c:pt>
                <c:pt idx="1403">
                  <c:v>2404.0</c:v>
                </c:pt>
                <c:pt idx="1404">
                  <c:v>2405.0</c:v>
                </c:pt>
                <c:pt idx="1405">
                  <c:v>2406.0</c:v>
                </c:pt>
                <c:pt idx="1406">
                  <c:v>2407.0</c:v>
                </c:pt>
                <c:pt idx="1407">
                  <c:v>2408.0</c:v>
                </c:pt>
                <c:pt idx="1408">
                  <c:v>2409.0</c:v>
                </c:pt>
                <c:pt idx="1409">
                  <c:v>2410.0</c:v>
                </c:pt>
                <c:pt idx="1410">
                  <c:v>2411.0</c:v>
                </c:pt>
                <c:pt idx="1411">
                  <c:v>2412.0</c:v>
                </c:pt>
                <c:pt idx="1412">
                  <c:v>2413.0</c:v>
                </c:pt>
                <c:pt idx="1413">
                  <c:v>2414.0</c:v>
                </c:pt>
                <c:pt idx="1414">
                  <c:v>2415.0</c:v>
                </c:pt>
                <c:pt idx="1415">
                  <c:v>2416.0</c:v>
                </c:pt>
                <c:pt idx="1416">
                  <c:v>2417.0</c:v>
                </c:pt>
                <c:pt idx="1417">
                  <c:v>2418.0</c:v>
                </c:pt>
                <c:pt idx="1418">
                  <c:v>2419.0</c:v>
                </c:pt>
                <c:pt idx="1419">
                  <c:v>2420.0</c:v>
                </c:pt>
                <c:pt idx="1420">
                  <c:v>2421.0</c:v>
                </c:pt>
                <c:pt idx="1421">
                  <c:v>2422.0</c:v>
                </c:pt>
                <c:pt idx="1422">
                  <c:v>2423.0</c:v>
                </c:pt>
                <c:pt idx="1423">
                  <c:v>2424.0</c:v>
                </c:pt>
                <c:pt idx="1424">
                  <c:v>2425.0</c:v>
                </c:pt>
                <c:pt idx="1425">
                  <c:v>2426.0</c:v>
                </c:pt>
                <c:pt idx="1426">
                  <c:v>2427.0</c:v>
                </c:pt>
                <c:pt idx="1427">
                  <c:v>2428.0</c:v>
                </c:pt>
                <c:pt idx="1428">
                  <c:v>2429.0</c:v>
                </c:pt>
                <c:pt idx="1429">
                  <c:v>2430.0</c:v>
                </c:pt>
                <c:pt idx="1430">
                  <c:v>2431.0</c:v>
                </c:pt>
                <c:pt idx="1431">
                  <c:v>2432.0</c:v>
                </c:pt>
                <c:pt idx="1432">
                  <c:v>2433.0</c:v>
                </c:pt>
                <c:pt idx="1433">
                  <c:v>2434.0</c:v>
                </c:pt>
                <c:pt idx="1434">
                  <c:v>2435.0</c:v>
                </c:pt>
                <c:pt idx="1435">
                  <c:v>2436.0</c:v>
                </c:pt>
                <c:pt idx="1436">
                  <c:v>2437.0</c:v>
                </c:pt>
                <c:pt idx="1437">
                  <c:v>2438.0</c:v>
                </c:pt>
                <c:pt idx="1438">
                  <c:v>2439.0</c:v>
                </c:pt>
                <c:pt idx="1439">
                  <c:v>2440.0</c:v>
                </c:pt>
                <c:pt idx="1440">
                  <c:v>2441.0</c:v>
                </c:pt>
                <c:pt idx="1441">
                  <c:v>2442.0</c:v>
                </c:pt>
                <c:pt idx="1442">
                  <c:v>2443.0</c:v>
                </c:pt>
                <c:pt idx="1443">
                  <c:v>2444.0</c:v>
                </c:pt>
                <c:pt idx="1444">
                  <c:v>2445.0</c:v>
                </c:pt>
                <c:pt idx="1445">
                  <c:v>2446.0</c:v>
                </c:pt>
                <c:pt idx="1446">
                  <c:v>2447.0</c:v>
                </c:pt>
                <c:pt idx="1447">
                  <c:v>2448.0</c:v>
                </c:pt>
                <c:pt idx="1448">
                  <c:v>2449.0</c:v>
                </c:pt>
                <c:pt idx="1449">
                  <c:v>2450.0</c:v>
                </c:pt>
                <c:pt idx="1450">
                  <c:v>2451.0</c:v>
                </c:pt>
                <c:pt idx="1451">
                  <c:v>2452.0</c:v>
                </c:pt>
                <c:pt idx="1452">
                  <c:v>2453.0</c:v>
                </c:pt>
                <c:pt idx="1453">
                  <c:v>2454.0</c:v>
                </c:pt>
                <c:pt idx="1454">
                  <c:v>2455.0</c:v>
                </c:pt>
                <c:pt idx="1455">
                  <c:v>2456.0</c:v>
                </c:pt>
                <c:pt idx="1456">
                  <c:v>2457.0</c:v>
                </c:pt>
                <c:pt idx="1457">
                  <c:v>2458.0</c:v>
                </c:pt>
                <c:pt idx="1458">
                  <c:v>2459.0</c:v>
                </c:pt>
                <c:pt idx="1459">
                  <c:v>2460.0</c:v>
                </c:pt>
                <c:pt idx="1460">
                  <c:v>2461.0</c:v>
                </c:pt>
                <c:pt idx="1461">
                  <c:v>2462.0</c:v>
                </c:pt>
                <c:pt idx="1462">
                  <c:v>2463.0</c:v>
                </c:pt>
                <c:pt idx="1463">
                  <c:v>2464.0</c:v>
                </c:pt>
                <c:pt idx="1464">
                  <c:v>2465.0</c:v>
                </c:pt>
                <c:pt idx="1465">
                  <c:v>2466.0</c:v>
                </c:pt>
                <c:pt idx="1466">
                  <c:v>2467.0</c:v>
                </c:pt>
                <c:pt idx="1467">
                  <c:v>2468.0</c:v>
                </c:pt>
                <c:pt idx="1468">
                  <c:v>2469.0</c:v>
                </c:pt>
                <c:pt idx="1469">
                  <c:v>2470.0</c:v>
                </c:pt>
                <c:pt idx="1470">
                  <c:v>2471.0</c:v>
                </c:pt>
                <c:pt idx="1471">
                  <c:v>2472.0</c:v>
                </c:pt>
                <c:pt idx="1472">
                  <c:v>2473.0</c:v>
                </c:pt>
                <c:pt idx="1473">
                  <c:v>2474.0</c:v>
                </c:pt>
                <c:pt idx="1474">
                  <c:v>2475.0</c:v>
                </c:pt>
                <c:pt idx="1475">
                  <c:v>2476.0</c:v>
                </c:pt>
                <c:pt idx="1476">
                  <c:v>2477.0</c:v>
                </c:pt>
                <c:pt idx="1477">
                  <c:v>2478.0</c:v>
                </c:pt>
                <c:pt idx="1478">
                  <c:v>2479.0</c:v>
                </c:pt>
                <c:pt idx="1479">
                  <c:v>2480.0</c:v>
                </c:pt>
                <c:pt idx="1480">
                  <c:v>2481.0</c:v>
                </c:pt>
                <c:pt idx="1481">
                  <c:v>2482.0</c:v>
                </c:pt>
                <c:pt idx="1482">
                  <c:v>2483.0</c:v>
                </c:pt>
                <c:pt idx="1483">
                  <c:v>2484.0</c:v>
                </c:pt>
                <c:pt idx="1484">
                  <c:v>2485.0</c:v>
                </c:pt>
                <c:pt idx="1485">
                  <c:v>2486.0</c:v>
                </c:pt>
                <c:pt idx="1486">
                  <c:v>2487.0</c:v>
                </c:pt>
                <c:pt idx="1487">
                  <c:v>2488.0</c:v>
                </c:pt>
                <c:pt idx="1488">
                  <c:v>2489.0</c:v>
                </c:pt>
                <c:pt idx="1489">
                  <c:v>2490.0</c:v>
                </c:pt>
                <c:pt idx="1490">
                  <c:v>2491.0</c:v>
                </c:pt>
                <c:pt idx="1491">
                  <c:v>2492.0</c:v>
                </c:pt>
                <c:pt idx="1492">
                  <c:v>2493.0</c:v>
                </c:pt>
                <c:pt idx="1493">
                  <c:v>2494.0</c:v>
                </c:pt>
                <c:pt idx="1494">
                  <c:v>2495.0</c:v>
                </c:pt>
                <c:pt idx="1495">
                  <c:v>2496.0</c:v>
                </c:pt>
                <c:pt idx="1496">
                  <c:v>2497.0</c:v>
                </c:pt>
                <c:pt idx="1497">
                  <c:v>2498.0</c:v>
                </c:pt>
                <c:pt idx="1498">
                  <c:v>2499.0</c:v>
                </c:pt>
                <c:pt idx="1499">
                  <c:v>2500.0</c:v>
                </c:pt>
                <c:pt idx="1500">
                  <c:v>2501.0</c:v>
                </c:pt>
                <c:pt idx="1501">
                  <c:v>2502.0</c:v>
                </c:pt>
                <c:pt idx="1502">
                  <c:v>2503.0</c:v>
                </c:pt>
                <c:pt idx="1503">
                  <c:v>2504.0</c:v>
                </c:pt>
                <c:pt idx="1504">
                  <c:v>2505.0</c:v>
                </c:pt>
                <c:pt idx="1505">
                  <c:v>2506.0</c:v>
                </c:pt>
                <c:pt idx="1506">
                  <c:v>2507.0</c:v>
                </c:pt>
                <c:pt idx="1507">
                  <c:v>2508.0</c:v>
                </c:pt>
                <c:pt idx="1508">
                  <c:v>2509.0</c:v>
                </c:pt>
                <c:pt idx="1509">
                  <c:v>2510.0</c:v>
                </c:pt>
                <c:pt idx="1510">
                  <c:v>2511.0</c:v>
                </c:pt>
                <c:pt idx="1511">
                  <c:v>2512.0</c:v>
                </c:pt>
                <c:pt idx="1512">
                  <c:v>2513.0</c:v>
                </c:pt>
                <c:pt idx="1513">
                  <c:v>2514.0</c:v>
                </c:pt>
                <c:pt idx="1514">
                  <c:v>2515.0</c:v>
                </c:pt>
                <c:pt idx="1515">
                  <c:v>2516.0</c:v>
                </c:pt>
                <c:pt idx="1516">
                  <c:v>2517.0</c:v>
                </c:pt>
                <c:pt idx="1517">
                  <c:v>2518.0</c:v>
                </c:pt>
                <c:pt idx="1518">
                  <c:v>2519.0</c:v>
                </c:pt>
                <c:pt idx="1519">
                  <c:v>2520.0</c:v>
                </c:pt>
                <c:pt idx="1520">
                  <c:v>2521.0</c:v>
                </c:pt>
                <c:pt idx="1521">
                  <c:v>2522.0</c:v>
                </c:pt>
                <c:pt idx="1522">
                  <c:v>2523.0</c:v>
                </c:pt>
                <c:pt idx="1523">
                  <c:v>2524.0</c:v>
                </c:pt>
                <c:pt idx="1524">
                  <c:v>2525.0</c:v>
                </c:pt>
                <c:pt idx="1525">
                  <c:v>2526.0</c:v>
                </c:pt>
                <c:pt idx="1526">
                  <c:v>2527.0</c:v>
                </c:pt>
                <c:pt idx="1527">
                  <c:v>2528.0</c:v>
                </c:pt>
                <c:pt idx="1528">
                  <c:v>2529.0</c:v>
                </c:pt>
                <c:pt idx="1529">
                  <c:v>2530.0</c:v>
                </c:pt>
                <c:pt idx="1530">
                  <c:v>2531.0</c:v>
                </c:pt>
                <c:pt idx="1531">
                  <c:v>2532.0</c:v>
                </c:pt>
                <c:pt idx="1532">
                  <c:v>2533.0</c:v>
                </c:pt>
                <c:pt idx="1533">
                  <c:v>2534.0</c:v>
                </c:pt>
                <c:pt idx="1534">
                  <c:v>2535.0</c:v>
                </c:pt>
                <c:pt idx="1535">
                  <c:v>2536.0</c:v>
                </c:pt>
                <c:pt idx="1536">
                  <c:v>2537.0</c:v>
                </c:pt>
                <c:pt idx="1537">
                  <c:v>2538.0</c:v>
                </c:pt>
                <c:pt idx="1538">
                  <c:v>2539.0</c:v>
                </c:pt>
                <c:pt idx="1539">
                  <c:v>2540.0</c:v>
                </c:pt>
                <c:pt idx="1540">
                  <c:v>2541.0</c:v>
                </c:pt>
                <c:pt idx="1541">
                  <c:v>2542.0</c:v>
                </c:pt>
                <c:pt idx="1542">
                  <c:v>2543.0</c:v>
                </c:pt>
                <c:pt idx="1543">
                  <c:v>2544.0</c:v>
                </c:pt>
                <c:pt idx="1544">
                  <c:v>2545.0</c:v>
                </c:pt>
                <c:pt idx="1545">
                  <c:v>2546.0</c:v>
                </c:pt>
                <c:pt idx="1546">
                  <c:v>2547.0</c:v>
                </c:pt>
                <c:pt idx="1547">
                  <c:v>2548.0</c:v>
                </c:pt>
                <c:pt idx="1548">
                  <c:v>2549.0</c:v>
                </c:pt>
                <c:pt idx="1549">
                  <c:v>2550.0</c:v>
                </c:pt>
                <c:pt idx="1550">
                  <c:v>2551.0</c:v>
                </c:pt>
                <c:pt idx="1551">
                  <c:v>2552.0</c:v>
                </c:pt>
                <c:pt idx="1552">
                  <c:v>2553.0</c:v>
                </c:pt>
                <c:pt idx="1553">
                  <c:v>2554.0</c:v>
                </c:pt>
                <c:pt idx="1554">
                  <c:v>2555.0</c:v>
                </c:pt>
                <c:pt idx="1555">
                  <c:v>2556.0</c:v>
                </c:pt>
                <c:pt idx="1556">
                  <c:v>2557.0</c:v>
                </c:pt>
                <c:pt idx="1557">
                  <c:v>2558.0</c:v>
                </c:pt>
                <c:pt idx="1558">
                  <c:v>2559.0</c:v>
                </c:pt>
                <c:pt idx="1559">
                  <c:v>2560.0</c:v>
                </c:pt>
                <c:pt idx="1560">
                  <c:v>2561.0</c:v>
                </c:pt>
                <c:pt idx="1561">
                  <c:v>2562.0</c:v>
                </c:pt>
                <c:pt idx="1562">
                  <c:v>2563.0</c:v>
                </c:pt>
                <c:pt idx="1563">
                  <c:v>2564.0</c:v>
                </c:pt>
                <c:pt idx="1564">
                  <c:v>2565.0</c:v>
                </c:pt>
                <c:pt idx="1565">
                  <c:v>2566.0</c:v>
                </c:pt>
                <c:pt idx="1566">
                  <c:v>2567.0</c:v>
                </c:pt>
                <c:pt idx="1567">
                  <c:v>2568.0</c:v>
                </c:pt>
                <c:pt idx="1568">
                  <c:v>2569.0</c:v>
                </c:pt>
                <c:pt idx="1569">
                  <c:v>2570.0</c:v>
                </c:pt>
                <c:pt idx="1570">
                  <c:v>2571.0</c:v>
                </c:pt>
                <c:pt idx="1571">
                  <c:v>2572.0</c:v>
                </c:pt>
                <c:pt idx="1572">
                  <c:v>2573.0</c:v>
                </c:pt>
                <c:pt idx="1573">
                  <c:v>2574.0</c:v>
                </c:pt>
                <c:pt idx="1574">
                  <c:v>2575.0</c:v>
                </c:pt>
                <c:pt idx="1575">
                  <c:v>2576.0</c:v>
                </c:pt>
                <c:pt idx="1576">
                  <c:v>2577.0</c:v>
                </c:pt>
                <c:pt idx="1577">
                  <c:v>2578.0</c:v>
                </c:pt>
                <c:pt idx="1578">
                  <c:v>2579.0</c:v>
                </c:pt>
                <c:pt idx="1579">
                  <c:v>2580.0</c:v>
                </c:pt>
                <c:pt idx="1580">
                  <c:v>2581.0</c:v>
                </c:pt>
                <c:pt idx="1581">
                  <c:v>2582.0</c:v>
                </c:pt>
                <c:pt idx="1582">
                  <c:v>2583.0</c:v>
                </c:pt>
                <c:pt idx="1583">
                  <c:v>2584.0</c:v>
                </c:pt>
                <c:pt idx="1584">
                  <c:v>2585.0</c:v>
                </c:pt>
                <c:pt idx="1585">
                  <c:v>2586.0</c:v>
                </c:pt>
                <c:pt idx="1586">
                  <c:v>2587.0</c:v>
                </c:pt>
                <c:pt idx="1587">
                  <c:v>2588.0</c:v>
                </c:pt>
                <c:pt idx="1588">
                  <c:v>2589.0</c:v>
                </c:pt>
                <c:pt idx="1589">
                  <c:v>2590.0</c:v>
                </c:pt>
                <c:pt idx="1590">
                  <c:v>2591.0</c:v>
                </c:pt>
                <c:pt idx="1591">
                  <c:v>2592.0</c:v>
                </c:pt>
                <c:pt idx="1592">
                  <c:v>2593.0</c:v>
                </c:pt>
                <c:pt idx="1593">
                  <c:v>2594.0</c:v>
                </c:pt>
                <c:pt idx="1594">
                  <c:v>2595.0</c:v>
                </c:pt>
                <c:pt idx="1595">
                  <c:v>2596.0</c:v>
                </c:pt>
                <c:pt idx="1596">
                  <c:v>2597.0</c:v>
                </c:pt>
                <c:pt idx="1597">
                  <c:v>2598.0</c:v>
                </c:pt>
                <c:pt idx="1598">
                  <c:v>2599.0</c:v>
                </c:pt>
                <c:pt idx="1599">
                  <c:v>2600.0</c:v>
                </c:pt>
                <c:pt idx="1600">
                  <c:v>2601.0</c:v>
                </c:pt>
                <c:pt idx="1601">
                  <c:v>2602.0</c:v>
                </c:pt>
                <c:pt idx="1602">
                  <c:v>2603.0</c:v>
                </c:pt>
                <c:pt idx="1603">
                  <c:v>2604.0</c:v>
                </c:pt>
                <c:pt idx="1604">
                  <c:v>2605.0</c:v>
                </c:pt>
                <c:pt idx="1605">
                  <c:v>2606.0</c:v>
                </c:pt>
                <c:pt idx="1606">
                  <c:v>2607.0</c:v>
                </c:pt>
                <c:pt idx="1607">
                  <c:v>2608.0</c:v>
                </c:pt>
                <c:pt idx="1608">
                  <c:v>2609.0</c:v>
                </c:pt>
                <c:pt idx="1609">
                  <c:v>2610.0</c:v>
                </c:pt>
                <c:pt idx="1610">
                  <c:v>2611.0</c:v>
                </c:pt>
                <c:pt idx="1611">
                  <c:v>2612.0</c:v>
                </c:pt>
                <c:pt idx="1612">
                  <c:v>2613.0</c:v>
                </c:pt>
                <c:pt idx="1613">
                  <c:v>2614.0</c:v>
                </c:pt>
                <c:pt idx="1614">
                  <c:v>2615.0</c:v>
                </c:pt>
                <c:pt idx="1615">
                  <c:v>2616.0</c:v>
                </c:pt>
                <c:pt idx="1616">
                  <c:v>2617.0</c:v>
                </c:pt>
                <c:pt idx="1617">
                  <c:v>2618.0</c:v>
                </c:pt>
                <c:pt idx="1618">
                  <c:v>2619.0</c:v>
                </c:pt>
                <c:pt idx="1619">
                  <c:v>2620.0</c:v>
                </c:pt>
                <c:pt idx="1620">
                  <c:v>2621.0</c:v>
                </c:pt>
                <c:pt idx="1621">
                  <c:v>2622.0</c:v>
                </c:pt>
                <c:pt idx="1622">
                  <c:v>2623.0</c:v>
                </c:pt>
                <c:pt idx="1623">
                  <c:v>2624.0</c:v>
                </c:pt>
                <c:pt idx="1624">
                  <c:v>2625.0</c:v>
                </c:pt>
                <c:pt idx="1625">
                  <c:v>2626.0</c:v>
                </c:pt>
                <c:pt idx="1626">
                  <c:v>2627.0</c:v>
                </c:pt>
                <c:pt idx="1627">
                  <c:v>2628.0</c:v>
                </c:pt>
                <c:pt idx="1628">
                  <c:v>2629.0</c:v>
                </c:pt>
                <c:pt idx="1629">
                  <c:v>2630.0</c:v>
                </c:pt>
                <c:pt idx="1630">
                  <c:v>2631.0</c:v>
                </c:pt>
                <c:pt idx="1631">
                  <c:v>2632.0</c:v>
                </c:pt>
                <c:pt idx="1632">
                  <c:v>2633.0</c:v>
                </c:pt>
                <c:pt idx="1633">
                  <c:v>2634.0</c:v>
                </c:pt>
                <c:pt idx="1634">
                  <c:v>2635.0</c:v>
                </c:pt>
                <c:pt idx="1635">
                  <c:v>2636.0</c:v>
                </c:pt>
                <c:pt idx="1636">
                  <c:v>2637.0</c:v>
                </c:pt>
                <c:pt idx="1637">
                  <c:v>2638.0</c:v>
                </c:pt>
                <c:pt idx="1638">
                  <c:v>2639.0</c:v>
                </c:pt>
                <c:pt idx="1639">
                  <c:v>2640.0</c:v>
                </c:pt>
                <c:pt idx="1640">
                  <c:v>2641.0</c:v>
                </c:pt>
                <c:pt idx="1641">
                  <c:v>2642.0</c:v>
                </c:pt>
                <c:pt idx="1642">
                  <c:v>2643.0</c:v>
                </c:pt>
                <c:pt idx="1643">
                  <c:v>2644.0</c:v>
                </c:pt>
                <c:pt idx="1644">
                  <c:v>2645.0</c:v>
                </c:pt>
                <c:pt idx="1645">
                  <c:v>2646.0</c:v>
                </c:pt>
                <c:pt idx="1646">
                  <c:v>2647.0</c:v>
                </c:pt>
                <c:pt idx="1647">
                  <c:v>2648.0</c:v>
                </c:pt>
                <c:pt idx="1648">
                  <c:v>2649.0</c:v>
                </c:pt>
                <c:pt idx="1649">
                  <c:v>2650.0</c:v>
                </c:pt>
                <c:pt idx="1650">
                  <c:v>2651.0</c:v>
                </c:pt>
                <c:pt idx="1651">
                  <c:v>2652.0</c:v>
                </c:pt>
                <c:pt idx="1652">
                  <c:v>2653.0</c:v>
                </c:pt>
                <c:pt idx="1653">
                  <c:v>2654.0</c:v>
                </c:pt>
                <c:pt idx="1654">
                  <c:v>2655.0</c:v>
                </c:pt>
                <c:pt idx="1655">
                  <c:v>2656.0</c:v>
                </c:pt>
                <c:pt idx="1656">
                  <c:v>2657.0</c:v>
                </c:pt>
                <c:pt idx="1657">
                  <c:v>2658.0</c:v>
                </c:pt>
                <c:pt idx="1658">
                  <c:v>2659.0</c:v>
                </c:pt>
                <c:pt idx="1659">
                  <c:v>2660.0</c:v>
                </c:pt>
                <c:pt idx="1660">
                  <c:v>2661.0</c:v>
                </c:pt>
                <c:pt idx="1661">
                  <c:v>2662.0</c:v>
                </c:pt>
                <c:pt idx="1662">
                  <c:v>2663.0</c:v>
                </c:pt>
                <c:pt idx="1663">
                  <c:v>2664.0</c:v>
                </c:pt>
                <c:pt idx="1664">
                  <c:v>2665.0</c:v>
                </c:pt>
                <c:pt idx="1665">
                  <c:v>2666.0</c:v>
                </c:pt>
                <c:pt idx="1666">
                  <c:v>2667.0</c:v>
                </c:pt>
                <c:pt idx="1667">
                  <c:v>2668.0</c:v>
                </c:pt>
                <c:pt idx="1668">
                  <c:v>2669.0</c:v>
                </c:pt>
                <c:pt idx="1669">
                  <c:v>2670.0</c:v>
                </c:pt>
                <c:pt idx="1670">
                  <c:v>2671.0</c:v>
                </c:pt>
                <c:pt idx="1671">
                  <c:v>2672.0</c:v>
                </c:pt>
                <c:pt idx="1672">
                  <c:v>2673.0</c:v>
                </c:pt>
                <c:pt idx="1673">
                  <c:v>2674.0</c:v>
                </c:pt>
                <c:pt idx="1674">
                  <c:v>2675.0</c:v>
                </c:pt>
                <c:pt idx="1675">
                  <c:v>2676.0</c:v>
                </c:pt>
                <c:pt idx="1676">
                  <c:v>2677.0</c:v>
                </c:pt>
                <c:pt idx="1677">
                  <c:v>2678.0</c:v>
                </c:pt>
                <c:pt idx="1678">
                  <c:v>2679.0</c:v>
                </c:pt>
                <c:pt idx="1679">
                  <c:v>2680.0</c:v>
                </c:pt>
                <c:pt idx="1680">
                  <c:v>2681.0</c:v>
                </c:pt>
                <c:pt idx="1681">
                  <c:v>2682.0</c:v>
                </c:pt>
                <c:pt idx="1682">
                  <c:v>2683.0</c:v>
                </c:pt>
                <c:pt idx="1683">
                  <c:v>2684.0</c:v>
                </c:pt>
                <c:pt idx="1684">
                  <c:v>2685.0</c:v>
                </c:pt>
                <c:pt idx="1685">
                  <c:v>2686.0</c:v>
                </c:pt>
                <c:pt idx="1686">
                  <c:v>2687.0</c:v>
                </c:pt>
                <c:pt idx="1687">
                  <c:v>2688.0</c:v>
                </c:pt>
                <c:pt idx="1688">
                  <c:v>2689.0</c:v>
                </c:pt>
                <c:pt idx="1689">
                  <c:v>2690.0</c:v>
                </c:pt>
                <c:pt idx="1690">
                  <c:v>2691.0</c:v>
                </c:pt>
                <c:pt idx="1691">
                  <c:v>2692.0</c:v>
                </c:pt>
                <c:pt idx="1692">
                  <c:v>2693.0</c:v>
                </c:pt>
                <c:pt idx="1693">
                  <c:v>2694.0</c:v>
                </c:pt>
                <c:pt idx="1694">
                  <c:v>2695.0</c:v>
                </c:pt>
                <c:pt idx="1695">
                  <c:v>2696.0</c:v>
                </c:pt>
                <c:pt idx="1696">
                  <c:v>2697.0</c:v>
                </c:pt>
                <c:pt idx="1697">
                  <c:v>2698.0</c:v>
                </c:pt>
                <c:pt idx="1698">
                  <c:v>2699.0</c:v>
                </c:pt>
                <c:pt idx="1699">
                  <c:v>2700.0</c:v>
                </c:pt>
                <c:pt idx="1700">
                  <c:v>2701.0</c:v>
                </c:pt>
                <c:pt idx="1701">
                  <c:v>2702.0</c:v>
                </c:pt>
                <c:pt idx="1702">
                  <c:v>2703.0</c:v>
                </c:pt>
                <c:pt idx="1703">
                  <c:v>2704.0</c:v>
                </c:pt>
                <c:pt idx="1704">
                  <c:v>2705.0</c:v>
                </c:pt>
                <c:pt idx="1705">
                  <c:v>2706.0</c:v>
                </c:pt>
                <c:pt idx="1706">
                  <c:v>2707.0</c:v>
                </c:pt>
                <c:pt idx="1707">
                  <c:v>2708.0</c:v>
                </c:pt>
                <c:pt idx="1708">
                  <c:v>2709.0</c:v>
                </c:pt>
                <c:pt idx="1709">
                  <c:v>2710.0</c:v>
                </c:pt>
                <c:pt idx="1710">
                  <c:v>2711.0</c:v>
                </c:pt>
                <c:pt idx="1711">
                  <c:v>2712.0</c:v>
                </c:pt>
                <c:pt idx="1712">
                  <c:v>2713.0</c:v>
                </c:pt>
                <c:pt idx="1713">
                  <c:v>2714.0</c:v>
                </c:pt>
                <c:pt idx="1714">
                  <c:v>2715.0</c:v>
                </c:pt>
                <c:pt idx="1715">
                  <c:v>2716.0</c:v>
                </c:pt>
                <c:pt idx="1716">
                  <c:v>2717.0</c:v>
                </c:pt>
                <c:pt idx="1717">
                  <c:v>2718.0</c:v>
                </c:pt>
                <c:pt idx="1718">
                  <c:v>2719.0</c:v>
                </c:pt>
                <c:pt idx="1719">
                  <c:v>2720.0</c:v>
                </c:pt>
                <c:pt idx="1720">
                  <c:v>2721.0</c:v>
                </c:pt>
                <c:pt idx="1721">
                  <c:v>2722.0</c:v>
                </c:pt>
                <c:pt idx="1722">
                  <c:v>2723.0</c:v>
                </c:pt>
                <c:pt idx="1723">
                  <c:v>2724.0</c:v>
                </c:pt>
                <c:pt idx="1724">
                  <c:v>2725.0</c:v>
                </c:pt>
                <c:pt idx="1725">
                  <c:v>2726.0</c:v>
                </c:pt>
                <c:pt idx="1726">
                  <c:v>2727.0</c:v>
                </c:pt>
                <c:pt idx="1727">
                  <c:v>2728.0</c:v>
                </c:pt>
                <c:pt idx="1728">
                  <c:v>2729.0</c:v>
                </c:pt>
                <c:pt idx="1729">
                  <c:v>2730.0</c:v>
                </c:pt>
                <c:pt idx="1730">
                  <c:v>2731.0</c:v>
                </c:pt>
                <c:pt idx="1731">
                  <c:v>2732.0</c:v>
                </c:pt>
                <c:pt idx="1732">
                  <c:v>2733.0</c:v>
                </c:pt>
                <c:pt idx="1733">
                  <c:v>2734.0</c:v>
                </c:pt>
                <c:pt idx="1734">
                  <c:v>2735.0</c:v>
                </c:pt>
                <c:pt idx="1735">
                  <c:v>2736.0</c:v>
                </c:pt>
                <c:pt idx="1736">
                  <c:v>2737.0</c:v>
                </c:pt>
                <c:pt idx="1737">
                  <c:v>2738.0</c:v>
                </c:pt>
                <c:pt idx="1738">
                  <c:v>2739.0</c:v>
                </c:pt>
                <c:pt idx="1739">
                  <c:v>2740.0</c:v>
                </c:pt>
                <c:pt idx="1740">
                  <c:v>2741.0</c:v>
                </c:pt>
                <c:pt idx="1741">
                  <c:v>2742.0</c:v>
                </c:pt>
                <c:pt idx="1742">
                  <c:v>2743.0</c:v>
                </c:pt>
                <c:pt idx="1743">
                  <c:v>2744.0</c:v>
                </c:pt>
                <c:pt idx="1744">
                  <c:v>2745.0</c:v>
                </c:pt>
                <c:pt idx="1745">
                  <c:v>2746.0</c:v>
                </c:pt>
                <c:pt idx="1746">
                  <c:v>2747.0</c:v>
                </c:pt>
                <c:pt idx="1747">
                  <c:v>2748.0</c:v>
                </c:pt>
                <c:pt idx="1748">
                  <c:v>2749.0</c:v>
                </c:pt>
                <c:pt idx="1749">
                  <c:v>2750.0</c:v>
                </c:pt>
                <c:pt idx="1750">
                  <c:v>2751.0</c:v>
                </c:pt>
                <c:pt idx="1751">
                  <c:v>2752.0</c:v>
                </c:pt>
                <c:pt idx="1752">
                  <c:v>2753.0</c:v>
                </c:pt>
                <c:pt idx="1753">
                  <c:v>2754.0</c:v>
                </c:pt>
                <c:pt idx="1754">
                  <c:v>2755.0</c:v>
                </c:pt>
                <c:pt idx="1755">
                  <c:v>2756.0</c:v>
                </c:pt>
                <c:pt idx="1756">
                  <c:v>2757.0</c:v>
                </c:pt>
                <c:pt idx="1757">
                  <c:v>2758.0</c:v>
                </c:pt>
                <c:pt idx="1758">
                  <c:v>2759.0</c:v>
                </c:pt>
                <c:pt idx="1759">
                  <c:v>2760.0</c:v>
                </c:pt>
                <c:pt idx="1760">
                  <c:v>2761.0</c:v>
                </c:pt>
                <c:pt idx="1761">
                  <c:v>2762.0</c:v>
                </c:pt>
                <c:pt idx="1762">
                  <c:v>2763.0</c:v>
                </c:pt>
                <c:pt idx="1763">
                  <c:v>2764.0</c:v>
                </c:pt>
                <c:pt idx="1764">
                  <c:v>2765.0</c:v>
                </c:pt>
                <c:pt idx="1765">
                  <c:v>2766.0</c:v>
                </c:pt>
                <c:pt idx="1766">
                  <c:v>2767.0</c:v>
                </c:pt>
                <c:pt idx="1767">
                  <c:v>2768.0</c:v>
                </c:pt>
                <c:pt idx="1768">
                  <c:v>2769.0</c:v>
                </c:pt>
                <c:pt idx="1769">
                  <c:v>2770.0</c:v>
                </c:pt>
                <c:pt idx="1770">
                  <c:v>2771.0</c:v>
                </c:pt>
                <c:pt idx="1771">
                  <c:v>2772.0</c:v>
                </c:pt>
                <c:pt idx="1772">
                  <c:v>2773.0</c:v>
                </c:pt>
                <c:pt idx="1773">
                  <c:v>2774.0</c:v>
                </c:pt>
                <c:pt idx="1774">
                  <c:v>2775.0</c:v>
                </c:pt>
                <c:pt idx="1775">
                  <c:v>2776.0</c:v>
                </c:pt>
                <c:pt idx="1776">
                  <c:v>2777.0</c:v>
                </c:pt>
                <c:pt idx="1777">
                  <c:v>2778.0</c:v>
                </c:pt>
                <c:pt idx="1778">
                  <c:v>2779.0</c:v>
                </c:pt>
                <c:pt idx="1779">
                  <c:v>2780.0</c:v>
                </c:pt>
                <c:pt idx="1780">
                  <c:v>2781.0</c:v>
                </c:pt>
                <c:pt idx="1781">
                  <c:v>2782.0</c:v>
                </c:pt>
                <c:pt idx="1782">
                  <c:v>2783.0</c:v>
                </c:pt>
                <c:pt idx="1783">
                  <c:v>2784.0</c:v>
                </c:pt>
                <c:pt idx="1784">
                  <c:v>2785.0</c:v>
                </c:pt>
                <c:pt idx="1785">
                  <c:v>2786.0</c:v>
                </c:pt>
                <c:pt idx="1786">
                  <c:v>2787.0</c:v>
                </c:pt>
                <c:pt idx="1787">
                  <c:v>2788.0</c:v>
                </c:pt>
                <c:pt idx="1788">
                  <c:v>2789.0</c:v>
                </c:pt>
                <c:pt idx="1789">
                  <c:v>2790.0</c:v>
                </c:pt>
                <c:pt idx="1790">
                  <c:v>2791.0</c:v>
                </c:pt>
                <c:pt idx="1791">
                  <c:v>2792.0</c:v>
                </c:pt>
                <c:pt idx="1792">
                  <c:v>2793.0</c:v>
                </c:pt>
                <c:pt idx="1793">
                  <c:v>2794.0</c:v>
                </c:pt>
                <c:pt idx="1794">
                  <c:v>2795.0</c:v>
                </c:pt>
                <c:pt idx="1795">
                  <c:v>2796.0</c:v>
                </c:pt>
                <c:pt idx="1796">
                  <c:v>2797.0</c:v>
                </c:pt>
                <c:pt idx="1797">
                  <c:v>2798.0</c:v>
                </c:pt>
                <c:pt idx="1798">
                  <c:v>2799.0</c:v>
                </c:pt>
                <c:pt idx="1799">
                  <c:v>2800.0</c:v>
                </c:pt>
                <c:pt idx="1800">
                  <c:v>2801.0</c:v>
                </c:pt>
                <c:pt idx="1801">
                  <c:v>2802.0</c:v>
                </c:pt>
                <c:pt idx="1802">
                  <c:v>2803.0</c:v>
                </c:pt>
                <c:pt idx="1803">
                  <c:v>2804.0</c:v>
                </c:pt>
                <c:pt idx="1804">
                  <c:v>2805.0</c:v>
                </c:pt>
                <c:pt idx="1805">
                  <c:v>2806.0</c:v>
                </c:pt>
                <c:pt idx="1806">
                  <c:v>2807.0</c:v>
                </c:pt>
                <c:pt idx="1807">
                  <c:v>2808.0</c:v>
                </c:pt>
                <c:pt idx="1808">
                  <c:v>2809.0</c:v>
                </c:pt>
                <c:pt idx="1809">
                  <c:v>2810.0</c:v>
                </c:pt>
                <c:pt idx="1810">
                  <c:v>2811.0</c:v>
                </c:pt>
                <c:pt idx="1811">
                  <c:v>2812.0</c:v>
                </c:pt>
                <c:pt idx="1812">
                  <c:v>2813.0</c:v>
                </c:pt>
                <c:pt idx="1813">
                  <c:v>2814.0</c:v>
                </c:pt>
                <c:pt idx="1814">
                  <c:v>2815.0</c:v>
                </c:pt>
                <c:pt idx="1815">
                  <c:v>2816.0</c:v>
                </c:pt>
                <c:pt idx="1816">
                  <c:v>2817.0</c:v>
                </c:pt>
                <c:pt idx="1817">
                  <c:v>2818.0</c:v>
                </c:pt>
                <c:pt idx="1818">
                  <c:v>2819.0</c:v>
                </c:pt>
                <c:pt idx="1819">
                  <c:v>2820.0</c:v>
                </c:pt>
                <c:pt idx="1820">
                  <c:v>2821.0</c:v>
                </c:pt>
                <c:pt idx="1821">
                  <c:v>2822.0</c:v>
                </c:pt>
                <c:pt idx="1822">
                  <c:v>2823.0</c:v>
                </c:pt>
                <c:pt idx="1823">
                  <c:v>2824.0</c:v>
                </c:pt>
                <c:pt idx="1824">
                  <c:v>2825.0</c:v>
                </c:pt>
                <c:pt idx="1825">
                  <c:v>2826.0</c:v>
                </c:pt>
                <c:pt idx="1826">
                  <c:v>2827.0</c:v>
                </c:pt>
                <c:pt idx="1827">
                  <c:v>2828.0</c:v>
                </c:pt>
                <c:pt idx="1828">
                  <c:v>2829.0</c:v>
                </c:pt>
                <c:pt idx="1829">
                  <c:v>2830.0</c:v>
                </c:pt>
                <c:pt idx="1830">
                  <c:v>2831.0</c:v>
                </c:pt>
                <c:pt idx="1831">
                  <c:v>2832.0</c:v>
                </c:pt>
                <c:pt idx="1832">
                  <c:v>2833.0</c:v>
                </c:pt>
                <c:pt idx="1833">
                  <c:v>2834.0</c:v>
                </c:pt>
                <c:pt idx="1834">
                  <c:v>2835.0</c:v>
                </c:pt>
                <c:pt idx="1835">
                  <c:v>2836.0</c:v>
                </c:pt>
                <c:pt idx="1836">
                  <c:v>2837.0</c:v>
                </c:pt>
                <c:pt idx="1837">
                  <c:v>2838.0</c:v>
                </c:pt>
                <c:pt idx="1838">
                  <c:v>2839.0</c:v>
                </c:pt>
                <c:pt idx="1839">
                  <c:v>2840.0</c:v>
                </c:pt>
                <c:pt idx="1840">
                  <c:v>2841.0</c:v>
                </c:pt>
                <c:pt idx="1841">
                  <c:v>2842.0</c:v>
                </c:pt>
                <c:pt idx="1842">
                  <c:v>2843.0</c:v>
                </c:pt>
                <c:pt idx="1843">
                  <c:v>2844.0</c:v>
                </c:pt>
                <c:pt idx="1844">
                  <c:v>2845.0</c:v>
                </c:pt>
                <c:pt idx="1845">
                  <c:v>2846.0</c:v>
                </c:pt>
                <c:pt idx="1846">
                  <c:v>2847.0</c:v>
                </c:pt>
                <c:pt idx="1847">
                  <c:v>2848.0</c:v>
                </c:pt>
                <c:pt idx="1848">
                  <c:v>2849.0</c:v>
                </c:pt>
                <c:pt idx="1849">
                  <c:v>2850.0</c:v>
                </c:pt>
                <c:pt idx="1850">
                  <c:v>2851.0</c:v>
                </c:pt>
                <c:pt idx="1851">
                  <c:v>2852.0</c:v>
                </c:pt>
                <c:pt idx="1852">
                  <c:v>2853.0</c:v>
                </c:pt>
                <c:pt idx="1853">
                  <c:v>2854.0</c:v>
                </c:pt>
                <c:pt idx="1854">
                  <c:v>2855.0</c:v>
                </c:pt>
                <c:pt idx="1855">
                  <c:v>2856.0</c:v>
                </c:pt>
                <c:pt idx="1856">
                  <c:v>2857.0</c:v>
                </c:pt>
                <c:pt idx="1857">
                  <c:v>2858.0</c:v>
                </c:pt>
                <c:pt idx="1858">
                  <c:v>2859.0</c:v>
                </c:pt>
                <c:pt idx="1859">
                  <c:v>2860.0</c:v>
                </c:pt>
                <c:pt idx="1860">
                  <c:v>2861.0</c:v>
                </c:pt>
                <c:pt idx="1861">
                  <c:v>2862.0</c:v>
                </c:pt>
                <c:pt idx="1862">
                  <c:v>2863.0</c:v>
                </c:pt>
                <c:pt idx="1863">
                  <c:v>2864.0</c:v>
                </c:pt>
                <c:pt idx="1864">
                  <c:v>2865.0</c:v>
                </c:pt>
                <c:pt idx="1865">
                  <c:v>2866.0</c:v>
                </c:pt>
                <c:pt idx="1866">
                  <c:v>2867.0</c:v>
                </c:pt>
                <c:pt idx="1867">
                  <c:v>2868.0</c:v>
                </c:pt>
                <c:pt idx="1868">
                  <c:v>2869.0</c:v>
                </c:pt>
                <c:pt idx="1869">
                  <c:v>2870.0</c:v>
                </c:pt>
                <c:pt idx="1870">
                  <c:v>2871.0</c:v>
                </c:pt>
                <c:pt idx="1871">
                  <c:v>2872.0</c:v>
                </c:pt>
                <c:pt idx="1872">
                  <c:v>2873.0</c:v>
                </c:pt>
                <c:pt idx="1873">
                  <c:v>2874.0</c:v>
                </c:pt>
                <c:pt idx="1874">
                  <c:v>2875.0</c:v>
                </c:pt>
                <c:pt idx="1875">
                  <c:v>2876.0</c:v>
                </c:pt>
                <c:pt idx="1876">
                  <c:v>2877.0</c:v>
                </c:pt>
                <c:pt idx="1877">
                  <c:v>2878.0</c:v>
                </c:pt>
                <c:pt idx="1878">
                  <c:v>2879.0</c:v>
                </c:pt>
                <c:pt idx="1879">
                  <c:v>2880.0</c:v>
                </c:pt>
                <c:pt idx="1880">
                  <c:v>2881.0</c:v>
                </c:pt>
                <c:pt idx="1881">
                  <c:v>2882.0</c:v>
                </c:pt>
                <c:pt idx="1882">
                  <c:v>2883.0</c:v>
                </c:pt>
                <c:pt idx="1883">
                  <c:v>2884.0</c:v>
                </c:pt>
                <c:pt idx="1884">
                  <c:v>2885.0</c:v>
                </c:pt>
                <c:pt idx="1885">
                  <c:v>2886.0</c:v>
                </c:pt>
                <c:pt idx="1886">
                  <c:v>2887.0</c:v>
                </c:pt>
                <c:pt idx="1887">
                  <c:v>2888.0</c:v>
                </c:pt>
                <c:pt idx="1888">
                  <c:v>2889.0</c:v>
                </c:pt>
                <c:pt idx="1889">
                  <c:v>2890.0</c:v>
                </c:pt>
                <c:pt idx="1890">
                  <c:v>2891.0</c:v>
                </c:pt>
                <c:pt idx="1891">
                  <c:v>2892.0</c:v>
                </c:pt>
                <c:pt idx="1892">
                  <c:v>2893.0</c:v>
                </c:pt>
                <c:pt idx="1893">
                  <c:v>2894.0</c:v>
                </c:pt>
                <c:pt idx="1894">
                  <c:v>2895.0</c:v>
                </c:pt>
                <c:pt idx="1895">
                  <c:v>2896.0</c:v>
                </c:pt>
                <c:pt idx="1896">
                  <c:v>2897.0</c:v>
                </c:pt>
                <c:pt idx="1897">
                  <c:v>2898.0</c:v>
                </c:pt>
                <c:pt idx="1898">
                  <c:v>2899.0</c:v>
                </c:pt>
                <c:pt idx="1899">
                  <c:v>2900.0</c:v>
                </c:pt>
                <c:pt idx="1900">
                  <c:v>2901.0</c:v>
                </c:pt>
                <c:pt idx="1901">
                  <c:v>2902.0</c:v>
                </c:pt>
                <c:pt idx="1902">
                  <c:v>2903.0</c:v>
                </c:pt>
                <c:pt idx="1903">
                  <c:v>2904.0</c:v>
                </c:pt>
                <c:pt idx="1904">
                  <c:v>2905.0</c:v>
                </c:pt>
                <c:pt idx="1905">
                  <c:v>2906.0</c:v>
                </c:pt>
                <c:pt idx="1906">
                  <c:v>2907.0</c:v>
                </c:pt>
                <c:pt idx="1907">
                  <c:v>2908.0</c:v>
                </c:pt>
                <c:pt idx="1908">
                  <c:v>2909.0</c:v>
                </c:pt>
                <c:pt idx="1909">
                  <c:v>2910.0</c:v>
                </c:pt>
                <c:pt idx="1910">
                  <c:v>2911.0</c:v>
                </c:pt>
                <c:pt idx="1911">
                  <c:v>2912.0</c:v>
                </c:pt>
                <c:pt idx="1912">
                  <c:v>2913.0</c:v>
                </c:pt>
                <c:pt idx="1913">
                  <c:v>2914.0</c:v>
                </c:pt>
                <c:pt idx="1914">
                  <c:v>2915.0</c:v>
                </c:pt>
                <c:pt idx="1915">
                  <c:v>2916.0</c:v>
                </c:pt>
                <c:pt idx="1916">
                  <c:v>2917.0</c:v>
                </c:pt>
                <c:pt idx="1917">
                  <c:v>2918.0</c:v>
                </c:pt>
                <c:pt idx="1918">
                  <c:v>2919.0</c:v>
                </c:pt>
                <c:pt idx="1919">
                  <c:v>2920.0</c:v>
                </c:pt>
                <c:pt idx="1920">
                  <c:v>2921.0</c:v>
                </c:pt>
                <c:pt idx="1921">
                  <c:v>2922.0</c:v>
                </c:pt>
                <c:pt idx="1922">
                  <c:v>2923.0</c:v>
                </c:pt>
                <c:pt idx="1923">
                  <c:v>2924.0</c:v>
                </c:pt>
                <c:pt idx="1924">
                  <c:v>2925.0</c:v>
                </c:pt>
                <c:pt idx="1925">
                  <c:v>2926.0</c:v>
                </c:pt>
                <c:pt idx="1926">
                  <c:v>2927.0</c:v>
                </c:pt>
                <c:pt idx="1927">
                  <c:v>2928.0</c:v>
                </c:pt>
                <c:pt idx="1928">
                  <c:v>2929.0</c:v>
                </c:pt>
                <c:pt idx="1929">
                  <c:v>2930.0</c:v>
                </c:pt>
                <c:pt idx="1930">
                  <c:v>2931.0</c:v>
                </c:pt>
                <c:pt idx="1931">
                  <c:v>2932.0</c:v>
                </c:pt>
                <c:pt idx="1932">
                  <c:v>2933.0</c:v>
                </c:pt>
                <c:pt idx="1933">
                  <c:v>2934.0</c:v>
                </c:pt>
                <c:pt idx="1934">
                  <c:v>2935.0</c:v>
                </c:pt>
                <c:pt idx="1935">
                  <c:v>2936.0</c:v>
                </c:pt>
                <c:pt idx="1936">
                  <c:v>2937.0</c:v>
                </c:pt>
                <c:pt idx="1937">
                  <c:v>2938.0</c:v>
                </c:pt>
                <c:pt idx="1938">
                  <c:v>2939.0</c:v>
                </c:pt>
                <c:pt idx="1939">
                  <c:v>2940.0</c:v>
                </c:pt>
                <c:pt idx="1940">
                  <c:v>2941.0</c:v>
                </c:pt>
                <c:pt idx="1941">
                  <c:v>2942.0</c:v>
                </c:pt>
                <c:pt idx="1942">
                  <c:v>2943.0</c:v>
                </c:pt>
                <c:pt idx="1943">
                  <c:v>2944.0</c:v>
                </c:pt>
                <c:pt idx="1944">
                  <c:v>2945.0</c:v>
                </c:pt>
                <c:pt idx="1945">
                  <c:v>2946.0</c:v>
                </c:pt>
                <c:pt idx="1946">
                  <c:v>2947.0</c:v>
                </c:pt>
                <c:pt idx="1947">
                  <c:v>2948.0</c:v>
                </c:pt>
                <c:pt idx="1948">
                  <c:v>2949.0</c:v>
                </c:pt>
                <c:pt idx="1949">
                  <c:v>2950.0</c:v>
                </c:pt>
                <c:pt idx="1950">
                  <c:v>2951.0</c:v>
                </c:pt>
                <c:pt idx="1951">
                  <c:v>2952.0</c:v>
                </c:pt>
                <c:pt idx="1952">
                  <c:v>2953.0</c:v>
                </c:pt>
                <c:pt idx="1953">
                  <c:v>2954.0</c:v>
                </c:pt>
                <c:pt idx="1954">
                  <c:v>2955.0</c:v>
                </c:pt>
                <c:pt idx="1955">
                  <c:v>2956.0</c:v>
                </c:pt>
                <c:pt idx="1956">
                  <c:v>2957.0</c:v>
                </c:pt>
                <c:pt idx="1957">
                  <c:v>2958.0</c:v>
                </c:pt>
                <c:pt idx="1958">
                  <c:v>2959.0</c:v>
                </c:pt>
                <c:pt idx="1959">
                  <c:v>2960.0</c:v>
                </c:pt>
                <c:pt idx="1960">
                  <c:v>2961.0</c:v>
                </c:pt>
                <c:pt idx="1961">
                  <c:v>2962.0</c:v>
                </c:pt>
                <c:pt idx="1962">
                  <c:v>2963.0</c:v>
                </c:pt>
                <c:pt idx="1963">
                  <c:v>2964.0</c:v>
                </c:pt>
                <c:pt idx="1964">
                  <c:v>2965.0</c:v>
                </c:pt>
                <c:pt idx="1965">
                  <c:v>2966.0</c:v>
                </c:pt>
                <c:pt idx="1966">
                  <c:v>2967.0</c:v>
                </c:pt>
                <c:pt idx="1967">
                  <c:v>2968.0</c:v>
                </c:pt>
                <c:pt idx="1968">
                  <c:v>2969.0</c:v>
                </c:pt>
                <c:pt idx="1969">
                  <c:v>2970.0</c:v>
                </c:pt>
                <c:pt idx="1970">
                  <c:v>2971.0</c:v>
                </c:pt>
                <c:pt idx="1971">
                  <c:v>2972.0</c:v>
                </c:pt>
                <c:pt idx="1972">
                  <c:v>2973.0</c:v>
                </c:pt>
                <c:pt idx="1973">
                  <c:v>2974.0</c:v>
                </c:pt>
                <c:pt idx="1974">
                  <c:v>2975.0</c:v>
                </c:pt>
                <c:pt idx="1975">
                  <c:v>2976.0</c:v>
                </c:pt>
                <c:pt idx="1976">
                  <c:v>2977.0</c:v>
                </c:pt>
                <c:pt idx="1977">
                  <c:v>2978.0</c:v>
                </c:pt>
                <c:pt idx="1978">
                  <c:v>2979.0</c:v>
                </c:pt>
                <c:pt idx="1979">
                  <c:v>2980.0</c:v>
                </c:pt>
                <c:pt idx="1980">
                  <c:v>2981.0</c:v>
                </c:pt>
                <c:pt idx="1981">
                  <c:v>2982.0</c:v>
                </c:pt>
                <c:pt idx="1982">
                  <c:v>2983.0</c:v>
                </c:pt>
                <c:pt idx="1983">
                  <c:v>2984.0</c:v>
                </c:pt>
                <c:pt idx="1984">
                  <c:v>2985.0</c:v>
                </c:pt>
                <c:pt idx="1985">
                  <c:v>2986.0</c:v>
                </c:pt>
                <c:pt idx="1986">
                  <c:v>2987.0</c:v>
                </c:pt>
                <c:pt idx="1987">
                  <c:v>2988.0</c:v>
                </c:pt>
                <c:pt idx="1988">
                  <c:v>2989.0</c:v>
                </c:pt>
                <c:pt idx="1989">
                  <c:v>2990.0</c:v>
                </c:pt>
                <c:pt idx="1990">
                  <c:v>2991.0</c:v>
                </c:pt>
                <c:pt idx="1991">
                  <c:v>2992.0</c:v>
                </c:pt>
                <c:pt idx="1992">
                  <c:v>2993.0</c:v>
                </c:pt>
                <c:pt idx="1993">
                  <c:v>2994.0</c:v>
                </c:pt>
                <c:pt idx="1994">
                  <c:v>2995.0</c:v>
                </c:pt>
                <c:pt idx="1995">
                  <c:v>2996.0</c:v>
                </c:pt>
                <c:pt idx="1996">
                  <c:v>2997.0</c:v>
                </c:pt>
                <c:pt idx="1997">
                  <c:v>2998.0</c:v>
                </c:pt>
                <c:pt idx="1998">
                  <c:v>2999.0</c:v>
                </c:pt>
                <c:pt idx="1999">
                  <c:v>3000.0</c:v>
                </c:pt>
                <c:pt idx="2000">
                  <c:v>3001.0</c:v>
                </c:pt>
                <c:pt idx="2001">
                  <c:v>3002.0</c:v>
                </c:pt>
                <c:pt idx="2002">
                  <c:v>3003.0</c:v>
                </c:pt>
                <c:pt idx="2003">
                  <c:v>3004.0</c:v>
                </c:pt>
                <c:pt idx="2004">
                  <c:v>3005.0</c:v>
                </c:pt>
                <c:pt idx="2005">
                  <c:v>3006.0</c:v>
                </c:pt>
                <c:pt idx="2006">
                  <c:v>3007.0</c:v>
                </c:pt>
                <c:pt idx="2007">
                  <c:v>3008.0</c:v>
                </c:pt>
                <c:pt idx="2008">
                  <c:v>3009.0</c:v>
                </c:pt>
                <c:pt idx="2009">
                  <c:v>3010.0</c:v>
                </c:pt>
                <c:pt idx="2010">
                  <c:v>3011.0</c:v>
                </c:pt>
                <c:pt idx="2011">
                  <c:v>3012.0</c:v>
                </c:pt>
                <c:pt idx="2012">
                  <c:v>3013.0</c:v>
                </c:pt>
                <c:pt idx="2013">
                  <c:v>3014.0</c:v>
                </c:pt>
                <c:pt idx="2014">
                  <c:v>3015.0</c:v>
                </c:pt>
                <c:pt idx="2015">
                  <c:v>3016.0</c:v>
                </c:pt>
                <c:pt idx="2016">
                  <c:v>3017.0</c:v>
                </c:pt>
                <c:pt idx="2017">
                  <c:v>3018.0</c:v>
                </c:pt>
                <c:pt idx="2018">
                  <c:v>3019.0</c:v>
                </c:pt>
                <c:pt idx="2019">
                  <c:v>3020.0</c:v>
                </c:pt>
                <c:pt idx="2020">
                  <c:v>3021.0</c:v>
                </c:pt>
                <c:pt idx="2021">
                  <c:v>3022.0</c:v>
                </c:pt>
                <c:pt idx="2022">
                  <c:v>3023.0</c:v>
                </c:pt>
                <c:pt idx="2023">
                  <c:v>3024.0</c:v>
                </c:pt>
                <c:pt idx="2024">
                  <c:v>3025.0</c:v>
                </c:pt>
                <c:pt idx="2025">
                  <c:v>3026.0</c:v>
                </c:pt>
                <c:pt idx="2026">
                  <c:v>3027.0</c:v>
                </c:pt>
                <c:pt idx="2027">
                  <c:v>3028.0</c:v>
                </c:pt>
                <c:pt idx="2028">
                  <c:v>3029.0</c:v>
                </c:pt>
                <c:pt idx="2029">
                  <c:v>3030.0</c:v>
                </c:pt>
                <c:pt idx="2030">
                  <c:v>3031.0</c:v>
                </c:pt>
                <c:pt idx="2031">
                  <c:v>3032.0</c:v>
                </c:pt>
                <c:pt idx="2032">
                  <c:v>3033.0</c:v>
                </c:pt>
                <c:pt idx="2033">
                  <c:v>3034.0</c:v>
                </c:pt>
                <c:pt idx="2034">
                  <c:v>3035.0</c:v>
                </c:pt>
                <c:pt idx="2035">
                  <c:v>3036.0</c:v>
                </c:pt>
                <c:pt idx="2036">
                  <c:v>3037.0</c:v>
                </c:pt>
                <c:pt idx="2037">
                  <c:v>3038.0</c:v>
                </c:pt>
                <c:pt idx="2038">
                  <c:v>3039.0</c:v>
                </c:pt>
                <c:pt idx="2039">
                  <c:v>3040.0</c:v>
                </c:pt>
                <c:pt idx="2040">
                  <c:v>3041.0</c:v>
                </c:pt>
                <c:pt idx="2041">
                  <c:v>3042.0</c:v>
                </c:pt>
                <c:pt idx="2042">
                  <c:v>3043.0</c:v>
                </c:pt>
                <c:pt idx="2043">
                  <c:v>3044.0</c:v>
                </c:pt>
                <c:pt idx="2044">
                  <c:v>3045.0</c:v>
                </c:pt>
                <c:pt idx="2045">
                  <c:v>3046.0</c:v>
                </c:pt>
                <c:pt idx="2046">
                  <c:v>3047.0</c:v>
                </c:pt>
                <c:pt idx="2047">
                  <c:v>3048.0</c:v>
                </c:pt>
                <c:pt idx="2048">
                  <c:v>3049.0</c:v>
                </c:pt>
                <c:pt idx="2049">
                  <c:v>3050.0</c:v>
                </c:pt>
                <c:pt idx="2050">
                  <c:v>3051.0</c:v>
                </c:pt>
                <c:pt idx="2051">
                  <c:v>3052.0</c:v>
                </c:pt>
                <c:pt idx="2052">
                  <c:v>3053.0</c:v>
                </c:pt>
                <c:pt idx="2053">
                  <c:v>3054.0</c:v>
                </c:pt>
                <c:pt idx="2054">
                  <c:v>3055.0</c:v>
                </c:pt>
                <c:pt idx="2055">
                  <c:v>3056.0</c:v>
                </c:pt>
                <c:pt idx="2056">
                  <c:v>3057.0</c:v>
                </c:pt>
                <c:pt idx="2057">
                  <c:v>3058.0</c:v>
                </c:pt>
                <c:pt idx="2058">
                  <c:v>3059.0</c:v>
                </c:pt>
                <c:pt idx="2059">
                  <c:v>3060.0</c:v>
                </c:pt>
                <c:pt idx="2060">
                  <c:v>3061.0</c:v>
                </c:pt>
                <c:pt idx="2061">
                  <c:v>3062.0</c:v>
                </c:pt>
                <c:pt idx="2062">
                  <c:v>3063.0</c:v>
                </c:pt>
                <c:pt idx="2063">
                  <c:v>3064.0</c:v>
                </c:pt>
                <c:pt idx="2064">
                  <c:v>3065.0</c:v>
                </c:pt>
                <c:pt idx="2065">
                  <c:v>3066.0</c:v>
                </c:pt>
                <c:pt idx="2066">
                  <c:v>3067.0</c:v>
                </c:pt>
                <c:pt idx="2067">
                  <c:v>3068.0</c:v>
                </c:pt>
                <c:pt idx="2068">
                  <c:v>3069.0</c:v>
                </c:pt>
                <c:pt idx="2069">
                  <c:v>3070.0</c:v>
                </c:pt>
                <c:pt idx="2070">
                  <c:v>3071.0</c:v>
                </c:pt>
                <c:pt idx="2071">
                  <c:v>3072.0</c:v>
                </c:pt>
                <c:pt idx="2072">
                  <c:v>3073.0</c:v>
                </c:pt>
                <c:pt idx="2073">
                  <c:v>3074.0</c:v>
                </c:pt>
                <c:pt idx="2074">
                  <c:v>3075.0</c:v>
                </c:pt>
                <c:pt idx="2075">
                  <c:v>3076.0</c:v>
                </c:pt>
                <c:pt idx="2076">
                  <c:v>3077.0</c:v>
                </c:pt>
                <c:pt idx="2077">
                  <c:v>3078.0</c:v>
                </c:pt>
                <c:pt idx="2078">
                  <c:v>3079.0</c:v>
                </c:pt>
                <c:pt idx="2079">
                  <c:v>3080.0</c:v>
                </c:pt>
                <c:pt idx="2080">
                  <c:v>3081.0</c:v>
                </c:pt>
                <c:pt idx="2081">
                  <c:v>3082.0</c:v>
                </c:pt>
                <c:pt idx="2082">
                  <c:v>3083.0</c:v>
                </c:pt>
                <c:pt idx="2083">
                  <c:v>3084.0</c:v>
                </c:pt>
                <c:pt idx="2084">
                  <c:v>3085.0</c:v>
                </c:pt>
                <c:pt idx="2085">
                  <c:v>3086.0</c:v>
                </c:pt>
                <c:pt idx="2086">
                  <c:v>3087.0</c:v>
                </c:pt>
                <c:pt idx="2087">
                  <c:v>3088.0</c:v>
                </c:pt>
                <c:pt idx="2088">
                  <c:v>3089.0</c:v>
                </c:pt>
                <c:pt idx="2089">
                  <c:v>3090.0</c:v>
                </c:pt>
                <c:pt idx="2090">
                  <c:v>3091.0</c:v>
                </c:pt>
                <c:pt idx="2091">
                  <c:v>3092.0</c:v>
                </c:pt>
                <c:pt idx="2092">
                  <c:v>3093.0</c:v>
                </c:pt>
                <c:pt idx="2093">
                  <c:v>3094.0</c:v>
                </c:pt>
                <c:pt idx="2094">
                  <c:v>3095.0</c:v>
                </c:pt>
                <c:pt idx="2095">
                  <c:v>3096.0</c:v>
                </c:pt>
                <c:pt idx="2096">
                  <c:v>3097.0</c:v>
                </c:pt>
                <c:pt idx="2097">
                  <c:v>3098.0</c:v>
                </c:pt>
                <c:pt idx="2098">
                  <c:v>3099.0</c:v>
                </c:pt>
                <c:pt idx="2099">
                  <c:v>3100.0</c:v>
                </c:pt>
                <c:pt idx="2100">
                  <c:v>3101.0</c:v>
                </c:pt>
                <c:pt idx="2101">
                  <c:v>3102.0</c:v>
                </c:pt>
                <c:pt idx="2102">
                  <c:v>3103.0</c:v>
                </c:pt>
                <c:pt idx="2103">
                  <c:v>3104.0</c:v>
                </c:pt>
                <c:pt idx="2104">
                  <c:v>3105.0</c:v>
                </c:pt>
                <c:pt idx="2105">
                  <c:v>3106.0</c:v>
                </c:pt>
                <c:pt idx="2106">
                  <c:v>3107.0</c:v>
                </c:pt>
                <c:pt idx="2107">
                  <c:v>3108.0</c:v>
                </c:pt>
                <c:pt idx="2108">
                  <c:v>3109.0</c:v>
                </c:pt>
                <c:pt idx="2109">
                  <c:v>3110.0</c:v>
                </c:pt>
                <c:pt idx="2110">
                  <c:v>3111.0</c:v>
                </c:pt>
                <c:pt idx="2111">
                  <c:v>3112.0</c:v>
                </c:pt>
                <c:pt idx="2112">
                  <c:v>3113.0</c:v>
                </c:pt>
                <c:pt idx="2113">
                  <c:v>3114.0</c:v>
                </c:pt>
                <c:pt idx="2114">
                  <c:v>3115.0</c:v>
                </c:pt>
                <c:pt idx="2115">
                  <c:v>3116.0</c:v>
                </c:pt>
                <c:pt idx="2116">
                  <c:v>3117.0</c:v>
                </c:pt>
                <c:pt idx="2117">
                  <c:v>3118.0</c:v>
                </c:pt>
                <c:pt idx="2118">
                  <c:v>3119.0</c:v>
                </c:pt>
                <c:pt idx="2119">
                  <c:v>3120.0</c:v>
                </c:pt>
                <c:pt idx="2120">
                  <c:v>3121.0</c:v>
                </c:pt>
                <c:pt idx="2121">
                  <c:v>3122.0</c:v>
                </c:pt>
                <c:pt idx="2122">
                  <c:v>3123.0</c:v>
                </c:pt>
                <c:pt idx="2123">
                  <c:v>3124.0</c:v>
                </c:pt>
                <c:pt idx="2124">
                  <c:v>3125.0</c:v>
                </c:pt>
                <c:pt idx="2125">
                  <c:v>3126.0</c:v>
                </c:pt>
                <c:pt idx="2126">
                  <c:v>3127.0</c:v>
                </c:pt>
                <c:pt idx="2127">
                  <c:v>3128.0</c:v>
                </c:pt>
                <c:pt idx="2128">
                  <c:v>3129.0</c:v>
                </c:pt>
                <c:pt idx="2129">
                  <c:v>3130.0</c:v>
                </c:pt>
                <c:pt idx="2130">
                  <c:v>3131.0</c:v>
                </c:pt>
                <c:pt idx="2131">
                  <c:v>3132.0</c:v>
                </c:pt>
                <c:pt idx="2132">
                  <c:v>3133.0</c:v>
                </c:pt>
                <c:pt idx="2133">
                  <c:v>3134.0</c:v>
                </c:pt>
                <c:pt idx="2134">
                  <c:v>3135.0</c:v>
                </c:pt>
                <c:pt idx="2135">
                  <c:v>3136.0</c:v>
                </c:pt>
                <c:pt idx="2136">
                  <c:v>3137.0</c:v>
                </c:pt>
                <c:pt idx="2137">
                  <c:v>3138.0</c:v>
                </c:pt>
                <c:pt idx="2138">
                  <c:v>3139.0</c:v>
                </c:pt>
                <c:pt idx="2139">
                  <c:v>3140.0</c:v>
                </c:pt>
                <c:pt idx="2140">
                  <c:v>3141.0</c:v>
                </c:pt>
                <c:pt idx="2141">
                  <c:v>3142.0</c:v>
                </c:pt>
                <c:pt idx="2142">
                  <c:v>3143.0</c:v>
                </c:pt>
                <c:pt idx="2143">
                  <c:v>3144.0</c:v>
                </c:pt>
                <c:pt idx="2144">
                  <c:v>3145.0</c:v>
                </c:pt>
                <c:pt idx="2145">
                  <c:v>3146.0</c:v>
                </c:pt>
                <c:pt idx="2146">
                  <c:v>3147.0</c:v>
                </c:pt>
                <c:pt idx="2147">
                  <c:v>3148.0</c:v>
                </c:pt>
                <c:pt idx="2148">
                  <c:v>3149.0</c:v>
                </c:pt>
                <c:pt idx="2149">
                  <c:v>3150.0</c:v>
                </c:pt>
                <c:pt idx="2150">
                  <c:v>3151.0</c:v>
                </c:pt>
                <c:pt idx="2151">
                  <c:v>3152.0</c:v>
                </c:pt>
                <c:pt idx="2152">
                  <c:v>3153.0</c:v>
                </c:pt>
                <c:pt idx="2153">
                  <c:v>3154.0</c:v>
                </c:pt>
                <c:pt idx="2154">
                  <c:v>3155.0</c:v>
                </c:pt>
                <c:pt idx="2155">
                  <c:v>3156.0</c:v>
                </c:pt>
                <c:pt idx="2156">
                  <c:v>3157.0</c:v>
                </c:pt>
                <c:pt idx="2157">
                  <c:v>3158.0</c:v>
                </c:pt>
                <c:pt idx="2158">
                  <c:v>3159.0</c:v>
                </c:pt>
                <c:pt idx="2159">
                  <c:v>3160.0</c:v>
                </c:pt>
                <c:pt idx="2160">
                  <c:v>3161.0</c:v>
                </c:pt>
                <c:pt idx="2161">
                  <c:v>3162.0</c:v>
                </c:pt>
                <c:pt idx="2162">
                  <c:v>3163.0</c:v>
                </c:pt>
                <c:pt idx="2163">
                  <c:v>3164.0</c:v>
                </c:pt>
                <c:pt idx="2164">
                  <c:v>3165.0</c:v>
                </c:pt>
                <c:pt idx="2165">
                  <c:v>3166.0</c:v>
                </c:pt>
                <c:pt idx="2166">
                  <c:v>3167.0</c:v>
                </c:pt>
                <c:pt idx="2167">
                  <c:v>3168.0</c:v>
                </c:pt>
                <c:pt idx="2168">
                  <c:v>3169.0</c:v>
                </c:pt>
                <c:pt idx="2169">
                  <c:v>3170.0</c:v>
                </c:pt>
                <c:pt idx="2170">
                  <c:v>3171.0</c:v>
                </c:pt>
                <c:pt idx="2171">
                  <c:v>3172.0</c:v>
                </c:pt>
                <c:pt idx="2172">
                  <c:v>3173.0</c:v>
                </c:pt>
                <c:pt idx="2173">
                  <c:v>3174.0</c:v>
                </c:pt>
                <c:pt idx="2174">
                  <c:v>3175.0</c:v>
                </c:pt>
                <c:pt idx="2175">
                  <c:v>3176.0</c:v>
                </c:pt>
                <c:pt idx="2176">
                  <c:v>3177.0</c:v>
                </c:pt>
                <c:pt idx="2177">
                  <c:v>3178.0</c:v>
                </c:pt>
                <c:pt idx="2178">
                  <c:v>3179.0</c:v>
                </c:pt>
                <c:pt idx="2179">
                  <c:v>3180.0</c:v>
                </c:pt>
                <c:pt idx="2180">
                  <c:v>3181.0</c:v>
                </c:pt>
                <c:pt idx="2181">
                  <c:v>3182.0</c:v>
                </c:pt>
                <c:pt idx="2182">
                  <c:v>3183.0</c:v>
                </c:pt>
                <c:pt idx="2183">
                  <c:v>3184.0</c:v>
                </c:pt>
                <c:pt idx="2184">
                  <c:v>3185.0</c:v>
                </c:pt>
                <c:pt idx="2185">
                  <c:v>3186.0</c:v>
                </c:pt>
                <c:pt idx="2186">
                  <c:v>3187.0</c:v>
                </c:pt>
                <c:pt idx="2187">
                  <c:v>3188.0</c:v>
                </c:pt>
                <c:pt idx="2188">
                  <c:v>3189.0</c:v>
                </c:pt>
                <c:pt idx="2189">
                  <c:v>3190.0</c:v>
                </c:pt>
                <c:pt idx="2190">
                  <c:v>3191.0</c:v>
                </c:pt>
                <c:pt idx="2191">
                  <c:v>3192.0</c:v>
                </c:pt>
                <c:pt idx="2192">
                  <c:v>3193.0</c:v>
                </c:pt>
                <c:pt idx="2193">
                  <c:v>3194.0</c:v>
                </c:pt>
                <c:pt idx="2194">
                  <c:v>3195.0</c:v>
                </c:pt>
                <c:pt idx="2195">
                  <c:v>3196.0</c:v>
                </c:pt>
                <c:pt idx="2196">
                  <c:v>3197.0</c:v>
                </c:pt>
                <c:pt idx="2197">
                  <c:v>3198.0</c:v>
                </c:pt>
                <c:pt idx="2198">
                  <c:v>3199.0</c:v>
                </c:pt>
                <c:pt idx="2199">
                  <c:v>3200.0</c:v>
                </c:pt>
                <c:pt idx="2200">
                  <c:v>3201.0</c:v>
                </c:pt>
                <c:pt idx="2201">
                  <c:v>3202.0</c:v>
                </c:pt>
                <c:pt idx="2202">
                  <c:v>3203.0</c:v>
                </c:pt>
                <c:pt idx="2203">
                  <c:v>3204.0</c:v>
                </c:pt>
                <c:pt idx="2204">
                  <c:v>3205.0</c:v>
                </c:pt>
                <c:pt idx="2205">
                  <c:v>3206.0</c:v>
                </c:pt>
                <c:pt idx="2206">
                  <c:v>3207.0</c:v>
                </c:pt>
                <c:pt idx="2207">
                  <c:v>3208.0</c:v>
                </c:pt>
                <c:pt idx="2208">
                  <c:v>3209.0</c:v>
                </c:pt>
                <c:pt idx="2209">
                  <c:v>3210.0</c:v>
                </c:pt>
                <c:pt idx="2210">
                  <c:v>3211.0</c:v>
                </c:pt>
                <c:pt idx="2211">
                  <c:v>3212.0</c:v>
                </c:pt>
                <c:pt idx="2212">
                  <c:v>3213.0</c:v>
                </c:pt>
                <c:pt idx="2213">
                  <c:v>3214.0</c:v>
                </c:pt>
                <c:pt idx="2214">
                  <c:v>3215.0</c:v>
                </c:pt>
                <c:pt idx="2215">
                  <c:v>3216.0</c:v>
                </c:pt>
                <c:pt idx="2216">
                  <c:v>3217.0</c:v>
                </c:pt>
                <c:pt idx="2217">
                  <c:v>3218.0</c:v>
                </c:pt>
                <c:pt idx="2218">
                  <c:v>3219.0</c:v>
                </c:pt>
                <c:pt idx="2219">
                  <c:v>3220.0</c:v>
                </c:pt>
                <c:pt idx="2220">
                  <c:v>3221.0</c:v>
                </c:pt>
                <c:pt idx="2221">
                  <c:v>3222.0</c:v>
                </c:pt>
                <c:pt idx="2222">
                  <c:v>3223.0</c:v>
                </c:pt>
                <c:pt idx="2223">
                  <c:v>3224.0</c:v>
                </c:pt>
                <c:pt idx="2224">
                  <c:v>3225.0</c:v>
                </c:pt>
                <c:pt idx="2225">
                  <c:v>3226.0</c:v>
                </c:pt>
                <c:pt idx="2226">
                  <c:v>3227.0</c:v>
                </c:pt>
                <c:pt idx="2227">
                  <c:v>3228.0</c:v>
                </c:pt>
                <c:pt idx="2228">
                  <c:v>3229.0</c:v>
                </c:pt>
                <c:pt idx="2229">
                  <c:v>3230.0</c:v>
                </c:pt>
                <c:pt idx="2230">
                  <c:v>3231.0</c:v>
                </c:pt>
                <c:pt idx="2231">
                  <c:v>3232.0</c:v>
                </c:pt>
                <c:pt idx="2232">
                  <c:v>3233.0</c:v>
                </c:pt>
                <c:pt idx="2233">
                  <c:v>3234.0</c:v>
                </c:pt>
                <c:pt idx="2234">
                  <c:v>3235.0</c:v>
                </c:pt>
                <c:pt idx="2235">
                  <c:v>3236.0</c:v>
                </c:pt>
                <c:pt idx="2236">
                  <c:v>3237.0</c:v>
                </c:pt>
                <c:pt idx="2237">
                  <c:v>3238.0</c:v>
                </c:pt>
                <c:pt idx="2238">
                  <c:v>3239.0</c:v>
                </c:pt>
                <c:pt idx="2239">
                  <c:v>3240.0</c:v>
                </c:pt>
                <c:pt idx="2240">
                  <c:v>3241.0</c:v>
                </c:pt>
                <c:pt idx="2241">
                  <c:v>3242.0</c:v>
                </c:pt>
                <c:pt idx="2242">
                  <c:v>3243.0</c:v>
                </c:pt>
                <c:pt idx="2243">
                  <c:v>3244.0</c:v>
                </c:pt>
                <c:pt idx="2244">
                  <c:v>3245.0</c:v>
                </c:pt>
                <c:pt idx="2245">
                  <c:v>3246.0</c:v>
                </c:pt>
                <c:pt idx="2246">
                  <c:v>3247.0</c:v>
                </c:pt>
                <c:pt idx="2247">
                  <c:v>3248.0</c:v>
                </c:pt>
                <c:pt idx="2248">
                  <c:v>3249.0</c:v>
                </c:pt>
                <c:pt idx="2249">
                  <c:v>3250.0</c:v>
                </c:pt>
                <c:pt idx="2250">
                  <c:v>3251.0</c:v>
                </c:pt>
                <c:pt idx="2251">
                  <c:v>3252.0</c:v>
                </c:pt>
                <c:pt idx="2252">
                  <c:v>3253.0</c:v>
                </c:pt>
                <c:pt idx="2253">
                  <c:v>3254.0</c:v>
                </c:pt>
                <c:pt idx="2254">
                  <c:v>3255.0</c:v>
                </c:pt>
                <c:pt idx="2255">
                  <c:v>3256.0</c:v>
                </c:pt>
                <c:pt idx="2256">
                  <c:v>3257.0</c:v>
                </c:pt>
                <c:pt idx="2257">
                  <c:v>3258.0</c:v>
                </c:pt>
                <c:pt idx="2258">
                  <c:v>3259.0</c:v>
                </c:pt>
                <c:pt idx="2259">
                  <c:v>3260.0</c:v>
                </c:pt>
                <c:pt idx="2260">
                  <c:v>3261.0</c:v>
                </c:pt>
                <c:pt idx="2261">
                  <c:v>3262.0</c:v>
                </c:pt>
                <c:pt idx="2262">
                  <c:v>3263.0</c:v>
                </c:pt>
                <c:pt idx="2263">
                  <c:v>3264.0</c:v>
                </c:pt>
                <c:pt idx="2264">
                  <c:v>3265.0</c:v>
                </c:pt>
                <c:pt idx="2265">
                  <c:v>3266.0</c:v>
                </c:pt>
                <c:pt idx="2266">
                  <c:v>3267.0</c:v>
                </c:pt>
                <c:pt idx="2267">
                  <c:v>3268.0</c:v>
                </c:pt>
                <c:pt idx="2268">
                  <c:v>3269.0</c:v>
                </c:pt>
                <c:pt idx="2269">
                  <c:v>3270.0</c:v>
                </c:pt>
                <c:pt idx="2270">
                  <c:v>3271.0</c:v>
                </c:pt>
                <c:pt idx="2271">
                  <c:v>3272.0</c:v>
                </c:pt>
                <c:pt idx="2272">
                  <c:v>3273.0</c:v>
                </c:pt>
                <c:pt idx="2273">
                  <c:v>3274.0</c:v>
                </c:pt>
                <c:pt idx="2274">
                  <c:v>3275.0</c:v>
                </c:pt>
                <c:pt idx="2275">
                  <c:v>3276.0</c:v>
                </c:pt>
                <c:pt idx="2276">
                  <c:v>3277.0</c:v>
                </c:pt>
                <c:pt idx="2277">
                  <c:v>3278.0</c:v>
                </c:pt>
                <c:pt idx="2278">
                  <c:v>3279.0</c:v>
                </c:pt>
                <c:pt idx="2279">
                  <c:v>3280.0</c:v>
                </c:pt>
                <c:pt idx="2280">
                  <c:v>3281.0</c:v>
                </c:pt>
                <c:pt idx="2281">
                  <c:v>3282.0</c:v>
                </c:pt>
                <c:pt idx="2282">
                  <c:v>3283.0</c:v>
                </c:pt>
                <c:pt idx="2283">
                  <c:v>3284.0</c:v>
                </c:pt>
                <c:pt idx="2284">
                  <c:v>3285.0</c:v>
                </c:pt>
                <c:pt idx="2285">
                  <c:v>3286.0</c:v>
                </c:pt>
                <c:pt idx="2286">
                  <c:v>3287.0</c:v>
                </c:pt>
                <c:pt idx="2287">
                  <c:v>3288.0</c:v>
                </c:pt>
                <c:pt idx="2288">
                  <c:v>3289.0</c:v>
                </c:pt>
                <c:pt idx="2289">
                  <c:v>3290.0</c:v>
                </c:pt>
                <c:pt idx="2290">
                  <c:v>3291.0</c:v>
                </c:pt>
                <c:pt idx="2291">
                  <c:v>3292.0</c:v>
                </c:pt>
                <c:pt idx="2292">
                  <c:v>3293.0</c:v>
                </c:pt>
                <c:pt idx="2293">
                  <c:v>3294.0</c:v>
                </c:pt>
                <c:pt idx="2294">
                  <c:v>3295.0</c:v>
                </c:pt>
                <c:pt idx="2295">
                  <c:v>3296.0</c:v>
                </c:pt>
                <c:pt idx="2296">
                  <c:v>3297.0</c:v>
                </c:pt>
                <c:pt idx="2297">
                  <c:v>3298.0</c:v>
                </c:pt>
                <c:pt idx="2298">
                  <c:v>3299.0</c:v>
                </c:pt>
                <c:pt idx="2299">
                  <c:v>3300.0</c:v>
                </c:pt>
                <c:pt idx="2300">
                  <c:v>3301.0</c:v>
                </c:pt>
                <c:pt idx="2301">
                  <c:v>3302.0</c:v>
                </c:pt>
                <c:pt idx="2302">
                  <c:v>3303.0</c:v>
                </c:pt>
                <c:pt idx="2303">
                  <c:v>3304.0</c:v>
                </c:pt>
                <c:pt idx="2304">
                  <c:v>3305.0</c:v>
                </c:pt>
                <c:pt idx="2305">
                  <c:v>3306.0</c:v>
                </c:pt>
                <c:pt idx="2306">
                  <c:v>3307.0</c:v>
                </c:pt>
                <c:pt idx="2307">
                  <c:v>3308.0</c:v>
                </c:pt>
                <c:pt idx="2308">
                  <c:v>3309.0</c:v>
                </c:pt>
                <c:pt idx="2309">
                  <c:v>3310.0</c:v>
                </c:pt>
                <c:pt idx="2310">
                  <c:v>3311.0</c:v>
                </c:pt>
                <c:pt idx="2311">
                  <c:v>3312.0</c:v>
                </c:pt>
                <c:pt idx="2312">
                  <c:v>3313.0</c:v>
                </c:pt>
                <c:pt idx="2313">
                  <c:v>3314.0</c:v>
                </c:pt>
                <c:pt idx="2314">
                  <c:v>3315.0</c:v>
                </c:pt>
                <c:pt idx="2315">
                  <c:v>3316.0</c:v>
                </c:pt>
                <c:pt idx="2316">
                  <c:v>3317.0</c:v>
                </c:pt>
                <c:pt idx="2317">
                  <c:v>3318.0</c:v>
                </c:pt>
                <c:pt idx="2318">
                  <c:v>3319.0</c:v>
                </c:pt>
                <c:pt idx="2319">
                  <c:v>3320.0</c:v>
                </c:pt>
                <c:pt idx="2320">
                  <c:v>3321.0</c:v>
                </c:pt>
                <c:pt idx="2321">
                  <c:v>3322.0</c:v>
                </c:pt>
                <c:pt idx="2322">
                  <c:v>3323.0</c:v>
                </c:pt>
                <c:pt idx="2323">
                  <c:v>3324.0</c:v>
                </c:pt>
                <c:pt idx="2324">
                  <c:v>3325.0</c:v>
                </c:pt>
                <c:pt idx="2325">
                  <c:v>3326.0</c:v>
                </c:pt>
                <c:pt idx="2326">
                  <c:v>3327.0</c:v>
                </c:pt>
                <c:pt idx="2327">
                  <c:v>3328.0</c:v>
                </c:pt>
                <c:pt idx="2328">
                  <c:v>3329.0</c:v>
                </c:pt>
                <c:pt idx="2329">
                  <c:v>3330.0</c:v>
                </c:pt>
                <c:pt idx="2330">
                  <c:v>3331.0</c:v>
                </c:pt>
                <c:pt idx="2331">
                  <c:v>3332.0</c:v>
                </c:pt>
                <c:pt idx="2332">
                  <c:v>3333.0</c:v>
                </c:pt>
                <c:pt idx="2333">
                  <c:v>3334.0</c:v>
                </c:pt>
                <c:pt idx="2334">
                  <c:v>3335.0</c:v>
                </c:pt>
                <c:pt idx="2335">
                  <c:v>3336.0</c:v>
                </c:pt>
                <c:pt idx="2336">
                  <c:v>3337.0</c:v>
                </c:pt>
                <c:pt idx="2337">
                  <c:v>3338.0</c:v>
                </c:pt>
                <c:pt idx="2338">
                  <c:v>3339.0</c:v>
                </c:pt>
                <c:pt idx="2339">
                  <c:v>3340.0</c:v>
                </c:pt>
                <c:pt idx="2340">
                  <c:v>3341.0</c:v>
                </c:pt>
                <c:pt idx="2341">
                  <c:v>3342.0</c:v>
                </c:pt>
                <c:pt idx="2342">
                  <c:v>3343.0</c:v>
                </c:pt>
                <c:pt idx="2343">
                  <c:v>3344.0</c:v>
                </c:pt>
                <c:pt idx="2344">
                  <c:v>3345.0</c:v>
                </c:pt>
                <c:pt idx="2345">
                  <c:v>3346.0</c:v>
                </c:pt>
                <c:pt idx="2346">
                  <c:v>3347.0</c:v>
                </c:pt>
                <c:pt idx="2347">
                  <c:v>3348.0</c:v>
                </c:pt>
                <c:pt idx="2348">
                  <c:v>3349.0</c:v>
                </c:pt>
                <c:pt idx="2349">
                  <c:v>3350.0</c:v>
                </c:pt>
                <c:pt idx="2350">
                  <c:v>3351.0</c:v>
                </c:pt>
                <c:pt idx="2351">
                  <c:v>3352.0</c:v>
                </c:pt>
                <c:pt idx="2352">
                  <c:v>3353.0</c:v>
                </c:pt>
                <c:pt idx="2353">
                  <c:v>3354.0</c:v>
                </c:pt>
                <c:pt idx="2354">
                  <c:v>3355.0</c:v>
                </c:pt>
                <c:pt idx="2355">
                  <c:v>3356.0</c:v>
                </c:pt>
                <c:pt idx="2356">
                  <c:v>3357.0</c:v>
                </c:pt>
                <c:pt idx="2357">
                  <c:v>3358.0</c:v>
                </c:pt>
                <c:pt idx="2358">
                  <c:v>3359.0</c:v>
                </c:pt>
                <c:pt idx="2359">
                  <c:v>3360.0</c:v>
                </c:pt>
                <c:pt idx="2360">
                  <c:v>3361.0</c:v>
                </c:pt>
                <c:pt idx="2361">
                  <c:v>3363.0</c:v>
                </c:pt>
                <c:pt idx="2362">
                  <c:v>3364.0</c:v>
                </c:pt>
                <c:pt idx="2363">
                  <c:v>3365.0</c:v>
                </c:pt>
                <c:pt idx="2364">
                  <c:v>3366.0</c:v>
                </c:pt>
                <c:pt idx="2365">
                  <c:v>3367.0</c:v>
                </c:pt>
                <c:pt idx="2366">
                  <c:v>3368.0</c:v>
                </c:pt>
                <c:pt idx="2367">
                  <c:v>3369.0</c:v>
                </c:pt>
                <c:pt idx="2368">
                  <c:v>3370.0</c:v>
                </c:pt>
                <c:pt idx="2369">
                  <c:v>3371.0</c:v>
                </c:pt>
                <c:pt idx="2370">
                  <c:v>3372.0</c:v>
                </c:pt>
                <c:pt idx="2371">
                  <c:v>3373.0</c:v>
                </c:pt>
                <c:pt idx="2372">
                  <c:v>3374.0</c:v>
                </c:pt>
                <c:pt idx="2373">
                  <c:v>3375.0</c:v>
                </c:pt>
                <c:pt idx="2374">
                  <c:v>3376.0</c:v>
                </c:pt>
                <c:pt idx="2375">
                  <c:v>3377.0</c:v>
                </c:pt>
                <c:pt idx="2376">
                  <c:v>3378.0</c:v>
                </c:pt>
                <c:pt idx="2377">
                  <c:v>3379.0</c:v>
                </c:pt>
                <c:pt idx="2378">
                  <c:v>3380.0</c:v>
                </c:pt>
                <c:pt idx="2379">
                  <c:v>3381.0</c:v>
                </c:pt>
                <c:pt idx="2380">
                  <c:v>3382.0</c:v>
                </c:pt>
                <c:pt idx="2381">
                  <c:v>3383.0</c:v>
                </c:pt>
                <c:pt idx="2382">
                  <c:v>3384.0</c:v>
                </c:pt>
                <c:pt idx="2383">
                  <c:v>3385.0</c:v>
                </c:pt>
                <c:pt idx="2384">
                  <c:v>3386.0</c:v>
                </c:pt>
                <c:pt idx="2385">
                  <c:v>3387.0</c:v>
                </c:pt>
                <c:pt idx="2386">
                  <c:v>3388.0</c:v>
                </c:pt>
                <c:pt idx="2387">
                  <c:v>3389.0</c:v>
                </c:pt>
                <c:pt idx="2388">
                  <c:v>3390.0</c:v>
                </c:pt>
                <c:pt idx="2389">
                  <c:v>3391.0</c:v>
                </c:pt>
                <c:pt idx="2390">
                  <c:v>3392.0</c:v>
                </c:pt>
                <c:pt idx="2391">
                  <c:v>3393.0</c:v>
                </c:pt>
                <c:pt idx="2392">
                  <c:v>3394.0</c:v>
                </c:pt>
                <c:pt idx="2393">
                  <c:v>3395.0</c:v>
                </c:pt>
                <c:pt idx="2394">
                  <c:v>3396.0</c:v>
                </c:pt>
                <c:pt idx="2395">
                  <c:v>3397.0</c:v>
                </c:pt>
                <c:pt idx="2396">
                  <c:v>3398.0</c:v>
                </c:pt>
                <c:pt idx="2397">
                  <c:v>3399.0</c:v>
                </c:pt>
                <c:pt idx="2398">
                  <c:v>3400.0</c:v>
                </c:pt>
                <c:pt idx="2399">
                  <c:v>3401.0</c:v>
                </c:pt>
                <c:pt idx="2400">
                  <c:v>3402.0</c:v>
                </c:pt>
                <c:pt idx="2401">
                  <c:v>3403.0</c:v>
                </c:pt>
                <c:pt idx="2402">
                  <c:v>3404.0</c:v>
                </c:pt>
                <c:pt idx="2403">
                  <c:v>3405.0</c:v>
                </c:pt>
                <c:pt idx="2404">
                  <c:v>3406.0</c:v>
                </c:pt>
                <c:pt idx="2405">
                  <c:v>3407.0</c:v>
                </c:pt>
                <c:pt idx="2406">
                  <c:v>3408.0</c:v>
                </c:pt>
                <c:pt idx="2407">
                  <c:v>3409.0</c:v>
                </c:pt>
                <c:pt idx="2408">
                  <c:v>3410.0</c:v>
                </c:pt>
                <c:pt idx="2409">
                  <c:v>3411.0</c:v>
                </c:pt>
                <c:pt idx="2410">
                  <c:v>3412.0</c:v>
                </c:pt>
                <c:pt idx="2411">
                  <c:v>3413.0</c:v>
                </c:pt>
                <c:pt idx="2412">
                  <c:v>3414.0</c:v>
                </c:pt>
                <c:pt idx="2413">
                  <c:v>3415.0</c:v>
                </c:pt>
                <c:pt idx="2414">
                  <c:v>3416.0</c:v>
                </c:pt>
                <c:pt idx="2415">
                  <c:v>3417.0</c:v>
                </c:pt>
                <c:pt idx="2416">
                  <c:v>3418.0</c:v>
                </c:pt>
                <c:pt idx="2417">
                  <c:v>3419.0</c:v>
                </c:pt>
                <c:pt idx="2418">
                  <c:v>3420.0</c:v>
                </c:pt>
                <c:pt idx="2419">
                  <c:v>3421.0</c:v>
                </c:pt>
                <c:pt idx="2420">
                  <c:v>3422.0</c:v>
                </c:pt>
                <c:pt idx="2421">
                  <c:v>3423.0</c:v>
                </c:pt>
                <c:pt idx="2422">
                  <c:v>3424.0</c:v>
                </c:pt>
                <c:pt idx="2423">
                  <c:v>3425.0</c:v>
                </c:pt>
                <c:pt idx="2424">
                  <c:v>3426.0</c:v>
                </c:pt>
                <c:pt idx="2425">
                  <c:v>3427.0</c:v>
                </c:pt>
                <c:pt idx="2426">
                  <c:v>3428.0</c:v>
                </c:pt>
                <c:pt idx="2427">
                  <c:v>3429.0</c:v>
                </c:pt>
                <c:pt idx="2428">
                  <c:v>3430.0</c:v>
                </c:pt>
                <c:pt idx="2429">
                  <c:v>3431.0</c:v>
                </c:pt>
                <c:pt idx="2430">
                  <c:v>3432.0</c:v>
                </c:pt>
                <c:pt idx="2431">
                  <c:v>3433.0</c:v>
                </c:pt>
                <c:pt idx="2432">
                  <c:v>3434.0</c:v>
                </c:pt>
                <c:pt idx="2433">
                  <c:v>3435.0</c:v>
                </c:pt>
                <c:pt idx="2434">
                  <c:v>3436.0</c:v>
                </c:pt>
                <c:pt idx="2435">
                  <c:v>3437.0</c:v>
                </c:pt>
                <c:pt idx="2436">
                  <c:v>3438.0</c:v>
                </c:pt>
                <c:pt idx="2437">
                  <c:v>3439.0</c:v>
                </c:pt>
                <c:pt idx="2438">
                  <c:v>3440.0</c:v>
                </c:pt>
                <c:pt idx="2439">
                  <c:v>3441.0</c:v>
                </c:pt>
                <c:pt idx="2440">
                  <c:v>3442.0</c:v>
                </c:pt>
                <c:pt idx="2441">
                  <c:v>3443.0</c:v>
                </c:pt>
                <c:pt idx="2442">
                  <c:v>3444.0</c:v>
                </c:pt>
                <c:pt idx="2443">
                  <c:v>3445.0</c:v>
                </c:pt>
                <c:pt idx="2444">
                  <c:v>3446.0</c:v>
                </c:pt>
                <c:pt idx="2445">
                  <c:v>3447.0</c:v>
                </c:pt>
                <c:pt idx="2446">
                  <c:v>3448.0</c:v>
                </c:pt>
                <c:pt idx="2447">
                  <c:v>3449.0</c:v>
                </c:pt>
                <c:pt idx="2448">
                  <c:v>3450.0</c:v>
                </c:pt>
                <c:pt idx="2449">
                  <c:v>3451.0</c:v>
                </c:pt>
                <c:pt idx="2450">
                  <c:v>3452.0</c:v>
                </c:pt>
                <c:pt idx="2451">
                  <c:v>3453.0</c:v>
                </c:pt>
                <c:pt idx="2452">
                  <c:v>3454.0</c:v>
                </c:pt>
                <c:pt idx="2453">
                  <c:v>3455.0</c:v>
                </c:pt>
                <c:pt idx="2454">
                  <c:v>3456.0</c:v>
                </c:pt>
                <c:pt idx="2455">
                  <c:v>3457.0</c:v>
                </c:pt>
                <c:pt idx="2456">
                  <c:v>3458.0</c:v>
                </c:pt>
                <c:pt idx="2457">
                  <c:v>3459.0</c:v>
                </c:pt>
                <c:pt idx="2458">
                  <c:v>3460.0</c:v>
                </c:pt>
                <c:pt idx="2459">
                  <c:v>3461.0</c:v>
                </c:pt>
                <c:pt idx="2460">
                  <c:v>3462.0</c:v>
                </c:pt>
                <c:pt idx="2461">
                  <c:v>3463.0</c:v>
                </c:pt>
                <c:pt idx="2462">
                  <c:v>3464.0</c:v>
                </c:pt>
                <c:pt idx="2463">
                  <c:v>3465.0</c:v>
                </c:pt>
                <c:pt idx="2464">
                  <c:v>3466.0</c:v>
                </c:pt>
                <c:pt idx="2465">
                  <c:v>3467.0</c:v>
                </c:pt>
                <c:pt idx="2466">
                  <c:v>3468.0</c:v>
                </c:pt>
                <c:pt idx="2467">
                  <c:v>3469.0</c:v>
                </c:pt>
                <c:pt idx="2468">
                  <c:v>3470.0</c:v>
                </c:pt>
                <c:pt idx="2469">
                  <c:v>3471.0</c:v>
                </c:pt>
                <c:pt idx="2470">
                  <c:v>3472.0</c:v>
                </c:pt>
                <c:pt idx="2471">
                  <c:v>3473.0</c:v>
                </c:pt>
                <c:pt idx="2472">
                  <c:v>3474.0</c:v>
                </c:pt>
                <c:pt idx="2473">
                  <c:v>3475.0</c:v>
                </c:pt>
                <c:pt idx="2474">
                  <c:v>3476.0</c:v>
                </c:pt>
                <c:pt idx="2475">
                  <c:v>3477.0</c:v>
                </c:pt>
                <c:pt idx="2476">
                  <c:v>3478.0</c:v>
                </c:pt>
                <c:pt idx="2477">
                  <c:v>3479.0</c:v>
                </c:pt>
                <c:pt idx="2478">
                  <c:v>3480.0</c:v>
                </c:pt>
                <c:pt idx="2479">
                  <c:v>3481.0</c:v>
                </c:pt>
                <c:pt idx="2480">
                  <c:v>3482.0</c:v>
                </c:pt>
                <c:pt idx="2481">
                  <c:v>3483.0</c:v>
                </c:pt>
                <c:pt idx="2482">
                  <c:v>3484.0</c:v>
                </c:pt>
                <c:pt idx="2483">
                  <c:v>3485.0</c:v>
                </c:pt>
                <c:pt idx="2484">
                  <c:v>3486.0</c:v>
                </c:pt>
                <c:pt idx="2485">
                  <c:v>3487.0</c:v>
                </c:pt>
                <c:pt idx="2486">
                  <c:v>3488.0</c:v>
                </c:pt>
                <c:pt idx="2487">
                  <c:v>3489.0</c:v>
                </c:pt>
                <c:pt idx="2488">
                  <c:v>3490.0</c:v>
                </c:pt>
                <c:pt idx="2489">
                  <c:v>3491.0</c:v>
                </c:pt>
                <c:pt idx="2490">
                  <c:v>3492.0</c:v>
                </c:pt>
                <c:pt idx="2491">
                  <c:v>3493.0</c:v>
                </c:pt>
                <c:pt idx="2492">
                  <c:v>3494.0</c:v>
                </c:pt>
                <c:pt idx="2493">
                  <c:v>3495.0</c:v>
                </c:pt>
                <c:pt idx="2494">
                  <c:v>3496.0</c:v>
                </c:pt>
                <c:pt idx="2495">
                  <c:v>3497.0</c:v>
                </c:pt>
                <c:pt idx="2496">
                  <c:v>3498.0</c:v>
                </c:pt>
                <c:pt idx="2497">
                  <c:v>3499.0</c:v>
                </c:pt>
                <c:pt idx="2498">
                  <c:v>3500.0</c:v>
                </c:pt>
                <c:pt idx="2499">
                  <c:v>3501.0</c:v>
                </c:pt>
                <c:pt idx="2500">
                  <c:v>3502.0</c:v>
                </c:pt>
                <c:pt idx="2501">
                  <c:v>3503.0</c:v>
                </c:pt>
                <c:pt idx="2502">
                  <c:v>3504.0</c:v>
                </c:pt>
                <c:pt idx="2503">
                  <c:v>3505.0</c:v>
                </c:pt>
                <c:pt idx="2504">
                  <c:v>3506.0</c:v>
                </c:pt>
                <c:pt idx="2505">
                  <c:v>3507.0</c:v>
                </c:pt>
                <c:pt idx="2506">
                  <c:v>3508.0</c:v>
                </c:pt>
                <c:pt idx="2507">
                  <c:v>3509.0</c:v>
                </c:pt>
                <c:pt idx="2508">
                  <c:v>3510.0</c:v>
                </c:pt>
                <c:pt idx="2509">
                  <c:v>3511.0</c:v>
                </c:pt>
                <c:pt idx="2510">
                  <c:v>3512.0</c:v>
                </c:pt>
                <c:pt idx="2511">
                  <c:v>3513.0</c:v>
                </c:pt>
                <c:pt idx="2512">
                  <c:v>3514.0</c:v>
                </c:pt>
                <c:pt idx="2513">
                  <c:v>3515.0</c:v>
                </c:pt>
                <c:pt idx="2514">
                  <c:v>3516.0</c:v>
                </c:pt>
                <c:pt idx="2515">
                  <c:v>3517.0</c:v>
                </c:pt>
                <c:pt idx="2516">
                  <c:v>3518.0</c:v>
                </c:pt>
                <c:pt idx="2517">
                  <c:v>3519.0</c:v>
                </c:pt>
                <c:pt idx="2518">
                  <c:v>3520.0</c:v>
                </c:pt>
                <c:pt idx="2519">
                  <c:v>3521.0</c:v>
                </c:pt>
                <c:pt idx="2520">
                  <c:v>3522.0</c:v>
                </c:pt>
                <c:pt idx="2521">
                  <c:v>3523.0</c:v>
                </c:pt>
                <c:pt idx="2522">
                  <c:v>3524.0</c:v>
                </c:pt>
                <c:pt idx="2523">
                  <c:v>3525.0</c:v>
                </c:pt>
                <c:pt idx="2524">
                  <c:v>3526.0</c:v>
                </c:pt>
                <c:pt idx="2525">
                  <c:v>3527.0</c:v>
                </c:pt>
                <c:pt idx="2526">
                  <c:v>3528.0</c:v>
                </c:pt>
                <c:pt idx="2527">
                  <c:v>3529.0</c:v>
                </c:pt>
                <c:pt idx="2528">
                  <c:v>3530.0</c:v>
                </c:pt>
                <c:pt idx="2529">
                  <c:v>3531.0</c:v>
                </c:pt>
                <c:pt idx="2530">
                  <c:v>3532.0</c:v>
                </c:pt>
                <c:pt idx="2531">
                  <c:v>3533.0</c:v>
                </c:pt>
                <c:pt idx="2532">
                  <c:v>3534.0</c:v>
                </c:pt>
                <c:pt idx="2533">
                  <c:v>3535.0</c:v>
                </c:pt>
                <c:pt idx="2534">
                  <c:v>3536.0</c:v>
                </c:pt>
                <c:pt idx="2535">
                  <c:v>3537.0</c:v>
                </c:pt>
                <c:pt idx="2536">
                  <c:v>3538.0</c:v>
                </c:pt>
                <c:pt idx="2537">
                  <c:v>3539.0</c:v>
                </c:pt>
                <c:pt idx="2538">
                  <c:v>3540.0</c:v>
                </c:pt>
                <c:pt idx="2539">
                  <c:v>3541.0</c:v>
                </c:pt>
                <c:pt idx="2540">
                  <c:v>3542.0</c:v>
                </c:pt>
                <c:pt idx="2541">
                  <c:v>3543.0</c:v>
                </c:pt>
                <c:pt idx="2542">
                  <c:v>3544.0</c:v>
                </c:pt>
                <c:pt idx="2543">
                  <c:v>3545.0</c:v>
                </c:pt>
                <c:pt idx="2544">
                  <c:v>3546.0</c:v>
                </c:pt>
                <c:pt idx="2545">
                  <c:v>3547.0</c:v>
                </c:pt>
                <c:pt idx="2546">
                  <c:v>3548.0</c:v>
                </c:pt>
                <c:pt idx="2547">
                  <c:v>3549.0</c:v>
                </c:pt>
                <c:pt idx="2548">
                  <c:v>3550.0</c:v>
                </c:pt>
                <c:pt idx="2549">
                  <c:v>3551.0</c:v>
                </c:pt>
                <c:pt idx="2550">
                  <c:v>3552.0</c:v>
                </c:pt>
                <c:pt idx="2551">
                  <c:v>3553.0</c:v>
                </c:pt>
                <c:pt idx="2552">
                  <c:v>3554.0</c:v>
                </c:pt>
                <c:pt idx="2553">
                  <c:v>3555.0</c:v>
                </c:pt>
                <c:pt idx="2554">
                  <c:v>3556.0</c:v>
                </c:pt>
                <c:pt idx="2555">
                  <c:v>3557.0</c:v>
                </c:pt>
                <c:pt idx="2556">
                  <c:v>3558.0</c:v>
                </c:pt>
                <c:pt idx="2557">
                  <c:v>3559.0</c:v>
                </c:pt>
                <c:pt idx="2558">
                  <c:v>3560.0</c:v>
                </c:pt>
                <c:pt idx="2559">
                  <c:v>3561.0</c:v>
                </c:pt>
                <c:pt idx="2560">
                  <c:v>3562.0</c:v>
                </c:pt>
                <c:pt idx="2561">
                  <c:v>3563.0</c:v>
                </c:pt>
                <c:pt idx="2562">
                  <c:v>3564.0</c:v>
                </c:pt>
                <c:pt idx="2563">
                  <c:v>3565.0</c:v>
                </c:pt>
                <c:pt idx="2564">
                  <c:v>3566.0</c:v>
                </c:pt>
                <c:pt idx="2565">
                  <c:v>3567.0</c:v>
                </c:pt>
                <c:pt idx="2566">
                  <c:v>3568.0</c:v>
                </c:pt>
                <c:pt idx="2567">
                  <c:v>3569.0</c:v>
                </c:pt>
                <c:pt idx="2568">
                  <c:v>3570.0</c:v>
                </c:pt>
                <c:pt idx="2569">
                  <c:v>3571.0</c:v>
                </c:pt>
                <c:pt idx="2570">
                  <c:v>3572.0</c:v>
                </c:pt>
                <c:pt idx="2571">
                  <c:v>3573.0</c:v>
                </c:pt>
                <c:pt idx="2572">
                  <c:v>3574.0</c:v>
                </c:pt>
                <c:pt idx="2573">
                  <c:v>3575.0</c:v>
                </c:pt>
                <c:pt idx="2574">
                  <c:v>3576.0</c:v>
                </c:pt>
                <c:pt idx="2575">
                  <c:v>3577.0</c:v>
                </c:pt>
                <c:pt idx="2576">
                  <c:v>3578.0</c:v>
                </c:pt>
                <c:pt idx="2577">
                  <c:v>3579.0</c:v>
                </c:pt>
                <c:pt idx="2578">
                  <c:v>3580.0</c:v>
                </c:pt>
                <c:pt idx="2579">
                  <c:v>3581.0</c:v>
                </c:pt>
                <c:pt idx="2580">
                  <c:v>3582.0</c:v>
                </c:pt>
                <c:pt idx="2581">
                  <c:v>3583.0</c:v>
                </c:pt>
                <c:pt idx="2582">
                  <c:v>3584.0</c:v>
                </c:pt>
                <c:pt idx="2583">
                  <c:v>3585.0</c:v>
                </c:pt>
                <c:pt idx="2584">
                  <c:v>3586.0</c:v>
                </c:pt>
                <c:pt idx="2585">
                  <c:v>3587.0</c:v>
                </c:pt>
                <c:pt idx="2586">
                  <c:v>3588.0</c:v>
                </c:pt>
                <c:pt idx="2587">
                  <c:v>3589.0</c:v>
                </c:pt>
                <c:pt idx="2588">
                  <c:v>3590.0</c:v>
                </c:pt>
                <c:pt idx="2589">
                  <c:v>3591.0</c:v>
                </c:pt>
                <c:pt idx="2590">
                  <c:v>3592.0</c:v>
                </c:pt>
                <c:pt idx="2591">
                  <c:v>3593.0</c:v>
                </c:pt>
                <c:pt idx="2592">
                  <c:v>3594.0</c:v>
                </c:pt>
                <c:pt idx="2593">
                  <c:v>3595.0</c:v>
                </c:pt>
                <c:pt idx="2594">
                  <c:v>3596.0</c:v>
                </c:pt>
                <c:pt idx="2595">
                  <c:v>3597.0</c:v>
                </c:pt>
                <c:pt idx="2596">
                  <c:v>3599.0</c:v>
                </c:pt>
                <c:pt idx="2597">
                  <c:v>3600.0</c:v>
                </c:pt>
                <c:pt idx="2598">
                  <c:v>3601.0</c:v>
                </c:pt>
                <c:pt idx="2599">
                  <c:v>3602.0</c:v>
                </c:pt>
                <c:pt idx="2600">
                  <c:v>3603.0</c:v>
                </c:pt>
                <c:pt idx="2601">
                  <c:v>3604.0</c:v>
                </c:pt>
                <c:pt idx="2602">
                  <c:v>3605.0</c:v>
                </c:pt>
                <c:pt idx="2603">
                  <c:v>3606.0</c:v>
                </c:pt>
                <c:pt idx="2604">
                  <c:v>3607.0</c:v>
                </c:pt>
                <c:pt idx="2605">
                  <c:v>3608.0</c:v>
                </c:pt>
                <c:pt idx="2606">
                  <c:v>3609.0</c:v>
                </c:pt>
                <c:pt idx="2607">
                  <c:v>3610.0</c:v>
                </c:pt>
                <c:pt idx="2608">
                  <c:v>3611.0</c:v>
                </c:pt>
                <c:pt idx="2609">
                  <c:v>3612.0</c:v>
                </c:pt>
                <c:pt idx="2610">
                  <c:v>3613.0</c:v>
                </c:pt>
                <c:pt idx="2611">
                  <c:v>3614.0</c:v>
                </c:pt>
                <c:pt idx="2612">
                  <c:v>3615.0</c:v>
                </c:pt>
                <c:pt idx="2613">
                  <c:v>3616.0</c:v>
                </c:pt>
                <c:pt idx="2614">
                  <c:v>3617.0</c:v>
                </c:pt>
                <c:pt idx="2615">
                  <c:v>3618.0</c:v>
                </c:pt>
                <c:pt idx="2616">
                  <c:v>3619.0</c:v>
                </c:pt>
                <c:pt idx="2617">
                  <c:v>3620.0</c:v>
                </c:pt>
                <c:pt idx="2618">
                  <c:v>3621.0</c:v>
                </c:pt>
                <c:pt idx="2619">
                  <c:v>3622.0</c:v>
                </c:pt>
                <c:pt idx="2620">
                  <c:v>3623.0</c:v>
                </c:pt>
                <c:pt idx="2621">
                  <c:v>3624.0</c:v>
                </c:pt>
                <c:pt idx="2622">
                  <c:v>3625.0</c:v>
                </c:pt>
                <c:pt idx="2623">
                  <c:v>3626.0</c:v>
                </c:pt>
                <c:pt idx="2624">
                  <c:v>3627.0</c:v>
                </c:pt>
                <c:pt idx="2625">
                  <c:v>3628.0</c:v>
                </c:pt>
                <c:pt idx="2626">
                  <c:v>3629.0</c:v>
                </c:pt>
                <c:pt idx="2627">
                  <c:v>3630.0</c:v>
                </c:pt>
                <c:pt idx="2628">
                  <c:v>3631.0</c:v>
                </c:pt>
                <c:pt idx="2629">
                  <c:v>3632.0</c:v>
                </c:pt>
                <c:pt idx="2630">
                  <c:v>3634.0</c:v>
                </c:pt>
                <c:pt idx="2631">
                  <c:v>3635.0</c:v>
                </c:pt>
                <c:pt idx="2632">
                  <c:v>3636.0</c:v>
                </c:pt>
                <c:pt idx="2633">
                  <c:v>3637.0</c:v>
                </c:pt>
                <c:pt idx="2634">
                  <c:v>3638.0</c:v>
                </c:pt>
                <c:pt idx="2635">
                  <c:v>3639.0</c:v>
                </c:pt>
                <c:pt idx="2636">
                  <c:v>3640.0</c:v>
                </c:pt>
                <c:pt idx="2637">
                  <c:v>3641.0</c:v>
                </c:pt>
                <c:pt idx="2638">
                  <c:v>3642.0</c:v>
                </c:pt>
                <c:pt idx="2639">
                  <c:v>3643.0</c:v>
                </c:pt>
                <c:pt idx="2640">
                  <c:v>3644.0</c:v>
                </c:pt>
                <c:pt idx="2641">
                  <c:v>3645.0</c:v>
                </c:pt>
                <c:pt idx="2642">
                  <c:v>3646.0</c:v>
                </c:pt>
                <c:pt idx="2643">
                  <c:v>3647.0</c:v>
                </c:pt>
                <c:pt idx="2644">
                  <c:v>3648.0</c:v>
                </c:pt>
                <c:pt idx="2645">
                  <c:v>3649.0</c:v>
                </c:pt>
                <c:pt idx="2646">
                  <c:v>3650.0</c:v>
                </c:pt>
                <c:pt idx="2647">
                  <c:v>3651.0</c:v>
                </c:pt>
                <c:pt idx="2648">
                  <c:v>3652.0</c:v>
                </c:pt>
                <c:pt idx="2649">
                  <c:v>3653.0</c:v>
                </c:pt>
                <c:pt idx="2650">
                  <c:v>3654.0</c:v>
                </c:pt>
                <c:pt idx="2651">
                  <c:v>3655.0</c:v>
                </c:pt>
                <c:pt idx="2652">
                  <c:v>3656.0</c:v>
                </c:pt>
                <c:pt idx="2653">
                  <c:v>3657.0</c:v>
                </c:pt>
                <c:pt idx="2654">
                  <c:v>3658.0</c:v>
                </c:pt>
                <c:pt idx="2655">
                  <c:v>3659.0</c:v>
                </c:pt>
                <c:pt idx="2656">
                  <c:v>3660.0</c:v>
                </c:pt>
                <c:pt idx="2657">
                  <c:v>3661.0</c:v>
                </c:pt>
                <c:pt idx="2658">
                  <c:v>3662.0</c:v>
                </c:pt>
                <c:pt idx="2659">
                  <c:v>3663.0</c:v>
                </c:pt>
                <c:pt idx="2660">
                  <c:v>3664.0</c:v>
                </c:pt>
                <c:pt idx="2661">
                  <c:v>3665.0</c:v>
                </c:pt>
                <c:pt idx="2662">
                  <c:v>3666.0</c:v>
                </c:pt>
                <c:pt idx="2663">
                  <c:v>3667.0</c:v>
                </c:pt>
                <c:pt idx="2664">
                  <c:v>3668.0</c:v>
                </c:pt>
                <c:pt idx="2665">
                  <c:v>3669.0</c:v>
                </c:pt>
                <c:pt idx="2666">
                  <c:v>3670.0</c:v>
                </c:pt>
                <c:pt idx="2667">
                  <c:v>3671.0</c:v>
                </c:pt>
                <c:pt idx="2668">
                  <c:v>3672.0</c:v>
                </c:pt>
                <c:pt idx="2669">
                  <c:v>3673.0</c:v>
                </c:pt>
                <c:pt idx="2670">
                  <c:v>3674.0</c:v>
                </c:pt>
                <c:pt idx="2671">
                  <c:v>3675.0</c:v>
                </c:pt>
                <c:pt idx="2672">
                  <c:v>3676.0</c:v>
                </c:pt>
                <c:pt idx="2673">
                  <c:v>3677.0</c:v>
                </c:pt>
                <c:pt idx="2674">
                  <c:v>3678.0</c:v>
                </c:pt>
                <c:pt idx="2675">
                  <c:v>3679.0</c:v>
                </c:pt>
                <c:pt idx="2676">
                  <c:v>3680.0</c:v>
                </c:pt>
                <c:pt idx="2677">
                  <c:v>3681.0</c:v>
                </c:pt>
                <c:pt idx="2678">
                  <c:v>3682.0</c:v>
                </c:pt>
                <c:pt idx="2679">
                  <c:v>3683.0</c:v>
                </c:pt>
                <c:pt idx="2680">
                  <c:v>3684.0</c:v>
                </c:pt>
                <c:pt idx="2681">
                  <c:v>3685.0</c:v>
                </c:pt>
                <c:pt idx="2682">
                  <c:v>3686.0</c:v>
                </c:pt>
                <c:pt idx="2683">
                  <c:v>3687.0</c:v>
                </c:pt>
                <c:pt idx="2684">
                  <c:v>3688.0</c:v>
                </c:pt>
                <c:pt idx="2685">
                  <c:v>3689.0</c:v>
                </c:pt>
                <c:pt idx="2686">
                  <c:v>3690.0</c:v>
                </c:pt>
                <c:pt idx="2687">
                  <c:v>3691.0</c:v>
                </c:pt>
                <c:pt idx="2688">
                  <c:v>3692.0</c:v>
                </c:pt>
                <c:pt idx="2689">
                  <c:v>3693.0</c:v>
                </c:pt>
                <c:pt idx="2690">
                  <c:v>3694.0</c:v>
                </c:pt>
                <c:pt idx="2691">
                  <c:v>3695.0</c:v>
                </c:pt>
                <c:pt idx="2692">
                  <c:v>3696.0</c:v>
                </c:pt>
                <c:pt idx="2693">
                  <c:v>3697.0</c:v>
                </c:pt>
                <c:pt idx="2694">
                  <c:v>3698.0</c:v>
                </c:pt>
                <c:pt idx="2695">
                  <c:v>3699.0</c:v>
                </c:pt>
                <c:pt idx="2696">
                  <c:v>3700.0</c:v>
                </c:pt>
                <c:pt idx="2697">
                  <c:v>3701.0</c:v>
                </c:pt>
                <c:pt idx="2698">
                  <c:v>3702.0</c:v>
                </c:pt>
                <c:pt idx="2699">
                  <c:v>3703.0</c:v>
                </c:pt>
                <c:pt idx="2700">
                  <c:v>3704.0</c:v>
                </c:pt>
                <c:pt idx="2701">
                  <c:v>3705.0</c:v>
                </c:pt>
                <c:pt idx="2702">
                  <c:v>3706.0</c:v>
                </c:pt>
                <c:pt idx="2703">
                  <c:v>3707.0</c:v>
                </c:pt>
                <c:pt idx="2704">
                  <c:v>3708.0</c:v>
                </c:pt>
                <c:pt idx="2705">
                  <c:v>3709.0</c:v>
                </c:pt>
                <c:pt idx="2706">
                  <c:v>3710.0</c:v>
                </c:pt>
                <c:pt idx="2707">
                  <c:v>3711.0</c:v>
                </c:pt>
                <c:pt idx="2708">
                  <c:v>3713.0</c:v>
                </c:pt>
                <c:pt idx="2709">
                  <c:v>3714.0</c:v>
                </c:pt>
                <c:pt idx="2710">
                  <c:v>3715.0</c:v>
                </c:pt>
                <c:pt idx="2711">
                  <c:v>3716.0</c:v>
                </c:pt>
                <c:pt idx="2712">
                  <c:v>3717.0</c:v>
                </c:pt>
                <c:pt idx="2713">
                  <c:v>3718.0</c:v>
                </c:pt>
                <c:pt idx="2714">
                  <c:v>3720.0</c:v>
                </c:pt>
                <c:pt idx="2715">
                  <c:v>3721.0</c:v>
                </c:pt>
                <c:pt idx="2716">
                  <c:v>3722.0</c:v>
                </c:pt>
                <c:pt idx="2717">
                  <c:v>3723.0</c:v>
                </c:pt>
                <c:pt idx="2718">
                  <c:v>3724.0</c:v>
                </c:pt>
                <c:pt idx="2719">
                  <c:v>3725.0</c:v>
                </c:pt>
                <c:pt idx="2720">
                  <c:v>3726.0</c:v>
                </c:pt>
                <c:pt idx="2721">
                  <c:v>3727.0</c:v>
                </c:pt>
                <c:pt idx="2722">
                  <c:v>3728.0</c:v>
                </c:pt>
                <c:pt idx="2723">
                  <c:v>3729.0</c:v>
                </c:pt>
                <c:pt idx="2724">
                  <c:v>3730.0</c:v>
                </c:pt>
                <c:pt idx="2725">
                  <c:v>3731.0</c:v>
                </c:pt>
                <c:pt idx="2726">
                  <c:v>3732.0</c:v>
                </c:pt>
                <c:pt idx="2727">
                  <c:v>3733.0</c:v>
                </c:pt>
                <c:pt idx="2728">
                  <c:v>3734.0</c:v>
                </c:pt>
                <c:pt idx="2729">
                  <c:v>3735.0</c:v>
                </c:pt>
                <c:pt idx="2730">
                  <c:v>3736.0</c:v>
                </c:pt>
                <c:pt idx="2731">
                  <c:v>3737.0</c:v>
                </c:pt>
                <c:pt idx="2732">
                  <c:v>3738.0</c:v>
                </c:pt>
                <c:pt idx="2733">
                  <c:v>3739.0</c:v>
                </c:pt>
                <c:pt idx="2734">
                  <c:v>3740.0</c:v>
                </c:pt>
                <c:pt idx="2735">
                  <c:v>3741.0</c:v>
                </c:pt>
                <c:pt idx="2736">
                  <c:v>3742.0</c:v>
                </c:pt>
                <c:pt idx="2737">
                  <c:v>3743.0</c:v>
                </c:pt>
                <c:pt idx="2738">
                  <c:v>3744.0</c:v>
                </c:pt>
                <c:pt idx="2739">
                  <c:v>3745.0</c:v>
                </c:pt>
                <c:pt idx="2740">
                  <c:v>3746.0</c:v>
                </c:pt>
                <c:pt idx="2741">
                  <c:v>3747.0</c:v>
                </c:pt>
                <c:pt idx="2742">
                  <c:v>3748.0</c:v>
                </c:pt>
                <c:pt idx="2743">
                  <c:v>3749.0</c:v>
                </c:pt>
                <c:pt idx="2744">
                  <c:v>3751.0</c:v>
                </c:pt>
                <c:pt idx="2745">
                  <c:v>3752.0</c:v>
                </c:pt>
                <c:pt idx="2746">
                  <c:v>3753.0</c:v>
                </c:pt>
                <c:pt idx="2747">
                  <c:v>3754.0</c:v>
                </c:pt>
                <c:pt idx="2748">
                  <c:v>3755.0</c:v>
                </c:pt>
                <c:pt idx="2749">
                  <c:v>3756.0</c:v>
                </c:pt>
                <c:pt idx="2750">
                  <c:v>3757.0</c:v>
                </c:pt>
                <c:pt idx="2751">
                  <c:v>3758.0</c:v>
                </c:pt>
                <c:pt idx="2752">
                  <c:v>3759.0</c:v>
                </c:pt>
                <c:pt idx="2753">
                  <c:v>3760.0</c:v>
                </c:pt>
                <c:pt idx="2754">
                  <c:v>3761.0</c:v>
                </c:pt>
                <c:pt idx="2755">
                  <c:v>3762.0</c:v>
                </c:pt>
                <c:pt idx="2756">
                  <c:v>3763.0</c:v>
                </c:pt>
                <c:pt idx="2757">
                  <c:v>3764.0</c:v>
                </c:pt>
                <c:pt idx="2758">
                  <c:v>3766.0</c:v>
                </c:pt>
                <c:pt idx="2759">
                  <c:v>3767.0</c:v>
                </c:pt>
                <c:pt idx="2760">
                  <c:v>3768.0</c:v>
                </c:pt>
                <c:pt idx="2761">
                  <c:v>3769.0</c:v>
                </c:pt>
                <c:pt idx="2762">
                  <c:v>3770.0</c:v>
                </c:pt>
                <c:pt idx="2763">
                  <c:v>3771.0</c:v>
                </c:pt>
                <c:pt idx="2764">
                  <c:v>3772.0</c:v>
                </c:pt>
                <c:pt idx="2765">
                  <c:v>3773.0</c:v>
                </c:pt>
                <c:pt idx="2766">
                  <c:v>3774.0</c:v>
                </c:pt>
                <c:pt idx="2767">
                  <c:v>3775.0</c:v>
                </c:pt>
                <c:pt idx="2768">
                  <c:v>3776.0</c:v>
                </c:pt>
                <c:pt idx="2769">
                  <c:v>3777.0</c:v>
                </c:pt>
                <c:pt idx="2770">
                  <c:v>3778.0</c:v>
                </c:pt>
                <c:pt idx="2771">
                  <c:v>3779.0</c:v>
                </c:pt>
                <c:pt idx="2772">
                  <c:v>3780.0</c:v>
                </c:pt>
                <c:pt idx="2773">
                  <c:v>3781.0</c:v>
                </c:pt>
                <c:pt idx="2774">
                  <c:v>3782.0</c:v>
                </c:pt>
                <c:pt idx="2775">
                  <c:v>3783.0</c:v>
                </c:pt>
                <c:pt idx="2776">
                  <c:v>3784.0</c:v>
                </c:pt>
                <c:pt idx="2777">
                  <c:v>3785.0</c:v>
                </c:pt>
                <c:pt idx="2778">
                  <c:v>3786.0</c:v>
                </c:pt>
                <c:pt idx="2779">
                  <c:v>3787.0</c:v>
                </c:pt>
                <c:pt idx="2780">
                  <c:v>3788.0</c:v>
                </c:pt>
                <c:pt idx="2781">
                  <c:v>3789.0</c:v>
                </c:pt>
                <c:pt idx="2782">
                  <c:v>3790.0</c:v>
                </c:pt>
                <c:pt idx="2783">
                  <c:v>3791.0</c:v>
                </c:pt>
                <c:pt idx="2784">
                  <c:v>3792.0</c:v>
                </c:pt>
                <c:pt idx="2785">
                  <c:v>3793.0</c:v>
                </c:pt>
                <c:pt idx="2786">
                  <c:v>3794.0</c:v>
                </c:pt>
                <c:pt idx="2787">
                  <c:v>3796.0</c:v>
                </c:pt>
                <c:pt idx="2788">
                  <c:v>3797.0</c:v>
                </c:pt>
                <c:pt idx="2789">
                  <c:v>3799.0</c:v>
                </c:pt>
                <c:pt idx="2790">
                  <c:v>3800.0</c:v>
                </c:pt>
                <c:pt idx="2791">
                  <c:v>3801.0</c:v>
                </c:pt>
                <c:pt idx="2792">
                  <c:v>3802.0</c:v>
                </c:pt>
                <c:pt idx="2793">
                  <c:v>3803.0</c:v>
                </c:pt>
                <c:pt idx="2794">
                  <c:v>3804.0</c:v>
                </c:pt>
                <c:pt idx="2795">
                  <c:v>3805.0</c:v>
                </c:pt>
                <c:pt idx="2796">
                  <c:v>3806.0</c:v>
                </c:pt>
                <c:pt idx="2797">
                  <c:v>3807.0</c:v>
                </c:pt>
                <c:pt idx="2798">
                  <c:v>3808.0</c:v>
                </c:pt>
                <c:pt idx="2799">
                  <c:v>3809.0</c:v>
                </c:pt>
                <c:pt idx="2800">
                  <c:v>3810.0</c:v>
                </c:pt>
                <c:pt idx="2801">
                  <c:v>3811.0</c:v>
                </c:pt>
                <c:pt idx="2802">
                  <c:v>3812.0</c:v>
                </c:pt>
                <c:pt idx="2803">
                  <c:v>3813.0</c:v>
                </c:pt>
                <c:pt idx="2804">
                  <c:v>3814.0</c:v>
                </c:pt>
                <c:pt idx="2805">
                  <c:v>3815.0</c:v>
                </c:pt>
                <c:pt idx="2806">
                  <c:v>3816.0</c:v>
                </c:pt>
                <c:pt idx="2807">
                  <c:v>3817.0</c:v>
                </c:pt>
                <c:pt idx="2808">
                  <c:v>3818.0</c:v>
                </c:pt>
                <c:pt idx="2809">
                  <c:v>3819.0</c:v>
                </c:pt>
                <c:pt idx="2810">
                  <c:v>3820.0</c:v>
                </c:pt>
                <c:pt idx="2811">
                  <c:v>3821.0</c:v>
                </c:pt>
                <c:pt idx="2812">
                  <c:v>3822.0</c:v>
                </c:pt>
                <c:pt idx="2813">
                  <c:v>3823.0</c:v>
                </c:pt>
                <c:pt idx="2814">
                  <c:v>3824.0</c:v>
                </c:pt>
                <c:pt idx="2815">
                  <c:v>3825.0</c:v>
                </c:pt>
                <c:pt idx="2816">
                  <c:v>3826.0</c:v>
                </c:pt>
                <c:pt idx="2817">
                  <c:v>3827.0</c:v>
                </c:pt>
                <c:pt idx="2818">
                  <c:v>3829.0</c:v>
                </c:pt>
                <c:pt idx="2819">
                  <c:v>3830.0</c:v>
                </c:pt>
                <c:pt idx="2820">
                  <c:v>3831.0</c:v>
                </c:pt>
                <c:pt idx="2821">
                  <c:v>3832.0</c:v>
                </c:pt>
                <c:pt idx="2822">
                  <c:v>3833.0</c:v>
                </c:pt>
                <c:pt idx="2823">
                  <c:v>3834.0</c:v>
                </c:pt>
                <c:pt idx="2824">
                  <c:v>3835.0</c:v>
                </c:pt>
                <c:pt idx="2825">
                  <c:v>3836.0</c:v>
                </c:pt>
                <c:pt idx="2826">
                  <c:v>3837.0</c:v>
                </c:pt>
                <c:pt idx="2827">
                  <c:v>3838.0</c:v>
                </c:pt>
                <c:pt idx="2828">
                  <c:v>3839.0</c:v>
                </c:pt>
                <c:pt idx="2829">
                  <c:v>3841.0</c:v>
                </c:pt>
                <c:pt idx="2830">
                  <c:v>3844.0</c:v>
                </c:pt>
                <c:pt idx="2831">
                  <c:v>3845.0</c:v>
                </c:pt>
                <c:pt idx="2832">
                  <c:v>3846.0</c:v>
                </c:pt>
                <c:pt idx="2833">
                  <c:v>3847.0</c:v>
                </c:pt>
                <c:pt idx="2834">
                  <c:v>3848.0</c:v>
                </c:pt>
                <c:pt idx="2835">
                  <c:v>3849.0</c:v>
                </c:pt>
                <c:pt idx="2836">
                  <c:v>3850.0</c:v>
                </c:pt>
                <c:pt idx="2837">
                  <c:v>3851.0</c:v>
                </c:pt>
                <c:pt idx="2838">
                  <c:v>3852.0</c:v>
                </c:pt>
                <c:pt idx="2839">
                  <c:v>3853.0</c:v>
                </c:pt>
                <c:pt idx="2840">
                  <c:v>3854.0</c:v>
                </c:pt>
                <c:pt idx="2841">
                  <c:v>3855.0</c:v>
                </c:pt>
                <c:pt idx="2842">
                  <c:v>3856.0</c:v>
                </c:pt>
                <c:pt idx="2843">
                  <c:v>3857.0</c:v>
                </c:pt>
                <c:pt idx="2844">
                  <c:v>3858.0</c:v>
                </c:pt>
                <c:pt idx="2845">
                  <c:v>3859.0</c:v>
                </c:pt>
                <c:pt idx="2846">
                  <c:v>3860.0</c:v>
                </c:pt>
                <c:pt idx="2847">
                  <c:v>3861.0</c:v>
                </c:pt>
                <c:pt idx="2848">
                  <c:v>3862.0</c:v>
                </c:pt>
                <c:pt idx="2849">
                  <c:v>3863.0</c:v>
                </c:pt>
                <c:pt idx="2850">
                  <c:v>3864.0</c:v>
                </c:pt>
                <c:pt idx="2851">
                  <c:v>3865.0</c:v>
                </c:pt>
                <c:pt idx="2852">
                  <c:v>3866.0</c:v>
                </c:pt>
                <c:pt idx="2853">
                  <c:v>3867.0</c:v>
                </c:pt>
                <c:pt idx="2854">
                  <c:v>3868.0</c:v>
                </c:pt>
                <c:pt idx="2855">
                  <c:v>3869.0</c:v>
                </c:pt>
                <c:pt idx="2856">
                  <c:v>3870.0</c:v>
                </c:pt>
                <c:pt idx="2857">
                  <c:v>3871.0</c:v>
                </c:pt>
                <c:pt idx="2858">
                  <c:v>3872.0</c:v>
                </c:pt>
                <c:pt idx="2859">
                  <c:v>3873.0</c:v>
                </c:pt>
                <c:pt idx="2860">
                  <c:v>3874.0</c:v>
                </c:pt>
                <c:pt idx="2861">
                  <c:v>3875.0</c:v>
                </c:pt>
                <c:pt idx="2862">
                  <c:v>3876.0</c:v>
                </c:pt>
                <c:pt idx="2863">
                  <c:v>3877.0</c:v>
                </c:pt>
                <c:pt idx="2864">
                  <c:v>3879.0</c:v>
                </c:pt>
                <c:pt idx="2865">
                  <c:v>3880.0</c:v>
                </c:pt>
                <c:pt idx="2866">
                  <c:v>3881.0</c:v>
                </c:pt>
                <c:pt idx="2867">
                  <c:v>3882.0</c:v>
                </c:pt>
                <c:pt idx="2868">
                  <c:v>3883.0</c:v>
                </c:pt>
                <c:pt idx="2869">
                  <c:v>3884.0</c:v>
                </c:pt>
                <c:pt idx="2870">
                  <c:v>3885.0</c:v>
                </c:pt>
                <c:pt idx="2871">
                  <c:v>3886.0</c:v>
                </c:pt>
                <c:pt idx="2872">
                  <c:v>3887.0</c:v>
                </c:pt>
                <c:pt idx="2873">
                  <c:v>3888.0</c:v>
                </c:pt>
                <c:pt idx="2874">
                  <c:v>3890.0</c:v>
                </c:pt>
                <c:pt idx="2875">
                  <c:v>3891.0</c:v>
                </c:pt>
                <c:pt idx="2876">
                  <c:v>3892.0</c:v>
                </c:pt>
                <c:pt idx="2877">
                  <c:v>3893.0</c:v>
                </c:pt>
                <c:pt idx="2878">
                  <c:v>3894.0</c:v>
                </c:pt>
                <c:pt idx="2879">
                  <c:v>3895.0</c:v>
                </c:pt>
                <c:pt idx="2880">
                  <c:v>3896.0</c:v>
                </c:pt>
                <c:pt idx="2881">
                  <c:v>3897.0</c:v>
                </c:pt>
                <c:pt idx="2882">
                  <c:v>3898.0</c:v>
                </c:pt>
                <c:pt idx="2883">
                  <c:v>3899.0</c:v>
                </c:pt>
                <c:pt idx="2884">
                  <c:v>3900.0</c:v>
                </c:pt>
                <c:pt idx="2885">
                  <c:v>3902.0</c:v>
                </c:pt>
                <c:pt idx="2886">
                  <c:v>3905.0</c:v>
                </c:pt>
                <c:pt idx="2887">
                  <c:v>3906.0</c:v>
                </c:pt>
                <c:pt idx="2888">
                  <c:v>3907.0</c:v>
                </c:pt>
                <c:pt idx="2889">
                  <c:v>3908.0</c:v>
                </c:pt>
                <c:pt idx="2890">
                  <c:v>3909.0</c:v>
                </c:pt>
                <c:pt idx="2891">
                  <c:v>3911.0</c:v>
                </c:pt>
                <c:pt idx="2892">
                  <c:v>3912.0</c:v>
                </c:pt>
                <c:pt idx="2893">
                  <c:v>3913.0</c:v>
                </c:pt>
                <c:pt idx="2894">
                  <c:v>3914.0</c:v>
                </c:pt>
                <c:pt idx="2895">
                  <c:v>3915.0</c:v>
                </c:pt>
                <c:pt idx="2896">
                  <c:v>3916.0</c:v>
                </c:pt>
                <c:pt idx="2897">
                  <c:v>3917.0</c:v>
                </c:pt>
                <c:pt idx="2898">
                  <c:v>3918.0</c:v>
                </c:pt>
                <c:pt idx="2899">
                  <c:v>3919.0</c:v>
                </c:pt>
                <c:pt idx="2900">
                  <c:v>3921.0</c:v>
                </c:pt>
                <c:pt idx="2901">
                  <c:v>3922.0</c:v>
                </c:pt>
                <c:pt idx="2902">
                  <c:v>3923.0</c:v>
                </c:pt>
                <c:pt idx="2903">
                  <c:v>3925.0</c:v>
                </c:pt>
                <c:pt idx="2904">
                  <c:v>3926.0</c:v>
                </c:pt>
                <c:pt idx="2905">
                  <c:v>3927.0</c:v>
                </c:pt>
                <c:pt idx="2906">
                  <c:v>3929.0</c:v>
                </c:pt>
                <c:pt idx="2907">
                  <c:v>3930.0</c:v>
                </c:pt>
                <c:pt idx="2908">
                  <c:v>3931.0</c:v>
                </c:pt>
                <c:pt idx="2909">
                  <c:v>3932.0</c:v>
                </c:pt>
                <c:pt idx="2910">
                  <c:v>3934.0</c:v>
                </c:pt>
                <c:pt idx="2911">
                  <c:v>3935.0</c:v>
                </c:pt>
                <c:pt idx="2912">
                  <c:v>3936.0</c:v>
                </c:pt>
                <c:pt idx="2913">
                  <c:v>3937.0</c:v>
                </c:pt>
                <c:pt idx="2914">
                  <c:v>3938.0</c:v>
                </c:pt>
                <c:pt idx="2915">
                  <c:v>3939.0</c:v>
                </c:pt>
                <c:pt idx="2916">
                  <c:v>3940.0</c:v>
                </c:pt>
                <c:pt idx="2917">
                  <c:v>3941.0</c:v>
                </c:pt>
                <c:pt idx="2918">
                  <c:v>3942.0</c:v>
                </c:pt>
                <c:pt idx="2919">
                  <c:v>3943.0</c:v>
                </c:pt>
                <c:pt idx="2920">
                  <c:v>3944.0</c:v>
                </c:pt>
                <c:pt idx="2921">
                  <c:v>3945.0</c:v>
                </c:pt>
                <c:pt idx="2922">
                  <c:v>3947.0</c:v>
                </c:pt>
                <c:pt idx="2923">
                  <c:v>3948.0</c:v>
                </c:pt>
                <c:pt idx="2924">
                  <c:v>3950.0</c:v>
                </c:pt>
                <c:pt idx="2925">
                  <c:v>3951.0</c:v>
                </c:pt>
                <c:pt idx="2926">
                  <c:v>3952.0</c:v>
                </c:pt>
                <c:pt idx="2927">
                  <c:v>3953.0</c:v>
                </c:pt>
                <c:pt idx="2928">
                  <c:v>3954.0</c:v>
                </c:pt>
                <c:pt idx="2929">
                  <c:v>3955.0</c:v>
                </c:pt>
                <c:pt idx="2930">
                  <c:v>3956.0</c:v>
                </c:pt>
                <c:pt idx="2931">
                  <c:v>3957.0</c:v>
                </c:pt>
                <c:pt idx="2932">
                  <c:v>3958.0</c:v>
                </c:pt>
                <c:pt idx="2933">
                  <c:v>3959.0</c:v>
                </c:pt>
                <c:pt idx="2934">
                  <c:v>3960.0</c:v>
                </c:pt>
                <c:pt idx="2935">
                  <c:v>3961.0</c:v>
                </c:pt>
                <c:pt idx="2936">
                  <c:v>3962.0</c:v>
                </c:pt>
                <c:pt idx="2937">
                  <c:v>3963.0</c:v>
                </c:pt>
                <c:pt idx="2938">
                  <c:v>3964.0</c:v>
                </c:pt>
                <c:pt idx="2939">
                  <c:v>3965.0</c:v>
                </c:pt>
                <c:pt idx="2940">
                  <c:v>3966.0</c:v>
                </c:pt>
                <c:pt idx="2941">
                  <c:v>3967.0</c:v>
                </c:pt>
                <c:pt idx="2942">
                  <c:v>3968.0</c:v>
                </c:pt>
                <c:pt idx="2943">
                  <c:v>3969.0</c:v>
                </c:pt>
                <c:pt idx="2944">
                  <c:v>3970.0</c:v>
                </c:pt>
                <c:pt idx="2945">
                  <c:v>3971.0</c:v>
                </c:pt>
                <c:pt idx="2946">
                  <c:v>3972.0</c:v>
                </c:pt>
                <c:pt idx="2947">
                  <c:v>3973.0</c:v>
                </c:pt>
                <c:pt idx="2948">
                  <c:v>3974.0</c:v>
                </c:pt>
                <c:pt idx="2949">
                  <c:v>3975.0</c:v>
                </c:pt>
                <c:pt idx="2950">
                  <c:v>3976.0</c:v>
                </c:pt>
                <c:pt idx="2951">
                  <c:v>3977.0</c:v>
                </c:pt>
                <c:pt idx="2952">
                  <c:v>3978.0</c:v>
                </c:pt>
                <c:pt idx="2953">
                  <c:v>3979.0</c:v>
                </c:pt>
                <c:pt idx="2954">
                  <c:v>3981.0</c:v>
                </c:pt>
                <c:pt idx="2955">
                  <c:v>3982.0</c:v>
                </c:pt>
                <c:pt idx="2956">
                  <c:v>3983.0</c:v>
                </c:pt>
                <c:pt idx="2957">
                  <c:v>3984.0</c:v>
                </c:pt>
                <c:pt idx="2958">
                  <c:v>3985.0</c:v>
                </c:pt>
                <c:pt idx="2959">
                  <c:v>3986.0</c:v>
                </c:pt>
                <c:pt idx="2960">
                  <c:v>3987.0</c:v>
                </c:pt>
                <c:pt idx="2961">
                  <c:v>3988.0</c:v>
                </c:pt>
                <c:pt idx="2962">
                  <c:v>3990.0</c:v>
                </c:pt>
                <c:pt idx="2963">
                  <c:v>3993.0</c:v>
                </c:pt>
                <c:pt idx="2964">
                  <c:v>3995.0</c:v>
                </c:pt>
                <c:pt idx="2965">
                  <c:v>3996.0</c:v>
                </c:pt>
                <c:pt idx="2966">
                  <c:v>3997.0</c:v>
                </c:pt>
                <c:pt idx="2967">
                  <c:v>3999.0</c:v>
                </c:pt>
                <c:pt idx="2968">
                  <c:v>4000.0</c:v>
                </c:pt>
                <c:pt idx="2969">
                  <c:v>4001.0</c:v>
                </c:pt>
                <c:pt idx="2970">
                  <c:v>4002.0</c:v>
                </c:pt>
                <c:pt idx="2971">
                  <c:v>4003.0</c:v>
                </c:pt>
                <c:pt idx="2972">
                  <c:v>4004.0</c:v>
                </c:pt>
                <c:pt idx="2973">
                  <c:v>4006.0</c:v>
                </c:pt>
                <c:pt idx="2974">
                  <c:v>4007.0</c:v>
                </c:pt>
                <c:pt idx="2975">
                  <c:v>4008.0</c:v>
                </c:pt>
                <c:pt idx="2976">
                  <c:v>4009.0</c:v>
                </c:pt>
                <c:pt idx="2977">
                  <c:v>4010.0</c:v>
                </c:pt>
                <c:pt idx="2978">
                  <c:v>4012.0</c:v>
                </c:pt>
                <c:pt idx="2979">
                  <c:v>4013.0</c:v>
                </c:pt>
                <c:pt idx="2980">
                  <c:v>4014.0</c:v>
                </c:pt>
                <c:pt idx="2981">
                  <c:v>4015.0</c:v>
                </c:pt>
                <c:pt idx="2982">
                  <c:v>4016.0</c:v>
                </c:pt>
                <c:pt idx="2983">
                  <c:v>4017.0</c:v>
                </c:pt>
                <c:pt idx="2984">
                  <c:v>4018.0</c:v>
                </c:pt>
                <c:pt idx="2985">
                  <c:v>4019.0</c:v>
                </c:pt>
                <c:pt idx="2986">
                  <c:v>4020.0</c:v>
                </c:pt>
                <c:pt idx="2987">
                  <c:v>4022.0</c:v>
                </c:pt>
                <c:pt idx="2988">
                  <c:v>4023.0</c:v>
                </c:pt>
                <c:pt idx="2989">
                  <c:v>4024.0</c:v>
                </c:pt>
                <c:pt idx="2990">
                  <c:v>4025.0</c:v>
                </c:pt>
                <c:pt idx="2991">
                  <c:v>4026.0</c:v>
                </c:pt>
                <c:pt idx="2992">
                  <c:v>4027.0</c:v>
                </c:pt>
                <c:pt idx="2993">
                  <c:v>4028.0</c:v>
                </c:pt>
                <c:pt idx="2994">
                  <c:v>4029.0</c:v>
                </c:pt>
                <c:pt idx="2995">
                  <c:v>4030.0</c:v>
                </c:pt>
                <c:pt idx="2996">
                  <c:v>4031.0</c:v>
                </c:pt>
                <c:pt idx="2997">
                  <c:v>4032.0</c:v>
                </c:pt>
                <c:pt idx="2998">
                  <c:v>4033.0</c:v>
                </c:pt>
                <c:pt idx="2999">
                  <c:v>4034.0</c:v>
                </c:pt>
                <c:pt idx="3000">
                  <c:v>4035.0</c:v>
                </c:pt>
                <c:pt idx="3001">
                  <c:v>4036.0</c:v>
                </c:pt>
                <c:pt idx="3002">
                  <c:v>4037.0</c:v>
                </c:pt>
                <c:pt idx="3003">
                  <c:v>4038.0</c:v>
                </c:pt>
                <c:pt idx="3004">
                  <c:v>4039.0</c:v>
                </c:pt>
                <c:pt idx="3005">
                  <c:v>4042.0</c:v>
                </c:pt>
                <c:pt idx="3006">
                  <c:v>4043.0</c:v>
                </c:pt>
                <c:pt idx="3007">
                  <c:v>4044.0</c:v>
                </c:pt>
                <c:pt idx="3008">
                  <c:v>4045.0</c:v>
                </c:pt>
                <c:pt idx="3009">
                  <c:v>4046.0</c:v>
                </c:pt>
                <c:pt idx="3010">
                  <c:v>4048.0</c:v>
                </c:pt>
                <c:pt idx="3011">
                  <c:v>4049.0</c:v>
                </c:pt>
                <c:pt idx="3012">
                  <c:v>4051.0</c:v>
                </c:pt>
                <c:pt idx="3013">
                  <c:v>4052.0</c:v>
                </c:pt>
                <c:pt idx="3014">
                  <c:v>4053.0</c:v>
                </c:pt>
                <c:pt idx="3015">
                  <c:v>4054.0</c:v>
                </c:pt>
                <c:pt idx="3016">
                  <c:v>4055.0</c:v>
                </c:pt>
                <c:pt idx="3017">
                  <c:v>4056.0</c:v>
                </c:pt>
                <c:pt idx="3018">
                  <c:v>4058.0</c:v>
                </c:pt>
                <c:pt idx="3019">
                  <c:v>4060.0</c:v>
                </c:pt>
                <c:pt idx="3020">
                  <c:v>4061.0</c:v>
                </c:pt>
                <c:pt idx="3021">
                  <c:v>4062.0</c:v>
                </c:pt>
                <c:pt idx="3022">
                  <c:v>4063.0</c:v>
                </c:pt>
                <c:pt idx="3023">
                  <c:v>4064.0</c:v>
                </c:pt>
                <c:pt idx="3024">
                  <c:v>4065.0</c:v>
                </c:pt>
                <c:pt idx="3025">
                  <c:v>4066.0</c:v>
                </c:pt>
                <c:pt idx="3026">
                  <c:v>4067.0</c:v>
                </c:pt>
                <c:pt idx="3027">
                  <c:v>4068.0</c:v>
                </c:pt>
                <c:pt idx="3028">
                  <c:v>4069.0</c:v>
                </c:pt>
                <c:pt idx="3029">
                  <c:v>4070.0</c:v>
                </c:pt>
                <c:pt idx="3030">
                  <c:v>4072.0</c:v>
                </c:pt>
                <c:pt idx="3031">
                  <c:v>4073.0</c:v>
                </c:pt>
                <c:pt idx="3032">
                  <c:v>4076.0</c:v>
                </c:pt>
                <c:pt idx="3033">
                  <c:v>4079.0</c:v>
                </c:pt>
                <c:pt idx="3034">
                  <c:v>4080.0</c:v>
                </c:pt>
                <c:pt idx="3035">
                  <c:v>4081.0</c:v>
                </c:pt>
                <c:pt idx="3036">
                  <c:v>4082.0</c:v>
                </c:pt>
                <c:pt idx="3037">
                  <c:v>4083.0</c:v>
                </c:pt>
                <c:pt idx="3038">
                  <c:v>4084.0</c:v>
                </c:pt>
                <c:pt idx="3039">
                  <c:v>4085.0</c:v>
                </c:pt>
                <c:pt idx="3040">
                  <c:v>4086.0</c:v>
                </c:pt>
                <c:pt idx="3041">
                  <c:v>4089.0</c:v>
                </c:pt>
                <c:pt idx="3042">
                  <c:v>4090.0</c:v>
                </c:pt>
                <c:pt idx="3043">
                  <c:v>4092.0</c:v>
                </c:pt>
                <c:pt idx="3044">
                  <c:v>4093.0</c:v>
                </c:pt>
                <c:pt idx="3045">
                  <c:v>4094.0</c:v>
                </c:pt>
                <c:pt idx="3046">
                  <c:v>4095.0</c:v>
                </c:pt>
                <c:pt idx="3047">
                  <c:v>4096.0</c:v>
                </c:pt>
                <c:pt idx="3048">
                  <c:v>4097.0</c:v>
                </c:pt>
                <c:pt idx="3049">
                  <c:v>4099.0</c:v>
                </c:pt>
                <c:pt idx="3050">
                  <c:v>4102.0</c:v>
                </c:pt>
                <c:pt idx="3051">
                  <c:v>4103.0</c:v>
                </c:pt>
                <c:pt idx="3052">
                  <c:v>4104.0</c:v>
                </c:pt>
                <c:pt idx="3053">
                  <c:v>4105.0</c:v>
                </c:pt>
                <c:pt idx="3054">
                  <c:v>4106.0</c:v>
                </c:pt>
                <c:pt idx="3055">
                  <c:v>4107.0</c:v>
                </c:pt>
                <c:pt idx="3056">
                  <c:v>4108.0</c:v>
                </c:pt>
                <c:pt idx="3057">
                  <c:v>4109.0</c:v>
                </c:pt>
                <c:pt idx="3058">
                  <c:v>4110.0</c:v>
                </c:pt>
                <c:pt idx="3059">
                  <c:v>4111.0</c:v>
                </c:pt>
                <c:pt idx="3060">
                  <c:v>4112.0</c:v>
                </c:pt>
                <c:pt idx="3061">
                  <c:v>4113.0</c:v>
                </c:pt>
                <c:pt idx="3062">
                  <c:v>4115.0</c:v>
                </c:pt>
                <c:pt idx="3063">
                  <c:v>4116.0</c:v>
                </c:pt>
                <c:pt idx="3064">
                  <c:v>4118.0</c:v>
                </c:pt>
                <c:pt idx="3065">
                  <c:v>4121.0</c:v>
                </c:pt>
                <c:pt idx="3066">
                  <c:v>4122.0</c:v>
                </c:pt>
                <c:pt idx="3067">
                  <c:v>4124.0</c:v>
                </c:pt>
                <c:pt idx="3068">
                  <c:v>4128.0</c:v>
                </c:pt>
                <c:pt idx="3069">
                  <c:v>4129.0</c:v>
                </c:pt>
                <c:pt idx="3070">
                  <c:v>4130.0</c:v>
                </c:pt>
                <c:pt idx="3071">
                  <c:v>4131.0</c:v>
                </c:pt>
                <c:pt idx="3072">
                  <c:v>4132.0</c:v>
                </c:pt>
                <c:pt idx="3073">
                  <c:v>4133.0</c:v>
                </c:pt>
                <c:pt idx="3074">
                  <c:v>4135.0</c:v>
                </c:pt>
                <c:pt idx="3075">
                  <c:v>4136.0</c:v>
                </c:pt>
                <c:pt idx="3076">
                  <c:v>4137.0</c:v>
                </c:pt>
                <c:pt idx="3077">
                  <c:v>4138.0</c:v>
                </c:pt>
                <c:pt idx="3078">
                  <c:v>4139.0</c:v>
                </c:pt>
                <c:pt idx="3079">
                  <c:v>4140.0</c:v>
                </c:pt>
                <c:pt idx="3080">
                  <c:v>4141.0</c:v>
                </c:pt>
                <c:pt idx="3081">
                  <c:v>4142.0</c:v>
                </c:pt>
                <c:pt idx="3082">
                  <c:v>4143.0</c:v>
                </c:pt>
                <c:pt idx="3083">
                  <c:v>4144.0</c:v>
                </c:pt>
                <c:pt idx="3084">
                  <c:v>4146.0</c:v>
                </c:pt>
                <c:pt idx="3085">
                  <c:v>4148.0</c:v>
                </c:pt>
                <c:pt idx="3086">
                  <c:v>4149.0</c:v>
                </c:pt>
                <c:pt idx="3087">
                  <c:v>4153.0</c:v>
                </c:pt>
                <c:pt idx="3088">
                  <c:v>4154.0</c:v>
                </c:pt>
                <c:pt idx="3089">
                  <c:v>4155.0</c:v>
                </c:pt>
                <c:pt idx="3090">
                  <c:v>4156.0</c:v>
                </c:pt>
                <c:pt idx="3091">
                  <c:v>4158.0</c:v>
                </c:pt>
                <c:pt idx="3092">
                  <c:v>4159.0</c:v>
                </c:pt>
                <c:pt idx="3093">
                  <c:v>4160.0</c:v>
                </c:pt>
                <c:pt idx="3094">
                  <c:v>4161.0</c:v>
                </c:pt>
                <c:pt idx="3095">
                  <c:v>4163.0</c:v>
                </c:pt>
                <c:pt idx="3096">
                  <c:v>4164.0</c:v>
                </c:pt>
                <c:pt idx="3097">
                  <c:v>4165.0</c:v>
                </c:pt>
                <c:pt idx="3098">
                  <c:v>4167.0</c:v>
                </c:pt>
                <c:pt idx="3099">
                  <c:v>4168.0</c:v>
                </c:pt>
                <c:pt idx="3100">
                  <c:v>4169.0</c:v>
                </c:pt>
                <c:pt idx="3101">
                  <c:v>4170.0</c:v>
                </c:pt>
                <c:pt idx="3102">
                  <c:v>4171.0</c:v>
                </c:pt>
                <c:pt idx="3103">
                  <c:v>4173.0</c:v>
                </c:pt>
                <c:pt idx="3104">
                  <c:v>4174.0</c:v>
                </c:pt>
                <c:pt idx="3105">
                  <c:v>4175.0</c:v>
                </c:pt>
                <c:pt idx="3106">
                  <c:v>4176.0</c:v>
                </c:pt>
                <c:pt idx="3107">
                  <c:v>4177.0</c:v>
                </c:pt>
                <c:pt idx="3108">
                  <c:v>4178.0</c:v>
                </c:pt>
                <c:pt idx="3109">
                  <c:v>4179.0</c:v>
                </c:pt>
                <c:pt idx="3110">
                  <c:v>4180.0</c:v>
                </c:pt>
                <c:pt idx="3111">
                  <c:v>4182.0</c:v>
                </c:pt>
                <c:pt idx="3112">
                  <c:v>4183.0</c:v>
                </c:pt>
                <c:pt idx="3113">
                  <c:v>4184.0</c:v>
                </c:pt>
                <c:pt idx="3114">
                  <c:v>4185.0</c:v>
                </c:pt>
                <c:pt idx="3115">
                  <c:v>4186.0</c:v>
                </c:pt>
                <c:pt idx="3116">
                  <c:v>4191.0</c:v>
                </c:pt>
                <c:pt idx="3117">
                  <c:v>4193.0</c:v>
                </c:pt>
                <c:pt idx="3118">
                  <c:v>4194.0</c:v>
                </c:pt>
                <c:pt idx="3119">
                  <c:v>4195.0</c:v>
                </c:pt>
                <c:pt idx="3120">
                  <c:v>4196.0</c:v>
                </c:pt>
                <c:pt idx="3121">
                  <c:v>4197.0</c:v>
                </c:pt>
                <c:pt idx="3122">
                  <c:v>4199.0</c:v>
                </c:pt>
                <c:pt idx="3123">
                  <c:v>4201.0</c:v>
                </c:pt>
                <c:pt idx="3124">
                  <c:v>4202.0</c:v>
                </c:pt>
                <c:pt idx="3125">
                  <c:v>4206.0</c:v>
                </c:pt>
                <c:pt idx="3126">
                  <c:v>4208.0</c:v>
                </c:pt>
                <c:pt idx="3127">
                  <c:v>4209.0</c:v>
                </c:pt>
                <c:pt idx="3128">
                  <c:v>4210.0</c:v>
                </c:pt>
                <c:pt idx="3129">
                  <c:v>4212.0</c:v>
                </c:pt>
                <c:pt idx="3130">
                  <c:v>4213.0</c:v>
                </c:pt>
                <c:pt idx="3131">
                  <c:v>4215.0</c:v>
                </c:pt>
                <c:pt idx="3132">
                  <c:v>4216.0</c:v>
                </c:pt>
                <c:pt idx="3133">
                  <c:v>4218.0</c:v>
                </c:pt>
                <c:pt idx="3134">
                  <c:v>4219.0</c:v>
                </c:pt>
                <c:pt idx="3135">
                  <c:v>4220.0</c:v>
                </c:pt>
                <c:pt idx="3136">
                  <c:v>4221.0</c:v>
                </c:pt>
                <c:pt idx="3137">
                  <c:v>4223.0</c:v>
                </c:pt>
                <c:pt idx="3138">
                  <c:v>4225.0</c:v>
                </c:pt>
                <c:pt idx="3139">
                  <c:v>4227.0</c:v>
                </c:pt>
                <c:pt idx="3140">
                  <c:v>4228.0</c:v>
                </c:pt>
                <c:pt idx="3141">
                  <c:v>4230.0</c:v>
                </c:pt>
                <c:pt idx="3142">
                  <c:v>4231.0</c:v>
                </c:pt>
                <c:pt idx="3143">
                  <c:v>4232.0</c:v>
                </c:pt>
                <c:pt idx="3144">
                  <c:v>4233.0</c:v>
                </c:pt>
                <c:pt idx="3145">
                  <c:v>4234.0</c:v>
                </c:pt>
                <c:pt idx="3146">
                  <c:v>4236.0</c:v>
                </c:pt>
                <c:pt idx="3147">
                  <c:v>4237.0</c:v>
                </c:pt>
                <c:pt idx="3148">
                  <c:v>4238.0</c:v>
                </c:pt>
                <c:pt idx="3149">
                  <c:v>4239.0</c:v>
                </c:pt>
                <c:pt idx="3150">
                  <c:v>4240.0</c:v>
                </c:pt>
                <c:pt idx="3151">
                  <c:v>4241.0</c:v>
                </c:pt>
                <c:pt idx="3152">
                  <c:v>4244.0</c:v>
                </c:pt>
                <c:pt idx="3153">
                  <c:v>4245.0</c:v>
                </c:pt>
                <c:pt idx="3154">
                  <c:v>4247.0</c:v>
                </c:pt>
                <c:pt idx="3155">
                  <c:v>4249.0</c:v>
                </c:pt>
                <c:pt idx="3156">
                  <c:v>4251.0</c:v>
                </c:pt>
                <c:pt idx="3157">
                  <c:v>4253.0</c:v>
                </c:pt>
                <c:pt idx="3158">
                  <c:v>4254.0</c:v>
                </c:pt>
                <c:pt idx="3159">
                  <c:v>4258.0</c:v>
                </c:pt>
                <c:pt idx="3160">
                  <c:v>4259.0</c:v>
                </c:pt>
                <c:pt idx="3161">
                  <c:v>4260.0</c:v>
                </c:pt>
                <c:pt idx="3162">
                  <c:v>4261.0</c:v>
                </c:pt>
                <c:pt idx="3163">
                  <c:v>4262.0</c:v>
                </c:pt>
                <c:pt idx="3164">
                  <c:v>4263.0</c:v>
                </c:pt>
                <c:pt idx="3165">
                  <c:v>4264.0</c:v>
                </c:pt>
                <c:pt idx="3166">
                  <c:v>4266.0</c:v>
                </c:pt>
                <c:pt idx="3167">
                  <c:v>4267.0</c:v>
                </c:pt>
                <c:pt idx="3168">
                  <c:v>4270.0</c:v>
                </c:pt>
                <c:pt idx="3169">
                  <c:v>4272.0</c:v>
                </c:pt>
                <c:pt idx="3170">
                  <c:v>4273.0</c:v>
                </c:pt>
                <c:pt idx="3171">
                  <c:v>4274.0</c:v>
                </c:pt>
                <c:pt idx="3172">
                  <c:v>4276.0</c:v>
                </c:pt>
                <c:pt idx="3173">
                  <c:v>4279.0</c:v>
                </c:pt>
                <c:pt idx="3174">
                  <c:v>4280.0</c:v>
                </c:pt>
                <c:pt idx="3175">
                  <c:v>4281.0</c:v>
                </c:pt>
                <c:pt idx="3176">
                  <c:v>4282.0</c:v>
                </c:pt>
                <c:pt idx="3177">
                  <c:v>4283.0</c:v>
                </c:pt>
                <c:pt idx="3178">
                  <c:v>4285.0</c:v>
                </c:pt>
                <c:pt idx="3179">
                  <c:v>4287.0</c:v>
                </c:pt>
                <c:pt idx="3180">
                  <c:v>4289.0</c:v>
                </c:pt>
                <c:pt idx="3181">
                  <c:v>4291.0</c:v>
                </c:pt>
                <c:pt idx="3182">
                  <c:v>4294.0</c:v>
                </c:pt>
                <c:pt idx="3183">
                  <c:v>4295.0</c:v>
                </c:pt>
                <c:pt idx="3184">
                  <c:v>4296.0</c:v>
                </c:pt>
                <c:pt idx="3185">
                  <c:v>4297.0</c:v>
                </c:pt>
                <c:pt idx="3186">
                  <c:v>4298.0</c:v>
                </c:pt>
                <c:pt idx="3187">
                  <c:v>4299.0</c:v>
                </c:pt>
                <c:pt idx="3188">
                  <c:v>4300.0</c:v>
                </c:pt>
                <c:pt idx="3189">
                  <c:v>4305.0</c:v>
                </c:pt>
                <c:pt idx="3190">
                  <c:v>4306.0</c:v>
                </c:pt>
                <c:pt idx="3191">
                  <c:v>4309.0</c:v>
                </c:pt>
                <c:pt idx="3192">
                  <c:v>4310.0</c:v>
                </c:pt>
                <c:pt idx="3193">
                  <c:v>4311.0</c:v>
                </c:pt>
                <c:pt idx="3194">
                  <c:v>4313.0</c:v>
                </c:pt>
                <c:pt idx="3195">
                  <c:v>4315.0</c:v>
                </c:pt>
                <c:pt idx="3196">
                  <c:v>4316.0</c:v>
                </c:pt>
                <c:pt idx="3197">
                  <c:v>4317.0</c:v>
                </c:pt>
                <c:pt idx="3198">
                  <c:v>4321.0</c:v>
                </c:pt>
                <c:pt idx="3199">
                  <c:v>4322.0</c:v>
                </c:pt>
                <c:pt idx="3200">
                  <c:v>4324.0</c:v>
                </c:pt>
                <c:pt idx="3201">
                  <c:v>4326.0</c:v>
                </c:pt>
                <c:pt idx="3202">
                  <c:v>4328.0</c:v>
                </c:pt>
                <c:pt idx="3203">
                  <c:v>4329.0</c:v>
                </c:pt>
                <c:pt idx="3204">
                  <c:v>4330.0</c:v>
                </c:pt>
                <c:pt idx="3205">
                  <c:v>4334.0</c:v>
                </c:pt>
                <c:pt idx="3206">
                  <c:v>4336.0</c:v>
                </c:pt>
                <c:pt idx="3207">
                  <c:v>4337.0</c:v>
                </c:pt>
                <c:pt idx="3208">
                  <c:v>4338.0</c:v>
                </c:pt>
                <c:pt idx="3209">
                  <c:v>4340.0</c:v>
                </c:pt>
                <c:pt idx="3210">
                  <c:v>4341.0</c:v>
                </c:pt>
                <c:pt idx="3211">
                  <c:v>4343.0</c:v>
                </c:pt>
                <c:pt idx="3212">
                  <c:v>4344.0</c:v>
                </c:pt>
                <c:pt idx="3213">
                  <c:v>4345.0</c:v>
                </c:pt>
                <c:pt idx="3214">
                  <c:v>4346.0</c:v>
                </c:pt>
                <c:pt idx="3215">
                  <c:v>4347.0</c:v>
                </c:pt>
                <c:pt idx="3216">
                  <c:v>4348.0</c:v>
                </c:pt>
                <c:pt idx="3217">
                  <c:v>4349.0</c:v>
                </c:pt>
                <c:pt idx="3218">
                  <c:v>4350.0</c:v>
                </c:pt>
                <c:pt idx="3219">
                  <c:v>4351.0</c:v>
                </c:pt>
                <c:pt idx="3220">
                  <c:v>4354.0</c:v>
                </c:pt>
                <c:pt idx="3221">
                  <c:v>4359.0</c:v>
                </c:pt>
                <c:pt idx="3222">
                  <c:v>4360.0</c:v>
                </c:pt>
                <c:pt idx="3223">
                  <c:v>4361.0</c:v>
                </c:pt>
                <c:pt idx="3224">
                  <c:v>4363.0</c:v>
                </c:pt>
                <c:pt idx="3225">
                  <c:v>4366.0</c:v>
                </c:pt>
                <c:pt idx="3226">
                  <c:v>4367.0</c:v>
                </c:pt>
                <c:pt idx="3227">
                  <c:v>4369.0</c:v>
                </c:pt>
                <c:pt idx="3228">
                  <c:v>4370.0</c:v>
                </c:pt>
                <c:pt idx="3229">
                  <c:v>4371.0</c:v>
                </c:pt>
                <c:pt idx="3230">
                  <c:v>4372.0</c:v>
                </c:pt>
                <c:pt idx="3231">
                  <c:v>4374.0</c:v>
                </c:pt>
                <c:pt idx="3232">
                  <c:v>4376.0</c:v>
                </c:pt>
                <c:pt idx="3233">
                  <c:v>4377.0</c:v>
                </c:pt>
                <c:pt idx="3234">
                  <c:v>4379.0</c:v>
                </c:pt>
                <c:pt idx="3235">
                  <c:v>4382.0</c:v>
                </c:pt>
                <c:pt idx="3236">
                  <c:v>4384.0</c:v>
                </c:pt>
                <c:pt idx="3237">
                  <c:v>4385.0</c:v>
                </c:pt>
                <c:pt idx="3238">
                  <c:v>4387.0</c:v>
                </c:pt>
                <c:pt idx="3239">
                  <c:v>4391.0</c:v>
                </c:pt>
                <c:pt idx="3240">
                  <c:v>4393.0</c:v>
                </c:pt>
                <c:pt idx="3241">
                  <c:v>4394.0</c:v>
                </c:pt>
                <c:pt idx="3242">
                  <c:v>4396.0</c:v>
                </c:pt>
                <c:pt idx="3243">
                  <c:v>4399.0</c:v>
                </c:pt>
                <c:pt idx="3244">
                  <c:v>4401.0</c:v>
                </c:pt>
                <c:pt idx="3245">
                  <c:v>4402.0</c:v>
                </c:pt>
                <c:pt idx="3246">
                  <c:v>4403.0</c:v>
                </c:pt>
                <c:pt idx="3247">
                  <c:v>4406.0</c:v>
                </c:pt>
                <c:pt idx="3248">
                  <c:v>4407.0</c:v>
                </c:pt>
                <c:pt idx="3249">
                  <c:v>4408.0</c:v>
                </c:pt>
                <c:pt idx="3250">
                  <c:v>4409.0</c:v>
                </c:pt>
                <c:pt idx="3251">
                  <c:v>4413.0</c:v>
                </c:pt>
                <c:pt idx="3252">
                  <c:v>4415.0</c:v>
                </c:pt>
                <c:pt idx="3253">
                  <c:v>4418.0</c:v>
                </c:pt>
                <c:pt idx="3254">
                  <c:v>4419.0</c:v>
                </c:pt>
                <c:pt idx="3255">
                  <c:v>4420.0</c:v>
                </c:pt>
                <c:pt idx="3256">
                  <c:v>4422.0</c:v>
                </c:pt>
                <c:pt idx="3257">
                  <c:v>4423.0</c:v>
                </c:pt>
                <c:pt idx="3258">
                  <c:v>4424.0</c:v>
                </c:pt>
                <c:pt idx="3259">
                  <c:v>4425.0</c:v>
                </c:pt>
                <c:pt idx="3260">
                  <c:v>4426.0</c:v>
                </c:pt>
                <c:pt idx="3261">
                  <c:v>4427.0</c:v>
                </c:pt>
                <c:pt idx="3262">
                  <c:v>4429.0</c:v>
                </c:pt>
                <c:pt idx="3263">
                  <c:v>4436.0</c:v>
                </c:pt>
                <c:pt idx="3264">
                  <c:v>4438.0</c:v>
                </c:pt>
                <c:pt idx="3265">
                  <c:v>4440.0</c:v>
                </c:pt>
                <c:pt idx="3266">
                  <c:v>4441.0</c:v>
                </c:pt>
                <c:pt idx="3267">
                  <c:v>4442.0</c:v>
                </c:pt>
                <c:pt idx="3268">
                  <c:v>4443.0</c:v>
                </c:pt>
                <c:pt idx="3269">
                  <c:v>4444.0</c:v>
                </c:pt>
                <c:pt idx="3270">
                  <c:v>4445.0</c:v>
                </c:pt>
                <c:pt idx="3271">
                  <c:v>4446.0</c:v>
                </c:pt>
                <c:pt idx="3272">
                  <c:v>4447.0</c:v>
                </c:pt>
                <c:pt idx="3273">
                  <c:v>4448.0</c:v>
                </c:pt>
                <c:pt idx="3274">
                  <c:v>4449.0</c:v>
                </c:pt>
                <c:pt idx="3275">
                  <c:v>4450.0</c:v>
                </c:pt>
                <c:pt idx="3276">
                  <c:v>4451.0</c:v>
                </c:pt>
                <c:pt idx="3277">
                  <c:v>4452.0</c:v>
                </c:pt>
                <c:pt idx="3278">
                  <c:v>4453.0</c:v>
                </c:pt>
                <c:pt idx="3279">
                  <c:v>4455.0</c:v>
                </c:pt>
                <c:pt idx="3280">
                  <c:v>4460.0</c:v>
                </c:pt>
                <c:pt idx="3281">
                  <c:v>4462.0</c:v>
                </c:pt>
                <c:pt idx="3282">
                  <c:v>4463.0</c:v>
                </c:pt>
                <c:pt idx="3283">
                  <c:v>4464.0</c:v>
                </c:pt>
                <c:pt idx="3284">
                  <c:v>4465.0</c:v>
                </c:pt>
                <c:pt idx="3285">
                  <c:v>4466.0</c:v>
                </c:pt>
                <c:pt idx="3286">
                  <c:v>4467.0</c:v>
                </c:pt>
                <c:pt idx="3287">
                  <c:v>4469.0</c:v>
                </c:pt>
                <c:pt idx="3288">
                  <c:v>4470.0</c:v>
                </c:pt>
                <c:pt idx="3289">
                  <c:v>4471.0</c:v>
                </c:pt>
                <c:pt idx="3290">
                  <c:v>4472.0</c:v>
                </c:pt>
                <c:pt idx="3291">
                  <c:v>4475.0</c:v>
                </c:pt>
                <c:pt idx="3292">
                  <c:v>4477.0</c:v>
                </c:pt>
                <c:pt idx="3293">
                  <c:v>4478.0</c:v>
                </c:pt>
                <c:pt idx="3294">
                  <c:v>4480.0</c:v>
                </c:pt>
                <c:pt idx="3295">
                  <c:v>4484.0</c:v>
                </c:pt>
                <c:pt idx="3296">
                  <c:v>4485.0</c:v>
                </c:pt>
                <c:pt idx="3297">
                  <c:v>4486.0</c:v>
                </c:pt>
                <c:pt idx="3298">
                  <c:v>4489.0</c:v>
                </c:pt>
                <c:pt idx="3299">
                  <c:v>4490.0</c:v>
                </c:pt>
                <c:pt idx="3300">
                  <c:v>4491.0</c:v>
                </c:pt>
                <c:pt idx="3301">
                  <c:v>4492.0</c:v>
                </c:pt>
                <c:pt idx="3302">
                  <c:v>4494.0</c:v>
                </c:pt>
                <c:pt idx="3303">
                  <c:v>4498.0</c:v>
                </c:pt>
                <c:pt idx="3304">
                  <c:v>4499.0</c:v>
                </c:pt>
                <c:pt idx="3305">
                  <c:v>4501.0</c:v>
                </c:pt>
                <c:pt idx="3306">
                  <c:v>4505.0</c:v>
                </c:pt>
                <c:pt idx="3307">
                  <c:v>4509.0</c:v>
                </c:pt>
                <c:pt idx="3308">
                  <c:v>4510.0</c:v>
                </c:pt>
                <c:pt idx="3309">
                  <c:v>4512.0</c:v>
                </c:pt>
                <c:pt idx="3310">
                  <c:v>4513.0</c:v>
                </c:pt>
                <c:pt idx="3311">
                  <c:v>4517.0</c:v>
                </c:pt>
                <c:pt idx="3312">
                  <c:v>4518.0</c:v>
                </c:pt>
                <c:pt idx="3313">
                  <c:v>4521.0</c:v>
                </c:pt>
                <c:pt idx="3314">
                  <c:v>4523.0</c:v>
                </c:pt>
                <c:pt idx="3315">
                  <c:v>4527.0</c:v>
                </c:pt>
                <c:pt idx="3316">
                  <c:v>4529.0</c:v>
                </c:pt>
                <c:pt idx="3317">
                  <c:v>4531.0</c:v>
                </c:pt>
                <c:pt idx="3318">
                  <c:v>4532.0</c:v>
                </c:pt>
                <c:pt idx="3319">
                  <c:v>4534.0</c:v>
                </c:pt>
                <c:pt idx="3320">
                  <c:v>4535.0</c:v>
                </c:pt>
                <c:pt idx="3321">
                  <c:v>4537.0</c:v>
                </c:pt>
                <c:pt idx="3322">
                  <c:v>4538.0</c:v>
                </c:pt>
                <c:pt idx="3323">
                  <c:v>4539.0</c:v>
                </c:pt>
                <c:pt idx="3324">
                  <c:v>4541.0</c:v>
                </c:pt>
                <c:pt idx="3325">
                  <c:v>4542.0</c:v>
                </c:pt>
                <c:pt idx="3326">
                  <c:v>4546.0</c:v>
                </c:pt>
                <c:pt idx="3327">
                  <c:v>4550.0</c:v>
                </c:pt>
                <c:pt idx="3328">
                  <c:v>4552.0</c:v>
                </c:pt>
                <c:pt idx="3329">
                  <c:v>4553.0</c:v>
                </c:pt>
                <c:pt idx="3330">
                  <c:v>4557.0</c:v>
                </c:pt>
                <c:pt idx="3331">
                  <c:v>4558.0</c:v>
                </c:pt>
                <c:pt idx="3332">
                  <c:v>4559.0</c:v>
                </c:pt>
                <c:pt idx="3333">
                  <c:v>4560.0</c:v>
                </c:pt>
                <c:pt idx="3334">
                  <c:v>4561.0</c:v>
                </c:pt>
                <c:pt idx="3335">
                  <c:v>4565.0</c:v>
                </c:pt>
                <c:pt idx="3336">
                  <c:v>4566.0</c:v>
                </c:pt>
                <c:pt idx="3337">
                  <c:v>4568.0</c:v>
                </c:pt>
                <c:pt idx="3338">
                  <c:v>4572.0</c:v>
                </c:pt>
                <c:pt idx="3339">
                  <c:v>4573.0</c:v>
                </c:pt>
                <c:pt idx="3340">
                  <c:v>4577.0</c:v>
                </c:pt>
                <c:pt idx="3341">
                  <c:v>4581.0</c:v>
                </c:pt>
                <c:pt idx="3342">
                  <c:v>4584.0</c:v>
                </c:pt>
                <c:pt idx="3343">
                  <c:v>4585.0</c:v>
                </c:pt>
                <c:pt idx="3344">
                  <c:v>4587.0</c:v>
                </c:pt>
                <c:pt idx="3345">
                  <c:v>4588.0</c:v>
                </c:pt>
                <c:pt idx="3346">
                  <c:v>4589.0</c:v>
                </c:pt>
                <c:pt idx="3347">
                  <c:v>4590.0</c:v>
                </c:pt>
                <c:pt idx="3348">
                  <c:v>4597.0</c:v>
                </c:pt>
                <c:pt idx="3349">
                  <c:v>4599.0</c:v>
                </c:pt>
                <c:pt idx="3350">
                  <c:v>4601.0</c:v>
                </c:pt>
                <c:pt idx="3351">
                  <c:v>4603.0</c:v>
                </c:pt>
                <c:pt idx="3352">
                  <c:v>4604.0</c:v>
                </c:pt>
                <c:pt idx="3353">
                  <c:v>4607.0</c:v>
                </c:pt>
                <c:pt idx="3354">
                  <c:v>4611.0</c:v>
                </c:pt>
                <c:pt idx="3355">
                  <c:v>4618.0</c:v>
                </c:pt>
                <c:pt idx="3356">
                  <c:v>4625.0</c:v>
                </c:pt>
                <c:pt idx="3357">
                  <c:v>4629.0</c:v>
                </c:pt>
                <c:pt idx="3358">
                  <c:v>4631.0</c:v>
                </c:pt>
                <c:pt idx="3359">
                  <c:v>4632.0</c:v>
                </c:pt>
                <c:pt idx="3360">
                  <c:v>4635.0</c:v>
                </c:pt>
                <c:pt idx="3361">
                  <c:v>4638.0</c:v>
                </c:pt>
                <c:pt idx="3362">
                  <c:v>4648.0</c:v>
                </c:pt>
                <c:pt idx="3363">
                  <c:v>4654.0</c:v>
                </c:pt>
                <c:pt idx="3364">
                  <c:v>4656.0</c:v>
                </c:pt>
                <c:pt idx="3365">
                  <c:v>4658.0</c:v>
                </c:pt>
                <c:pt idx="3366">
                  <c:v>4659.0</c:v>
                </c:pt>
                <c:pt idx="3367">
                  <c:v>4660.0</c:v>
                </c:pt>
                <c:pt idx="3368">
                  <c:v>4665.0</c:v>
                </c:pt>
                <c:pt idx="3369">
                  <c:v>4666.0</c:v>
                </c:pt>
                <c:pt idx="3370">
                  <c:v>4668.0</c:v>
                </c:pt>
                <c:pt idx="3371">
                  <c:v>4670.0</c:v>
                </c:pt>
                <c:pt idx="3372">
                  <c:v>4671.0</c:v>
                </c:pt>
                <c:pt idx="3373">
                  <c:v>4672.0</c:v>
                </c:pt>
                <c:pt idx="3374">
                  <c:v>4676.0</c:v>
                </c:pt>
                <c:pt idx="3375">
                  <c:v>4682.0</c:v>
                </c:pt>
                <c:pt idx="3376">
                  <c:v>4686.0</c:v>
                </c:pt>
                <c:pt idx="3377">
                  <c:v>4687.0</c:v>
                </c:pt>
                <c:pt idx="3378">
                  <c:v>4688.0</c:v>
                </c:pt>
                <c:pt idx="3379">
                  <c:v>4689.0</c:v>
                </c:pt>
                <c:pt idx="3380">
                  <c:v>4691.0</c:v>
                </c:pt>
                <c:pt idx="3381">
                  <c:v>4693.0</c:v>
                </c:pt>
                <c:pt idx="3382">
                  <c:v>4697.0</c:v>
                </c:pt>
                <c:pt idx="3383">
                  <c:v>4703.0</c:v>
                </c:pt>
                <c:pt idx="3384">
                  <c:v>4704.0</c:v>
                </c:pt>
                <c:pt idx="3385">
                  <c:v>4707.0</c:v>
                </c:pt>
                <c:pt idx="3386">
                  <c:v>4709.0</c:v>
                </c:pt>
                <c:pt idx="3387">
                  <c:v>4711.0</c:v>
                </c:pt>
                <c:pt idx="3388">
                  <c:v>4719.0</c:v>
                </c:pt>
                <c:pt idx="3389">
                  <c:v>4720.0</c:v>
                </c:pt>
                <c:pt idx="3390">
                  <c:v>4723.0</c:v>
                </c:pt>
                <c:pt idx="3391">
                  <c:v>4726.0</c:v>
                </c:pt>
                <c:pt idx="3392">
                  <c:v>4727.0</c:v>
                </c:pt>
                <c:pt idx="3393">
                  <c:v>4730.0</c:v>
                </c:pt>
                <c:pt idx="3394">
                  <c:v>4731.0</c:v>
                </c:pt>
                <c:pt idx="3395">
                  <c:v>4735.0</c:v>
                </c:pt>
                <c:pt idx="3396">
                  <c:v>4739.0</c:v>
                </c:pt>
                <c:pt idx="3397">
                  <c:v>4741.0</c:v>
                </c:pt>
                <c:pt idx="3398">
                  <c:v>4742.0</c:v>
                </c:pt>
                <c:pt idx="3399">
                  <c:v>4743.0</c:v>
                </c:pt>
                <c:pt idx="3400">
                  <c:v>4745.0</c:v>
                </c:pt>
                <c:pt idx="3401">
                  <c:v>4748.0</c:v>
                </c:pt>
                <c:pt idx="3402">
                  <c:v>4751.0</c:v>
                </c:pt>
                <c:pt idx="3403">
                  <c:v>4752.0</c:v>
                </c:pt>
                <c:pt idx="3404">
                  <c:v>4753.0</c:v>
                </c:pt>
                <c:pt idx="3405">
                  <c:v>4756.0</c:v>
                </c:pt>
                <c:pt idx="3406">
                  <c:v>4757.0</c:v>
                </c:pt>
                <c:pt idx="3407">
                  <c:v>4761.0</c:v>
                </c:pt>
                <c:pt idx="3408">
                  <c:v>4762.0</c:v>
                </c:pt>
                <c:pt idx="3409">
                  <c:v>4771.0</c:v>
                </c:pt>
                <c:pt idx="3410">
                  <c:v>4773.0</c:v>
                </c:pt>
                <c:pt idx="3411">
                  <c:v>4775.0</c:v>
                </c:pt>
                <c:pt idx="3412">
                  <c:v>4783.0</c:v>
                </c:pt>
                <c:pt idx="3413">
                  <c:v>4784.0</c:v>
                </c:pt>
                <c:pt idx="3414">
                  <c:v>4787.0</c:v>
                </c:pt>
                <c:pt idx="3415">
                  <c:v>4799.0</c:v>
                </c:pt>
                <c:pt idx="3416">
                  <c:v>4803.0</c:v>
                </c:pt>
                <c:pt idx="3417">
                  <c:v>4811.0</c:v>
                </c:pt>
                <c:pt idx="3418">
                  <c:v>4812.0</c:v>
                </c:pt>
                <c:pt idx="3419">
                  <c:v>4814.0</c:v>
                </c:pt>
                <c:pt idx="3420">
                  <c:v>4818.0</c:v>
                </c:pt>
                <c:pt idx="3421">
                  <c:v>4819.0</c:v>
                </c:pt>
                <c:pt idx="3422">
                  <c:v>4826.0</c:v>
                </c:pt>
                <c:pt idx="3423">
                  <c:v>4827.0</c:v>
                </c:pt>
                <c:pt idx="3424">
                  <c:v>4834.0</c:v>
                </c:pt>
                <c:pt idx="3425">
                  <c:v>4835.0</c:v>
                </c:pt>
                <c:pt idx="3426">
                  <c:v>4836.0</c:v>
                </c:pt>
                <c:pt idx="3427">
                  <c:v>4837.0</c:v>
                </c:pt>
                <c:pt idx="3428">
                  <c:v>4846.0</c:v>
                </c:pt>
                <c:pt idx="3429">
                  <c:v>4851.0</c:v>
                </c:pt>
                <c:pt idx="3430">
                  <c:v>4852.0</c:v>
                </c:pt>
                <c:pt idx="3431">
                  <c:v>4854.0</c:v>
                </c:pt>
                <c:pt idx="3432">
                  <c:v>4857.0</c:v>
                </c:pt>
                <c:pt idx="3433">
                  <c:v>4859.0</c:v>
                </c:pt>
                <c:pt idx="3434">
                  <c:v>4869.0</c:v>
                </c:pt>
                <c:pt idx="3435">
                  <c:v>4871.0</c:v>
                </c:pt>
                <c:pt idx="3436">
                  <c:v>4872.0</c:v>
                </c:pt>
                <c:pt idx="3437">
                  <c:v>4875.0</c:v>
                </c:pt>
                <c:pt idx="3438">
                  <c:v>4881.0</c:v>
                </c:pt>
                <c:pt idx="3439">
                  <c:v>4888.0</c:v>
                </c:pt>
                <c:pt idx="3440">
                  <c:v>4889.0</c:v>
                </c:pt>
                <c:pt idx="3441">
                  <c:v>4895.0</c:v>
                </c:pt>
                <c:pt idx="3442">
                  <c:v>4897.0</c:v>
                </c:pt>
                <c:pt idx="3443">
                  <c:v>4899.0</c:v>
                </c:pt>
                <c:pt idx="3444">
                  <c:v>4900.0</c:v>
                </c:pt>
                <c:pt idx="3445">
                  <c:v>4905.0</c:v>
                </c:pt>
                <c:pt idx="3446">
                  <c:v>4906.0</c:v>
                </c:pt>
                <c:pt idx="3447">
                  <c:v>4908.0</c:v>
                </c:pt>
                <c:pt idx="3448">
                  <c:v>4909.0</c:v>
                </c:pt>
                <c:pt idx="3449">
                  <c:v>4912.0</c:v>
                </c:pt>
                <c:pt idx="3450">
                  <c:v>4918.0</c:v>
                </c:pt>
                <c:pt idx="3451">
                  <c:v>4921.0</c:v>
                </c:pt>
                <c:pt idx="3452">
                  <c:v>4925.0</c:v>
                </c:pt>
                <c:pt idx="3453">
                  <c:v>4926.0</c:v>
                </c:pt>
                <c:pt idx="3454">
                  <c:v>4928.0</c:v>
                </c:pt>
                <c:pt idx="3455">
                  <c:v>4929.0</c:v>
                </c:pt>
                <c:pt idx="3456">
                  <c:v>4931.0</c:v>
                </c:pt>
                <c:pt idx="3457">
                  <c:v>4932.0</c:v>
                </c:pt>
                <c:pt idx="3458">
                  <c:v>4934.0</c:v>
                </c:pt>
                <c:pt idx="3459">
                  <c:v>4939.0</c:v>
                </c:pt>
                <c:pt idx="3460">
                  <c:v>4946.0</c:v>
                </c:pt>
                <c:pt idx="3461">
                  <c:v>4947.0</c:v>
                </c:pt>
                <c:pt idx="3462">
                  <c:v>4955.0</c:v>
                </c:pt>
                <c:pt idx="3463">
                  <c:v>4957.0</c:v>
                </c:pt>
                <c:pt idx="3464">
                  <c:v>4964.0</c:v>
                </c:pt>
                <c:pt idx="3465">
                  <c:v>4967.0</c:v>
                </c:pt>
                <c:pt idx="3466">
                  <c:v>4977.0</c:v>
                </c:pt>
                <c:pt idx="3467">
                  <c:v>4982.0</c:v>
                </c:pt>
                <c:pt idx="3468">
                  <c:v>4986.0</c:v>
                </c:pt>
                <c:pt idx="3469">
                  <c:v>4989.0</c:v>
                </c:pt>
                <c:pt idx="3470">
                  <c:v>4991.0</c:v>
                </c:pt>
                <c:pt idx="3471">
                  <c:v>5008.0</c:v>
                </c:pt>
                <c:pt idx="3472">
                  <c:v>5011.0</c:v>
                </c:pt>
                <c:pt idx="3473">
                  <c:v>5014.0</c:v>
                </c:pt>
                <c:pt idx="3474">
                  <c:v>5022.0</c:v>
                </c:pt>
                <c:pt idx="3475">
                  <c:v>5026.0</c:v>
                </c:pt>
                <c:pt idx="3476">
                  <c:v>5030.0</c:v>
                </c:pt>
                <c:pt idx="3477">
                  <c:v>5034.0</c:v>
                </c:pt>
                <c:pt idx="3478">
                  <c:v>5035.0</c:v>
                </c:pt>
                <c:pt idx="3479">
                  <c:v>5046.0</c:v>
                </c:pt>
                <c:pt idx="3480">
                  <c:v>5050.0</c:v>
                </c:pt>
                <c:pt idx="3481">
                  <c:v>5057.0</c:v>
                </c:pt>
                <c:pt idx="3482">
                  <c:v>5071.0</c:v>
                </c:pt>
                <c:pt idx="3483">
                  <c:v>5081.0</c:v>
                </c:pt>
                <c:pt idx="3484">
                  <c:v>5083.0</c:v>
                </c:pt>
                <c:pt idx="3485">
                  <c:v>5085.0</c:v>
                </c:pt>
                <c:pt idx="3486">
                  <c:v>5089.0</c:v>
                </c:pt>
                <c:pt idx="3487">
                  <c:v>5095.0</c:v>
                </c:pt>
                <c:pt idx="3488">
                  <c:v>5100.0</c:v>
                </c:pt>
                <c:pt idx="3489">
                  <c:v>5103.0</c:v>
                </c:pt>
                <c:pt idx="3490">
                  <c:v>5109.0</c:v>
                </c:pt>
                <c:pt idx="3491">
                  <c:v>5112.0</c:v>
                </c:pt>
                <c:pt idx="3492">
                  <c:v>5124.0</c:v>
                </c:pt>
                <c:pt idx="3493">
                  <c:v>5128.0</c:v>
                </c:pt>
                <c:pt idx="3494">
                  <c:v>5130.0</c:v>
                </c:pt>
                <c:pt idx="3495">
                  <c:v>5144.0</c:v>
                </c:pt>
                <c:pt idx="3496">
                  <c:v>5146.0</c:v>
                </c:pt>
                <c:pt idx="3497">
                  <c:v>5158.0</c:v>
                </c:pt>
                <c:pt idx="3498">
                  <c:v>5160.0</c:v>
                </c:pt>
                <c:pt idx="3499">
                  <c:v>5163.0</c:v>
                </c:pt>
                <c:pt idx="3500">
                  <c:v>5169.0</c:v>
                </c:pt>
                <c:pt idx="3501">
                  <c:v>5170.0</c:v>
                </c:pt>
                <c:pt idx="3502">
                  <c:v>5176.0</c:v>
                </c:pt>
                <c:pt idx="3503">
                  <c:v>5178.0</c:v>
                </c:pt>
                <c:pt idx="3504">
                  <c:v>5190.0</c:v>
                </c:pt>
                <c:pt idx="3505">
                  <c:v>5191.0</c:v>
                </c:pt>
                <c:pt idx="3506">
                  <c:v>5195.0</c:v>
                </c:pt>
                <c:pt idx="3507">
                  <c:v>5199.0</c:v>
                </c:pt>
                <c:pt idx="3508">
                  <c:v>5212.0</c:v>
                </c:pt>
                <c:pt idx="3509">
                  <c:v>5229.0</c:v>
                </c:pt>
                <c:pt idx="3510">
                  <c:v>5241.0</c:v>
                </c:pt>
                <c:pt idx="3511">
                  <c:v>5249.0</c:v>
                </c:pt>
                <c:pt idx="3512">
                  <c:v>5256.0</c:v>
                </c:pt>
                <c:pt idx="3513">
                  <c:v>5262.0</c:v>
                </c:pt>
                <c:pt idx="3514">
                  <c:v>5267.0</c:v>
                </c:pt>
                <c:pt idx="3515">
                  <c:v>5268.0</c:v>
                </c:pt>
                <c:pt idx="3516">
                  <c:v>5274.0</c:v>
                </c:pt>
                <c:pt idx="3517">
                  <c:v>5275.0</c:v>
                </c:pt>
                <c:pt idx="3518">
                  <c:v>5296.0</c:v>
                </c:pt>
                <c:pt idx="3519">
                  <c:v>5300.0</c:v>
                </c:pt>
                <c:pt idx="3520">
                  <c:v>5303.0</c:v>
                </c:pt>
                <c:pt idx="3521">
                  <c:v>5305.0</c:v>
                </c:pt>
                <c:pt idx="3522">
                  <c:v>5309.0</c:v>
                </c:pt>
                <c:pt idx="3523">
                  <c:v>5314.0</c:v>
                </c:pt>
                <c:pt idx="3524">
                  <c:v>5316.0</c:v>
                </c:pt>
                <c:pt idx="3525">
                  <c:v>5318.0</c:v>
                </c:pt>
                <c:pt idx="3526">
                  <c:v>5319.0</c:v>
                </c:pt>
                <c:pt idx="3527">
                  <c:v>5329.0</c:v>
                </c:pt>
                <c:pt idx="3528">
                  <c:v>5330.0</c:v>
                </c:pt>
                <c:pt idx="3529">
                  <c:v>5341.0</c:v>
                </c:pt>
                <c:pt idx="3530">
                  <c:v>5343.0</c:v>
                </c:pt>
                <c:pt idx="3531">
                  <c:v>5349.0</c:v>
                </c:pt>
                <c:pt idx="3532">
                  <c:v>5353.0</c:v>
                </c:pt>
                <c:pt idx="3533">
                  <c:v>5357.0</c:v>
                </c:pt>
                <c:pt idx="3534">
                  <c:v>5358.0</c:v>
                </c:pt>
                <c:pt idx="3535">
                  <c:v>5371.0</c:v>
                </c:pt>
                <c:pt idx="3536">
                  <c:v>5376.0</c:v>
                </c:pt>
                <c:pt idx="3537">
                  <c:v>5378.0</c:v>
                </c:pt>
                <c:pt idx="3538">
                  <c:v>5380.0</c:v>
                </c:pt>
                <c:pt idx="3539">
                  <c:v>5397.0</c:v>
                </c:pt>
                <c:pt idx="3540">
                  <c:v>5406.0</c:v>
                </c:pt>
                <c:pt idx="3541">
                  <c:v>5416.0</c:v>
                </c:pt>
                <c:pt idx="3542">
                  <c:v>5421.0</c:v>
                </c:pt>
                <c:pt idx="3543">
                  <c:v>5424.0</c:v>
                </c:pt>
                <c:pt idx="3544">
                  <c:v>5428.0</c:v>
                </c:pt>
                <c:pt idx="3545">
                  <c:v>5433.0</c:v>
                </c:pt>
                <c:pt idx="3546">
                  <c:v>5439.0</c:v>
                </c:pt>
                <c:pt idx="3547">
                  <c:v>5442.0</c:v>
                </c:pt>
                <c:pt idx="3548">
                  <c:v>5456.0</c:v>
                </c:pt>
                <c:pt idx="3549">
                  <c:v>5459.0</c:v>
                </c:pt>
                <c:pt idx="3550">
                  <c:v>5464.0</c:v>
                </c:pt>
                <c:pt idx="3551">
                  <c:v>5472.0</c:v>
                </c:pt>
                <c:pt idx="3552">
                  <c:v>5478.0</c:v>
                </c:pt>
                <c:pt idx="3553">
                  <c:v>5482.0</c:v>
                </c:pt>
                <c:pt idx="3554">
                  <c:v>5517.0</c:v>
                </c:pt>
                <c:pt idx="3555">
                  <c:v>5527.0</c:v>
                </c:pt>
                <c:pt idx="3556">
                  <c:v>5531.0</c:v>
                </c:pt>
                <c:pt idx="3557">
                  <c:v>5533.0</c:v>
                </c:pt>
                <c:pt idx="3558">
                  <c:v>5558.0</c:v>
                </c:pt>
                <c:pt idx="3559">
                  <c:v>5559.0</c:v>
                </c:pt>
                <c:pt idx="3560">
                  <c:v>5567.0</c:v>
                </c:pt>
                <c:pt idx="3561">
                  <c:v>5576.0</c:v>
                </c:pt>
                <c:pt idx="3562">
                  <c:v>5579.0</c:v>
                </c:pt>
                <c:pt idx="3563">
                  <c:v>5586.0</c:v>
                </c:pt>
                <c:pt idx="3564">
                  <c:v>5591.0</c:v>
                </c:pt>
                <c:pt idx="3565">
                  <c:v>5622.0</c:v>
                </c:pt>
                <c:pt idx="3566">
                  <c:v>5634.0</c:v>
                </c:pt>
                <c:pt idx="3567">
                  <c:v>5650.0</c:v>
                </c:pt>
                <c:pt idx="3568">
                  <c:v>5652.0</c:v>
                </c:pt>
                <c:pt idx="3569">
                  <c:v>5654.0</c:v>
                </c:pt>
                <c:pt idx="3570">
                  <c:v>5670.0</c:v>
                </c:pt>
                <c:pt idx="3571">
                  <c:v>5671.0</c:v>
                </c:pt>
                <c:pt idx="3572">
                  <c:v>5711.0</c:v>
                </c:pt>
                <c:pt idx="3573">
                  <c:v>5713.0</c:v>
                </c:pt>
                <c:pt idx="3574">
                  <c:v>5739.0</c:v>
                </c:pt>
                <c:pt idx="3575">
                  <c:v>5744.0</c:v>
                </c:pt>
                <c:pt idx="3576">
                  <c:v>5745.0</c:v>
                </c:pt>
                <c:pt idx="3577">
                  <c:v>5754.0</c:v>
                </c:pt>
                <c:pt idx="3578">
                  <c:v>5761.0</c:v>
                </c:pt>
                <c:pt idx="3579">
                  <c:v>5766.0</c:v>
                </c:pt>
                <c:pt idx="3580">
                  <c:v>5800.0</c:v>
                </c:pt>
                <c:pt idx="3581">
                  <c:v>5804.0</c:v>
                </c:pt>
                <c:pt idx="3582">
                  <c:v>5808.0</c:v>
                </c:pt>
                <c:pt idx="3583">
                  <c:v>5811.0</c:v>
                </c:pt>
                <c:pt idx="3584">
                  <c:v>5823.0</c:v>
                </c:pt>
                <c:pt idx="3585">
                  <c:v>5842.0</c:v>
                </c:pt>
                <c:pt idx="3586">
                  <c:v>5850.0</c:v>
                </c:pt>
                <c:pt idx="3587">
                  <c:v>5885.0</c:v>
                </c:pt>
                <c:pt idx="3588">
                  <c:v>5898.0</c:v>
                </c:pt>
                <c:pt idx="3589">
                  <c:v>5937.0</c:v>
                </c:pt>
                <c:pt idx="3590">
                  <c:v>5952.0</c:v>
                </c:pt>
                <c:pt idx="3591">
                  <c:v>5962.0</c:v>
                </c:pt>
                <c:pt idx="3592">
                  <c:v>6031.0</c:v>
                </c:pt>
                <c:pt idx="3593">
                  <c:v>6063.0</c:v>
                </c:pt>
                <c:pt idx="3594">
                  <c:v>6208.0</c:v>
                </c:pt>
                <c:pt idx="3595">
                  <c:v>6253.0</c:v>
                </c:pt>
                <c:pt idx="3596">
                  <c:v>6297.0</c:v>
                </c:pt>
                <c:pt idx="3597">
                  <c:v>6424.0</c:v>
                </c:pt>
                <c:pt idx="3598">
                  <c:v>6476.0</c:v>
                </c:pt>
                <c:pt idx="3599">
                  <c:v>6629.0</c:v>
                </c:pt>
                <c:pt idx="3600">
                  <c:v>6633.0</c:v>
                </c:pt>
                <c:pt idx="3601">
                  <c:v>6636.0</c:v>
                </c:pt>
                <c:pt idx="3602">
                  <c:v>6814.0</c:v>
                </c:pt>
                <c:pt idx="3603">
                  <c:v>6910.0</c:v>
                </c:pt>
              </c:numCache>
            </c:numRef>
          </c:xVal>
          <c:yVal>
            <c:numRef>
              <c:f>Sheet4!$C:$C</c:f>
              <c:numCache>
                <c:formatCode>0.00E+00</c:formatCode>
                <c:ptCount val="1048576"/>
                <c:pt idx="0">
                  <c:v>0.000579466890460776</c:v>
                </c:pt>
                <c:pt idx="1">
                  <c:v>0.000899172761059824</c:v>
                </c:pt>
                <c:pt idx="2">
                  <c:v>0.000799264676497622</c:v>
                </c:pt>
                <c:pt idx="3">
                  <c:v>0.000499540422811013</c:v>
                </c:pt>
                <c:pt idx="4">
                  <c:v>0.000599448507373216</c:v>
                </c:pt>
                <c:pt idx="5">
                  <c:v>0.000599448507373216</c:v>
                </c:pt>
                <c:pt idx="6">
                  <c:v>0.000639411741198097</c:v>
                </c:pt>
                <c:pt idx="7">
                  <c:v>0.000699356591935419</c:v>
                </c:pt>
                <c:pt idx="8">
                  <c:v>0.00037965072133637</c:v>
                </c:pt>
                <c:pt idx="9">
                  <c:v>0.000619430124285657</c:v>
                </c:pt>
                <c:pt idx="10">
                  <c:v>0.000859209527234943</c:v>
                </c:pt>
                <c:pt idx="11">
                  <c:v>0.000539503656635895</c:v>
                </c:pt>
                <c:pt idx="12">
                  <c:v>0.0007393198257603</c:v>
                </c:pt>
                <c:pt idx="13">
                  <c:v>0.000819246293410062</c:v>
                </c:pt>
                <c:pt idx="14">
                  <c:v>0.000819246293410062</c:v>
                </c:pt>
                <c:pt idx="15">
                  <c:v>0.000619430124285657</c:v>
                </c:pt>
                <c:pt idx="16">
                  <c:v>0.000579466890460776</c:v>
                </c:pt>
                <c:pt idx="17">
                  <c:v>0.000339687487511489</c:v>
                </c:pt>
                <c:pt idx="18">
                  <c:v>0.000519522039723454</c:v>
                </c:pt>
                <c:pt idx="19">
                  <c:v>0.000899172761059824</c:v>
                </c:pt>
                <c:pt idx="20">
                  <c:v>0.000839227910322503</c:v>
                </c:pt>
                <c:pt idx="21">
                  <c:v>0.000599448507373216</c:v>
                </c:pt>
                <c:pt idx="22">
                  <c:v>0.0007393198257603</c:v>
                </c:pt>
                <c:pt idx="23">
                  <c:v>0.000679374975022978</c:v>
                </c:pt>
                <c:pt idx="24">
                  <c:v>0.0007393198257603</c:v>
                </c:pt>
                <c:pt idx="25">
                  <c:v>0.000699356591935419</c:v>
                </c:pt>
                <c:pt idx="26">
                  <c:v>0.000639411741198097</c:v>
                </c:pt>
                <c:pt idx="27">
                  <c:v>0.000479558805898573</c:v>
                </c:pt>
                <c:pt idx="28">
                  <c:v>0.000719338208847859</c:v>
                </c:pt>
                <c:pt idx="29">
                  <c:v>0.000559485273548335</c:v>
                </c:pt>
                <c:pt idx="30">
                  <c:v>0.000659393358110538</c:v>
                </c:pt>
                <c:pt idx="31">
                  <c:v>0.000579466890460776</c:v>
                </c:pt>
                <c:pt idx="32">
                  <c:v>0.000959117611797146</c:v>
                </c:pt>
                <c:pt idx="33">
                  <c:v>0.000679374975022978</c:v>
                </c:pt>
                <c:pt idx="34">
                  <c:v>0.000599448507373216</c:v>
                </c:pt>
                <c:pt idx="35">
                  <c:v>0.0007393198257603</c:v>
                </c:pt>
                <c:pt idx="36">
                  <c:v>0.000759301442672741</c:v>
                </c:pt>
                <c:pt idx="37">
                  <c:v>0.000619430124285657</c:v>
                </c:pt>
                <c:pt idx="38">
                  <c:v>0.000519522039723454</c:v>
                </c:pt>
                <c:pt idx="39">
                  <c:v>0.000639411741198097</c:v>
                </c:pt>
                <c:pt idx="40">
                  <c:v>0.000539503656635895</c:v>
                </c:pt>
                <c:pt idx="41">
                  <c:v>0.000539503656635895</c:v>
                </c:pt>
                <c:pt idx="42">
                  <c:v>0.000679374975022978</c:v>
                </c:pt>
                <c:pt idx="43">
                  <c:v>0.000719338208847859</c:v>
                </c:pt>
                <c:pt idx="44">
                  <c:v>0.000879191144147384</c:v>
                </c:pt>
                <c:pt idx="45">
                  <c:v>0.000799264676497622</c:v>
                </c:pt>
                <c:pt idx="46">
                  <c:v>0.000459577188986132</c:v>
                </c:pt>
                <c:pt idx="47">
                  <c:v>0.000779283059585181</c:v>
                </c:pt>
                <c:pt idx="48">
                  <c:v>0.000559485273548335</c:v>
                </c:pt>
                <c:pt idx="49">
                  <c:v>0.000679374975022978</c:v>
                </c:pt>
                <c:pt idx="50">
                  <c:v>0.000659393358110538</c:v>
                </c:pt>
                <c:pt idx="51">
                  <c:v>0.000559485273548335</c:v>
                </c:pt>
                <c:pt idx="52">
                  <c:v>0.000879191144147384</c:v>
                </c:pt>
                <c:pt idx="53">
                  <c:v>0.0007393198257603</c:v>
                </c:pt>
                <c:pt idx="54">
                  <c:v>0.000759301442672741</c:v>
                </c:pt>
                <c:pt idx="55">
                  <c:v>0.000539503656635895</c:v>
                </c:pt>
                <c:pt idx="56">
                  <c:v>0.000699356591935419</c:v>
                </c:pt>
                <c:pt idx="57">
                  <c:v>0.000759301442672741</c:v>
                </c:pt>
                <c:pt idx="58">
                  <c:v>0.000779283059585181</c:v>
                </c:pt>
                <c:pt idx="59">
                  <c:v>0.000439595572073692</c:v>
                </c:pt>
                <c:pt idx="60">
                  <c:v>0.000619430124285657</c:v>
                </c:pt>
                <c:pt idx="61">
                  <c:v>0.000859209527234943</c:v>
                </c:pt>
                <c:pt idx="62">
                  <c:v>0.000599448507373216</c:v>
                </c:pt>
                <c:pt idx="63">
                  <c:v>0.000599448507373216</c:v>
                </c:pt>
                <c:pt idx="64">
                  <c:v>0.000759301442672741</c:v>
                </c:pt>
                <c:pt idx="65">
                  <c:v>0.000779283059585181</c:v>
                </c:pt>
                <c:pt idx="66">
                  <c:v>0.000679374975022978</c:v>
                </c:pt>
                <c:pt idx="67">
                  <c:v>0.000699356591935419</c:v>
                </c:pt>
                <c:pt idx="68">
                  <c:v>0.000719338208847859</c:v>
                </c:pt>
                <c:pt idx="69">
                  <c:v>0.000919154377972265</c:v>
                </c:pt>
                <c:pt idx="70">
                  <c:v>0.000519522039723454</c:v>
                </c:pt>
                <c:pt idx="71">
                  <c:v>0.000639411741198097</c:v>
                </c:pt>
                <c:pt idx="72">
                  <c:v>0.000579466890460776</c:v>
                </c:pt>
                <c:pt idx="73">
                  <c:v>0.000839227910322503</c:v>
                </c:pt>
                <c:pt idx="74">
                  <c:v>0.000799264676497622</c:v>
                </c:pt>
                <c:pt idx="75">
                  <c:v>0.000719338208847859</c:v>
                </c:pt>
                <c:pt idx="76">
                  <c:v>0.000619430124285657</c:v>
                </c:pt>
                <c:pt idx="77">
                  <c:v>0.000919154377972265</c:v>
                </c:pt>
                <c:pt idx="78">
                  <c:v>0.000419613955161251</c:v>
                </c:pt>
                <c:pt idx="79">
                  <c:v>0.000719338208847859</c:v>
                </c:pt>
                <c:pt idx="80">
                  <c:v>0.000579466890460776</c:v>
                </c:pt>
                <c:pt idx="81">
                  <c:v>0.000679374975022978</c:v>
                </c:pt>
                <c:pt idx="82">
                  <c:v>0.000519522039723454</c:v>
                </c:pt>
                <c:pt idx="83">
                  <c:v>0.000919154377972265</c:v>
                </c:pt>
                <c:pt idx="84">
                  <c:v>0.000719338208847859</c:v>
                </c:pt>
                <c:pt idx="85">
                  <c:v>0.000619430124285657</c:v>
                </c:pt>
                <c:pt idx="86">
                  <c:v>0.000659393358110538</c:v>
                </c:pt>
                <c:pt idx="87">
                  <c:v>0.000659393358110538</c:v>
                </c:pt>
                <c:pt idx="88">
                  <c:v>0.000719338208847859</c:v>
                </c:pt>
                <c:pt idx="89">
                  <c:v>0.000499540422811013</c:v>
                </c:pt>
                <c:pt idx="90">
                  <c:v>0.000539503656635895</c:v>
                </c:pt>
                <c:pt idx="91">
                  <c:v>0.000679374975022978</c:v>
                </c:pt>
                <c:pt idx="92">
                  <c:v>0.000479558805898573</c:v>
                </c:pt>
                <c:pt idx="93">
                  <c:v>0.000519522039723454</c:v>
                </c:pt>
                <c:pt idx="94">
                  <c:v>0.000519522039723454</c:v>
                </c:pt>
                <c:pt idx="95">
                  <c:v>0.000619430124285657</c:v>
                </c:pt>
                <c:pt idx="96">
                  <c:v>0.000619430124285657</c:v>
                </c:pt>
                <c:pt idx="97">
                  <c:v>0.000679374975022978</c:v>
                </c:pt>
                <c:pt idx="98">
                  <c:v>0.000619430124285657</c:v>
                </c:pt>
                <c:pt idx="99">
                  <c:v>0.000719338208847859</c:v>
                </c:pt>
                <c:pt idx="100">
                  <c:v>0.000719338208847859</c:v>
                </c:pt>
                <c:pt idx="101">
                  <c:v>0.000699356591935419</c:v>
                </c:pt>
                <c:pt idx="102">
                  <c:v>0.000519522039723454</c:v>
                </c:pt>
                <c:pt idx="103">
                  <c:v>0.000659393358110538</c:v>
                </c:pt>
                <c:pt idx="104">
                  <c:v>0.000519522039723454</c:v>
                </c:pt>
                <c:pt idx="105">
                  <c:v>0.000759301442672741</c:v>
                </c:pt>
                <c:pt idx="106">
                  <c:v>0.000799264676497622</c:v>
                </c:pt>
                <c:pt idx="107">
                  <c:v>0.000619430124285657</c:v>
                </c:pt>
                <c:pt idx="108">
                  <c:v>0.000479558805898573</c:v>
                </c:pt>
                <c:pt idx="109">
                  <c:v>0.000719338208847859</c:v>
                </c:pt>
                <c:pt idx="110">
                  <c:v>0.000699356591935419</c:v>
                </c:pt>
                <c:pt idx="111">
                  <c:v>0.0007393198257603</c:v>
                </c:pt>
                <c:pt idx="112">
                  <c:v>0.000579466890460776</c:v>
                </c:pt>
                <c:pt idx="113">
                  <c:v>0.000699356591935419</c:v>
                </c:pt>
                <c:pt idx="114">
                  <c:v>0.000499540422811013</c:v>
                </c:pt>
                <c:pt idx="115">
                  <c:v>0.000659393358110538</c:v>
                </c:pt>
                <c:pt idx="116">
                  <c:v>0.000619430124285657</c:v>
                </c:pt>
                <c:pt idx="117">
                  <c:v>0.000479558805898573</c:v>
                </c:pt>
                <c:pt idx="118">
                  <c:v>0.000779283059585181</c:v>
                </c:pt>
                <c:pt idx="119">
                  <c:v>0.000719338208847859</c:v>
                </c:pt>
                <c:pt idx="120">
                  <c:v>0.000599448507373216</c:v>
                </c:pt>
                <c:pt idx="121">
                  <c:v>0.0007393198257603</c:v>
                </c:pt>
                <c:pt idx="122">
                  <c:v>0.000579466890460776</c:v>
                </c:pt>
                <c:pt idx="123">
                  <c:v>0.000519522039723454</c:v>
                </c:pt>
                <c:pt idx="124">
                  <c:v>0.000579466890460776</c:v>
                </c:pt>
                <c:pt idx="125">
                  <c:v>0.000579466890460776</c:v>
                </c:pt>
                <c:pt idx="126">
                  <c:v>0.000679374975022978</c:v>
                </c:pt>
                <c:pt idx="127">
                  <c:v>0.000699356591935419</c:v>
                </c:pt>
                <c:pt idx="128">
                  <c:v>0.000499540422811013</c:v>
                </c:pt>
                <c:pt idx="129">
                  <c:v>0.000559485273548335</c:v>
                </c:pt>
                <c:pt idx="130">
                  <c:v>0.000559485273548335</c:v>
                </c:pt>
                <c:pt idx="131">
                  <c:v>0.000479558805898573</c:v>
                </c:pt>
                <c:pt idx="132">
                  <c:v>0.0007393198257603</c:v>
                </c:pt>
                <c:pt idx="133">
                  <c:v>0.000579466890460776</c:v>
                </c:pt>
                <c:pt idx="134">
                  <c:v>0.000679374975022978</c:v>
                </c:pt>
                <c:pt idx="135">
                  <c:v>0.000659393358110538</c:v>
                </c:pt>
                <c:pt idx="136">
                  <c:v>0.000599448507373216</c:v>
                </c:pt>
                <c:pt idx="137">
                  <c:v>0.000959117611797146</c:v>
                </c:pt>
                <c:pt idx="138">
                  <c:v>0.000459577188986132</c:v>
                </c:pt>
                <c:pt idx="139">
                  <c:v>0.000439595572073692</c:v>
                </c:pt>
                <c:pt idx="140">
                  <c:v>0.000499540422811013</c:v>
                </c:pt>
                <c:pt idx="141">
                  <c:v>0.000639411741198097</c:v>
                </c:pt>
                <c:pt idx="142">
                  <c:v>0.000619430124285657</c:v>
                </c:pt>
                <c:pt idx="143">
                  <c:v>0.000619430124285657</c:v>
                </c:pt>
                <c:pt idx="144">
                  <c:v>0.000539503656635895</c:v>
                </c:pt>
                <c:pt idx="145">
                  <c:v>0.000719338208847859</c:v>
                </c:pt>
                <c:pt idx="146">
                  <c:v>0.000539503656635895</c:v>
                </c:pt>
                <c:pt idx="147">
                  <c:v>0.000579466890460776</c:v>
                </c:pt>
                <c:pt idx="148">
                  <c:v>0.000579466890460776</c:v>
                </c:pt>
                <c:pt idx="149">
                  <c:v>0.000539503656635895</c:v>
                </c:pt>
                <c:pt idx="150">
                  <c:v>0.000619430124285657</c:v>
                </c:pt>
                <c:pt idx="151">
                  <c:v>0.000479558805898573</c:v>
                </c:pt>
                <c:pt idx="152">
                  <c:v>0.0007393198257603</c:v>
                </c:pt>
                <c:pt idx="153">
                  <c:v>0.000479558805898573</c:v>
                </c:pt>
                <c:pt idx="154">
                  <c:v>0.000699356591935419</c:v>
                </c:pt>
                <c:pt idx="155">
                  <c:v>0.000759301442672741</c:v>
                </c:pt>
                <c:pt idx="156">
                  <c:v>0.000559485273548335</c:v>
                </c:pt>
                <c:pt idx="157">
                  <c:v>0.000899172761059824</c:v>
                </c:pt>
                <c:pt idx="158">
                  <c:v>0.000679374975022978</c:v>
                </c:pt>
                <c:pt idx="159">
                  <c:v>0.000579466890460776</c:v>
                </c:pt>
                <c:pt idx="160">
                  <c:v>0.000659393358110538</c:v>
                </c:pt>
                <c:pt idx="161">
                  <c:v>0.000579466890460776</c:v>
                </c:pt>
                <c:pt idx="162">
                  <c:v>0.000599448507373216</c:v>
                </c:pt>
                <c:pt idx="163">
                  <c:v>0.000579466890460776</c:v>
                </c:pt>
                <c:pt idx="164">
                  <c:v>0.000679374975022978</c:v>
                </c:pt>
                <c:pt idx="165">
                  <c:v>0.000599448507373216</c:v>
                </c:pt>
                <c:pt idx="166">
                  <c:v>0.000679374975022978</c:v>
                </c:pt>
                <c:pt idx="167">
                  <c:v>0.000659393358110538</c:v>
                </c:pt>
                <c:pt idx="168">
                  <c:v>0.000679374975022978</c:v>
                </c:pt>
                <c:pt idx="169">
                  <c:v>0.000579466890460776</c:v>
                </c:pt>
                <c:pt idx="170">
                  <c:v>0.0007393198257603</c:v>
                </c:pt>
                <c:pt idx="171">
                  <c:v>0.000539503656635895</c:v>
                </c:pt>
                <c:pt idx="172">
                  <c:v>0.000759301442672741</c:v>
                </c:pt>
                <c:pt idx="173">
                  <c:v>0.000659393358110538</c:v>
                </c:pt>
                <c:pt idx="174">
                  <c:v>0.000799264676497622</c:v>
                </c:pt>
                <c:pt idx="175">
                  <c:v>0.000839227910322503</c:v>
                </c:pt>
                <c:pt idx="176">
                  <c:v>0.000539503656635895</c:v>
                </c:pt>
                <c:pt idx="177">
                  <c:v>0.000699356591935419</c:v>
                </c:pt>
                <c:pt idx="178">
                  <c:v>0.000319705870599048</c:v>
                </c:pt>
                <c:pt idx="179">
                  <c:v>0.000399632338248811</c:v>
                </c:pt>
                <c:pt idx="180">
                  <c:v>0.000579466890460776</c:v>
                </c:pt>
                <c:pt idx="181">
                  <c:v>0.000859209527234943</c:v>
                </c:pt>
                <c:pt idx="182">
                  <c:v>0.000559485273548335</c:v>
                </c:pt>
                <c:pt idx="183">
                  <c:v>0.000539503656635895</c:v>
                </c:pt>
                <c:pt idx="184">
                  <c:v>0.000779283059585181</c:v>
                </c:pt>
                <c:pt idx="185">
                  <c:v>0.000559485273548335</c:v>
                </c:pt>
                <c:pt idx="186">
                  <c:v>0.000699356591935419</c:v>
                </c:pt>
                <c:pt idx="187">
                  <c:v>0.000639411741198097</c:v>
                </c:pt>
                <c:pt idx="188">
                  <c:v>0.000639411741198097</c:v>
                </c:pt>
                <c:pt idx="189">
                  <c:v>0.000579466890460776</c:v>
                </c:pt>
                <c:pt idx="190">
                  <c:v>0.0007393198257603</c:v>
                </c:pt>
                <c:pt idx="191">
                  <c:v>0.000799264676497622</c:v>
                </c:pt>
                <c:pt idx="192">
                  <c:v>0.000559485273548335</c:v>
                </c:pt>
                <c:pt idx="193">
                  <c:v>0.000479558805898573</c:v>
                </c:pt>
                <c:pt idx="194">
                  <c:v>0.000659393358110538</c:v>
                </c:pt>
                <c:pt idx="195">
                  <c:v>0.000659393358110538</c:v>
                </c:pt>
                <c:pt idx="196">
                  <c:v>0.000439595572073692</c:v>
                </c:pt>
                <c:pt idx="197">
                  <c:v>0.000759301442672741</c:v>
                </c:pt>
                <c:pt idx="198">
                  <c:v>0.000759301442672741</c:v>
                </c:pt>
                <c:pt idx="199">
                  <c:v>0.000679374975022978</c:v>
                </c:pt>
                <c:pt idx="200">
                  <c:v>0.000699356591935419</c:v>
                </c:pt>
                <c:pt idx="201">
                  <c:v>0.000679374975022978</c:v>
                </c:pt>
                <c:pt idx="202">
                  <c:v>0.000559485273548335</c:v>
                </c:pt>
                <c:pt idx="203">
                  <c:v>0.000399632338248811</c:v>
                </c:pt>
                <c:pt idx="204">
                  <c:v>0.000799264676497622</c:v>
                </c:pt>
                <c:pt idx="205">
                  <c:v>0.000639411741198097</c:v>
                </c:pt>
                <c:pt idx="206">
                  <c:v>0.000519522039723454</c:v>
                </c:pt>
                <c:pt idx="207">
                  <c:v>0.000619430124285657</c:v>
                </c:pt>
                <c:pt idx="208">
                  <c:v>0.000599448507373216</c:v>
                </c:pt>
                <c:pt idx="209">
                  <c:v>0.000839227910322503</c:v>
                </c:pt>
                <c:pt idx="210">
                  <c:v>0.000639411741198097</c:v>
                </c:pt>
                <c:pt idx="211">
                  <c:v>0.000679374975022978</c:v>
                </c:pt>
                <c:pt idx="212">
                  <c:v>0.000639411741198097</c:v>
                </c:pt>
                <c:pt idx="213">
                  <c:v>0.000479558805898573</c:v>
                </c:pt>
                <c:pt idx="214">
                  <c:v>0.000459577188986132</c:v>
                </c:pt>
                <c:pt idx="215">
                  <c:v>0.000579466890460776</c:v>
                </c:pt>
                <c:pt idx="216">
                  <c:v>0.000519522039723454</c:v>
                </c:pt>
                <c:pt idx="217">
                  <c:v>0.000479558805898573</c:v>
                </c:pt>
                <c:pt idx="218">
                  <c:v>0.000499540422811013</c:v>
                </c:pt>
                <c:pt idx="219">
                  <c:v>0.000799264676497622</c:v>
                </c:pt>
                <c:pt idx="220">
                  <c:v>0.000779283059585181</c:v>
                </c:pt>
                <c:pt idx="221">
                  <c:v>0.000819246293410062</c:v>
                </c:pt>
                <c:pt idx="222">
                  <c:v>0.000639411741198097</c:v>
                </c:pt>
                <c:pt idx="223">
                  <c:v>0.0007393198257603</c:v>
                </c:pt>
                <c:pt idx="224">
                  <c:v>0.000679374975022978</c:v>
                </c:pt>
                <c:pt idx="225">
                  <c:v>0.000719338208847859</c:v>
                </c:pt>
                <c:pt idx="226">
                  <c:v>0.000719338208847859</c:v>
                </c:pt>
                <c:pt idx="227">
                  <c:v>0.000639411741198097</c:v>
                </c:pt>
                <c:pt idx="228">
                  <c:v>0.000639411741198097</c:v>
                </c:pt>
                <c:pt idx="229">
                  <c:v>0.000519522039723454</c:v>
                </c:pt>
                <c:pt idx="230">
                  <c:v>0.000799264676497622</c:v>
                </c:pt>
                <c:pt idx="231">
                  <c:v>0.000799264676497622</c:v>
                </c:pt>
                <c:pt idx="232">
                  <c:v>0.000659393358110538</c:v>
                </c:pt>
                <c:pt idx="233">
                  <c:v>0.000639411741198097</c:v>
                </c:pt>
                <c:pt idx="234">
                  <c:v>0.000539503656635895</c:v>
                </c:pt>
                <c:pt idx="235">
                  <c:v>0.000519522039723454</c:v>
                </c:pt>
                <c:pt idx="236">
                  <c:v>0.000579466890460776</c:v>
                </c:pt>
                <c:pt idx="237">
                  <c:v>0.000519522039723454</c:v>
                </c:pt>
                <c:pt idx="238">
                  <c:v>0.000459577188986132</c:v>
                </c:pt>
                <c:pt idx="239">
                  <c:v>0.000539503656635895</c:v>
                </c:pt>
                <c:pt idx="240">
                  <c:v>0.000639411741198097</c:v>
                </c:pt>
                <c:pt idx="241">
                  <c:v>0.000479558805898573</c:v>
                </c:pt>
                <c:pt idx="242">
                  <c:v>0.000619430124285657</c:v>
                </c:pt>
                <c:pt idx="243">
                  <c:v>0.000539503656635895</c:v>
                </c:pt>
                <c:pt idx="244">
                  <c:v>0.000579466890460776</c:v>
                </c:pt>
                <c:pt idx="245">
                  <c:v>0.0007393198257603</c:v>
                </c:pt>
                <c:pt idx="246">
                  <c:v>0.000599448507373216</c:v>
                </c:pt>
                <c:pt idx="247">
                  <c:v>0.000699356591935419</c:v>
                </c:pt>
                <c:pt idx="248">
                  <c:v>0.000559485273548335</c:v>
                </c:pt>
                <c:pt idx="249">
                  <c:v>0.000439595572073692</c:v>
                </c:pt>
                <c:pt idx="250">
                  <c:v>0.000419613955161251</c:v>
                </c:pt>
                <c:pt idx="251">
                  <c:v>0.000579466890460776</c:v>
                </c:pt>
                <c:pt idx="252">
                  <c:v>0.000459577188986132</c:v>
                </c:pt>
                <c:pt idx="253">
                  <c:v>0.000719338208847859</c:v>
                </c:pt>
                <c:pt idx="254">
                  <c:v>0.000659393358110538</c:v>
                </c:pt>
                <c:pt idx="255">
                  <c:v>0.000579466890460776</c:v>
                </c:pt>
                <c:pt idx="256">
                  <c:v>0.000519522039723454</c:v>
                </c:pt>
                <c:pt idx="257">
                  <c:v>0.000719338208847859</c:v>
                </c:pt>
                <c:pt idx="258">
                  <c:v>0.0007393198257603</c:v>
                </c:pt>
                <c:pt idx="259">
                  <c:v>0.000959117611797146</c:v>
                </c:pt>
                <c:pt idx="260">
                  <c:v>0.000719338208847859</c:v>
                </c:pt>
                <c:pt idx="261">
                  <c:v>0.000779283059585181</c:v>
                </c:pt>
                <c:pt idx="262">
                  <c:v>0.000419613955161251</c:v>
                </c:pt>
                <c:pt idx="263">
                  <c:v>0.000579466890460776</c:v>
                </c:pt>
                <c:pt idx="264">
                  <c:v>0.000619430124285657</c:v>
                </c:pt>
                <c:pt idx="265">
                  <c:v>0.000539503656635895</c:v>
                </c:pt>
                <c:pt idx="266">
                  <c:v>0.000759301442672741</c:v>
                </c:pt>
                <c:pt idx="267">
                  <c:v>0.000619430124285657</c:v>
                </c:pt>
                <c:pt idx="268">
                  <c:v>0.000539503656635895</c:v>
                </c:pt>
                <c:pt idx="269">
                  <c:v>0.000499540422811013</c:v>
                </c:pt>
                <c:pt idx="270">
                  <c:v>0.000559485273548335</c:v>
                </c:pt>
                <c:pt idx="271">
                  <c:v>0.000779283059585181</c:v>
                </c:pt>
                <c:pt idx="272">
                  <c:v>0.0007393198257603</c:v>
                </c:pt>
                <c:pt idx="273">
                  <c:v>0.000479558805898573</c:v>
                </c:pt>
                <c:pt idx="274">
                  <c:v>0.000659393358110538</c:v>
                </c:pt>
                <c:pt idx="275">
                  <c:v>0.000559485273548335</c:v>
                </c:pt>
                <c:pt idx="276">
                  <c:v>0.000599448507373216</c:v>
                </c:pt>
                <c:pt idx="277">
                  <c:v>0.000559485273548335</c:v>
                </c:pt>
                <c:pt idx="278">
                  <c:v>0.000619430124285657</c:v>
                </c:pt>
                <c:pt idx="279">
                  <c:v>0.000619430124285657</c:v>
                </c:pt>
                <c:pt idx="280">
                  <c:v>0.000439595572073692</c:v>
                </c:pt>
                <c:pt idx="281">
                  <c:v>0.000699356591935419</c:v>
                </c:pt>
                <c:pt idx="282">
                  <c:v>0.000499540422811013</c:v>
                </c:pt>
                <c:pt idx="283">
                  <c:v>0.000819246293410062</c:v>
                </c:pt>
                <c:pt idx="284">
                  <c:v>0.000679374975022978</c:v>
                </c:pt>
                <c:pt idx="285">
                  <c:v>0.000779283059585181</c:v>
                </c:pt>
                <c:pt idx="286">
                  <c:v>0.000619430124285657</c:v>
                </c:pt>
                <c:pt idx="287">
                  <c:v>0.000559485273548335</c:v>
                </c:pt>
                <c:pt idx="288">
                  <c:v>0.000619430124285657</c:v>
                </c:pt>
                <c:pt idx="289">
                  <c:v>0.000459577188986132</c:v>
                </c:pt>
                <c:pt idx="290">
                  <c:v>0.000499540422811013</c:v>
                </c:pt>
                <c:pt idx="291">
                  <c:v>0.000519522039723454</c:v>
                </c:pt>
                <c:pt idx="292">
                  <c:v>0.000519522039723454</c:v>
                </c:pt>
                <c:pt idx="293">
                  <c:v>0.000519522039723454</c:v>
                </c:pt>
                <c:pt idx="294">
                  <c:v>0.000679374975022978</c:v>
                </c:pt>
                <c:pt idx="295">
                  <c:v>0.000619430124285657</c:v>
                </c:pt>
                <c:pt idx="296">
                  <c:v>0.000599448507373216</c:v>
                </c:pt>
                <c:pt idx="297">
                  <c:v>0.000679374975022978</c:v>
                </c:pt>
                <c:pt idx="298">
                  <c:v>0.000499540422811013</c:v>
                </c:pt>
                <c:pt idx="299">
                  <c:v>0.000499540422811013</c:v>
                </c:pt>
                <c:pt idx="300">
                  <c:v>0.000559485273548335</c:v>
                </c:pt>
                <c:pt idx="301">
                  <c:v>0.000699356591935419</c:v>
                </c:pt>
                <c:pt idx="302">
                  <c:v>0.000639411741198097</c:v>
                </c:pt>
                <c:pt idx="303">
                  <c:v>0.0007393198257603</c:v>
                </c:pt>
                <c:pt idx="304">
                  <c:v>0.0007393198257603</c:v>
                </c:pt>
                <c:pt idx="305">
                  <c:v>0.000639411741198097</c:v>
                </c:pt>
                <c:pt idx="306">
                  <c:v>0.000679374975022978</c:v>
                </c:pt>
                <c:pt idx="307">
                  <c:v>0.000539503656635895</c:v>
                </c:pt>
                <c:pt idx="308">
                  <c:v>0.0007393198257603</c:v>
                </c:pt>
                <c:pt idx="309">
                  <c:v>0.000659393358110538</c:v>
                </c:pt>
                <c:pt idx="310">
                  <c:v>0.000499540422811013</c:v>
                </c:pt>
                <c:pt idx="311">
                  <c:v>0.000499540422811013</c:v>
                </c:pt>
                <c:pt idx="312">
                  <c:v>0.000459577188986132</c:v>
                </c:pt>
                <c:pt idx="313">
                  <c:v>0.000639411741198097</c:v>
                </c:pt>
                <c:pt idx="314">
                  <c:v>0.000819246293410062</c:v>
                </c:pt>
                <c:pt idx="315">
                  <c:v>0.000859209527234943</c:v>
                </c:pt>
                <c:pt idx="316">
                  <c:v>0.000599448507373216</c:v>
                </c:pt>
                <c:pt idx="317">
                  <c:v>0.000639411741198097</c:v>
                </c:pt>
                <c:pt idx="318">
                  <c:v>0.000599448507373216</c:v>
                </c:pt>
                <c:pt idx="319">
                  <c:v>0.000619430124285657</c:v>
                </c:pt>
                <c:pt idx="320">
                  <c:v>0.000599448507373216</c:v>
                </c:pt>
                <c:pt idx="321">
                  <c:v>0.000599448507373216</c:v>
                </c:pt>
                <c:pt idx="322">
                  <c:v>0.000539503656635895</c:v>
                </c:pt>
                <c:pt idx="323">
                  <c:v>0.000559485273548335</c:v>
                </c:pt>
                <c:pt idx="324">
                  <c:v>0.000579466890460776</c:v>
                </c:pt>
                <c:pt idx="325">
                  <c:v>0.000619430124285657</c:v>
                </c:pt>
                <c:pt idx="326">
                  <c:v>0.000399632338248811</c:v>
                </c:pt>
                <c:pt idx="327">
                  <c:v>0.000579466890460776</c:v>
                </c:pt>
                <c:pt idx="328">
                  <c:v>0.000599448507373216</c:v>
                </c:pt>
                <c:pt idx="329">
                  <c:v>0.000619430124285657</c:v>
                </c:pt>
                <c:pt idx="330">
                  <c:v>0.000719338208847859</c:v>
                </c:pt>
                <c:pt idx="331">
                  <c:v>0.000539503656635895</c:v>
                </c:pt>
                <c:pt idx="332">
                  <c:v>0.000799264676497622</c:v>
                </c:pt>
                <c:pt idx="333">
                  <c:v>0.000579466890460776</c:v>
                </c:pt>
                <c:pt idx="334">
                  <c:v>0.000719338208847859</c:v>
                </c:pt>
                <c:pt idx="335">
                  <c:v>0.000499540422811013</c:v>
                </c:pt>
                <c:pt idx="336">
                  <c:v>0.000639411741198097</c:v>
                </c:pt>
                <c:pt idx="337">
                  <c:v>0.000619430124285657</c:v>
                </c:pt>
                <c:pt idx="338">
                  <c:v>0.000699356591935419</c:v>
                </c:pt>
                <c:pt idx="339">
                  <c:v>0.000659393358110538</c:v>
                </c:pt>
                <c:pt idx="340">
                  <c:v>0.000699356591935419</c:v>
                </c:pt>
                <c:pt idx="341">
                  <c:v>0.000659393358110538</c:v>
                </c:pt>
                <c:pt idx="342">
                  <c:v>0.000699356591935419</c:v>
                </c:pt>
                <c:pt idx="343">
                  <c:v>0.000499540422811013</c:v>
                </c:pt>
                <c:pt idx="344">
                  <c:v>0.000519522039723454</c:v>
                </c:pt>
                <c:pt idx="345">
                  <c:v>0.000679374975022978</c:v>
                </c:pt>
                <c:pt idx="346">
                  <c:v>0.000579466890460776</c:v>
                </c:pt>
                <c:pt idx="347">
                  <c:v>0.000759301442672741</c:v>
                </c:pt>
                <c:pt idx="348">
                  <c:v>0.000659393358110538</c:v>
                </c:pt>
                <c:pt idx="349">
                  <c:v>0.000539503656635895</c:v>
                </c:pt>
                <c:pt idx="350">
                  <c:v>0.000699356591935419</c:v>
                </c:pt>
                <c:pt idx="351">
                  <c:v>0.000579466890460776</c:v>
                </c:pt>
                <c:pt idx="352">
                  <c:v>0.000459577188986132</c:v>
                </c:pt>
                <c:pt idx="353">
                  <c:v>0.000519522039723454</c:v>
                </c:pt>
                <c:pt idx="354">
                  <c:v>0.000519522039723454</c:v>
                </c:pt>
                <c:pt idx="355">
                  <c:v>0.000559485273548335</c:v>
                </c:pt>
                <c:pt idx="356">
                  <c:v>0.00037965072133637</c:v>
                </c:pt>
                <c:pt idx="357">
                  <c:v>0.000579466890460776</c:v>
                </c:pt>
                <c:pt idx="358">
                  <c:v>0.000559485273548335</c:v>
                </c:pt>
                <c:pt idx="359">
                  <c:v>0.000479558805898573</c:v>
                </c:pt>
                <c:pt idx="360">
                  <c:v>0.000499540422811013</c:v>
                </c:pt>
                <c:pt idx="361">
                  <c:v>0.000619430124285657</c:v>
                </c:pt>
                <c:pt idx="362">
                  <c:v>0.000539503656635895</c:v>
                </c:pt>
                <c:pt idx="363">
                  <c:v>0.000719338208847859</c:v>
                </c:pt>
                <c:pt idx="364">
                  <c:v>0.000699356591935419</c:v>
                </c:pt>
                <c:pt idx="365">
                  <c:v>0.000599448507373216</c:v>
                </c:pt>
                <c:pt idx="366">
                  <c:v>0.000639411741198097</c:v>
                </c:pt>
                <c:pt idx="367">
                  <c:v>0.000599448507373216</c:v>
                </c:pt>
                <c:pt idx="368">
                  <c:v>0.000679374975022978</c:v>
                </c:pt>
                <c:pt idx="369">
                  <c:v>0.000579466890460776</c:v>
                </c:pt>
                <c:pt idx="370">
                  <c:v>0.000599448507373216</c:v>
                </c:pt>
                <c:pt idx="371">
                  <c:v>0.000659393358110538</c:v>
                </c:pt>
                <c:pt idx="372">
                  <c:v>0.000699356591935419</c:v>
                </c:pt>
                <c:pt idx="373">
                  <c:v>0.0007393198257603</c:v>
                </c:pt>
                <c:pt idx="374">
                  <c:v>0.000699356591935419</c:v>
                </c:pt>
                <c:pt idx="375">
                  <c:v>0.000559485273548335</c:v>
                </c:pt>
                <c:pt idx="376">
                  <c:v>0.000399632338248811</c:v>
                </c:pt>
                <c:pt idx="377">
                  <c:v>0.000679374975022978</c:v>
                </c:pt>
                <c:pt idx="378">
                  <c:v>0.000699356591935419</c:v>
                </c:pt>
                <c:pt idx="379">
                  <c:v>0.000619430124285657</c:v>
                </c:pt>
                <c:pt idx="380">
                  <c:v>0.000479558805898573</c:v>
                </c:pt>
                <c:pt idx="381">
                  <c:v>0.000419613955161251</c:v>
                </c:pt>
                <c:pt idx="382">
                  <c:v>0.000419613955161251</c:v>
                </c:pt>
                <c:pt idx="383">
                  <c:v>0.000559485273548335</c:v>
                </c:pt>
                <c:pt idx="384">
                  <c:v>0.000579466890460776</c:v>
                </c:pt>
                <c:pt idx="385">
                  <c:v>0.000479558805898573</c:v>
                </c:pt>
                <c:pt idx="386">
                  <c:v>0.00037965072133637</c:v>
                </c:pt>
                <c:pt idx="387">
                  <c:v>0.000799264676497622</c:v>
                </c:pt>
                <c:pt idx="388">
                  <c:v>0.000699356591935419</c:v>
                </c:pt>
                <c:pt idx="389">
                  <c:v>0.000659393358110538</c:v>
                </c:pt>
                <c:pt idx="390">
                  <c:v>0.000539503656635895</c:v>
                </c:pt>
                <c:pt idx="391">
                  <c:v>0.000579466890460776</c:v>
                </c:pt>
                <c:pt idx="392">
                  <c:v>0.000499540422811013</c:v>
                </c:pt>
                <c:pt idx="393">
                  <c:v>0.000579466890460776</c:v>
                </c:pt>
                <c:pt idx="394">
                  <c:v>0.000659393358110538</c:v>
                </c:pt>
                <c:pt idx="395">
                  <c:v>0.000579466890460776</c:v>
                </c:pt>
                <c:pt idx="396">
                  <c:v>0.000639411741198097</c:v>
                </c:pt>
                <c:pt idx="397">
                  <c:v>0.000439595572073692</c:v>
                </c:pt>
                <c:pt idx="398">
                  <c:v>0.000599448507373216</c:v>
                </c:pt>
                <c:pt idx="399">
                  <c:v>0.000599448507373216</c:v>
                </c:pt>
                <c:pt idx="400">
                  <c:v>0.000359669104423929</c:v>
                </c:pt>
                <c:pt idx="401">
                  <c:v>0.000459577188986132</c:v>
                </c:pt>
                <c:pt idx="402">
                  <c:v>0.000539503656635895</c:v>
                </c:pt>
                <c:pt idx="403">
                  <c:v>0.000519522039723454</c:v>
                </c:pt>
                <c:pt idx="404">
                  <c:v>0.000599448507373216</c:v>
                </c:pt>
                <c:pt idx="405">
                  <c:v>0.000479558805898573</c:v>
                </c:pt>
                <c:pt idx="406">
                  <c:v>0.000519522039723454</c:v>
                </c:pt>
                <c:pt idx="407">
                  <c:v>0.000519522039723454</c:v>
                </c:pt>
                <c:pt idx="408">
                  <c:v>0.0007393198257603</c:v>
                </c:pt>
                <c:pt idx="409">
                  <c:v>0.000639411741198097</c:v>
                </c:pt>
                <c:pt idx="410">
                  <c:v>0.000499540422811013</c:v>
                </c:pt>
                <c:pt idx="411">
                  <c:v>0.000699356591935419</c:v>
                </c:pt>
                <c:pt idx="412">
                  <c:v>0.000599448507373216</c:v>
                </c:pt>
                <c:pt idx="413">
                  <c:v>0.000399632338248811</c:v>
                </c:pt>
                <c:pt idx="414">
                  <c:v>0.000559485273548335</c:v>
                </c:pt>
                <c:pt idx="415">
                  <c:v>0.000679374975022978</c:v>
                </c:pt>
                <c:pt idx="416">
                  <c:v>0.000619430124285657</c:v>
                </c:pt>
                <c:pt idx="417">
                  <c:v>0.000539503656635895</c:v>
                </c:pt>
                <c:pt idx="418">
                  <c:v>0.000779283059585181</c:v>
                </c:pt>
                <c:pt idx="419">
                  <c:v>0.000439595572073692</c:v>
                </c:pt>
                <c:pt idx="420">
                  <c:v>0.000279742636774167</c:v>
                </c:pt>
                <c:pt idx="421">
                  <c:v>0.0007393198257603</c:v>
                </c:pt>
                <c:pt idx="422">
                  <c:v>0.000659393358110538</c:v>
                </c:pt>
                <c:pt idx="423">
                  <c:v>0.000659393358110538</c:v>
                </c:pt>
                <c:pt idx="424">
                  <c:v>0.000719338208847859</c:v>
                </c:pt>
                <c:pt idx="425">
                  <c:v>0.000559485273548335</c:v>
                </c:pt>
                <c:pt idx="426">
                  <c:v>0.000759301442672741</c:v>
                </c:pt>
                <c:pt idx="427">
                  <c:v>0.000679374975022978</c:v>
                </c:pt>
                <c:pt idx="428">
                  <c:v>0.000799264676497622</c:v>
                </c:pt>
                <c:pt idx="429">
                  <c:v>0.000499540422811013</c:v>
                </c:pt>
                <c:pt idx="430">
                  <c:v>0.000539503656635895</c:v>
                </c:pt>
                <c:pt idx="431">
                  <c:v>0.000679374975022978</c:v>
                </c:pt>
                <c:pt idx="432">
                  <c:v>0.000539503656635895</c:v>
                </c:pt>
                <c:pt idx="433">
                  <c:v>0.000719338208847859</c:v>
                </c:pt>
                <c:pt idx="434">
                  <c:v>0.000579466890460776</c:v>
                </c:pt>
                <c:pt idx="435">
                  <c:v>0.000679374975022978</c:v>
                </c:pt>
                <c:pt idx="436">
                  <c:v>0.000499540422811013</c:v>
                </c:pt>
                <c:pt idx="437">
                  <c:v>0.000459577188986132</c:v>
                </c:pt>
                <c:pt idx="438">
                  <c:v>0.0007393198257603</c:v>
                </c:pt>
                <c:pt idx="439">
                  <c:v>0.000679374975022978</c:v>
                </c:pt>
                <c:pt idx="440">
                  <c:v>0.000539503656635895</c:v>
                </c:pt>
                <c:pt idx="441">
                  <c:v>0.000559485273548335</c:v>
                </c:pt>
                <c:pt idx="442">
                  <c:v>0.000539503656635895</c:v>
                </c:pt>
                <c:pt idx="443">
                  <c:v>0.0007393198257603</c:v>
                </c:pt>
                <c:pt idx="444">
                  <c:v>0.000559485273548335</c:v>
                </c:pt>
                <c:pt idx="445">
                  <c:v>0.000559485273548335</c:v>
                </c:pt>
                <c:pt idx="446">
                  <c:v>0.000519522039723454</c:v>
                </c:pt>
                <c:pt idx="447">
                  <c:v>0.0007393198257603</c:v>
                </c:pt>
                <c:pt idx="448">
                  <c:v>0.000679374975022978</c:v>
                </c:pt>
                <c:pt idx="449">
                  <c:v>0.000659393358110538</c:v>
                </c:pt>
                <c:pt idx="450">
                  <c:v>0.000539503656635895</c:v>
                </c:pt>
                <c:pt idx="451">
                  <c:v>0.000659393358110538</c:v>
                </c:pt>
                <c:pt idx="452">
                  <c:v>0.000599448507373216</c:v>
                </c:pt>
                <c:pt idx="453">
                  <c:v>0.000539503656635895</c:v>
                </c:pt>
                <c:pt idx="454">
                  <c:v>0.000539503656635895</c:v>
                </c:pt>
                <c:pt idx="455">
                  <c:v>0.000719338208847859</c:v>
                </c:pt>
                <c:pt idx="456">
                  <c:v>0.000519522039723454</c:v>
                </c:pt>
                <c:pt idx="457">
                  <c:v>0.000479558805898573</c:v>
                </c:pt>
                <c:pt idx="458">
                  <c:v>0.000559485273548335</c:v>
                </c:pt>
                <c:pt idx="459">
                  <c:v>0.000599448507373216</c:v>
                </c:pt>
                <c:pt idx="460">
                  <c:v>0.000599448507373216</c:v>
                </c:pt>
                <c:pt idx="461">
                  <c:v>0.000699356591935419</c:v>
                </c:pt>
                <c:pt idx="462">
                  <c:v>0.000439595572073692</c:v>
                </c:pt>
                <c:pt idx="463">
                  <c:v>0.000799264676497622</c:v>
                </c:pt>
                <c:pt idx="464">
                  <c:v>0.000759301442672741</c:v>
                </c:pt>
                <c:pt idx="465">
                  <c:v>0.000519522039723454</c:v>
                </c:pt>
                <c:pt idx="466">
                  <c:v>0.000539503656635895</c:v>
                </c:pt>
                <c:pt idx="467">
                  <c:v>0.000419613955161251</c:v>
                </c:pt>
                <c:pt idx="468">
                  <c:v>0.000719338208847859</c:v>
                </c:pt>
                <c:pt idx="469">
                  <c:v>0.000479558805898573</c:v>
                </c:pt>
                <c:pt idx="470">
                  <c:v>0.000639411741198097</c:v>
                </c:pt>
                <c:pt idx="471">
                  <c:v>0.000699356591935419</c:v>
                </c:pt>
                <c:pt idx="472">
                  <c:v>0.000679374975022978</c:v>
                </c:pt>
                <c:pt idx="473">
                  <c:v>0.000519522039723454</c:v>
                </c:pt>
                <c:pt idx="474">
                  <c:v>0.000639411741198097</c:v>
                </c:pt>
                <c:pt idx="475">
                  <c:v>0.000559485273548335</c:v>
                </c:pt>
                <c:pt idx="476">
                  <c:v>0.000539503656635895</c:v>
                </c:pt>
                <c:pt idx="477">
                  <c:v>0.000639411741198097</c:v>
                </c:pt>
                <c:pt idx="478">
                  <c:v>0.000659393358110538</c:v>
                </c:pt>
                <c:pt idx="479">
                  <c:v>0.000599448507373216</c:v>
                </c:pt>
                <c:pt idx="480">
                  <c:v>0.00037965072133637</c:v>
                </c:pt>
                <c:pt idx="481">
                  <c:v>0.000679374975022978</c:v>
                </c:pt>
                <c:pt idx="482">
                  <c:v>0.000599448507373216</c:v>
                </c:pt>
                <c:pt idx="483">
                  <c:v>0.000679374975022978</c:v>
                </c:pt>
                <c:pt idx="484">
                  <c:v>0.000619430124285657</c:v>
                </c:pt>
                <c:pt idx="485">
                  <c:v>0.000759301442672741</c:v>
                </c:pt>
                <c:pt idx="486">
                  <c:v>0.000619430124285657</c:v>
                </c:pt>
                <c:pt idx="487">
                  <c:v>0.000559485273548335</c:v>
                </c:pt>
                <c:pt idx="488">
                  <c:v>0.000679374975022978</c:v>
                </c:pt>
                <c:pt idx="489">
                  <c:v>0.000439595572073692</c:v>
                </c:pt>
                <c:pt idx="490">
                  <c:v>0.000439595572073692</c:v>
                </c:pt>
                <c:pt idx="491">
                  <c:v>0.000559485273548335</c:v>
                </c:pt>
                <c:pt idx="492">
                  <c:v>0.000639411741198097</c:v>
                </c:pt>
                <c:pt idx="493">
                  <c:v>0.000459577188986132</c:v>
                </c:pt>
                <c:pt idx="494">
                  <c:v>0.000439595572073692</c:v>
                </c:pt>
                <c:pt idx="495">
                  <c:v>0.000439595572073692</c:v>
                </c:pt>
                <c:pt idx="496">
                  <c:v>0.000479558805898573</c:v>
                </c:pt>
                <c:pt idx="497">
                  <c:v>0.000679374975022978</c:v>
                </c:pt>
                <c:pt idx="498">
                  <c:v>0.000519522039723454</c:v>
                </c:pt>
                <c:pt idx="499">
                  <c:v>0.000579466890460776</c:v>
                </c:pt>
                <c:pt idx="500">
                  <c:v>0.000339687487511489</c:v>
                </c:pt>
                <c:pt idx="501">
                  <c:v>0.000639411741198097</c:v>
                </c:pt>
                <c:pt idx="502">
                  <c:v>0.000419613955161251</c:v>
                </c:pt>
                <c:pt idx="503">
                  <c:v>0.000659393358110538</c:v>
                </c:pt>
                <c:pt idx="504">
                  <c:v>0.000619430124285657</c:v>
                </c:pt>
                <c:pt idx="505">
                  <c:v>0.000599448507373216</c:v>
                </c:pt>
                <c:pt idx="506">
                  <c:v>0.000639411741198097</c:v>
                </c:pt>
                <c:pt idx="507">
                  <c:v>0.000579466890460776</c:v>
                </c:pt>
                <c:pt idx="508">
                  <c:v>0.000419613955161251</c:v>
                </c:pt>
                <c:pt idx="509">
                  <c:v>0.000459577188986132</c:v>
                </c:pt>
                <c:pt idx="510">
                  <c:v>0.000519522039723454</c:v>
                </c:pt>
                <c:pt idx="511">
                  <c:v>0.0007393198257603</c:v>
                </c:pt>
                <c:pt idx="512">
                  <c:v>0.000559485273548335</c:v>
                </c:pt>
                <c:pt idx="513">
                  <c:v>0.000659393358110538</c:v>
                </c:pt>
                <c:pt idx="514">
                  <c:v>0.000579466890460776</c:v>
                </c:pt>
                <c:pt idx="515">
                  <c:v>0.000579466890460776</c:v>
                </c:pt>
                <c:pt idx="516">
                  <c:v>0.000459577188986132</c:v>
                </c:pt>
                <c:pt idx="517">
                  <c:v>0.000579466890460776</c:v>
                </c:pt>
                <c:pt idx="518">
                  <c:v>0.000679374975022978</c:v>
                </c:pt>
                <c:pt idx="519">
                  <c:v>0.00037965072133637</c:v>
                </c:pt>
                <c:pt idx="520">
                  <c:v>0.000619430124285657</c:v>
                </c:pt>
                <c:pt idx="521">
                  <c:v>0.000679374975022978</c:v>
                </c:pt>
                <c:pt idx="522">
                  <c:v>0.000559485273548335</c:v>
                </c:pt>
                <c:pt idx="523">
                  <c:v>0.000499540422811013</c:v>
                </c:pt>
                <c:pt idx="524">
                  <c:v>0.000679374975022978</c:v>
                </c:pt>
                <c:pt idx="525">
                  <c:v>0.000679374975022978</c:v>
                </c:pt>
                <c:pt idx="526">
                  <c:v>0.000519522039723454</c:v>
                </c:pt>
                <c:pt idx="527">
                  <c:v>0.000479558805898573</c:v>
                </c:pt>
                <c:pt idx="528">
                  <c:v>0.000459577188986132</c:v>
                </c:pt>
                <c:pt idx="529">
                  <c:v>0.000719338208847859</c:v>
                </c:pt>
                <c:pt idx="530">
                  <c:v>0.000699356591935419</c:v>
                </c:pt>
                <c:pt idx="531">
                  <c:v>0.00037965072133637</c:v>
                </c:pt>
                <c:pt idx="532">
                  <c:v>0.000559485273548335</c:v>
                </c:pt>
                <c:pt idx="533">
                  <c:v>0.000759301442672741</c:v>
                </c:pt>
                <c:pt idx="534">
                  <c:v>0.000559485273548335</c:v>
                </c:pt>
                <c:pt idx="535">
                  <c:v>0.000479558805898573</c:v>
                </c:pt>
                <c:pt idx="536">
                  <c:v>0.000499540422811013</c:v>
                </c:pt>
                <c:pt idx="537">
                  <c:v>0.000659393358110538</c:v>
                </c:pt>
                <c:pt idx="538">
                  <c:v>0.000559485273548335</c:v>
                </c:pt>
                <c:pt idx="539">
                  <c:v>0.000719338208847859</c:v>
                </c:pt>
                <c:pt idx="540">
                  <c:v>0.000439595572073692</c:v>
                </c:pt>
                <c:pt idx="541">
                  <c:v>0.000539503656635895</c:v>
                </c:pt>
                <c:pt idx="542">
                  <c:v>0.000639411741198097</c:v>
                </c:pt>
                <c:pt idx="543">
                  <c:v>0.000559485273548335</c:v>
                </c:pt>
                <c:pt idx="544">
                  <c:v>0.000639411741198097</c:v>
                </c:pt>
                <c:pt idx="545">
                  <c:v>0.000619430124285657</c:v>
                </c:pt>
                <c:pt idx="546">
                  <c:v>0.000419613955161251</c:v>
                </c:pt>
                <c:pt idx="547">
                  <c:v>0.000679374975022978</c:v>
                </c:pt>
                <c:pt idx="548">
                  <c:v>0.000459577188986132</c:v>
                </c:pt>
                <c:pt idx="549">
                  <c:v>0.000719338208847859</c:v>
                </c:pt>
                <c:pt idx="550">
                  <c:v>0.000659393358110538</c:v>
                </c:pt>
                <c:pt idx="551">
                  <c:v>0.000519522039723454</c:v>
                </c:pt>
                <c:pt idx="552">
                  <c:v>0.000539503656635895</c:v>
                </c:pt>
                <c:pt idx="553">
                  <c:v>0.000559485273548335</c:v>
                </c:pt>
                <c:pt idx="554">
                  <c:v>0.000559485273548335</c:v>
                </c:pt>
                <c:pt idx="555">
                  <c:v>0.000679374975022978</c:v>
                </c:pt>
                <c:pt idx="556">
                  <c:v>0.000539503656635895</c:v>
                </c:pt>
                <c:pt idx="557">
                  <c:v>0.000479558805898573</c:v>
                </c:pt>
                <c:pt idx="558">
                  <c:v>0.000559485273548335</c:v>
                </c:pt>
                <c:pt idx="559">
                  <c:v>0.000359669104423929</c:v>
                </c:pt>
                <c:pt idx="560">
                  <c:v>0.000619430124285657</c:v>
                </c:pt>
                <c:pt idx="561">
                  <c:v>0.000499540422811013</c:v>
                </c:pt>
                <c:pt idx="562">
                  <c:v>0.000579466890460776</c:v>
                </c:pt>
                <c:pt idx="563">
                  <c:v>0.000419613955161251</c:v>
                </c:pt>
                <c:pt idx="564">
                  <c:v>0.000659393358110538</c:v>
                </c:pt>
                <c:pt idx="565">
                  <c:v>0.000639411741198097</c:v>
                </c:pt>
                <c:pt idx="566">
                  <c:v>0.000619430124285657</c:v>
                </c:pt>
                <c:pt idx="567">
                  <c:v>0.000519522039723454</c:v>
                </c:pt>
                <c:pt idx="568">
                  <c:v>0.000499540422811013</c:v>
                </c:pt>
                <c:pt idx="569">
                  <c:v>0.000359669104423929</c:v>
                </c:pt>
                <c:pt idx="570">
                  <c:v>0.000579466890460776</c:v>
                </c:pt>
                <c:pt idx="571">
                  <c:v>0.000539503656635895</c:v>
                </c:pt>
                <c:pt idx="572">
                  <c:v>0.000659393358110538</c:v>
                </c:pt>
                <c:pt idx="573">
                  <c:v>0.000579466890460776</c:v>
                </c:pt>
                <c:pt idx="574">
                  <c:v>0.000539503656635895</c:v>
                </c:pt>
                <c:pt idx="575">
                  <c:v>0.000679374975022978</c:v>
                </c:pt>
                <c:pt idx="576">
                  <c:v>0.000559485273548335</c:v>
                </c:pt>
                <c:pt idx="577">
                  <c:v>0.000499540422811013</c:v>
                </c:pt>
                <c:pt idx="578">
                  <c:v>0.000659393358110538</c:v>
                </c:pt>
                <c:pt idx="579">
                  <c:v>0.000539503656635895</c:v>
                </c:pt>
                <c:pt idx="580">
                  <c:v>0.000559485273548335</c:v>
                </c:pt>
                <c:pt idx="581">
                  <c:v>0.000419613955161251</c:v>
                </c:pt>
                <c:pt idx="582">
                  <c:v>0.000399632338248811</c:v>
                </c:pt>
                <c:pt idx="583">
                  <c:v>0.000559485273548335</c:v>
                </c:pt>
                <c:pt idx="584">
                  <c:v>0.000539503656635895</c:v>
                </c:pt>
                <c:pt idx="585">
                  <c:v>0.0007393198257603</c:v>
                </c:pt>
                <c:pt idx="586">
                  <c:v>0.000679374975022978</c:v>
                </c:pt>
                <c:pt idx="587">
                  <c:v>0.000559485273548335</c:v>
                </c:pt>
                <c:pt idx="588">
                  <c:v>0.000619430124285657</c:v>
                </c:pt>
                <c:pt idx="589">
                  <c:v>0.000639411741198097</c:v>
                </c:pt>
                <c:pt idx="590">
                  <c:v>0.000539503656635895</c:v>
                </c:pt>
                <c:pt idx="591">
                  <c:v>0.000499540422811013</c:v>
                </c:pt>
                <c:pt idx="592">
                  <c:v>0.000539503656635895</c:v>
                </c:pt>
                <c:pt idx="593">
                  <c:v>0.000519522039723454</c:v>
                </c:pt>
                <c:pt idx="594">
                  <c:v>0.000419613955161251</c:v>
                </c:pt>
                <c:pt idx="595">
                  <c:v>0.000499540422811013</c:v>
                </c:pt>
                <c:pt idx="596">
                  <c:v>0.000579466890460776</c:v>
                </c:pt>
                <c:pt idx="597">
                  <c:v>0.000499540422811013</c:v>
                </c:pt>
                <c:pt idx="598">
                  <c:v>0.000539503656635895</c:v>
                </c:pt>
                <c:pt idx="599">
                  <c:v>0.000659393358110538</c:v>
                </c:pt>
                <c:pt idx="600">
                  <c:v>0.000459577188986132</c:v>
                </c:pt>
                <c:pt idx="601">
                  <c:v>0.000439595572073692</c:v>
                </c:pt>
                <c:pt idx="602">
                  <c:v>0.00037965072133637</c:v>
                </c:pt>
                <c:pt idx="603">
                  <c:v>0.000559485273548335</c:v>
                </c:pt>
                <c:pt idx="604">
                  <c:v>0.000559485273548335</c:v>
                </c:pt>
                <c:pt idx="605">
                  <c:v>0.000479558805898573</c:v>
                </c:pt>
                <c:pt idx="606">
                  <c:v>0.000519522039723454</c:v>
                </c:pt>
                <c:pt idx="607">
                  <c:v>0.000559485273548335</c:v>
                </c:pt>
                <c:pt idx="608">
                  <c:v>0.000559485273548335</c:v>
                </c:pt>
                <c:pt idx="609">
                  <c:v>0.000479558805898573</c:v>
                </c:pt>
                <c:pt idx="610">
                  <c:v>0.000499540422811013</c:v>
                </c:pt>
                <c:pt idx="611">
                  <c:v>0.000679374975022978</c:v>
                </c:pt>
                <c:pt idx="612">
                  <c:v>0.000499540422811013</c:v>
                </c:pt>
                <c:pt idx="613">
                  <c:v>0.000339687487511489</c:v>
                </c:pt>
                <c:pt idx="614">
                  <c:v>0.000619430124285657</c:v>
                </c:pt>
                <c:pt idx="615">
                  <c:v>0.000619430124285657</c:v>
                </c:pt>
                <c:pt idx="616">
                  <c:v>0.000659393358110538</c:v>
                </c:pt>
                <c:pt idx="617">
                  <c:v>0.000499540422811013</c:v>
                </c:pt>
                <c:pt idx="618">
                  <c:v>0.000719338208847859</c:v>
                </c:pt>
                <c:pt idx="619">
                  <c:v>0.000579466890460776</c:v>
                </c:pt>
                <c:pt idx="620">
                  <c:v>0.000659393358110538</c:v>
                </c:pt>
                <c:pt idx="621">
                  <c:v>0.000539503656635895</c:v>
                </c:pt>
                <c:pt idx="622">
                  <c:v>0.000599448507373216</c:v>
                </c:pt>
                <c:pt idx="623">
                  <c:v>0.000559485273548335</c:v>
                </c:pt>
                <c:pt idx="624">
                  <c:v>0.000699356591935419</c:v>
                </c:pt>
                <c:pt idx="625">
                  <c:v>0.000359669104423929</c:v>
                </c:pt>
                <c:pt idx="626">
                  <c:v>0.000399632338248811</c:v>
                </c:pt>
                <c:pt idx="627">
                  <c:v>0.000499540422811013</c:v>
                </c:pt>
                <c:pt idx="628">
                  <c:v>0.000759301442672741</c:v>
                </c:pt>
                <c:pt idx="629">
                  <c:v>0.000599448507373216</c:v>
                </c:pt>
                <c:pt idx="630">
                  <c:v>0.000559485273548335</c:v>
                </c:pt>
                <c:pt idx="631">
                  <c:v>0.000579466890460776</c:v>
                </c:pt>
                <c:pt idx="632">
                  <c:v>0.000679374975022978</c:v>
                </c:pt>
                <c:pt idx="633">
                  <c:v>0.000639411741198097</c:v>
                </c:pt>
                <c:pt idx="634">
                  <c:v>0.000319705870599048</c:v>
                </c:pt>
                <c:pt idx="635">
                  <c:v>0.000659393358110538</c:v>
                </c:pt>
                <c:pt idx="636">
                  <c:v>0.000499540422811013</c:v>
                </c:pt>
                <c:pt idx="637">
                  <c:v>0.000599448507373216</c:v>
                </c:pt>
                <c:pt idx="638">
                  <c:v>0.000559485273548335</c:v>
                </c:pt>
                <c:pt idx="639">
                  <c:v>0.000539503656635895</c:v>
                </c:pt>
                <c:pt idx="640">
                  <c:v>0.000479558805898573</c:v>
                </c:pt>
                <c:pt idx="641">
                  <c:v>0.000499540422811013</c:v>
                </c:pt>
                <c:pt idx="642">
                  <c:v>0.000359669104423929</c:v>
                </c:pt>
                <c:pt idx="643">
                  <c:v>0.000639411741198097</c:v>
                </c:pt>
                <c:pt idx="644">
                  <c:v>0.000599448507373216</c:v>
                </c:pt>
                <c:pt idx="645">
                  <c:v>0.000579466890460776</c:v>
                </c:pt>
                <c:pt idx="646">
                  <c:v>0.000559485273548335</c:v>
                </c:pt>
                <c:pt idx="647">
                  <c:v>0.000599448507373216</c:v>
                </c:pt>
                <c:pt idx="648">
                  <c:v>0.00037965072133637</c:v>
                </c:pt>
                <c:pt idx="649">
                  <c:v>0.000499540422811013</c:v>
                </c:pt>
                <c:pt idx="650">
                  <c:v>0.000599448507373216</c:v>
                </c:pt>
                <c:pt idx="651">
                  <c:v>0.000559485273548335</c:v>
                </c:pt>
                <c:pt idx="652">
                  <c:v>0.000579466890460776</c:v>
                </c:pt>
                <c:pt idx="653">
                  <c:v>0.000539503656635895</c:v>
                </c:pt>
                <c:pt idx="654">
                  <c:v>0.000499540422811013</c:v>
                </c:pt>
                <c:pt idx="655">
                  <c:v>0.000459577188986132</c:v>
                </c:pt>
                <c:pt idx="656">
                  <c:v>0.000419613955161251</c:v>
                </c:pt>
                <c:pt idx="657">
                  <c:v>0.000519522039723454</c:v>
                </c:pt>
                <c:pt idx="658">
                  <c:v>0.000519522039723454</c:v>
                </c:pt>
                <c:pt idx="659">
                  <c:v>0.000599448507373216</c:v>
                </c:pt>
                <c:pt idx="660">
                  <c:v>0.000679374975022978</c:v>
                </c:pt>
                <c:pt idx="661">
                  <c:v>0.000559485273548335</c:v>
                </c:pt>
                <c:pt idx="662">
                  <c:v>0.000659393358110538</c:v>
                </c:pt>
                <c:pt idx="663">
                  <c:v>0.000439595572073692</c:v>
                </c:pt>
                <c:pt idx="664">
                  <c:v>0.000679374975022978</c:v>
                </c:pt>
                <c:pt idx="665">
                  <c:v>0.000699356591935419</c:v>
                </c:pt>
                <c:pt idx="666">
                  <c:v>0.000479558805898573</c:v>
                </c:pt>
                <c:pt idx="667">
                  <c:v>0.000579466890460776</c:v>
                </c:pt>
                <c:pt idx="668">
                  <c:v>0.000479558805898573</c:v>
                </c:pt>
                <c:pt idx="669">
                  <c:v>0.000559485273548335</c:v>
                </c:pt>
                <c:pt idx="670">
                  <c:v>0.000579466890460776</c:v>
                </c:pt>
                <c:pt idx="671">
                  <c:v>0.000519522039723454</c:v>
                </c:pt>
                <c:pt idx="672">
                  <c:v>0.000639411741198097</c:v>
                </c:pt>
                <c:pt idx="673">
                  <c:v>0.000479558805898573</c:v>
                </c:pt>
                <c:pt idx="674">
                  <c:v>0.000339687487511489</c:v>
                </c:pt>
                <c:pt idx="675">
                  <c:v>0.000619430124285657</c:v>
                </c:pt>
                <c:pt idx="676">
                  <c:v>0.000439595572073692</c:v>
                </c:pt>
                <c:pt idx="677">
                  <c:v>0.000639411741198097</c:v>
                </c:pt>
                <c:pt idx="678">
                  <c:v>0.000539503656635895</c:v>
                </c:pt>
                <c:pt idx="679">
                  <c:v>0.00037965072133637</c:v>
                </c:pt>
                <c:pt idx="680">
                  <c:v>0.000479558805898573</c:v>
                </c:pt>
                <c:pt idx="681">
                  <c:v>0.000619430124285657</c:v>
                </c:pt>
                <c:pt idx="682">
                  <c:v>0.000399632338248811</c:v>
                </c:pt>
                <c:pt idx="683">
                  <c:v>0.000579466890460776</c:v>
                </c:pt>
                <c:pt idx="684">
                  <c:v>0.000419613955161251</c:v>
                </c:pt>
                <c:pt idx="685">
                  <c:v>0.000719338208847859</c:v>
                </c:pt>
                <c:pt idx="686">
                  <c:v>0.000459577188986132</c:v>
                </c:pt>
                <c:pt idx="687">
                  <c:v>0.000539503656635895</c:v>
                </c:pt>
                <c:pt idx="688">
                  <c:v>0.000579466890460776</c:v>
                </c:pt>
                <c:pt idx="689">
                  <c:v>0.000579466890460776</c:v>
                </c:pt>
                <c:pt idx="690">
                  <c:v>0.000539503656635895</c:v>
                </c:pt>
                <c:pt idx="691">
                  <c:v>0.000759301442672741</c:v>
                </c:pt>
                <c:pt idx="692">
                  <c:v>0.00037965072133637</c:v>
                </c:pt>
                <c:pt idx="693">
                  <c:v>0.000559485273548335</c:v>
                </c:pt>
                <c:pt idx="694">
                  <c:v>0.000719338208847859</c:v>
                </c:pt>
                <c:pt idx="695">
                  <c:v>0.000439595572073692</c:v>
                </c:pt>
                <c:pt idx="696">
                  <c:v>0.000619430124285657</c:v>
                </c:pt>
                <c:pt idx="697">
                  <c:v>0.000399632338248811</c:v>
                </c:pt>
                <c:pt idx="698">
                  <c:v>0.000519522039723454</c:v>
                </c:pt>
                <c:pt idx="699">
                  <c:v>0.000639411741198097</c:v>
                </c:pt>
                <c:pt idx="700">
                  <c:v>0.000519522039723454</c:v>
                </c:pt>
                <c:pt idx="701">
                  <c:v>0.000579466890460776</c:v>
                </c:pt>
                <c:pt idx="702">
                  <c:v>0.000659393358110538</c:v>
                </c:pt>
                <c:pt idx="703">
                  <c:v>0.000599448507373216</c:v>
                </c:pt>
                <c:pt idx="704">
                  <c:v>0.000599448507373216</c:v>
                </c:pt>
                <c:pt idx="705">
                  <c:v>0.000439595572073692</c:v>
                </c:pt>
                <c:pt idx="706">
                  <c:v>0.00037965072133637</c:v>
                </c:pt>
                <c:pt idx="707">
                  <c:v>0.0007393198257603</c:v>
                </c:pt>
                <c:pt idx="708">
                  <c:v>0.000679374975022978</c:v>
                </c:pt>
                <c:pt idx="709">
                  <c:v>0.000499540422811013</c:v>
                </c:pt>
                <c:pt idx="710">
                  <c:v>0.000539503656635895</c:v>
                </c:pt>
                <c:pt idx="711">
                  <c:v>0.000479558805898573</c:v>
                </c:pt>
                <c:pt idx="712">
                  <c:v>0.000559485273548335</c:v>
                </c:pt>
                <c:pt idx="713">
                  <c:v>0.000499540422811013</c:v>
                </c:pt>
                <c:pt idx="714">
                  <c:v>0.000479558805898573</c:v>
                </c:pt>
                <c:pt idx="715">
                  <c:v>0.000499540422811013</c:v>
                </c:pt>
                <c:pt idx="716">
                  <c:v>0.000679374975022978</c:v>
                </c:pt>
                <c:pt idx="717">
                  <c:v>0.000539503656635895</c:v>
                </c:pt>
                <c:pt idx="718">
                  <c:v>0.000799264676497622</c:v>
                </c:pt>
                <c:pt idx="719">
                  <c:v>0.000359669104423929</c:v>
                </c:pt>
                <c:pt idx="720">
                  <c:v>0.000679374975022978</c:v>
                </c:pt>
                <c:pt idx="721">
                  <c:v>0.000579466890460776</c:v>
                </c:pt>
                <c:pt idx="722">
                  <c:v>0.000659393358110538</c:v>
                </c:pt>
                <c:pt idx="723">
                  <c:v>0.000319705870599048</c:v>
                </c:pt>
                <c:pt idx="724">
                  <c:v>0.000759301442672741</c:v>
                </c:pt>
                <c:pt idx="725">
                  <c:v>0.000419613955161251</c:v>
                </c:pt>
                <c:pt idx="726">
                  <c:v>0.000419613955161251</c:v>
                </c:pt>
                <c:pt idx="727">
                  <c:v>0.000699356591935419</c:v>
                </c:pt>
                <c:pt idx="728">
                  <c:v>0.000559485273548335</c:v>
                </c:pt>
                <c:pt idx="729">
                  <c:v>0.000699356591935419</c:v>
                </c:pt>
                <c:pt idx="730">
                  <c:v>0.000499540422811013</c:v>
                </c:pt>
                <c:pt idx="731">
                  <c:v>0.000479558805898573</c:v>
                </c:pt>
                <c:pt idx="732">
                  <c:v>0.000599448507373216</c:v>
                </c:pt>
                <c:pt idx="733">
                  <c:v>0.000479558805898573</c:v>
                </c:pt>
                <c:pt idx="734">
                  <c:v>0.000279742636774167</c:v>
                </c:pt>
                <c:pt idx="735">
                  <c:v>0.000539503656635895</c:v>
                </c:pt>
                <c:pt idx="736">
                  <c:v>0.000699356591935419</c:v>
                </c:pt>
                <c:pt idx="737">
                  <c:v>0.000439595572073692</c:v>
                </c:pt>
                <c:pt idx="738">
                  <c:v>0.000459577188986132</c:v>
                </c:pt>
                <c:pt idx="739">
                  <c:v>0.000539503656635895</c:v>
                </c:pt>
                <c:pt idx="740">
                  <c:v>0.000619430124285657</c:v>
                </c:pt>
                <c:pt idx="741">
                  <c:v>0.00037965072133637</c:v>
                </c:pt>
                <c:pt idx="742">
                  <c:v>0.000619430124285657</c:v>
                </c:pt>
                <c:pt idx="743">
                  <c:v>0.000499540422811013</c:v>
                </c:pt>
                <c:pt idx="744">
                  <c:v>0.000619430124285657</c:v>
                </c:pt>
                <c:pt idx="745">
                  <c:v>0.000719338208847859</c:v>
                </c:pt>
                <c:pt idx="746">
                  <c:v>0.000599448507373216</c:v>
                </c:pt>
                <c:pt idx="747">
                  <c:v>0.000419613955161251</c:v>
                </c:pt>
                <c:pt idx="748">
                  <c:v>0.000579466890460776</c:v>
                </c:pt>
                <c:pt idx="749">
                  <c:v>0.000719338208847859</c:v>
                </c:pt>
                <c:pt idx="750">
                  <c:v>0.000559485273548335</c:v>
                </c:pt>
                <c:pt idx="751">
                  <c:v>0.000439595572073692</c:v>
                </c:pt>
                <c:pt idx="752">
                  <c:v>0.000499540422811013</c:v>
                </c:pt>
                <c:pt idx="753">
                  <c:v>0.000579466890460776</c:v>
                </c:pt>
                <c:pt idx="754">
                  <c:v>0.000599448507373216</c:v>
                </c:pt>
                <c:pt idx="755">
                  <c:v>0.000619430124285657</c:v>
                </c:pt>
                <c:pt idx="756">
                  <c:v>0.000499540422811013</c:v>
                </c:pt>
                <c:pt idx="757">
                  <c:v>0.000559485273548335</c:v>
                </c:pt>
                <c:pt idx="758">
                  <c:v>0.000519522039723454</c:v>
                </c:pt>
                <c:pt idx="759">
                  <c:v>0.000799264676497622</c:v>
                </c:pt>
                <c:pt idx="760">
                  <c:v>0.000479558805898573</c:v>
                </c:pt>
                <c:pt idx="761">
                  <c:v>0.000479558805898573</c:v>
                </c:pt>
                <c:pt idx="762">
                  <c:v>0.000619430124285657</c:v>
                </c:pt>
                <c:pt idx="763">
                  <c:v>0.000719338208847859</c:v>
                </c:pt>
                <c:pt idx="764">
                  <c:v>0.000679374975022978</c:v>
                </c:pt>
                <c:pt idx="765">
                  <c:v>0.000459577188986132</c:v>
                </c:pt>
                <c:pt idx="766">
                  <c:v>0.000359669104423929</c:v>
                </c:pt>
                <c:pt idx="767">
                  <c:v>0.000639411741198097</c:v>
                </c:pt>
                <c:pt idx="768">
                  <c:v>0.000639411741198097</c:v>
                </c:pt>
                <c:pt idx="769">
                  <c:v>0.000479558805898573</c:v>
                </c:pt>
                <c:pt idx="770">
                  <c:v>0.000539503656635895</c:v>
                </c:pt>
                <c:pt idx="771">
                  <c:v>0.0007393198257603</c:v>
                </c:pt>
                <c:pt idx="772">
                  <c:v>0.000559485273548335</c:v>
                </c:pt>
                <c:pt idx="773">
                  <c:v>0.000559485273548335</c:v>
                </c:pt>
                <c:pt idx="774">
                  <c:v>0.000599448507373216</c:v>
                </c:pt>
                <c:pt idx="775">
                  <c:v>0.000419613955161251</c:v>
                </c:pt>
                <c:pt idx="776">
                  <c:v>0.000399632338248811</c:v>
                </c:pt>
                <c:pt idx="777">
                  <c:v>0.000359669104423929</c:v>
                </c:pt>
                <c:pt idx="778">
                  <c:v>0.000499540422811013</c:v>
                </c:pt>
                <c:pt idx="779">
                  <c:v>0.000599448507373216</c:v>
                </c:pt>
                <c:pt idx="780">
                  <c:v>0.000539503656635895</c:v>
                </c:pt>
                <c:pt idx="781">
                  <c:v>0.000619430124285657</c:v>
                </c:pt>
                <c:pt idx="782">
                  <c:v>0.000719338208847859</c:v>
                </c:pt>
                <c:pt idx="783">
                  <c:v>0.000659393358110538</c:v>
                </c:pt>
                <c:pt idx="784">
                  <c:v>0.000639411741198097</c:v>
                </c:pt>
                <c:pt idx="785">
                  <c:v>0.000699356591935419</c:v>
                </c:pt>
                <c:pt idx="786">
                  <c:v>0.000319705870599048</c:v>
                </c:pt>
                <c:pt idx="787">
                  <c:v>0.000499540422811013</c:v>
                </c:pt>
                <c:pt idx="788">
                  <c:v>0.000499540422811013</c:v>
                </c:pt>
                <c:pt idx="789">
                  <c:v>0.000599448507373216</c:v>
                </c:pt>
                <c:pt idx="790">
                  <c:v>0.000499540422811013</c:v>
                </c:pt>
                <c:pt idx="791">
                  <c:v>0.000699356591935419</c:v>
                </c:pt>
                <c:pt idx="792">
                  <c:v>0.000639411741198097</c:v>
                </c:pt>
                <c:pt idx="793">
                  <c:v>0.000579466890460776</c:v>
                </c:pt>
                <c:pt idx="794">
                  <c:v>0.000639411741198097</c:v>
                </c:pt>
                <c:pt idx="795">
                  <c:v>0.00037965072133637</c:v>
                </c:pt>
                <c:pt idx="796">
                  <c:v>0.000539503656635895</c:v>
                </c:pt>
                <c:pt idx="797">
                  <c:v>0.000579466890460776</c:v>
                </c:pt>
                <c:pt idx="798">
                  <c:v>0.000499540422811013</c:v>
                </c:pt>
                <c:pt idx="799">
                  <c:v>0.000479558805898573</c:v>
                </c:pt>
                <c:pt idx="800">
                  <c:v>0.000719338208847859</c:v>
                </c:pt>
                <c:pt idx="801">
                  <c:v>0.000539503656635895</c:v>
                </c:pt>
                <c:pt idx="802">
                  <c:v>0.000579466890460776</c:v>
                </c:pt>
                <c:pt idx="803">
                  <c:v>0.000559485273548335</c:v>
                </c:pt>
                <c:pt idx="804">
                  <c:v>0.000699356591935419</c:v>
                </c:pt>
                <c:pt idx="805">
                  <c:v>0.000579466890460776</c:v>
                </c:pt>
                <c:pt idx="806">
                  <c:v>0.000539503656635895</c:v>
                </c:pt>
                <c:pt idx="807">
                  <c:v>0.000479558805898573</c:v>
                </c:pt>
                <c:pt idx="808">
                  <c:v>0.000579466890460776</c:v>
                </c:pt>
                <c:pt idx="809">
                  <c:v>0.000759301442672741</c:v>
                </c:pt>
                <c:pt idx="810">
                  <c:v>0.000599448507373216</c:v>
                </c:pt>
                <c:pt idx="811">
                  <c:v>0.000779283059585181</c:v>
                </c:pt>
                <c:pt idx="812">
                  <c:v>0.000479558805898573</c:v>
                </c:pt>
                <c:pt idx="813">
                  <c:v>0.000619430124285657</c:v>
                </c:pt>
                <c:pt idx="814">
                  <c:v>0.000579466890460776</c:v>
                </c:pt>
                <c:pt idx="815">
                  <c:v>0.000519522039723454</c:v>
                </c:pt>
                <c:pt idx="816">
                  <c:v>0.000459577188986132</c:v>
                </c:pt>
                <c:pt idx="817">
                  <c:v>0.000459577188986132</c:v>
                </c:pt>
                <c:pt idx="818">
                  <c:v>0.00037965072133637</c:v>
                </c:pt>
                <c:pt idx="819">
                  <c:v>0.000479558805898573</c:v>
                </c:pt>
                <c:pt idx="820">
                  <c:v>0.000599448507373216</c:v>
                </c:pt>
                <c:pt idx="821">
                  <c:v>0.000439595572073692</c:v>
                </c:pt>
                <c:pt idx="822">
                  <c:v>0.000619430124285657</c:v>
                </c:pt>
                <c:pt idx="823">
                  <c:v>0.00037965072133637</c:v>
                </c:pt>
                <c:pt idx="824">
                  <c:v>0.000479558805898573</c:v>
                </c:pt>
                <c:pt idx="825">
                  <c:v>0.000419613955161251</c:v>
                </c:pt>
                <c:pt idx="826">
                  <c:v>0.000599448507373216</c:v>
                </c:pt>
                <c:pt idx="827">
                  <c:v>0.000399632338248811</c:v>
                </c:pt>
                <c:pt idx="828">
                  <c:v>0.000579466890460776</c:v>
                </c:pt>
                <c:pt idx="829">
                  <c:v>0.000519522039723454</c:v>
                </c:pt>
                <c:pt idx="830">
                  <c:v>0.000579466890460776</c:v>
                </c:pt>
                <c:pt idx="831">
                  <c:v>0.000419613955161251</c:v>
                </c:pt>
                <c:pt idx="832">
                  <c:v>0.000499540422811013</c:v>
                </c:pt>
                <c:pt idx="833">
                  <c:v>0.000459577188986132</c:v>
                </c:pt>
                <c:pt idx="834">
                  <c:v>0.000559485273548335</c:v>
                </c:pt>
                <c:pt idx="835">
                  <c:v>0.000659393358110538</c:v>
                </c:pt>
                <c:pt idx="836">
                  <c:v>0.000439595572073692</c:v>
                </c:pt>
                <c:pt idx="837">
                  <c:v>0.000519522039723454</c:v>
                </c:pt>
                <c:pt idx="838">
                  <c:v>0.000479558805898573</c:v>
                </c:pt>
                <c:pt idx="839">
                  <c:v>0.000419613955161251</c:v>
                </c:pt>
                <c:pt idx="840">
                  <c:v>0.000419613955161251</c:v>
                </c:pt>
                <c:pt idx="841">
                  <c:v>0.000539503656635895</c:v>
                </c:pt>
                <c:pt idx="842">
                  <c:v>0.000439595572073692</c:v>
                </c:pt>
                <c:pt idx="843">
                  <c:v>0.00037965072133637</c:v>
                </c:pt>
                <c:pt idx="844">
                  <c:v>0.000479558805898573</c:v>
                </c:pt>
                <c:pt idx="845">
                  <c:v>0.000439595572073692</c:v>
                </c:pt>
                <c:pt idx="846">
                  <c:v>0.000659393358110538</c:v>
                </c:pt>
                <c:pt idx="847">
                  <c:v>0.000359669104423929</c:v>
                </c:pt>
                <c:pt idx="848">
                  <c:v>0.0007393198257603</c:v>
                </c:pt>
                <c:pt idx="849">
                  <c:v>0.000519522039723454</c:v>
                </c:pt>
                <c:pt idx="850">
                  <c:v>0.000659393358110538</c:v>
                </c:pt>
                <c:pt idx="851">
                  <c:v>0.000579466890460776</c:v>
                </c:pt>
                <c:pt idx="852">
                  <c:v>0.000479558805898573</c:v>
                </c:pt>
                <c:pt idx="853">
                  <c:v>0.000599448507373216</c:v>
                </c:pt>
                <c:pt idx="854">
                  <c:v>0.000619430124285657</c:v>
                </c:pt>
                <c:pt idx="855">
                  <c:v>0.000319705870599048</c:v>
                </c:pt>
                <c:pt idx="856">
                  <c:v>0.000459577188986132</c:v>
                </c:pt>
                <c:pt idx="857">
                  <c:v>0.000599448507373216</c:v>
                </c:pt>
                <c:pt idx="858">
                  <c:v>0.000639411741198097</c:v>
                </c:pt>
                <c:pt idx="859">
                  <c:v>0.000519522039723454</c:v>
                </c:pt>
                <c:pt idx="860">
                  <c:v>0.000439595572073692</c:v>
                </c:pt>
                <c:pt idx="861">
                  <c:v>0.000439595572073692</c:v>
                </c:pt>
                <c:pt idx="862">
                  <c:v>0.000599448507373216</c:v>
                </c:pt>
                <c:pt idx="863">
                  <c:v>0.000399632338248811</c:v>
                </c:pt>
                <c:pt idx="864">
                  <c:v>0.000479558805898573</c:v>
                </c:pt>
                <c:pt idx="865">
                  <c:v>0.000579466890460776</c:v>
                </c:pt>
                <c:pt idx="866">
                  <c:v>0.000399632338248811</c:v>
                </c:pt>
                <c:pt idx="867">
                  <c:v>0.000439595572073692</c:v>
                </c:pt>
                <c:pt idx="868">
                  <c:v>0.000539503656635895</c:v>
                </c:pt>
                <c:pt idx="869">
                  <c:v>0.000559485273548335</c:v>
                </c:pt>
                <c:pt idx="870">
                  <c:v>0.000359669104423929</c:v>
                </c:pt>
                <c:pt idx="871">
                  <c:v>0.000459577188986132</c:v>
                </c:pt>
                <c:pt idx="872">
                  <c:v>0.000419613955161251</c:v>
                </c:pt>
                <c:pt idx="873">
                  <c:v>0.000439595572073692</c:v>
                </c:pt>
                <c:pt idx="874">
                  <c:v>0.000579466890460776</c:v>
                </c:pt>
                <c:pt idx="875">
                  <c:v>0.000359669104423929</c:v>
                </c:pt>
                <c:pt idx="876">
                  <c:v>0.000539503656635895</c:v>
                </c:pt>
                <c:pt idx="877">
                  <c:v>0.000579466890460776</c:v>
                </c:pt>
                <c:pt idx="878">
                  <c:v>0.000499540422811013</c:v>
                </c:pt>
                <c:pt idx="879">
                  <c:v>0.000599448507373216</c:v>
                </c:pt>
                <c:pt idx="880">
                  <c:v>0.000659393358110538</c:v>
                </c:pt>
                <c:pt idx="881">
                  <c:v>0.000439595572073692</c:v>
                </c:pt>
                <c:pt idx="882">
                  <c:v>0.000479558805898573</c:v>
                </c:pt>
                <c:pt idx="883">
                  <c:v>0.000519522039723454</c:v>
                </c:pt>
                <c:pt idx="884">
                  <c:v>0.000439595572073692</c:v>
                </c:pt>
                <c:pt idx="885">
                  <c:v>0.00037965072133637</c:v>
                </c:pt>
                <c:pt idx="886">
                  <c:v>0.000499540422811013</c:v>
                </c:pt>
                <c:pt idx="887">
                  <c:v>0.000559485273548335</c:v>
                </c:pt>
                <c:pt idx="888">
                  <c:v>0.0007393198257603</c:v>
                </c:pt>
                <c:pt idx="889">
                  <c:v>0.000719338208847859</c:v>
                </c:pt>
                <c:pt idx="890">
                  <c:v>0.000639411741198097</c:v>
                </c:pt>
                <c:pt idx="891">
                  <c:v>0.000619430124285657</c:v>
                </c:pt>
                <c:pt idx="892">
                  <c:v>0.000619430124285657</c:v>
                </c:pt>
                <c:pt idx="893">
                  <c:v>0.000419613955161251</c:v>
                </c:pt>
                <c:pt idx="894">
                  <c:v>0.000579466890460776</c:v>
                </c:pt>
                <c:pt idx="895">
                  <c:v>0.000639411741198097</c:v>
                </c:pt>
                <c:pt idx="896">
                  <c:v>0.000599448507373216</c:v>
                </c:pt>
                <c:pt idx="897">
                  <c:v>0.000679374975022978</c:v>
                </c:pt>
                <c:pt idx="898">
                  <c:v>0.0007393198257603</c:v>
                </c:pt>
                <c:pt idx="899">
                  <c:v>0.000639411741198097</c:v>
                </c:pt>
                <c:pt idx="900">
                  <c:v>0.000279742636774167</c:v>
                </c:pt>
                <c:pt idx="901">
                  <c:v>0.000299724253686608</c:v>
                </c:pt>
                <c:pt idx="902">
                  <c:v>0.000619430124285657</c:v>
                </c:pt>
                <c:pt idx="903">
                  <c:v>0.000499540422811013</c:v>
                </c:pt>
                <c:pt idx="904">
                  <c:v>0.000579466890460776</c:v>
                </c:pt>
                <c:pt idx="905">
                  <c:v>0.000459577188986132</c:v>
                </c:pt>
                <c:pt idx="906">
                  <c:v>0.000519522039723454</c:v>
                </c:pt>
                <c:pt idx="907">
                  <c:v>0.000519522039723454</c:v>
                </c:pt>
                <c:pt idx="908">
                  <c:v>0.000459577188986132</c:v>
                </c:pt>
                <c:pt idx="909">
                  <c:v>0.000439595572073692</c:v>
                </c:pt>
                <c:pt idx="910">
                  <c:v>0.000439595572073692</c:v>
                </c:pt>
                <c:pt idx="911">
                  <c:v>0.000559485273548335</c:v>
                </c:pt>
                <c:pt idx="912">
                  <c:v>0.000459577188986132</c:v>
                </c:pt>
                <c:pt idx="913">
                  <c:v>0.000519522039723454</c:v>
                </c:pt>
                <c:pt idx="914">
                  <c:v>0.000559485273548335</c:v>
                </c:pt>
                <c:pt idx="915">
                  <c:v>0.00037965072133637</c:v>
                </c:pt>
                <c:pt idx="916">
                  <c:v>0.000359669104423929</c:v>
                </c:pt>
                <c:pt idx="917">
                  <c:v>0.000519522039723454</c:v>
                </c:pt>
                <c:pt idx="918">
                  <c:v>0.000659393358110538</c:v>
                </c:pt>
                <c:pt idx="919">
                  <c:v>0.000359669104423929</c:v>
                </c:pt>
                <c:pt idx="920">
                  <c:v>0.00037965072133637</c:v>
                </c:pt>
                <c:pt idx="921">
                  <c:v>0.000399632338248811</c:v>
                </c:pt>
                <c:pt idx="922">
                  <c:v>0.000559485273548335</c:v>
                </c:pt>
                <c:pt idx="923">
                  <c:v>0.000479558805898573</c:v>
                </c:pt>
                <c:pt idx="924">
                  <c:v>0.000359669104423929</c:v>
                </c:pt>
                <c:pt idx="925">
                  <c:v>0.000659393358110538</c:v>
                </c:pt>
                <c:pt idx="926">
                  <c:v>0.000399632338248811</c:v>
                </c:pt>
                <c:pt idx="927">
                  <c:v>0.000479558805898573</c:v>
                </c:pt>
                <c:pt idx="928">
                  <c:v>0.000419613955161251</c:v>
                </c:pt>
                <c:pt idx="929">
                  <c:v>0.000479558805898573</c:v>
                </c:pt>
                <c:pt idx="930">
                  <c:v>0.000419613955161251</c:v>
                </c:pt>
                <c:pt idx="931">
                  <c:v>0.000539503656635895</c:v>
                </c:pt>
                <c:pt idx="932">
                  <c:v>0.000479558805898573</c:v>
                </c:pt>
                <c:pt idx="933">
                  <c:v>0.000599448507373216</c:v>
                </c:pt>
                <c:pt idx="934">
                  <c:v>0.000399632338248811</c:v>
                </c:pt>
                <c:pt idx="935">
                  <c:v>0.000219797786036846</c:v>
                </c:pt>
                <c:pt idx="936">
                  <c:v>0.000519522039723454</c:v>
                </c:pt>
                <c:pt idx="937">
                  <c:v>0.000479558805898573</c:v>
                </c:pt>
                <c:pt idx="938">
                  <c:v>0.000559485273548335</c:v>
                </c:pt>
                <c:pt idx="939">
                  <c:v>0.000439595572073692</c:v>
                </c:pt>
                <c:pt idx="940">
                  <c:v>0.000559485273548335</c:v>
                </c:pt>
                <c:pt idx="941">
                  <c:v>0.000499540422811013</c:v>
                </c:pt>
                <c:pt idx="942">
                  <c:v>0.000459577188986132</c:v>
                </c:pt>
                <c:pt idx="943">
                  <c:v>0.000759301442672741</c:v>
                </c:pt>
                <c:pt idx="944">
                  <c:v>0.000639411741198097</c:v>
                </c:pt>
                <c:pt idx="945">
                  <c:v>0.000499540422811013</c:v>
                </c:pt>
                <c:pt idx="946">
                  <c:v>0.000539503656635895</c:v>
                </c:pt>
                <c:pt idx="947">
                  <c:v>0.000439595572073692</c:v>
                </c:pt>
                <c:pt idx="948">
                  <c:v>0.000299724253686608</c:v>
                </c:pt>
                <c:pt idx="949">
                  <c:v>0.000419613955161251</c:v>
                </c:pt>
                <c:pt idx="950">
                  <c:v>0.000399632338248811</c:v>
                </c:pt>
                <c:pt idx="951">
                  <c:v>0.000719338208847859</c:v>
                </c:pt>
                <c:pt idx="952">
                  <c:v>0.000399632338248811</c:v>
                </c:pt>
                <c:pt idx="953">
                  <c:v>0.000659393358110538</c:v>
                </c:pt>
                <c:pt idx="954">
                  <c:v>0.000539503656635895</c:v>
                </c:pt>
                <c:pt idx="955">
                  <c:v>0.000399632338248811</c:v>
                </c:pt>
                <c:pt idx="956">
                  <c:v>0.000559485273548335</c:v>
                </c:pt>
                <c:pt idx="957">
                  <c:v>0.000599448507373216</c:v>
                </c:pt>
                <c:pt idx="958">
                  <c:v>0.000479558805898573</c:v>
                </c:pt>
                <c:pt idx="959">
                  <c:v>0.000619430124285657</c:v>
                </c:pt>
                <c:pt idx="960">
                  <c:v>0.000599448507373216</c:v>
                </c:pt>
                <c:pt idx="961">
                  <c:v>0.000499540422811013</c:v>
                </c:pt>
                <c:pt idx="962">
                  <c:v>0.000419613955161251</c:v>
                </c:pt>
                <c:pt idx="963">
                  <c:v>0.000439595572073692</c:v>
                </c:pt>
                <c:pt idx="964">
                  <c:v>0.000579466890460776</c:v>
                </c:pt>
                <c:pt idx="965">
                  <c:v>0.000479558805898573</c:v>
                </c:pt>
                <c:pt idx="966">
                  <c:v>0.000659393358110538</c:v>
                </c:pt>
                <c:pt idx="967">
                  <c:v>0.000519522039723454</c:v>
                </c:pt>
                <c:pt idx="968">
                  <c:v>0.000559485273548335</c:v>
                </c:pt>
                <c:pt idx="969">
                  <c:v>0.000499540422811013</c:v>
                </c:pt>
                <c:pt idx="970">
                  <c:v>0.000439595572073692</c:v>
                </c:pt>
                <c:pt idx="971">
                  <c:v>0.000499540422811013</c:v>
                </c:pt>
                <c:pt idx="972">
                  <c:v>0.000419613955161251</c:v>
                </c:pt>
                <c:pt idx="973">
                  <c:v>0.000619430124285657</c:v>
                </c:pt>
                <c:pt idx="974">
                  <c:v>0.000579466890460776</c:v>
                </c:pt>
                <c:pt idx="975">
                  <c:v>0.000579466890460776</c:v>
                </c:pt>
                <c:pt idx="976">
                  <c:v>0.000599448507373216</c:v>
                </c:pt>
                <c:pt idx="977">
                  <c:v>0.000639411741198097</c:v>
                </c:pt>
                <c:pt idx="978">
                  <c:v>0.000259761019861727</c:v>
                </c:pt>
                <c:pt idx="979">
                  <c:v>0.000619430124285657</c:v>
                </c:pt>
                <c:pt idx="980">
                  <c:v>0.000419613955161251</c:v>
                </c:pt>
                <c:pt idx="981">
                  <c:v>0.000459577188986132</c:v>
                </c:pt>
                <c:pt idx="982">
                  <c:v>0.000639411741198097</c:v>
                </c:pt>
                <c:pt idx="983">
                  <c:v>0.000519522039723454</c:v>
                </c:pt>
                <c:pt idx="984">
                  <c:v>0.000419613955161251</c:v>
                </c:pt>
                <c:pt idx="985">
                  <c:v>0.000559485273548335</c:v>
                </c:pt>
                <c:pt idx="986">
                  <c:v>0.000399632338248811</c:v>
                </c:pt>
                <c:pt idx="987">
                  <c:v>0.000359669104423929</c:v>
                </c:pt>
                <c:pt idx="988">
                  <c:v>0.000439595572073692</c:v>
                </c:pt>
                <c:pt idx="989">
                  <c:v>0.000459577188986132</c:v>
                </c:pt>
                <c:pt idx="990">
                  <c:v>0.000499540422811013</c:v>
                </c:pt>
                <c:pt idx="991">
                  <c:v>0.000359669104423929</c:v>
                </c:pt>
                <c:pt idx="992">
                  <c:v>0.000439595572073692</c:v>
                </c:pt>
                <c:pt idx="993">
                  <c:v>0.000499540422811013</c:v>
                </c:pt>
                <c:pt idx="994">
                  <c:v>0.000439595572073692</c:v>
                </c:pt>
                <c:pt idx="995">
                  <c:v>0.000579466890460776</c:v>
                </c:pt>
                <c:pt idx="996">
                  <c:v>0.000239779402949286</c:v>
                </c:pt>
                <c:pt idx="997">
                  <c:v>0.000299724253686608</c:v>
                </c:pt>
                <c:pt idx="998">
                  <c:v>0.000419613955161251</c:v>
                </c:pt>
                <c:pt idx="999">
                  <c:v>0.000339687487511489</c:v>
                </c:pt>
                <c:pt idx="1000">
                  <c:v>0.00037965072133637</c:v>
                </c:pt>
                <c:pt idx="1001">
                  <c:v>0.000479558805898573</c:v>
                </c:pt>
                <c:pt idx="1002">
                  <c:v>0.000499540422811013</c:v>
                </c:pt>
                <c:pt idx="1003">
                  <c:v>0.000579466890460776</c:v>
                </c:pt>
                <c:pt idx="1004">
                  <c:v>0.000479558805898573</c:v>
                </c:pt>
                <c:pt idx="1005">
                  <c:v>0.000459577188986132</c:v>
                </c:pt>
                <c:pt idx="1006">
                  <c:v>0.000559485273548335</c:v>
                </c:pt>
                <c:pt idx="1007">
                  <c:v>0.000539503656635895</c:v>
                </c:pt>
                <c:pt idx="1008">
                  <c:v>0.000579466890460776</c:v>
                </c:pt>
                <c:pt idx="1009">
                  <c:v>0.000499540422811013</c:v>
                </c:pt>
                <c:pt idx="1010">
                  <c:v>0.000499540422811013</c:v>
                </c:pt>
                <c:pt idx="1011">
                  <c:v>0.000419613955161251</c:v>
                </c:pt>
                <c:pt idx="1012">
                  <c:v>0.000539503656635895</c:v>
                </c:pt>
                <c:pt idx="1013">
                  <c:v>0.000419613955161251</c:v>
                </c:pt>
                <c:pt idx="1014">
                  <c:v>0.000519522039723454</c:v>
                </c:pt>
                <c:pt idx="1015">
                  <c:v>0.000719338208847859</c:v>
                </c:pt>
                <c:pt idx="1016">
                  <c:v>0.000419613955161251</c:v>
                </c:pt>
                <c:pt idx="1017">
                  <c:v>0.000519522039723454</c:v>
                </c:pt>
                <c:pt idx="1018">
                  <c:v>0.000519522039723454</c:v>
                </c:pt>
                <c:pt idx="1019">
                  <c:v>0.000539503656635895</c:v>
                </c:pt>
                <c:pt idx="1020">
                  <c:v>0.000459577188986132</c:v>
                </c:pt>
                <c:pt idx="1021">
                  <c:v>0.000439595572073692</c:v>
                </c:pt>
                <c:pt idx="1022">
                  <c:v>0.000539503656635895</c:v>
                </c:pt>
                <c:pt idx="1023">
                  <c:v>0.000559485273548335</c:v>
                </c:pt>
                <c:pt idx="1024">
                  <c:v>0.00037965072133637</c:v>
                </c:pt>
                <c:pt idx="1025">
                  <c:v>0.000399632338248811</c:v>
                </c:pt>
                <c:pt idx="1026">
                  <c:v>0.000399632338248811</c:v>
                </c:pt>
                <c:pt idx="1027">
                  <c:v>0.000639411741198097</c:v>
                </c:pt>
                <c:pt idx="1028">
                  <c:v>0.000279742636774167</c:v>
                </c:pt>
                <c:pt idx="1029">
                  <c:v>0.000439595572073692</c:v>
                </c:pt>
                <c:pt idx="1030">
                  <c:v>0.000339687487511489</c:v>
                </c:pt>
                <c:pt idx="1031">
                  <c:v>0.000319705870599048</c:v>
                </c:pt>
                <c:pt idx="1032">
                  <c:v>0.000479558805898573</c:v>
                </c:pt>
                <c:pt idx="1033">
                  <c:v>0.000339687487511489</c:v>
                </c:pt>
                <c:pt idx="1034">
                  <c:v>0.000499540422811013</c:v>
                </c:pt>
                <c:pt idx="1035">
                  <c:v>0.000539503656635895</c:v>
                </c:pt>
                <c:pt idx="1036">
                  <c:v>0.000419613955161251</c:v>
                </c:pt>
                <c:pt idx="1037">
                  <c:v>0.000359669104423929</c:v>
                </c:pt>
                <c:pt idx="1038">
                  <c:v>0.000419613955161251</c:v>
                </c:pt>
                <c:pt idx="1039">
                  <c:v>0.000559485273548335</c:v>
                </c:pt>
                <c:pt idx="1040">
                  <c:v>0.000359669104423929</c:v>
                </c:pt>
                <c:pt idx="1041">
                  <c:v>0.000419613955161251</c:v>
                </c:pt>
                <c:pt idx="1042">
                  <c:v>0.000599448507373216</c:v>
                </c:pt>
                <c:pt idx="1043">
                  <c:v>0.000539503656635895</c:v>
                </c:pt>
                <c:pt idx="1044">
                  <c:v>0.000519522039723454</c:v>
                </c:pt>
                <c:pt idx="1045">
                  <c:v>0.000359669104423929</c:v>
                </c:pt>
                <c:pt idx="1046">
                  <c:v>0.000419613955161251</c:v>
                </c:pt>
                <c:pt idx="1047">
                  <c:v>0.000559485273548335</c:v>
                </c:pt>
                <c:pt idx="1048">
                  <c:v>0.000639411741198097</c:v>
                </c:pt>
                <c:pt idx="1049">
                  <c:v>0.000519522039723454</c:v>
                </c:pt>
                <c:pt idx="1050">
                  <c:v>0.000359669104423929</c:v>
                </c:pt>
                <c:pt idx="1051">
                  <c:v>0.000719338208847859</c:v>
                </c:pt>
                <c:pt idx="1052">
                  <c:v>0.000639411741198097</c:v>
                </c:pt>
                <c:pt idx="1053">
                  <c:v>0.000559485273548335</c:v>
                </c:pt>
                <c:pt idx="1054">
                  <c:v>0.000439595572073692</c:v>
                </c:pt>
                <c:pt idx="1055">
                  <c:v>0.000439595572073692</c:v>
                </c:pt>
                <c:pt idx="1056">
                  <c:v>0.000399632338248811</c:v>
                </c:pt>
                <c:pt idx="1057">
                  <c:v>0.000419613955161251</c:v>
                </c:pt>
                <c:pt idx="1058">
                  <c:v>0.000359669104423929</c:v>
                </c:pt>
                <c:pt idx="1059">
                  <c:v>0.000479558805898573</c:v>
                </c:pt>
                <c:pt idx="1060">
                  <c:v>0.000499540422811013</c:v>
                </c:pt>
                <c:pt idx="1061">
                  <c:v>0.000419613955161251</c:v>
                </c:pt>
                <c:pt idx="1062">
                  <c:v>0.000539503656635895</c:v>
                </c:pt>
                <c:pt idx="1063">
                  <c:v>0.000399632338248811</c:v>
                </c:pt>
                <c:pt idx="1064">
                  <c:v>0.000459577188986132</c:v>
                </c:pt>
                <c:pt idx="1065">
                  <c:v>0.000699356591935419</c:v>
                </c:pt>
                <c:pt idx="1066">
                  <c:v>0.00037965072133637</c:v>
                </c:pt>
                <c:pt idx="1067">
                  <c:v>0.000479558805898573</c:v>
                </c:pt>
                <c:pt idx="1068">
                  <c:v>0.000519522039723454</c:v>
                </c:pt>
                <c:pt idx="1069">
                  <c:v>0.000339687487511489</c:v>
                </c:pt>
                <c:pt idx="1070">
                  <c:v>0.000459577188986132</c:v>
                </c:pt>
                <c:pt idx="1071">
                  <c:v>0.000419613955161251</c:v>
                </c:pt>
                <c:pt idx="1072">
                  <c:v>0.000439595572073692</c:v>
                </c:pt>
                <c:pt idx="1073">
                  <c:v>0.000539503656635895</c:v>
                </c:pt>
                <c:pt idx="1074">
                  <c:v>0.00037965072133637</c:v>
                </c:pt>
                <c:pt idx="1075">
                  <c:v>0.000499540422811013</c:v>
                </c:pt>
                <c:pt idx="1076">
                  <c:v>0.000479558805898573</c:v>
                </c:pt>
                <c:pt idx="1077">
                  <c:v>0.000439595572073692</c:v>
                </c:pt>
                <c:pt idx="1078">
                  <c:v>0.000719338208847859</c:v>
                </c:pt>
                <c:pt idx="1079">
                  <c:v>0.00037965072133637</c:v>
                </c:pt>
                <c:pt idx="1080">
                  <c:v>0.00037965072133637</c:v>
                </c:pt>
                <c:pt idx="1081">
                  <c:v>0.000499540422811013</c:v>
                </c:pt>
                <c:pt idx="1082">
                  <c:v>0.000439595572073692</c:v>
                </c:pt>
                <c:pt idx="1083">
                  <c:v>0.000419613955161251</c:v>
                </c:pt>
                <c:pt idx="1084">
                  <c:v>0.000519522039723454</c:v>
                </c:pt>
                <c:pt idx="1085">
                  <c:v>0.000619430124285657</c:v>
                </c:pt>
                <c:pt idx="1086">
                  <c:v>0.000599448507373216</c:v>
                </c:pt>
                <c:pt idx="1087">
                  <c:v>0.000539503656635895</c:v>
                </c:pt>
                <c:pt idx="1088">
                  <c:v>0.000459577188986132</c:v>
                </c:pt>
                <c:pt idx="1089">
                  <c:v>0.000419613955161251</c:v>
                </c:pt>
                <c:pt idx="1090">
                  <c:v>0.000459577188986132</c:v>
                </c:pt>
                <c:pt idx="1091">
                  <c:v>0.000439595572073692</c:v>
                </c:pt>
                <c:pt idx="1092">
                  <c:v>0.000459577188986132</c:v>
                </c:pt>
                <c:pt idx="1093">
                  <c:v>0.000419613955161251</c:v>
                </c:pt>
                <c:pt idx="1094">
                  <c:v>0.000579466890460776</c:v>
                </c:pt>
                <c:pt idx="1095">
                  <c:v>0.000399632338248811</c:v>
                </c:pt>
                <c:pt idx="1096">
                  <c:v>0.000459577188986132</c:v>
                </c:pt>
                <c:pt idx="1097">
                  <c:v>0.000319705870599048</c:v>
                </c:pt>
                <c:pt idx="1098">
                  <c:v>0.000439595572073692</c:v>
                </c:pt>
                <c:pt idx="1099">
                  <c:v>0.000519522039723454</c:v>
                </c:pt>
                <c:pt idx="1100">
                  <c:v>0.000399632338248811</c:v>
                </c:pt>
                <c:pt idx="1101">
                  <c:v>0.000399632338248811</c:v>
                </c:pt>
                <c:pt idx="1102">
                  <c:v>0.000459577188986132</c:v>
                </c:pt>
                <c:pt idx="1103">
                  <c:v>0.000339687487511489</c:v>
                </c:pt>
                <c:pt idx="1104">
                  <c:v>0.000399632338248811</c:v>
                </c:pt>
                <c:pt idx="1105">
                  <c:v>0.000279742636774167</c:v>
                </c:pt>
                <c:pt idx="1106">
                  <c:v>0.000459577188986132</c:v>
                </c:pt>
                <c:pt idx="1107">
                  <c:v>0.000519522039723454</c:v>
                </c:pt>
                <c:pt idx="1108">
                  <c:v>0.000439595572073692</c:v>
                </c:pt>
                <c:pt idx="1109">
                  <c:v>0.000539503656635895</c:v>
                </c:pt>
                <c:pt idx="1110">
                  <c:v>0.000419613955161251</c:v>
                </c:pt>
                <c:pt idx="1111">
                  <c:v>0.000339687487511489</c:v>
                </c:pt>
                <c:pt idx="1112">
                  <c:v>0.000399632338248811</c:v>
                </c:pt>
                <c:pt idx="1113">
                  <c:v>0.000459577188986132</c:v>
                </c:pt>
                <c:pt idx="1114">
                  <c:v>0.000619430124285657</c:v>
                </c:pt>
                <c:pt idx="1115">
                  <c:v>0.000519522039723454</c:v>
                </c:pt>
                <c:pt idx="1116">
                  <c:v>0.000479558805898573</c:v>
                </c:pt>
                <c:pt idx="1117">
                  <c:v>0.000359669104423929</c:v>
                </c:pt>
                <c:pt idx="1118">
                  <c:v>0.000439595572073692</c:v>
                </c:pt>
                <c:pt idx="1119">
                  <c:v>0.000439595572073692</c:v>
                </c:pt>
                <c:pt idx="1120">
                  <c:v>0.000599448507373216</c:v>
                </c:pt>
                <c:pt idx="1121">
                  <c:v>0.000359669104423929</c:v>
                </c:pt>
                <c:pt idx="1122">
                  <c:v>0.000439595572073692</c:v>
                </c:pt>
                <c:pt idx="1123">
                  <c:v>0.000459577188986132</c:v>
                </c:pt>
                <c:pt idx="1124">
                  <c:v>0.000439595572073692</c:v>
                </c:pt>
                <c:pt idx="1125">
                  <c:v>0.000239779402949286</c:v>
                </c:pt>
                <c:pt idx="1126">
                  <c:v>0.000319705870599048</c:v>
                </c:pt>
                <c:pt idx="1127">
                  <c:v>0.000479558805898573</c:v>
                </c:pt>
                <c:pt idx="1128">
                  <c:v>0.000599448507373216</c:v>
                </c:pt>
                <c:pt idx="1129">
                  <c:v>0.000459577188986132</c:v>
                </c:pt>
                <c:pt idx="1130">
                  <c:v>0.000339687487511489</c:v>
                </c:pt>
                <c:pt idx="1131">
                  <c:v>0.000579466890460776</c:v>
                </c:pt>
                <c:pt idx="1132">
                  <c:v>0.000359669104423929</c:v>
                </c:pt>
                <c:pt idx="1133">
                  <c:v>0.000299724253686608</c:v>
                </c:pt>
                <c:pt idx="1134">
                  <c:v>0.000459577188986132</c:v>
                </c:pt>
                <c:pt idx="1135">
                  <c:v>0.000719338208847859</c:v>
                </c:pt>
                <c:pt idx="1136">
                  <c:v>0.000499540422811013</c:v>
                </c:pt>
                <c:pt idx="1137">
                  <c:v>0.000319705870599048</c:v>
                </c:pt>
                <c:pt idx="1138">
                  <c:v>0.000419613955161251</c:v>
                </c:pt>
                <c:pt idx="1139">
                  <c:v>0.000419613955161251</c:v>
                </c:pt>
                <c:pt idx="1140">
                  <c:v>0.000339687487511489</c:v>
                </c:pt>
                <c:pt idx="1141">
                  <c:v>0.000459577188986132</c:v>
                </c:pt>
                <c:pt idx="1142">
                  <c:v>0.000419613955161251</c:v>
                </c:pt>
                <c:pt idx="1143">
                  <c:v>0.000459577188986132</c:v>
                </c:pt>
                <c:pt idx="1144">
                  <c:v>0.000399632338248811</c:v>
                </c:pt>
                <c:pt idx="1145">
                  <c:v>0.000579466890460776</c:v>
                </c:pt>
                <c:pt idx="1146">
                  <c:v>0.000399632338248811</c:v>
                </c:pt>
                <c:pt idx="1147">
                  <c:v>0.000419613955161251</c:v>
                </c:pt>
                <c:pt idx="1148">
                  <c:v>0.000419613955161251</c:v>
                </c:pt>
                <c:pt idx="1149">
                  <c:v>0.000539503656635895</c:v>
                </c:pt>
                <c:pt idx="1150">
                  <c:v>0.000559485273548335</c:v>
                </c:pt>
                <c:pt idx="1151">
                  <c:v>0.000219797786036846</c:v>
                </c:pt>
                <c:pt idx="1152">
                  <c:v>0.00037965072133637</c:v>
                </c:pt>
                <c:pt idx="1153">
                  <c:v>0.000499540422811013</c:v>
                </c:pt>
                <c:pt idx="1154">
                  <c:v>0.000499540422811013</c:v>
                </c:pt>
                <c:pt idx="1155">
                  <c:v>0.000539503656635895</c:v>
                </c:pt>
                <c:pt idx="1156">
                  <c:v>0.00037965072133637</c:v>
                </c:pt>
                <c:pt idx="1157">
                  <c:v>0.000339687487511489</c:v>
                </c:pt>
                <c:pt idx="1158">
                  <c:v>0.000519522039723454</c:v>
                </c:pt>
                <c:pt idx="1159">
                  <c:v>0.000399632338248811</c:v>
                </c:pt>
                <c:pt idx="1160">
                  <c:v>0.000439595572073692</c:v>
                </c:pt>
                <c:pt idx="1161">
                  <c:v>0.000359669104423929</c:v>
                </c:pt>
                <c:pt idx="1162">
                  <c:v>0.000439595572073692</c:v>
                </c:pt>
                <c:pt idx="1163">
                  <c:v>0.000519522039723454</c:v>
                </c:pt>
                <c:pt idx="1164">
                  <c:v>0.000319705870599048</c:v>
                </c:pt>
                <c:pt idx="1165">
                  <c:v>0.000479558805898573</c:v>
                </c:pt>
                <c:pt idx="1166">
                  <c:v>0.000399632338248811</c:v>
                </c:pt>
                <c:pt idx="1167">
                  <c:v>0.000539503656635895</c:v>
                </c:pt>
                <c:pt idx="1168">
                  <c:v>0.000359669104423929</c:v>
                </c:pt>
                <c:pt idx="1169">
                  <c:v>0.000359669104423929</c:v>
                </c:pt>
                <c:pt idx="1170">
                  <c:v>0.000419613955161251</c:v>
                </c:pt>
                <c:pt idx="1171">
                  <c:v>0.000519522039723454</c:v>
                </c:pt>
                <c:pt idx="1172">
                  <c:v>0.000279742636774167</c:v>
                </c:pt>
                <c:pt idx="1173">
                  <c:v>0.00037965072133637</c:v>
                </c:pt>
                <c:pt idx="1174">
                  <c:v>0.000419613955161251</c:v>
                </c:pt>
                <c:pt idx="1175">
                  <c:v>0.000339687487511489</c:v>
                </c:pt>
                <c:pt idx="1176">
                  <c:v>0.000459577188986132</c:v>
                </c:pt>
                <c:pt idx="1177">
                  <c:v>0.000299724253686608</c:v>
                </c:pt>
                <c:pt idx="1178">
                  <c:v>0.000439595572073692</c:v>
                </c:pt>
                <c:pt idx="1179">
                  <c:v>0.000419613955161251</c:v>
                </c:pt>
                <c:pt idx="1180">
                  <c:v>0.000339687487511489</c:v>
                </c:pt>
                <c:pt idx="1181">
                  <c:v>0.000299724253686608</c:v>
                </c:pt>
                <c:pt idx="1182">
                  <c:v>0.000399632338248811</c:v>
                </c:pt>
                <c:pt idx="1183">
                  <c:v>0.000559485273548335</c:v>
                </c:pt>
                <c:pt idx="1184">
                  <c:v>0.000499540422811013</c:v>
                </c:pt>
                <c:pt idx="1185">
                  <c:v>0.000359669104423929</c:v>
                </c:pt>
                <c:pt idx="1186">
                  <c:v>0.000419613955161251</c:v>
                </c:pt>
                <c:pt idx="1187">
                  <c:v>0.000519522039723454</c:v>
                </c:pt>
                <c:pt idx="1188">
                  <c:v>0.000339687487511489</c:v>
                </c:pt>
                <c:pt idx="1189">
                  <c:v>0.000299724253686608</c:v>
                </c:pt>
                <c:pt idx="1190">
                  <c:v>0.00037965072133637</c:v>
                </c:pt>
                <c:pt idx="1191">
                  <c:v>0.000419613955161251</c:v>
                </c:pt>
                <c:pt idx="1192">
                  <c:v>0.000539503656635895</c:v>
                </c:pt>
                <c:pt idx="1193">
                  <c:v>0.000539503656635895</c:v>
                </c:pt>
                <c:pt idx="1194">
                  <c:v>0.000299724253686608</c:v>
                </c:pt>
                <c:pt idx="1195">
                  <c:v>0.000439595572073692</c:v>
                </c:pt>
                <c:pt idx="1196">
                  <c:v>0.000479558805898573</c:v>
                </c:pt>
                <c:pt idx="1197">
                  <c:v>0.000359669104423929</c:v>
                </c:pt>
                <c:pt idx="1198">
                  <c:v>0.000259761019861727</c:v>
                </c:pt>
                <c:pt idx="1199">
                  <c:v>0.000419613955161251</c:v>
                </c:pt>
                <c:pt idx="1200">
                  <c:v>0.000339687487511489</c:v>
                </c:pt>
                <c:pt idx="1201">
                  <c:v>0.000539503656635895</c:v>
                </c:pt>
                <c:pt idx="1202">
                  <c:v>0.000279742636774167</c:v>
                </c:pt>
                <c:pt idx="1203">
                  <c:v>0.000519522039723454</c:v>
                </c:pt>
                <c:pt idx="1204">
                  <c:v>0.000319705870599048</c:v>
                </c:pt>
                <c:pt idx="1205">
                  <c:v>0.000279742636774167</c:v>
                </c:pt>
                <c:pt idx="1206">
                  <c:v>0.000439595572073692</c:v>
                </c:pt>
                <c:pt idx="1207">
                  <c:v>0.00037965072133637</c:v>
                </c:pt>
                <c:pt idx="1208">
                  <c:v>0.000499540422811013</c:v>
                </c:pt>
                <c:pt idx="1209">
                  <c:v>0.000439595572073692</c:v>
                </c:pt>
                <c:pt idx="1210">
                  <c:v>0.000339687487511489</c:v>
                </c:pt>
                <c:pt idx="1211">
                  <c:v>0.000239779402949286</c:v>
                </c:pt>
                <c:pt idx="1212">
                  <c:v>0.000279742636774167</c:v>
                </c:pt>
                <c:pt idx="1213">
                  <c:v>0.000599448507373216</c:v>
                </c:pt>
                <c:pt idx="1214">
                  <c:v>0.000279742636774167</c:v>
                </c:pt>
                <c:pt idx="1215">
                  <c:v>0.00037965072133637</c:v>
                </c:pt>
                <c:pt idx="1216">
                  <c:v>0.000399632338248811</c:v>
                </c:pt>
                <c:pt idx="1217">
                  <c:v>0.00037965072133637</c:v>
                </c:pt>
                <c:pt idx="1218">
                  <c:v>0.000519522039723454</c:v>
                </c:pt>
                <c:pt idx="1219">
                  <c:v>0.000419613955161251</c:v>
                </c:pt>
                <c:pt idx="1220">
                  <c:v>0.000419613955161251</c:v>
                </c:pt>
                <c:pt idx="1221">
                  <c:v>0.000599448507373216</c:v>
                </c:pt>
                <c:pt idx="1222">
                  <c:v>0.000399632338248811</c:v>
                </c:pt>
                <c:pt idx="1223">
                  <c:v>0.000579466890460776</c:v>
                </c:pt>
                <c:pt idx="1224">
                  <c:v>0.000359669104423929</c:v>
                </c:pt>
                <c:pt idx="1225">
                  <c:v>0.000439595572073692</c:v>
                </c:pt>
                <c:pt idx="1226">
                  <c:v>0.000279742636774167</c:v>
                </c:pt>
                <c:pt idx="1227">
                  <c:v>0.000359669104423929</c:v>
                </c:pt>
                <c:pt idx="1228">
                  <c:v>0.000399632338248811</c:v>
                </c:pt>
                <c:pt idx="1229">
                  <c:v>0.000299724253686608</c:v>
                </c:pt>
                <c:pt idx="1230">
                  <c:v>0.000419613955161251</c:v>
                </c:pt>
                <c:pt idx="1231">
                  <c:v>0.000259761019861727</c:v>
                </c:pt>
                <c:pt idx="1232">
                  <c:v>0.000539503656635895</c:v>
                </c:pt>
                <c:pt idx="1233">
                  <c:v>0.000479558805898573</c:v>
                </c:pt>
                <c:pt idx="1234">
                  <c:v>0.000339687487511489</c:v>
                </c:pt>
                <c:pt idx="1235">
                  <c:v>0.000439595572073692</c:v>
                </c:pt>
                <c:pt idx="1236">
                  <c:v>0.000339687487511489</c:v>
                </c:pt>
                <c:pt idx="1237">
                  <c:v>0.000399632338248811</c:v>
                </c:pt>
                <c:pt idx="1238">
                  <c:v>0.000339687487511489</c:v>
                </c:pt>
                <c:pt idx="1239">
                  <c:v>0.000219797786036846</c:v>
                </c:pt>
                <c:pt idx="1240">
                  <c:v>0.000459577188986132</c:v>
                </c:pt>
                <c:pt idx="1241">
                  <c:v>0.000499540422811013</c:v>
                </c:pt>
                <c:pt idx="1242">
                  <c:v>0.000519522039723454</c:v>
                </c:pt>
                <c:pt idx="1243">
                  <c:v>0.00037965072133637</c:v>
                </c:pt>
                <c:pt idx="1244">
                  <c:v>0.000339687487511489</c:v>
                </c:pt>
                <c:pt idx="1245">
                  <c:v>0.000419613955161251</c:v>
                </c:pt>
                <c:pt idx="1246">
                  <c:v>0.000439595572073692</c:v>
                </c:pt>
                <c:pt idx="1247">
                  <c:v>0.00037965072133637</c:v>
                </c:pt>
                <c:pt idx="1248">
                  <c:v>0.000459577188986132</c:v>
                </c:pt>
                <c:pt idx="1249">
                  <c:v>0.000319705870599048</c:v>
                </c:pt>
                <c:pt idx="1250">
                  <c:v>0.000399632338248811</c:v>
                </c:pt>
                <c:pt idx="1251">
                  <c:v>0.000479558805898573</c:v>
                </c:pt>
                <c:pt idx="1252">
                  <c:v>0.000419613955161251</c:v>
                </c:pt>
                <c:pt idx="1253">
                  <c:v>0.000339687487511489</c:v>
                </c:pt>
                <c:pt idx="1254">
                  <c:v>0.000419613955161251</c:v>
                </c:pt>
                <c:pt idx="1255">
                  <c:v>0.000259761019861727</c:v>
                </c:pt>
                <c:pt idx="1256">
                  <c:v>0.000359669104423929</c:v>
                </c:pt>
                <c:pt idx="1257">
                  <c:v>0.000339687487511489</c:v>
                </c:pt>
                <c:pt idx="1258">
                  <c:v>0.000419613955161251</c:v>
                </c:pt>
                <c:pt idx="1259">
                  <c:v>0.000419613955161251</c:v>
                </c:pt>
                <c:pt idx="1260">
                  <c:v>0.000319705870599048</c:v>
                </c:pt>
                <c:pt idx="1261">
                  <c:v>0.000299724253686608</c:v>
                </c:pt>
                <c:pt idx="1262">
                  <c:v>0.000259761019861727</c:v>
                </c:pt>
                <c:pt idx="1263">
                  <c:v>0.000399632338248811</c:v>
                </c:pt>
                <c:pt idx="1264">
                  <c:v>0.000339687487511489</c:v>
                </c:pt>
                <c:pt idx="1265">
                  <c:v>0.00037965072133637</c:v>
                </c:pt>
                <c:pt idx="1266">
                  <c:v>0.000459577188986132</c:v>
                </c:pt>
                <c:pt idx="1267">
                  <c:v>0.000399632338248811</c:v>
                </c:pt>
                <c:pt idx="1268">
                  <c:v>0.000339687487511489</c:v>
                </c:pt>
                <c:pt idx="1269">
                  <c:v>0.000439595572073692</c:v>
                </c:pt>
                <c:pt idx="1270">
                  <c:v>0.000299724253686608</c:v>
                </c:pt>
                <c:pt idx="1271">
                  <c:v>0.000419613955161251</c:v>
                </c:pt>
                <c:pt idx="1272">
                  <c:v>0.000359669104423929</c:v>
                </c:pt>
                <c:pt idx="1273">
                  <c:v>0.000319705870599048</c:v>
                </c:pt>
                <c:pt idx="1274">
                  <c:v>0.000359669104423929</c:v>
                </c:pt>
                <c:pt idx="1275">
                  <c:v>0.000459577188986132</c:v>
                </c:pt>
                <c:pt idx="1276">
                  <c:v>0.000519522039723454</c:v>
                </c:pt>
                <c:pt idx="1277">
                  <c:v>0.000459577188986132</c:v>
                </c:pt>
                <c:pt idx="1278">
                  <c:v>0.000339687487511489</c:v>
                </c:pt>
                <c:pt idx="1279">
                  <c:v>0.000459577188986132</c:v>
                </c:pt>
                <c:pt idx="1280">
                  <c:v>0.000199816169124405</c:v>
                </c:pt>
                <c:pt idx="1281">
                  <c:v>0.000419613955161251</c:v>
                </c:pt>
                <c:pt idx="1282">
                  <c:v>0.000339687487511489</c:v>
                </c:pt>
                <c:pt idx="1283">
                  <c:v>0.000339687487511489</c:v>
                </c:pt>
                <c:pt idx="1284">
                  <c:v>0.000459577188986132</c:v>
                </c:pt>
                <c:pt idx="1285">
                  <c:v>0.000319705870599048</c:v>
                </c:pt>
                <c:pt idx="1286">
                  <c:v>0.000359669104423929</c:v>
                </c:pt>
                <c:pt idx="1287">
                  <c:v>0.000419613955161251</c:v>
                </c:pt>
                <c:pt idx="1288">
                  <c:v>0.000399632338248811</c:v>
                </c:pt>
                <c:pt idx="1289">
                  <c:v>0.000259761019861727</c:v>
                </c:pt>
                <c:pt idx="1290">
                  <c:v>0.000319705870599048</c:v>
                </c:pt>
                <c:pt idx="1291">
                  <c:v>0.000499540422811013</c:v>
                </c:pt>
                <c:pt idx="1292">
                  <c:v>0.000259761019861727</c:v>
                </c:pt>
                <c:pt idx="1293">
                  <c:v>0.000359669104423929</c:v>
                </c:pt>
                <c:pt idx="1294">
                  <c:v>0.000219797786036846</c:v>
                </c:pt>
                <c:pt idx="1295">
                  <c:v>0.000159852935299524</c:v>
                </c:pt>
                <c:pt idx="1296">
                  <c:v>0.000339687487511489</c:v>
                </c:pt>
                <c:pt idx="1297">
                  <c:v>0.000279742636774167</c:v>
                </c:pt>
                <c:pt idx="1298">
                  <c:v>0.000259761019861727</c:v>
                </c:pt>
                <c:pt idx="1299">
                  <c:v>0.000439595572073692</c:v>
                </c:pt>
                <c:pt idx="1300">
                  <c:v>0.000399632338248811</c:v>
                </c:pt>
                <c:pt idx="1301">
                  <c:v>0.000319705870599048</c:v>
                </c:pt>
                <c:pt idx="1302">
                  <c:v>0.000339687487511489</c:v>
                </c:pt>
                <c:pt idx="1303">
                  <c:v>0.000219797786036846</c:v>
                </c:pt>
                <c:pt idx="1304">
                  <c:v>0.000259761019861727</c:v>
                </c:pt>
                <c:pt idx="1305">
                  <c:v>0.000519522039723454</c:v>
                </c:pt>
                <c:pt idx="1306">
                  <c:v>0.000359669104423929</c:v>
                </c:pt>
                <c:pt idx="1307">
                  <c:v>0.000259761019861727</c:v>
                </c:pt>
                <c:pt idx="1308">
                  <c:v>0.000219797786036846</c:v>
                </c:pt>
                <c:pt idx="1309">
                  <c:v>0.00037965072133637</c:v>
                </c:pt>
                <c:pt idx="1310">
                  <c:v>0.000319705870599048</c:v>
                </c:pt>
                <c:pt idx="1311">
                  <c:v>0.000359669104423929</c:v>
                </c:pt>
                <c:pt idx="1312">
                  <c:v>0.000359669104423929</c:v>
                </c:pt>
                <c:pt idx="1313">
                  <c:v>0.000299724253686608</c:v>
                </c:pt>
                <c:pt idx="1314">
                  <c:v>0.000519522039723454</c:v>
                </c:pt>
                <c:pt idx="1315">
                  <c:v>0.00037965072133637</c:v>
                </c:pt>
                <c:pt idx="1316">
                  <c:v>0.000519522039723454</c:v>
                </c:pt>
                <c:pt idx="1317">
                  <c:v>0.000459577188986132</c:v>
                </c:pt>
                <c:pt idx="1318">
                  <c:v>0.000339687487511489</c:v>
                </c:pt>
                <c:pt idx="1319">
                  <c:v>0.00037965072133637</c:v>
                </c:pt>
                <c:pt idx="1320">
                  <c:v>0.000339687487511489</c:v>
                </c:pt>
                <c:pt idx="1321">
                  <c:v>0.000539503656635895</c:v>
                </c:pt>
                <c:pt idx="1322">
                  <c:v>0.000319705870599048</c:v>
                </c:pt>
                <c:pt idx="1323">
                  <c:v>0.000459577188986132</c:v>
                </c:pt>
                <c:pt idx="1324">
                  <c:v>0.000299724253686608</c:v>
                </c:pt>
                <c:pt idx="1325">
                  <c:v>0.000359669104423929</c:v>
                </c:pt>
                <c:pt idx="1326">
                  <c:v>0.000179834552211964</c:v>
                </c:pt>
                <c:pt idx="1327">
                  <c:v>0.000319705870599048</c:v>
                </c:pt>
                <c:pt idx="1328">
                  <c:v>0.000399632338248811</c:v>
                </c:pt>
                <c:pt idx="1329">
                  <c:v>0.000459577188986132</c:v>
                </c:pt>
                <c:pt idx="1330">
                  <c:v>0.000559485273548335</c:v>
                </c:pt>
                <c:pt idx="1331">
                  <c:v>0.000499540422811013</c:v>
                </c:pt>
                <c:pt idx="1332">
                  <c:v>0.000359669104423929</c:v>
                </c:pt>
                <c:pt idx="1333">
                  <c:v>0.000279742636774167</c:v>
                </c:pt>
                <c:pt idx="1334">
                  <c:v>0.000619430124285657</c:v>
                </c:pt>
                <c:pt idx="1335">
                  <c:v>0.000359669104423929</c:v>
                </c:pt>
                <c:pt idx="1336">
                  <c:v>0.00037965072133637</c:v>
                </c:pt>
                <c:pt idx="1337">
                  <c:v>0.000399632338248811</c:v>
                </c:pt>
                <c:pt idx="1338">
                  <c:v>0.000359669104423929</c:v>
                </c:pt>
                <c:pt idx="1339">
                  <c:v>0.000359669104423929</c:v>
                </c:pt>
                <c:pt idx="1340">
                  <c:v>0.000459577188986132</c:v>
                </c:pt>
                <c:pt idx="1341">
                  <c:v>0.000299724253686608</c:v>
                </c:pt>
                <c:pt idx="1342">
                  <c:v>0.000439595572073692</c:v>
                </c:pt>
                <c:pt idx="1343">
                  <c:v>0.000359669104423929</c:v>
                </c:pt>
                <c:pt idx="1344">
                  <c:v>0.000299724253686608</c:v>
                </c:pt>
                <c:pt idx="1345">
                  <c:v>0.000339687487511489</c:v>
                </c:pt>
                <c:pt idx="1346">
                  <c:v>0.000299724253686608</c:v>
                </c:pt>
                <c:pt idx="1347">
                  <c:v>0.000459577188986132</c:v>
                </c:pt>
                <c:pt idx="1348">
                  <c:v>0.000439595572073692</c:v>
                </c:pt>
                <c:pt idx="1349">
                  <c:v>0.000339687487511489</c:v>
                </c:pt>
                <c:pt idx="1350">
                  <c:v>0.000199816169124405</c:v>
                </c:pt>
                <c:pt idx="1351">
                  <c:v>0.000299724253686608</c:v>
                </c:pt>
                <c:pt idx="1352">
                  <c:v>0.000339687487511489</c:v>
                </c:pt>
                <c:pt idx="1353">
                  <c:v>0.000359669104423929</c:v>
                </c:pt>
                <c:pt idx="1354">
                  <c:v>0.000199816169124405</c:v>
                </c:pt>
                <c:pt idx="1355">
                  <c:v>0.000319705870599048</c:v>
                </c:pt>
                <c:pt idx="1356">
                  <c:v>0.000279742636774167</c:v>
                </c:pt>
                <c:pt idx="1357">
                  <c:v>0.000199816169124405</c:v>
                </c:pt>
                <c:pt idx="1358">
                  <c:v>0.000419613955161251</c:v>
                </c:pt>
                <c:pt idx="1359">
                  <c:v>0.000319705870599048</c:v>
                </c:pt>
                <c:pt idx="1360">
                  <c:v>0.000359669104423929</c:v>
                </c:pt>
                <c:pt idx="1361">
                  <c:v>0.000299724253686608</c:v>
                </c:pt>
                <c:pt idx="1362">
                  <c:v>0.000299724253686608</c:v>
                </c:pt>
                <c:pt idx="1363">
                  <c:v>0.000399632338248811</c:v>
                </c:pt>
                <c:pt idx="1364">
                  <c:v>0.000339687487511489</c:v>
                </c:pt>
                <c:pt idx="1365">
                  <c:v>0.000219797786036846</c:v>
                </c:pt>
                <c:pt idx="1366">
                  <c:v>0.000339687487511489</c:v>
                </c:pt>
                <c:pt idx="1367">
                  <c:v>0.00037965072133637</c:v>
                </c:pt>
                <c:pt idx="1368">
                  <c:v>0.000299724253686608</c:v>
                </c:pt>
                <c:pt idx="1369">
                  <c:v>0.000359669104423929</c:v>
                </c:pt>
                <c:pt idx="1370">
                  <c:v>0.000199816169124405</c:v>
                </c:pt>
                <c:pt idx="1371">
                  <c:v>0.000439595572073692</c:v>
                </c:pt>
                <c:pt idx="1372">
                  <c:v>0.000279742636774167</c:v>
                </c:pt>
                <c:pt idx="1373">
                  <c:v>0.000259761019861727</c:v>
                </c:pt>
                <c:pt idx="1374">
                  <c:v>0.000499540422811013</c:v>
                </c:pt>
                <c:pt idx="1375">
                  <c:v>0.000319705870599048</c:v>
                </c:pt>
                <c:pt idx="1376">
                  <c:v>0.000499540422811013</c:v>
                </c:pt>
                <c:pt idx="1377">
                  <c:v>0.00037965072133637</c:v>
                </c:pt>
                <c:pt idx="1378">
                  <c:v>0.00037965072133637</c:v>
                </c:pt>
                <c:pt idx="1379">
                  <c:v>0.000299724253686608</c:v>
                </c:pt>
                <c:pt idx="1380">
                  <c:v>0.000219797786036846</c:v>
                </c:pt>
                <c:pt idx="1381">
                  <c:v>0.00037965072133637</c:v>
                </c:pt>
                <c:pt idx="1382">
                  <c:v>0.000339687487511489</c:v>
                </c:pt>
                <c:pt idx="1383">
                  <c:v>0.000419613955161251</c:v>
                </c:pt>
                <c:pt idx="1384">
                  <c:v>0.000419613955161251</c:v>
                </c:pt>
                <c:pt idx="1385">
                  <c:v>0.000279742636774167</c:v>
                </c:pt>
                <c:pt idx="1386">
                  <c:v>0.000199816169124405</c:v>
                </c:pt>
                <c:pt idx="1387">
                  <c:v>0.000279742636774167</c:v>
                </c:pt>
                <c:pt idx="1388">
                  <c:v>0.000279742636774167</c:v>
                </c:pt>
                <c:pt idx="1389">
                  <c:v>0.000259761019861727</c:v>
                </c:pt>
                <c:pt idx="1390">
                  <c:v>0.000259761019861727</c:v>
                </c:pt>
                <c:pt idx="1391">
                  <c:v>0.000359669104423929</c:v>
                </c:pt>
                <c:pt idx="1392">
                  <c:v>0.000299724253686608</c:v>
                </c:pt>
                <c:pt idx="1393">
                  <c:v>0.000479558805898573</c:v>
                </c:pt>
                <c:pt idx="1394">
                  <c:v>0.000359669104423929</c:v>
                </c:pt>
                <c:pt idx="1395">
                  <c:v>0.000259761019861727</c:v>
                </c:pt>
                <c:pt idx="1396">
                  <c:v>0.000499540422811013</c:v>
                </c:pt>
                <c:pt idx="1397">
                  <c:v>0.000259761019861727</c:v>
                </c:pt>
                <c:pt idx="1398">
                  <c:v>0.000259761019861727</c:v>
                </c:pt>
                <c:pt idx="1399">
                  <c:v>0.000299724253686608</c:v>
                </c:pt>
                <c:pt idx="1400">
                  <c:v>0.000399632338248811</c:v>
                </c:pt>
                <c:pt idx="1401">
                  <c:v>0.000359669104423929</c:v>
                </c:pt>
                <c:pt idx="1402">
                  <c:v>0.000319705870599048</c:v>
                </c:pt>
                <c:pt idx="1403">
                  <c:v>0.00037965072133637</c:v>
                </c:pt>
                <c:pt idx="1404">
                  <c:v>0.00037965072133637</c:v>
                </c:pt>
                <c:pt idx="1405">
                  <c:v>0.000299724253686608</c:v>
                </c:pt>
                <c:pt idx="1406">
                  <c:v>0.000299724253686608</c:v>
                </c:pt>
                <c:pt idx="1407">
                  <c:v>0.000239779402949286</c:v>
                </c:pt>
                <c:pt idx="1408">
                  <c:v>0.000319705870599048</c:v>
                </c:pt>
                <c:pt idx="1409">
                  <c:v>0.000359669104423929</c:v>
                </c:pt>
                <c:pt idx="1410">
                  <c:v>0.000279742636774167</c:v>
                </c:pt>
                <c:pt idx="1411">
                  <c:v>0.000339687487511489</c:v>
                </c:pt>
                <c:pt idx="1412">
                  <c:v>0.000159852935299524</c:v>
                </c:pt>
                <c:pt idx="1413">
                  <c:v>0.000439595572073692</c:v>
                </c:pt>
                <c:pt idx="1414">
                  <c:v>0.000299724253686608</c:v>
                </c:pt>
                <c:pt idx="1415">
                  <c:v>0.000199816169124405</c:v>
                </c:pt>
                <c:pt idx="1416">
                  <c:v>0.000319705870599048</c:v>
                </c:pt>
                <c:pt idx="1417">
                  <c:v>0.000299724253686608</c:v>
                </c:pt>
                <c:pt idx="1418">
                  <c:v>0.000319705870599048</c:v>
                </c:pt>
                <c:pt idx="1419">
                  <c:v>0.000319705870599048</c:v>
                </c:pt>
                <c:pt idx="1420">
                  <c:v>0.000319705870599048</c:v>
                </c:pt>
                <c:pt idx="1421">
                  <c:v>0.000299724253686608</c:v>
                </c:pt>
                <c:pt idx="1422">
                  <c:v>0.000539503656635895</c:v>
                </c:pt>
                <c:pt idx="1423">
                  <c:v>0.000219797786036846</c:v>
                </c:pt>
                <c:pt idx="1424">
                  <c:v>0.000439595572073692</c:v>
                </c:pt>
                <c:pt idx="1425">
                  <c:v>0.000339687487511489</c:v>
                </c:pt>
                <c:pt idx="1426">
                  <c:v>0.000359669104423929</c:v>
                </c:pt>
                <c:pt idx="1427">
                  <c:v>0.000259761019861727</c:v>
                </c:pt>
                <c:pt idx="1428">
                  <c:v>0.000359669104423929</c:v>
                </c:pt>
                <c:pt idx="1429">
                  <c:v>0.000319705870599048</c:v>
                </c:pt>
                <c:pt idx="1430">
                  <c:v>0.000279742636774167</c:v>
                </c:pt>
                <c:pt idx="1431">
                  <c:v>0.000319705870599048</c:v>
                </c:pt>
                <c:pt idx="1432">
                  <c:v>0.000339687487511489</c:v>
                </c:pt>
                <c:pt idx="1433">
                  <c:v>0.000259761019861727</c:v>
                </c:pt>
                <c:pt idx="1434">
                  <c:v>0.000339687487511489</c:v>
                </c:pt>
                <c:pt idx="1435">
                  <c:v>0.000319705870599048</c:v>
                </c:pt>
                <c:pt idx="1436">
                  <c:v>0.000339687487511489</c:v>
                </c:pt>
                <c:pt idx="1437">
                  <c:v>0.000439595572073692</c:v>
                </c:pt>
                <c:pt idx="1438">
                  <c:v>0.000279742636774167</c:v>
                </c:pt>
                <c:pt idx="1439">
                  <c:v>0.000219797786036846</c:v>
                </c:pt>
                <c:pt idx="1440">
                  <c:v>0.000219797786036846</c:v>
                </c:pt>
                <c:pt idx="1441">
                  <c:v>0.000279742636774167</c:v>
                </c:pt>
                <c:pt idx="1442">
                  <c:v>0.00037965072133637</c:v>
                </c:pt>
                <c:pt idx="1443">
                  <c:v>0.000259761019861727</c:v>
                </c:pt>
                <c:pt idx="1444">
                  <c:v>0.000439595572073692</c:v>
                </c:pt>
                <c:pt idx="1445">
                  <c:v>0.000179834552211964</c:v>
                </c:pt>
                <c:pt idx="1446">
                  <c:v>0.000299724253686608</c:v>
                </c:pt>
                <c:pt idx="1447">
                  <c:v>0.000259761019861727</c:v>
                </c:pt>
                <c:pt idx="1448">
                  <c:v>0.000399632338248811</c:v>
                </c:pt>
                <c:pt idx="1449">
                  <c:v>0.000319705870599048</c:v>
                </c:pt>
                <c:pt idx="1450">
                  <c:v>0.00037965072133637</c:v>
                </c:pt>
                <c:pt idx="1451">
                  <c:v>0.000339687487511489</c:v>
                </c:pt>
                <c:pt idx="1452">
                  <c:v>0.000339687487511489</c:v>
                </c:pt>
                <c:pt idx="1453">
                  <c:v>0.000439595572073692</c:v>
                </c:pt>
                <c:pt idx="1454">
                  <c:v>0.000299724253686608</c:v>
                </c:pt>
                <c:pt idx="1455">
                  <c:v>0.000479558805898573</c:v>
                </c:pt>
                <c:pt idx="1456">
                  <c:v>0.000299724253686608</c:v>
                </c:pt>
                <c:pt idx="1457">
                  <c:v>0.000459577188986132</c:v>
                </c:pt>
                <c:pt idx="1458">
                  <c:v>0.000259761019861727</c:v>
                </c:pt>
                <c:pt idx="1459">
                  <c:v>0.000359669104423929</c:v>
                </c:pt>
                <c:pt idx="1460">
                  <c:v>0.00037965072133637</c:v>
                </c:pt>
                <c:pt idx="1461">
                  <c:v>0.000419613955161251</c:v>
                </c:pt>
                <c:pt idx="1462">
                  <c:v>0.000319705870599048</c:v>
                </c:pt>
                <c:pt idx="1463">
                  <c:v>0.000299724253686608</c:v>
                </c:pt>
                <c:pt idx="1464">
                  <c:v>0.000279742636774167</c:v>
                </c:pt>
                <c:pt idx="1465">
                  <c:v>0.000299724253686608</c:v>
                </c:pt>
                <c:pt idx="1466">
                  <c:v>0.000339687487511489</c:v>
                </c:pt>
                <c:pt idx="1467">
                  <c:v>0.000319705870599048</c:v>
                </c:pt>
                <c:pt idx="1468">
                  <c:v>0.000219797786036846</c:v>
                </c:pt>
                <c:pt idx="1469">
                  <c:v>0.000339687487511489</c:v>
                </c:pt>
                <c:pt idx="1470">
                  <c:v>0.000479558805898573</c:v>
                </c:pt>
                <c:pt idx="1471">
                  <c:v>0.000259761019861727</c:v>
                </c:pt>
                <c:pt idx="1472">
                  <c:v>0.000519522039723454</c:v>
                </c:pt>
                <c:pt idx="1473">
                  <c:v>0.000359669104423929</c:v>
                </c:pt>
                <c:pt idx="1474">
                  <c:v>0.000399632338248811</c:v>
                </c:pt>
                <c:pt idx="1475">
                  <c:v>0.000359669104423929</c:v>
                </c:pt>
                <c:pt idx="1476">
                  <c:v>0.000399632338248811</c:v>
                </c:pt>
                <c:pt idx="1477">
                  <c:v>0.000319705870599048</c:v>
                </c:pt>
                <c:pt idx="1478">
                  <c:v>0.000199816169124405</c:v>
                </c:pt>
                <c:pt idx="1479">
                  <c:v>0.000259761019861727</c:v>
                </c:pt>
                <c:pt idx="1480">
                  <c:v>0.00037965072133637</c:v>
                </c:pt>
                <c:pt idx="1481">
                  <c:v>0.000279742636774167</c:v>
                </c:pt>
                <c:pt idx="1482">
                  <c:v>0.000319705870599048</c:v>
                </c:pt>
                <c:pt idx="1483">
                  <c:v>0.000399632338248811</c:v>
                </c:pt>
                <c:pt idx="1484">
                  <c:v>0.000319705870599048</c:v>
                </c:pt>
                <c:pt idx="1485">
                  <c:v>0.000259761019861727</c:v>
                </c:pt>
                <c:pt idx="1486">
                  <c:v>0.000319705870599048</c:v>
                </c:pt>
                <c:pt idx="1487">
                  <c:v>0.000399632338248811</c:v>
                </c:pt>
                <c:pt idx="1488">
                  <c:v>0.000299724253686608</c:v>
                </c:pt>
                <c:pt idx="1489">
                  <c:v>0.000459577188986132</c:v>
                </c:pt>
                <c:pt idx="1490">
                  <c:v>0.000299724253686608</c:v>
                </c:pt>
                <c:pt idx="1491">
                  <c:v>0.000459577188986132</c:v>
                </c:pt>
                <c:pt idx="1492">
                  <c:v>0.000219797786036846</c:v>
                </c:pt>
                <c:pt idx="1493">
                  <c:v>0.000279742636774167</c:v>
                </c:pt>
                <c:pt idx="1494">
                  <c:v>0.00037965072133637</c:v>
                </c:pt>
                <c:pt idx="1495">
                  <c:v>0.000279742636774167</c:v>
                </c:pt>
                <c:pt idx="1496">
                  <c:v>0.000199816169124405</c:v>
                </c:pt>
                <c:pt idx="1497">
                  <c:v>0.000239779402949286</c:v>
                </c:pt>
                <c:pt idx="1498">
                  <c:v>0.000319705870599048</c:v>
                </c:pt>
                <c:pt idx="1499">
                  <c:v>0.000319705870599048</c:v>
                </c:pt>
                <c:pt idx="1500">
                  <c:v>0.000399632338248811</c:v>
                </c:pt>
                <c:pt idx="1501">
                  <c:v>0.000319705870599048</c:v>
                </c:pt>
                <c:pt idx="1502">
                  <c:v>0.000239779402949286</c:v>
                </c:pt>
                <c:pt idx="1503">
                  <c:v>0.000419613955161251</c:v>
                </c:pt>
                <c:pt idx="1504">
                  <c:v>0.000299724253686608</c:v>
                </c:pt>
                <c:pt idx="1505">
                  <c:v>0.000319705870599048</c:v>
                </c:pt>
                <c:pt idx="1506">
                  <c:v>0.000259761019861727</c:v>
                </c:pt>
                <c:pt idx="1507">
                  <c:v>0.000299724253686608</c:v>
                </c:pt>
                <c:pt idx="1508">
                  <c:v>0.000319705870599048</c:v>
                </c:pt>
                <c:pt idx="1509">
                  <c:v>0.000219797786036846</c:v>
                </c:pt>
                <c:pt idx="1510">
                  <c:v>0.000159852935299524</c:v>
                </c:pt>
                <c:pt idx="1511">
                  <c:v>0.000279742636774167</c:v>
                </c:pt>
                <c:pt idx="1512">
                  <c:v>0.000319705870599048</c:v>
                </c:pt>
                <c:pt idx="1513">
                  <c:v>0.000299724253686608</c:v>
                </c:pt>
                <c:pt idx="1514">
                  <c:v>0.000319705870599048</c:v>
                </c:pt>
                <c:pt idx="1515">
                  <c:v>0.00037965072133637</c:v>
                </c:pt>
                <c:pt idx="1516">
                  <c:v>0.000319705870599048</c:v>
                </c:pt>
                <c:pt idx="1517">
                  <c:v>0.000259761019861727</c:v>
                </c:pt>
                <c:pt idx="1518">
                  <c:v>0.00037965072133637</c:v>
                </c:pt>
                <c:pt idx="1519">
                  <c:v>0.000239779402949286</c:v>
                </c:pt>
                <c:pt idx="1520">
                  <c:v>0.000319705870599048</c:v>
                </c:pt>
                <c:pt idx="1521">
                  <c:v>0.000399632338248811</c:v>
                </c:pt>
                <c:pt idx="1522">
                  <c:v>0.000339687487511489</c:v>
                </c:pt>
                <c:pt idx="1523">
                  <c:v>0.000239779402949286</c:v>
                </c:pt>
                <c:pt idx="1524">
                  <c:v>0.000119889701474643</c:v>
                </c:pt>
                <c:pt idx="1525">
                  <c:v>0.000219797786036846</c:v>
                </c:pt>
                <c:pt idx="1526">
                  <c:v>0.000279742636774167</c:v>
                </c:pt>
                <c:pt idx="1527">
                  <c:v>0.000239779402949286</c:v>
                </c:pt>
                <c:pt idx="1528">
                  <c:v>0.000179834552211964</c:v>
                </c:pt>
                <c:pt idx="1529">
                  <c:v>0.000259761019861727</c:v>
                </c:pt>
                <c:pt idx="1530">
                  <c:v>0.000319705870599048</c:v>
                </c:pt>
                <c:pt idx="1531">
                  <c:v>0.000299724253686608</c:v>
                </c:pt>
                <c:pt idx="1532">
                  <c:v>0.000239779402949286</c:v>
                </c:pt>
                <c:pt idx="1533">
                  <c:v>0.000299724253686608</c:v>
                </c:pt>
                <c:pt idx="1534">
                  <c:v>0.000279742636774167</c:v>
                </c:pt>
                <c:pt idx="1535">
                  <c:v>0.000239779402949286</c:v>
                </c:pt>
                <c:pt idx="1536">
                  <c:v>0.000239779402949286</c:v>
                </c:pt>
                <c:pt idx="1537">
                  <c:v>0.000339687487511489</c:v>
                </c:pt>
                <c:pt idx="1538">
                  <c:v>0.000199816169124405</c:v>
                </c:pt>
                <c:pt idx="1539">
                  <c:v>0.000319705870599048</c:v>
                </c:pt>
                <c:pt idx="1540">
                  <c:v>0.000179834552211964</c:v>
                </c:pt>
                <c:pt idx="1541">
                  <c:v>0.00037965072133637</c:v>
                </c:pt>
                <c:pt idx="1542">
                  <c:v>0.000339687487511489</c:v>
                </c:pt>
                <c:pt idx="1543">
                  <c:v>0.000179834552211964</c:v>
                </c:pt>
                <c:pt idx="1544">
                  <c:v>0.000199816169124405</c:v>
                </c:pt>
                <c:pt idx="1545">
                  <c:v>0.000359669104423929</c:v>
                </c:pt>
                <c:pt idx="1546">
                  <c:v>0.000279742636774167</c:v>
                </c:pt>
                <c:pt idx="1547">
                  <c:v>0.000299724253686608</c:v>
                </c:pt>
                <c:pt idx="1548">
                  <c:v>0.000319705870599048</c:v>
                </c:pt>
                <c:pt idx="1549">
                  <c:v>0.000339687487511489</c:v>
                </c:pt>
                <c:pt idx="1550">
                  <c:v>0.000259761019861727</c:v>
                </c:pt>
                <c:pt idx="1551">
                  <c:v>0.000219797786036846</c:v>
                </c:pt>
                <c:pt idx="1552">
                  <c:v>0.000399632338248811</c:v>
                </c:pt>
                <c:pt idx="1553">
                  <c:v>0.000299724253686608</c:v>
                </c:pt>
                <c:pt idx="1554">
                  <c:v>0.000259761019861727</c:v>
                </c:pt>
                <c:pt idx="1555">
                  <c:v>0.000199816169124405</c:v>
                </c:pt>
                <c:pt idx="1556">
                  <c:v>0.000259761019861727</c:v>
                </c:pt>
                <c:pt idx="1557">
                  <c:v>0.000299724253686608</c:v>
                </c:pt>
                <c:pt idx="1558">
                  <c:v>0.000259761019861727</c:v>
                </c:pt>
                <c:pt idx="1559">
                  <c:v>0.000119889701474643</c:v>
                </c:pt>
                <c:pt idx="1560">
                  <c:v>0.000479558805898573</c:v>
                </c:pt>
                <c:pt idx="1561">
                  <c:v>0.000259761019861727</c:v>
                </c:pt>
                <c:pt idx="1562">
                  <c:v>0.000299724253686608</c:v>
                </c:pt>
                <c:pt idx="1563">
                  <c:v>0.000319705870599048</c:v>
                </c:pt>
                <c:pt idx="1564">
                  <c:v>0.000319705870599048</c:v>
                </c:pt>
                <c:pt idx="1565">
                  <c:v>0.000199816169124405</c:v>
                </c:pt>
                <c:pt idx="1566">
                  <c:v>0.000239779402949286</c:v>
                </c:pt>
                <c:pt idx="1567">
                  <c:v>0.000319705870599048</c:v>
                </c:pt>
                <c:pt idx="1568">
                  <c:v>0.000159852935299524</c:v>
                </c:pt>
                <c:pt idx="1569">
                  <c:v>0.000319705870599048</c:v>
                </c:pt>
                <c:pt idx="1570">
                  <c:v>0.000299724253686608</c:v>
                </c:pt>
                <c:pt idx="1571">
                  <c:v>0.000279742636774167</c:v>
                </c:pt>
                <c:pt idx="1572">
                  <c:v>0.00037965072133637</c:v>
                </c:pt>
                <c:pt idx="1573">
                  <c:v>0.000359669104423929</c:v>
                </c:pt>
                <c:pt idx="1574">
                  <c:v>0.000219797786036846</c:v>
                </c:pt>
                <c:pt idx="1575">
                  <c:v>0.000279742636774167</c:v>
                </c:pt>
                <c:pt idx="1576">
                  <c:v>0.000299724253686608</c:v>
                </c:pt>
                <c:pt idx="1577">
                  <c:v>0.000239779402949286</c:v>
                </c:pt>
                <c:pt idx="1578">
                  <c:v>0.000219797786036846</c:v>
                </c:pt>
                <c:pt idx="1579">
                  <c:v>0.000259761019861727</c:v>
                </c:pt>
                <c:pt idx="1580">
                  <c:v>0.000259761019861727</c:v>
                </c:pt>
                <c:pt idx="1581">
                  <c:v>0.000259761019861727</c:v>
                </c:pt>
                <c:pt idx="1582">
                  <c:v>0.000259761019861727</c:v>
                </c:pt>
                <c:pt idx="1583">
                  <c:v>0.000279742636774167</c:v>
                </c:pt>
                <c:pt idx="1584">
                  <c:v>0.000299724253686608</c:v>
                </c:pt>
                <c:pt idx="1585">
                  <c:v>0.000179834552211964</c:v>
                </c:pt>
                <c:pt idx="1586">
                  <c:v>0.000259761019861727</c:v>
                </c:pt>
                <c:pt idx="1587">
                  <c:v>0.000239779402949286</c:v>
                </c:pt>
                <c:pt idx="1588">
                  <c:v>0.000219797786036846</c:v>
                </c:pt>
                <c:pt idx="1589">
                  <c:v>0.000219797786036846</c:v>
                </c:pt>
                <c:pt idx="1590">
                  <c:v>0.000239779402949286</c:v>
                </c:pt>
                <c:pt idx="1591">
                  <c:v>0.000319705870599048</c:v>
                </c:pt>
                <c:pt idx="1592">
                  <c:v>0.000219797786036846</c:v>
                </c:pt>
                <c:pt idx="1593">
                  <c:v>0.000339687487511489</c:v>
                </c:pt>
                <c:pt idx="1594">
                  <c:v>0.000219797786036846</c:v>
                </c:pt>
                <c:pt idx="1595">
                  <c:v>0.000319705870599048</c:v>
                </c:pt>
                <c:pt idx="1596">
                  <c:v>0.000219797786036846</c:v>
                </c:pt>
                <c:pt idx="1597">
                  <c:v>0.000179834552211964</c:v>
                </c:pt>
                <c:pt idx="1598">
                  <c:v>0.000259761019861727</c:v>
                </c:pt>
                <c:pt idx="1599">
                  <c:v>0.000279742636774167</c:v>
                </c:pt>
                <c:pt idx="1600">
                  <c:v>0.000179834552211964</c:v>
                </c:pt>
                <c:pt idx="1601">
                  <c:v>0.000359669104423929</c:v>
                </c:pt>
                <c:pt idx="1602">
                  <c:v>0.000259761019861727</c:v>
                </c:pt>
                <c:pt idx="1603">
                  <c:v>0.000279742636774167</c:v>
                </c:pt>
                <c:pt idx="1604">
                  <c:v>0.000339687487511489</c:v>
                </c:pt>
                <c:pt idx="1605">
                  <c:v>0.000299724253686608</c:v>
                </c:pt>
                <c:pt idx="1606">
                  <c:v>0.000279742636774167</c:v>
                </c:pt>
                <c:pt idx="1607">
                  <c:v>0.000259761019861727</c:v>
                </c:pt>
                <c:pt idx="1608">
                  <c:v>0.000299724253686608</c:v>
                </c:pt>
                <c:pt idx="1609">
                  <c:v>0.000219797786036846</c:v>
                </c:pt>
                <c:pt idx="1610">
                  <c:v>0.000279742636774167</c:v>
                </c:pt>
                <c:pt idx="1611">
                  <c:v>0.000339687487511489</c:v>
                </c:pt>
                <c:pt idx="1612">
                  <c:v>0.000279742636774167</c:v>
                </c:pt>
                <c:pt idx="1613">
                  <c:v>0.000179834552211964</c:v>
                </c:pt>
                <c:pt idx="1614">
                  <c:v>0.000259761019861727</c:v>
                </c:pt>
                <c:pt idx="1615">
                  <c:v>0.000239779402949286</c:v>
                </c:pt>
                <c:pt idx="1616">
                  <c:v>0.000339687487511489</c:v>
                </c:pt>
                <c:pt idx="1617">
                  <c:v>0.000279742636774167</c:v>
                </c:pt>
                <c:pt idx="1618">
                  <c:v>0.000279742636774167</c:v>
                </c:pt>
                <c:pt idx="1619">
                  <c:v>0.000339687487511489</c:v>
                </c:pt>
                <c:pt idx="1620">
                  <c:v>0.000179834552211964</c:v>
                </c:pt>
                <c:pt idx="1621">
                  <c:v>0.000359669104423929</c:v>
                </c:pt>
                <c:pt idx="1622">
                  <c:v>0.000279742636774167</c:v>
                </c:pt>
                <c:pt idx="1623">
                  <c:v>0.000219797786036846</c:v>
                </c:pt>
                <c:pt idx="1624">
                  <c:v>0.000159852935299524</c:v>
                </c:pt>
                <c:pt idx="1625">
                  <c:v>0.000339687487511489</c:v>
                </c:pt>
                <c:pt idx="1626">
                  <c:v>0.000259761019861727</c:v>
                </c:pt>
                <c:pt idx="1627">
                  <c:v>0.000179834552211964</c:v>
                </c:pt>
                <c:pt idx="1628">
                  <c:v>0.000419613955161251</c:v>
                </c:pt>
                <c:pt idx="1629">
                  <c:v>0.000259761019861727</c:v>
                </c:pt>
                <c:pt idx="1630">
                  <c:v>0.00037965072133637</c:v>
                </c:pt>
                <c:pt idx="1631">
                  <c:v>0.000299724253686608</c:v>
                </c:pt>
                <c:pt idx="1632">
                  <c:v>0.000259761019861727</c:v>
                </c:pt>
                <c:pt idx="1633">
                  <c:v>0.000159852935299524</c:v>
                </c:pt>
                <c:pt idx="1634">
                  <c:v>0.000199816169124405</c:v>
                </c:pt>
                <c:pt idx="1635">
                  <c:v>0.000279742636774167</c:v>
                </c:pt>
                <c:pt idx="1636">
                  <c:v>0.000179834552211964</c:v>
                </c:pt>
                <c:pt idx="1637">
                  <c:v>0.000119889701474643</c:v>
                </c:pt>
                <c:pt idx="1638">
                  <c:v>0.000499540422811013</c:v>
                </c:pt>
                <c:pt idx="1639">
                  <c:v>0.000219797786036846</c:v>
                </c:pt>
                <c:pt idx="1640">
                  <c:v>0.000259761019861727</c:v>
                </c:pt>
                <c:pt idx="1641">
                  <c:v>0.000219797786036846</c:v>
                </c:pt>
                <c:pt idx="1642">
                  <c:v>0.000179834552211964</c:v>
                </c:pt>
                <c:pt idx="1643">
                  <c:v>0.000299724253686608</c:v>
                </c:pt>
                <c:pt idx="1644">
                  <c:v>0.000419613955161251</c:v>
                </c:pt>
                <c:pt idx="1645">
                  <c:v>0.000319705870599048</c:v>
                </c:pt>
                <c:pt idx="1646">
                  <c:v>0.000199816169124405</c:v>
                </c:pt>
                <c:pt idx="1647">
                  <c:v>0.000179834552211964</c:v>
                </c:pt>
                <c:pt idx="1648">
                  <c:v>0.000179834552211964</c:v>
                </c:pt>
                <c:pt idx="1649">
                  <c:v>0.000239779402949286</c:v>
                </c:pt>
                <c:pt idx="1650">
                  <c:v>0.000179834552211964</c:v>
                </c:pt>
                <c:pt idx="1651">
                  <c:v>0.000239779402949286</c:v>
                </c:pt>
                <c:pt idx="1652">
                  <c:v>0.000259761019861727</c:v>
                </c:pt>
                <c:pt idx="1653">
                  <c:v>0.000279742636774167</c:v>
                </c:pt>
                <c:pt idx="1654">
                  <c:v>0.000239779402949286</c:v>
                </c:pt>
                <c:pt idx="1655">
                  <c:v>0.000279742636774167</c:v>
                </c:pt>
                <c:pt idx="1656">
                  <c:v>0.000259761019861727</c:v>
                </c:pt>
                <c:pt idx="1657">
                  <c:v>0.000299724253686608</c:v>
                </c:pt>
                <c:pt idx="1658">
                  <c:v>0.000159852935299524</c:v>
                </c:pt>
                <c:pt idx="1659">
                  <c:v>0.000239779402949286</c:v>
                </c:pt>
                <c:pt idx="1660">
                  <c:v>0.000259761019861727</c:v>
                </c:pt>
                <c:pt idx="1661">
                  <c:v>0.000259761019861727</c:v>
                </c:pt>
                <c:pt idx="1662">
                  <c:v>0.000319705870599048</c:v>
                </c:pt>
                <c:pt idx="1663">
                  <c:v>0.000239779402949286</c:v>
                </c:pt>
                <c:pt idx="1664">
                  <c:v>0.000299724253686608</c:v>
                </c:pt>
                <c:pt idx="1665">
                  <c:v>0.000119889701474643</c:v>
                </c:pt>
                <c:pt idx="1666">
                  <c:v>0.000259761019861727</c:v>
                </c:pt>
                <c:pt idx="1667">
                  <c:v>0.000299724253686608</c:v>
                </c:pt>
                <c:pt idx="1668">
                  <c:v>0.000119889701474643</c:v>
                </c:pt>
                <c:pt idx="1669">
                  <c:v>0.000159852935299524</c:v>
                </c:pt>
                <c:pt idx="1670">
                  <c:v>0.000319705870599048</c:v>
                </c:pt>
                <c:pt idx="1671">
                  <c:v>0.000319705870599048</c:v>
                </c:pt>
                <c:pt idx="1672">
                  <c:v>0.000199816169124405</c:v>
                </c:pt>
                <c:pt idx="1673">
                  <c:v>0.000259761019861727</c:v>
                </c:pt>
                <c:pt idx="1674">
                  <c:v>0.000359669104423929</c:v>
                </c:pt>
                <c:pt idx="1675">
                  <c:v>0.000359669104423929</c:v>
                </c:pt>
                <c:pt idx="1676">
                  <c:v>0.00037965072133637</c:v>
                </c:pt>
                <c:pt idx="1677">
                  <c:v>0.000359669104423929</c:v>
                </c:pt>
                <c:pt idx="1678">
                  <c:v>0.000339687487511489</c:v>
                </c:pt>
                <c:pt idx="1679">
                  <c:v>0.000299724253686608</c:v>
                </c:pt>
                <c:pt idx="1680">
                  <c:v>0.000219797786036846</c:v>
                </c:pt>
                <c:pt idx="1681">
                  <c:v>0.000419613955161251</c:v>
                </c:pt>
                <c:pt idx="1682">
                  <c:v>0.000359669104423929</c:v>
                </c:pt>
                <c:pt idx="1683">
                  <c:v>0.000299724253686608</c:v>
                </c:pt>
                <c:pt idx="1684">
                  <c:v>0.000219797786036846</c:v>
                </c:pt>
                <c:pt idx="1685">
                  <c:v>0.000359669104423929</c:v>
                </c:pt>
                <c:pt idx="1686">
                  <c:v>0.00037965072133637</c:v>
                </c:pt>
                <c:pt idx="1687">
                  <c:v>0.000299724253686608</c:v>
                </c:pt>
                <c:pt idx="1688">
                  <c:v>0.000259761019861727</c:v>
                </c:pt>
                <c:pt idx="1689">
                  <c:v>0.000179834552211964</c:v>
                </c:pt>
                <c:pt idx="1690">
                  <c:v>0.000259761019861727</c:v>
                </c:pt>
                <c:pt idx="1691">
                  <c:v>0.000219797786036846</c:v>
                </c:pt>
                <c:pt idx="1692">
                  <c:v>0.000139871318387083</c:v>
                </c:pt>
                <c:pt idx="1693">
                  <c:v>0.000199816169124405</c:v>
                </c:pt>
                <c:pt idx="1694">
                  <c:v>0.000159852935299524</c:v>
                </c:pt>
                <c:pt idx="1695">
                  <c:v>0.000239779402949286</c:v>
                </c:pt>
                <c:pt idx="1696">
                  <c:v>0.000219797786036846</c:v>
                </c:pt>
                <c:pt idx="1697">
                  <c:v>0.000259761019861727</c:v>
                </c:pt>
                <c:pt idx="1698">
                  <c:v>0.000359669104423929</c:v>
                </c:pt>
                <c:pt idx="1699">
                  <c:v>0.000259761019861727</c:v>
                </c:pt>
                <c:pt idx="1700">
                  <c:v>0.000239779402949286</c:v>
                </c:pt>
                <c:pt idx="1701">
                  <c:v>0.000219797786036846</c:v>
                </c:pt>
                <c:pt idx="1702">
                  <c:v>0.000399632338248811</c:v>
                </c:pt>
                <c:pt idx="1703">
                  <c:v>0.000319705870599048</c:v>
                </c:pt>
                <c:pt idx="1704">
                  <c:v>0.000279742636774167</c:v>
                </c:pt>
                <c:pt idx="1705">
                  <c:v>0.000299724253686608</c:v>
                </c:pt>
                <c:pt idx="1706">
                  <c:v>0.000159852935299524</c:v>
                </c:pt>
                <c:pt idx="1707">
                  <c:v>0.000319705870599048</c:v>
                </c:pt>
                <c:pt idx="1708">
                  <c:v>0.000239779402949286</c:v>
                </c:pt>
                <c:pt idx="1709">
                  <c:v>0.000179834552211964</c:v>
                </c:pt>
                <c:pt idx="1710">
                  <c:v>0.000219797786036846</c:v>
                </c:pt>
                <c:pt idx="1711">
                  <c:v>0.000339687487511489</c:v>
                </c:pt>
                <c:pt idx="1712">
                  <c:v>0.00037965072133637</c:v>
                </c:pt>
                <c:pt idx="1713">
                  <c:v>0.000259761019861727</c:v>
                </c:pt>
                <c:pt idx="1714">
                  <c:v>0.000239779402949286</c:v>
                </c:pt>
                <c:pt idx="1715">
                  <c:v>0.000259761019861727</c:v>
                </c:pt>
                <c:pt idx="1716">
                  <c:v>0.000359669104423929</c:v>
                </c:pt>
                <c:pt idx="1717">
                  <c:v>0.000159852935299524</c:v>
                </c:pt>
                <c:pt idx="1718">
                  <c:v>0.000239779402949286</c:v>
                </c:pt>
                <c:pt idx="1719">
                  <c:v>0.000179834552211964</c:v>
                </c:pt>
                <c:pt idx="1720">
                  <c:v>0.000199816169124405</c:v>
                </c:pt>
                <c:pt idx="1721">
                  <c:v>0.000279742636774167</c:v>
                </c:pt>
                <c:pt idx="1722">
                  <c:v>0.00037965072133637</c:v>
                </c:pt>
                <c:pt idx="1723">
                  <c:v>0.000259761019861727</c:v>
                </c:pt>
                <c:pt idx="1724">
                  <c:v>0.000239779402949286</c:v>
                </c:pt>
                <c:pt idx="1725">
                  <c:v>0.000239779402949286</c:v>
                </c:pt>
                <c:pt idx="1726">
                  <c:v>0.000319705870599048</c:v>
                </c:pt>
                <c:pt idx="1727">
                  <c:v>0.000279742636774167</c:v>
                </c:pt>
                <c:pt idx="1728">
                  <c:v>0.000159852935299524</c:v>
                </c:pt>
                <c:pt idx="1729">
                  <c:v>0.000199816169124405</c:v>
                </c:pt>
                <c:pt idx="1730">
                  <c:v>0.000239779402949286</c:v>
                </c:pt>
                <c:pt idx="1731">
                  <c:v>0.000319705870599048</c:v>
                </c:pt>
                <c:pt idx="1732">
                  <c:v>0.000179834552211964</c:v>
                </c:pt>
                <c:pt idx="1733">
                  <c:v>0.000239779402949286</c:v>
                </c:pt>
                <c:pt idx="1734">
                  <c:v>0.000259761019861727</c:v>
                </c:pt>
                <c:pt idx="1735">
                  <c:v>0.000159852935299524</c:v>
                </c:pt>
                <c:pt idx="1736">
                  <c:v>0.000219797786036846</c:v>
                </c:pt>
                <c:pt idx="1737">
                  <c:v>0.000179834552211964</c:v>
                </c:pt>
                <c:pt idx="1738">
                  <c:v>0.000259761019861727</c:v>
                </c:pt>
                <c:pt idx="1739">
                  <c:v>0.000319705870599048</c:v>
                </c:pt>
                <c:pt idx="1740">
                  <c:v>0.000259761019861727</c:v>
                </c:pt>
                <c:pt idx="1741">
                  <c:v>0.000299724253686608</c:v>
                </c:pt>
                <c:pt idx="1742">
                  <c:v>0.000219797786036846</c:v>
                </c:pt>
                <c:pt idx="1743">
                  <c:v>0.000219797786036846</c:v>
                </c:pt>
                <c:pt idx="1744">
                  <c:v>0.000259761019861727</c:v>
                </c:pt>
                <c:pt idx="1745">
                  <c:v>0.000179834552211964</c:v>
                </c:pt>
                <c:pt idx="1746">
                  <c:v>0.000179834552211964</c:v>
                </c:pt>
                <c:pt idx="1747">
                  <c:v>0.000179834552211964</c:v>
                </c:pt>
                <c:pt idx="1748">
                  <c:v>0.000319705870599048</c:v>
                </c:pt>
                <c:pt idx="1749">
                  <c:v>0.000159852935299524</c:v>
                </c:pt>
                <c:pt idx="1750">
                  <c:v>0.000259761019861727</c:v>
                </c:pt>
                <c:pt idx="1751">
                  <c:v>0.000319705870599048</c:v>
                </c:pt>
                <c:pt idx="1752">
                  <c:v>0.000239779402949286</c:v>
                </c:pt>
                <c:pt idx="1753">
                  <c:v>0.000279742636774167</c:v>
                </c:pt>
                <c:pt idx="1754">
                  <c:v>0.000299724253686608</c:v>
                </c:pt>
                <c:pt idx="1755">
                  <c:v>0.000179834552211964</c:v>
                </c:pt>
                <c:pt idx="1756">
                  <c:v>0.000259761019861727</c:v>
                </c:pt>
                <c:pt idx="1757">
                  <c:v>0.000279742636774167</c:v>
                </c:pt>
                <c:pt idx="1758">
                  <c:v>0.000299724253686608</c:v>
                </c:pt>
                <c:pt idx="1759">
                  <c:v>0.000319705870599048</c:v>
                </c:pt>
                <c:pt idx="1760">
                  <c:v>0.000239779402949286</c:v>
                </c:pt>
                <c:pt idx="1761">
                  <c:v>0.000139871318387083</c:v>
                </c:pt>
                <c:pt idx="1762">
                  <c:v>0.000279742636774167</c:v>
                </c:pt>
                <c:pt idx="1763">
                  <c:v>0.000239779402949286</c:v>
                </c:pt>
                <c:pt idx="1764">
                  <c:v>0.000219797786036846</c:v>
                </c:pt>
                <c:pt idx="1765">
                  <c:v>9.99080845622027E-5</c:v>
                </c:pt>
                <c:pt idx="1766">
                  <c:v>0.000179834552211964</c:v>
                </c:pt>
                <c:pt idx="1767">
                  <c:v>0.000199816169124405</c:v>
                </c:pt>
                <c:pt idx="1768">
                  <c:v>0.000219797786036846</c:v>
                </c:pt>
                <c:pt idx="1769">
                  <c:v>0.000319705870599048</c:v>
                </c:pt>
                <c:pt idx="1770">
                  <c:v>0.000279742636774167</c:v>
                </c:pt>
                <c:pt idx="1771">
                  <c:v>0.000239779402949286</c:v>
                </c:pt>
                <c:pt idx="1772">
                  <c:v>9.99080845622027E-5</c:v>
                </c:pt>
                <c:pt idx="1773">
                  <c:v>0.000199816169124405</c:v>
                </c:pt>
                <c:pt idx="1774">
                  <c:v>0.000319705870599048</c:v>
                </c:pt>
                <c:pt idx="1775">
                  <c:v>0.000259761019861727</c:v>
                </c:pt>
                <c:pt idx="1776">
                  <c:v>0.000159852935299524</c:v>
                </c:pt>
                <c:pt idx="1777">
                  <c:v>0.000259761019861727</c:v>
                </c:pt>
                <c:pt idx="1778">
                  <c:v>0.000319705870599048</c:v>
                </c:pt>
                <c:pt idx="1779">
                  <c:v>0.000219797786036846</c:v>
                </c:pt>
                <c:pt idx="1780">
                  <c:v>0.000319705870599048</c:v>
                </c:pt>
                <c:pt idx="1781">
                  <c:v>0.000139871318387083</c:v>
                </c:pt>
                <c:pt idx="1782">
                  <c:v>0.000179834552211964</c:v>
                </c:pt>
                <c:pt idx="1783">
                  <c:v>0.000219797786036846</c:v>
                </c:pt>
                <c:pt idx="1784">
                  <c:v>0.000239779402949286</c:v>
                </c:pt>
                <c:pt idx="1785">
                  <c:v>0.000179834552211964</c:v>
                </c:pt>
                <c:pt idx="1786">
                  <c:v>0.000239779402949286</c:v>
                </c:pt>
                <c:pt idx="1787">
                  <c:v>0.000139871318387083</c:v>
                </c:pt>
                <c:pt idx="1788">
                  <c:v>0.000219797786036846</c:v>
                </c:pt>
                <c:pt idx="1789">
                  <c:v>0.000159852935299524</c:v>
                </c:pt>
                <c:pt idx="1790">
                  <c:v>0.000219797786036846</c:v>
                </c:pt>
                <c:pt idx="1791">
                  <c:v>0.000259761019861727</c:v>
                </c:pt>
                <c:pt idx="1792">
                  <c:v>0.000179834552211964</c:v>
                </c:pt>
                <c:pt idx="1793">
                  <c:v>0.000159852935299524</c:v>
                </c:pt>
                <c:pt idx="1794">
                  <c:v>0.000299724253686608</c:v>
                </c:pt>
                <c:pt idx="1795">
                  <c:v>0.000259761019861727</c:v>
                </c:pt>
                <c:pt idx="1796">
                  <c:v>0.000239779402949286</c:v>
                </c:pt>
                <c:pt idx="1797">
                  <c:v>0.000239779402949286</c:v>
                </c:pt>
                <c:pt idx="1798">
                  <c:v>0.000219797786036846</c:v>
                </c:pt>
                <c:pt idx="1799">
                  <c:v>0.000259761019861727</c:v>
                </c:pt>
                <c:pt idx="1800">
                  <c:v>0.000259761019861727</c:v>
                </c:pt>
                <c:pt idx="1801">
                  <c:v>0.000299724253686608</c:v>
                </c:pt>
                <c:pt idx="1802">
                  <c:v>0.000139871318387083</c:v>
                </c:pt>
                <c:pt idx="1803">
                  <c:v>0.000259761019861727</c:v>
                </c:pt>
                <c:pt idx="1804">
                  <c:v>0.000299724253686608</c:v>
                </c:pt>
                <c:pt idx="1805">
                  <c:v>0.000259761019861727</c:v>
                </c:pt>
                <c:pt idx="1806">
                  <c:v>0.000319705870599048</c:v>
                </c:pt>
                <c:pt idx="1807">
                  <c:v>0.000279742636774167</c:v>
                </c:pt>
                <c:pt idx="1808">
                  <c:v>0.000139871318387083</c:v>
                </c:pt>
                <c:pt idx="1809">
                  <c:v>0.000139871318387083</c:v>
                </c:pt>
                <c:pt idx="1810">
                  <c:v>0.000179834552211964</c:v>
                </c:pt>
                <c:pt idx="1811">
                  <c:v>0.000219797786036846</c:v>
                </c:pt>
                <c:pt idx="1812">
                  <c:v>0.000259761019861727</c:v>
                </c:pt>
                <c:pt idx="1813">
                  <c:v>0.000139871318387083</c:v>
                </c:pt>
                <c:pt idx="1814">
                  <c:v>0.000239779402949286</c:v>
                </c:pt>
                <c:pt idx="1815">
                  <c:v>0.000239779402949286</c:v>
                </c:pt>
                <c:pt idx="1816">
                  <c:v>0.00037965072133637</c:v>
                </c:pt>
                <c:pt idx="1817">
                  <c:v>0.000159852935299524</c:v>
                </c:pt>
                <c:pt idx="1818">
                  <c:v>0.000239779402949286</c:v>
                </c:pt>
                <c:pt idx="1819">
                  <c:v>0.000199816169124405</c:v>
                </c:pt>
                <c:pt idx="1820">
                  <c:v>0.000179834552211964</c:v>
                </c:pt>
                <c:pt idx="1821">
                  <c:v>0.000319705870599048</c:v>
                </c:pt>
                <c:pt idx="1822">
                  <c:v>0.000199816169124405</c:v>
                </c:pt>
                <c:pt idx="1823">
                  <c:v>0.000159852935299524</c:v>
                </c:pt>
                <c:pt idx="1824">
                  <c:v>0.000259761019861727</c:v>
                </c:pt>
                <c:pt idx="1825">
                  <c:v>0.000179834552211964</c:v>
                </c:pt>
                <c:pt idx="1826">
                  <c:v>0.000159852935299524</c:v>
                </c:pt>
                <c:pt idx="1827">
                  <c:v>0.000259761019861727</c:v>
                </c:pt>
                <c:pt idx="1828">
                  <c:v>0.000299724253686608</c:v>
                </c:pt>
                <c:pt idx="1829">
                  <c:v>0.000299724253686608</c:v>
                </c:pt>
                <c:pt idx="1830">
                  <c:v>0.000259761019861727</c:v>
                </c:pt>
                <c:pt idx="1831">
                  <c:v>0.000239779402949286</c:v>
                </c:pt>
                <c:pt idx="1832">
                  <c:v>0.000199816169124405</c:v>
                </c:pt>
                <c:pt idx="1833">
                  <c:v>0.000199816169124405</c:v>
                </c:pt>
                <c:pt idx="1834">
                  <c:v>0.000179834552211964</c:v>
                </c:pt>
                <c:pt idx="1835">
                  <c:v>0.000139871318387083</c:v>
                </c:pt>
                <c:pt idx="1836">
                  <c:v>0.000119889701474643</c:v>
                </c:pt>
                <c:pt idx="1837">
                  <c:v>0.000179834552211964</c:v>
                </c:pt>
                <c:pt idx="1838">
                  <c:v>0.000199816169124405</c:v>
                </c:pt>
                <c:pt idx="1839">
                  <c:v>0.000219797786036846</c:v>
                </c:pt>
                <c:pt idx="1840">
                  <c:v>0.000259761019861727</c:v>
                </c:pt>
                <c:pt idx="1841">
                  <c:v>0.000139871318387083</c:v>
                </c:pt>
                <c:pt idx="1842">
                  <c:v>0.000119889701474643</c:v>
                </c:pt>
                <c:pt idx="1843">
                  <c:v>0.000159852935299524</c:v>
                </c:pt>
                <c:pt idx="1844">
                  <c:v>0.000299724253686608</c:v>
                </c:pt>
                <c:pt idx="1845">
                  <c:v>0.000139871318387083</c:v>
                </c:pt>
                <c:pt idx="1846">
                  <c:v>0.000159852935299524</c:v>
                </c:pt>
                <c:pt idx="1847">
                  <c:v>0.000139871318387083</c:v>
                </c:pt>
                <c:pt idx="1848">
                  <c:v>0.000239779402949286</c:v>
                </c:pt>
                <c:pt idx="1849">
                  <c:v>0.000219797786036846</c:v>
                </c:pt>
                <c:pt idx="1850">
                  <c:v>0.000239779402949286</c:v>
                </c:pt>
                <c:pt idx="1851">
                  <c:v>0.000259761019861727</c:v>
                </c:pt>
                <c:pt idx="1852">
                  <c:v>0.000259761019861727</c:v>
                </c:pt>
                <c:pt idx="1853">
                  <c:v>0.000179834552211964</c:v>
                </c:pt>
                <c:pt idx="1854">
                  <c:v>0.000199816169124405</c:v>
                </c:pt>
                <c:pt idx="1855">
                  <c:v>0.000159852935299524</c:v>
                </c:pt>
                <c:pt idx="1856">
                  <c:v>0.000239779402949286</c:v>
                </c:pt>
                <c:pt idx="1857">
                  <c:v>0.000279742636774167</c:v>
                </c:pt>
                <c:pt idx="1858">
                  <c:v>0.000199816169124405</c:v>
                </c:pt>
                <c:pt idx="1859">
                  <c:v>0.000119889701474643</c:v>
                </c:pt>
                <c:pt idx="1860">
                  <c:v>0.000359669104423929</c:v>
                </c:pt>
                <c:pt idx="1861">
                  <c:v>0.000139871318387083</c:v>
                </c:pt>
                <c:pt idx="1862">
                  <c:v>0.000259761019861727</c:v>
                </c:pt>
                <c:pt idx="1863">
                  <c:v>0.000139871318387083</c:v>
                </c:pt>
                <c:pt idx="1864">
                  <c:v>0.000179834552211964</c:v>
                </c:pt>
                <c:pt idx="1865">
                  <c:v>0.000279742636774167</c:v>
                </c:pt>
                <c:pt idx="1866">
                  <c:v>0.000159852935299524</c:v>
                </c:pt>
                <c:pt idx="1867">
                  <c:v>0.000259761019861727</c:v>
                </c:pt>
                <c:pt idx="1868">
                  <c:v>0.000239779402949286</c:v>
                </c:pt>
                <c:pt idx="1869">
                  <c:v>0.000219797786036846</c:v>
                </c:pt>
                <c:pt idx="1870">
                  <c:v>0.000219797786036846</c:v>
                </c:pt>
                <c:pt idx="1871">
                  <c:v>0.000119889701474643</c:v>
                </c:pt>
                <c:pt idx="1872">
                  <c:v>0.000179834552211964</c:v>
                </c:pt>
                <c:pt idx="1873">
                  <c:v>0.000139871318387083</c:v>
                </c:pt>
                <c:pt idx="1874">
                  <c:v>0.000219797786036846</c:v>
                </c:pt>
                <c:pt idx="1875">
                  <c:v>0.000159852935299524</c:v>
                </c:pt>
                <c:pt idx="1876">
                  <c:v>0.000139871318387083</c:v>
                </c:pt>
                <c:pt idx="1877">
                  <c:v>9.99080845622027E-5</c:v>
                </c:pt>
                <c:pt idx="1878">
                  <c:v>0.000299724253686608</c:v>
                </c:pt>
                <c:pt idx="1879">
                  <c:v>9.99080845622027E-5</c:v>
                </c:pt>
                <c:pt idx="1880">
                  <c:v>0.000219797786036846</c:v>
                </c:pt>
                <c:pt idx="1881">
                  <c:v>0.000139871318387083</c:v>
                </c:pt>
                <c:pt idx="1882">
                  <c:v>0.000159852935299524</c:v>
                </c:pt>
                <c:pt idx="1883">
                  <c:v>0.000139871318387083</c:v>
                </c:pt>
                <c:pt idx="1884">
                  <c:v>0.000299724253686608</c:v>
                </c:pt>
                <c:pt idx="1885">
                  <c:v>0.000239779402949286</c:v>
                </c:pt>
                <c:pt idx="1886">
                  <c:v>0.000139871318387083</c:v>
                </c:pt>
                <c:pt idx="1887">
                  <c:v>0.000119889701474643</c:v>
                </c:pt>
                <c:pt idx="1888">
                  <c:v>0.000239779402949286</c:v>
                </c:pt>
                <c:pt idx="1889">
                  <c:v>9.99080845622027E-5</c:v>
                </c:pt>
                <c:pt idx="1890">
                  <c:v>0.000119889701474643</c:v>
                </c:pt>
                <c:pt idx="1891">
                  <c:v>0.000279742636774167</c:v>
                </c:pt>
                <c:pt idx="1892">
                  <c:v>0.000179834552211964</c:v>
                </c:pt>
                <c:pt idx="1893">
                  <c:v>0.000159852935299524</c:v>
                </c:pt>
                <c:pt idx="1894">
                  <c:v>0.000319705870599048</c:v>
                </c:pt>
                <c:pt idx="1895">
                  <c:v>0.000259761019861727</c:v>
                </c:pt>
                <c:pt idx="1896">
                  <c:v>5.99448507373216E-5</c:v>
                </c:pt>
                <c:pt idx="1897">
                  <c:v>0.000119889701474643</c:v>
                </c:pt>
                <c:pt idx="1898">
                  <c:v>0.000219797786036846</c:v>
                </c:pt>
                <c:pt idx="1899">
                  <c:v>0.000219797786036846</c:v>
                </c:pt>
                <c:pt idx="1900">
                  <c:v>0.000159852935299524</c:v>
                </c:pt>
                <c:pt idx="1901">
                  <c:v>0.000159852935299524</c:v>
                </c:pt>
                <c:pt idx="1902">
                  <c:v>0.000159852935299524</c:v>
                </c:pt>
                <c:pt idx="1903">
                  <c:v>0.000179834552211964</c:v>
                </c:pt>
                <c:pt idx="1904">
                  <c:v>0.000259761019861727</c:v>
                </c:pt>
                <c:pt idx="1905">
                  <c:v>0.000179834552211964</c:v>
                </c:pt>
                <c:pt idx="1906">
                  <c:v>0.000239779402949286</c:v>
                </c:pt>
                <c:pt idx="1907">
                  <c:v>0.000259761019861727</c:v>
                </c:pt>
                <c:pt idx="1908">
                  <c:v>0.000259761019861727</c:v>
                </c:pt>
                <c:pt idx="1909">
                  <c:v>0.000119889701474643</c:v>
                </c:pt>
                <c:pt idx="1910">
                  <c:v>0.000199816169124405</c:v>
                </c:pt>
                <c:pt idx="1911">
                  <c:v>0.000139871318387083</c:v>
                </c:pt>
                <c:pt idx="1912">
                  <c:v>9.99080845622027E-5</c:v>
                </c:pt>
                <c:pt idx="1913">
                  <c:v>0.000199816169124405</c:v>
                </c:pt>
                <c:pt idx="1914">
                  <c:v>0.000279742636774167</c:v>
                </c:pt>
                <c:pt idx="1915">
                  <c:v>0.000139871318387083</c:v>
                </c:pt>
                <c:pt idx="1916">
                  <c:v>0.000299724253686608</c:v>
                </c:pt>
                <c:pt idx="1917">
                  <c:v>0.000179834552211964</c:v>
                </c:pt>
                <c:pt idx="1918">
                  <c:v>0.000119889701474643</c:v>
                </c:pt>
                <c:pt idx="1919">
                  <c:v>0.000319705870599048</c:v>
                </c:pt>
                <c:pt idx="1920">
                  <c:v>0.000199816169124405</c:v>
                </c:pt>
                <c:pt idx="1921">
                  <c:v>0.000259761019861727</c:v>
                </c:pt>
                <c:pt idx="1922">
                  <c:v>0.000219797786036846</c:v>
                </c:pt>
                <c:pt idx="1923">
                  <c:v>0.000119889701474643</c:v>
                </c:pt>
                <c:pt idx="1924">
                  <c:v>0.000339687487511489</c:v>
                </c:pt>
                <c:pt idx="1925">
                  <c:v>0.000239779402949286</c:v>
                </c:pt>
                <c:pt idx="1926">
                  <c:v>0.000119889701474643</c:v>
                </c:pt>
                <c:pt idx="1927">
                  <c:v>0.000179834552211964</c:v>
                </c:pt>
                <c:pt idx="1928">
                  <c:v>0.000239779402949286</c:v>
                </c:pt>
                <c:pt idx="1929">
                  <c:v>9.99080845622027E-5</c:v>
                </c:pt>
                <c:pt idx="1930">
                  <c:v>0.000159852935299524</c:v>
                </c:pt>
                <c:pt idx="1931">
                  <c:v>0.000179834552211964</c:v>
                </c:pt>
                <c:pt idx="1932">
                  <c:v>0.000159852935299524</c:v>
                </c:pt>
                <c:pt idx="1933">
                  <c:v>0.000219797786036846</c:v>
                </c:pt>
                <c:pt idx="1934">
                  <c:v>7.99264676497622E-5</c:v>
                </c:pt>
                <c:pt idx="1935">
                  <c:v>0.000119889701474643</c:v>
                </c:pt>
                <c:pt idx="1936">
                  <c:v>0.000259761019861727</c:v>
                </c:pt>
                <c:pt idx="1937">
                  <c:v>0.000199816169124405</c:v>
                </c:pt>
                <c:pt idx="1938">
                  <c:v>0.000179834552211964</c:v>
                </c:pt>
                <c:pt idx="1939">
                  <c:v>0.000239779402949286</c:v>
                </c:pt>
                <c:pt idx="1940">
                  <c:v>9.99080845622027E-5</c:v>
                </c:pt>
                <c:pt idx="1941">
                  <c:v>0.000119889701474643</c:v>
                </c:pt>
                <c:pt idx="1942">
                  <c:v>0.000119889701474643</c:v>
                </c:pt>
                <c:pt idx="1943">
                  <c:v>0.000239779402949286</c:v>
                </c:pt>
                <c:pt idx="1944">
                  <c:v>0.000319705870599048</c:v>
                </c:pt>
                <c:pt idx="1945">
                  <c:v>0.000119889701474643</c:v>
                </c:pt>
                <c:pt idx="1946">
                  <c:v>0.000159852935299524</c:v>
                </c:pt>
                <c:pt idx="1947">
                  <c:v>0.000179834552211964</c:v>
                </c:pt>
                <c:pt idx="1948">
                  <c:v>0.000179834552211964</c:v>
                </c:pt>
                <c:pt idx="1949">
                  <c:v>0.000199816169124405</c:v>
                </c:pt>
                <c:pt idx="1950">
                  <c:v>0.000239779402949286</c:v>
                </c:pt>
                <c:pt idx="1951">
                  <c:v>0.000179834552211964</c:v>
                </c:pt>
                <c:pt idx="1952">
                  <c:v>0.000179834552211964</c:v>
                </c:pt>
                <c:pt idx="1953">
                  <c:v>0.000279742636774167</c:v>
                </c:pt>
                <c:pt idx="1954">
                  <c:v>0.000179834552211964</c:v>
                </c:pt>
                <c:pt idx="1955">
                  <c:v>0.000179834552211964</c:v>
                </c:pt>
                <c:pt idx="1956">
                  <c:v>0.000159852935299524</c:v>
                </c:pt>
                <c:pt idx="1957">
                  <c:v>0.000179834552211964</c:v>
                </c:pt>
                <c:pt idx="1958">
                  <c:v>0.000199816169124405</c:v>
                </c:pt>
                <c:pt idx="1959">
                  <c:v>0.000159852935299524</c:v>
                </c:pt>
                <c:pt idx="1960">
                  <c:v>7.99264676497622E-5</c:v>
                </c:pt>
                <c:pt idx="1961">
                  <c:v>0.000219797786036846</c:v>
                </c:pt>
                <c:pt idx="1962">
                  <c:v>0.000239779402949286</c:v>
                </c:pt>
                <c:pt idx="1963">
                  <c:v>9.99080845622027E-5</c:v>
                </c:pt>
                <c:pt idx="1964">
                  <c:v>0.000159852935299524</c:v>
                </c:pt>
                <c:pt idx="1965">
                  <c:v>0.000139871318387083</c:v>
                </c:pt>
                <c:pt idx="1966">
                  <c:v>0.000159852935299524</c:v>
                </c:pt>
                <c:pt idx="1967">
                  <c:v>3.99632338248811E-5</c:v>
                </c:pt>
                <c:pt idx="1968">
                  <c:v>0.000279742636774167</c:v>
                </c:pt>
                <c:pt idx="1969">
                  <c:v>0.000179834552211964</c:v>
                </c:pt>
                <c:pt idx="1970">
                  <c:v>0.000139871318387083</c:v>
                </c:pt>
                <c:pt idx="1971">
                  <c:v>0.000119889701474643</c:v>
                </c:pt>
                <c:pt idx="1972">
                  <c:v>0.000219797786036846</c:v>
                </c:pt>
                <c:pt idx="1973">
                  <c:v>0.000159852935299524</c:v>
                </c:pt>
                <c:pt idx="1974">
                  <c:v>0.000139871318387083</c:v>
                </c:pt>
                <c:pt idx="1975">
                  <c:v>0.000219797786036846</c:v>
                </c:pt>
                <c:pt idx="1976">
                  <c:v>0.000139871318387083</c:v>
                </c:pt>
                <c:pt idx="1977">
                  <c:v>0.000239779402949286</c:v>
                </c:pt>
                <c:pt idx="1978">
                  <c:v>0.000179834552211964</c:v>
                </c:pt>
                <c:pt idx="1979">
                  <c:v>0.000119889701474643</c:v>
                </c:pt>
                <c:pt idx="1980">
                  <c:v>0.000159852935299524</c:v>
                </c:pt>
                <c:pt idx="1981">
                  <c:v>0.000159852935299524</c:v>
                </c:pt>
                <c:pt idx="1982">
                  <c:v>9.99080845622027E-5</c:v>
                </c:pt>
                <c:pt idx="1983">
                  <c:v>0.000179834552211964</c:v>
                </c:pt>
                <c:pt idx="1984">
                  <c:v>0.000159852935299524</c:v>
                </c:pt>
                <c:pt idx="1985">
                  <c:v>0.000219797786036846</c:v>
                </c:pt>
                <c:pt idx="1986">
                  <c:v>0.000159852935299524</c:v>
                </c:pt>
                <c:pt idx="1987">
                  <c:v>0.000199816169124405</c:v>
                </c:pt>
                <c:pt idx="1988">
                  <c:v>7.99264676497622E-5</c:v>
                </c:pt>
                <c:pt idx="1989">
                  <c:v>0.000219797786036846</c:v>
                </c:pt>
                <c:pt idx="1990">
                  <c:v>0.000119889701474643</c:v>
                </c:pt>
                <c:pt idx="1991">
                  <c:v>0.000179834552211964</c:v>
                </c:pt>
                <c:pt idx="1992">
                  <c:v>0.000179834552211964</c:v>
                </c:pt>
                <c:pt idx="1993">
                  <c:v>0.000259761019861727</c:v>
                </c:pt>
                <c:pt idx="1994">
                  <c:v>0.000179834552211964</c:v>
                </c:pt>
                <c:pt idx="1995">
                  <c:v>0.000119889701474643</c:v>
                </c:pt>
                <c:pt idx="1996">
                  <c:v>9.99080845622027E-5</c:v>
                </c:pt>
                <c:pt idx="1997">
                  <c:v>0.000199816169124405</c:v>
                </c:pt>
                <c:pt idx="1998">
                  <c:v>0.000199816169124405</c:v>
                </c:pt>
                <c:pt idx="1999">
                  <c:v>9.99080845622027E-5</c:v>
                </c:pt>
                <c:pt idx="2000">
                  <c:v>9.99080845622027E-5</c:v>
                </c:pt>
                <c:pt idx="2001">
                  <c:v>0.000199816169124405</c:v>
                </c:pt>
                <c:pt idx="2002">
                  <c:v>7.99264676497622E-5</c:v>
                </c:pt>
                <c:pt idx="2003">
                  <c:v>0.000159852935299524</c:v>
                </c:pt>
                <c:pt idx="2004">
                  <c:v>0.000179834552211964</c:v>
                </c:pt>
                <c:pt idx="2005">
                  <c:v>9.99080845622027E-5</c:v>
                </c:pt>
                <c:pt idx="2006">
                  <c:v>0.000199816169124405</c:v>
                </c:pt>
                <c:pt idx="2007">
                  <c:v>0.000179834552211964</c:v>
                </c:pt>
                <c:pt idx="2008">
                  <c:v>0.000179834552211964</c:v>
                </c:pt>
                <c:pt idx="2009">
                  <c:v>9.99080845622027E-5</c:v>
                </c:pt>
                <c:pt idx="2010">
                  <c:v>0.000179834552211964</c:v>
                </c:pt>
                <c:pt idx="2011">
                  <c:v>0.000139871318387083</c:v>
                </c:pt>
                <c:pt idx="2012">
                  <c:v>0.000179834552211964</c:v>
                </c:pt>
                <c:pt idx="2013">
                  <c:v>0.000199816169124405</c:v>
                </c:pt>
                <c:pt idx="2014">
                  <c:v>0.000179834552211964</c:v>
                </c:pt>
                <c:pt idx="2015">
                  <c:v>0.000179834552211964</c:v>
                </c:pt>
                <c:pt idx="2016">
                  <c:v>0.000199816169124405</c:v>
                </c:pt>
                <c:pt idx="2017">
                  <c:v>0.000179834552211964</c:v>
                </c:pt>
                <c:pt idx="2018">
                  <c:v>9.99080845622027E-5</c:v>
                </c:pt>
                <c:pt idx="2019">
                  <c:v>0.000119889701474643</c:v>
                </c:pt>
                <c:pt idx="2020">
                  <c:v>0.000199816169124405</c:v>
                </c:pt>
                <c:pt idx="2021">
                  <c:v>0.000159852935299524</c:v>
                </c:pt>
                <c:pt idx="2022">
                  <c:v>0.000279742636774167</c:v>
                </c:pt>
                <c:pt idx="2023">
                  <c:v>0.000159852935299524</c:v>
                </c:pt>
                <c:pt idx="2024">
                  <c:v>0.000179834552211964</c:v>
                </c:pt>
                <c:pt idx="2025">
                  <c:v>7.99264676497622E-5</c:v>
                </c:pt>
                <c:pt idx="2026">
                  <c:v>5.99448507373216E-5</c:v>
                </c:pt>
                <c:pt idx="2027">
                  <c:v>0.000219797786036846</c:v>
                </c:pt>
                <c:pt idx="2028">
                  <c:v>9.99080845622027E-5</c:v>
                </c:pt>
                <c:pt idx="2029">
                  <c:v>0.000259761019861727</c:v>
                </c:pt>
                <c:pt idx="2030">
                  <c:v>0.000179834552211964</c:v>
                </c:pt>
                <c:pt idx="2031">
                  <c:v>0.000159852935299524</c:v>
                </c:pt>
                <c:pt idx="2032">
                  <c:v>0.000199816169124405</c:v>
                </c:pt>
                <c:pt idx="2033">
                  <c:v>0.000119889701474643</c:v>
                </c:pt>
                <c:pt idx="2034">
                  <c:v>0.000159852935299524</c:v>
                </c:pt>
                <c:pt idx="2035">
                  <c:v>0.000319705870599048</c:v>
                </c:pt>
                <c:pt idx="2036">
                  <c:v>0.000199816169124405</c:v>
                </c:pt>
                <c:pt idx="2037">
                  <c:v>0.000219797786036846</c:v>
                </c:pt>
                <c:pt idx="2038">
                  <c:v>0.000179834552211964</c:v>
                </c:pt>
                <c:pt idx="2039">
                  <c:v>0.000139871318387083</c:v>
                </c:pt>
                <c:pt idx="2040">
                  <c:v>0.000159852935299524</c:v>
                </c:pt>
                <c:pt idx="2041">
                  <c:v>7.99264676497622E-5</c:v>
                </c:pt>
                <c:pt idx="2042">
                  <c:v>0.000179834552211964</c:v>
                </c:pt>
                <c:pt idx="2043">
                  <c:v>0.000159852935299524</c:v>
                </c:pt>
                <c:pt idx="2044">
                  <c:v>0.000119889701474643</c:v>
                </c:pt>
                <c:pt idx="2045">
                  <c:v>0.000119889701474643</c:v>
                </c:pt>
                <c:pt idx="2046">
                  <c:v>3.99632338248811E-5</c:v>
                </c:pt>
                <c:pt idx="2047">
                  <c:v>0.000119889701474643</c:v>
                </c:pt>
                <c:pt idx="2048">
                  <c:v>7.99264676497622E-5</c:v>
                </c:pt>
                <c:pt idx="2049">
                  <c:v>0.000219797786036846</c:v>
                </c:pt>
                <c:pt idx="2050">
                  <c:v>9.99080845622027E-5</c:v>
                </c:pt>
                <c:pt idx="2051">
                  <c:v>0.000159852935299524</c:v>
                </c:pt>
                <c:pt idx="2052">
                  <c:v>5.99448507373216E-5</c:v>
                </c:pt>
                <c:pt idx="2053">
                  <c:v>0.000199816169124405</c:v>
                </c:pt>
                <c:pt idx="2054">
                  <c:v>0.000159852935299524</c:v>
                </c:pt>
                <c:pt idx="2055">
                  <c:v>0.000199816169124405</c:v>
                </c:pt>
                <c:pt idx="2056">
                  <c:v>0.000119889701474643</c:v>
                </c:pt>
                <c:pt idx="2057">
                  <c:v>0.000199816169124405</c:v>
                </c:pt>
                <c:pt idx="2058">
                  <c:v>0.000119889701474643</c:v>
                </c:pt>
                <c:pt idx="2059">
                  <c:v>0.000139871318387083</c:v>
                </c:pt>
                <c:pt idx="2060">
                  <c:v>0.000119889701474643</c:v>
                </c:pt>
                <c:pt idx="2061">
                  <c:v>0.000219797786036846</c:v>
                </c:pt>
                <c:pt idx="2062">
                  <c:v>0.000259761019861727</c:v>
                </c:pt>
                <c:pt idx="2063">
                  <c:v>0.000179834552211964</c:v>
                </c:pt>
                <c:pt idx="2064">
                  <c:v>0.000279742636774167</c:v>
                </c:pt>
                <c:pt idx="2065">
                  <c:v>0.000139871318387083</c:v>
                </c:pt>
                <c:pt idx="2066">
                  <c:v>7.99264676497622E-5</c:v>
                </c:pt>
                <c:pt idx="2067">
                  <c:v>7.99264676497622E-5</c:v>
                </c:pt>
                <c:pt idx="2068">
                  <c:v>7.99264676497622E-5</c:v>
                </c:pt>
                <c:pt idx="2069">
                  <c:v>0.000139871318387083</c:v>
                </c:pt>
                <c:pt idx="2070">
                  <c:v>0.000179834552211964</c:v>
                </c:pt>
                <c:pt idx="2071">
                  <c:v>0.000139871318387083</c:v>
                </c:pt>
                <c:pt idx="2072">
                  <c:v>0.000139871318387083</c:v>
                </c:pt>
                <c:pt idx="2073">
                  <c:v>0.000159852935299524</c:v>
                </c:pt>
                <c:pt idx="2074">
                  <c:v>0.000159852935299524</c:v>
                </c:pt>
                <c:pt idx="2075">
                  <c:v>0.000139871318387083</c:v>
                </c:pt>
                <c:pt idx="2076">
                  <c:v>0.000219797786036846</c:v>
                </c:pt>
                <c:pt idx="2077">
                  <c:v>0.000159852935299524</c:v>
                </c:pt>
                <c:pt idx="2078">
                  <c:v>0.000139871318387083</c:v>
                </c:pt>
                <c:pt idx="2079">
                  <c:v>0.000139871318387083</c:v>
                </c:pt>
                <c:pt idx="2080">
                  <c:v>0.000159852935299524</c:v>
                </c:pt>
                <c:pt idx="2081">
                  <c:v>0.000119889701474643</c:v>
                </c:pt>
                <c:pt idx="2082">
                  <c:v>0.000219797786036846</c:v>
                </c:pt>
                <c:pt idx="2083">
                  <c:v>9.99080845622027E-5</c:v>
                </c:pt>
                <c:pt idx="2084">
                  <c:v>0.000219797786036846</c:v>
                </c:pt>
                <c:pt idx="2085">
                  <c:v>9.99080845622027E-5</c:v>
                </c:pt>
                <c:pt idx="2086">
                  <c:v>0.000259761019861727</c:v>
                </c:pt>
                <c:pt idx="2087">
                  <c:v>0.000179834552211964</c:v>
                </c:pt>
                <c:pt idx="2088">
                  <c:v>0.000179834552211964</c:v>
                </c:pt>
                <c:pt idx="2089">
                  <c:v>9.99080845622027E-5</c:v>
                </c:pt>
                <c:pt idx="2090">
                  <c:v>0.000139871318387083</c:v>
                </c:pt>
                <c:pt idx="2091">
                  <c:v>0.000139871318387083</c:v>
                </c:pt>
                <c:pt idx="2092">
                  <c:v>0.000159852935299524</c:v>
                </c:pt>
                <c:pt idx="2093">
                  <c:v>0.000119889701474643</c:v>
                </c:pt>
                <c:pt idx="2094">
                  <c:v>5.99448507373216E-5</c:v>
                </c:pt>
                <c:pt idx="2095">
                  <c:v>0.000199816169124405</c:v>
                </c:pt>
                <c:pt idx="2096">
                  <c:v>0.000139871318387083</c:v>
                </c:pt>
                <c:pt idx="2097">
                  <c:v>0.000119889701474643</c:v>
                </c:pt>
                <c:pt idx="2098">
                  <c:v>0.000119889701474643</c:v>
                </c:pt>
                <c:pt idx="2099">
                  <c:v>7.99264676497622E-5</c:v>
                </c:pt>
                <c:pt idx="2100">
                  <c:v>0.000119889701474643</c:v>
                </c:pt>
                <c:pt idx="2101">
                  <c:v>7.99264676497622E-5</c:v>
                </c:pt>
                <c:pt idx="2102">
                  <c:v>0.000239779402949286</c:v>
                </c:pt>
                <c:pt idx="2103">
                  <c:v>0.000219797786036846</c:v>
                </c:pt>
                <c:pt idx="2104">
                  <c:v>7.99264676497622E-5</c:v>
                </c:pt>
                <c:pt idx="2105">
                  <c:v>0.000139871318387083</c:v>
                </c:pt>
                <c:pt idx="2106">
                  <c:v>9.99080845622027E-5</c:v>
                </c:pt>
                <c:pt idx="2107">
                  <c:v>0.000199816169124405</c:v>
                </c:pt>
                <c:pt idx="2108">
                  <c:v>0.000179834552211964</c:v>
                </c:pt>
                <c:pt idx="2109">
                  <c:v>0.000139871318387083</c:v>
                </c:pt>
                <c:pt idx="2110">
                  <c:v>3.99632338248811E-5</c:v>
                </c:pt>
                <c:pt idx="2111">
                  <c:v>0.000139871318387083</c:v>
                </c:pt>
                <c:pt idx="2112">
                  <c:v>0.000159852935299524</c:v>
                </c:pt>
                <c:pt idx="2113">
                  <c:v>0.000219797786036846</c:v>
                </c:pt>
                <c:pt idx="2114">
                  <c:v>0.000259761019861727</c:v>
                </c:pt>
                <c:pt idx="2115">
                  <c:v>0.000179834552211964</c:v>
                </c:pt>
                <c:pt idx="2116">
                  <c:v>0.000179834552211964</c:v>
                </c:pt>
                <c:pt idx="2117">
                  <c:v>0.000139871318387083</c:v>
                </c:pt>
                <c:pt idx="2118">
                  <c:v>9.99080845622027E-5</c:v>
                </c:pt>
                <c:pt idx="2119">
                  <c:v>0.000119889701474643</c:v>
                </c:pt>
                <c:pt idx="2120">
                  <c:v>0.000159852935299524</c:v>
                </c:pt>
                <c:pt idx="2121">
                  <c:v>0.000179834552211964</c:v>
                </c:pt>
                <c:pt idx="2122">
                  <c:v>0.000139871318387083</c:v>
                </c:pt>
                <c:pt idx="2123">
                  <c:v>0.000119889701474643</c:v>
                </c:pt>
                <c:pt idx="2124">
                  <c:v>7.99264676497622E-5</c:v>
                </c:pt>
                <c:pt idx="2125">
                  <c:v>0.000199816169124405</c:v>
                </c:pt>
                <c:pt idx="2126">
                  <c:v>0.000179834552211964</c:v>
                </c:pt>
                <c:pt idx="2127">
                  <c:v>0.000159852935299524</c:v>
                </c:pt>
                <c:pt idx="2128">
                  <c:v>9.99080845622027E-5</c:v>
                </c:pt>
                <c:pt idx="2129">
                  <c:v>0.000159852935299524</c:v>
                </c:pt>
                <c:pt idx="2130">
                  <c:v>0.000199816169124405</c:v>
                </c:pt>
                <c:pt idx="2131">
                  <c:v>0.000139871318387083</c:v>
                </c:pt>
                <c:pt idx="2132">
                  <c:v>0.000179834552211964</c:v>
                </c:pt>
                <c:pt idx="2133">
                  <c:v>0.000119889701474643</c:v>
                </c:pt>
                <c:pt idx="2134">
                  <c:v>0.000179834552211964</c:v>
                </c:pt>
                <c:pt idx="2135">
                  <c:v>0.000139871318387083</c:v>
                </c:pt>
                <c:pt idx="2136">
                  <c:v>0.000139871318387083</c:v>
                </c:pt>
                <c:pt idx="2137">
                  <c:v>9.99080845622027E-5</c:v>
                </c:pt>
                <c:pt idx="2138">
                  <c:v>9.99080845622027E-5</c:v>
                </c:pt>
                <c:pt idx="2139">
                  <c:v>0.000179834552211964</c:v>
                </c:pt>
                <c:pt idx="2140">
                  <c:v>0.000219797786036846</c:v>
                </c:pt>
                <c:pt idx="2141">
                  <c:v>0.000139871318387083</c:v>
                </c:pt>
                <c:pt idx="2142">
                  <c:v>0.000119889701474643</c:v>
                </c:pt>
                <c:pt idx="2143">
                  <c:v>0.000139871318387083</c:v>
                </c:pt>
                <c:pt idx="2144">
                  <c:v>0.000119889701474643</c:v>
                </c:pt>
                <c:pt idx="2145">
                  <c:v>0.000159852935299524</c:v>
                </c:pt>
                <c:pt idx="2146">
                  <c:v>0.000179834552211964</c:v>
                </c:pt>
                <c:pt idx="2147">
                  <c:v>0.000159852935299524</c:v>
                </c:pt>
                <c:pt idx="2148">
                  <c:v>0.000119889701474643</c:v>
                </c:pt>
                <c:pt idx="2149">
                  <c:v>0.000179834552211964</c:v>
                </c:pt>
                <c:pt idx="2150">
                  <c:v>7.99264676497622E-5</c:v>
                </c:pt>
                <c:pt idx="2151">
                  <c:v>0.000179834552211964</c:v>
                </c:pt>
                <c:pt idx="2152">
                  <c:v>0.000139871318387083</c:v>
                </c:pt>
                <c:pt idx="2153">
                  <c:v>7.99264676497622E-5</c:v>
                </c:pt>
                <c:pt idx="2154">
                  <c:v>0.000279742636774167</c:v>
                </c:pt>
                <c:pt idx="2155">
                  <c:v>9.99080845622027E-5</c:v>
                </c:pt>
                <c:pt idx="2156">
                  <c:v>7.99264676497622E-5</c:v>
                </c:pt>
                <c:pt idx="2157">
                  <c:v>0.000119889701474643</c:v>
                </c:pt>
                <c:pt idx="2158">
                  <c:v>5.99448507373216E-5</c:v>
                </c:pt>
                <c:pt idx="2159">
                  <c:v>0.000119889701474643</c:v>
                </c:pt>
                <c:pt idx="2160">
                  <c:v>0.000159852935299524</c:v>
                </c:pt>
                <c:pt idx="2161">
                  <c:v>0.000119889701474643</c:v>
                </c:pt>
                <c:pt idx="2162">
                  <c:v>0.000239779402949286</c:v>
                </c:pt>
                <c:pt idx="2163">
                  <c:v>9.99080845622027E-5</c:v>
                </c:pt>
                <c:pt idx="2164">
                  <c:v>0.000119889701474643</c:v>
                </c:pt>
                <c:pt idx="2165">
                  <c:v>7.99264676497622E-5</c:v>
                </c:pt>
                <c:pt idx="2166">
                  <c:v>9.99080845622027E-5</c:v>
                </c:pt>
                <c:pt idx="2167">
                  <c:v>9.99080845622027E-5</c:v>
                </c:pt>
                <c:pt idx="2168">
                  <c:v>0.000159852935299524</c:v>
                </c:pt>
                <c:pt idx="2169">
                  <c:v>5.99448507373216E-5</c:v>
                </c:pt>
                <c:pt idx="2170">
                  <c:v>0.000119889701474643</c:v>
                </c:pt>
                <c:pt idx="2171">
                  <c:v>9.99080845622027E-5</c:v>
                </c:pt>
                <c:pt idx="2172">
                  <c:v>0.000159852935299524</c:v>
                </c:pt>
                <c:pt idx="2173">
                  <c:v>0.000139871318387083</c:v>
                </c:pt>
                <c:pt idx="2174">
                  <c:v>0.000159852935299524</c:v>
                </c:pt>
                <c:pt idx="2175">
                  <c:v>0.000139871318387083</c:v>
                </c:pt>
                <c:pt idx="2176">
                  <c:v>5.99448507373216E-5</c:v>
                </c:pt>
                <c:pt idx="2177">
                  <c:v>0.000179834552211964</c:v>
                </c:pt>
                <c:pt idx="2178">
                  <c:v>0.000139871318387083</c:v>
                </c:pt>
                <c:pt idx="2179">
                  <c:v>5.99448507373216E-5</c:v>
                </c:pt>
                <c:pt idx="2180">
                  <c:v>0.000139871318387083</c:v>
                </c:pt>
                <c:pt idx="2181">
                  <c:v>0.000159852935299524</c:v>
                </c:pt>
                <c:pt idx="2182">
                  <c:v>3.99632338248811E-5</c:v>
                </c:pt>
                <c:pt idx="2183">
                  <c:v>0.000139871318387083</c:v>
                </c:pt>
                <c:pt idx="2184">
                  <c:v>7.99264676497622E-5</c:v>
                </c:pt>
                <c:pt idx="2185">
                  <c:v>0.000219797786036846</c:v>
                </c:pt>
                <c:pt idx="2186">
                  <c:v>5.99448507373216E-5</c:v>
                </c:pt>
                <c:pt idx="2187">
                  <c:v>9.99080845622027E-5</c:v>
                </c:pt>
                <c:pt idx="2188">
                  <c:v>0.000139871318387083</c:v>
                </c:pt>
                <c:pt idx="2189">
                  <c:v>7.99264676497622E-5</c:v>
                </c:pt>
                <c:pt idx="2190">
                  <c:v>0.000239779402949286</c:v>
                </c:pt>
                <c:pt idx="2191">
                  <c:v>7.99264676497622E-5</c:v>
                </c:pt>
                <c:pt idx="2192">
                  <c:v>9.99080845622027E-5</c:v>
                </c:pt>
                <c:pt idx="2193">
                  <c:v>0.000119889701474643</c:v>
                </c:pt>
                <c:pt idx="2194">
                  <c:v>0.000139871318387083</c:v>
                </c:pt>
                <c:pt idx="2195">
                  <c:v>0.000119889701474643</c:v>
                </c:pt>
                <c:pt idx="2196">
                  <c:v>0.000139871318387083</c:v>
                </c:pt>
                <c:pt idx="2197">
                  <c:v>7.99264676497622E-5</c:v>
                </c:pt>
                <c:pt idx="2198">
                  <c:v>0.000179834552211964</c:v>
                </c:pt>
                <c:pt idx="2199">
                  <c:v>0.000159852935299524</c:v>
                </c:pt>
                <c:pt idx="2200">
                  <c:v>7.99264676497622E-5</c:v>
                </c:pt>
                <c:pt idx="2201">
                  <c:v>0.000139871318387083</c:v>
                </c:pt>
                <c:pt idx="2202">
                  <c:v>0.000139871318387083</c:v>
                </c:pt>
                <c:pt idx="2203">
                  <c:v>7.99264676497622E-5</c:v>
                </c:pt>
                <c:pt idx="2204">
                  <c:v>0.000139871318387083</c:v>
                </c:pt>
                <c:pt idx="2205">
                  <c:v>0.000139871318387083</c:v>
                </c:pt>
                <c:pt idx="2206">
                  <c:v>5.99448507373216E-5</c:v>
                </c:pt>
                <c:pt idx="2207">
                  <c:v>9.99080845622027E-5</c:v>
                </c:pt>
                <c:pt idx="2208">
                  <c:v>1.99816169124405E-5</c:v>
                </c:pt>
                <c:pt idx="2209">
                  <c:v>7.99264676497622E-5</c:v>
                </c:pt>
                <c:pt idx="2210">
                  <c:v>0.000139871318387083</c:v>
                </c:pt>
                <c:pt idx="2211">
                  <c:v>0.000139871318387083</c:v>
                </c:pt>
                <c:pt idx="2212">
                  <c:v>9.99080845622027E-5</c:v>
                </c:pt>
                <c:pt idx="2213">
                  <c:v>0.000199816169124405</c:v>
                </c:pt>
                <c:pt idx="2214">
                  <c:v>0.000179834552211964</c:v>
                </c:pt>
                <c:pt idx="2215">
                  <c:v>0.000159852935299524</c:v>
                </c:pt>
                <c:pt idx="2216">
                  <c:v>7.99264676497622E-5</c:v>
                </c:pt>
                <c:pt idx="2217">
                  <c:v>0.000139871318387083</c:v>
                </c:pt>
                <c:pt idx="2218">
                  <c:v>9.99080845622027E-5</c:v>
                </c:pt>
                <c:pt idx="2219">
                  <c:v>0.000179834552211964</c:v>
                </c:pt>
                <c:pt idx="2220">
                  <c:v>0.000119889701474643</c:v>
                </c:pt>
                <c:pt idx="2221">
                  <c:v>0.000179834552211964</c:v>
                </c:pt>
                <c:pt idx="2222">
                  <c:v>0.000119889701474643</c:v>
                </c:pt>
                <c:pt idx="2223">
                  <c:v>3.99632338248811E-5</c:v>
                </c:pt>
                <c:pt idx="2224">
                  <c:v>7.99264676497622E-5</c:v>
                </c:pt>
                <c:pt idx="2225">
                  <c:v>1.99816169124405E-5</c:v>
                </c:pt>
                <c:pt idx="2226">
                  <c:v>1.99816169124405E-5</c:v>
                </c:pt>
                <c:pt idx="2227">
                  <c:v>0.000139871318387083</c:v>
                </c:pt>
                <c:pt idx="2228">
                  <c:v>0.000199816169124405</c:v>
                </c:pt>
                <c:pt idx="2229">
                  <c:v>0.000119889701474643</c:v>
                </c:pt>
                <c:pt idx="2230">
                  <c:v>5.99448507373216E-5</c:v>
                </c:pt>
                <c:pt idx="2231">
                  <c:v>9.99080845622027E-5</c:v>
                </c:pt>
                <c:pt idx="2232">
                  <c:v>0.000139871318387083</c:v>
                </c:pt>
                <c:pt idx="2233">
                  <c:v>0.000159852935299524</c:v>
                </c:pt>
                <c:pt idx="2234">
                  <c:v>1.99816169124405E-5</c:v>
                </c:pt>
                <c:pt idx="2235">
                  <c:v>0.000119889701474643</c:v>
                </c:pt>
                <c:pt idx="2236">
                  <c:v>5.99448507373216E-5</c:v>
                </c:pt>
                <c:pt idx="2237">
                  <c:v>0.000219797786036846</c:v>
                </c:pt>
                <c:pt idx="2238">
                  <c:v>7.99264676497622E-5</c:v>
                </c:pt>
                <c:pt idx="2239">
                  <c:v>9.99080845622027E-5</c:v>
                </c:pt>
                <c:pt idx="2240">
                  <c:v>7.99264676497622E-5</c:v>
                </c:pt>
                <c:pt idx="2241">
                  <c:v>0.000199816169124405</c:v>
                </c:pt>
                <c:pt idx="2242">
                  <c:v>0.000199816169124405</c:v>
                </c:pt>
                <c:pt idx="2243">
                  <c:v>0.000219797786036846</c:v>
                </c:pt>
                <c:pt idx="2244">
                  <c:v>9.99080845622027E-5</c:v>
                </c:pt>
                <c:pt idx="2245">
                  <c:v>0.000139871318387083</c:v>
                </c:pt>
                <c:pt idx="2246">
                  <c:v>5.99448507373216E-5</c:v>
                </c:pt>
                <c:pt idx="2247">
                  <c:v>0.000279742636774167</c:v>
                </c:pt>
                <c:pt idx="2248">
                  <c:v>7.99264676497622E-5</c:v>
                </c:pt>
                <c:pt idx="2249">
                  <c:v>9.99080845622027E-5</c:v>
                </c:pt>
                <c:pt idx="2250">
                  <c:v>0.000159852935299524</c:v>
                </c:pt>
                <c:pt idx="2251">
                  <c:v>5.99448507373216E-5</c:v>
                </c:pt>
                <c:pt idx="2252">
                  <c:v>0.000139871318387083</c:v>
                </c:pt>
                <c:pt idx="2253">
                  <c:v>0.000219797786036846</c:v>
                </c:pt>
                <c:pt idx="2254">
                  <c:v>0.000259761019861727</c:v>
                </c:pt>
                <c:pt idx="2255">
                  <c:v>0.000159852935299524</c:v>
                </c:pt>
                <c:pt idx="2256">
                  <c:v>7.99264676497622E-5</c:v>
                </c:pt>
                <c:pt idx="2257">
                  <c:v>0.000159852935299524</c:v>
                </c:pt>
                <c:pt idx="2258">
                  <c:v>7.99264676497622E-5</c:v>
                </c:pt>
                <c:pt idx="2259">
                  <c:v>0.000179834552211964</c:v>
                </c:pt>
                <c:pt idx="2260">
                  <c:v>0.000139871318387083</c:v>
                </c:pt>
                <c:pt idx="2261">
                  <c:v>0.000159852935299524</c:v>
                </c:pt>
                <c:pt idx="2262">
                  <c:v>9.99080845622027E-5</c:v>
                </c:pt>
                <c:pt idx="2263">
                  <c:v>7.99264676497622E-5</c:v>
                </c:pt>
                <c:pt idx="2264">
                  <c:v>9.99080845622027E-5</c:v>
                </c:pt>
                <c:pt idx="2265">
                  <c:v>9.99080845622027E-5</c:v>
                </c:pt>
                <c:pt idx="2266">
                  <c:v>9.99080845622027E-5</c:v>
                </c:pt>
                <c:pt idx="2267">
                  <c:v>0.000139871318387083</c:v>
                </c:pt>
                <c:pt idx="2268">
                  <c:v>7.99264676497622E-5</c:v>
                </c:pt>
                <c:pt idx="2269">
                  <c:v>5.99448507373216E-5</c:v>
                </c:pt>
                <c:pt idx="2270">
                  <c:v>0.000179834552211964</c:v>
                </c:pt>
                <c:pt idx="2271">
                  <c:v>1.99816169124405E-5</c:v>
                </c:pt>
                <c:pt idx="2272">
                  <c:v>0.000159852935299524</c:v>
                </c:pt>
                <c:pt idx="2273">
                  <c:v>0.000139871318387083</c:v>
                </c:pt>
                <c:pt idx="2274">
                  <c:v>0.000119889701474643</c:v>
                </c:pt>
                <c:pt idx="2275">
                  <c:v>0.000119889701474643</c:v>
                </c:pt>
                <c:pt idx="2276">
                  <c:v>9.99080845622027E-5</c:v>
                </c:pt>
                <c:pt idx="2277">
                  <c:v>7.99264676497622E-5</c:v>
                </c:pt>
                <c:pt idx="2278">
                  <c:v>7.99264676497622E-5</c:v>
                </c:pt>
                <c:pt idx="2279">
                  <c:v>0.000139871318387083</c:v>
                </c:pt>
                <c:pt idx="2280">
                  <c:v>9.99080845622027E-5</c:v>
                </c:pt>
                <c:pt idx="2281">
                  <c:v>0.000119889701474643</c:v>
                </c:pt>
                <c:pt idx="2282">
                  <c:v>0.000159852935299524</c:v>
                </c:pt>
                <c:pt idx="2283">
                  <c:v>0.000159852935299524</c:v>
                </c:pt>
                <c:pt idx="2284">
                  <c:v>0.000179834552211964</c:v>
                </c:pt>
                <c:pt idx="2285">
                  <c:v>7.99264676497622E-5</c:v>
                </c:pt>
                <c:pt idx="2286">
                  <c:v>0.000139871318387083</c:v>
                </c:pt>
                <c:pt idx="2287">
                  <c:v>0.000139871318387083</c:v>
                </c:pt>
                <c:pt idx="2288">
                  <c:v>5.99448507373216E-5</c:v>
                </c:pt>
                <c:pt idx="2289">
                  <c:v>0.000139871318387083</c:v>
                </c:pt>
                <c:pt idx="2290">
                  <c:v>5.99448507373216E-5</c:v>
                </c:pt>
                <c:pt idx="2291">
                  <c:v>0.000119889701474643</c:v>
                </c:pt>
                <c:pt idx="2292">
                  <c:v>0.000139871318387083</c:v>
                </c:pt>
                <c:pt idx="2293">
                  <c:v>9.99080845622027E-5</c:v>
                </c:pt>
                <c:pt idx="2294">
                  <c:v>0.000159852935299524</c:v>
                </c:pt>
                <c:pt idx="2295">
                  <c:v>0.000159852935299524</c:v>
                </c:pt>
                <c:pt idx="2296">
                  <c:v>0.000139871318387083</c:v>
                </c:pt>
                <c:pt idx="2297">
                  <c:v>0.000199816169124405</c:v>
                </c:pt>
                <c:pt idx="2298">
                  <c:v>5.99448507373216E-5</c:v>
                </c:pt>
                <c:pt idx="2299">
                  <c:v>9.99080845622027E-5</c:v>
                </c:pt>
                <c:pt idx="2300">
                  <c:v>9.99080845622027E-5</c:v>
                </c:pt>
                <c:pt idx="2301">
                  <c:v>0.000159852935299524</c:v>
                </c:pt>
                <c:pt idx="2302">
                  <c:v>0.000119889701474643</c:v>
                </c:pt>
                <c:pt idx="2303">
                  <c:v>1.99816169124405E-5</c:v>
                </c:pt>
                <c:pt idx="2304">
                  <c:v>0.000119889701474643</c:v>
                </c:pt>
                <c:pt idx="2305">
                  <c:v>7.99264676497622E-5</c:v>
                </c:pt>
                <c:pt idx="2306">
                  <c:v>5.99448507373216E-5</c:v>
                </c:pt>
                <c:pt idx="2307">
                  <c:v>9.99080845622027E-5</c:v>
                </c:pt>
                <c:pt idx="2308">
                  <c:v>9.99080845622027E-5</c:v>
                </c:pt>
                <c:pt idx="2309">
                  <c:v>0.000119889701474643</c:v>
                </c:pt>
                <c:pt idx="2310">
                  <c:v>5.99448507373216E-5</c:v>
                </c:pt>
                <c:pt idx="2311">
                  <c:v>0.000119889701474643</c:v>
                </c:pt>
                <c:pt idx="2312">
                  <c:v>7.99264676497622E-5</c:v>
                </c:pt>
                <c:pt idx="2313">
                  <c:v>7.99264676497622E-5</c:v>
                </c:pt>
                <c:pt idx="2314">
                  <c:v>0.000139871318387083</c:v>
                </c:pt>
                <c:pt idx="2315">
                  <c:v>9.99080845622027E-5</c:v>
                </c:pt>
                <c:pt idx="2316">
                  <c:v>0.000159852935299524</c:v>
                </c:pt>
                <c:pt idx="2317">
                  <c:v>5.99448507373216E-5</c:v>
                </c:pt>
                <c:pt idx="2318">
                  <c:v>0.000119889701474643</c:v>
                </c:pt>
                <c:pt idx="2319">
                  <c:v>9.99080845622027E-5</c:v>
                </c:pt>
                <c:pt idx="2320">
                  <c:v>5.99448507373216E-5</c:v>
                </c:pt>
                <c:pt idx="2321">
                  <c:v>0.000119889701474643</c:v>
                </c:pt>
                <c:pt idx="2322">
                  <c:v>9.99080845622027E-5</c:v>
                </c:pt>
                <c:pt idx="2323">
                  <c:v>0.000159852935299524</c:v>
                </c:pt>
                <c:pt idx="2324">
                  <c:v>9.99080845622027E-5</c:v>
                </c:pt>
                <c:pt idx="2325">
                  <c:v>7.99264676497622E-5</c:v>
                </c:pt>
                <c:pt idx="2326">
                  <c:v>7.99264676497622E-5</c:v>
                </c:pt>
                <c:pt idx="2327">
                  <c:v>0.000219797786036846</c:v>
                </c:pt>
                <c:pt idx="2328">
                  <c:v>7.99264676497622E-5</c:v>
                </c:pt>
                <c:pt idx="2329">
                  <c:v>0.000119889701474643</c:v>
                </c:pt>
                <c:pt idx="2330">
                  <c:v>1.99816169124405E-5</c:v>
                </c:pt>
                <c:pt idx="2331">
                  <c:v>9.99080845622027E-5</c:v>
                </c:pt>
                <c:pt idx="2332">
                  <c:v>9.99080845622027E-5</c:v>
                </c:pt>
                <c:pt idx="2333">
                  <c:v>0.000119889701474643</c:v>
                </c:pt>
                <c:pt idx="2334">
                  <c:v>9.99080845622027E-5</c:v>
                </c:pt>
                <c:pt idx="2335">
                  <c:v>0.000119889701474643</c:v>
                </c:pt>
                <c:pt idx="2336">
                  <c:v>5.99448507373216E-5</c:v>
                </c:pt>
                <c:pt idx="2337">
                  <c:v>0.000119889701474643</c:v>
                </c:pt>
                <c:pt idx="2338">
                  <c:v>3.99632338248811E-5</c:v>
                </c:pt>
                <c:pt idx="2339">
                  <c:v>0.000179834552211964</c:v>
                </c:pt>
                <c:pt idx="2340">
                  <c:v>0.000159852935299524</c:v>
                </c:pt>
                <c:pt idx="2341">
                  <c:v>0.000119889701474643</c:v>
                </c:pt>
                <c:pt idx="2342">
                  <c:v>0.000159852935299524</c:v>
                </c:pt>
                <c:pt idx="2343">
                  <c:v>7.99264676497622E-5</c:v>
                </c:pt>
                <c:pt idx="2344">
                  <c:v>0.000119889701474643</c:v>
                </c:pt>
                <c:pt idx="2345">
                  <c:v>3.99632338248811E-5</c:v>
                </c:pt>
                <c:pt idx="2346">
                  <c:v>7.99264676497622E-5</c:v>
                </c:pt>
                <c:pt idx="2347">
                  <c:v>9.99080845622027E-5</c:v>
                </c:pt>
                <c:pt idx="2348">
                  <c:v>9.99080845622027E-5</c:v>
                </c:pt>
                <c:pt idx="2349">
                  <c:v>9.99080845622027E-5</c:v>
                </c:pt>
                <c:pt idx="2350">
                  <c:v>9.99080845622027E-5</c:v>
                </c:pt>
                <c:pt idx="2351">
                  <c:v>0.000219797786036846</c:v>
                </c:pt>
                <c:pt idx="2352">
                  <c:v>0.000139871318387083</c:v>
                </c:pt>
                <c:pt idx="2353">
                  <c:v>3.99632338248811E-5</c:v>
                </c:pt>
                <c:pt idx="2354">
                  <c:v>5.99448507373216E-5</c:v>
                </c:pt>
                <c:pt idx="2355">
                  <c:v>9.99080845622027E-5</c:v>
                </c:pt>
                <c:pt idx="2356">
                  <c:v>9.99080845622027E-5</c:v>
                </c:pt>
                <c:pt idx="2357">
                  <c:v>7.99264676497622E-5</c:v>
                </c:pt>
                <c:pt idx="2358">
                  <c:v>3.99632338248811E-5</c:v>
                </c:pt>
                <c:pt idx="2359">
                  <c:v>5.99448507373216E-5</c:v>
                </c:pt>
                <c:pt idx="2360">
                  <c:v>5.99448507373216E-5</c:v>
                </c:pt>
                <c:pt idx="2361">
                  <c:v>9.99080845622027E-5</c:v>
                </c:pt>
                <c:pt idx="2362">
                  <c:v>0.000139871318387083</c:v>
                </c:pt>
                <c:pt idx="2363">
                  <c:v>5.99448507373216E-5</c:v>
                </c:pt>
                <c:pt idx="2364">
                  <c:v>0.000159852935299524</c:v>
                </c:pt>
                <c:pt idx="2365">
                  <c:v>0.000179834552211964</c:v>
                </c:pt>
                <c:pt idx="2366">
                  <c:v>0.000119889701474643</c:v>
                </c:pt>
                <c:pt idx="2367">
                  <c:v>5.99448507373216E-5</c:v>
                </c:pt>
                <c:pt idx="2368">
                  <c:v>5.99448507373216E-5</c:v>
                </c:pt>
                <c:pt idx="2369">
                  <c:v>5.99448507373216E-5</c:v>
                </c:pt>
                <c:pt idx="2370">
                  <c:v>5.99448507373216E-5</c:v>
                </c:pt>
                <c:pt idx="2371">
                  <c:v>9.99080845622027E-5</c:v>
                </c:pt>
                <c:pt idx="2372">
                  <c:v>0.000119889701474643</c:v>
                </c:pt>
                <c:pt idx="2373">
                  <c:v>0.000199816169124405</c:v>
                </c:pt>
                <c:pt idx="2374">
                  <c:v>1.99816169124405E-5</c:v>
                </c:pt>
                <c:pt idx="2375">
                  <c:v>3.99632338248811E-5</c:v>
                </c:pt>
                <c:pt idx="2376">
                  <c:v>5.99448507373216E-5</c:v>
                </c:pt>
                <c:pt idx="2377">
                  <c:v>0.000139871318387083</c:v>
                </c:pt>
                <c:pt idx="2378">
                  <c:v>5.99448507373216E-5</c:v>
                </c:pt>
                <c:pt idx="2379">
                  <c:v>5.99448507373216E-5</c:v>
                </c:pt>
                <c:pt idx="2380">
                  <c:v>0.000119889701474643</c:v>
                </c:pt>
                <c:pt idx="2381">
                  <c:v>7.99264676497622E-5</c:v>
                </c:pt>
                <c:pt idx="2382">
                  <c:v>3.99632338248811E-5</c:v>
                </c:pt>
                <c:pt idx="2383">
                  <c:v>9.99080845622027E-5</c:v>
                </c:pt>
                <c:pt idx="2384">
                  <c:v>0.000179834552211964</c:v>
                </c:pt>
                <c:pt idx="2385">
                  <c:v>7.99264676497622E-5</c:v>
                </c:pt>
                <c:pt idx="2386">
                  <c:v>5.99448507373216E-5</c:v>
                </c:pt>
                <c:pt idx="2387">
                  <c:v>0.000139871318387083</c:v>
                </c:pt>
                <c:pt idx="2388">
                  <c:v>0.000179834552211964</c:v>
                </c:pt>
                <c:pt idx="2389">
                  <c:v>0.000159852935299524</c:v>
                </c:pt>
                <c:pt idx="2390">
                  <c:v>0.000139871318387083</c:v>
                </c:pt>
                <c:pt idx="2391">
                  <c:v>9.99080845622027E-5</c:v>
                </c:pt>
                <c:pt idx="2392">
                  <c:v>3.99632338248811E-5</c:v>
                </c:pt>
                <c:pt idx="2393">
                  <c:v>7.99264676497622E-5</c:v>
                </c:pt>
                <c:pt idx="2394">
                  <c:v>0.000159852935299524</c:v>
                </c:pt>
                <c:pt idx="2395">
                  <c:v>1.99816169124405E-5</c:v>
                </c:pt>
                <c:pt idx="2396">
                  <c:v>7.99264676497622E-5</c:v>
                </c:pt>
                <c:pt idx="2397">
                  <c:v>0.000159852935299524</c:v>
                </c:pt>
                <c:pt idx="2398">
                  <c:v>5.99448507373216E-5</c:v>
                </c:pt>
                <c:pt idx="2399">
                  <c:v>9.99080845622027E-5</c:v>
                </c:pt>
                <c:pt idx="2400">
                  <c:v>9.99080845622027E-5</c:v>
                </c:pt>
                <c:pt idx="2401">
                  <c:v>7.99264676497622E-5</c:v>
                </c:pt>
                <c:pt idx="2402">
                  <c:v>5.99448507373216E-5</c:v>
                </c:pt>
                <c:pt idx="2403">
                  <c:v>0.000239779402949286</c:v>
                </c:pt>
                <c:pt idx="2404">
                  <c:v>0.000139871318387083</c:v>
                </c:pt>
                <c:pt idx="2405">
                  <c:v>7.99264676497622E-5</c:v>
                </c:pt>
                <c:pt idx="2406">
                  <c:v>0.000119889701474643</c:v>
                </c:pt>
                <c:pt idx="2407">
                  <c:v>0.000159852935299524</c:v>
                </c:pt>
                <c:pt idx="2408">
                  <c:v>0.000139871318387083</c:v>
                </c:pt>
                <c:pt idx="2409">
                  <c:v>9.99080845622027E-5</c:v>
                </c:pt>
                <c:pt idx="2410">
                  <c:v>3.99632338248811E-5</c:v>
                </c:pt>
                <c:pt idx="2411">
                  <c:v>0.000119889701474643</c:v>
                </c:pt>
                <c:pt idx="2412">
                  <c:v>0.000159852935299524</c:v>
                </c:pt>
                <c:pt idx="2413">
                  <c:v>9.99080845622027E-5</c:v>
                </c:pt>
                <c:pt idx="2414">
                  <c:v>0.000139871318387083</c:v>
                </c:pt>
                <c:pt idx="2415">
                  <c:v>0.000199816169124405</c:v>
                </c:pt>
                <c:pt idx="2416">
                  <c:v>0.000159852935299524</c:v>
                </c:pt>
                <c:pt idx="2417">
                  <c:v>9.99080845622027E-5</c:v>
                </c:pt>
                <c:pt idx="2418">
                  <c:v>0.000119889701474643</c:v>
                </c:pt>
                <c:pt idx="2419">
                  <c:v>5.99448507373216E-5</c:v>
                </c:pt>
                <c:pt idx="2420">
                  <c:v>3.99632338248811E-5</c:v>
                </c:pt>
                <c:pt idx="2421">
                  <c:v>3.99632338248811E-5</c:v>
                </c:pt>
                <c:pt idx="2422">
                  <c:v>0.000119889701474643</c:v>
                </c:pt>
                <c:pt idx="2423">
                  <c:v>0.000119889701474643</c:v>
                </c:pt>
                <c:pt idx="2424">
                  <c:v>7.99264676497622E-5</c:v>
                </c:pt>
                <c:pt idx="2425">
                  <c:v>1.99816169124405E-5</c:v>
                </c:pt>
                <c:pt idx="2426">
                  <c:v>9.99080845622027E-5</c:v>
                </c:pt>
                <c:pt idx="2427">
                  <c:v>9.99080845622027E-5</c:v>
                </c:pt>
                <c:pt idx="2428">
                  <c:v>3.99632338248811E-5</c:v>
                </c:pt>
                <c:pt idx="2429">
                  <c:v>7.99264676497622E-5</c:v>
                </c:pt>
                <c:pt idx="2430">
                  <c:v>7.99264676497622E-5</c:v>
                </c:pt>
                <c:pt idx="2431">
                  <c:v>9.99080845622027E-5</c:v>
                </c:pt>
                <c:pt idx="2432">
                  <c:v>5.99448507373216E-5</c:v>
                </c:pt>
                <c:pt idx="2433">
                  <c:v>0.000119889701474643</c:v>
                </c:pt>
                <c:pt idx="2434">
                  <c:v>0.000119889701474643</c:v>
                </c:pt>
                <c:pt idx="2435">
                  <c:v>9.99080845622027E-5</c:v>
                </c:pt>
                <c:pt idx="2436">
                  <c:v>0.000139871318387083</c:v>
                </c:pt>
                <c:pt idx="2437">
                  <c:v>0.000179834552211964</c:v>
                </c:pt>
                <c:pt idx="2438">
                  <c:v>0.000139871318387083</c:v>
                </c:pt>
                <c:pt idx="2439">
                  <c:v>7.99264676497622E-5</c:v>
                </c:pt>
                <c:pt idx="2440">
                  <c:v>0.000159852935299524</c:v>
                </c:pt>
                <c:pt idx="2441">
                  <c:v>0.000119889701474643</c:v>
                </c:pt>
                <c:pt idx="2442">
                  <c:v>9.99080845622027E-5</c:v>
                </c:pt>
                <c:pt idx="2443">
                  <c:v>0.000159852935299524</c:v>
                </c:pt>
                <c:pt idx="2444">
                  <c:v>9.99080845622027E-5</c:v>
                </c:pt>
                <c:pt idx="2445">
                  <c:v>9.99080845622027E-5</c:v>
                </c:pt>
                <c:pt idx="2446">
                  <c:v>0.000139871318387083</c:v>
                </c:pt>
                <c:pt idx="2447">
                  <c:v>1.99816169124405E-5</c:v>
                </c:pt>
                <c:pt idx="2448">
                  <c:v>3.99632338248811E-5</c:v>
                </c:pt>
                <c:pt idx="2449">
                  <c:v>7.99264676497622E-5</c:v>
                </c:pt>
                <c:pt idx="2450">
                  <c:v>0.000119889701474643</c:v>
                </c:pt>
                <c:pt idx="2451">
                  <c:v>0.000119889701474643</c:v>
                </c:pt>
                <c:pt idx="2452">
                  <c:v>5.99448507373216E-5</c:v>
                </c:pt>
                <c:pt idx="2453">
                  <c:v>7.99264676497622E-5</c:v>
                </c:pt>
                <c:pt idx="2454">
                  <c:v>7.99264676497622E-5</c:v>
                </c:pt>
                <c:pt idx="2455">
                  <c:v>9.99080845622027E-5</c:v>
                </c:pt>
                <c:pt idx="2456">
                  <c:v>1.99816169124405E-5</c:v>
                </c:pt>
                <c:pt idx="2457">
                  <c:v>5.99448507373216E-5</c:v>
                </c:pt>
                <c:pt idx="2458">
                  <c:v>7.99264676497622E-5</c:v>
                </c:pt>
                <c:pt idx="2459">
                  <c:v>0.000239779402949286</c:v>
                </c:pt>
                <c:pt idx="2460">
                  <c:v>7.99264676497622E-5</c:v>
                </c:pt>
                <c:pt idx="2461">
                  <c:v>0.000139871318387083</c:v>
                </c:pt>
                <c:pt idx="2462">
                  <c:v>9.99080845622027E-5</c:v>
                </c:pt>
                <c:pt idx="2463">
                  <c:v>9.99080845622027E-5</c:v>
                </c:pt>
                <c:pt idx="2464">
                  <c:v>1.99816169124405E-5</c:v>
                </c:pt>
                <c:pt idx="2465">
                  <c:v>9.99080845622027E-5</c:v>
                </c:pt>
                <c:pt idx="2466">
                  <c:v>7.99264676497622E-5</c:v>
                </c:pt>
                <c:pt idx="2467">
                  <c:v>7.99264676497622E-5</c:v>
                </c:pt>
                <c:pt idx="2468">
                  <c:v>1.99816169124405E-5</c:v>
                </c:pt>
                <c:pt idx="2469">
                  <c:v>0.000139871318387083</c:v>
                </c:pt>
                <c:pt idx="2470">
                  <c:v>9.99080845622027E-5</c:v>
                </c:pt>
                <c:pt idx="2471">
                  <c:v>3.99632338248811E-5</c:v>
                </c:pt>
                <c:pt idx="2472">
                  <c:v>0.000119889701474643</c:v>
                </c:pt>
                <c:pt idx="2473">
                  <c:v>1.99816169124405E-5</c:v>
                </c:pt>
                <c:pt idx="2474">
                  <c:v>0.000159852935299524</c:v>
                </c:pt>
                <c:pt idx="2475">
                  <c:v>3.99632338248811E-5</c:v>
                </c:pt>
                <c:pt idx="2476">
                  <c:v>7.99264676497622E-5</c:v>
                </c:pt>
                <c:pt idx="2477">
                  <c:v>9.99080845622027E-5</c:v>
                </c:pt>
                <c:pt idx="2478">
                  <c:v>5.99448507373216E-5</c:v>
                </c:pt>
                <c:pt idx="2479">
                  <c:v>9.99080845622027E-5</c:v>
                </c:pt>
                <c:pt idx="2480">
                  <c:v>9.99080845622027E-5</c:v>
                </c:pt>
                <c:pt idx="2481">
                  <c:v>9.99080845622027E-5</c:v>
                </c:pt>
                <c:pt idx="2482">
                  <c:v>0.000139871318387083</c:v>
                </c:pt>
                <c:pt idx="2483">
                  <c:v>9.99080845622027E-5</c:v>
                </c:pt>
                <c:pt idx="2484">
                  <c:v>9.99080845622027E-5</c:v>
                </c:pt>
                <c:pt idx="2485">
                  <c:v>5.99448507373216E-5</c:v>
                </c:pt>
                <c:pt idx="2486">
                  <c:v>5.99448507373216E-5</c:v>
                </c:pt>
                <c:pt idx="2487">
                  <c:v>0.000119889701474643</c:v>
                </c:pt>
                <c:pt idx="2488">
                  <c:v>9.99080845622027E-5</c:v>
                </c:pt>
                <c:pt idx="2489">
                  <c:v>1.99816169124405E-5</c:v>
                </c:pt>
                <c:pt idx="2490">
                  <c:v>1.99816169124405E-5</c:v>
                </c:pt>
                <c:pt idx="2491">
                  <c:v>3.99632338248811E-5</c:v>
                </c:pt>
                <c:pt idx="2492">
                  <c:v>9.99080845622027E-5</c:v>
                </c:pt>
                <c:pt idx="2493">
                  <c:v>3.99632338248811E-5</c:v>
                </c:pt>
                <c:pt idx="2494">
                  <c:v>9.99080845622027E-5</c:v>
                </c:pt>
                <c:pt idx="2495">
                  <c:v>7.99264676497622E-5</c:v>
                </c:pt>
                <c:pt idx="2496">
                  <c:v>3.99632338248811E-5</c:v>
                </c:pt>
                <c:pt idx="2497">
                  <c:v>3.99632338248811E-5</c:v>
                </c:pt>
                <c:pt idx="2498">
                  <c:v>1.99816169124405E-5</c:v>
                </c:pt>
                <c:pt idx="2499">
                  <c:v>3.99632338248811E-5</c:v>
                </c:pt>
                <c:pt idx="2500">
                  <c:v>0.000119889701474643</c:v>
                </c:pt>
                <c:pt idx="2501">
                  <c:v>7.99264676497622E-5</c:v>
                </c:pt>
                <c:pt idx="2502">
                  <c:v>7.99264676497622E-5</c:v>
                </c:pt>
                <c:pt idx="2503">
                  <c:v>0.000119889701474643</c:v>
                </c:pt>
                <c:pt idx="2504">
                  <c:v>9.99080845622027E-5</c:v>
                </c:pt>
                <c:pt idx="2505">
                  <c:v>5.99448507373216E-5</c:v>
                </c:pt>
                <c:pt idx="2506">
                  <c:v>0.000139871318387083</c:v>
                </c:pt>
                <c:pt idx="2507">
                  <c:v>1.99816169124405E-5</c:v>
                </c:pt>
                <c:pt idx="2508">
                  <c:v>9.99080845622027E-5</c:v>
                </c:pt>
                <c:pt idx="2509">
                  <c:v>0.000119889701474643</c:v>
                </c:pt>
                <c:pt idx="2510">
                  <c:v>0.000139871318387083</c:v>
                </c:pt>
                <c:pt idx="2511">
                  <c:v>7.99264676497622E-5</c:v>
                </c:pt>
                <c:pt idx="2512">
                  <c:v>7.99264676497622E-5</c:v>
                </c:pt>
                <c:pt idx="2513">
                  <c:v>0.000139871318387083</c:v>
                </c:pt>
                <c:pt idx="2514">
                  <c:v>0.000139871318387083</c:v>
                </c:pt>
                <c:pt idx="2515">
                  <c:v>5.99448507373216E-5</c:v>
                </c:pt>
                <c:pt idx="2516">
                  <c:v>0.000119889701474643</c:v>
                </c:pt>
                <c:pt idx="2517">
                  <c:v>9.99080845622027E-5</c:v>
                </c:pt>
                <c:pt idx="2518">
                  <c:v>7.99264676497622E-5</c:v>
                </c:pt>
                <c:pt idx="2519">
                  <c:v>7.99264676497622E-5</c:v>
                </c:pt>
                <c:pt idx="2520">
                  <c:v>0.000139871318387083</c:v>
                </c:pt>
                <c:pt idx="2521">
                  <c:v>7.99264676497622E-5</c:v>
                </c:pt>
                <c:pt idx="2522">
                  <c:v>3.99632338248811E-5</c:v>
                </c:pt>
                <c:pt idx="2523">
                  <c:v>3.99632338248811E-5</c:v>
                </c:pt>
                <c:pt idx="2524">
                  <c:v>5.99448507373216E-5</c:v>
                </c:pt>
                <c:pt idx="2525">
                  <c:v>3.99632338248811E-5</c:v>
                </c:pt>
                <c:pt idx="2526">
                  <c:v>5.99448507373216E-5</c:v>
                </c:pt>
                <c:pt idx="2527">
                  <c:v>5.99448507373216E-5</c:v>
                </c:pt>
                <c:pt idx="2528">
                  <c:v>3.99632338248811E-5</c:v>
                </c:pt>
                <c:pt idx="2529">
                  <c:v>1.99816169124405E-5</c:v>
                </c:pt>
                <c:pt idx="2530">
                  <c:v>3.99632338248811E-5</c:v>
                </c:pt>
                <c:pt idx="2531">
                  <c:v>7.99264676497622E-5</c:v>
                </c:pt>
                <c:pt idx="2532">
                  <c:v>7.99264676497622E-5</c:v>
                </c:pt>
                <c:pt idx="2533">
                  <c:v>5.99448507373216E-5</c:v>
                </c:pt>
                <c:pt idx="2534">
                  <c:v>5.99448507373216E-5</c:v>
                </c:pt>
                <c:pt idx="2535">
                  <c:v>7.99264676497622E-5</c:v>
                </c:pt>
                <c:pt idx="2536">
                  <c:v>5.99448507373216E-5</c:v>
                </c:pt>
                <c:pt idx="2537">
                  <c:v>9.99080845622027E-5</c:v>
                </c:pt>
                <c:pt idx="2538">
                  <c:v>0.000159852935299524</c:v>
                </c:pt>
                <c:pt idx="2539">
                  <c:v>5.99448507373216E-5</c:v>
                </c:pt>
                <c:pt idx="2540">
                  <c:v>3.99632338248811E-5</c:v>
                </c:pt>
                <c:pt idx="2541">
                  <c:v>5.99448507373216E-5</c:v>
                </c:pt>
                <c:pt idx="2542">
                  <c:v>9.99080845622027E-5</c:v>
                </c:pt>
                <c:pt idx="2543">
                  <c:v>0.000179834552211964</c:v>
                </c:pt>
                <c:pt idx="2544">
                  <c:v>3.99632338248811E-5</c:v>
                </c:pt>
                <c:pt idx="2545">
                  <c:v>5.99448507373216E-5</c:v>
                </c:pt>
                <c:pt idx="2546">
                  <c:v>9.99080845622027E-5</c:v>
                </c:pt>
                <c:pt idx="2547">
                  <c:v>3.99632338248811E-5</c:v>
                </c:pt>
                <c:pt idx="2548">
                  <c:v>9.99080845622027E-5</c:v>
                </c:pt>
                <c:pt idx="2549">
                  <c:v>3.99632338248811E-5</c:v>
                </c:pt>
                <c:pt idx="2550">
                  <c:v>7.99264676497622E-5</c:v>
                </c:pt>
                <c:pt idx="2551">
                  <c:v>5.99448507373216E-5</c:v>
                </c:pt>
                <c:pt idx="2552">
                  <c:v>3.99632338248811E-5</c:v>
                </c:pt>
                <c:pt idx="2553">
                  <c:v>9.99080845622027E-5</c:v>
                </c:pt>
                <c:pt idx="2554">
                  <c:v>0.000139871318387083</c:v>
                </c:pt>
                <c:pt idx="2555">
                  <c:v>9.99080845622027E-5</c:v>
                </c:pt>
                <c:pt idx="2556">
                  <c:v>5.99448507373216E-5</c:v>
                </c:pt>
                <c:pt idx="2557">
                  <c:v>1.99816169124405E-5</c:v>
                </c:pt>
                <c:pt idx="2558">
                  <c:v>7.99264676497622E-5</c:v>
                </c:pt>
                <c:pt idx="2559">
                  <c:v>7.99264676497622E-5</c:v>
                </c:pt>
                <c:pt idx="2560">
                  <c:v>7.99264676497622E-5</c:v>
                </c:pt>
                <c:pt idx="2561">
                  <c:v>7.99264676497622E-5</c:v>
                </c:pt>
                <c:pt idx="2562">
                  <c:v>7.99264676497622E-5</c:v>
                </c:pt>
                <c:pt idx="2563">
                  <c:v>1.99816169124405E-5</c:v>
                </c:pt>
                <c:pt idx="2564">
                  <c:v>0.000159852935299524</c:v>
                </c:pt>
                <c:pt idx="2565">
                  <c:v>0.000139871318387083</c:v>
                </c:pt>
                <c:pt idx="2566">
                  <c:v>0.000159852935299524</c:v>
                </c:pt>
                <c:pt idx="2567">
                  <c:v>3.99632338248811E-5</c:v>
                </c:pt>
                <c:pt idx="2568">
                  <c:v>0.000139871318387083</c:v>
                </c:pt>
                <c:pt idx="2569">
                  <c:v>7.99264676497622E-5</c:v>
                </c:pt>
                <c:pt idx="2570">
                  <c:v>0.000119889701474643</c:v>
                </c:pt>
                <c:pt idx="2571">
                  <c:v>1.99816169124405E-5</c:v>
                </c:pt>
                <c:pt idx="2572">
                  <c:v>7.99264676497622E-5</c:v>
                </c:pt>
                <c:pt idx="2573">
                  <c:v>5.99448507373216E-5</c:v>
                </c:pt>
                <c:pt idx="2574">
                  <c:v>3.99632338248811E-5</c:v>
                </c:pt>
                <c:pt idx="2575">
                  <c:v>5.99448507373216E-5</c:v>
                </c:pt>
                <c:pt idx="2576">
                  <c:v>7.99264676497622E-5</c:v>
                </c:pt>
                <c:pt idx="2577">
                  <c:v>0.000219797786036846</c:v>
                </c:pt>
                <c:pt idx="2578">
                  <c:v>7.99264676497622E-5</c:v>
                </c:pt>
                <c:pt idx="2579">
                  <c:v>5.99448507373216E-5</c:v>
                </c:pt>
                <c:pt idx="2580">
                  <c:v>5.99448507373216E-5</c:v>
                </c:pt>
                <c:pt idx="2581">
                  <c:v>9.99080845622027E-5</c:v>
                </c:pt>
                <c:pt idx="2582">
                  <c:v>3.99632338248811E-5</c:v>
                </c:pt>
                <c:pt idx="2583">
                  <c:v>9.99080845622027E-5</c:v>
                </c:pt>
                <c:pt idx="2584">
                  <c:v>0.000119889701474643</c:v>
                </c:pt>
                <c:pt idx="2585">
                  <c:v>7.99264676497622E-5</c:v>
                </c:pt>
                <c:pt idx="2586">
                  <c:v>9.99080845622027E-5</c:v>
                </c:pt>
                <c:pt idx="2587">
                  <c:v>3.99632338248811E-5</c:v>
                </c:pt>
                <c:pt idx="2588">
                  <c:v>3.99632338248811E-5</c:v>
                </c:pt>
                <c:pt idx="2589">
                  <c:v>5.99448507373216E-5</c:v>
                </c:pt>
                <c:pt idx="2590">
                  <c:v>7.99264676497622E-5</c:v>
                </c:pt>
                <c:pt idx="2591">
                  <c:v>3.99632338248811E-5</c:v>
                </c:pt>
                <c:pt idx="2592">
                  <c:v>1.99816169124405E-5</c:v>
                </c:pt>
                <c:pt idx="2593">
                  <c:v>0.000119889701474643</c:v>
                </c:pt>
                <c:pt idx="2594">
                  <c:v>1.99816169124405E-5</c:v>
                </c:pt>
                <c:pt idx="2595">
                  <c:v>5.99448507373216E-5</c:v>
                </c:pt>
                <c:pt idx="2596">
                  <c:v>9.99080845622027E-5</c:v>
                </c:pt>
                <c:pt idx="2597">
                  <c:v>3.99632338248811E-5</c:v>
                </c:pt>
                <c:pt idx="2598">
                  <c:v>3.99632338248811E-5</c:v>
                </c:pt>
                <c:pt idx="2599">
                  <c:v>7.99264676497622E-5</c:v>
                </c:pt>
                <c:pt idx="2600">
                  <c:v>3.99632338248811E-5</c:v>
                </c:pt>
                <c:pt idx="2601">
                  <c:v>3.99632338248811E-5</c:v>
                </c:pt>
                <c:pt idx="2602">
                  <c:v>0.000119889701474643</c:v>
                </c:pt>
                <c:pt idx="2603">
                  <c:v>5.99448507373216E-5</c:v>
                </c:pt>
                <c:pt idx="2604">
                  <c:v>3.99632338248811E-5</c:v>
                </c:pt>
                <c:pt idx="2605">
                  <c:v>7.99264676497622E-5</c:v>
                </c:pt>
                <c:pt idx="2606">
                  <c:v>3.99632338248811E-5</c:v>
                </c:pt>
                <c:pt idx="2607">
                  <c:v>5.99448507373216E-5</c:v>
                </c:pt>
                <c:pt idx="2608">
                  <c:v>9.99080845622027E-5</c:v>
                </c:pt>
                <c:pt idx="2609">
                  <c:v>9.99080845622027E-5</c:v>
                </c:pt>
                <c:pt idx="2610">
                  <c:v>1.99816169124405E-5</c:v>
                </c:pt>
                <c:pt idx="2611">
                  <c:v>1.99816169124405E-5</c:v>
                </c:pt>
                <c:pt idx="2612">
                  <c:v>5.99448507373216E-5</c:v>
                </c:pt>
                <c:pt idx="2613">
                  <c:v>0.000159852935299524</c:v>
                </c:pt>
                <c:pt idx="2614">
                  <c:v>9.99080845622027E-5</c:v>
                </c:pt>
                <c:pt idx="2615">
                  <c:v>3.99632338248811E-5</c:v>
                </c:pt>
                <c:pt idx="2616">
                  <c:v>3.99632338248811E-5</c:v>
                </c:pt>
                <c:pt idx="2617">
                  <c:v>1.99816169124405E-5</c:v>
                </c:pt>
                <c:pt idx="2618">
                  <c:v>0.000139871318387083</c:v>
                </c:pt>
                <c:pt idx="2619">
                  <c:v>7.99264676497622E-5</c:v>
                </c:pt>
                <c:pt idx="2620">
                  <c:v>0.000139871318387083</c:v>
                </c:pt>
                <c:pt idx="2621">
                  <c:v>3.99632338248811E-5</c:v>
                </c:pt>
                <c:pt idx="2622">
                  <c:v>7.99264676497622E-5</c:v>
                </c:pt>
                <c:pt idx="2623">
                  <c:v>3.99632338248811E-5</c:v>
                </c:pt>
                <c:pt idx="2624">
                  <c:v>5.99448507373216E-5</c:v>
                </c:pt>
                <c:pt idx="2625">
                  <c:v>5.99448507373216E-5</c:v>
                </c:pt>
                <c:pt idx="2626">
                  <c:v>7.99264676497622E-5</c:v>
                </c:pt>
                <c:pt idx="2627">
                  <c:v>9.99080845622027E-5</c:v>
                </c:pt>
                <c:pt idx="2628">
                  <c:v>5.99448507373216E-5</c:v>
                </c:pt>
                <c:pt idx="2629">
                  <c:v>7.99264676497622E-5</c:v>
                </c:pt>
                <c:pt idx="2630">
                  <c:v>7.99264676497622E-5</c:v>
                </c:pt>
                <c:pt idx="2631">
                  <c:v>7.99264676497622E-5</c:v>
                </c:pt>
                <c:pt idx="2632">
                  <c:v>5.99448507373216E-5</c:v>
                </c:pt>
                <c:pt idx="2633">
                  <c:v>9.99080845622027E-5</c:v>
                </c:pt>
                <c:pt idx="2634">
                  <c:v>7.99264676497622E-5</c:v>
                </c:pt>
                <c:pt idx="2635">
                  <c:v>9.99080845622027E-5</c:v>
                </c:pt>
                <c:pt idx="2636">
                  <c:v>1.99816169124405E-5</c:v>
                </c:pt>
                <c:pt idx="2637">
                  <c:v>3.99632338248811E-5</c:v>
                </c:pt>
                <c:pt idx="2638">
                  <c:v>7.99264676497622E-5</c:v>
                </c:pt>
                <c:pt idx="2639">
                  <c:v>1.99816169124405E-5</c:v>
                </c:pt>
                <c:pt idx="2640">
                  <c:v>3.99632338248811E-5</c:v>
                </c:pt>
                <c:pt idx="2641">
                  <c:v>0.000119889701474643</c:v>
                </c:pt>
                <c:pt idx="2642">
                  <c:v>1.99816169124405E-5</c:v>
                </c:pt>
                <c:pt idx="2643">
                  <c:v>3.99632338248811E-5</c:v>
                </c:pt>
                <c:pt idx="2644">
                  <c:v>5.99448507373216E-5</c:v>
                </c:pt>
                <c:pt idx="2645">
                  <c:v>7.99264676497622E-5</c:v>
                </c:pt>
                <c:pt idx="2646">
                  <c:v>9.99080845622027E-5</c:v>
                </c:pt>
                <c:pt idx="2647">
                  <c:v>0.000139871318387083</c:v>
                </c:pt>
                <c:pt idx="2648">
                  <c:v>3.99632338248811E-5</c:v>
                </c:pt>
                <c:pt idx="2649">
                  <c:v>9.99080845622027E-5</c:v>
                </c:pt>
                <c:pt idx="2650">
                  <c:v>3.99632338248811E-5</c:v>
                </c:pt>
                <c:pt idx="2651">
                  <c:v>7.99264676497622E-5</c:v>
                </c:pt>
                <c:pt idx="2652">
                  <c:v>5.99448507373216E-5</c:v>
                </c:pt>
                <c:pt idx="2653">
                  <c:v>5.99448507373216E-5</c:v>
                </c:pt>
                <c:pt idx="2654">
                  <c:v>5.99448507373216E-5</c:v>
                </c:pt>
                <c:pt idx="2655">
                  <c:v>7.99264676497622E-5</c:v>
                </c:pt>
                <c:pt idx="2656">
                  <c:v>5.99448507373216E-5</c:v>
                </c:pt>
                <c:pt idx="2657">
                  <c:v>3.99632338248811E-5</c:v>
                </c:pt>
                <c:pt idx="2658">
                  <c:v>1.99816169124405E-5</c:v>
                </c:pt>
                <c:pt idx="2659">
                  <c:v>9.99080845622027E-5</c:v>
                </c:pt>
                <c:pt idx="2660">
                  <c:v>1.99816169124405E-5</c:v>
                </c:pt>
                <c:pt idx="2661">
                  <c:v>9.99080845622027E-5</c:v>
                </c:pt>
                <c:pt idx="2662">
                  <c:v>5.99448507373216E-5</c:v>
                </c:pt>
                <c:pt idx="2663">
                  <c:v>9.99080845622027E-5</c:v>
                </c:pt>
                <c:pt idx="2664">
                  <c:v>3.99632338248811E-5</c:v>
                </c:pt>
                <c:pt idx="2665">
                  <c:v>9.99080845622027E-5</c:v>
                </c:pt>
                <c:pt idx="2666">
                  <c:v>3.99632338248811E-5</c:v>
                </c:pt>
                <c:pt idx="2667">
                  <c:v>5.99448507373216E-5</c:v>
                </c:pt>
                <c:pt idx="2668">
                  <c:v>5.99448507373216E-5</c:v>
                </c:pt>
                <c:pt idx="2669">
                  <c:v>3.99632338248811E-5</c:v>
                </c:pt>
                <c:pt idx="2670">
                  <c:v>5.99448507373216E-5</c:v>
                </c:pt>
                <c:pt idx="2671">
                  <c:v>3.99632338248811E-5</c:v>
                </c:pt>
                <c:pt idx="2672">
                  <c:v>5.99448507373216E-5</c:v>
                </c:pt>
                <c:pt idx="2673">
                  <c:v>9.99080845622027E-5</c:v>
                </c:pt>
                <c:pt idx="2674">
                  <c:v>3.99632338248811E-5</c:v>
                </c:pt>
                <c:pt idx="2675">
                  <c:v>5.99448507373216E-5</c:v>
                </c:pt>
                <c:pt idx="2676">
                  <c:v>9.99080845622027E-5</c:v>
                </c:pt>
                <c:pt idx="2677">
                  <c:v>7.99264676497622E-5</c:v>
                </c:pt>
                <c:pt idx="2678">
                  <c:v>5.99448507373216E-5</c:v>
                </c:pt>
                <c:pt idx="2679">
                  <c:v>5.99448507373216E-5</c:v>
                </c:pt>
                <c:pt idx="2680">
                  <c:v>7.99264676497622E-5</c:v>
                </c:pt>
                <c:pt idx="2681">
                  <c:v>7.99264676497622E-5</c:v>
                </c:pt>
                <c:pt idx="2682">
                  <c:v>3.99632338248811E-5</c:v>
                </c:pt>
                <c:pt idx="2683">
                  <c:v>1.99816169124405E-5</c:v>
                </c:pt>
                <c:pt idx="2684">
                  <c:v>0.000119889701474643</c:v>
                </c:pt>
                <c:pt idx="2685">
                  <c:v>9.99080845622027E-5</c:v>
                </c:pt>
                <c:pt idx="2686">
                  <c:v>1.99816169124405E-5</c:v>
                </c:pt>
                <c:pt idx="2687">
                  <c:v>3.99632338248811E-5</c:v>
                </c:pt>
                <c:pt idx="2688">
                  <c:v>3.99632338248811E-5</c:v>
                </c:pt>
                <c:pt idx="2689">
                  <c:v>7.99264676497622E-5</c:v>
                </c:pt>
                <c:pt idx="2690">
                  <c:v>5.99448507373216E-5</c:v>
                </c:pt>
                <c:pt idx="2691">
                  <c:v>3.99632338248811E-5</c:v>
                </c:pt>
                <c:pt idx="2692">
                  <c:v>7.99264676497622E-5</c:v>
                </c:pt>
                <c:pt idx="2693">
                  <c:v>7.99264676497622E-5</c:v>
                </c:pt>
                <c:pt idx="2694">
                  <c:v>7.99264676497622E-5</c:v>
                </c:pt>
                <c:pt idx="2695">
                  <c:v>3.99632338248811E-5</c:v>
                </c:pt>
                <c:pt idx="2696">
                  <c:v>7.99264676497622E-5</c:v>
                </c:pt>
                <c:pt idx="2697">
                  <c:v>3.99632338248811E-5</c:v>
                </c:pt>
                <c:pt idx="2698">
                  <c:v>5.99448507373216E-5</c:v>
                </c:pt>
                <c:pt idx="2699">
                  <c:v>3.99632338248811E-5</c:v>
                </c:pt>
                <c:pt idx="2700">
                  <c:v>5.99448507373216E-5</c:v>
                </c:pt>
                <c:pt idx="2701">
                  <c:v>5.99448507373216E-5</c:v>
                </c:pt>
                <c:pt idx="2702">
                  <c:v>9.99080845622027E-5</c:v>
                </c:pt>
                <c:pt idx="2703">
                  <c:v>5.99448507373216E-5</c:v>
                </c:pt>
                <c:pt idx="2704">
                  <c:v>5.99448507373216E-5</c:v>
                </c:pt>
                <c:pt idx="2705">
                  <c:v>0.000139871318387083</c:v>
                </c:pt>
                <c:pt idx="2706">
                  <c:v>7.99264676497622E-5</c:v>
                </c:pt>
                <c:pt idx="2707">
                  <c:v>0.000119889701474643</c:v>
                </c:pt>
                <c:pt idx="2708">
                  <c:v>7.99264676497622E-5</c:v>
                </c:pt>
                <c:pt idx="2709">
                  <c:v>1.99816169124405E-5</c:v>
                </c:pt>
                <c:pt idx="2710">
                  <c:v>3.99632338248811E-5</c:v>
                </c:pt>
                <c:pt idx="2711">
                  <c:v>3.99632338248811E-5</c:v>
                </c:pt>
                <c:pt idx="2712">
                  <c:v>9.99080845622027E-5</c:v>
                </c:pt>
                <c:pt idx="2713">
                  <c:v>5.99448507373216E-5</c:v>
                </c:pt>
                <c:pt idx="2714">
                  <c:v>9.99080845622027E-5</c:v>
                </c:pt>
                <c:pt idx="2715">
                  <c:v>3.99632338248811E-5</c:v>
                </c:pt>
                <c:pt idx="2716">
                  <c:v>5.99448507373216E-5</c:v>
                </c:pt>
                <c:pt idx="2717">
                  <c:v>5.99448507373216E-5</c:v>
                </c:pt>
                <c:pt idx="2718">
                  <c:v>5.99448507373216E-5</c:v>
                </c:pt>
                <c:pt idx="2719">
                  <c:v>5.99448507373216E-5</c:v>
                </c:pt>
                <c:pt idx="2720">
                  <c:v>7.99264676497622E-5</c:v>
                </c:pt>
                <c:pt idx="2721">
                  <c:v>0.000119889701474643</c:v>
                </c:pt>
                <c:pt idx="2722">
                  <c:v>1.99816169124405E-5</c:v>
                </c:pt>
                <c:pt idx="2723">
                  <c:v>5.99448507373216E-5</c:v>
                </c:pt>
                <c:pt idx="2724">
                  <c:v>9.99080845622027E-5</c:v>
                </c:pt>
                <c:pt idx="2725">
                  <c:v>5.99448507373216E-5</c:v>
                </c:pt>
                <c:pt idx="2726">
                  <c:v>3.99632338248811E-5</c:v>
                </c:pt>
                <c:pt idx="2727">
                  <c:v>7.99264676497622E-5</c:v>
                </c:pt>
                <c:pt idx="2728">
                  <c:v>1.99816169124405E-5</c:v>
                </c:pt>
                <c:pt idx="2729">
                  <c:v>1.99816169124405E-5</c:v>
                </c:pt>
                <c:pt idx="2730">
                  <c:v>3.99632338248811E-5</c:v>
                </c:pt>
                <c:pt idx="2731">
                  <c:v>3.99632338248811E-5</c:v>
                </c:pt>
                <c:pt idx="2732">
                  <c:v>3.99632338248811E-5</c:v>
                </c:pt>
                <c:pt idx="2733">
                  <c:v>5.99448507373216E-5</c:v>
                </c:pt>
                <c:pt idx="2734">
                  <c:v>7.99264676497622E-5</c:v>
                </c:pt>
                <c:pt idx="2735">
                  <c:v>5.99448507373216E-5</c:v>
                </c:pt>
                <c:pt idx="2736">
                  <c:v>3.99632338248811E-5</c:v>
                </c:pt>
                <c:pt idx="2737">
                  <c:v>9.99080845622027E-5</c:v>
                </c:pt>
                <c:pt idx="2738">
                  <c:v>5.99448507373216E-5</c:v>
                </c:pt>
                <c:pt idx="2739">
                  <c:v>3.99632338248811E-5</c:v>
                </c:pt>
                <c:pt idx="2740">
                  <c:v>5.99448507373216E-5</c:v>
                </c:pt>
                <c:pt idx="2741">
                  <c:v>1.99816169124405E-5</c:v>
                </c:pt>
                <c:pt idx="2742">
                  <c:v>1.99816169124405E-5</c:v>
                </c:pt>
                <c:pt idx="2743">
                  <c:v>3.99632338248811E-5</c:v>
                </c:pt>
                <c:pt idx="2744">
                  <c:v>3.99632338248811E-5</c:v>
                </c:pt>
                <c:pt idx="2745">
                  <c:v>1.99816169124405E-5</c:v>
                </c:pt>
                <c:pt idx="2746">
                  <c:v>3.99632338248811E-5</c:v>
                </c:pt>
                <c:pt idx="2747">
                  <c:v>5.99448507373216E-5</c:v>
                </c:pt>
                <c:pt idx="2748">
                  <c:v>1.99816169124405E-5</c:v>
                </c:pt>
                <c:pt idx="2749">
                  <c:v>7.99264676497622E-5</c:v>
                </c:pt>
                <c:pt idx="2750">
                  <c:v>1.99816169124405E-5</c:v>
                </c:pt>
                <c:pt idx="2751">
                  <c:v>9.99080845622027E-5</c:v>
                </c:pt>
                <c:pt idx="2752">
                  <c:v>5.99448507373216E-5</c:v>
                </c:pt>
                <c:pt idx="2753">
                  <c:v>5.99448507373216E-5</c:v>
                </c:pt>
                <c:pt idx="2754">
                  <c:v>5.99448507373216E-5</c:v>
                </c:pt>
                <c:pt idx="2755">
                  <c:v>7.99264676497622E-5</c:v>
                </c:pt>
                <c:pt idx="2756">
                  <c:v>1.99816169124405E-5</c:v>
                </c:pt>
                <c:pt idx="2757">
                  <c:v>5.99448507373216E-5</c:v>
                </c:pt>
                <c:pt idx="2758">
                  <c:v>5.99448507373216E-5</c:v>
                </c:pt>
                <c:pt idx="2759">
                  <c:v>3.99632338248811E-5</c:v>
                </c:pt>
                <c:pt idx="2760">
                  <c:v>1.99816169124405E-5</c:v>
                </c:pt>
                <c:pt idx="2761">
                  <c:v>3.99632338248811E-5</c:v>
                </c:pt>
                <c:pt idx="2762">
                  <c:v>0.000119889701474643</c:v>
                </c:pt>
                <c:pt idx="2763">
                  <c:v>5.99448507373216E-5</c:v>
                </c:pt>
                <c:pt idx="2764">
                  <c:v>5.99448507373216E-5</c:v>
                </c:pt>
                <c:pt idx="2765">
                  <c:v>0.000139871318387083</c:v>
                </c:pt>
                <c:pt idx="2766">
                  <c:v>7.99264676497622E-5</c:v>
                </c:pt>
                <c:pt idx="2767">
                  <c:v>7.99264676497622E-5</c:v>
                </c:pt>
                <c:pt idx="2768">
                  <c:v>1.99816169124405E-5</c:v>
                </c:pt>
                <c:pt idx="2769">
                  <c:v>7.99264676497622E-5</c:v>
                </c:pt>
                <c:pt idx="2770">
                  <c:v>3.99632338248811E-5</c:v>
                </c:pt>
                <c:pt idx="2771">
                  <c:v>1.99816169124405E-5</c:v>
                </c:pt>
                <c:pt idx="2772">
                  <c:v>9.99080845622027E-5</c:v>
                </c:pt>
                <c:pt idx="2773">
                  <c:v>7.99264676497622E-5</c:v>
                </c:pt>
                <c:pt idx="2774">
                  <c:v>1.99816169124405E-5</c:v>
                </c:pt>
                <c:pt idx="2775">
                  <c:v>1.99816169124405E-5</c:v>
                </c:pt>
                <c:pt idx="2776">
                  <c:v>7.99264676497622E-5</c:v>
                </c:pt>
                <c:pt idx="2777">
                  <c:v>5.99448507373216E-5</c:v>
                </c:pt>
                <c:pt idx="2778">
                  <c:v>3.99632338248811E-5</c:v>
                </c:pt>
                <c:pt idx="2779">
                  <c:v>7.99264676497622E-5</c:v>
                </c:pt>
                <c:pt idx="2780">
                  <c:v>3.99632338248811E-5</c:v>
                </c:pt>
                <c:pt idx="2781">
                  <c:v>7.99264676497622E-5</c:v>
                </c:pt>
                <c:pt idx="2782">
                  <c:v>7.99264676497622E-5</c:v>
                </c:pt>
                <c:pt idx="2783">
                  <c:v>3.99632338248811E-5</c:v>
                </c:pt>
                <c:pt idx="2784">
                  <c:v>3.99632338248811E-5</c:v>
                </c:pt>
                <c:pt idx="2785">
                  <c:v>7.99264676497622E-5</c:v>
                </c:pt>
                <c:pt idx="2786">
                  <c:v>5.99448507373216E-5</c:v>
                </c:pt>
                <c:pt idx="2787">
                  <c:v>3.99632338248811E-5</c:v>
                </c:pt>
                <c:pt idx="2788">
                  <c:v>0.000179834552211964</c:v>
                </c:pt>
                <c:pt idx="2789">
                  <c:v>3.99632338248811E-5</c:v>
                </c:pt>
                <c:pt idx="2790">
                  <c:v>3.99632338248811E-5</c:v>
                </c:pt>
                <c:pt idx="2791">
                  <c:v>5.99448507373216E-5</c:v>
                </c:pt>
                <c:pt idx="2792">
                  <c:v>3.99632338248811E-5</c:v>
                </c:pt>
                <c:pt idx="2793">
                  <c:v>5.99448507373216E-5</c:v>
                </c:pt>
                <c:pt idx="2794">
                  <c:v>1.99816169124405E-5</c:v>
                </c:pt>
                <c:pt idx="2795">
                  <c:v>1.99816169124405E-5</c:v>
                </c:pt>
                <c:pt idx="2796">
                  <c:v>5.99448507373216E-5</c:v>
                </c:pt>
                <c:pt idx="2797">
                  <c:v>9.99080845622027E-5</c:v>
                </c:pt>
                <c:pt idx="2798">
                  <c:v>5.99448507373216E-5</c:v>
                </c:pt>
                <c:pt idx="2799">
                  <c:v>1.99816169124405E-5</c:v>
                </c:pt>
                <c:pt idx="2800">
                  <c:v>1.99816169124405E-5</c:v>
                </c:pt>
                <c:pt idx="2801">
                  <c:v>3.99632338248811E-5</c:v>
                </c:pt>
                <c:pt idx="2802">
                  <c:v>3.99632338248811E-5</c:v>
                </c:pt>
                <c:pt idx="2803">
                  <c:v>1.99816169124405E-5</c:v>
                </c:pt>
                <c:pt idx="2804">
                  <c:v>3.99632338248811E-5</c:v>
                </c:pt>
                <c:pt idx="2805">
                  <c:v>5.99448507373216E-5</c:v>
                </c:pt>
                <c:pt idx="2806">
                  <c:v>1.99816169124405E-5</c:v>
                </c:pt>
                <c:pt idx="2807">
                  <c:v>5.99448507373216E-5</c:v>
                </c:pt>
                <c:pt idx="2808">
                  <c:v>0.000159852935299524</c:v>
                </c:pt>
                <c:pt idx="2809">
                  <c:v>1.99816169124405E-5</c:v>
                </c:pt>
                <c:pt idx="2810">
                  <c:v>1.99816169124405E-5</c:v>
                </c:pt>
                <c:pt idx="2811">
                  <c:v>1.99816169124405E-5</c:v>
                </c:pt>
                <c:pt idx="2812">
                  <c:v>3.99632338248811E-5</c:v>
                </c:pt>
                <c:pt idx="2813">
                  <c:v>5.99448507373216E-5</c:v>
                </c:pt>
                <c:pt idx="2814">
                  <c:v>3.99632338248811E-5</c:v>
                </c:pt>
                <c:pt idx="2815">
                  <c:v>3.99632338248811E-5</c:v>
                </c:pt>
                <c:pt idx="2816">
                  <c:v>7.99264676497622E-5</c:v>
                </c:pt>
                <c:pt idx="2817">
                  <c:v>7.99264676497622E-5</c:v>
                </c:pt>
                <c:pt idx="2818">
                  <c:v>0.000119889701474643</c:v>
                </c:pt>
                <c:pt idx="2819">
                  <c:v>5.99448507373216E-5</c:v>
                </c:pt>
                <c:pt idx="2820">
                  <c:v>1.99816169124405E-5</c:v>
                </c:pt>
                <c:pt idx="2821">
                  <c:v>3.99632338248811E-5</c:v>
                </c:pt>
                <c:pt idx="2822">
                  <c:v>1.99816169124405E-5</c:v>
                </c:pt>
                <c:pt idx="2823">
                  <c:v>3.99632338248811E-5</c:v>
                </c:pt>
                <c:pt idx="2824">
                  <c:v>3.99632338248811E-5</c:v>
                </c:pt>
                <c:pt idx="2825">
                  <c:v>5.99448507373216E-5</c:v>
                </c:pt>
                <c:pt idx="2826">
                  <c:v>3.99632338248811E-5</c:v>
                </c:pt>
                <c:pt idx="2827">
                  <c:v>3.99632338248811E-5</c:v>
                </c:pt>
                <c:pt idx="2828">
                  <c:v>9.99080845622027E-5</c:v>
                </c:pt>
                <c:pt idx="2829">
                  <c:v>5.99448507373216E-5</c:v>
                </c:pt>
                <c:pt idx="2830">
                  <c:v>5.99448507373216E-5</c:v>
                </c:pt>
                <c:pt idx="2831">
                  <c:v>5.99448507373216E-5</c:v>
                </c:pt>
                <c:pt idx="2832">
                  <c:v>3.99632338248811E-5</c:v>
                </c:pt>
                <c:pt idx="2833">
                  <c:v>0.000119889701474643</c:v>
                </c:pt>
                <c:pt idx="2834">
                  <c:v>7.99264676497622E-5</c:v>
                </c:pt>
                <c:pt idx="2835">
                  <c:v>5.99448507373216E-5</c:v>
                </c:pt>
                <c:pt idx="2836">
                  <c:v>5.99448507373216E-5</c:v>
                </c:pt>
                <c:pt idx="2837">
                  <c:v>3.99632338248811E-5</c:v>
                </c:pt>
                <c:pt idx="2838">
                  <c:v>7.99264676497622E-5</c:v>
                </c:pt>
                <c:pt idx="2839">
                  <c:v>3.99632338248811E-5</c:v>
                </c:pt>
                <c:pt idx="2840">
                  <c:v>1.99816169124405E-5</c:v>
                </c:pt>
                <c:pt idx="2841">
                  <c:v>3.99632338248811E-5</c:v>
                </c:pt>
                <c:pt idx="2842">
                  <c:v>9.99080845622027E-5</c:v>
                </c:pt>
                <c:pt idx="2843">
                  <c:v>3.99632338248811E-5</c:v>
                </c:pt>
                <c:pt idx="2844">
                  <c:v>1.99816169124405E-5</c:v>
                </c:pt>
                <c:pt idx="2845">
                  <c:v>9.99080845622027E-5</c:v>
                </c:pt>
                <c:pt idx="2846">
                  <c:v>3.99632338248811E-5</c:v>
                </c:pt>
                <c:pt idx="2847">
                  <c:v>7.99264676497622E-5</c:v>
                </c:pt>
                <c:pt idx="2848">
                  <c:v>7.99264676497622E-5</c:v>
                </c:pt>
                <c:pt idx="2849">
                  <c:v>1.99816169124405E-5</c:v>
                </c:pt>
                <c:pt idx="2850">
                  <c:v>5.99448507373216E-5</c:v>
                </c:pt>
                <c:pt idx="2851">
                  <c:v>9.99080845622027E-5</c:v>
                </c:pt>
                <c:pt idx="2852">
                  <c:v>3.99632338248811E-5</c:v>
                </c:pt>
                <c:pt idx="2853">
                  <c:v>5.99448507373216E-5</c:v>
                </c:pt>
                <c:pt idx="2854">
                  <c:v>5.99448507373216E-5</c:v>
                </c:pt>
                <c:pt idx="2855">
                  <c:v>3.99632338248811E-5</c:v>
                </c:pt>
                <c:pt idx="2856">
                  <c:v>7.99264676497622E-5</c:v>
                </c:pt>
                <c:pt idx="2857">
                  <c:v>3.99632338248811E-5</c:v>
                </c:pt>
                <c:pt idx="2858">
                  <c:v>9.99080845622027E-5</c:v>
                </c:pt>
                <c:pt idx="2859">
                  <c:v>1.99816169124405E-5</c:v>
                </c:pt>
                <c:pt idx="2860">
                  <c:v>3.99632338248811E-5</c:v>
                </c:pt>
                <c:pt idx="2861">
                  <c:v>7.99264676497622E-5</c:v>
                </c:pt>
                <c:pt idx="2862">
                  <c:v>3.99632338248811E-5</c:v>
                </c:pt>
                <c:pt idx="2863">
                  <c:v>3.99632338248811E-5</c:v>
                </c:pt>
                <c:pt idx="2864">
                  <c:v>1.99816169124405E-5</c:v>
                </c:pt>
                <c:pt idx="2865">
                  <c:v>3.99632338248811E-5</c:v>
                </c:pt>
                <c:pt idx="2866">
                  <c:v>5.99448507373216E-5</c:v>
                </c:pt>
                <c:pt idx="2867">
                  <c:v>5.99448507373216E-5</c:v>
                </c:pt>
                <c:pt idx="2868">
                  <c:v>3.99632338248811E-5</c:v>
                </c:pt>
                <c:pt idx="2869">
                  <c:v>7.99264676497622E-5</c:v>
                </c:pt>
                <c:pt idx="2870">
                  <c:v>0.000119889701474643</c:v>
                </c:pt>
                <c:pt idx="2871">
                  <c:v>3.99632338248811E-5</c:v>
                </c:pt>
                <c:pt idx="2872">
                  <c:v>7.99264676497622E-5</c:v>
                </c:pt>
                <c:pt idx="2873">
                  <c:v>3.99632338248811E-5</c:v>
                </c:pt>
                <c:pt idx="2874">
                  <c:v>3.99632338248811E-5</c:v>
                </c:pt>
                <c:pt idx="2875">
                  <c:v>1.99816169124405E-5</c:v>
                </c:pt>
                <c:pt idx="2876">
                  <c:v>3.99632338248811E-5</c:v>
                </c:pt>
                <c:pt idx="2877">
                  <c:v>1.99816169124405E-5</c:v>
                </c:pt>
                <c:pt idx="2878">
                  <c:v>7.99264676497622E-5</c:v>
                </c:pt>
                <c:pt idx="2879">
                  <c:v>5.99448507373216E-5</c:v>
                </c:pt>
                <c:pt idx="2880">
                  <c:v>5.99448507373216E-5</c:v>
                </c:pt>
                <c:pt idx="2881">
                  <c:v>1.99816169124405E-5</c:v>
                </c:pt>
                <c:pt idx="2882">
                  <c:v>3.99632338248811E-5</c:v>
                </c:pt>
                <c:pt idx="2883">
                  <c:v>3.99632338248811E-5</c:v>
                </c:pt>
                <c:pt idx="2884">
                  <c:v>7.99264676497622E-5</c:v>
                </c:pt>
                <c:pt idx="2885">
                  <c:v>1.99816169124405E-5</c:v>
                </c:pt>
                <c:pt idx="2886">
                  <c:v>3.99632338248811E-5</c:v>
                </c:pt>
                <c:pt idx="2887">
                  <c:v>0.000159852935299524</c:v>
                </c:pt>
                <c:pt idx="2888">
                  <c:v>3.99632338248811E-5</c:v>
                </c:pt>
                <c:pt idx="2889">
                  <c:v>7.99264676497622E-5</c:v>
                </c:pt>
                <c:pt idx="2890">
                  <c:v>3.99632338248811E-5</c:v>
                </c:pt>
                <c:pt idx="2891">
                  <c:v>1.99816169124405E-5</c:v>
                </c:pt>
                <c:pt idx="2892">
                  <c:v>0.000119889701474643</c:v>
                </c:pt>
                <c:pt idx="2893">
                  <c:v>5.99448507373216E-5</c:v>
                </c:pt>
                <c:pt idx="2894">
                  <c:v>3.99632338248811E-5</c:v>
                </c:pt>
                <c:pt idx="2895">
                  <c:v>3.99632338248811E-5</c:v>
                </c:pt>
                <c:pt idx="2896">
                  <c:v>5.99448507373216E-5</c:v>
                </c:pt>
                <c:pt idx="2897">
                  <c:v>1.99816169124405E-5</c:v>
                </c:pt>
                <c:pt idx="2898">
                  <c:v>3.99632338248811E-5</c:v>
                </c:pt>
                <c:pt idx="2899">
                  <c:v>1.99816169124405E-5</c:v>
                </c:pt>
                <c:pt idx="2900">
                  <c:v>1.99816169124405E-5</c:v>
                </c:pt>
                <c:pt idx="2901">
                  <c:v>3.99632338248811E-5</c:v>
                </c:pt>
                <c:pt idx="2902">
                  <c:v>1.99816169124405E-5</c:v>
                </c:pt>
                <c:pt idx="2903">
                  <c:v>5.99448507373216E-5</c:v>
                </c:pt>
                <c:pt idx="2904">
                  <c:v>1.99816169124405E-5</c:v>
                </c:pt>
                <c:pt idx="2905">
                  <c:v>1.99816169124405E-5</c:v>
                </c:pt>
                <c:pt idx="2906">
                  <c:v>1.99816169124405E-5</c:v>
                </c:pt>
                <c:pt idx="2907">
                  <c:v>3.99632338248811E-5</c:v>
                </c:pt>
                <c:pt idx="2908">
                  <c:v>3.99632338248811E-5</c:v>
                </c:pt>
                <c:pt idx="2909">
                  <c:v>5.99448507373216E-5</c:v>
                </c:pt>
                <c:pt idx="2910">
                  <c:v>3.99632338248811E-5</c:v>
                </c:pt>
                <c:pt idx="2911">
                  <c:v>1.99816169124405E-5</c:v>
                </c:pt>
                <c:pt idx="2912">
                  <c:v>5.99448507373216E-5</c:v>
                </c:pt>
                <c:pt idx="2913">
                  <c:v>1.99816169124405E-5</c:v>
                </c:pt>
                <c:pt idx="2914">
                  <c:v>1.99816169124405E-5</c:v>
                </c:pt>
                <c:pt idx="2915">
                  <c:v>3.99632338248811E-5</c:v>
                </c:pt>
                <c:pt idx="2916">
                  <c:v>3.99632338248811E-5</c:v>
                </c:pt>
                <c:pt idx="2917">
                  <c:v>1.99816169124405E-5</c:v>
                </c:pt>
                <c:pt idx="2918">
                  <c:v>5.99448507373216E-5</c:v>
                </c:pt>
                <c:pt idx="2919">
                  <c:v>3.99632338248811E-5</c:v>
                </c:pt>
                <c:pt idx="2920">
                  <c:v>3.99632338248811E-5</c:v>
                </c:pt>
                <c:pt idx="2921">
                  <c:v>5.99448507373216E-5</c:v>
                </c:pt>
                <c:pt idx="2922">
                  <c:v>1.99816169124405E-5</c:v>
                </c:pt>
                <c:pt idx="2923">
                  <c:v>1.99816169124405E-5</c:v>
                </c:pt>
                <c:pt idx="2924">
                  <c:v>1.99816169124405E-5</c:v>
                </c:pt>
                <c:pt idx="2925">
                  <c:v>3.99632338248811E-5</c:v>
                </c:pt>
                <c:pt idx="2926">
                  <c:v>5.99448507373216E-5</c:v>
                </c:pt>
                <c:pt idx="2927">
                  <c:v>9.99080845622027E-5</c:v>
                </c:pt>
                <c:pt idx="2928">
                  <c:v>1.99816169124405E-5</c:v>
                </c:pt>
                <c:pt idx="2929">
                  <c:v>3.99632338248811E-5</c:v>
                </c:pt>
                <c:pt idx="2930">
                  <c:v>1.99816169124405E-5</c:v>
                </c:pt>
                <c:pt idx="2931">
                  <c:v>5.99448507373216E-5</c:v>
                </c:pt>
                <c:pt idx="2932">
                  <c:v>5.99448507373216E-5</c:v>
                </c:pt>
                <c:pt idx="2933">
                  <c:v>3.99632338248811E-5</c:v>
                </c:pt>
                <c:pt idx="2934">
                  <c:v>1.99816169124405E-5</c:v>
                </c:pt>
                <c:pt idx="2935">
                  <c:v>1.99816169124405E-5</c:v>
                </c:pt>
                <c:pt idx="2936">
                  <c:v>3.99632338248811E-5</c:v>
                </c:pt>
                <c:pt idx="2937">
                  <c:v>5.99448507373216E-5</c:v>
                </c:pt>
                <c:pt idx="2938">
                  <c:v>1.99816169124405E-5</c:v>
                </c:pt>
                <c:pt idx="2939">
                  <c:v>3.99632338248811E-5</c:v>
                </c:pt>
                <c:pt idx="2940">
                  <c:v>1.99816169124405E-5</c:v>
                </c:pt>
                <c:pt idx="2941">
                  <c:v>3.99632338248811E-5</c:v>
                </c:pt>
                <c:pt idx="2942">
                  <c:v>1.99816169124405E-5</c:v>
                </c:pt>
                <c:pt idx="2943">
                  <c:v>1.99816169124405E-5</c:v>
                </c:pt>
                <c:pt idx="2944">
                  <c:v>1.99816169124405E-5</c:v>
                </c:pt>
                <c:pt idx="2945">
                  <c:v>3.99632338248811E-5</c:v>
                </c:pt>
                <c:pt idx="2946">
                  <c:v>9.99080845622027E-5</c:v>
                </c:pt>
                <c:pt idx="2947">
                  <c:v>3.99632338248811E-5</c:v>
                </c:pt>
                <c:pt idx="2948">
                  <c:v>3.99632338248811E-5</c:v>
                </c:pt>
                <c:pt idx="2949">
                  <c:v>1.99816169124405E-5</c:v>
                </c:pt>
                <c:pt idx="2950">
                  <c:v>3.99632338248811E-5</c:v>
                </c:pt>
                <c:pt idx="2951">
                  <c:v>3.99632338248811E-5</c:v>
                </c:pt>
                <c:pt idx="2952">
                  <c:v>5.99448507373216E-5</c:v>
                </c:pt>
                <c:pt idx="2953">
                  <c:v>1.99816169124405E-5</c:v>
                </c:pt>
                <c:pt idx="2954">
                  <c:v>3.99632338248811E-5</c:v>
                </c:pt>
                <c:pt idx="2955">
                  <c:v>1.99816169124405E-5</c:v>
                </c:pt>
                <c:pt idx="2956">
                  <c:v>7.99264676497622E-5</c:v>
                </c:pt>
                <c:pt idx="2957">
                  <c:v>5.99448507373216E-5</c:v>
                </c:pt>
                <c:pt idx="2958">
                  <c:v>9.99080845622027E-5</c:v>
                </c:pt>
                <c:pt idx="2959">
                  <c:v>5.99448507373216E-5</c:v>
                </c:pt>
                <c:pt idx="2960">
                  <c:v>1.99816169124405E-5</c:v>
                </c:pt>
                <c:pt idx="2961">
                  <c:v>5.99448507373216E-5</c:v>
                </c:pt>
                <c:pt idx="2962">
                  <c:v>3.99632338248811E-5</c:v>
                </c:pt>
                <c:pt idx="2963">
                  <c:v>1.99816169124405E-5</c:v>
                </c:pt>
                <c:pt idx="2964">
                  <c:v>7.99264676497622E-5</c:v>
                </c:pt>
                <c:pt idx="2965">
                  <c:v>1.99816169124405E-5</c:v>
                </c:pt>
                <c:pt idx="2966">
                  <c:v>5.99448507373216E-5</c:v>
                </c:pt>
                <c:pt idx="2967">
                  <c:v>1.99816169124405E-5</c:v>
                </c:pt>
                <c:pt idx="2968">
                  <c:v>5.99448507373216E-5</c:v>
                </c:pt>
                <c:pt idx="2969">
                  <c:v>1.99816169124405E-5</c:v>
                </c:pt>
                <c:pt idx="2970">
                  <c:v>3.99632338248811E-5</c:v>
                </c:pt>
                <c:pt idx="2971">
                  <c:v>3.99632338248811E-5</c:v>
                </c:pt>
                <c:pt idx="2972">
                  <c:v>1.99816169124405E-5</c:v>
                </c:pt>
                <c:pt idx="2973">
                  <c:v>3.99632338248811E-5</c:v>
                </c:pt>
                <c:pt idx="2974">
                  <c:v>3.99632338248811E-5</c:v>
                </c:pt>
                <c:pt idx="2975">
                  <c:v>5.99448507373216E-5</c:v>
                </c:pt>
                <c:pt idx="2976">
                  <c:v>1.99816169124405E-5</c:v>
                </c:pt>
                <c:pt idx="2977">
                  <c:v>1.99816169124405E-5</c:v>
                </c:pt>
                <c:pt idx="2978">
                  <c:v>1.99816169124405E-5</c:v>
                </c:pt>
                <c:pt idx="2979">
                  <c:v>3.99632338248811E-5</c:v>
                </c:pt>
                <c:pt idx="2980">
                  <c:v>1.99816169124405E-5</c:v>
                </c:pt>
                <c:pt idx="2981">
                  <c:v>1.99816169124405E-5</c:v>
                </c:pt>
                <c:pt idx="2982">
                  <c:v>3.99632338248811E-5</c:v>
                </c:pt>
                <c:pt idx="2983">
                  <c:v>9.99080845622027E-5</c:v>
                </c:pt>
                <c:pt idx="2984">
                  <c:v>1.99816169124405E-5</c:v>
                </c:pt>
                <c:pt idx="2985">
                  <c:v>1.99816169124405E-5</c:v>
                </c:pt>
                <c:pt idx="2986">
                  <c:v>1.99816169124405E-5</c:v>
                </c:pt>
                <c:pt idx="2987">
                  <c:v>9.99080845622027E-5</c:v>
                </c:pt>
                <c:pt idx="2988">
                  <c:v>5.99448507373216E-5</c:v>
                </c:pt>
                <c:pt idx="2989">
                  <c:v>1.99816169124405E-5</c:v>
                </c:pt>
                <c:pt idx="2990">
                  <c:v>1.99816169124405E-5</c:v>
                </c:pt>
                <c:pt idx="2991">
                  <c:v>5.99448507373216E-5</c:v>
                </c:pt>
                <c:pt idx="2992">
                  <c:v>1.99816169124405E-5</c:v>
                </c:pt>
                <c:pt idx="2993">
                  <c:v>1.99816169124405E-5</c:v>
                </c:pt>
                <c:pt idx="2994">
                  <c:v>1.99816169124405E-5</c:v>
                </c:pt>
                <c:pt idx="2995">
                  <c:v>9.99080845622027E-5</c:v>
                </c:pt>
                <c:pt idx="2996">
                  <c:v>3.99632338248811E-5</c:v>
                </c:pt>
                <c:pt idx="2997">
                  <c:v>3.99632338248811E-5</c:v>
                </c:pt>
                <c:pt idx="2998">
                  <c:v>1.99816169124405E-5</c:v>
                </c:pt>
                <c:pt idx="2999">
                  <c:v>5.99448507373216E-5</c:v>
                </c:pt>
                <c:pt idx="3000">
                  <c:v>3.99632338248811E-5</c:v>
                </c:pt>
                <c:pt idx="3001">
                  <c:v>1.99816169124405E-5</c:v>
                </c:pt>
                <c:pt idx="3002">
                  <c:v>1.99816169124405E-5</c:v>
                </c:pt>
                <c:pt idx="3003">
                  <c:v>3.99632338248811E-5</c:v>
                </c:pt>
                <c:pt idx="3004">
                  <c:v>1.99816169124405E-5</c:v>
                </c:pt>
                <c:pt idx="3005">
                  <c:v>1.99816169124405E-5</c:v>
                </c:pt>
                <c:pt idx="3006">
                  <c:v>5.99448507373216E-5</c:v>
                </c:pt>
                <c:pt idx="3007">
                  <c:v>5.99448507373216E-5</c:v>
                </c:pt>
                <c:pt idx="3008">
                  <c:v>3.99632338248811E-5</c:v>
                </c:pt>
                <c:pt idx="3009">
                  <c:v>3.99632338248811E-5</c:v>
                </c:pt>
                <c:pt idx="3010">
                  <c:v>7.99264676497622E-5</c:v>
                </c:pt>
                <c:pt idx="3011">
                  <c:v>1.99816169124405E-5</c:v>
                </c:pt>
                <c:pt idx="3012">
                  <c:v>0.000119889701474643</c:v>
                </c:pt>
                <c:pt idx="3013">
                  <c:v>1.99816169124405E-5</c:v>
                </c:pt>
                <c:pt idx="3014">
                  <c:v>1.99816169124405E-5</c:v>
                </c:pt>
                <c:pt idx="3015">
                  <c:v>9.99080845622027E-5</c:v>
                </c:pt>
                <c:pt idx="3016">
                  <c:v>5.99448507373216E-5</c:v>
                </c:pt>
                <c:pt idx="3017">
                  <c:v>1.99816169124405E-5</c:v>
                </c:pt>
                <c:pt idx="3018">
                  <c:v>5.99448507373216E-5</c:v>
                </c:pt>
                <c:pt idx="3019">
                  <c:v>5.99448507373216E-5</c:v>
                </c:pt>
                <c:pt idx="3020">
                  <c:v>3.99632338248811E-5</c:v>
                </c:pt>
                <c:pt idx="3021">
                  <c:v>3.99632338248811E-5</c:v>
                </c:pt>
                <c:pt idx="3022">
                  <c:v>1.99816169124405E-5</c:v>
                </c:pt>
                <c:pt idx="3023">
                  <c:v>1.99816169124405E-5</c:v>
                </c:pt>
                <c:pt idx="3024">
                  <c:v>3.99632338248811E-5</c:v>
                </c:pt>
                <c:pt idx="3025">
                  <c:v>1.99816169124405E-5</c:v>
                </c:pt>
                <c:pt idx="3026">
                  <c:v>1.99816169124405E-5</c:v>
                </c:pt>
                <c:pt idx="3027">
                  <c:v>5.99448507373216E-5</c:v>
                </c:pt>
                <c:pt idx="3028">
                  <c:v>1.99816169124405E-5</c:v>
                </c:pt>
                <c:pt idx="3029">
                  <c:v>3.99632338248811E-5</c:v>
                </c:pt>
                <c:pt idx="3030">
                  <c:v>3.99632338248811E-5</c:v>
                </c:pt>
                <c:pt idx="3031">
                  <c:v>1.99816169124405E-5</c:v>
                </c:pt>
                <c:pt idx="3032">
                  <c:v>1.99816169124405E-5</c:v>
                </c:pt>
                <c:pt idx="3033">
                  <c:v>3.99632338248811E-5</c:v>
                </c:pt>
                <c:pt idx="3034">
                  <c:v>1.99816169124405E-5</c:v>
                </c:pt>
                <c:pt idx="3035">
                  <c:v>7.99264676497622E-5</c:v>
                </c:pt>
                <c:pt idx="3036">
                  <c:v>5.99448507373216E-5</c:v>
                </c:pt>
                <c:pt idx="3037">
                  <c:v>5.99448507373216E-5</c:v>
                </c:pt>
                <c:pt idx="3038">
                  <c:v>5.99448507373216E-5</c:v>
                </c:pt>
                <c:pt idx="3039">
                  <c:v>3.99632338248811E-5</c:v>
                </c:pt>
                <c:pt idx="3040">
                  <c:v>1.99816169124405E-5</c:v>
                </c:pt>
                <c:pt idx="3041">
                  <c:v>1.99816169124405E-5</c:v>
                </c:pt>
                <c:pt idx="3042">
                  <c:v>1.99816169124405E-5</c:v>
                </c:pt>
                <c:pt idx="3043">
                  <c:v>1.99816169124405E-5</c:v>
                </c:pt>
                <c:pt idx="3044">
                  <c:v>7.99264676497622E-5</c:v>
                </c:pt>
                <c:pt idx="3045">
                  <c:v>1.99816169124405E-5</c:v>
                </c:pt>
                <c:pt idx="3046">
                  <c:v>3.99632338248811E-5</c:v>
                </c:pt>
                <c:pt idx="3047">
                  <c:v>5.99448507373216E-5</c:v>
                </c:pt>
                <c:pt idx="3048">
                  <c:v>5.99448507373216E-5</c:v>
                </c:pt>
                <c:pt idx="3049">
                  <c:v>7.99264676497622E-5</c:v>
                </c:pt>
                <c:pt idx="3050">
                  <c:v>5.99448507373216E-5</c:v>
                </c:pt>
                <c:pt idx="3051">
                  <c:v>3.99632338248811E-5</c:v>
                </c:pt>
                <c:pt idx="3052">
                  <c:v>5.99448507373216E-5</c:v>
                </c:pt>
                <c:pt idx="3053">
                  <c:v>1.99816169124405E-5</c:v>
                </c:pt>
                <c:pt idx="3054">
                  <c:v>3.99632338248811E-5</c:v>
                </c:pt>
                <c:pt idx="3055">
                  <c:v>5.99448507373216E-5</c:v>
                </c:pt>
                <c:pt idx="3056">
                  <c:v>7.99264676497622E-5</c:v>
                </c:pt>
                <c:pt idx="3057">
                  <c:v>1.99816169124405E-5</c:v>
                </c:pt>
                <c:pt idx="3058">
                  <c:v>7.99264676497622E-5</c:v>
                </c:pt>
                <c:pt idx="3059">
                  <c:v>3.99632338248811E-5</c:v>
                </c:pt>
                <c:pt idx="3060">
                  <c:v>3.99632338248811E-5</c:v>
                </c:pt>
                <c:pt idx="3061">
                  <c:v>3.99632338248811E-5</c:v>
                </c:pt>
                <c:pt idx="3062">
                  <c:v>7.99264676497622E-5</c:v>
                </c:pt>
                <c:pt idx="3063">
                  <c:v>3.99632338248811E-5</c:v>
                </c:pt>
                <c:pt idx="3064">
                  <c:v>3.99632338248811E-5</c:v>
                </c:pt>
                <c:pt idx="3065">
                  <c:v>1.99816169124405E-5</c:v>
                </c:pt>
                <c:pt idx="3066">
                  <c:v>5.99448507373216E-5</c:v>
                </c:pt>
                <c:pt idx="3067">
                  <c:v>5.99448507373216E-5</c:v>
                </c:pt>
                <c:pt idx="3068">
                  <c:v>1.99816169124405E-5</c:v>
                </c:pt>
                <c:pt idx="3069">
                  <c:v>1.99816169124405E-5</c:v>
                </c:pt>
                <c:pt idx="3070">
                  <c:v>9.99080845622027E-5</c:v>
                </c:pt>
                <c:pt idx="3071">
                  <c:v>1.99816169124405E-5</c:v>
                </c:pt>
                <c:pt idx="3072">
                  <c:v>3.99632338248811E-5</c:v>
                </c:pt>
                <c:pt idx="3073">
                  <c:v>5.99448507373216E-5</c:v>
                </c:pt>
                <c:pt idx="3074">
                  <c:v>3.99632338248811E-5</c:v>
                </c:pt>
                <c:pt idx="3075">
                  <c:v>3.99632338248811E-5</c:v>
                </c:pt>
                <c:pt idx="3076">
                  <c:v>7.99264676497622E-5</c:v>
                </c:pt>
                <c:pt idx="3077">
                  <c:v>7.99264676497622E-5</c:v>
                </c:pt>
                <c:pt idx="3078">
                  <c:v>5.99448507373216E-5</c:v>
                </c:pt>
                <c:pt idx="3079">
                  <c:v>1.99816169124405E-5</c:v>
                </c:pt>
                <c:pt idx="3080">
                  <c:v>3.99632338248811E-5</c:v>
                </c:pt>
                <c:pt idx="3081">
                  <c:v>5.99448507373216E-5</c:v>
                </c:pt>
                <c:pt idx="3082">
                  <c:v>3.99632338248811E-5</c:v>
                </c:pt>
                <c:pt idx="3083">
                  <c:v>3.99632338248811E-5</c:v>
                </c:pt>
                <c:pt idx="3084">
                  <c:v>1.99816169124405E-5</c:v>
                </c:pt>
                <c:pt idx="3085">
                  <c:v>3.99632338248811E-5</c:v>
                </c:pt>
                <c:pt idx="3086">
                  <c:v>7.99264676497622E-5</c:v>
                </c:pt>
                <c:pt idx="3087">
                  <c:v>3.99632338248811E-5</c:v>
                </c:pt>
                <c:pt idx="3088">
                  <c:v>5.99448507373216E-5</c:v>
                </c:pt>
                <c:pt idx="3089">
                  <c:v>1.99816169124405E-5</c:v>
                </c:pt>
                <c:pt idx="3090">
                  <c:v>3.99632338248811E-5</c:v>
                </c:pt>
                <c:pt idx="3091">
                  <c:v>1.99816169124405E-5</c:v>
                </c:pt>
                <c:pt idx="3092">
                  <c:v>3.99632338248811E-5</c:v>
                </c:pt>
                <c:pt idx="3093">
                  <c:v>3.99632338248811E-5</c:v>
                </c:pt>
                <c:pt idx="3094">
                  <c:v>1.99816169124405E-5</c:v>
                </c:pt>
                <c:pt idx="3095">
                  <c:v>1.99816169124405E-5</c:v>
                </c:pt>
                <c:pt idx="3096">
                  <c:v>1.99816169124405E-5</c:v>
                </c:pt>
                <c:pt idx="3097">
                  <c:v>1.99816169124405E-5</c:v>
                </c:pt>
                <c:pt idx="3098">
                  <c:v>5.99448507373216E-5</c:v>
                </c:pt>
                <c:pt idx="3099">
                  <c:v>1.99816169124405E-5</c:v>
                </c:pt>
                <c:pt idx="3100">
                  <c:v>3.99632338248811E-5</c:v>
                </c:pt>
                <c:pt idx="3101">
                  <c:v>1.99816169124405E-5</c:v>
                </c:pt>
                <c:pt idx="3102">
                  <c:v>1.99816169124405E-5</c:v>
                </c:pt>
                <c:pt idx="3103">
                  <c:v>1.99816169124405E-5</c:v>
                </c:pt>
                <c:pt idx="3104">
                  <c:v>7.99264676497622E-5</c:v>
                </c:pt>
                <c:pt idx="3105">
                  <c:v>3.99632338248811E-5</c:v>
                </c:pt>
                <c:pt idx="3106">
                  <c:v>5.99448507373216E-5</c:v>
                </c:pt>
                <c:pt idx="3107">
                  <c:v>1.99816169124405E-5</c:v>
                </c:pt>
                <c:pt idx="3108">
                  <c:v>3.99632338248811E-5</c:v>
                </c:pt>
                <c:pt idx="3109">
                  <c:v>1.99816169124405E-5</c:v>
                </c:pt>
                <c:pt idx="3110">
                  <c:v>1.99816169124405E-5</c:v>
                </c:pt>
                <c:pt idx="3111">
                  <c:v>3.99632338248811E-5</c:v>
                </c:pt>
                <c:pt idx="3112">
                  <c:v>5.99448507373216E-5</c:v>
                </c:pt>
                <c:pt idx="3113">
                  <c:v>7.99264676497622E-5</c:v>
                </c:pt>
                <c:pt idx="3114">
                  <c:v>7.99264676497622E-5</c:v>
                </c:pt>
                <c:pt idx="3115">
                  <c:v>3.99632338248811E-5</c:v>
                </c:pt>
                <c:pt idx="3116">
                  <c:v>3.99632338248811E-5</c:v>
                </c:pt>
                <c:pt idx="3117">
                  <c:v>5.99448507373216E-5</c:v>
                </c:pt>
                <c:pt idx="3118">
                  <c:v>3.99632338248811E-5</c:v>
                </c:pt>
                <c:pt idx="3119">
                  <c:v>3.99632338248811E-5</c:v>
                </c:pt>
                <c:pt idx="3120">
                  <c:v>3.99632338248811E-5</c:v>
                </c:pt>
                <c:pt idx="3121">
                  <c:v>1.99816169124405E-5</c:v>
                </c:pt>
                <c:pt idx="3122">
                  <c:v>5.99448507373216E-5</c:v>
                </c:pt>
                <c:pt idx="3123">
                  <c:v>1.99816169124405E-5</c:v>
                </c:pt>
                <c:pt idx="3124">
                  <c:v>1.99816169124405E-5</c:v>
                </c:pt>
                <c:pt idx="3125">
                  <c:v>1.99816169124405E-5</c:v>
                </c:pt>
                <c:pt idx="3126">
                  <c:v>1.99816169124405E-5</c:v>
                </c:pt>
                <c:pt idx="3127">
                  <c:v>1.99816169124405E-5</c:v>
                </c:pt>
                <c:pt idx="3128">
                  <c:v>3.99632338248811E-5</c:v>
                </c:pt>
                <c:pt idx="3129">
                  <c:v>1.99816169124405E-5</c:v>
                </c:pt>
                <c:pt idx="3130">
                  <c:v>5.99448507373216E-5</c:v>
                </c:pt>
                <c:pt idx="3131">
                  <c:v>1.99816169124405E-5</c:v>
                </c:pt>
                <c:pt idx="3132">
                  <c:v>3.99632338248811E-5</c:v>
                </c:pt>
                <c:pt idx="3133">
                  <c:v>1.99816169124405E-5</c:v>
                </c:pt>
                <c:pt idx="3134">
                  <c:v>3.99632338248811E-5</c:v>
                </c:pt>
                <c:pt idx="3135">
                  <c:v>1.99816169124405E-5</c:v>
                </c:pt>
                <c:pt idx="3136">
                  <c:v>5.99448507373216E-5</c:v>
                </c:pt>
                <c:pt idx="3137">
                  <c:v>3.99632338248811E-5</c:v>
                </c:pt>
                <c:pt idx="3138">
                  <c:v>5.99448507373216E-5</c:v>
                </c:pt>
                <c:pt idx="3139">
                  <c:v>1.99816169124405E-5</c:v>
                </c:pt>
                <c:pt idx="3140">
                  <c:v>1.99816169124405E-5</c:v>
                </c:pt>
                <c:pt idx="3141">
                  <c:v>1.99816169124405E-5</c:v>
                </c:pt>
                <c:pt idx="3142">
                  <c:v>7.99264676497622E-5</c:v>
                </c:pt>
                <c:pt idx="3143">
                  <c:v>1.99816169124405E-5</c:v>
                </c:pt>
                <c:pt idx="3144">
                  <c:v>3.99632338248811E-5</c:v>
                </c:pt>
                <c:pt idx="3145">
                  <c:v>3.99632338248811E-5</c:v>
                </c:pt>
                <c:pt idx="3146">
                  <c:v>1.99816169124405E-5</c:v>
                </c:pt>
                <c:pt idx="3147">
                  <c:v>5.99448507373216E-5</c:v>
                </c:pt>
                <c:pt idx="3148">
                  <c:v>3.99632338248811E-5</c:v>
                </c:pt>
                <c:pt idx="3149">
                  <c:v>1.99816169124405E-5</c:v>
                </c:pt>
                <c:pt idx="3150">
                  <c:v>5.99448507373216E-5</c:v>
                </c:pt>
                <c:pt idx="3151">
                  <c:v>1.99816169124405E-5</c:v>
                </c:pt>
                <c:pt idx="3152">
                  <c:v>3.99632338248811E-5</c:v>
                </c:pt>
                <c:pt idx="3153">
                  <c:v>7.99264676497622E-5</c:v>
                </c:pt>
                <c:pt idx="3154">
                  <c:v>3.99632338248811E-5</c:v>
                </c:pt>
                <c:pt idx="3155">
                  <c:v>3.99632338248811E-5</c:v>
                </c:pt>
                <c:pt idx="3156">
                  <c:v>1.99816169124405E-5</c:v>
                </c:pt>
                <c:pt idx="3157">
                  <c:v>1.99816169124405E-5</c:v>
                </c:pt>
                <c:pt idx="3158">
                  <c:v>1.99816169124405E-5</c:v>
                </c:pt>
                <c:pt idx="3159">
                  <c:v>3.99632338248811E-5</c:v>
                </c:pt>
                <c:pt idx="3160">
                  <c:v>3.99632338248811E-5</c:v>
                </c:pt>
                <c:pt idx="3161">
                  <c:v>1.99816169124405E-5</c:v>
                </c:pt>
                <c:pt idx="3162">
                  <c:v>1.99816169124405E-5</c:v>
                </c:pt>
                <c:pt idx="3163">
                  <c:v>1.99816169124405E-5</c:v>
                </c:pt>
                <c:pt idx="3164">
                  <c:v>5.99448507373216E-5</c:v>
                </c:pt>
                <c:pt idx="3165">
                  <c:v>1.99816169124405E-5</c:v>
                </c:pt>
                <c:pt idx="3166">
                  <c:v>1.99816169124405E-5</c:v>
                </c:pt>
                <c:pt idx="3167">
                  <c:v>1.99816169124405E-5</c:v>
                </c:pt>
                <c:pt idx="3168">
                  <c:v>1.99816169124405E-5</c:v>
                </c:pt>
                <c:pt idx="3169">
                  <c:v>1.99816169124405E-5</c:v>
                </c:pt>
                <c:pt idx="3170">
                  <c:v>5.99448507373216E-5</c:v>
                </c:pt>
                <c:pt idx="3171">
                  <c:v>1.99816169124405E-5</c:v>
                </c:pt>
                <c:pt idx="3172">
                  <c:v>1.99816169124405E-5</c:v>
                </c:pt>
                <c:pt idx="3173">
                  <c:v>1.99816169124405E-5</c:v>
                </c:pt>
                <c:pt idx="3174">
                  <c:v>1.99816169124405E-5</c:v>
                </c:pt>
                <c:pt idx="3175">
                  <c:v>3.99632338248811E-5</c:v>
                </c:pt>
                <c:pt idx="3176">
                  <c:v>1.99816169124405E-5</c:v>
                </c:pt>
                <c:pt idx="3177">
                  <c:v>1.99816169124405E-5</c:v>
                </c:pt>
                <c:pt idx="3178">
                  <c:v>3.99632338248811E-5</c:v>
                </c:pt>
                <c:pt idx="3179">
                  <c:v>3.99632338248811E-5</c:v>
                </c:pt>
                <c:pt idx="3180">
                  <c:v>3.99632338248811E-5</c:v>
                </c:pt>
                <c:pt idx="3181">
                  <c:v>3.99632338248811E-5</c:v>
                </c:pt>
                <c:pt idx="3182">
                  <c:v>1.99816169124405E-5</c:v>
                </c:pt>
                <c:pt idx="3183">
                  <c:v>3.99632338248811E-5</c:v>
                </c:pt>
                <c:pt idx="3184">
                  <c:v>1.99816169124405E-5</c:v>
                </c:pt>
                <c:pt idx="3185">
                  <c:v>1.99816169124405E-5</c:v>
                </c:pt>
                <c:pt idx="3186">
                  <c:v>3.99632338248811E-5</c:v>
                </c:pt>
                <c:pt idx="3187">
                  <c:v>1.99816169124405E-5</c:v>
                </c:pt>
                <c:pt idx="3188">
                  <c:v>1.99816169124405E-5</c:v>
                </c:pt>
                <c:pt idx="3189">
                  <c:v>1.99816169124405E-5</c:v>
                </c:pt>
                <c:pt idx="3190">
                  <c:v>1.99816169124405E-5</c:v>
                </c:pt>
                <c:pt idx="3191">
                  <c:v>3.99632338248811E-5</c:v>
                </c:pt>
                <c:pt idx="3192">
                  <c:v>1.99816169124405E-5</c:v>
                </c:pt>
                <c:pt idx="3193">
                  <c:v>3.99632338248811E-5</c:v>
                </c:pt>
                <c:pt idx="3194">
                  <c:v>1.99816169124405E-5</c:v>
                </c:pt>
                <c:pt idx="3195">
                  <c:v>1.99816169124405E-5</c:v>
                </c:pt>
                <c:pt idx="3196">
                  <c:v>5.99448507373216E-5</c:v>
                </c:pt>
                <c:pt idx="3197">
                  <c:v>3.99632338248811E-5</c:v>
                </c:pt>
                <c:pt idx="3198">
                  <c:v>1.99816169124405E-5</c:v>
                </c:pt>
                <c:pt idx="3199">
                  <c:v>5.99448507373216E-5</c:v>
                </c:pt>
                <c:pt idx="3200">
                  <c:v>1.99816169124405E-5</c:v>
                </c:pt>
                <c:pt idx="3201">
                  <c:v>1.99816169124405E-5</c:v>
                </c:pt>
                <c:pt idx="3202">
                  <c:v>1.99816169124405E-5</c:v>
                </c:pt>
                <c:pt idx="3203">
                  <c:v>3.99632338248811E-5</c:v>
                </c:pt>
                <c:pt idx="3204">
                  <c:v>3.99632338248811E-5</c:v>
                </c:pt>
                <c:pt idx="3205">
                  <c:v>1.99816169124405E-5</c:v>
                </c:pt>
                <c:pt idx="3206">
                  <c:v>3.99632338248811E-5</c:v>
                </c:pt>
                <c:pt idx="3207">
                  <c:v>1.99816169124405E-5</c:v>
                </c:pt>
                <c:pt idx="3208">
                  <c:v>1.99816169124405E-5</c:v>
                </c:pt>
                <c:pt idx="3209">
                  <c:v>1.99816169124405E-5</c:v>
                </c:pt>
                <c:pt idx="3210">
                  <c:v>7.99264676497622E-5</c:v>
                </c:pt>
                <c:pt idx="3211">
                  <c:v>3.99632338248811E-5</c:v>
                </c:pt>
                <c:pt idx="3212">
                  <c:v>1.99816169124405E-5</c:v>
                </c:pt>
                <c:pt idx="3213">
                  <c:v>1.99816169124405E-5</c:v>
                </c:pt>
                <c:pt idx="3214">
                  <c:v>1.99816169124405E-5</c:v>
                </c:pt>
                <c:pt idx="3215">
                  <c:v>1.99816169124405E-5</c:v>
                </c:pt>
                <c:pt idx="3216">
                  <c:v>1.99816169124405E-5</c:v>
                </c:pt>
                <c:pt idx="3217">
                  <c:v>1.99816169124405E-5</c:v>
                </c:pt>
                <c:pt idx="3218">
                  <c:v>1.99816169124405E-5</c:v>
                </c:pt>
                <c:pt idx="3219">
                  <c:v>1.99816169124405E-5</c:v>
                </c:pt>
                <c:pt idx="3220">
                  <c:v>1.99816169124405E-5</c:v>
                </c:pt>
                <c:pt idx="3221">
                  <c:v>1.99816169124405E-5</c:v>
                </c:pt>
                <c:pt idx="3222">
                  <c:v>1.99816169124405E-5</c:v>
                </c:pt>
                <c:pt idx="3223">
                  <c:v>1.99816169124405E-5</c:v>
                </c:pt>
                <c:pt idx="3224">
                  <c:v>5.99448507373216E-5</c:v>
                </c:pt>
                <c:pt idx="3225">
                  <c:v>1.99816169124405E-5</c:v>
                </c:pt>
                <c:pt idx="3226">
                  <c:v>7.99264676497622E-5</c:v>
                </c:pt>
                <c:pt idx="3227">
                  <c:v>1.99816169124405E-5</c:v>
                </c:pt>
                <c:pt idx="3228">
                  <c:v>3.99632338248811E-5</c:v>
                </c:pt>
                <c:pt idx="3229">
                  <c:v>3.99632338248811E-5</c:v>
                </c:pt>
                <c:pt idx="3230">
                  <c:v>3.99632338248811E-5</c:v>
                </c:pt>
                <c:pt idx="3231">
                  <c:v>1.99816169124405E-5</c:v>
                </c:pt>
                <c:pt idx="3232">
                  <c:v>1.99816169124405E-5</c:v>
                </c:pt>
                <c:pt idx="3233">
                  <c:v>3.99632338248811E-5</c:v>
                </c:pt>
                <c:pt idx="3234">
                  <c:v>1.99816169124405E-5</c:v>
                </c:pt>
                <c:pt idx="3235">
                  <c:v>1.99816169124405E-5</c:v>
                </c:pt>
                <c:pt idx="3236">
                  <c:v>1.99816169124405E-5</c:v>
                </c:pt>
                <c:pt idx="3237">
                  <c:v>1.99816169124405E-5</c:v>
                </c:pt>
                <c:pt idx="3238">
                  <c:v>1.99816169124405E-5</c:v>
                </c:pt>
                <c:pt idx="3239">
                  <c:v>1.99816169124405E-5</c:v>
                </c:pt>
                <c:pt idx="3240">
                  <c:v>7.99264676497622E-5</c:v>
                </c:pt>
                <c:pt idx="3241">
                  <c:v>1.99816169124405E-5</c:v>
                </c:pt>
                <c:pt idx="3242">
                  <c:v>1.99816169124405E-5</c:v>
                </c:pt>
                <c:pt idx="3243">
                  <c:v>1.99816169124405E-5</c:v>
                </c:pt>
                <c:pt idx="3244">
                  <c:v>1.99816169124405E-5</c:v>
                </c:pt>
                <c:pt idx="3245">
                  <c:v>3.99632338248811E-5</c:v>
                </c:pt>
                <c:pt idx="3246">
                  <c:v>3.99632338248811E-5</c:v>
                </c:pt>
                <c:pt idx="3247">
                  <c:v>3.99632338248811E-5</c:v>
                </c:pt>
                <c:pt idx="3248">
                  <c:v>1.99816169124405E-5</c:v>
                </c:pt>
                <c:pt idx="3249">
                  <c:v>3.99632338248811E-5</c:v>
                </c:pt>
                <c:pt idx="3250">
                  <c:v>1.99816169124405E-5</c:v>
                </c:pt>
                <c:pt idx="3251">
                  <c:v>1.99816169124405E-5</c:v>
                </c:pt>
                <c:pt idx="3252">
                  <c:v>1.99816169124405E-5</c:v>
                </c:pt>
                <c:pt idx="3253">
                  <c:v>1.99816169124405E-5</c:v>
                </c:pt>
                <c:pt idx="3254">
                  <c:v>1.99816169124405E-5</c:v>
                </c:pt>
                <c:pt idx="3255">
                  <c:v>1.99816169124405E-5</c:v>
                </c:pt>
                <c:pt idx="3256">
                  <c:v>3.99632338248811E-5</c:v>
                </c:pt>
                <c:pt idx="3257">
                  <c:v>1.99816169124405E-5</c:v>
                </c:pt>
                <c:pt idx="3258">
                  <c:v>1.99816169124405E-5</c:v>
                </c:pt>
                <c:pt idx="3259">
                  <c:v>3.99632338248811E-5</c:v>
                </c:pt>
                <c:pt idx="3260">
                  <c:v>3.99632338248811E-5</c:v>
                </c:pt>
                <c:pt idx="3261">
                  <c:v>1.99816169124405E-5</c:v>
                </c:pt>
                <c:pt idx="3262">
                  <c:v>7.99264676497622E-5</c:v>
                </c:pt>
                <c:pt idx="3263">
                  <c:v>1.99816169124405E-5</c:v>
                </c:pt>
                <c:pt idx="3264">
                  <c:v>1.99816169124405E-5</c:v>
                </c:pt>
                <c:pt idx="3265">
                  <c:v>3.99632338248811E-5</c:v>
                </c:pt>
                <c:pt idx="3266">
                  <c:v>3.99632338248811E-5</c:v>
                </c:pt>
                <c:pt idx="3267">
                  <c:v>1.99816169124405E-5</c:v>
                </c:pt>
                <c:pt idx="3268">
                  <c:v>3.99632338248811E-5</c:v>
                </c:pt>
                <c:pt idx="3269">
                  <c:v>1.99816169124405E-5</c:v>
                </c:pt>
                <c:pt idx="3270">
                  <c:v>1.99816169124405E-5</c:v>
                </c:pt>
                <c:pt idx="3271">
                  <c:v>3.99632338248811E-5</c:v>
                </c:pt>
                <c:pt idx="3272">
                  <c:v>3.99632338248811E-5</c:v>
                </c:pt>
                <c:pt idx="3273">
                  <c:v>1.99816169124405E-5</c:v>
                </c:pt>
                <c:pt idx="3274">
                  <c:v>1.99816169124405E-5</c:v>
                </c:pt>
                <c:pt idx="3275">
                  <c:v>1.99816169124405E-5</c:v>
                </c:pt>
                <c:pt idx="3276">
                  <c:v>1.99816169124405E-5</c:v>
                </c:pt>
                <c:pt idx="3277">
                  <c:v>5.99448507373216E-5</c:v>
                </c:pt>
                <c:pt idx="3278">
                  <c:v>1.99816169124405E-5</c:v>
                </c:pt>
                <c:pt idx="3279">
                  <c:v>1.99816169124405E-5</c:v>
                </c:pt>
                <c:pt idx="3280">
                  <c:v>1.99816169124405E-5</c:v>
                </c:pt>
                <c:pt idx="3281">
                  <c:v>3.99632338248811E-5</c:v>
                </c:pt>
                <c:pt idx="3282">
                  <c:v>1.99816169124405E-5</c:v>
                </c:pt>
                <c:pt idx="3283">
                  <c:v>1.99816169124405E-5</c:v>
                </c:pt>
                <c:pt idx="3284">
                  <c:v>1.99816169124405E-5</c:v>
                </c:pt>
                <c:pt idx="3285">
                  <c:v>1.99816169124405E-5</c:v>
                </c:pt>
                <c:pt idx="3286">
                  <c:v>5.99448507373216E-5</c:v>
                </c:pt>
                <c:pt idx="3287">
                  <c:v>1.99816169124405E-5</c:v>
                </c:pt>
                <c:pt idx="3288">
                  <c:v>3.99632338248811E-5</c:v>
                </c:pt>
                <c:pt idx="3289">
                  <c:v>3.99632338248811E-5</c:v>
                </c:pt>
                <c:pt idx="3290">
                  <c:v>1.99816169124405E-5</c:v>
                </c:pt>
                <c:pt idx="3291">
                  <c:v>1.99816169124405E-5</c:v>
                </c:pt>
                <c:pt idx="3292">
                  <c:v>1.99816169124405E-5</c:v>
                </c:pt>
                <c:pt idx="3293">
                  <c:v>3.99632338248811E-5</c:v>
                </c:pt>
                <c:pt idx="3294">
                  <c:v>1.99816169124405E-5</c:v>
                </c:pt>
                <c:pt idx="3295">
                  <c:v>1.99816169124405E-5</c:v>
                </c:pt>
                <c:pt idx="3296">
                  <c:v>3.99632338248811E-5</c:v>
                </c:pt>
                <c:pt idx="3297">
                  <c:v>1.99816169124405E-5</c:v>
                </c:pt>
                <c:pt idx="3298">
                  <c:v>3.99632338248811E-5</c:v>
                </c:pt>
                <c:pt idx="3299">
                  <c:v>3.99632338248811E-5</c:v>
                </c:pt>
                <c:pt idx="3300">
                  <c:v>3.99632338248811E-5</c:v>
                </c:pt>
                <c:pt idx="3301">
                  <c:v>1.99816169124405E-5</c:v>
                </c:pt>
                <c:pt idx="3302">
                  <c:v>1.99816169124405E-5</c:v>
                </c:pt>
                <c:pt idx="3303">
                  <c:v>3.99632338248811E-5</c:v>
                </c:pt>
                <c:pt idx="3304">
                  <c:v>1.99816169124405E-5</c:v>
                </c:pt>
                <c:pt idx="3305">
                  <c:v>1.99816169124405E-5</c:v>
                </c:pt>
                <c:pt idx="3306">
                  <c:v>3.99632338248811E-5</c:v>
                </c:pt>
                <c:pt idx="3307">
                  <c:v>3.99632338248811E-5</c:v>
                </c:pt>
                <c:pt idx="3308">
                  <c:v>3.99632338248811E-5</c:v>
                </c:pt>
                <c:pt idx="3309">
                  <c:v>1.99816169124405E-5</c:v>
                </c:pt>
                <c:pt idx="3310">
                  <c:v>1.99816169124405E-5</c:v>
                </c:pt>
                <c:pt idx="3311">
                  <c:v>1.99816169124405E-5</c:v>
                </c:pt>
                <c:pt idx="3312">
                  <c:v>1.99816169124405E-5</c:v>
                </c:pt>
                <c:pt idx="3313">
                  <c:v>1.99816169124405E-5</c:v>
                </c:pt>
                <c:pt idx="3314">
                  <c:v>1.99816169124405E-5</c:v>
                </c:pt>
                <c:pt idx="3315">
                  <c:v>1.99816169124405E-5</c:v>
                </c:pt>
                <c:pt idx="3316">
                  <c:v>3.99632338248811E-5</c:v>
                </c:pt>
                <c:pt idx="3317">
                  <c:v>1.99816169124405E-5</c:v>
                </c:pt>
                <c:pt idx="3318">
                  <c:v>1.99816169124405E-5</c:v>
                </c:pt>
                <c:pt idx="3319">
                  <c:v>1.99816169124405E-5</c:v>
                </c:pt>
                <c:pt idx="3320">
                  <c:v>1.99816169124405E-5</c:v>
                </c:pt>
                <c:pt idx="3321">
                  <c:v>1.99816169124405E-5</c:v>
                </c:pt>
                <c:pt idx="3322">
                  <c:v>1.99816169124405E-5</c:v>
                </c:pt>
                <c:pt idx="3323">
                  <c:v>1.99816169124405E-5</c:v>
                </c:pt>
                <c:pt idx="3324">
                  <c:v>1.99816169124405E-5</c:v>
                </c:pt>
                <c:pt idx="3325">
                  <c:v>3.99632338248811E-5</c:v>
                </c:pt>
                <c:pt idx="3326">
                  <c:v>1.99816169124405E-5</c:v>
                </c:pt>
                <c:pt idx="3327">
                  <c:v>1.99816169124405E-5</c:v>
                </c:pt>
                <c:pt idx="3328">
                  <c:v>3.99632338248811E-5</c:v>
                </c:pt>
                <c:pt idx="3329">
                  <c:v>1.99816169124405E-5</c:v>
                </c:pt>
                <c:pt idx="3330">
                  <c:v>1.99816169124405E-5</c:v>
                </c:pt>
                <c:pt idx="3331">
                  <c:v>1.99816169124405E-5</c:v>
                </c:pt>
                <c:pt idx="3332">
                  <c:v>1.99816169124405E-5</c:v>
                </c:pt>
                <c:pt idx="3333">
                  <c:v>3.99632338248811E-5</c:v>
                </c:pt>
                <c:pt idx="3334">
                  <c:v>1.99816169124405E-5</c:v>
                </c:pt>
                <c:pt idx="3335">
                  <c:v>1.99816169124405E-5</c:v>
                </c:pt>
                <c:pt idx="3336">
                  <c:v>5.99448507373216E-5</c:v>
                </c:pt>
                <c:pt idx="3337">
                  <c:v>3.99632338248811E-5</c:v>
                </c:pt>
                <c:pt idx="3338">
                  <c:v>1.99816169124405E-5</c:v>
                </c:pt>
                <c:pt idx="3339">
                  <c:v>5.99448507373216E-5</c:v>
                </c:pt>
                <c:pt idx="3340">
                  <c:v>1.99816169124405E-5</c:v>
                </c:pt>
                <c:pt idx="3341">
                  <c:v>3.99632338248811E-5</c:v>
                </c:pt>
                <c:pt idx="3342">
                  <c:v>1.99816169124405E-5</c:v>
                </c:pt>
                <c:pt idx="3343">
                  <c:v>1.99816169124405E-5</c:v>
                </c:pt>
                <c:pt idx="3344">
                  <c:v>1.99816169124405E-5</c:v>
                </c:pt>
                <c:pt idx="3345">
                  <c:v>1.99816169124405E-5</c:v>
                </c:pt>
                <c:pt idx="3346">
                  <c:v>1.99816169124405E-5</c:v>
                </c:pt>
                <c:pt idx="3347">
                  <c:v>1.99816169124405E-5</c:v>
                </c:pt>
                <c:pt idx="3348">
                  <c:v>1.99816169124405E-5</c:v>
                </c:pt>
                <c:pt idx="3349">
                  <c:v>3.99632338248811E-5</c:v>
                </c:pt>
                <c:pt idx="3350">
                  <c:v>3.99632338248811E-5</c:v>
                </c:pt>
                <c:pt idx="3351">
                  <c:v>1.99816169124405E-5</c:v>
                </c:pt>
                <c:pt idx="3352">
                  <c:v>3.99632338248811E-5</c:v>
                </c:pt>
                <c:pt idx="3353">
                  <c:v>3.99632338248811E-5</c:v>
                </c:pt>
                <c:pt idx="3354">
                  <c:v>1.99816169124405E-5</c:v>
                </c:pt>
                <c:pt idx="3355">
                  <c:v>1.99816169124405E-5</c:v>
                </c:pt>
                <c:pt idx="3356">
                  <c:v>1.99816169124405E-5</c:v>
                </c:pt>
                <c:pt idx="3357">
                  <c:v>3.99632338248811E-5</c:v>
                </c:pt>
                <c:pt idx="3358">
                  <c:v>1.99816169124405E-5</c:v>
                </c:pt>
                <c:pt idx="3359">
                  <c:v>1.99816169124405E-5</c:v>
                </c:pt>
                <c:pt idx="3360">
                  <c:v>1.99816169124405E-5</c:v>
                </c:pt>
                <c:pt idx="3361">
                  <c:v>1.99816169124405E-5</c:v>
                </c:pt>
                <c:pt idx="3362">
                  <c:v>1.99816169124405E-5</c:v>
                </c:pt>
                <c:pt idx="3363">
                  <c:v>1.99816169124405E-5</c:v>
                </c:pt>
                <c:pt idx="3364">
                  <c:v>3.99632338248811E-5</c:v>
                </c:pt>
                <c:pt idx="3365">
                  <c:v>3.99632338248811E-5</c:v>
                </c:pt>
                <c:pt idx="3366">
                  <c:v>1.99816169124405E-5</c:v>
                </c:pt>
                <c:pt idx="3367">
                  <c:v>1.99816169124405E-5</c:v>
                </c:pt>
                <c:pt idx="3368">
                  <c:v>1.99816169124405E-5</c:v>
                </c:pt>
                <c:pt idx="3369">
                  <c:v>1.99816169124405E-5</c:v>
                </c:pt>
                <c:pt idx="3370">
                  <c:v>1.99816169124405E-5</c:v>
                </c:pt>
                <c:pt idx="3371">
                  <c:v>1.99816169124405E-5</c:v>
                </c:pt>
                <c:pt idx="3372">
                  <c:v>3.99632338248811E-5</c:v>
                </c:pt>
                <c:pt idx="3373">
                  <c:v>1.99816169124405E-5</c:v>
                </c:pt>
                <c:pt idx="3374">
                  <c:v>1.99816169124405E-5</c:v>
                </c:pt>
                <c:pt idx="3375">
                  <c:v>1.99816169124405E-5</c:v>
                </c:pt>
                <c:pt idx="3376">
                  <c:v>1.99816169124405E-5</c:v>
                </c:pt>
                <c:pt idx="3377">
                  <c:v>1.99816169124405E-5</c:v>
                </c:pt>
                <c:pt idx="3378">
                  <c:v>1.99816169124405E-5</c:v>
                </c:pt>
                <c:pt idx="3379">
                  <c:v>1.99816169124405E-5</c:v>
                </c:pt>
                <c:pt idx="3380">
                  <c:v>1.99816169124405E-5</c:v>
                </c:pt>
                <c:pt idx="3381">
                  <c:v>3.99632338248811E-5</c:v>
                </c:pt>
                <c:pt idx="3382">
                  <c:v>5.99448507373216E-5</c:v>
                </c:pt>
                <c:pt idx="3383">
                  <c:v>5.99448507373216E-5</c:v>
                </c:pt>
                <c:pt idx="3384">
                  <c:v>1.99816169124405E-5</c:v>
                </c:pt>
                <c:pt idx="3385">
                  <c:v>3.99632338248811E-5</c:v>
                </c:pt>
                <c:pt idx="3386">
                  <c:v>1.99816169124405E-5</c:v>
                </c:pt>
                <c:pt idx="3387">
                  <c:v>1.99816169124405E-5</c:v>
                </c:pt>
                <c:pt idx="3388">
                  <c:v>1.99816169124405E-5</c:v>
                </c:pt>
                <c:pt idx="3389">
                  <c:v>3.99632338248811E-5</c:v>
                </c:pt>
                <c:pt idx="3390">
                  <c:v>3.99632338248811E-5</c:v>
                </c:pt>
                <c:pt idx="3391">
                  <c:v>1.99816169124405E-5</c:v>
                </c:pt>
                <c:pt idx="3392">
                  <c:v>1.99816169124405E-5</c:v>
                </c:pt>
                <c:pt idx="3393">
                  <c:v>1.99816169124405E-5</c:v>
                </c:pt>
                <c:pt idx="3394">
                  <c:v>1.99816169124405E-5</c:v>
                </c:pt>
                <c:pt idx="3395">
                  <c:v>1.99816169124405E-5</c:v>
                </c:pt>
                <c:pt idx="3396">
                  <c:v>1.99816169124405E-5</c:v>
                </c:pt>
                <c:pt idx="3397">
                  <c:v>1.99816169124405E-5</c:v>
                </c:pt>
                <c:pt idx="3398">
                  <c:v>1.99816169124405E-5</c:v>
                </c:pt>
                <c:pt idx="3399">
                  <c:v>1.99816169124405E-5</c:v>
                </c:pt>
                <c:pt idx="3400">
                  <c:v>1.99816169124405E-5</c:v>
                </c:pt>
                <c:pt idx="3401">
                  <c:v>1.99816169124405E-5</c:v>
                </c:pt>
                <c:pt idx="3402">
                  <c:v>3.99632338248811E-5</c:v>
                </c:pt>
                <c:pt idx="3403">
                  <c:v>1.99816169124405E-5</c:v>
                </c:pt>
                <c:pt idx="3404">
                  <c:v>3.99632338248811E-5</c:v>
                </c:pt>
                <c:pt idx="3405">
                  <c:v>1.99816169124405E-5</c:v>
                </c:pt>
                <c:pt idx="3406">
                  <c:v>3.99632338248811E-5</c:v>
                </c:pt>
                <c:pt idx="3407">
                  <c:v>3.99632338248811E-5</c:v>
                </c:pt>
                <c:pt idx="3408">
                  <c:v>1.99816169124405E-5</c:v>
                </c:pt>
                <c:pt idx="3409">
                  <c:v>1.99816169124405E-5</c:v>
                </c:pt>
                <c:pt idx="3410">
                  <c:v>3.99632338248811E-5</c:v>
                </c:pt>
                <c:pt idx="3411">
                  <c:v>1.99816169124405E-5</c:v>
                </c:pt>
                <c:pt idx="3412">
                  <c:v>1.99816169124405E-5</c:v>
                </c:pt>
                <c:pt idx="3413">
                  <c:v>1.99816169124405E-5</c:v>
                </c:pt>
                <c:pt idx="3414">
                  <c:v>1.99816169124405E-5</c:v>
                </c:pt>
                <c:pt idx="3415">
                  <c:v>1.99816169124405E-5</c:v>
                </c:pt>
                <c:pt idx="3416">
                  <c:v>1.99816169124405E-5</c:v>
                </c:pt>
                <c:pt idx="3417">
                  <c:v>1.99816169124405E-5</c:v>
                </c:pt>
                <c:pt idx="3418">
                  <c:v>1.99816169124405E-5</c:v>
                </c:pt>
                <c:pt idx="3419">
                  <c:v>1.99816169124405E-5</c:v>
                </c:pt>
                <c:pt idx="3420">
                  <c:v>1.99816169124405E-5</c:v>
                </c:pt>
                <c:pt idx="3421">
                  <c:v>1.99816169124405E-5</c:v>
                </c:pt>
                <c:pt idx="3422">
                  <c:v>1.99816169124405E-5</c:v>
                </c:pt>
                <c:pt idx="3423">
                  <c:v>1.99816169124405E-5</c:v>
                </c:pt>
                <c:pt idx="3424">
                  <c:v>1.99816169124405E-5</c:v>
                </c:pt>
                <c:pt idx="3425">
                  <c:v>1.99816169124405E-5</c:v>
                </c:pt>
                <c:pt idx="3426">
                  <c:v>1.99816169124405E-5</c:v>
                </c:pt>
                <c:pt idx="3427">
                  <c:v>1.99816169124405E-5</c:v>
                </c:pt>
                <c:pt idx="3428">
                  <c:v>1.99816169124405E-5</c:v>
                </c:pt>
                <c:pt idx="3429">
                  <c:v>1.99816169124405E-5</c:v>
                </c:pt>
                <c:pt idx="3430">
                  <c:v>1.99816169124405E-5</c:v>
                </c:pt>
                <c:pt idx="3431">
                  <c:v>1.99816169124405E-5</c:v>
                </c:pt>
                <c:pt idx="3432">
                  <c:v>1.99816169124405E-5</c:v>
                </c:pt>
                <c:pt idx="3433">
                  <c:v>1.99816169124405E-5</c:v>
                </c:pt>
                <c:pt idx="3434">
                  <c:v>1.99816169124405E-5</c:v>
                </c:pt>
                <c:pt idx="3435">
                  <c:v>1.99816169124405E-5</c:v>
                </c:pt>
                <c:pt idx="3436">
                  <c:v>1.99816169124405E-5</c:v>
                </c:pt>
                <c:pt idx="3437">
                  <c:v>1.99816169124405E-5</c:v>
                </c:pt>
                <c:pt idx="3438">
                  <c:v>3.99632338248811E-5</c:v>
                </c:pt>
                <c:pt idx="3439">
                  <c:v>5.99448507373216E-5</c:v>
                </c:pt>
                <c:pt idx="3440">
                  <c:v>1.99816169124405E-5</c:v>
                </c:pt>
                <c:pt idx="3441">
                  <c:v>1.99816169124405E-5</c:v>
                </c:pt>
                <c:pt idx="3442">
                  <c:v>1.99816169124405E-5</c:v>
                </c:pt>
                <c:pt idx="3443">
                  <c:v>1.99816169124405E-5</c:v>
                </c:pt>
                <c:pt idx="3444">
                  <c:v>1.99816169124405E-5</c:v>
                </c:pt>
                <c:pt idx="3445">
                  <c:v>3.99632338248811E-5</c:v>
                </c:pt>
                <c:pt idx="3446">
                  <c:v>1.99816169124405E-5</c:v>
                </c:pt>
                <c:pt idx="3447">
                  <c:v>1.99816169124405E-5</c:v>
                </c:pt>
                <c:pt idx="3448">
                  <c:v>3.99632338248811E-5</c:v>
                </c:pt>
                <c:pt idx="3449">
                  <c:v>3.99632338248811E-5</c:v>
                </c:pt>
                <c:pt idx="3450">
                  <c:v>3.99632338248811E-5</c:v>
                </c:pt>
                <c:pt idx="3451">
                  <c:v>1.99816169124405E-5</c:v>
                </c:pt>
                <c:pt idx="3452">
                  <c:v>1.99816169124405E-5</c:v>
                </c:pt>
                <c:pt idx="3453">
                  <c:v>1.99816169124405E-5</c:v>
                </c:pt>
                <c:pt idx="3454">
                  <c:v>1.99816169124405E-5</c:v>
                </c:pt>
                <c:pt idx="3455">
                  <c:v>1.99816169124405E-5</c:v>
                </c:pt>
                <c:pt idx="3456">
                  <c:v>1.99816169124405E-5</c:v>
                </c:pt>
                <c:pt idx="3457">
                  <c:v>1.99816169124405E-5</c:v>
                </c:pt>
                <c:pt idx="3458">
                  <c:v>1.99816169124405E-5</c:v>
                </c:pt>
                <c:pt idx="3459">
                  <c:v>1.99816169124405E-5</c:v>
                </c:pt>
                <c:pt idx="3460">
                  <c:v>1.99816169124405E-5</c:v>
                </c:pt>
                <c:pt idx="3461">
                  <c:v>1.99816169124405E-5</c:v>
                </c:pt>
                <c:pt idx="3462">
                  <c:v>1.99816169124405E-5</c:v>
                </c:pt>
                <c:pt idx="3463">
                  <c:v>1.99816169124405E-5</c:v>
                </c:pt>
                <c:pt idx="3464">
                  <c:v>1.99816169124405E-5</c:v>
                </c:pt>
                <c:pt idx="3465">
                  <c:v>1.99816169124405E-5</c:v>
                </c:pt>
                <c:pt idx="3466">
                  <c:v>3.99632338248811E-5</c:v>
                </c:pt>
                <c:pt idx="3467">
                  <c:v>1.99816169124405E-5</c:v>
                </c:pt>
                <c:pt idx="3468">
                  <c:v>1.99816169124405E-5</c:v>
                </c:pt>
                <c:pt idx="3469">
                  <c:v>1.99816169124405E-5</c:v>
                </c:pt>
                <c:pt idx="3470">
                  <c:v>1.99816169124405E-5</c:v>
                </c:pt>
                <c:pt idx="3471">
                  <c:v>1.99816169124405E-5</c:v>
                </c:pt>
                <c:pt idx="3472">
                  <c:v>1.99816169124405E-5</c:v>
                </c:pt>
                <c:pt idx="3473">
                  <c:v>1.99816169124405E-5</c:v>
                </c:pt>
                <c:pt idx="3474">
                  <c:v>1.99816169124405E-5</c:v>
                </c:pt>
                <c:pt idx="3475">
                  <c:v>1.99816169124405E-5</c:v>
                </c:pt>
                <c:pt idx="3476">
                  <c:v>1.99816169124405E-5</c:v>
                </c:pt>
                <c:pt idx="3477">
                  <c:v>1.99816169124405E-5</c:v>
                </c:pt>
                <c:pt idx="3478">
                  <c:v>5.99448507373216E-5</c:v>
                </c:pt>
                <c:pt idx="3479">
                  <c:v>1.99816169124405E-5</c:v>
                </c:pt>
                <c:pt idx="3480">
                  <c:v>1.99816169124405E-5</c:v>
                </c:pt>
                <c:pt idx="3481">
                  <c:v>1.99816169124405E-5</c:v>
                </c:pt>
                <c:pt idx="3482">
                  <c:v>1.99816169124405E-5</c:v>
                </c:pt>
                <c:pt idx="3483">
                  <c:v>1.99816169124405E-5</c:v>
                </c:pt>
                <c:pt idx="3484">
                  <c:v>1.99816169124405E-5</c:v>
                </c:pt>
                <c:pt idx="3485">
                  <c:v>1.99816169124405E-5</c:v>
                </c:pt>
                <c:pt idx="3486">
                  <c:v>1.99816169124405E-5</c:v>
                </c:pt>
                <c:pt idx="3487">
                  <c:v>1.99816169124405E-5</c:v>
                </c:pt>
                <c:pt idx="3488">
                  <c:v>1.99816169124405E-5</c:v>
                </c:pt>
                <c:pt idx="3489">
                  <c:v>1.99816169124405E-5</c:v>
                </c:pt>
                <c:pt idx="3490">
                  <c:v>1.99816169124405E-5</c:v>
                </c:pt>
                <c:pt idx="3491">
                  <c:v>3.99632338248811E-5</c:v>
                </c:pt>
                <c:pt idx="3492">
                  <c:v>3.99632338248811E-5</c:v>
                </c:pt>
                <c:pt idx="3493">
                  <c:v>1.99816169124405E-5</c:v>
                </c:pt>
                <c:pt idx="3494">
                  <c:v>1.99816169124405E-5</c:v>
                </c:pt>
                <c:pt idx="3495">
                  <c:v>1.99816169124405E-5</c:v>
                </c:pt>
                <c:pt idx="3496">
                  <c:v>1.99816169124405E-5</c:v>
                </c:pt>
                <c:pt idx="3497">
                  <c:v>1.99816169124405E-5</c:v>
                </c:pt>
                <c:pt idx="3498">
                  <c:v>1.99816169124405E-5</c:v>
                </c:pt>
                <c:pt idx="3499">
                  <c:v>1.99816169124405E-5</c:v>
                </c:pt>
                <c:pt idx="3500">
                  <c:v>1.99816169124405E-5</c:v>
                </c:pt>
                <c:pt idx="3501">
                  <c:v>1.99816169124405E-5</c:v>
                </c:pt>
                <c:pt idx="3502">
                  <c:v>1.99816169124405E-5</c:v>
                </c:pt>
                <c:pt idx="3503">
                  <c:v>1.99816169124405E-5</c:v>
                </c:pt>
                <c:pt idx="3504">
                  <c:v>1.99816169124405E-5</c:v>
                </c:pt>
                <c:pt idx="3505">
                  <c:v>1.99816169124405E-5</c:v>
                </c:pt>
                <c:pt idx="3506">
                  <c:v>1.99816169124405E-5</c:v>
                </c:pt>
                <c:pt idx="3507">
                  <c:v>1.99816169124405E-5</c:v>
                </c:pt>
                <c:pt idx="3508">
                  <c:v>1.99816169124405E-5</c:v>
                </c:pt>
                <c:pt idx="3509">
                  <c:v>1.99816169124405E-5</c:v>
                </c:pt>
                <c:pt idx="3510">
                  <c:v>3.99632338248811E-5</c:v>
                </c:pt>
                <c:pt idx="3511">
                  <c:v>1.99816169124405E-5</c:v>
                </c:pt>
                <c:pt idx="3512">
                  <c:v>1.99816169124405E-5</c:v>
                </c:pt>
                <c:pt idx="3513">
                  <c:v>1.99816169124405E-5</c:v>
                </c:pt>
                <c:pt idx="3514">
                  <c:v>1.99816169124405E-5</c:v>
                </c:pt>
                <c:pt idx="3515">
                  <c:v>1.99816169124405E-5</c:v>
                </c:pt>
                <c:pt idx="3516">
                  <c:v>1.99816169124405E-5</c:v>
                </c:pt>
                <c:pt idx="3517">
                  <c:v>1.99816169124405E-5</c:v>
                </c:pt>
                <c:pt idx="3518">
                  <c:v>1.99816169124405E-5</c:v>
                </c:pt>
                <c:pt idx="3519">
                  <c:v>1.99816169124405E-5</c:v>
                </c:pt>
                <c:pt idx="3520">
                  <c:v>1.99816169124405E-5</c:v>
                </c:pt>
                <c:pt idx="3521">
                  <c:v>1.99816169124405E-5</c:v>
                </c:pt>
                <c:pt idx="3522">
                  <c:v>1.99816169124405E-5</c:v>
                </c:pt>
                <c:pt idx="3523">
                  <c:v>1.99816169124405E-5</c:v>
                </c:pt>
                <c:pt idx="3524">
                  <c:v>1.99816169124405E-5</c:v>
                </c:pt>
                <c:pt idx="3525">
                  <c:v>1.99816169124405E-5</c:v>
                </c:pt>
                <c:pt idx="3526">
                  <c:v>1.99816169124405E-5</c:v>
                </c:pt>
                <c:pt idx="3527">
                  <c:v>1.99816169124405E-5</c:v>
                </c:pt>
                <c:pt idx="3528">
                  <c:v>1.99816169124405E-5</c:v>
                </c:pt>
                <c:pt idx="3529">
                  <c:v>1.99816169124405E-5</c:v>
                </c:pt>
                <c:pt idx="3530">
                  <c:v>1.99816169124405E-5</c:v>
                </c:pt>
                <c:pt idx="3531">
                  <c:v>1.99816169124405E-5</c:v>
                </c:pt>
                <c:pt idx="3532">
                  <c:v>1.99816169124405E-5</c:v>
                </c:pt>
                <c:pt idx="3533">
                  <c:v>1.99816169124405E-5</c:v>
                </c:pt>
                <c:pt idx="3534">
                  <c:v>1.99816169124405E-5</c:v>
                </c:pt>
                <c:pt idx="3535">
                  <c:v>1.99816169124405E-5</c:v>
                </c:pt>
                <c:pt idx="3536">
                  <c:v>1.99816169124405E-5</c:v>
                </c:pt>
                <c:pt idx="3537">
                  <c:v>1.99816169124405E-5</c:v>
                </c:pt>
                <c:pt idx="3538">
                  <c:v>1.99816169124405E-5</c:v>
                </c:pt>
                <c:pt idx="3539">
                  <c:v>1.99816169124405E-5</c:v>
                </c:pt>
                <c:pt idx="3540">
                  <c:v>1.99816169124405E-5</c:v>
                </c:pt>
                <c:pt idx="3541">
                  <c:v>1.99816169124405E-5</c:v>
                </c:pt>
                <c:pt idx="3542">
                  <c:v>1.99816169124405E-5</c:v>
                </c:pt>
                <c:pt idx="3543">
                  <c:v>1.99816169124405E-5</c:v>
                </c:pt>
                <c:pt idx="3544">
                  <c:v>1.99816169124405E-5</c:v>
                </c:pt>
                <c:pt idx="3545">
                  <c:v>1.99816169124405E-5</c:v>
                </c:pt>
                <c:pt idx="3546">
                  <c:v>1.99816169124405E-5</c:v>
                </c:pt>
                <c:pt idx="3547">
                  <c:v>1.99816169124405E-5</c:v>
                </c:pt>
                <c:pt idx="3548">
                  <c:v>1.99816169124405E-5</c:v>
                </c:pt>
                <c:pt idx="3549">
                  <c:v>1.99816169124405E-5</c:v>
                </c:pt>
                <c:pt idx="3550">
                  <c:v>1.99816169124405E-5</c:v>
                </c:pt>
                <c:pt idx="3551">
                  <c:v>1.99816169124405E-5</c:v>
                </c:pt>
                <c:pt idx="3552">
                  <c:v>1.99816169124405E-5</c:v>
                </c:pt>
                <c:pt idx="3553">
                  <c:v>1.99816169124405E-5</c:v>
                </c:pt>
                <c:pt idx="3554">
                  <c:v>1.99816169124405E-5</c:v>
                </c:pt>
                <c:pt idx="3555">
                  <c:v>1.99816169124405E-5</c:v>
                </c:pt>
                <c:pt idx="3556">
                  <c:v>1.99816169124405E-5</c:v>
                </c:pt>
                <c:pt idx="3557">
                  <c:v>1.99816169124405E-5</c:v>
                </c:pt>
                <c:pt idx="3558">
                  <c:v>1.99816169124405E-5</c:v>
                </c:pt>
                <c:pt idx="3559">
                  <c:v>1.99816169124405E-5</c:v>
                </c:pt>
                <c:pt idx="3560">
                  <c:v>1.99816169124405E-5</c:v>
                </c:pt>
                <c:pt idx="3561">
                  <c:v>1.99816169124405E-5</c:v>
                </c:pt>
                <c:pt idx="3562">
                  <c:v>1.99816169124405E-5</c:v>
                </c:pt>
                <c:pt idx="3563">
                  <c:v>1.99816169124405E-5</c:v>
                </c:pt>
                <c:pt idx="3564">
                  <c:v>1.99816169124405E-5</c:v>
                </c:pt>
                <c:pt idx="3565">
                  <c:v>1.99816169124405E-5</c:v>
                </c:pt>
                <c:pt idx="3566">
                  <c:v>3.99632338248811E-5</c:v>
                </c:pt>
                <c:pt idx="3567">
                  <c:v>1.99816169124405E-5</c:v>
                </c:pt>
                <c:pt idx="3568">
                  <c:v>1.99816169124405E-5</c:v>
                </c:pt>
                <c:pt idx="3569">
                  <c:v>1.99816169124405E-5</c:v>
                </c:pt>
                <c:pt idx="3570">
                  <c:v>1.99816169124405E-5</c:v>
                </c:pt>
                <c:pt idx="3571">
                  <c:v>1.99816169124405E-5</c:v>
                </c:pt>
                <c:pt idx="3572">
                  <c:v>1.99816169124405E-5</c:v>
                </c:pt>
                <c:pt idx="3573">
                  <c:v>1.99816169124405E-5</c:v>
                </c:pt>
                <c:pt idx="3574">
                  <c:v>1.99816169124405E-5</c:v>
                </c:pt>
                <c:pt idx="3575">
                  <c:v>1.99816169124405E-5</c:v>
                </c:pt>
                <c:pt idx="3576">
                  <c:v>1.99816169124405E-5</c:v>
                </c:pt>
                <c:pt idx="3577">
                  <c:v>1.99816169124405E-5</c:v>
                </c:pt>
                <c:pt idx="3578">
                  <c:v>1.99816169124405E-5</c:v>
                </c:pt>
                <c:pt idx="3579">
                  <c:v>1.99816169124405E-5</c:v>
                </c:pt>
                <c:pt idx="3580">
                  <c:v>1.99816169124405E-5</c:v>
                </c:pt>
                <c:pt idx="3581">
                  <c:v>1.99816169124405E-5</c:v>
                </c:pt>
                <c:pt idx="3582">
                  <c:v>1.99816169124405E-5</c:v>
                </c:pt>
                <c:pt idx="3583">
                  <c:v>1.99816169124405E-5</c:v>
                </c:pt>
                <c:pt idx="3584">
                  <c:v>1.99816169124405E-5</c:v>
                </c:pt>
                <c:pt idx="3585">
                  <c:v>1.99816169124405E-5</c:v>
                </c:pt>
                <c:pt idx="3586">
                  <c:v>1.99816169124405E-5</c:v>
                </c:pt>
                <c:pt idx="3587">
                  <c:v>1.99816169124405E-5</c:v>
                </c:pt>
                <c:pt idx="3588">
                  <c:v>1.99816169124405E-5</c:v>
                </c:pt>
                <c:pt idx="3589">
                  <c:v>1.99816169124405E-5</c:v>
                </c:pt>
                <c:pt idx="3590">
                  <c:v>1.99816169124405E-5</c:v>
                </c:pt>
                <c:pt idx="3591">
                  <c:v>1.99816169124405E-5</c:v>
                </c:pt>
                <c:pt idx="3592">
                  <c:v>1.99816169124405E-5</c:v>
                </c:pt>
                <c:pt idx="3593">
                  <c:v>1.99816169124405E-5</c:v>
                </c:pt>
                <c:pt idx="3594">
                  <c:v>1.99816169124405E-5</c:v>
                </c:pt>
                <c:pt idx="3595">
                  <c:v>1.99816169124405E-5</c:v>
                </c:pt>
                <c:pt idx="3596">
                  <c:v>1.99816169124405E-5</c:v>
                </c:pt>
                <c:pt idx="3597">
                  <c:v>1.99816169124405E-5</c:v>
                </c:pt>
                <c:pt idx="3598">
                  <c:v>1.99816169124405E-5</c:v>
                </c:pt>
                <c:pt idx="3599">
                  <c:v>1.99816169124405E-5</c:v>
                </c:pt>
                <c:pt idx="3600">
                  <c:v>1.99816169124405E-5</c:v>
                </c:pt>
                <c:pt idx="3601">
                  <c:v>1.99816169124405E-5</c:v>
                </c:pt>
                <c:pt idx="3602">
                  <c:v>1.99816169124405E-5</c:v>
                </c:pt>
                <c:pt idx="3603">
                  <c:v>1.99816169124405E-5</c:v>
                </c:pt>
              </c:numCache>
            </c:numRef>
          </c:yVal>
          <c:smooth val="0"/>
        </c:ser>
        <c:ser>
          <c:idx val="1"/>
          <c:order val="1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Sheet4!$F:$F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2757.0</c:v>
                </c:pt>
                <c:pt idx="2756">
                  <c:v>2758.0</c:v>
                </c:pt>
                <c:pt idx="2757">
                  <c:v>2759.0</c:v>
                </c:pt>
                <c:pt idx="2758">
                  <c:v>2760.0</c:v>
                </c:pt>
                <c:pt idx="2759">
                  <c:v>2761.0</c:v>
                </c:pt>
                <c:pt idx="2760">
                  <c:v>2762.0</c:v>
                </c:pt>
                <c:pt idx="2761">
                  <c:v>2763.0</c:v>
                </c:pt>
                <c:pt idx="2762">
                  <c:v>2764.0</c:v>
                </c:pt>
                <c:pt idx="2763">
                  <c:v>2765.0</c:v>
                </c:pt>
                <c:pt idx="2764">
                  <c:v>2766.0</c:v>
                </c:pt>
                <c:pt idx="2765">
                  <c:v>2767.0</c:v>
                </c:pt>
                <c:pt idx="2766">
                  <c:v>2768.0</c:v>
                </c:pt>
                <c:pt idx="2767">
                  <c:v>2769.0</c:v>
                </c:pt>
                <c:pt idx="2768">
                  <c:v>2770.0</c:v>
                </c:pt>
                <c:pt idx="2769">
                  <c:v>2771.0</c:v>
                </c:pt>
                <c:pt idx="2770">
                  <c:v>2772.0</c:v>
                </c:pt>
                <c:pt idx="2771">
                  <c:v>2773.0</c:v>
                </c:pt>
                <c:pt idx="2772">
                  <c:v>2774.0</c:v>
                </c:pt>
                <c:pt idx="2773">
                  <c:v>2775.0</c:v>
                </c:pt>
                <c:pt idx="2774">
                  <c:v>2776.0</c:v>
                </c:pt>
                <c:pt idx="2775">
                  <c:v>2777.0</c:v>
                </c:pt>
                <c:pt idx="2776">
                  <c:v>2778.0</c:v>
                </c:pt>
                <c:pt idx="2777">
                  <c:v>2779.0</c:v>
                </c:pt>
                <c:pt idx="2778">
                  <c:v>2780.0</c:v>
                </c:pt>
                <c:pt idx="2779">
                  <c:v>2781.0</c:v>
                </c:pt>
                <c:pt idx="2780">
                  <c:v>2782.0</c:v>
                </c:pt>
                <c:pt idx="2781">
                  <c:v>2783.0</c:v>
                </c:pt>
                <c:pt idx="2782">
                  <c:v>2784.0</c:v>
                </c:pt>
                <c:pt idx="2783">
                  <c:v>2785.0</c:v>
                </c:pt>
                <c:pt idx="2784">
                  <c:v>2786.0</c:v>
                </c:pt>
                <c:pt idx="2785">
                  <c:v>2787.0</c:v>
                </c:pt>
                <c:pt idx="2786">
                  <c:v>2788.0</c:v>
                </c:pt>
                <c:pt idx="2787">
                  <c:v>2789.0</c:v>
                </c:pt>
                <c:pt idx="2788">
                  <c:v>2790.0</c:v>
                </c:pt>
                <c:pt idx="2789">
                  <c:v>2791.0</c:v>
                </c:pt>
                <c:pt idx="2790">
                  <c:v>2792.0</c:v>
                </c:pt>
                <c:pt idx="2791">
                  <c:v>2793.0</c:v>
                </c:pt>
                <c:pt idx="2792">
                  <c:v>2794.0</c:v>
                </c:pt>
                <c:pt idx="2793">
                  <c:v>2795.0</c:v>
                </c:pt>
                <c:pt idx="2794">
                  <c:v>2796.0</c:v>
                </c:pt>
                <c:pt idx="2795">
                  <c:v>2797.0</c:v>
                </c:pt>
                <c:pt idx="2796">
                  <c:v>2798.0</c:v>
                </c:pt>
                <c:pt idx="2797">
                  <c:v>2799.0</c:v>
                </c:pt>
                <c:pt idx="2798">
                  <c:v>2800.0</c:v>
                </c:pt>
                <c:pt idx="2799">
                  <c:v>2801.0</c:v>
                </c:pt>
                <c:pt idx="2800">
                  <c:v>2802.0</c:v>
                </c:pt>
                <c:pt idx="2801">
                  <c:v>2803.0</c:v>
                </c:pt>
                <c:pt idx="2802">
                  <c:v>2804.0</c:v>
                </c:pt>
                <c:pt idx="2803">
                  <c:v>2805.0</c:v>
                </c:pt>
                <c:pt idx="2804">
                  <c:v>2806.0</c:v>
                </c:pt>
                <c:pt idx="2805">
                  <c:v>2807.0</c:v>
                </c:pt>
                <c:pt idx="2806">
                  <c:v>2808.0</c:v>
                </c:pt>
                <c:pt idx="2807">
                  <c:v>2809.0</c:v>
                </c:pt>
                <c:pt idx="2808">
                  <c:v>2810.0</c:v>
                </c:pt>
                <c:pt idx="2809">
                  <c:v>2811.0</c:v>
                </c:pt>
                <c:pt idx="2810">
                  <c:v>2812.0</c:v>
                </c:pt>
                <c:pt idx="2811">
                  <c:v>2813.0</c:v>
                </c:pt>
                <c:pt idx="2812">
                  <c:v>2814.0</c:v>
                </c:pt>
                <c:pt idx="2813">
                  <c:v>2815.0</c:v>
                </c:pt>
                <c:pt idx="2814">
                  <c:v>2816.0</c:v>
                </c:pt>
                <c:pt idx="2815">
                  <c:v>2817.0</c:v>
                </c:pt>
                <c:pt idx="2816">
                  <c:v>2818.0</c:v>
                </c:pt>
                <c:pt idx="2817">
                  <c:v>2819.0</c:v>
                </c:pt>
                <c:pt idx="2818">
                  <c:v>2820.0</c:v>
                </c:pt>
                <c:pt idx="2819">
                  <c:v>2821.0</c:v>
                </c:pt>
                <c:pt idx="2820">
                  <c:v>2822.0</c:v>
                </c:pt>
                <c:pt idx="2821">
                  <c:v>2823.0</c:v>
                </c:pt>
                <c:pt idx="2822">
                  <c:v>2824.0</c:v>
                </c:pt>
                <c:pt idx="2823">
                  <c:v>2825.0</c:v>
                </c:pt>
                <c:pt idx="2824">
                  <c:v>2826.0</c:v>
                </c:pt>
                <c:pt idx="2825">
                  <c:v>2827.0</c:v>
                </c:pt>
                <c:pt idx="2826">
                  <c:v>2828.0</c:v>
                </c:pt>
                <c:pt idx="2827">
                  <c:v>2829.0</c:v>
                </c:pt>
                <c:pt idx="2828">
                  <c:v>2830.0</c:v>
                </c:pt>
                <c:pt idx="2829">
                  <c:v>2831.0</c:v>
                </c:pt>
                <c:pt idx="2830">
                  <c:v>2832.0</c:v>
                </c:pt>
                <c:pt idx="2831">
                  <c:v>2833.0</c:v>
                </c:pt>
                <c:pt idx="2832">
                  <c:v>2834.0</c:v>
                </c:pt>
                <c:pt idx="2833">
                  <c:v>2835.0</c:v>
                </c:pt>
                <c:pt idx="2834">
                  <c:v>2836.0</c:v>
                </c:pt>
                <c:pt idx="2835">
                  <c:v>2837.0</c:v>
                </c:pt>
                <c:pt idx="2836">
                  <c:v>2838.0</c:v>
                </c:pt>
                <c:pt idx="2837">
                  <c:v>2839.0</c:v>
                </c:pt>
                <c:pt idx="2838">
                  <c:v>2840.0</c:v>
                </c:pt>
                <c:pt idx="2839">
                  <c:v>2841.0</c:v>
                </c:pt>
                <c:pt idx="2840">
                  <c:v>2842.0</c:v>
                </c:pt>
                <c:pt idx="2841">
                  <c:v>2843.0</c:v>
                </c:pt>
                <c:pt idx="2842">
                  <c:v>2844.0</c:v>
                </c:pt>
                <c:pt idx="2843">
                  <c:v>2845.0</c:v>
                </c:pt>
                <c:pt idx="2844">
                  <c:v>2846.0</c:v>
                </c:pt>
                <c:pt idx="2845">
                  <c:v>2847.0</c:v>
                </c:pt>
                <c:pt idx="2846">
                  <c:v>2848.0</c:v>
                </c:pt>
                <c:pt idx="2847">
                  <c:v>2849.0</c:v>
                </c:pt>
                <c:pt idx="2848">
                  <c:v>2850.0</c:v>
                </c:pt>
                <c:pt idx="2849">
                  <c:v>2852.0</c:v>
                </c:pt>
                <c:pt idx="2850">
                  <c:v>2853.0</c:v>
                </c:pt>
                <c:pt idx="2851">
                  <c:v>2854.0</c:v>
                </c:pt>
                <c:pt idx="2852">
                  <c:v>2855.0</c:v>
                </c:pt>
                <c:pt idx="2853">
                  <c:v>2856.0</c:v>
                </c:pt>
                <c:pt idx="2854">
                  <c:v>2857.0</c:v>
                </c:pt>
                <c:pt idx="2855">
                  <c:v>2858.0</c:v>
                </c:pt>
                <c:pt idx="2856">
                  <c:v>2859.0</c:v>
                </c:pt>
                <c:pt idx="2857">
                  <c:v>2860.0</c:v>
                </c:pt>
                <c:pt idx="2858">
                  <c:v>2861.0</c:v>
                </c:pt>
                <c:pt idx="2859">
                  <c:v>2862.0</c:v>
                </c:pt>
                <c:pt idx="2860">
                  <c:v>2863.0</c:v>
                </c:pt>
                <c:pt idx="2861">
                  <c:v>2864.0</c:v>
                </c:pt>
                <c:pt idx="2862">
                  <c:v>2865.0</c:v>
                </c:pt>
                <c:pt idx="2863">
                  <c:v>2866.0</c:v>
                </c:pt>
                <c:pt idx="2864">
                  <c:v>2867.0</c:v>
                </c:pt>
                <c:pt idx="2865">
                  <c:v>2868.0</c:v>
                </c:pt>
                <c:pt idx="2866">
                  <c:v>2869.0</c:v>
                </c:pt>
                <c:pt idx="2867">
                  <c:v>2870.0</c:v>
                </c:pt>
                <c:pt idx="2868">
                  <c:v>2871.0</c:v>
                </c:pt>
                <c:pt idx="2869">
                  <c:v>2872.0</c:v>
                </c:pt>
                <c:pt idx="2870">
                  <c:v>2873.0</c:v>
                </c:pt>
                <c:pt idx="2871">
                  <c:v>2874.0</c:v>
                </c:pt>
                <c:pt idx="2872">
                  <c:v>2875.0</c:v>
                </c:pt>
                <c:pt idx="2873">
                  <c:v>2876.0</c:v>
                </c:pt>
                <c:pt idx="2874">
                  <c:v>2877.0</c:v>
                </c:pt>
                <c:pt idx="2875">
                  <c:v>2878.0</c:v>
                </c:pt>
                <c:pt idx="2876">
                  <c:v>2879.0</c:v>
                </c:pt>
                <c:pt idx="2877">
                  <c:v>2880.0</c:v>
                </c:pt>
                <c:pt idx="2878">
                  <c:v>2881.0</c:v>
                </c:pt>
                <c:pt idx="2879">
                  <c:v>2882.0</c:v>
                </c:pt>
                <c:pt idx="2880">
                  <c:v>2883.0</c:v>
                </c:pt>
                <c:pt idx="2881">
                  <c:v>2884.0</c:v>
                </c:pt>
                <c:pt idx="2882">
                  <c:v>2885.0</c:v>
                </c:pt>
                <c:pt idx="2883">
                  <c:v>2886.0</c:v>
                </c:pt>
                <c:pt idx="2884">
                  <c:v>2887.0</c:v>
                </c:pt>
                <c:pt idx="2885">
                  <c:v>2888.0</c:v>
                </c:pt>
                <c:pt idx="2886">
                  <c:v>2889.0</c:v>
                </c:pt>
                <c:pt idx="2887">
                  <c:v>2890.0</c:v>
                </c:pt>
                <c:pt idx="2888">
                  <c:v>2891.0</c:v>
                </c:pt>
                <c:pt idx="2889">
                  <c:v>2892.0</c:v>
                </c:pt>
                <c:pt idx="2890">
                  <c:v>2893.0</c:v>
                </c:pt>
                <c:pt idx="2891">
                  <c:v>2894.0</c:v>
                </c:pt>
                <c:pt idx="2892">
                  <c:v>2895.0</c:v>
                </c:pt>
                <c:pt idx="2893">
                  <c:v>2896.0</c:v>
                </c:pt>
                <c:pt idx="2894">
                  <c:v>2897.0</c:v>
                </c:pt>
                <c:pt idx="2895">
                  <c:v>2898.0</c:v>
                </c:pt>
                <c:pt idx="2896">
                  <c:v>2899.0</c:v>
                </c:pt>
                <c:pt idx="2897">
                  <c:v>2900.0</c:v>
                </c:pt>
                <c:pt idx="2898">
                  <c:v>2901.0</c:v>
                </c:pt>
                <c:pt idx="2899">
                  <c:v>2902.0</c:v>
                </c:pt>
                <c:pt idx="2900">
                  <c:v>2903.0</c:v>
                </c:pt>
                <c:pt idx="2901">
                  <c:v>2904.0</c:v>
                </c:pt>
                <c:pt idx="2902">
                  <c:v>2905.0</c:v>
                </c:pt>
                <c:pt idx="2903">
                  <c:v>2906.0</c:v>
                </c:pt>
                <c:pt idx="2904">
                  <c:v>2907.0</c:v>
                </c:pt>
                <c:pt idx="2905">
                  <c:v>2908.0</c:v>
                </c:pt>
                <c:pt idx="2906">
                  <c:v>2909.0</c:v>
                </c:pt>
                <c:pt idx="2907">
                  <c:v>2910.0</c:v>
                </c:pt>
                <c:pt idx="2908">
                  <c:v>2911.0</c:v>
                </c:pt>
                <c:pt idx="2909">
                  <c:v>2912.0</c:v>
                </c:pt>
                <c:pt idx="2910">
                  <c:v>2913.0</c:v>
                </c:pt>
                <c:pt idx="2911">
                  <c:v>2914.0</c:v>
                </c:pt>
                <c:pt idx="2912">
                  <c:v>2915.0</c:v>
                </c:pt>
                <c:pt idx="2913">
                  <c:v>2916.0</c:v>
                </c:pt>
                <c:pt idx="2914">
                  <c:v>2917.0</c:v>
                </c:pt>
                <c:pt idx="2915">
                  <c:v>2918.0</c:v>
                </c:pt>
                <c:pt idx="2916">
                  <c:v>2919.0</c:v>
                </c:pt>
                <c:pt idx="2917">
                  <c:v>2920.0</c:v>
                </c:pt>
                <c:pt idx="2918">
                  <c:v>2921.0</c:v>
                </c:pt>
                <c:pt idx="2919">
                  <c:v>2922.0</c:v>
                </c:pt>
                <c:pt idx="2920">
                  <c:v>2923.0</c:v>
                </c:pt>
                <c:pt idx="2921">
                  <c:v>2924.0</c:v>
                </c:pt>
                <c:pt idx="2922">
                  <c:v>2925.0</c:v>
                </c:pt>
                <c:pt idx="2923">
                  <c:v>2926.0</c:v>
                </c:pt>
                <c:pt idx="2924">
                  <c:v>2927.0</c:v>
                </c:pt>
                <c:pt idx="2925">
                  <c:v>2928.0</c:v>
                </c:pt>
                <c:pt idx="2926">
                  <c:v>2929.0</c:v>
                </c:pt>
                <c:pt idx="2927">
                  <c:v>2930.0</c:v>
                </c:pt>
                <c:pt idx="2928">
                  <c:v>2931.0</c:v>
                </c:pt>
                <c:pt idx="2929">
                  <c:v>2932.0</c:v>
                </c:pt>
                <c:pt idx="2930">
                  <c:v>2934.0</c:v>
                </c:pt>
                <c:pt idx="2931">
                  <c:v>2935.0</c:v>
                </c:pt>
                <c:pt idx="2932">
                  <c:v>2936.0</c:v>
                </c:pt>
                <c:pt idx="2933">
                  <c:v>2937.0</c:v>
                </c:pt>
                <c:pt idx="2934">
                  <c:v>2938.0</c:v>
                </c:pt>
                <c:pt idx="2935">
                  <c:v>2939.0</c:v>
                </c:pt>
                <c:pt idx="2936">
                  <c:v>2940.0</c:v>
                </c:pt>
                <c:pt idx="2937">
                  <c:v>2941.0</c:v>
                </c:pt>
                <c:pt idx="2938">
                  <c:v>2942.0</c:v>
                </c:pt>
                <c:pt idx="2939">
                  <c:v>2943.0</c:v>
                </c:pt>
                <c:pt idx="2940">
                  <c:v>2944.0</c:v>
                </c:pt>
                <c:pt idx="2941">
                  <c:v>2946.0</c:v>
                </c:pt>
                <c:pt idx="2942">
                  <c:v>2947.0</c:v>
                </c:pt>
                <c:pt idx="2943">
                  <c:v>2948.0</c:v>
                </c:pt>
                <c:pt idx="2944">
                  <c:v>2949.0</c:v>
                </c:pt>
                <c:pt idx="2945">
                  <c:v>2950.0</c:v>
                </c:pt>
                <c:pt idx="2946">
                  <c:v>2952.0</c:v>
                </c:pt>
                <c:pt idx="2947">
                  <c:v>2953.0</c:v>
                </c:pt>
                <c:pt idx="2948">
                  <c:v>2954.0</c:v>
                </c:pt>
                <c:pt idx="2949">
                  <c:v>2955.0</c:v>
                </c:pt>
                <c:pt idx="2950">
                  <c:v>2956.0</c:v>
                </c:pt>
                <c:pt idx="2951">
                  <c:v>2957.0</c:v>
                </c:pt>
                <c:pt idx="2952">
                  <c:v>2958.0</c:v>
                </c:pt>
                <c:pt idx="2953">
                  <c:v>2959.0</c:v>
                </c:pt>
                <c:pt idx="2954">
                  <c:v>2960.0</c:v>
                </c:pt>
                <c:pt idx="2955">
                  <c:v>2961.0</c:v>
                </c:pt>
                <c:pt idx="2956">
                  <c:v>2962.0</c:v>
                </c:pt>
                <c:pt idx="2957">
                  <c:v>2963.0</c:v>
                </c:pt>
                <c:pt idx="2958">
                  <c:v>2964.0</c:v>
                </c:pt>
                <c:pt idx="2959">
                  <c:v>2965.0</c:v>
                </c:pt>
                <c:pt idx="2960">
                  <c:v>2966.0</c:v>
                </c:pt>
                <c:pt idx="2961">
                  <c:v>2967.0</c:v>
                </c:pt>
                <c:pt idx="2962">
                  <c:v>2968.0</c:v>
                </c:pt>
                <c:pt idx="2963">
                  <c:v>2969.0</c:v>
                </c:pt>
                <c:pt idx="2964">
                  <c:v>2970.0</c:v>
                </c:pt>
                <c:pt idx="2965">
                  <c:v>2971.0</c:v>
                </c:pt>
                <c:pt idx="2966">
                  <c:v>2972.0</c:v>
                </c:pt>
                <c:pt idx="2967">
                  <c:v>2973.0</c:v>
                </c:pt>
                <c:pt idx="2968">
                  <c:v>2974.0</c:v>
                </c:pt>
                <c:pt idx="2969">
                  <c:v>2975.0</c:v>
                </c:pt>
                <c:pt idx="2970">
                  <c:v>2977.0</c:v>
                </c:pt>
                <c:pt idx="2971">
                  <c:v>2978.0</c:v>
                </c:pt>
                <c:pt idx="2972">
                  <c:v>2979.0</c:v>
                </c:pt>
                <c:pt idx="2973">
                  <c:v>2980.0</c:v>
                </c:pt>
                <c:pt idx="2974">
                  <c:v>2981.0</c:v>
                </c:pt>
                <c:pt idx="2975">
                  <c:v>2982.0</c:v>
                </c:pt>
                <c:pt idx="2976">
                  <c:v>2983.0</c:v>
                </c:pt>
                <c:pt idx="2977">
                  <c:v>2984.0</c:v>
                </c:pt>
                <c:pt idx="2978">
                  <c:v>2985.0</c:v>
                </c:pt>
                <c:pt idx="2979">
                  <c:v>2986.0</c:v>
                </c:pt>
                <c:pt idx="2980">
                  <c:v>2987.0</c:v>
                </c:pt>
                <c:pt idx="2981">
                  <c:v>2988.0</c:v>
                </c:pt>
                <c:pt idx="2982">
                  <c:v>2989.0</c:v>
                </c:pt>
                <c:pt idx="2983">
                  <c:v>2990.0</c:v>
                </c:pt>
                <c:pt idx="2984">
                  <c:v>2991.0</c:v>
                </c:pt>
                <c:pt idx="2985">
                  <c:v>2992.0</c:v>
                </c:pt>
                <c:pt idx="2986">
                  <c:v>2993.0</c:v>
                </c:pt>
                <c:pt idx="2987">
                  <c:v>2994.0</c:v>
                </c:pt>
                <c:pt idx="2988">
                  <c:v>2995.0</c:v>
                </c:pt>
                <c:pt idx="2989">
                  <c:v>2996.0</c:v>
                </c:pt>
                <c:pt idx="2990">
                  <c:v>2997.0</c:v>
                </c:pt>
                <c:pt idx="2991">
                  <c:v>2998.0</c:v>
                </c:pt>
                <c:pt idx="2992">
                  <c:v>2999.0</c:v>
                </c:pt>
                <c:pt idx="2993">
                  <c:v>3000.0</c:v>
                </c:pt>
                <c:pt idx="2994">
                  <c:v>3001.0</c:v>
                </c:pt>
                <c:pt idx="2995">
                  <c:v>3002.0</c:v>
                </c:pt>
                <c:pt idx="2996">
                  <c:v>3003.0</c:v>
                </c:pt>
                <c:pt idx="2997">
                  <c:v>3004.0</c:v>
                </c:pt>
                <c:pt idx="2998">
                  <c:v>3005.0</c:v>
                </c:pt>
                <c:pt idx="2999">
                  <c:v>3006.0</c:v>
                </c:pt>
                <c:pt idx="3000">
                  <c:v>3007.0</c:v>
                </c:pt>
                <c:pt idx="3001">
                  <c:v>3009.0</c:v>
                </c:pt>
                <c:pt idx="3002">
                  <c:v>3010.0</c:v>
                </c:pt>
                <c:pt idx="3003">
                  <c:v>3011.0</c:v>
                </c:pt>
                <c:pt idx="3004">
                  <c:v>3012.0</c:v>
                </c:pt>
                <c:pt idx="3005">
                  <c:v>3013.0</c:v>
                </c:pt>
                <c:pt idx="3006">
                  <c:v>3014.0</c:v>
                </c:pt>
                <c:pt idx="3007">
                  <c:v>3015.0</c:v>
                </c:pt>
                <c:pt idx="3008">
                  <c:v>3016.0</c:v>
                </c:pt>
                <c:pt idx="3009">
                  <c:v>3017.0</c:v>
                </c:pt>
                <c:pt idx="3010">
                  <c:v>3018.0</c:v>
                </c:pt>
                <c:pt idx="3011">
                  <c:v>3019.0</c:v>
                </c:pt>
                <c:pt idx="3012">
                  <c:v>3020.0</c:v>
                </c:pt>
                <c:pt idx="3013">
                  <c:v>3021.0</c:v>
                </c:pt>
                <c:pt idx="3014">
                  <c:v>3022.0</c:v>
                </c:pt>
                <c:pt idx="3015">
                  <c:v>3023.0</c:v>
                </c:pt>
                <c:pt idx="3016">
                  <c:v>3024.0</c:v>
                </c:pt>
                <c:pt idx="3017">
                  <c:v>3025.0</c:v>
                </c:pt>
                <c:pt idx="3018">
                  <c:v>3026.0</c:v>
                </c:pt>
                <c:pt idx="3019">
                  <c:v>3027.0</c:v>
                </c:pt>
                <c:pt idx="3020">
                  <c:v>3028.0</c:v>
                </c:pt>
                <c:pt idx="3021">
                  <c:v>3029.0</c:v>
                </c:pt>
                <c:pt idx="3022">
                  <c:v>3030.0</c:v>
                </c:pt>
                <c:pt idx="3023">
                  <c:v>3031.0</c:v>
                </c:pt>
                <c:pt idx="3024">
                  <c:v>3032.0</c:v>
                </c:pt>
                <c:pt idx="3025">
                  <c:v>3033.0</c:v>
                </c:pt>
                <c:pt idx="3026">
                  <c:v>3034.0</c:v>
                </c:pt>
                <c:pt idx="3027">
                  <c:v>3036.0</c:v>
                </c:pt>
                <c:pt idx="3028">
                  <c:v>3037.0</c:v>
                </c:pt>
                <c:pt idx="3029">
                  <c:v>3038.0</c:v>
                </c:pt>
                <c:pt idx="3030">
                  <c:v>3039.0</c:v>
                </c:pt>
                <c:pt idx="3031">
                  <c:v>3040.0</c:v>
                </c:pt>
                <c:pt idx="3032">
                  <c:v>3041.0</c:v>
                </c:pt>
                <c:pt idx="3033">
                  <c:v>3043.0</c:v>
                </c:pt>
                <c:pt idx="3034">
                  <c:v>3044.0</c:v>
                </c:pt>
                <c:pt idx="3035">
                  <c:v>3045.0</c:v>
                </c:pt>
                <c:pt idx="3036">
                  <c:v>3046.0</c:v>
                </c:pt>
                <c:pt idx="3037">
                  <c:v>3047.0</c:v>
                </c:pt>
                <c:pt idx="3038">
                  <c:v>3048.0</c:v>
                </c:pt>
                <c:pt idx="3039">
                  <c:v>3049.0</c:v>
                </c:pt>
                <c:pt idx="3040">
                  <c:v>3050.0</c:v>
                </c:pt>
                <c:pt idx="3041">
                  <c:v>3051.0</c:v>
                </c:pt>
                <c:pt idx="3042">
                  <c:v>3052.0</c:v>
                </c:pt>
                <c:pt idx="3043">
                  <c:v>3053.0</c:v>
                </c:pt>
                <c:pt idx="3044">
                  <c:v>3054.0</c:v>
                </c:pt>
                <c:pt idx="3045">
                  <c:v>3055.0</c:v>
                </c:pt>
                <c:pt idx="3046">
                  <c:v>3056.0</c:v>
                </c:pt>
                <c:pt idx="3047">
                  <c:v>3057.0</c:v>
                </c:pt>
                <c:pt idx="3048">
                  <c:v>3058.0</c:v>
                </c:pt>
                <c:pt idx="3049">
                  <c:v>3059.0</c:v>
                </c:pt>
                <c:pt idx="3050">
                  <c:v>3060.0</c:v>
                </c:pt>
                <c:pt idx="3051">
                  <c:v>3061.0</c:v>
                </c:pt>
                <c:pt idx="3052">
                  <c:v>3063.0</c:v>
                </c:pt>
                <c:pt idx="3053">
                  <c:v>3064.0</c:v>
                </c:pt>
                <c:pt idx="3054">
                  <c:v>3065.0</c:v>
                </c:pt>
                <c:pt idx="3055">
                  <c:v>3066.0</c:v>
                </c:pt>
                <c:pt idx="3056">
                  <c:v>3067.0</c:v>
                </c:pt>
                <c:pt idx="3057">
                  <c:v>3069.0</c:v>
                </c:pt>
                <c:pt idx="3058">
                  <c:v>3070.0</c:v>
                </c:pt>
                <c:pt idx="3059">
                  <c:v>3071.0</c:v>
                </c:pt>
                <c:pt idx="3060">
                  <c:v>3072.0</c:v>
                </c:pt>
                <c:pt idx="3061">
                  <c:v>3075.0</c:v>
                </c:pt>
                <c:pt idx="3062">
                  <c:v>3076.0</c:v>
                </c:pt>
                <c:pt idx="3063">
                  <c:v>3077.0</c:v>
                </c:pt>
                <c:pt idx="3064">
                  <c:v>3079.0</c:v>
                </c:pt>
                <c:pt idx="3065">
                  <c:v>3080.0</c:v>
                </c:pt>
                <c:pt idx="3066">
                  <c:v>3081.0</c:v>
                </c:pt>
                <c:pt idx="3067">
                  <c:v>3083.0</c:v>
                </c:pt>
                <c:pt idx="3068">
                  <c:v>3084.0</c:v>
                </c:pt>
                <c:pt idx="3069">
                  <c:v>3085.0</c:v>
                </c:pt>
                <c:pt idx="3070">
                  <c:v>3086.0</c:v>
                </c:pt>
                <c:pt idx="3071">
                  <c:v>3087.0</c:v>
                </c:pt>
                <c:pt idx="3072">
                  <c:v>3088.0</c:v>
                </c:pt>
                <c:pt idx="3073">
                  <c:v>3089.0</c:v>
                </c:pt>
                <c:pt idx="3074">
                  <c:v>3090.0</c:v>
                </c:pt>
                <c:pt idx="3075">
                  <c:v>3091.0</c:v>
                </c:pt>
                <c:pt idx="3076">
                  <c:v>3092.0</c:v>
                </c:pt>
                <c:pt idx="3077">
                  <c:v>3093.0</c:v>
                </c:pt>
                <c:pt idx="3078">
                  <c:v>3094.0</c:v>
                </c:pt>
                <c:pt idx="3079">
                  <c:v>3095.0</c:v>
                </c:pt>
                <c:pt idx="3080">
                  <c:v>3096.0</c:v>
                </c:pt>
                <c:pt idx="3081">
                  <c:v>3097.0</c:v>
                </c:pt>
                <c:pt idx="3082">
                  <c:v>3098.0</c:v>
                </c:pt>
                <c:pt idx="3083">
                  <c:v>3100.0</c:v>
                </c:pt>
                <c:pt idx="3084">
                  <c:v>3101.0</c:v>
                </c:pt>
                <c:pt idx="3085">
                  <c:v>3102.0</c:v>
                </c:pt>
                <c:pt idx="3086">
                  <c:v>3103.0</c:v>
                </c:pt>
                <c:pt idx="3087">
                  <c:v>3104.0</c:v>
                </c:pt>
                <c:pt idx="3088">
                  <c:v>3106.0</c:v>
                </c:pt>
                <c:pt idx="3089">
                  <c:v>3107.0</c:v>
                </c:pt>
                <c:pt idx="3090">
                  <c:v>3108.0</c:v>
                </c:pt>
                <c:pt idx="3091">
                  <c:v>3109.0</c:v>
                </c:pt>
                <c:pt idx="3092">
                  <c:v>3111.0</c:v>
                </c:pt>
                <c:pt idx="3093">
                  <c:v>3113.0</c:v>
                </c:pt>
                <c:pt idx="3094">
                  <c:v>3114.0</c:v>
                </c:pt>
                <c:pt idx="3095">
                  <c:v>3115.0</c:v>
                </c:pt>
                <c:pt idx="3096">
                  <c:v>3116.0</c:v>
                </c:pt>
                <c:pt idx="3097">
                  <c:v>3117.0</c:v>
                </c:pt>
                <c:pt idx="3098">
                  <c:v>3118.0</c:v>
                </c:pt>
                <c:pt idx="3099">
                  <c:v>3119.0</c:v>
                </c:pt>
                <c:pt idx="3100">
                  <c:v>3120.0</c:v>
                </c:pt>
                <c:pt idx="3101">
                  <c:v>3121.0</c:v>
                </c:pt>
                <c:pt idx="3102">
                  <c:v>3122.0</c:v>
                </c:pt>
                <c:pt idx="3103">
                  <c:v>3124.0</c:v>
                </c:pt>
                <c:pt idx="3104">
                  <c:v>3125.0</c:v>
                </c:pt>
                <c:pt idx="3105">
                  <c:v>3126.0</c:v>
                </c:pt>
                <c:pt idx="3106">
                  <c:v>3127.0</c:v>
                </c:pt>
                <c:pt idx="3107">
                  <c:v>3128.0</c:v>
                </c:pt>
                <c:pt idx="3108">
                  <c:v>3129.0</c:v>
                </c:pt>
                <c:pt idx="3109">
                  <c:v>3130.0</c:v>
                </c:pt>
                <c:pt idx="3110">
                  <c:v>3131.0</c:v>
                </c:pt>
                <c:pt idx="3111">
                  <c:v>3132.0</c:v>
                </c:pt>
                <c:pt idx="3112">
                  <c:v>3133.0</c:v>
                </c:pt>
                <c:pt idx="3113">
                  <c:v>3134.0</c:v>
                </c:pt>
                <c:pt idx="3114">
                  <c:v>3136.0</c:v>
                </c:pt>
                <c:pt idx="3115">
                  <c:v>3137.0</c:v>
                </c:pt>
                <c:pt idx="3116">
                  <c:v>3138.0</c:v>
                </c:pt>
                <c:pt idx="3117">
                  <c:v>3139.0</c:v>
                </c:pt>
                <c:pt idx="3118">
                  <c:v>3140.0</c:v>
                </c:pt>
                <c:pt idx="3119">
                  <c:v>3141.0</c:v>
                </c:pt>
                <c:pt idx="3120">
                  <c:v>3142.0</c:v>
                </c:pt>
                <c:pt idx="3121">
                  <c:v>3143.0</c:v>
                </c:pt>
                <c:pt idx="3122">
                  <c:v>3145.0</c:v>
                </c:pt>
                <c:pt idx="3123">
                  <c:v>3146.0</c:v>
                </c:pt>
                <c:pt idx="3124">
                  <c:v>3147.0</c:v>
                </c:pt>
                <c:pt idx="3125">
                  <c:v>3148.0</c:v>
                </c:pt>
                <c:pt idx="3126">
                  <c:v>3149.0</c:v>
                </c:pt>
                <c:pt idx="3127">
                  <c:v>3150.0</c:v>
                </c:pt>
                <c:pt idx="3128">
                  <c:v>3151.0</c:v>
                </c:pt>
                <c:pt idx="3129">
                  <c:v>3152.0</c:v>
                </c:pt>
                <c:pt idx="3130">
                  <c:v>3153.0</c:v>
                </c:pt>
                <c:pt idx="3131">
                  <c:v>3154.0</c:v>
                </c:pt>
                <c:pt idx="3132">
                  <c:v>3155.0</c:v>
                </c:pt>
                <c:pt idx="3133">
                  <c:v>3156.0</c:v>
                </c:pt>
                <c:pt idx="3134">
                  <c:v>3157.0</c:v>
                </c:pt>
                <c:pt idx="3135">
                  <c:v>3158.0</c:v>
                </c:pt>
                <c:pt idx="3136">
                  <c:v>3159.0</c:v>
                </c:pt>
                <c:pt idx="3137">
                  <c:v>3160.0</c:v>
                </c:pt>
                <c:pt idx="3138">
                  <c:v>3161.0</c:v>
                </c:pt>
                <c:pt idx="3139">
                  <c:v>3162.0</c:v>
                </c:pt>
                <c:pt idx="3140">
                  <c:v>3163.0</c:v>
                </c:pt>
                <c:pt idx="3141">
                  <c:v>3164.0</c:v>
                </c:pt>
                <c:pt idx="3142">
                  <c:v>3165.0</c:v>
                </c:pt>
                <c:pt idx="3143">
                  <c:v>3166.0</c:v>
                </c:pt>
                <c:pt idx="3144">
                  <c:v>3168.0</c:v>
                </c:pt>
                <c:pt idx="3145">
                  <c:v>3169.0</c:v>
                </c:pt>
                <c:pt idx="3146">
                  <c:v>3170.0</c:v>
                </c:pt>
                <c:pt idx="3147">
                  <c:v>3171.0</c:v>
                </c:pt>
                <c:pt idx="3148">
                  <c:v>3172.0</c:v>
                </c:pt>
                <c:pt idx="3149">
                  <c:v>3173.0</c:v>
                </c:pt>
                <c:pt idx="3150">
                  <c:v>3174.0</c:v>
                </c:pt>
                <c:pt idx="3151">
                  <c:v>3175.0</c:v>
                </c:pt>
                <c:pt idx="3152">
                  <c:v>3177.0</c:v>
                </c:pt>
                <c:pt idx="3153">
                  <c:v>3179.0</c:v>
                </c:pt>
                <c:pt idx="3154">
                  <c:v>3180.0</c:v>
                </c:pt>
                <c:pt idx="3155">
                  <c:v>3181.0</c:v>
                </c:pt>
                <c:pt idx="3156">
                  <c:v>3182.0</c:v>
                </c:pt>
                <c:pt idx="3157">
                  <c:v>3183.0</c:v>
                </c:pt>
                <c:pt idx="3158">
                  <c:v>3184.0</c:v>
                </c:pt>
                <c:pt idx="3159">
                  <c:v>3185.0</c:v>
                </c:pt>
                <c:pt idx="3160">
                  <c:v>3186.0</c:v>
                </c:pt>
                <c:pt idx="3161">
                  <c:v>3187.0</c:v>
                </c:pt>
                <c:pt idx="3162">
                  <c:v>3188.0</c:v>
                </c:pt>
                <c:pt idx="3163">
                  <c:v>3189.0</c:v>
                </c:pt>
                <c:pt idx="3164">
                  <c:v>3190.0</c:v>
                </c:pt>
                <c:pt idx="3165">
                  <c:v>3191.0</c:v>
                </c:pt>
                <c:pt idx="3166">
                  <c:v>3192.0</c:v>
                </c:pt>
                <c:pt idx="3167">
                  <c:v>3193.0</c:v>
                </c:pt>
                <c:pt idx="3168">
                  <c:v>3194.0</c:v>
                </c:pt>
                <c:pt idx="3169">
                  <c:v>3195.0</c:v>
                </c:pt>
                <c:pt idx="3170">
                  <c:v>3197.0</c:v>
                </c:pt>
                <c:pt idx="3171">
                  <c:v>3198.0</c:v>
                </c:pt>
                <c:pt idx="3172">
                  <c:v>3200.0</c:v>
                </c:pt>
                <c:pt idx="3173">
                  <c:v>3201.0</c:v>
                </c:pt>
                <c:pt idx="3174">
                  <c:v>3202.0</c:v>
                </c:pt>
                <c:pt idx="3175">
                  <c:v>3204.0</c:v>
                </c:pt>
                <c:pt idx="3176">
                  <c:v>3205.0</c:v>
                </c:pt>
                <c:pt idx="3177">
                  <c:v>3207.0</c:v>
                </c:pt>
                <c:pt idx="3178">
                  <c:v>3208.0</c:v>
                </c:pt>
                <c:pt idx="3179">
                  <c:v>3209.0</c:v>
                </c:pt>
                <c:pt idx="3180">
                  <c:v>3211.0</c:v>
                </c:pt>
                <c:pt idx="3181">
                  <c:v>3212.0</c:v>
                </c:pt>
                <c:pt idx="3182">
                  <c:v>3213.0</c:v>
                </c:pt>
                <c:pt idx="3183">
                  <c:v>3214.0</c:v>
                </c:pt>
                <c:pt idx="3184">
                  <c:v>3215.0</c:v>
                </c:pt>
                <c:pt idx="3185">
                  <c:v>3216.0</c:v>
                </c:pt>
                <c:pt idx="3186">
                  <c:v>3217.0</c:v>
                </c:pt>
                <c:pt idx="3187">
                  <c:v>3219.0</c:v>
                </c:pt>
                <c:pt idx="3188">
                  <c:v>3220.0</c:v>
                </c:pt>
                <c:pt idx="3189">
                  <c:v>3221.0</c:v>
                </c:pt>
                <c:pt idx="3190">
                  <c:v>3222.0</c:v>
                </c:pt>
                <c:pt idx="3191">
                  <c:v>3223.0</c:v>
                </c:pt>
                <c:pt idx="3192">
                  <c:v>3224.0</c:v>
                </c:pt>
                <c:pt idx="3193">
                  <c:v>3225.0</c:v>
                </c:pt>
                <c:pt idx="3194">
                  <c:v>3226.0</c:v>
                </c:pt>
                <c:pt idx="3195">
                  <c:v>3227.0</c:v>
                </c:pt>
                <c:pt idx="3196">
                  <c:v>3228.0</c:v>
                </c:pt>
                <c:pt idx="3197">
                  <c:v>3229.0</c:v>
                </c:pt>
                <c:pt idx="3198">
                  <c:v>3232.0</c:v>
                </c:pt>
                <c:pt idx="3199">
                  <c:v>3233.0</c:v>
                </c:pt>
                <c:pt idx="3200">
                  <c:v>3234.0</c:v>
                </c:pt>
                <c:pt idx="3201">
                  <c:v>3235.0</c:v>
                </c:pt>
                <c:pt idx="3202">
                  <c:v>3236.0</c:v>
                </c:pt>
                <c:pt idx="3203">
                  <c:v>3238.0</c:v>
                </c:pt>
                <c:pt idx="3204">
                  <c:v>3239.0</c:v>
                </c:pt>
                <c:pt idx="3205">
                  <c:v>3240.0</c:v>
                </c:pt>
                <c:pt idx="3206">
                  <c:v>3241.0</c:v>
                </c:pt>
                <c:pt idx="3207">
                  <c:v>3242.0</c:v>
                </c:pt>
                <c:pt idx="3208">
                  <c:v>3243.0</c:v>
                </c:pt>
                <c:pt idx="3209">
                  <c:v>3244.0</c:v>
                </c:pt>
                <c:pt idx="3210">
                  <c:v>3245.0</c:v>
                </c:pt>
                <c:pt idx="3211">
                  <c:v>3246.0</c:v>
                </c:pt>
                <c:pt idx="3212">
                  <c:v>3248.0</c:v>
                </c:pt>
                <c:pt idx="3213">
                  <c:v>3249.0</c:v>
                </c:pt>
                <c:pt idx="3214">
                  <c:v>3250.0</c:v>
                </c:pt>
                <c:pt idx="3215">
                  <c:v>3251.0</c:v>
                </c:pt>
                <c:pt idx="3216">
                  <c:v>3253.0</c:v>
                </c:pt>
                <c:pt idx="3217">
                  <c:v>3254.0</c:v>
                </c:pt>
                <c:pt idx="3218">
                  <c:v>3255.0</c:v>
                </c:pt>
                <c:pt idx="3219">
                  <c:v>3256.0</c:v>
                </c:pt>
                <c:pt idx="3220">
                  <c:v>3258.0</c:v>
                </c:pt>
                <c:pt idx="3221">
                  <c:v>3260.0</c:v>
                </c:pt>
                <c:pt idx="3222">
                  <c:v>3262.0</c:v>
                </c:pt>
                <c:pt idx="3223">
                  <c:v>3263.0</c:v>
                </c:pt>
                <c:pt idx="3224">
                  <c:v>3264.0</c:v>
                </c:pt>
                <c:pt idx="3225">
                  <c:v>3265.0</c:v>
                </c:pt>
                <c:pt idx="3226">
                  <c:v>3267.0</c:v>
                </c:pt>
                <c:pt idx="3227">
                  <c:v>3268.0</c:v>
                </c:pt>
                <c:pt idx="3228">
                  <c:v>3269.0</c:v>
                </c:pt>
                <c:pt idx="3229">
                  <c:v>3270.0</c:v>
                </c:pt>
                <c:pt idx="3230">
                  <c:v>3273.0</c:v>
                </c:pt>
                <c:pt idx="3231">
                  <c:v>3274.0</c:v>
                </c:pt>
                <c:pt idx="3232">
                  <c:v>3277.0</c:v>
                </c:pt>
                <c:pt idx="3233">
                  <c:v>3278.0</c:v>
                </c:pt>
                <c:pt idx="3234">
                  <c:v>3279.0</c:v>
                </c:pt>
                <c:pt idx="3235">
                  <c:v>3280.0</c:v>
                </c:pt>
                <c:pt idx="3236">
                  <c:v>3281.0</c:v>
                </c:pt>
                <c:pt idx="3237">
                  <c:v>3282.0</c:v>
                </c:pt>
                <c:pt idx="3238">
                  <c:v>3283.0</c:v>
                </c:pt>
                <c:pt idx="3239">
                  <c:v>3284.0</c:v>
                </c:pt>
                <c:pt idx="3240">
                  <c:v>3285.0</c:v>
                </c:pt>
                <c:pt idx="3241">
                  <c:v>3286.0</c:v>
                </c:pt>
                <c:pt idx="3242">
                  <c:v>3288.0</c:v>
                </c:pt>
                <c:pt idx="3243">
                  <c:v>3289.0</c:v>
                </c:pt>
                <c:pt idx="3244">
                  <c:v>3290.0</c:v>
                </c:pt>
                <c:pt idx="3245">
                  <c:v>3291.0</c:v>
                </c:pt>
                <c:pt idx="3246">
                  <c:v>3293.0</c:v>
                </c:pt>
                <c:pt idx="3247">
                  <c:v>3294.0</c:v>
                </c:pt>
                <c:pt idx="3248">
                  <c:v>3295.0</c:v>
                </c:pt>
                <c:pt idx="3249">
                  <c:v>3296.0</c:v>
                </c:pt>
                <c:pt idx="3250">
                  <c:v>3298.0</c:v>
                </c:pt>
                <c:pt idx="3251">
                  <c:v>3300.0</c:v>
                </c:pt>
                <c:pt idx="3252">
                  <c:v>3301.0</c:v>
                </c:pt>
                <c:pt idx="3253">
                  <c:v>3303.0</c:v>
                </c:pt>
                <c:pt idx="3254">
                  <c:v>3304.0</c:v>
                </c:pt>
                <c:pt idx="3255">
                  <c:v>3305.0</c:v>
                </c:pt>
                <c:pt idx="3256">
                  <c:v>3307.0</c:v>
                </c:pt>
                <c:pt idx="3257">
                  <c:v>3308.0</c:v>
                </c:pt>
                <c:pt idx="3258">
                  <c:v>3309.0</c:v>
                </c:pt>
                <c:pt idx="3259">
                  <c:v>3311.0</c:v>
                </c:pt>
                <c:pt idx="3260">
                  <c:v>3312.0</c:v>
                </c:pt>
                <c:pt idx="3261">
                  <c:v>3314.0</c:v>
                </c:pt>
                <c:pt idx="3262">
                  <c:v>3315.0</c:v>
                </c:pt>
                <c:pt idx="3263">
                  <c:v>3316.0</c:v>
                </c:pt>
                <c:pt idx="3264">
                  <c:v>3317.0</c:v>
                </c:pt>
                <c:pt idx="3265">
                  <c:v>3318.0</c:v>
                </c:pt>
                <c:pt idx="3266">
                  <c:v>3319.0</c:v>
                </c:pt>
                <c:pt idx="3267">
                  <c:v>3320.0</c:v>
                </c:pt>
                <c:pt idx="3268">
                  <c:v>3321.0</c:v>
                </c:pt>
                <c:pt idx="3269">
                  <c:v>3322.0</c:v>
                </c:pt>
                <c:pt idx="3270">
                  <c:v>3323.0</c:v>
                </c:pt>
                <c:pt idx="3271">
                  <c:v>3324.0</c:v>
                </c:pt>
                <c:pt idx="3272">
                  <c:v>3325.0</c:v>
                </c:pt>
                <c:pt idx="3273">
                  <c:v>3328.0</c:v>
                </c:pt>
                <c:pt idx="3274">
                  <c:v>3329.0</c:v>
                </c:pt>
                <c:pt idx="3275">
                  <c:v>3330.0</c:v>
                </c:pt>
                <c:pt idx="3276">
                  <c:v>3331.0</c:v>
                </c:pt>
                <c:pt idx="3277">
                  <c:v>3332.0</c:v>
                </c:pt>
                <c:pt idx="3278">
                  <c:v>3333.0</c:v>
                </c:pt>
                <c:pt idx="3279">
                  <c:v>3334.0</c:v>
                </c:pt>
                <c:pt idx="3280">
                  <c:v>3335.0</c:v>
                </c:pt>
                <c:pt idx="3281">
                  <c:v>3336.0</c:v>
                </c:pt>
                <c:pt idx="3282">
                  <c:v>3337.0</c:v>
                </c:pt>
                <c:pt idx="3283">
                  <c:v>3339.0</c:v>
                </c:pt>
                <c:pt idx="3284">
                  <c:v>3340.0</c:v>
                </c:pt>
                <c:pt idx="3285">
                  <c:v>3341.0</c:v>
                </c:pt>
                <c:pt idx="3286">
                  <c:v>3342.0</c:v>
                </c:pt>
                <c:pt idx="3287">
                  <c:v>3343.0</c:v>
                </c:pt>
                <c:pt idx="3288">
                  <c:v>3344.0</c:v>
                </c:pt>
                <c:pt idx="3289">
                  <c:v>3345.0</c:v>
                </c:pt>
                <c:pt idx="3290">
                  <c:v>3347.0</c:v>
                </c:pt>
                <c:pt idx="3291">
                  <c:v>3348.0</c:v>
                </c:pt>
                <c:pt idx="3292">
                  <c:v>3349.0</c:v>
                </c:pt>
                <c:pt idx="3293">
                  <c:v>3350.0</c:v>
                </c:pt>
                <c:pt idx="3294">
                  <c:v>3351.0</c:v>
                </c:pt>
                <c:pt idx="3295">
                  <c:v>3352.0</c:v>
                </c:pt>
                <c:pt idx="3296">
                  <c:v>3353.0</c:v>
                </c:pt>
                <c:pt idx="3297">
                  <c:v>3354.0</c:v>
                </c:pt>
                <c:pt idx="3298">
                  <c:v>3355.0</c:v>
                </c:pt>
                <c:pt idx="3299">
                  <c:v>3357.0</c:v>
                </c:pt>
                <c:pt idx="3300">
                  <c:v>3358.0</c:v>
                </c:pt>
                <c:pt idx="3301">
                  <c:v>3360.0</c:v>
                </c:pt>
                <c:pt idx="3302">
                  <c:v>3361.0</c:v>
                </c:pt>
                <c:pt idx="3303">
                  <c:v>3362.0</c:v>
                </c:pt>
                <c:pt idx="3304">
                  <c:v>3364.0</c:v>
                </c:pt>
                <c:pt idx="3305">
                  <c:v>3367.0</c:v>
                </c:pt>
                <c:pt idx="3306">
                  <c:v>3368.0</c:v>
                </c:pt>
                <c:pt idx="3307">
                  <c:v>3370.0</c:v>
                </c:pt>
                <c:pt idx="3308">
                  <c:v>3372.0</c:v>
                </c:pt>
                <c:pt idx="3309">
                  <c:v>3373.0</c:v>
                </c:pt>
                <c:pt idx="3310">
                  <c:v>3374.0</c:v>
                </c:pt>
                <c:pt idx="3311">
                  <c:v>3377.0</c:v>
                </c:pt>
                <c:pt idx="3312">
                  <c:v>3378.0</c:v>
                </c:pt>
                <c:pt idx="3313">
                  <c:v>3379.0</c:v>
                </c:pt>
                <c:pt idx="3314">
                  <c:v>3381.0</c:v>
                </c:pt>
                <c:pt idx="3315">
                  <c:v>3382.0</c:v>
                </c:pt>
                <c:pt idx="3316">
                  <c:v>3383.0</c:v>
                </c:pt>
                <c:pt idx="3317">
                  <c:v>3385.0</c:v>
                </c:pt>
                <c:pt idx="3318">
                  <c:v>3386.0</c:v>
                </c:pt>
                <c:pt idx="3319">
                  <c:v>3387.0</c:v>
                </c:pt>
                <c:pt idx="3320">
                  <c:v>3388.0</c:v>
                </c:pt>
                <c:pt idx="3321">
                  <c:v>3389.0</c:v>
                </c:pt>
                <c:pt idx="3322">
                  <c:v>3390.0</c:v>
                </c:pt>
                <c:pt idx="3323">
                  <c:v>3393.0</c:v>
                </c:pt>
                <c:pt idx="3324">
                  <c:v>3394.0</c:v>
                </c:pt>
                <c:pt idx="3325">
                  <c:v>3395.0</c:v>
                </c:pt>
                <c:pt idx="3326">
                  <c:v>3399.0</c:v>
                </c:pt>
                <c:pt idx="3327">
                  <c:v>3402.0</c:v>
                </c:pt>
                <c:pt idx="3328">
                  <c:v>3403.0</c:v>
                </c:pt>
                <c:pt idx="3329">
                  <c:v>3405.0</c:v>
                </c:pt>
                <c:pt idx="3330">
                  <c:v>3406.0</c:v>
                </c:pt>
                <c:pt idx="3331">
                  <c:v>3407.0</c:v>
                </c:pt>
                <c:pt idx="3332">
                  <c:v>3408.0</c:v>
                </c:pt>
                <c:pt idx="3333">
                  <c:v>3411.0</c:v>
                </c:pt>
                <c:pt idx="3334">
                  <c:v>3413.0</c:v>
                </c:pt>
                <c:pt idx="3335">
                  <c:v>3414.0</c:v>
                </c:pt>
                <c:pt idx="3336">
                  <c:v>3417.0</c:v>
                </c:pt>
                <c:pt idx="3337">
                  <c:v>3418.0</c:v>
                </c:pt>
                <c:pt idx="3338">
                  <c:v>3421.0</c:v>
                </c:pt>
                <c:pt idx="3339">
                  <c:v>3424.0</c:v>
                </c:pt>
                <c:pt idx="3340">
                  <c:v>3425.0</c:v>
                </c:pt>
                <c:pt idx="3341">
                  <c:v>3426.0</c:v>
                </c:pt>
                <c:pt idx="3342">
                  <c:v>3430.0</c:v>
                </c:pt>
                <c:pt idx="3343">
                  <c:v>3432.0</c:v>
                </c:pt>
                <c:pt idx="3344">
                  <c:v>3433.0</c:v>
                </c:pt>
                <c:pt idx="3345">
                  <c:v>3434.0</c:v>
                </c:pt>
                <c:pt idx="3346">
                  <c:v>3435.0</c:v>
                </c:pt>
                <c:pt idx="3347">
                  <c:v>3437.0</c:v>
                </c:pt>
                <c:pt idx="3348">
                  <c:v>3438.0</c:v>
                </c:pt>
                <c:pt idx="3349">
                  <c:v>3440.0</c:v>
                </c:pt>
                <c:pt idx="3350">
                  <c:v>3441.0</c:v>
                </c:pt>
                <c:pt idx="3351">
                  <c:v>3442.0</c:v>
                </c:pt>
                <c:pt idx="3352">
                  <c:v>3443.0</c:v>
                </c:pt>
                <c:pt idx="3353">
                  <c:v>3444.0</c:v>
                </c:pt>
                <c:pt idx="3354">
                  <c:v>3445.0</c:v>
                </c:pt>
                <c:pt idx="3355">
                  <c:v>3446.0</c:v>
                </c:pt>
                <c:pt idx="3356">
                  <c:v>3447.0</c:v>
                </c:pt>
                <c:pt idx="3357">
                  <c:v>3451.0</c:v>
                </c:pt>
                <c:pt idx="3358">
                  <c:v>3453.0</c:v>
                </c:pt>
                <c:pt idx="3359">
                  <c:v>3457.0</c:v>
                </c:pt>
                <c:pt idx="3360">
                  <c:v>3458.0</c:v>
                </c:pt>
                <c:pt idx="3361">
                  <c:v>3459.0</c:v>
                </c:pt>
                <c:pt idx="3362">
                  <c:v>3461.0</c:v>
                </c:pt>
                <c:pt idx="3363">
                  <c:v>3462.0</c:v>
                </c:pt>
                <c:pt idx="3364">
                  <c:v>3465.0</c:v>
                </c:pt>
                <c:pt idx="3365">
                  <c:v>3466.0</c:v>
                </c:pt>
                <c:pt idx="3366">
                  <c:v>3467.0</c:v>
                </c:pt>
                <c:pt idx="3367">
                  <c:v>3468.0</c:v>
                </c:pt>
                <c:pt idx="3368">
                  <c:v>3469.0</c:v>
                </c:pt>
                <c:pt idx="3369">
                  <c:v>3471.0</c:v>
                </c:pt>
                <c:pt idx="3370">
                  <c:v>3474.0</c:v>
                </c:pt>
                <c:pt idx="3371">
                  <c:v>3475.0</c:v>
                </c:pt>
                <c:pt idx="3372">
                  <c:v>3478.0</c:v>
                </c:pt>
                <c:pt idx="3373">
                  <c:v>3482.0</c:v>
                </c:pt>
                <c:pt idx="3374">
                  <c:v>3486.0</c:v>
                </c:pt>
                <c:pt idx="3375">
                  <c:v>3488.0</c:v>
                </c:pt>
                <c:pt idx="3376">
                  <c:v>3490.0</c:v>
                </c:pt>
                <c:pt idx="3377">
                  <c:v>3494.0</c:v>
                </c:pt>
                <c:pt idx="3378">
                  <c:v>3495.0</c:v>
                </c:pt>
                <c:pt idx="3379">
                  <c:v>3497.0</c:v>
                </c:pt>
                <c:pt idx="3380">
                  <c:v>3498.0</c:v>
                </c:pt>
                <c:pt idx="3381">
                  <c:v>3499.0</c:v>
                </c:pt>
                <c:pt idx="3382">
                  <c:v>3500.0</c:v>
                </c:pt>
                <c:pt idx="3383">
                  <c:v>3502.0</c:v>
                </c:pt>
                <c:pt idx="3384">
                  <c:v>3503.0</c:v>
                </c:pt>
                <c:pt idx="3385">
                  <c:v>3506.0</c:v>
                </c:pt>
                <c:pt idx="3386">
                  <c:v>3508.0</c:v>
                </c:pt>
                <c:pt idx="3387">
                  <c:v>3509.0</c:v>
                </c:pt>
                <c:pt idx="3388">
                  <c:v>3510.0</c:v>
                </c:pt>
                <c:pt idx="3389">
                  <c:v>3511.0</c:v>
                </c:pt>
                <c:pt idx="3390">
                  <c:v>3513.0</c:v>
                </c:pt>
                <c:pt idx="3391">
                  <c:v>3514.0</c:v>
                </c:pt>
                <c:pt idx="3392">
                  <c:v>3515.0</c:v>
                </c:pt>
                <c:pt idx="3393">
                  <c:v>3517.0</c:v>
                </c:pt>
                <c:pt idx="3394">
                  <c:v>3518.0</c:v>
                </c:pt>
                <c:pt idx="3395">
                  <c:v>3519.0</c:v>
                </c:pt>
                <c:pt idx="3396">
                  <c:v>3521.0</c:v>
                </c:pt>
                <c:pt idx="3397">
                  <c:v>3522.0</c:v>
                </c:pt>
                <c:pt idx="3398">
                  <c:v>3524.0</c:v>
                </c:pt>
                <c:pt idx="3399">
                  <c:v>3528.0</c:v>
                </c:pt>
                <c:pt idx="3400">
                  <c:v>3529.0</c:v>
                </c:pt>
                <c:pt idx="3401">
                  <c:v>3531.0</c:v>
                </c:pt>
                <c:pt idx="3402">
                  <c:v>3532.0</c:v>
                </c:pt>
                <c:pt idx="3403">
                  <c:v>3533.0</c:v>
                </c:pt>
                <c:pt idx="3404">
                  <c:v>3535.0</c:v>
                </c:pt>
                <c:pt idx="3405">
                  <c:v>3537.0</c:v>
                </c:pt>
                <c:pt idx="3406">
                  <c:v>3541.0</c:v>
                </c:pt>
                <c:pt idx="3407">
                  <c:v>3544.0</c:v>
                </c:pt>
                <c:pt idx="3408">
                  <c:v>3546.0</c:v>
                </c:pt>
                <c:pt idx="3409">
                  <c:v>3547.0</c:v>
                </c:pt>
                <c:pt idx="3410">
                  <c:v>3549.0</c:v>
                </c:pt>
                <c:pt idx="3411">
                  <c:v>3550.0</c:v>
                </c:pt>
                <c:pt idx="3412">
                  <c:v>3551.0</c:v>
                </c:pt>
                <c:pt idx="3413">
                  <c:v>3552.0</c:v>
                </c:pt>
                <c:pt idx="3414">
                  <c:v>3553.0</c:v>
                </c:pt>
                <c:pt idx="3415">
                  <c:v>3554.0</c:v>
                </c:pt>
                <c:pt idx="3416">
                  <c:v>3557.0</c:v>
                </c:pt>
                <c:pt idx="3417">
                  <c:v>3558.0</c:v>
                </c:pt>
                <c:pt idx="3418">
                  <c:v>3560.0</c:v>
                </c:pt>
                <c:pt idx="3419">
                  <c:v>3561.0</c:v>
                </c:pt>
                <c:pt idx="3420">
                  <c:v>3562.0</c:v>
                </c:pt>
                <c:pt idx="3421">
                  <c:v>3563.0</c:v>
                </c:pt>
                <c:pt idx="3422">
                  <c:v>3564.0</c:v>
                </c:pt>
                <c:pt idx="3423">
                  <c:v>3567.0</c:v>
                </c:pt>
                <c:pt idx="3424">
                  <c:v>3568.0</c:v>
                </c:pt>
                <c:pt idx="3425">
                  <c:v>3569.0</c:v>
                </c:pt>
                <c:pt idx="3426">
                  <c:v>3570.0</c:v>
                </c:pt>
                <c:pt idx="3427">
                  <c:v>3572.0</c:v>
                </c:pt>
                <c:pt idx="3428">
                  <c:v>3573.0</c:v>
                </c:pt>
                <c:pt idx="3429">
                  <c:v>3580.0</c:v>
                </c:pt>
                <c:pt idx="3430">
                  <c:v>3581.0</c:v>
                </c:pt>
                <c:pt idx="3431">
                  <c:v>3584.0</c:v>
                </c:pt>
                <c:pt idx="3432">
                  <c:v>3585.0</c:v>
                </c:pt>
                <c:pt idx="3433">
                  <c:v>3587.0</c:v>
                </c:pt>
                <c:pt idx="3434">
                  <c:v>3588.0</c:v>
                </c:pt>
                <c:pt idx="3435">
                  <c:v>3589.0</c:v>
                </c:pt>
                <c:pt idx="3436">
                  <c:v>3594.0</c:v>
                </c:pt>
                <c:pt idx="3437">
                  <c:v>3595.0</c:v>
                </c:pt>
                <c:pt idx="3438">
                  <c:v>3596.0</c:v>
                </c:pt>
                <c:pt idx="3439">
                  <c:v>3598.0</c:v>
                </c:pt>
                <c:pt idx="3440">
                  <c:v>3599.0</c:v>
                </c:pt>
                <c:pt idx="3441">
                  <c:v>3601.0</c:v>
                </c:pt>
                <c:pt idx="3442">
                  <c:v>3604.0</c:v>
                </c:pt>
                <c:pt idx="3443">
                  <c:v>3608.0</c:v>
                </c:pt>
                <c:pt idx="3444">
                  <c:v>3611.0</c:v>
                </c:pt>
                <c:pt idx="3445">
                  <c:v>3612.0</c:v>
                </c:pt>
                <c:pt idx="3446">
                  <c:v>3615.0</c:v>
                </c:pt>
                <c:pt idx="3447">
                  <c:v>3616.0</c:v>
                </c:pt>
                <c:pt idx="3448">
                  <c:v>3617.0</c:v>
                </c:pt>
                <c:pt idx="3449">
                  <c:v>3618.0</c:v>
                </c:pt>
                <c:pt idx="3450">
                  <c:v>3619.0</c:v>
                </c:pt>
                <c:pt idx="3451">
                  <c:v>3620.0</c:v>
                </c:pt>
                <c:pt idx="3452">
                  <c:v>3623.0</c:v>
                </c:pt>
                <c:pt idx="3453">
                  <c:v>3625.0</c:v>
                </c:pt>
                <c:pt idx="3454">
                  <c:v>3626.0</c:v>
                </c:pt>
                <c:pt idx="3455">
                  <c:v>3629.0</c:v>
                </c:pt>
                <c:pt idx="3456">
                  <c:v>3630.0</c:v>
                </c:pt>
                <c:pt idx="3457">
                  <c:v>3632.0</c:v>
                </c:pt>
                <c:pt idx="3458">
                  <c:v>3633.0</c:v>
                </c:pt>
                <c:pt idx="3459">
                  <c:v>3634.0</c:v>
                </c:pt>
                <c:pt idx="3460">
                  <c:v>3636.0</c:v>
                </c:pt>
                <c:pt idx="3461">
                  <c:v>3639.0</c:v>
                </c:pt>
                <c:pt idx="3462">
                  <c:v>3640.0</c:v>
                </c:pt>
                <c:pt idx="3463">
                  <c:v>3643.0</c:v>
                </c:pt>
                <c:pt idx="3464">
                  <c:v>3645.0</c:v>
                </c:pt>
                <c:pt idx="3465">
                  <c:v>3646.0</c:v>
                </c:pt>
                <c:pt idx="3466">
                  <c:v>3649.0</c:v>
                </c:pt>
                <c:pt idx="3467">
                  <c:v>3650.0</c:v>
                </c:pt>
                <c:pt idx="3468">
                  <c:v>3651.0</c:v>
                </c:pt>
                <c:pt idx="3469">
                  <c:v>3652.0</c:v>
                </c:pt>
                <c:pt idx="3470">
                  <c:v>3653.0</c:v>
                </c:pt>
                <c:pt idx="3471">
                  <c:v>3657.0</c:v>
                </c:pt>
                <c:pt idx="3472">
                  <c:v>3658.0</c:v>
                </c:pt>
                <c:pt idx="3473">
                  <c:v>3661.0</c:v>
                </c:pt>
                <c:pt idx="3474">
                  <c:v>3667.0</c:v>
                </c:pt>
                <c:pt idx="3475">
                  <c:v>3669.0</c:v>
                </c:pt>
                <c:pt idx="3476">
                  <c:v>3674.0</c:v>
                </c:pt>
                <c:pt idx="3477">
                  <c:v>3675.0</c:v>
                </c:pt>
                <c:pt idx="3478">
                  <c:v>3676.0</c:v>
                </c:pt>
                <c:pt idx="3479">
                  <c:v>3679.0</c:v>
                </c:pt>
                <c:pt idx="3480">
                  <c:v>3680.0</c:v>
                </c:pt>
                <c:pt idx="3481">
                  <c:v>3685.0</c:v>
                </c:pt>
                <c:pt idx="3482">
                  <c:v>3686.0</c:v>
                </c:pt>
                <c:pt idx="3483">
                  <c:v>3689.0</c:v>
                </c:pt>
                <c:pt idx="3484">
                  <c:v>3690.0</c:v>
                </c:pt>
                <c:pt idx="3485">
                  <c:v>3692.0</c:v>
                </c:pt>
                <c:pt idx="3486">
                  <c:v>3693.0</c:v>
                </c:pt>
                <c:pt idx="3487">
                  <c:v>3694.0</c:v>
                </c:pt>
                <c:pt idx="3488">
                  <c:v>3697.0</c:v>
                </c:pt>
                <c:pt idx="3489">
                  <c:v>3698.0</c:v>
                </c:pt>
                <c:pt idx="3490">
                  <c:v>3702.0</c:v>
                </c:pt>
                <c:pt idx="3491">
                  <c:v>3703.0</c:v>
                </c:pt>
                <c:pt idx="3492">
                  <c:v>3707.0</c:v>
                </c:pt>
                <c:pt idx="3493">
                  <c:v>3709.0</c:v>
                </c:pt>
                <c:pt idx="3494">
                  <c:v>3711.0</c:v>
                </c:pt>
                <c:pt idx="3495">
                  <c:v>3713.0</c:v>
                </c:pt>
                <c:pt idx="3496">
                  <c:v>3717.0</c:v>
                </c:pt>
                <c:pt idx="3497">
                  <c:v>3719.0</c:v>
                </c:pt>
                <c:pt idx="3498">
                  <c:v>3723.0</c:v>
                </c:pt>
                <c:pt idx="3499">
                  <c:v>3724.0</c:v>
                </c:pt>
                <c:pt idx="3500">
                  <c:v>3725.0</c:v>
                </c:pt>
                <c:pt idx="3501">
                  <c:v>3726.0</c:v>
                </c:pt>
                <c:pt idx="3502">
                  <c:v>3727.0</c:v>
                </c:pt>
                <c:pt idx="3503">
                  <c:v>3739.0</c:v>
                </c:pt>
                <c:pt idx="3504">
                  <c:v>3743.0</c:v>
                </c:pt>
                <c:pt idx="3505">
                  <c:v>3745.0</c:v>
                </c:pt>
                <c:pt idx="3506">
                  <c:v>3755.0</c:v>
                </c:pt>
                <c:pt idx="3507">
                  <c:v>3756.0</c:v>
                </c:pt>
                <c:pt idx="3508">
                  <c:v>3760.0</c:v>
                </c:pt>
                <c:pt idx="3509">
                  <c:v>3764.0</c:v>
                </c:pt>
                <c:pt idx="3510">
                  <c:v>3765.0</c:v>
                </c:pt>
                <c:pt idx="3511">
                  <c:v>3766.0</c:v>
                </c:pt>
                <c:pt idx="3512">
                  <c:v>3770.0</c:v>
                </c:pt>
                <c:pt idx="3513">
                  <c:v>3775.0</c:v>
                </c:pt>
                <c:pt idx="3514">
                  <c:v>3776.0</c:v>
                </c:pt>
                <c:pt idx="3515">
                  <c:v>3777.0</c:v>
                </c:pt>
                <c:pt idx="3516">
                  <c:v>3779.0</c:v>
                </c:pt>
                <c:pt idx="3517">
                  <c:v>3780.0</c:v>
                </c:pt>
                <c:pt idx="3518">
                  <c:v>3781.0</c:v>
                </c:pt>
                <c:pt idx="3519">
                  <c:v>3784.0</c:v>
                </c:pt>
                <c:pt idx="3520">
                  <c:v>3788.0</c:v>
                </c:pt>
                <c:pt idx="3521">
                  <c:v>3797.0</c:v>
                </c:pt>
                <c:pt idx="3522">
                  <c:v>3803.0</c:v>
                </c:pt>
                <c:pt idx="3523">
                  <c:v>3806.0</c:v>
                </c:pt>
                <c:pt idx="3524">
                  <c:v>3807.0</c:v>
                </c:pt>
                <c:pt idx="3525">
                  <c:v>3809.0</c:v>
                </c:pt>
                <c:pt idx="3526">
                  <c:v>3810.0</c:v>
                </c:pt>
                <c:pt idx="3527">
                  <c:v>3813.0</c:v>
                </c:pt>
                <c:pt idx="3528">
                  <c:v>3816.0</c:v>
                </c:pt>
                <c:pt idx="3529">
                  <c:v>3818.0</c:v>
                </c:pt>
                <c:pt idx="3530">
                  <c:v>3822.0</c:v>
                </c:pt>
                <c:pt idx="3531">
                  <c:v>3823.0</c:v>
                </c:pt>
                <c:pt idx="3532">
                  <c:v>3834.0</c:v>
                </c:pt>
                <c:pt idx="3533">
                  <c:v>3838.0</c:v>
                </c:pt>
                <c:pt idx="3534">
                  <c:v>3840.0</c:v>
                </c:pt>
                <c:pt idx="3535">
                  <c:v>3845.0</c:v>
                </c:pt>
                <c:pt idx="3536">
                  <c:v>3846.0</c:v>
                </c:pt>
                <c:pt idx="3537">
                  <c:v>3847.0</c:v>
                </c:pt>
                <c:pt idx="3538">
                  <c:v>3849.0</c:v>
                </c:pt>
                <c:pt idx="3539">
                  <c:v>3852.0</c:v>
                </c:pt>
                <c:pt idx="3540">
                  <c:v>3854.0</c:v>
                </c:pt>
                <c:pt idx="3541">
                  <c:v>3856.0</c:v>
                </c:pt>
                <c:pt idx="3542">
                  <c:v>3857.0</c:v>
                </c:pt>
                <c:pt idx="3543">
                  <c:v>3858.0</c:v>
                </c:pt>
                <c:pt idx="3544">
                  <c:v>3862.0</c:v>
                </c:pt>
                <c:pt idx="3545">
                  <c:v>3864.0</c:v>
                </c:pt>
                <c:pt idx="3546">
                  <c:v>3869.0</c:v>
                </c:pt>
                <c:pt idx="3547">
                  <c:v>3870.0</c:v>
                </c:pt>
                <c:pt idx="3548">
                  <c:v>3874.0</c:v>
                </c:pt>
                <c:pt idx="3549">
                  <c:v>3875.0</c:v>
                </c:pt>
                <c:pt idx="3550">
                  <c:v>3876.0</c:v>
                </c:pt>
                <c:pt idx="3551">
                  <c:v>3881.0</c:v>
                </c:pt>
                <c:pt idx="3552">
                  <c:v>3882.0</c:v>
                </c:pt>
                <c:pt idx="3553">
                  <c:v>3890.0</c:v>
                </c:pt>
                <c:pt idx="3554">
                  <c:v>3894.0</c:v>
                </c:pt>
                <c:pt idx="3555">
                  <c:v>3895.0</c:v>
                </c:pt>
                <c:pt idx="3556">
                  <c:v>3899.0</c:v>
                </c:pt>
                <c:pt idx="3557">
                  <c:v>3901.0</c:v>
                </c:pt>
                <c:pt idx="3558">
                  <c:v>3902.0</c:v>
                </c:pt>
                <c:pt idx="3559">
                  <c:v>3903.0</c:v>
                </c:pt>
                <c:pt idx="3560">
                  <c:v>3904.0</c:v>
                </c:pt>
                <c:pt idx="3561">
                  <c:v>3908.0</c:v>
                </c:pt>
                <c:pt idx="3562">
                  <c:v>3914.0</c:v>
                </c:pt>
                <c:pt idx="3563">
                  <c:v>3915.0</c:v>
                </c:pt>
                <c:pt idx="3564">
                  <c:v>3919.0</c:v>
                </c:pt>
                <c:pt idx="3565">
                  <c:v>3921.0</c:v>
                </c:pt>
                <c:pt idx="3566">
                  <c:v>3922.0</c:v>
                </c:pt>
                <c:pt idx="3567">
                  <c:v>3934.0</c:v>
                </c:pt>
                <c:pt idx="3568">
                  <c:v>3935.0</c:v>
                </c:pt>
                <c:pt idx="3569">
                  <c:v>3937.0</c:v>
                </c:pt>
                <c:pt idx="3570">
                  <c:v>3939.0</c:v>
                </c:pt>
                <c:pt idx="3571">
                  <c:v>3940.0</c:v>
                </c:pt>
                <c:pt idx="3572">
                  <c:v>3946.0</c:v>
                </c:pt>
                <c:pt idx="3573">
                  <c:v>3948.0</c:v>
                </c:pt>
                <c:pt idx="3574">
                  <c:v>3949.0</c:v>
                </c:pt>
                <c:pt idx="3575">
                  <c:v>3950.0</c:v>
                </c:pt>
                <c:pt idx="3576">
                  <c:v>3953.0</c:v>
                </c:pt>
                <c:pt idx="3577">
                  <c:v>3955.0</c:v>
                </c:pt>
                <c:pt idx="3578">
                  <c:v>3956.0</c:v>
                </c:pt>
                <c:pt idx="3579">
                  <c:v>3959.0</c:v>
                </c:pt>
                <c:pt idx="3580">
                  <c:v>3967.0</c:v>
                </c:pt>
                <c:pt idx="3581">
                  <c:v>3969.0</c:v>
                </c:pt>
                <c:pt idx="3582">
                  <c:v>3970.0</c:v>
                </c:pt>
                <c:pt idx="3583">
                  <c:v>3973.0</c:v>
                </c:pt>
                <c:pt idx="3584">
                  <c:v>3974.0</c:v>
                </c:pt>
                <c:pt idx="3585">
                  <c:v>3975.0</c:v>
                </c:pt>
                <c:pt idx="3586">
                  <c:v>3979.0</c:v>
                </c:pt>
                <c:pt idx="3587">
                  <c:v>3988.0</c:v>
                </c:pt>
                <c:pt idx="3588">
                  <c:v>3995.0</c:v>
                </c:pt>
                <c:pt idx="3589">
                  <c:v>3997.0</c:v>
                </c:pt>
                <c:pt idx="3590">
                  <c:v>4001.0</c:v>
                </c:pt>
                <c:pt idx="3591">
                  <c:v>4007.0</c:v>
                </c:pt>
                <c:pt idx="3592">
                  <c:v>4017.0</c:v>
                </c:pt>
                <c:pt idx="3593">
                  <c:v>4022.0</c:v>
                </c:pt>
                <c:pt idx="3594">
                  <c:v>4023.0</c:v>
                </c:pt>
                <c:pt idx="3595">
                  <c:v>4024.0</c:v>
                </c:pt>
                <c:pt idx="3596">
                  <c:v>4026.0</c:v>
                </c:pt>
                <c:pt idx="3597">
                  <c:v>4028.0</c:v>
                </c:pt>
                <c:pt idx="3598">
                  <c:v>4032.0</c:v>
                </c:pt>
                <c:pt idx="3599">
                  <c:v>4040.0</c:v>
                </c:pt>
                <c:pt idx="3600">
                  <c:v>4042.0</c:v>
                </c:pt>
                <c:pt idx="3601">
                  <c:v>4048.0</c:v>
                </c:pt>
                <c:pt idx="3602">
                  <c:v>4052.0</c:v>
                </c:pt>
                <c:pt idx="3603">
                  <c:v>4054.0</c:v>
                </c:pt>
                <c:pt idx="3604">
                  <c:v>4057.0</c:v>
                </c:pt>
                <c:pt idx="3605">
                  <c:v>4059.0</c:v>
                </c:pt>
                <c:pt idx="3606">
                  <c:v>4073.0</c:v>
                </c:pt>
                <c:pt idx="3607">
                  <c:v>4081.0</c:v>
                </c:pt>
                <c:pt idx="3608">
                  <c:v>4083.0</c:v>
                </c:pt>
                <c:pt idx="3609">
                  <c:v>4086.0</c:v>
                </c:pt>
                <c:pt idx="3610">
                  <c:v>4091.0</c:v>
                </c:pt>
                <c:pt idx="3611">
                  <c:v>4092.0</c:v>
                </c:pt>
                <c:pt idx="3612">
                  <c:v>4106.0</c:v>
                </c:pt>
                <c:pt idx="3613">
                  <c:v>4109.0</c:v>
                </c:pt>
                <c:pt idx="3614">
                  <c:v>4110.0</c:v>
                </c:pt>
                <c:pt idx="3615">
                  <c:v>4122.0</c:v>
                </c:pt>
                <c:pt idx="3616">
                  <c:v>4123.0</c:v>
                </c:pt>
                <c:pt idx="3617">
                  <c:v>4128.0</c:v>
                </c:pt>
                <c:pt idx="3618">
                  <c:v>4137.0</c:v>
                </c:pt>
                <c:pt idx="3619">
                  <c:v>4143.0</c:v>
                </c:pt>
                <c:pt idx="3620">
                  <c:v>4150.0</c:v>
                </c:pt>
                <c:pt idx="3621">
                  <c:v>4160.0</c:v>
                </c:pt>
                <c:pt idx="3622">
                  <c:v>4168.0</c:v>
                </c:pt>
                <c:pt idx="3623">
                  <c:v>4174.0</c:v>
                </c:pt>
                <c:pt idx="3624">
                  <c:v>4175.0</c:v>
                </c:pt>
                <c:pt idx="3625">
                  <c:v>4179.0</c:v>
                </c:pt>
                <c:pt idx="3626">
                  <c:v>4180.0</c:v>
                </c:pt>
                <c:pt idx="3627">
                  <c:v>4192.0</c:v>
                </c:pt>
                <c:pt idx="3628">
                  <c:v>4195.0</c:v>
                </c:pt>
                <c:pt idx="3629">
                  <c:v>4199.0</c:v>
                </c:pt>
                <c:pt idx="3630">
                  <c:v>4219.0</c:v>
                </c:pt>
                <c:pt idx="3631">
                  <c:v>4220.0</c:v>
                </c:pt>
                <c:pt idx="3632">
                  <c:v>4229.0</c:v>
                </c:pt>
                <c:pt idx="3633">
                  <c:v>4245.0</c:v>
                </c:pt>
                <c:pt idx="3634">
                  <c:v>4263.0</c:v>
                </c:pt>
                <c:pt idx="3635">
                  <c:v>4276.0</c:v>
                </c:pt>
                <c:pt idx="3636">
                  <c:v>4279.0</c:v>
                </c:pt>
                <c:pt idx="3637">
                  <c:v>4294.0</c:v>
                </c:pt>
                <c:pt idx="3638">
                  <c:v>4296.0</c:v>
                </c:pt>
                <c:pt idx="3639">
                  <c:v>4308.0</c:v>
                </c:pt>
                <c:pt idx="3640">
                  <c:v>4327.0</c:v>
                </c:pt>
                <c:pt idx="3641">
                  <c:v>4332.0</c:v>
                </c:pt>
                <c:pt idx="3642">
                  <c:v>4334.0</c:v>
                </c:pt>
                <c:pt idx="3643">
                  <c:v>4356.0</c:v>
                </c:pt>
                <c:pt idx="3644">
                  <c:v>4361.0</c:v>
                </c:pt>
                <c:pt idx="3645">
                  <c:v>4363.0</c:v>
                </c:pt>
                <c:pt idx="3646">
                  <c:v>4375.0</c:v>
                </c:pt>
                <c:pt idx="3647">
                  <c:v>4376.0</c:v>
                </c:pt>
                <c:pt idx="3648">
                  <c:v>4382.0</c:v>
                </c:pt>
                <c:pt idx="3649">
                  <c:v>4389.0</c:v>
                </c:pt>
                <c:pt idx="3650">
                  <c:v>4401.0</c:v>
                </c:pt>
                <c:pt idx="3651">
                  <c:v>4403.0</c:v>
                </c:pt>
                <c:pt idx="3652">
                  <c:v>4412.0</c:v>
                </c:pt>
                <c:pt idx="3653">
                  <c:v>4415.0</c:v>
                </c:pt>
                <c:pt idx="3654">
                  <c:v>4471.0</c:v>
                </c:pt>
                <c:pt idx="3655">
                  <c:v>4487.0</c:v>
                </c:pt>
                <c:pt idx="3656">
                  <c:v>4489.0</c:v>
                </c:pt>
                <c:pt idx="3657">
                  <c:v>4553.0</c:v>
                </c:pt>
                <c:pt idx="3658">
                  <c:v>4588.0</c:v>
                </c:pt>
                <c:pt idx="3659">
                  <c:v>4589.0</c:v>
                </c:pt>
                <c:pt idx="3660">
                  <c:v>4598.0</c:v>
                </c:pt>
                <c:pt idx="3661">
                  <c:v>4608.0</c:v>
                </c:pt>
                <c:pt idx="3662">
                  <c:v>4635.0</c:v>
                </c:pt>
                <c:pt idx="3663">
                  <c:v>4637.0</c:v>
                </c:pt>
                <c:pt idx="3664">
                  <c:v>4657.0</c:v>
                </c:pt>
                <c:pt idx="3665">
                  <c:v>4716.0</c:v>
                </c:pt>
                <c:pt idx="3666">
                  <c:v>4727.0</c:v>
                </c:pt>
                <c:pt idx="3667">
                  <c:v>4730.0</c:v>
                </c:pt>
                <c:pt idx="3668">
                  <c:v>4789.0</c:v>
                </c:pt>
                <c:pt idx="3669">
                  <c:v>4819.0</c:v>
                </c:pt>
                <c:pt idx="3670">
                  <c:v>4837.0</c:v>
                </c:pt>
                <c:pt idx="3671">
                  <c:v>4929.0</c:v>
                </c:pt>
                <c:pt idx="3672">
                  <c:v>4955.0</c:v>
                </c:pt>
                <c:pt idx="3673">
                  <c:v>4989.0</c:v>
                </c:pt>
                <c:pt idx="3674">
                  <c:v>5005.0</c:v>
                </c:pt>
                <c:pt idx="3675">
                  <c:v>5049.0</c:v>
                </c:pt>
                <c:pt idx="3676">
                  <c:v>5071.0</c:v>
                </c:pt>
                <c:pt idx="3677">
                  <c:v>5144.0</c:v>
                </c:pt>
                <c:pt idx="3678">
                  <c:v>5195.0</c:v>
                </c:pt>
                <c:pt idx="3679">
                  <c:v>5217.0</c:v>
                </c:pt>
                <c:pt idx="3680">
                  <c:v>5247.0</c:v>
                </c:pt>
                <c:pt idx="3681">
                  <c:v>5267.0</c:v>
                </c:pt>
                <c:pt idx="3682">
                  <c:v>5671.0</c:v>
                </c:pt>
              </c:numCache>
            </c:numRef>
          </c:xVal>
          <c:yVal>
            <c:numRef>
              <c:f>Sheet4!$H:$H</c:f>
              <c:numCache>
                <c:formatCode>0.00E+00</c:formatCode>
                <c:ptCount val="1048576"/>
                <c:pt idx="0" formatCode="General">
                  <c:v>0.00100303920880267</c:v>
                </c:pt>
                <c:pt idx="1">
                  <c:v>0.000832522543306217</c:v>
                </c:pt>
                <c:pt idx="2">
                  <c:v>0.000882674503746351</c:v>
                </c:pt>
                <c:pt idx="3">
                  <c:v>0.000922796072098458</c:v>
                </c:pt>
                <c:pt idx="4" formatCode="General">
                  <c:v>0.00102309999297872</c:v>
                </c:pt>
                <c:pt idx="5" formatCode="General">
                  <c:v>0.0010531911692428</c:v>
                </c:pt>
                <c:pt idx="6">
                  <c:v>0.000932826464186485</c:v>
                </c:pt>
                <c:pt idx="7" formatCode="General">
                  <c:v>0.00107325195341885</c:v>
                </c:pt>
                <c:pt idx="8">
                  <c:v>0.000752279406602004</c:v>
                </c:pt>
                <c:pt idx="9" formatCode="General">
                  <c:v>0.00103313038506675</c:v>
                </c:pt>
                <c:pt idx="10">
                  <c:v>0.000912765680010431</c:v>
                </c:pt>
                <c:pt idx="11">
                  <c:v>0.000822492151218191</c:v>
                </c:pt>
                <c:pt idx="12" formatCode="General">
                  <c:v>0.00103313038506675</c:v>
                </c:pt>
                <c:pt idx="13" formatCode="General">
                  <c:v>0.00100303920880267</c:v>
                </c:pt>
                <c:pt idx="14">
                  <c:v>0.000993008816714645</c:v>
                </c:pt>
                <c:pt idx="15">
                  <c:v>0.000972948032538591</c:v>
                </c:pt>
                <c:pt idx="16">
                  <c:v>0.000822492151218191</c:v>
                </c:pt>
                <c:pt idx="17" formatCode="General">
                  <c:v>0.00101306960089069</c:v>
                </c:pt>
                <c:pt idx="18">
                  <c:v>0.000922796072098458</c:v>
                </c:pt>
                <c:pt idx="19">
                  <c:v>0.000972948032538591</c:v>
                </c:pt>
                <c:pt idx="20" formatCode="General">
                  <c:v>0.00116352548221109</c:v>
                </c:pt>
                <c:pt idx="21">
                  <c:v>0.000892704895834378</c:v>
                </c:pt>
                <c:pt idx="22">
                  <c:v>0.000772340190778057</c:v>
                </c:pt>
                <c:pt idx="23">
                  <c:v>0.000822492151218191</c:v>
                </c:pt>
                <c:pt idx="24" formatCode="General">
                  <c:v>0.00108328234550688</c:v>
                </c:pt>
                <c:pt idx="25">
                  <c:v>0.00076230979869003</c:v>
                </c:pt>
                <c:pt idx="26">
                  <c:v>0.000812461759130164</c:v>
                </c:pt>
                <c:pt idx="27">
                  <c:v>0.000872644111658324</c:v>
                </c:pt>
                <c:pt idx="28" formatCode="General">
                  <c:v>0.0010531911692428</c:v>
                </c:pt>
                <c:pt idx="29">
                  <c:v>0.000962917640450565</c:v>
                </c:pt>
                <c:pt idx="30">
                  <c:v>0.000912765680010431</c:v>
                </c:pt>
                <c:pt idx="31">
                  <c:v>0.000772340190778057</c:v>
                </c:pt>
                <c:pt idx="32" formatCode="General">
                  <c:v>0.00104316077715477</c:v>
                </c:pt>
                <c:pt idx="33">
                  <c:v>0.000902735287922404</c:v>
                </c:pt>
                <c:pt idx="34" formatCode="General">
                  <c:v>0.00103313038506675</c:v>
                </c:pt>
                <c:pt idx="35" formatCode="General">
                  <c:v>0.00101306960089069</c:v>
                </c:pt>
                <c:pt idx="36" formatCode="General">
                  <c:v>0.00106322156133083</c:v>
                </c:pt>
                <c:pt idx="37" formatCode="General">
                  <c:v>0.00101306960089069</c:v>
                </c:pt>
                <c:pt idx="38" formatCode="General">
                  <c:v>0.00102309999297872</c:v>
                </c:pt>
                <c:pt idx="39" formatCode="General">
                  <c:v>0.00110334312968293</c:v>
                </c:pt>
                <c:pt idx="40">
                  <c:v>0.000842552935394244</c:v>
                </c:pt>
                <c:pt idx="41" formatCode="General">
                  <c:v>0.00104316077715477</c:v>
                </c:pt>
                <c:pt idx="42">
                  <c:v>0.000962917640450565</c:v>
                </c:pt>
                <c:pt idx="43" formatCode="General">
                  <c:v>0.00100303920880267</c:v>
                </c:pt>
                <c:pt idx="44">
                  <c:v>0.000912765680010431</c:v>
                </c:pt>
                <c:pt idx="45">
                  <c:v>0.000972948032538591</c:v>
                </c:pt>
                <c:pt idx="46">
                  <c:v>0.000772340190778057</c:v>
                </c:pt>
                <c:pt idx="47">
                  <c:v>0.000842552935394244</c:v>
                </c:pt>
                <c:pt idx="48">
                  <c:v>0.000932826464186485</c:v>
                </c:pt>
                <c:pt idx="49">
                  <c:v>0.000812461759130164</c:v>
                </c:pt>
                <c:pt idx="50">
                  <c:v>0.00076230979869003</c:v>
                </c:pt>
                <c:pt idx="51">
                  <c:v>0.000812461759130164</c:v>
                </c:pt>
                <c:pt idx="52">
                  <c:v>0.000982978424626618</c:v>
                </c:pt>
                <c:pt idx="53">
                  <c:v>0.000792400974954111</c:v>
                </c:pt>
                <c:pt idx="54">
                  <c:v>0.000902735287922404</c:v>
                </c:pt>
                <c:pt idx="55" formatCode="General">
                  <c:v>0.00101306960089069</c:v>
                </c:pt>
                <c:pt idx="56">
                  <c:v>0.000892704895834378</c:v>
                </c:pt>
                <c:pt idx="57">
                  <c:v>0.000662005877809763</c:v>
                </c:pt>
                <c:pt idx="58">
                  <c:v>0.000952887248362538</c:v>
                </c:pt>
                <c:pt idx="59">
                  <c:v>0.000842552935394244</c:v>
                </c:pt>
                <c:pt idx="60">
                  <c:v>0.000802431367042137</c:v>
                </c:pt>
                <c:pt idx="61">
                  <c:v>0.000782370582866084</c:v>
                </c:pt>
                <c:pt idx="62">
                  <c:v>0.000692097054073843</c:v>
                </c:pt>
                <c:pt idx="63">
                  <c:v>0.00073221862242595</c:v>
                </c:pt>
                <c:pt idx="64">
                  <c:v>0.000662005877809763</c:v>
                </c:pt>
                <c:pt idx="65">
                  <c:v>0.000792400974954111</c:v>
                </c:pt>
                <c:pt idx="66">
                  <c:v>0.000942856856274511</c:v>
                </c:pt>
                <c:pt idx="67">
                  <c:v>0.000942856856274511</c:v>
                </c:pt>
                <c:pt idx="68">
                  <c:v>0.000982978424626618</c:v>
                </c:pt>
                <c:pt idx="69">
                  <c:v>0.000872644111658324</c:v>
                </c:pt>
                <c:pt idx="70">
                  <c:v>0.000862613719570298</c:v>
                </c:pt>
                <c:pt idx="71">
                  <c:v>0.000842552935394244</c:v>
                </c:pt>
                <c:pt idx="72">
                  <c:v>0.000832522543306217</c:v>
                </c:pt>
                <c:pt idx="73">
                  <c:v>0.000792400974954111</c:v>
                </c:pt>
                <c:pt idx="74">
                  <c:v>0.000922796072098458</c:v>
                </c:pt>
                <c:pt idx="75">
                  <c:v>0.000882674503746351</c:v>
                </c:pt>
                <c:pt idx="76">
                  <c:v>0.00076230979869003</c:v>
                </c:pt>
                <c:pt idx="77">
                  <c:v>0.000772340190778057</c:v>
                </c:pt>
                <c:pt idx="78" formatCode="General">
                  <c:v>0.00115349509012307</c:v>
                </c:pt>
                <c:pt idx="79">
                  <c:v>0.000722188230337923</c:v>
                </c:pt>
                <c:pt idx="80">
                  <c:v>0.000852583327482271</c:v>
                </c:pt>
                <c:pt idx="81">
                  <c:v>0.000922796072098458</c:v>
                </c:pt>
                <c:pt idx="82">
                  <c:v>0.000892704895834378</c:v>
                </c:pt>
                <c:pt idx="83" formatCode="General">
                  <c:v>0.00117355587429912</c:v>
                </c:pt>
                <c:pt idx="84">
                  <c:v>0.000993008816714645</c:v>
                </c:pt>
                <c:pt idx="85">
                  <c:v>0.000902735287922404</c:v>
                </c:pt>
                <c:pt idx="86">
                  <c:v>0.000892704895834378</c:v>
                </c:pt>
                <c:pt idx="87">
                  <c:v>0.000912765680010431</c:v>
                </c:pt>
                <c:pt idx="88">
                  <c:v>0.000902735287922404</c:v>
                </c:pt>
                <c:pt idx="89">
                  <c:v>0.000862613719570298</c:v>
                </c:pt>
                <c:pt idx="90">
                  <c:v>0.000822492151218191</c:v>
                </c:pt>
                <c:pt idx="91">
                  <c:v>0.000742249014513977</c:v>
                </c:pt>
                <c:pt idx="92">
                  <c:v>0.000952887248362538</c:v>
                </c:pt>
                <c:pt idx="93">
                  <c:v>0.00076230979869003</c:v>
                </c:pt>
                <c:pt idx="94">
                  <c:v>0.000772340190778057</c:v>
                </c:pt>
                <c:pt idx="95">
                  <c:v>0.000932826464186485</c:v>
                </c:pt>
                <c:pt idx="96">
                  <c:v>0.000872644111658324</c:v>
                </c:pt>
                <c:pt idx="97">
                  <c:v>0.000842552935394244</c:v>
                </c:pt>
                <c:pt idx="98">
                  <c:v>0.000722188230337923</c:v>
                </c:pt>
                <c:pt idx="99">
                  <c:v>0.000852583327482271</c:v>
                </c:pt>
                <c:pt idx="100">
                  <c:v>0.000882674503746351</c:v>
                </c:pt>
                <c:pt idx="101">
                  <c:v>0.000993008816714645</c:v>
                </c:pt>
                <c:pt idx="102">
                  <c:v>0.000922796072098458</c:v>
                </c:pt>
                <c:pt idx="103">
                  <c:v>0.000772340190778057</c:v>
                </c:pt>
                <c:pt idx="104">
                  <c:v>0.000932826464186485</c:v>
                </c:pt>
                <c:pt idx="105">
                  <c:v>0.000872644111658324</c:v>
                </c:pt>
                <c:pt idx="106">
                  <c:v>0.00073221862242595</c:v>
                </c:pt>
                <c:pt idx="107">
                  <c:v>0.000812461759130164</c:v>
                </c:pt>
                <c:pt idx="108">
                  <c:v>0.000812461759130164</c:v>
                </c:pt>
                <c:pt idx="109">
                  <c:v>0.000651975485721736</c:v>
                </c:pt>
                <c:pt idx="110">
                  <c:v>0.000942856856274511</c:v>
                </c:pt>
                <c:pt idx="111">
                  <c:v>0.000752279406602004</c:v>
                </c:pt>
                <c:pt idx="112">
                  <c:v>0.000812461759130164</c:v>
                </c:pt>
                <c:pt idx="113">
                  <c:v>0.000752279406602004</c:v>
                </c:pt>
                <c:pt idx="114">
                  <c:v>0.00070212744616187</c:v>
                </c:pt>
                <c:pt idx="115">
                  <c:v>0.00073221862242595</c:v>
                </c:pt>
                <c:pt idx="116">
                  <c:v>0.000802431367042137</c:v>
                </c:pt>
                <c:pt idx="117">
                  <c:v>0.000752279406602004</c:v>
                </c:pt>
                <c:pt idx="118">
                  <c:v>0.000792400974954111</c:v>
                </c:pt>
                <c:pt idx="119">
                  <c:v>0.00067203626989779</c:v>
                </c:pt>
                <c:pt idx="120">
                  <c:v>0.000892704895834378</c:v>
                </c:pt>
                <c:pt idx="121">
                  <c:v>0.000742249014513977</c:v>
                </c:pt>
                <c:pt idx="122">
                  <c:v>0.000822492151218191</c:v>
                </c:pt>
                <c:pt idx="123">
                  <c:v>0.000712157838249897</c:v>
                </c:pt>
                <c:pt idx="124">
                  <c:v>0.000772340190778057</c:v>
                </c:pt>
                <c:pt idx="125">
                  <c:v>0.00067203626989779</c:v>
                </c:pt>
                <c:pt idx="126">
                  <c:v>0.00070212744616187</c:v>
                </c:pt>
                <c:pt idx="127">
                  <c:v>0.000902735287922404</c:v>
                </c:pt>
                <c:pt idx="128">
                  <c:v>0.000912765680010431</c:v>
                </c:pt>
                <c:pt idx="129">
                  <c:v>0.000892704895834378</c:v>
                </c:pt>
                <c:pt idx="130">
                  <c:v>0.000722188230337923</c:v>
                </c:pt>
                <c:pt idx="131">
                  <c:v>0.000692097054073843</c:v>
                </c:pt>
                <c:pt idx="132">
                  <c:v>0.000742249014513977</c:v>
                </c:pt>
                <c:pt idx="133">
                  <c:v>0.000712157838249897</c:v>
                </c:pt>
                <c:pt idx="134">
                  <c:v>0.000692097054073843</c:v>
                </c:pt>
                <c:pt idx="135">
                  <c:v>0.000621884309457656</c:v>
                </c:pt>
                <c:pt idx="136">
                  <c:v>0.000742249014513977</c:v>
                </c:pt>
                <c:pt idx="137">
                  <c:v>0.000982978424626618</c:v>
                </c:pt>
                <c:pt idx="138">
                  <c:v>0.000712157838249897</c:v>
                </c:pt>
                <c:pt idx="139">
                  <c:v>0.00070212744616187</c:v>
                </c:pt>
                <c:pt idx="140">
                  <c:v>0.000952887248362538</c:v>
                </c:pt>
                <c:pt idx="141">
                  <c:v>0.000722188230337923</c:v>
                </c:pt>
                <c:pt idx="142">
                  <c:v>0.000651975485721736</c:v>
                </c:pt>
                <c:pt idx="143">
                  <c:v>0.00067203626989779</c:v>
                </c:pt>
                <c:pt idx="144">
                  <c:v>0.000792400974954111</c:v>
                </c:pt>
                <c:pt idx="145">
                  <c:v>0.000752279406602004</c:v>
                </c:pt>
                <c:pt idx="146">
                  <c:v>0.000742249014513977</c:v>
                </c:pt>
                <c:pt idx="147">
                  <c:v>0.000742249014513977</c:v>
                </c:pt>
                <c:pt idx="148">
                  <c:v>0.00073221862242595</c:v>
                </c:pt>
                <c:pt idx="149">
                  <c:v>0.000852583327482271</c:v>
                </c:pt>
                <c:pt idx="150">
                  <c:v>0.000792400974954111</c:v>
                </c:pt>
                <c:pt idx="151">
                  <c:v>0.000521580388577389</c:v>
                </c:pt>
                <c:pt idx="152">
                  <c:v>0.000842552935394244</c:v>
                </c:pt>
                <c:pt idx="153">
                  <c:v>0.00067203626989779</c:v>
                </c:pt>
                <c:pt idx="154">
                  <c:v>0.000742249014513977</c:v>
                </c:pt>
                <c:pt idx="155">
                  <c:v>0.000561701956929496</c:v>
                </c:pt>
                <c:pt idx="156">
                  <c:v>0.000812461759130164</c:v>
                </c:pt>
                <c:pt idx="157">
                  <c:v>0.000682066661985817</c:v>
                </c:pt>
                <c:pt idx="158">
                  <c:v>0.000662005877809763</c:v>
                </c:pt>
                <c:pt idx="159">
                  <c:v>0.00070212744616187</c:v>
                </c:pt>
                <c:pt idx="160">
                  <c:v>0.000812461759130164</c:v>
                </c:pt>
                <c:pt idx="161">
                  <c:v>0.000772340190778057</c:v>
                </c:pt>
                <c:pt idx="162">
                  <c:v>0.000872644111658324</c:v>
                </c:pt>
                <c:pt idx="163">
                  <c:v>0.000682066661985817</c:v>
                </c:pt>
                <c:pt idx="164">
                  <c:v>0.000742249014513977</c:v>
                </c:pt>
                <c:pt idx="165">
                  <c:v>0.000862613719570298</c:v>
                </c:pt>
                <c:pt idx="166">
                  <c:v>0.00061185391736963</c:v>
                </c:pt>
                <c:pt idx="167">
                  <c:v>0.000792400974954111</c:v>
                </c:pt>
                <c:pt idx="168">
                  <c:v>0.000682066661985817</c:v>
                </c:pt>
                <c:pt idx="169">
                  <c:v>0.000742249014513977</c:v>
                </c:pt>
                <c:pt idx="170">
                  <c:v>0.00067203626989779</c:v>
                </c:pt>
                <c:pt idx="171">
                  <c:v>0.00070212744616187</c:v>
                </c:pt>
                <c:pt idx="172">
                  <c:v>0.000802431367042137</c:v>
                </c:pt>
                <c:pt idx="173">
                  <c:v>0.000651975485721736</c:v>
                </c:pt>
                <c:pt idx="174">
                  <c:v>0.00061185391736963</c:v>
                </c:pt>
                <c:pt idx="175">
                  <c:v>0.000832522543306217</c:v>
                </c:pt>
                <c:pt idx="176">
                  <c:v>0.00070212744616187</c:v>
                </c:pt>
                <c:pt idx="177">
                  <c:v>0.000842552935394244</c:v>
                </c:pt>
                <c:pt idx="178">
                  <c:v>0.00076230979869003</c:v>
                </c:pt>
                <c:pt idx="179">
                  <c:v>0.000722188230337923</c:v>
                </c:pt>
                <c:pt idx="180">
                  <c:v>0.000682066661985817</c:v>
                </c:pt>
                <c:pt idx="181">
                  <c:v>0.000792400974954111</c:v>
                </c:pt>
                <c:pt idx="182">
                  <c:v>0.000682066661985817</c:v>
                </c:pt>
                <c:pt idx="183">
                  <c:v>0.000712157838249897</c:v>
                </c:pt>
                <c:pt idx="184">
                  <c:v>0.000872644111658324</c:v>
                </c:pt>
                <c:pt idx="185">
                  <c:v>0.000792400974954111</c:v>
                </c:pt>
                <c:pt idx="186">
                  <c:v>0.000662005877809763</c:v>
                </c:pt>
                <c:pt idx="187">
                  <c:v>0.00067203626989779</c:v>
                </c:pt>
                <c:pt idx="188">
                  <c:v>0.000782370582866084</c:v>
                </c:pt>
                <c:pt idx="189">
                  <c:v>0.000662005877809763</c:v>
                </c:pt>
                <c:pt idx="190">
                  <c:v>0.000772340190778057</c:v>
                </c:pt>
                <c:pt idx="191">
                  <c:v>0.000912765680010431</c:v>
                </c:pt>
                <c:pt idx="192">
                  <c:v>0.00064194509363371</c:v>
                </c:pt>
                <c:pt idx="193">
                  <c:v>0.000682066661985817</c:v>
                </c:pt>
                <c:pt idx="194">
                  <c:v>0.000591793133193576</c:v>
                </c:pt>
                <c:pt idx="195">
                  <c:v>0.000712157838249897</c:v>
                </c:pt>
                <c:pt idx="196">
                  <c:v>0.000812461759130164</c:v>
                </c:pt>
                <c:pt idx="197">
                  <c:v>0.000712157838249897</c:v>
                </c:pt>
                <c:pt idx="198">
                  <c:v>0.000772340190778057</c:v>
                </c:pt>
                <c:pt idx="199">
                  <c:v>0.00073221862242595</c:v>
                </c:pt>
                <c:pt idx="200">
                  <c:v>0.000601823525281603</c:v>
                </c:pt>
                <c:pt idx="201">
                  <c:v>0.000752279406602004</c:v>
                </c:pt>
                <c:pt idx="202">
                  <c:v>0.000631914701545683</c:v>
                </c:pt>
                <c:pt idx="203">
                  <c:v>0.000692097054073843</c:v>
                </c:pt>
                <c:pt idx="204">
                  <c:v>0.000812461759130164</c:v>
                </c:pt>
                <c:pt idx="205">
                  <c:v>0.000712157838249897</c:v>
                </c:pt>
                <c:pt idx="206">
                  <c:v>0.000792400974954111</c:v>
                </c:pt>
                <c:pt idx="207">
                  <c:v>0.000651975485721736</c:v>
                </c:pt>
                <c:pt idx="208">
                  <c:v>0.000591793133193576</c:v>
                </c:pt>
                <c:pt idx="209">
                  <c:v>0.000631914701545683</c:v>
                </c:pt>
                <c:pt idx="210">
                  <c:v>0.000812461759130164</c:v>
                </c:pt>
                <c:pt idx="211">
                  <c:v>0.00076230979869003</c:v>
                </c:pt>
                <c:pt idx="212">
                  <c:v>0.000631914701545683</c:v>
                </c:pt>
                <c:pt idx="213">
                  <c:v>0.000531610780665416</c:v>
                </c:pt>
                <c:pt idx="214">
                  <c:v>0.000631914701545683</c:v>
                </c:pt>
                <c:pt idx="215">
                  <c:v>0.00076230979869003</c:v>
                </c:pt>
                <c:pt idx="216">
                  <c:v>0.000782370582866084</c:v>
                </c:pt>
                <c:pt idx="217">
                  <c:v>0.00073221862242595</c:v>
                </c:pt>
                <c:pt idx="218">
                  <c:v>0.00061185391736963</c:v>
                </c:pt>
                <c:pt idx="219">
                  <c:v>0.000481458820225282</c:v>
                </c:pt>
                <c:pt idx="220">
                  <c:v>0.000601823525281603</c:v>
                </c:pt>
                <c:pt idx="221">
                  <c:v>0.00076230979869003</c:v>
                </c:pt>
                <c:pt idx="222">
                  <c:v>0.000792400974954111</c:v>
                </c:pt>
                <c:pt idx="223">
                  <c:v>0.00070212744616187</c:v>
                </c:pt>
                <c:pt idx="224">
                  <c:v>0.000631914701545683</c:v>
                </c:pt>
                <c:pt idx="225">
                  <c:v>0.000782370582866084</c:v>
                </c:pt>
                <c:pt idx="226">
                  <c:v>0.000561701956929496</c:v>
                </c:pt>
                <c:pt idx="227">
                  <c:v>0.00061185391736963</c:v>
                </c:pt>
                <c:pt idx="228">
                  <c:v>0.000772340190778057</c:v>
                </c:pt>
                <c:pt idx="229">
                  <c:v>0.000591793133193576</c:v>
                </c:pt>
                <c:pt idx="230">
                  <c:v>0.000752279406602004</c:v>
                </c:pt>
                <c:pt idx="231">
                  <c:v>0.000631914701545683</c:v>
                </c:pt>
                <c:pt idx="232">
                  <c:v>0.000571732349017523</c:v>
                </c:pt>
                <c:pt idx="233">
                  <c:v>0.000531610780665416</c:v>
                </c:pt>
                <c:pt idx="234">
                  <c:v>0.000752279406602004</c:v>
                </c:pt>
                <c:pt idx="235">
                  <c:v>0.00067203626989779</c:v>
                </c:pt>
                <c:pt idx="236">
                  <c:v>0.000651975485721736</c:v>
                </c:pt>
                <c:pt idx="237">
                  <c:v>0.000571732349017523</c:v>
                </c:pt>
                <c:pt idx="238">
                  <c:v>0.00076230979869003</c:v>
                </c:pt>
                <c:pt idx="239">
                  <c:v>0.000531610780665416</c:v>
                </c:pt>
                <c:pt idx="240">
                  <c:v>0.000802431367042137</c:v>
                </c:pt>
                <c:pt idx="241">
                  <c:v>0.000722188230337923</c:v>
                </c:pt>
                <c:pt idx="242">
                  <c:v>0.00061185391736963</c:v>
                </c:pt>
                <c:pt idx="243">
                  <c:v>0.000621884309457656</c:v>
                </c:pt>
                <c:pt idx="244">
                  <c:v>0.00067203626989779</c:v>
                </c:pt>
                <c:pt idx="245">
                  <c:v>0.000601823525281603</c:v>
                </c:pt>
                <c:pt idx="246">
                  <c:v>0.000601823525281603</c:v>
                </c:pt>
                <c:pt idx="247">
                  <c:v>0.000521580388577389</c:v>
                </c:pt>
                <c:pt idx="248">
                  <c:v>0.000742249014513977</c:v>
                </c:pt>
                <c:pt idx="249">
                  <c:v>0.000521580388577389</c:v>
                </c:pt>
                <c:pt idx="250">
                  <c:v>0.000682066661985817</c:v>
                </c:pt>
                <c:pt idx="251">
                  <c:v>0.000621884309457656</c:v>
                </c:pt>
                <c:pt idx="252">
                  <c:v>0.000521580388577389</c:v>
                </c:pt>
                <c:pt idx="253">
                  <c:v>0.000651975485721736</c:v>
                </c:pt>
                <c:pt idx="254">
                  <c:v>0.00067203626989779</c:v>
                </c:pt>
                <c:pt idx="255">
                  <c:v>0.00067203626989779</c:v>
                </c:pt>
                <c:pt idx="256">
                  <c:v>0.00064194509363371</c:v>
                </c:pt>
                <c:pt idx="257">
                  <c:v>0.00070212744616187</c:v>
                </c:pt>
                <c:pt idx="258">
                  <c:v>0.000561701956929496</c:v>
                </c:pt>
                <c:pt idx="259">
                  <c:v>0.000481458820225282</c:v>
                </c:pt>
                <c:pt idx="260">
                  <c:v>0.00064194509363371</c:v>
                </c:pt>
                <c:pt idx="261">
                  <c:v>0.00070212744616187</c:v>
                </c:pt>
                <c:pt idx="262">
                  <c:v>0.000712157838249897</c:v>
                </c:pt>
                <c:pt idx="263">
                  <c:v>0.000561701956929496</c:v>
                </c:pt>
                <c:pt idx="264">
                  <c:v>0.000511549996489362</c:v>
                </c:pt>
                <c:pt idx="265">
                  <c:v>0.000682066661985817</c:v>
                </c:pt>
                <c:pt idx="266">
                  <c:v>0.000531610780665416</c:v>
                </c:pt>
                <c:pt idx="267">
                  <c:v>0.000571732349017523</c:v>
                </c:pt>
                <c:pt idx="268">
                  <c:v>0.000531610780665416</c:v>
                </c:pt>
                <c:pt idx="269">
                  <c:v>0.00061185391736963</c:v>
                </c:pt>
                <c:pt idx="270">
                  <c:v>0.000541641172753442</c:v>
                </c:pt>
                <c:pt idx="271">
                  <c:v>0.000571732349017523</c:v>
                </c:pt>
                <c:pt idx="272">
                  <c:v>0.000802431367042137</c:v>
                </c:pt>
                <c:pt idx="273">
                  <c:v>0.000651975485721736</c:v>
                </c:pt>
                <c:pt idx="274">
                  <c:v>0.000511549996489362</c:v>
                </c:pt>
                <c:pt idx="275">
                  <c:v>0.000662005877809763</c:v>
                </c:pt>
                <c:pt idx="276">
                  <c:v>0.000692097054073843</c:v>
                </c:pt>
                <c:pt idx="277">
                  <c:v>0.000581762741105549</c:v>
                </c:pt>
                <c:pt idx="278">
                  <c:v>0.000631914701545683</c:v>
                </c:pt>
                <c:pt idx="279">
                  <c:v>0.000631914701545683</c:v>
                </c:pt>
                <c:pt idx="280">
                  <c:v>0.000601823525281603</c:v>
                </c:pt>
                <c:pt idx="281">
                  <c:v>0.00064194509363371</c:v>
                </c:pt>
                <c:pt idx="282">
                  <c:v>0.000591793133193576</c:v>
                </c:pt>
                <c:pt idx="283">
                  <c:v>0.000792400974954111</c:v>
                </c:pt>
                <c:pt idx="284">
                  <c:v>0.000381154899345015</c:v>
                </c:pt>
                <c:pt idx="285">
                  <c:v>0.000692097054073843</c:v>
                </c:pt>
                <c:pt idx="286">
                  <c:v>0.000431306859785149</c:v>
                </c:pt>
                <c:pt idx="287">
                  <c:v>0.000601823525281603</c:v>
                </c:pt>
                <c:pt idx="288">
                  <c:v>0.000521580388577389</c:v>
                </c:pt>
                <c:pt idx="289">
                  <c:v>0.000571732349017523</c:v>
                </c:pt>
                <c:pt idx="290">
                  <c:v>0.000742249014513977</c:v>
                </c:pt>
                <c:pt idx="291">
                  <c:v>0.000541641172753442</c:v>
                </c:pt>
                <c:pt idx="292">
                  <c:v>0.000571732349017523</c:v>
                </c:pt>
                <c:pt idx="293">
                  <c:v>0.000772340190778057</c:v>
                </c:pt>
                <c:pt idx="294">
                  <c:v>0.00073221862242595</c:v>
                </c:pt>
                <c:pt idx="295">
                  <c:v>0.000571732349017523</c:v>
                </c:pt>
                <c:pt idx="296">
                  <c:v>0.00067203626989779</c:v>
                </c:pt>
                <c:pt idx="297">
                  <c:v>0.000621884309457656</c:v>
                </c:pt>
                <c:pt idx="298">
                  <c:v>0.000662005877809763</c:v>
                </c:pt>
                <c:pt idx="299">
                  <c:v>0.000601823525281603</c:v>
                </c:pt>
                <c:pt idx="300">
                  <c:v>0.000722188230337923</c:v>
                </c:pt>
                <c:pt idx="301">
                  <c:v>0.000541641172753442</c:v>
                </c:pt>
                <c:pt idx="302">
                  <c:v>0.00064194509363371</c:v>
                </c:pt>
                <c:pt idx="303">
                  <c:v>0.000682066661985817</c:v>
                </c:pt>
                <c:pt idx="304">
                  <c:v>0.000561701956929496</c:v>
                </c:pt>
                <c:pt idx="305">
                  <c:v>0.000521580388577389</c:v>
                </c:pt>
                <c:pt idx="306">
                  <c:v>0.000571732349017523</c:v>
                </c:pt>
                <c:pt idx="307">
                  <c:v>0.00061185391736963</c:v>
                </c:pt>
                <c:pt idx="308">
                  <c:v>0.000662005877809763</c:v>
                </c:pt>
                <c:pt idx="309">
                  <c:v>0.000571732349017523</c:v>
                </c:pt>
                <c:pt idx="310">
                  <c:v>0.000692097054073843</c:v>
                </c:pt>
                <c:pt idx="311">
                  <c:v>0.000591793133193576</c:v>
                </c:pt>
                <c:pt idx="312">
                  <c:v>0.00064194509363371</c:v>
                </c:pt>
                <c:pt idx="313">
                  <c:v>0.000541641172753442</c:v>
                </c:pt>
                <c:pt idx="314">
                  <c:v>0.000511549996489362</c:v>
                </c:pt>
                <c:pt idx="315">
                  <c:v>0.000521580388577389</c:v>
                </c:pt>
                <c:pt idx="316">
                  <c:v>0.000651975485721736</c:v>
                </c:pt>
                <c:pt idx="317">
                  <c:v>0.00070212744616187</c:v>
                </c:pt>
                <c:pt idx="318">
                  <c:v>0.000541641172753442</c:v>
                </c:pt>
                <c:pt idx="319">
                  <c:v>0.00061185391736963</c:v>
                </c:pt>
                <c:pt idx="320">
                  <c:v>0.000501519604401336</c:v>
                </c:pt>
                <c:pt idx="321">
                  <c:v>0.000581762741105549</c:v>
                </c:pt>
                <c:pt idx="322">
                  <c:v>0.000501519604401336</c:v>
                </c:pt>
                <c:pt idx="323">
                  <c:v>0.000521580388577389</c:v>
                </c:pt>
                <c:pt idx="324">
                  <c:v>0.000511549996489362</c:v>
                </c:pt>
                <c:pt idx="325">
                  <c:v>0.000531610780665416</c:v>
                </c:pt>
                <c:pt idx="326">
                  <c:v>0.000541641172753442</c:v>
                </c:pt>
                <c:pt idx="327">
                  <c:v>0.00061185391736963</c:v>
                </c:pt>
                <c:pt idx="328">
                  <c:v>0.000511549996489362</c:v>
                </c:pt>
                <c:pt idx="329">
                  <c:v>0.000581762741105549</c:v>
                </c:pt>
                <c:pt idx="330">
                  <c:v>0.000571732349017523</c:v>
                </c:pt>
                <c:pt idx="331">
                  <c:v>0.000501519604401336</c:v>
                </c:pt>
                <c:pt idx="332">
                  <c:v>0.000471428428137255</c:v>
                </c:pt>
                <c:pt idx="333">
                  <c:v>0.000491489212313309</c:v>
                </c:pt>
                <c:pt idx="334">
                  <c:v>0.000621884309457656</c:v>
                </c:pt>
                <c:pt idx="335">
                  <c:v>0.000541641172753442</c:v>
                </c:pt>
                <c:pt idx="336">
                  <c:v>0.000621884309457656</c:v>
                </c:pt>
                <c:pt idx="337">
                  <c:v>0.000491489212313309</c:v>
                </c:pt>
                <c:pt idx="338">
                  <c:v>0.000662005877809763</c:v>
                </c:pt>
                <c:pt idx="339">
                  <c:v>0.000581762741105549</c:v>
                </c:pt>
                <c:pt idx="340">
                  <c:v>0.000541641172753442</c:v>
                </c:pt>
                <c:pt idx="341">
                  <c:v>0.000521580388577389</c:v>
                </c:pt>
                <c:pt idx="342">
                  <c:v>0.000682066661985817</c:v>
                </c:pt>
                <c:pt idx="343">
                  <c:v>0.000621884309457656</c:v>
                </c:pt>
                <c:pt idx="344">
                  <c:v>0.000601823525281603</c:v>
                </c:pt>
                <c:pt idx="345">
                  <c:v>0.000561701956929496</c:v>
                </c:pt>
                <c:pt idx="346">
                  <c:v>0.000491489212313309</c:v>
                </c:pt>
                <c:pt idx="347">
                  <c:v>0.000491489212313309</c:v>
                </c:pt>
                <c:pt idx="348">
                  <c:v>0.000551671564841469</c:v>
                </c:pt>
                <c:pt idx="349">
                  <c:v>0.000491489212313309</c:v>
                </c:pt>
                <c:pt idx="350">
                  <c:v>0.000581762741105549</c:v>
                </c:pt>
                <c:pt idx="351">
                  <c:v>0.000541641172753442</c:v>
                </c:pt>
                <c:pt idx="352">
                  <c:v>0.00064194509363371</c:v>
                </c:pt>
                <c:pt idx="353">
                  <c:v>0.000581762741105549</c:v>
                </c:pt>
                <c:pt idx="354">
                  <c:v>0.000621884309457656</c:v>
                </c:pt>
                <c:pt idx="355">
                  <c:v>0.000591793133193576</c:v>
                </c:pt>
                <c:pt idx="356">
                  <c:v>0.000471428428137255</c:v>
                </c:pt>
                <c:pt idx="357">
                  <c:v>0.000591793133193576</c:v>
                </c:pt>
                <c:pt idx="358">
                  <c:v>0.000571732349017523</c:v>
                </c:pt>
                <c:pt idx="359">
                  <c:v>0.000481458820225282</c:v>
                </c:pt>
                <c:pt idx="360">
                  <c:v>0.000541641172753442</c:v>
                </c:pt>
                <c:pt idx="361">
                  <c:v>0.000431306859785149</c:v>
                </c:pt>
                <c:pt idx="362">
                  <c:v>0.000531610780665416</c:v>
                </c:pt>
                <c:pt idx="363">
                  <c:v>0.000441337251873175</c:v>
                </c:pt>
                <c:pt idx="364">
                  <c:v>0.000461398036049229</c:v>
                </c:pt>
                <c:pt idx="365">
                  <c:v>0.000581762741105549</c:v>
                </c:pt>
                <c:pt idx="366">
                  <c:v>0.000481458820225282</c:v>
                </c:pt>
                <c:pt idx="367">
                  <c:v>0.000571732349017523</c:v>
                </c:pt>
                <c:pt idx="368">
                  <c:v>0.000541641172753442</c:v>
                </c:pt>
                <c:pt idx="369">
                  <c:v>0.000511549996489362</c:v>
                </c:pt>
                <c:pt idx="370">
                  <c:v>0.000531610780665416</c:v>
                </c:pt>
                <c:pt idx="371">
                  <c:v>0.000601823525281603</c:v>
                </c:pt>
                <c:pt idx="372">
                  <c:v>0.000431306859785149</c:v>
                </c:pt>
                <c:pt idx="373">
                  <c:v>0.000421276467697122</c:v>
                </c:pt>
                <c:pt idx="374">
                  <c:v>0.00064194509363371</c:v>
                </c:pt>
                <c:pt idx="375">
                  <c:v>0.000591793133193576</c:v>
                </c:pt>
                <c:pt idx="376">
                  <c:v>0.000531610780665416</c:v>
                </c:pt>
                <c:pt idx="377">
                  <c:v>0.000451367643961202</c:v>
                </c:pt>
                <c:pt idx="378">
                  <c:v>0.000511549996489362</c:v>
                </c:pt>
                <c:pt idx="379">
                  <c:v>0.000451367643961202</c:v>
                </c:pt>
                <c:pt idx="380">
                  <c:v>0.000411246075609095</c:v>
                </c:pt>
                <c:pt idx="381">
                  <c:v>0.000461398036049229</c:v>
                </c:pt>
                <c:pt idx="382">
                  <c:v>0.000531610780665416</c:v>
                </c:pt>
                <c:pt idx="383">
                  <c:v>0.000521580388577389</c:v>
                </c:pt>
                <c:pt idx="384">
                  <c:v>0.000491489212313309</c:v>
                </c:pt>
                <c:pt idx="385">
                  <c:v>0.00061185391736963</c:v>
                </c:pt>
                <c:pt idx="386">
                  <c:v>0.000551671564841469</c:v>
                </c:pt>
                <c:pt idx="387">
                  <c:v>0.000521580388577389</c:v>
                </c:pt>
                <c:pt idx="388">
                  <c:v>0.00064194509363371</c:v>
                </c:pt>
                <c:pt idx="389">
                  <c:v>0.000561701956929496</c:v>
                </c:pt>
                <c:pt idx="390">
                  <c:v>0.000451367643961202</c:v>
                </c:pt>
                <c:pt idx="391">
                  <c:v>0.000481458820225282</c:v>
                </c:pt>
                <c:pt idx="392">
                  <c:v>0.000501519604401336</c:v>
                </c:pt>
                <c:pt idx="393">
                  <c:v>0.000421276467697122</c:v>
                </c:pt>
                <c:pt idx="394">
                  <c:v>0.000461398036049229</c:v>
                </c:pt>
                <c:pt idx="395">
                  <c:v>0.000461398036049229</c:v>
                </c:pt>
                <c:pt idx="396">
                  <c:v>0.000471428428137255</c:v>
                </c:pt>
                <c:pt idx="397">
                  <c:v>0.000531610780665416</c:v>
                </c:pt>
                <c:pt idx="398">
                  <c:v>0.000431306859785149</c:v>
                </c:pt>
                <c:pt idx="399">
                  <c:v>0.000421276467697122</c:v>
                </c:pt>
                <c:pt idx="400">
                  <c:v>0.000431306859785149</c:v>
                </c:pt>
                <c:pt idx="401">
                  <c:v>0.000601823525281603</c:v>
                </c:pt>
                <c:pt idx="402">
                  <c:v>0.00061185391736963</c:v>
                </c:pt>
                <c:pt idx="403">
                  <c:v>0.000491489212313309</c:v>
                </c:pt>
                <c:pt idx="404">
                  <c:v>0.000431306859785149</c:v>
                </c:pt>
                <c:pt idx="405">
                  <c:v>0.000621884309457656</c:v>
                </c:pt>
                <c:pt idx="406">
                  <c:v>0.000461398036049229</c:v>
                </c:pt>
                <c:pt idx="407">
                  <c:v>0.000551671564841469</c:v>
                </c:pt>
                <c:pt idx="408">
                  <c:v>0.000461398036049229</c:v>
                </c:pt>
                <c:pt idx="409">
                  <c:v>0.000491489212313309</c:v>
                </c:pt>
                <c:pt idx="410">
                  <c:v>0.000461398036049229</c:v>
                </c:pt>
                <c:pt idx="411">
                  <c:v>0.000511549996489362</c:v>
                </c:pt>
                <c:pt idx="412">
                  <c:v>0.000571732349017523</c:v>
                </c:pt>
                <c:pt idx="413">
                  <c:v>0.000461398036049229</c:v>
                </c:pt>
                <c:pt idx="414">
                  <c:v>0.000401215683521068</c:v>
                </c:pt>
                <c:pt idx="415">
                  <c:v>0.000441337251873175</c:v>
                </c:pt>
                <c:pt idx="416">
                  <c:v>0.000521580388577389</c:v>
                </c:pt>
                <c:pt idx="417">
                  <c:v>0.000471428428137255</c:v>
                </c:pt>
                <c:pt idx="418">
                  <c:v>0.000451367643961202</c:v>
                </c:pt>
                <c:pt idx="419">
                  <c:v>0.000401215683521068</c:v>
                </c:pt>
                <c:pt idx="420">
                  <c:v>0.000471428428137255</c:v>
                </c:pt>
                <c:pt idx="421">
                  <c:v>0.000411246075609095</c:v>
                </c:pt>
                <c:pt idx="422">
                  <c:v>0.000511549996489362</c:v>
                </c:pt>
                <c:pt idx="423">
                  <c:v>0.000621884309457656</c:v>
                </c:pt>
                <c:pt idx="424">
                  <c:v>0.000561701956929496</c:v>
                </c:pt>
                <c:pt idx="425">
                  <c:v>0.000511549996489362</c:v>
                </c:pt>
                <c:pt idx="426">
                  <c:v>0.000481458820225282</c:v>
                </c:pt>
                <c:pt idx="427">
                  <c:v>0.000511549996489362</c:v>
                </c:pt>
                <c:pt idx="428">
                  <c:v>0.000521580388577389</c:v>
                </c:pt>
                <c:pt idx="429">
                  <c:v>0.000481458820225282</c:v>
                </c:pt>
                <c:pt idx="430">
                  <c:v>0.000371124507256988</c:v>
                </c:pt>
                <c:pt idx="431">
                  <c:v>0.000481458820225282</c:v>
                </c:pt>
                <c:pt idx="432">
                  <c:v>0.000451367643961202</c:v>
                </c:pt>
                <c:pt idx="433">
                  <c:v>0.000461398036049229</c:v>
                </c:pt>
                <c:pt idx="434">
                  <c:v>0.000521580388577389</c:v>
                </c:pt>
                <c:pt idx="435">
                  <c:v>0.000451367643961202</c:v>
                </c:pt>
                <c:pt idx="436">
                  <c:v>0.000481458820225282</c:v>
                </c:pt>
                <c:pt idx="437">
                  <c:v>0.000431306859785149</c:v>
                </c:pt>
                <c:pt idx="438">
                  <c:v>0.000501519604401336</c:v>
                </c:pt>
                <c:pt idx="439">
                  <c:v>0.000461398036049229</c:v>
                </c:pt>
                <c:pt idx="440">
                  <c:v>0.000531610780665416</c:v>
                </c:pt>
                <c:pt idx="441">
                  <c:v>0.000511549996489362</c:v>
                </c:pt>
                <c:pt idx="442">
                  <c:v>0.000411246075609095</c:v>
                </c:pt>
                <c:pt idx="443">
                  <c:v>0.000501519604401336</c:v>
                </c:pt>
                <c:pt idx="444">
                  <c:v>0.000471428428137255</c:v>
                </c:pt>
                <c:pt idx="445">
                  <c:v>0.000401215683521068</c:v>
                </c:pt>
                <c:pt idx="446">
                  <c:v>0.000431306859785149</c:v>
                </c:pt>
                <c:pt idx="447">
                  <c:v>0.000491489212313309</c:v>
                </c:pt>
                <c:pt idx="448">
                  <c:v>0.000541641172753442</c:v>
                </c:pt>
                <c:pt idx="449">
                  <c:v>0.000551671564841469</c:v>
                </c:pt>
                <c:pt idx="450">
                  <c:v>0.000431306859785149</c:v>
                </c:pt>
                <c:pt idx="451">
                  <c:v>0.000471428428137255</c:v>
                </c:pt>
                <c:pt idx="452">
                  <c:v>0.000381154899345015</c:v>
                </c:pt>
                <c:pt idx="453">
                  <c:v>0.000581762741105549</c:v>
                </c:pt>
                <c:pt idx="454">
                  <c:v>0.000511549996489362</c:v>
                </c:pt>
                <c:pt idx="455">
                  <c:v>0.000461398036049229</c:v>
                </c:pt>
                <c:pt idx="456">
                  <c:v>0.000491489212313309</c:v>
                </c:pt>
                <c:pt idx="457">
                  <c:v>0.000561701956929496</c:v>
                </c:pt>
                <c:pt idx="458">
                  <c:v>0.000371124507256988</c:v>
                </c:pt>
                <c:pt idx="459">
                  <c:v>0.00061185391736963</c:v>
                </c:pt>
                <c:pt idx="460">
                  <c:v>0.000411246075609095</c:v>
                </c:pt>
                <c:pt idx="461">
                  <c:v>0.000491489212313309</c:v>
                </c:pt>
                <c:pt idx="462">
                  <c:v>0.000320972546816855</c:v>
                </c:pt>
                <c:pt idx="463">
                  <c:v>0.000371124507256988</c:v>
                </c:pt>
                <c:pt idx="464">
                  <c:v>0.000351063723080935</c:v>
                </c:pt>
                <c:pt idx="465">
                  <c:v>0.000501519604401336</c:v>
                </c:pt>
                <c:pt idx="466">
                  <c:v>0.000421276467697122</c:v>
                </c:pt>
                <c:pt idx="467">
                  <c:v>0.000421276467697122</c:v>
                </c:pt>
                <c:pt idx="468">
                  <c:v>0.000391185291433042</c:v>
                </c:pt>
                <c:pt idx="469">
                  <c:v>0.000421276467697122</c:v>
                </c:pt>
                <c:pt idx="470">
                  <c:v>0.000381154899345015</c:v>
                </c:pt>
                <c:pt idx="471">
                  <c:v>0.000451367643961202</c:v>
                </c:pt>
                <c:pt idx="472">
                  <c:v>0.000481458820225282</c:v>
                </c:pt>
                <c:pt idx="473">
                  <c:v>0.000421276467697122</c:v>
                </c:pt>
                <c:pt idx="474">
                  <c:v>0.000441337251873175</c:v>
                </c:pt>
                <c:pt idx="475">
                  <c:v>0.000361094115168961</c:v>
                </c:pt>
                <c:pt idx="476">
                  <c:v>0.000421276467697122</c:v>
                </c:pt>
                <c:pt idx="477">
                  <c:v>0.000521580388577389</c:v>
                </c:pt>
                <c:pt idx="478">
                  <c:v>0.000320972546816855</c:v>
                </c:pt>
                <c:pt idx="479">
                  <c:v>0.000471428428137255</c:v>
                </c:pt>
                <c:pt idx="480">
                  <c:v>0.000431306859785149</c:v>
                </c:pt>
                <c:pt idx="481">
                  <c:v>0.000341033330992908</c:v>
                </c:pt>
                <c:pt idx="482">
                  <c:v>0.000300911762640801</c:v>
                </c:pt>
                <c:pt idx="483">
                  <c:v>0.000331002938904881</c:v>
                </c:pt>
                <c:pt idx="484">
                  <c:v>0.000501519604401336</c:v>
                </c:pt>
                <c:pt idx="485">
                  <c:v>0.000391185291433042</c:v>
                </c:pt>
                <c:pt idx="486">
                  <c:v>0.000451367643961202</c:v>
                </c:pt>
                <c:pt idx="487">
                  <c:v>0.000491489212313309</c:v>
                </c:pt>
                <c:pt idx="488">
                  <c:v>0.000551671564841469</c:v>
                </c:pt>
                <c:pt idx="489">
                  <c:v>0.000391185291433042</c:v>
                </c:pt>
                <c:pt idx="490">
                  <c:v>0.000401215683521068</c:v>
                </c:pt>
                <c:pt idx="491">
                  <c:v>0.000451367643961202</c:v>
                </c:pt>
                <c:pt idx="492">
                  <c:v>0.000421276467697122</c:v>
                </c:pt>
                <c:pt idx="493">
                  <c:v>0.000541641172753442</c:v>
                </c:pt>
                <c:pt idx="494">
                  <c:v>0.000471428428137255</c:v>
                </c:pt>
                <c:pt idx="495">
                  <c:v>0.000441337251873175</c:v>
                </c:pt>
                <c:pt idx="496">
                  <c:v>0.000491489212313309</c:v>
                </c:pt>
                <c:pt idx="497">
                  <c:v>0.000491489212313309</c:v>
                </c:pt>
                <c:pt idx="498">
                  <c:v>0.000481458820225282</c:v>
                </c:pt>
                <c:pt idx="499">
                  <c:v>0.000411246075609095</c:v>
                </c:pt>
                <c:pt idx="500">
                  <c:v>0.000501519604401336</c:v>
                </c:pt>
                <c:pt idx="501">
                  <c:v>0.000511549996489362</c:v>
                </c:pt>
                <c:pt idx="502">
                  <c:v>0.000551671564841469</c:v>
                </c:pt>
                <c:pt idx="503">
                  <c:v>0.000401215683521068</c:v>
                </c:pt>
                <c:pt idx="504">
                  <c:v>0.000421276467697122</c:v>
                </c:pt>
                <c:pt idx="505">
                  <c:v>0.000411246075609095</c:v>
                </c:pt>
                <c:pt idx="506">
                  <c:v>0.000411246075609095</c:v>
                </c:pt>
                <c:pt idx="507">
                  <c:v>0.000441337251873175</c:v>
                </c:pt>
                <c:pt idx="508">
                  <c:v>0.000461398036049229</c:v>
                </c:pt>
                <c:pt idx="509">
                  <c:v>0.000341033330992908</c:v>
                </c:pt>
                <c:pt idx="510">
                  <c:v>0.000361094115168961</c:v>
                </c:pt>
                <c:pt idx="511">
                  <c:v>0.000471428428137255</c:v>
                </c:pt>
                <c:pt idx="512">
                  <c:v>0.000541641172753442</c:v>
                </c:pt>
                <c:pt idx="513">
                  <c:v>0.000441337251873175</c:v>
                </c:pt>
                <c:pt idx="514">
                  <c:v>0.000471428428137255</c:v>
                </c:pt>
                <c:pt idx="515">
                  <c:v>0.000361094115168961</c:v>
                </c:pt>
                <c:pt idx="516">
                  <c:v>0.000421276467697122</c:v>
                </c:pt>
                <c:pt idx="517">
                  <c:v>0.000351063723080935</c:v>
                </c:pt>
                <c:pt idx="518">
                  <c:v>0.000431306859785149</c:v>
                </c:pt>
                <c:pt idx="519">
                  <c:v>0.000501519604401336</c:v>
                </c:pt>
                <c:pt idx="520">
                  <c:v>0.000571732349017523</c:v>
                </c:pt>
                <c:pt idx="521">
                  <c:v>0.000431306859785149</c:v>
                </c:pt>
                <c:pt idx="522">
                  <c:v>0.000320972546816855</c:v>
                </c:pt>
                <c:pt idx="523">
                  <c:v>0.000481458820225282</c:v>
                </c:pt>
                <c:pt idx="524">
                  <c:v>0.000310942154728828</c:v>
                </c:pt>
                <c:pt idx="525">
                  <c:v>0.000531610780665416</c:v>
                </c:pt>
                <c:pt idx="526">
                  <c:v>0.000401215683521068</c:v>
                </c:pt>
                <c:pt idx="527">
                  <c:v>0.000320972546816855</c:v>
                </c:pt>
                <c:pt idx="528">
                  <c:v>0.000411246075609095</c:v>
                </c:pt>
                <c:pt idx="529">
                  <c:v>0.000411246075609095</c:v>
                </c:pt>
                <c:pt idx="530">
                  <c:v>0.000391185291433042</c:v>
                </c:pt>
                <c:pt idx="531">
                  <c:v>0.000511549996489362</c:v>
                </c:pt>
                <c:pt idx="532">
                  <c:v>0.000401215683521068</c:v>
                </c:pt>
                <c:pt idx="533">
                  <c:v>0.000411246075609095</c:v>
                </c:pt>
                <c:pt idx="534">
                  <c:v>0.000331002938904881</c:v>
                </c:pt>
                <c:pt idx="535">
                  <c:v>0.000371124507256988</c:v>
                </c:pt>
                <c:pt idx="536">
                  <c:v>0.000361094115168961</c:v>
                </c:pt>
                <c:pt idx="537">
                  <c:v>0.000341033330992908</c:v>
                </c:pt>
                <c:pt idx="538">
                  <c:v>0.000461398036049229</c:v>
                </c:pt>
                <c:pt idx="539">
                  <c:v>0.000451367643961202</c:v>
                </c:pt>
                <c:pt idx="540">
                  <c:v>0.000541641172753442</c:v>
                </c:pt>
                <c:pt idx="541">
                  <c:v>0.000411246075609095</c:v>
                </c:pt>
                <c:pt idx="542">
                  <c:v>0.000331002938904881</c:v>
                </c:pt>
                <c:pt idx="543">
                  <c:v>0.000401215683521068</c:v>
                </c:pt>
                <c:pt idx="544">
                  <c:v>0.000371124507256988</c:v>
                </c:pt>
                <c:pt idx="545">
                  <c:v>0.000351063723080935</c:v>
                </c:pt>
                <c:pt idx="546">
                  <c:v>0.000320972546816855</c:v>
                </c:pt>
                <c:pt idx="547">
                  <c:v>0.000230699018024614</c:v>
                </c:pt>
                <c:pt idx="548">
                  <c:v>0.000471428428137255</c:v>
                </c:pt>
                <c:pt idx="549">
                  <c:v>0.000461398036049229</c:v>
                </c:pt>
                <c:pt idx="550">
                  <c:v>0.000411246075609095</c:v>
                </c:pt>
                <c:pt idx="551">
                  <c:v>0.000411246075609095</c:v>
                </c:pt>
                <c:pt idx="552">
                  <c:v>0.000441337251873175</c:v>
                </c:pt>
                <c:pt idx="553">
                  <c:v>0.000331002938904881</c:v>
                </c:pt>
                <c:pt idx="554">
                  <c:v>0.000351063723080935</c:v>
                </c:pt>
                <c:pt idx="555">
                  <c:v>0.000391185291433042</c:v>
                </c:pt>
                <c:pt idx="556">
                  <c:v>0.000411246075609095</c:v>
                </c:pt>
                <c:pt idx="557">
                  <c:v>0.000341033330992908</c:v>
                </c:pt>
                <c:pt idx="558">
                  <c:v>0.000431306859785149</c:v>
                </c:pt>
                <c:pt idx="559">
                  <c:v>0.000471428428137255</c:v>
                </c:pt>
                <c:pt idx="560">
                  <c:v>0.000441337251873175</c:v>
                </c:pt>
                <c:pt idx="561">
                  <c:v>0.000451367643961202</c:v>
                </c:pt>
                <c:pt idx="562">
                  <c:v>0.000451367643961202</c:v>
                </c:pt>
                <c:pt idx="563">
                  <c:v>0.000371124507256988</c:v>
                </c:pt>
                <c:pt idx="564">
                  <c:v>0.000471428428137255</c:v>
                </c:pt>
                <c:pt idx="565">
                  <c:v>0.000320972546816855</c:v>
                </c:pt>
                <c:pt idx="566">
                  <c:v>0.000280850978464748</c:v>
                </c:pt>
                <c:pt idx="567">
                  <c:v>0.000401215683521068</c:v>
                </c:pt>
                <c:pt idx="568">
                  <c:v>0.000310942154728828</c:v>
                </c:pt>
                <c:pt idx="569">
                  <c:v>0.000431306859785149</c:v>
                </c:pt>
                <c:pt idx="570">
                  <c:v>0.000300911762640801</c:v>
                </c:pt>
                <c:pt idx="571">
                  <c:v>0.000491489212313309</c:v>
                </c:pt>
                <c:pt idx="572">
                  <c:v>0.000300911762640801</c:v>
                </c:pt>
                <c:pt idx="573">
                  <c:v>0.000431306859785149</c:v>
                </c:pt>
                <c:pt idx="574">
                  <c:v>0.000431306859785149</c:v>
                </c:pt>
                <c:pt idx="575">
                  <c:v>0.000320972546816855</c:v>
                </c:pt>
                <c:pt idx="576">
                  <c:v>0.000381154899345015</c:v>
                </c:pt>
                <c:pt idx="577">
                  <c:v>0.000481458820225282</c:v>
                </c:pt>
                <c:pt idx="578">
                  <c:v>0.000351063723080935</c:v>
                </c:pt>
                <c:pt idx="579">
                  <c:v>0.000411246075609095</c:v>
                </c:pt>
                <c:pt idx="580">
                  <c:v>0.000310942154728828</c:v>
                </c:pt>
                <c:pt idx="581">
                  <c:v>0.000521580388577389</c:v>
                </c:pt>
                <c:pt idx="582">
                  <c:v>0.000471428428137255</c:v>
                </c:pt>
                <c:pt idx="583">
                  <c:v>0.000551671564841469</c:v>
                </c:pt>
                <c:pt idx="584">
                  <c:v>0.000371124507256988</c:v>
                </c:pt>
                <c:pt idx="585">
                  <c:v>0.000361094115168961</c:v>
                </c:pt>
                <c:pt idx="586">
                  <c:v>0.000431306859785149</c:v>
                </c:pt>
                <c:pt idx="587">
                  <c:v>0.000421276467697122</c:v>
                </c:pt>
                <c:pt idx="588">
                  <c:v>0.000411246075609095</c:v>
                </c:pt>
                <c:pt idx="589">
                  <c:v>0.000310942154728828</c:v>
                </c:pt>
                <c:pt idx="590">
                  <c:v>0.000401215683521068</c:v>
                </c:pt>
                <c:pt idx="591">
                  <c:v>0.000421276467697122</c:v>
                </c:pt>
                <c:pt idx="592">
                  <c:v>0.000361094115168961</c:v>
                </c:pt>
                <c:pt idx="593">
                  <c:v>0.000441337251873175</c:v>
                </c:pt>
                <c:pt idx="594">
                  <c:v>0.000310942154728828</c:v>
                </c:pt>
                <c:pt idx="595">
                  <c:v>0.000411246075609095</c:v>
                </c:pt>
                <c:pt idx="596">
                  <c:v>0.000391185291433042</c:v>
                </c:pt>
                <c:pt idx="597">
                  <c:v>0.000521580388577389</c:v>
                </c:pt>
                <c:pt idx="598">
                  <c:v>0.000391185291433042</c:v>
                </c:pt>
                <c:pt idx="599">
                  <c:v>0.000411246075609095</c:v>
                </c:pt>
                <c:pt idx="600">
                  <c:v>0.000310942154728828</c:v>
                </c:pt>
                <c:pt idx="601">
                  <c:v>0.000341033330992908</c:v>
                </c:pt>
                <c:pt idx="602">
                  <c:v>0.000351063723080935</c:v>
                </c:pt>
                <c:pt idx="603">
                  <c:v>0.000381154899345015</c:v>
                </c:pt>
                <c:pt idx="604">
                  <c:v>0.000351063723080935</c:v>
                </c:pt>
                <c:pt idx="605">
                  <c:v>0.000230699018024614</c:v>
                </c:pt>
                <c:pt idx="606">
                  <c:v>0.000371124507256988</c:v>
                </c:pt>
                <c:pt idx="607">
                  <c:v>0.000581762741105549</c:v>
                </c:pt>
                <c:pt idx="608">
                  <c:v>0.000501519604401336</c:v>
                </c:pt>
                <c:pt idx="609">
                  <c:v>0.000521580388577389</c:v>
                </c:pt>
                <c:pt idx="610">
                  <c:v>0.000331002938904881</c:v>
                </c:pt>
                <c:pt idx="611">
                  <c:v>0.000401215683521068</c:v>
                </c:pt>
                <c:pt idx="612">
                  <c:v>0.000320972546816855</c:v>
                </c:pt>
                <c:pt idx="613">
                  <c:v>0.000381154899345015</c:v>
                </c:pt>
                <c:pt idx="614">
                  <c:v>0.000341033330992908</c:v>
                </c:pt>
                <c:pt idx="615">
                  <c:v>0.000300911762640801</c:v>
                </c:pt>
                <c:pt idx="616">
                  <c:v>0.000411246075609095</c:v>
                </c:pt>
                <c:pt idx="617">
                  <c:v>0.000341033330992908</c:v>
                </c:pt>
                <c:pt idx="618">
                  <c:v>0.000341033330992908</c:v>
                </c:pt>
                <c:pt idx="619">
                  <c:v>0.000331002938904881</c:v>
                </c:pt>
                <c:pt idx="620">
                  <c:v>0.000481458820225282</c:v>
                </c:pt>
                <c:pt idx="621">
                  <c:v>0.000300911762640801</c:v>
                </c:pt>
                <c:pt idx="622">
                  <c:v>0.000421276467697122</c:v>
                </c:pt>
                <c:pt idx="623">
                  <c:v>0.000351063723080935</c:v>
                </c:pt>
                <c:pt idx="624">
                  <c:v>0.000441337251873175</c:v>
                </c:pt>
                <c:pt idx="625">
                  <c:v>0.000371124507256988</c:v>
                </c:pt>
                <c:pt idx="626">
                  <c:v>0.000431306859785149</c:v>
                </c:pt>
                <c:pt idx="627">
                  <c:v>0.000381154899345015</c:v>
                </c:pt>
                <c:pt idx="628">
                  <c:v>0.000381154899345015</c:v>
                </c:pt>
                <c:pt idx="629">
                  <c:v>0.000421276467697122</c:v>
                </c:pt>
                <c:pt idx="630">
                  <c:v>0.000381154899345015</c:v>
                </c:pt>
                <c:pt idx="631">
                  <c:v>0.000300911762640801</c:v>
                </c:pt>
                <c:pt idx="632">
                  <c:v>0.000521580388577389</c:v>
                </c:pt>
                <c:pt idx="633">
                  <c:v>0.000391185291433042</c:v>
                </c:pt>
                <c:pt idx="634">
                  <c:v>0.000290881370552774</c:v>
                </c:pt>
                <c:pt idx="635">
                  <c:v>0.000331002938904881</c:v>
                </c:pt>
                <c:pt idx="636">
                  <c:v>0.000310942154728828</c:v>
                </c:pt>
                <c:pt idx="637">
                  <c:v>0.000320972546816855</c:v>
                </c:pt>
                <c:pt idx="638">
                  <c:v>0.000331002938904881</c:v>
                </c:pt>
                <c:pt idx="639">
                  <c:v>0.000341033330992908</c:v>
                </c:pt>
                <c:pt idx="640">
                  <c:v>0.000310942154728828</c:v>
                </c:pt>
                <c:pt idx="641">
                  <c:v>0.000371124507256988</c:v>
                </c:pt>
                <c:pt idx="642">
                  <c:v>0.000331002938904881</c:v>
                </c:pt>
                <c:pt idx="643">
                  <c:v>0.000411246075609095</c:v>
                </c:pt>
                <c:pt idx="644">
                  <c:v>0.000391185291433042</c:v>
                </c:pt>
                <c:pt idx="645">
                  <c:v>0.000401215683521068</c:v>
                </c:pt>
                <c:pt idx="646">
                  <c:v>0.000391185291433042</c:v>
                </c:pt>
                <c:pt idx="647">
                  <c:v>0.000280850978464748</c:v>
                </c:pt>
                <c:pt idx="648">
                  <c:v>0.000421276467697122</c:v>
                </c:pt>
                <c:pt idx="649">
                  <c:v>0.000391185291433042</c:v>
                </c:pt>
                <c:pt idx="650">
                  <c:v>0.000501519604401336</c:v>
                </c:pt>
                <c:pt idx="651">
                  <c:v>0.000331002938904881</c:v>
                </c:pt>
                <c:pt idx="652">
                  <c:v>0.000441337251873175</c:v>
                </c:pt>
                <c:pt idx="653">
                  <c:v>0.000421276467697122</c:v>
                </c:pt>
                <c:pt idx="654">
                  <c:v>0.000461398036049229</c:v>
                </c:pt>
                <c:pt idx="655">
                  <c:v>0.000280850978464748</c:v>
                </c:pt>
                <c:pt idx="656">
                  <c:v>0.000421276467697122</c:v>
                </c:pt>
                <c:pt idx="657">
                  <c:v>0.000451367643961202</c:v>
                </c:pt>
                <c:pt idx="658">
                  <c:v>0.000331002938904881</c:v>
                </c:pt>
                <c:pt idx="659">
                  <c:v>0.000471428428137255</c:v>
                </c:pt>
                <c:pt idx="660">
                  <c:v>0.000371124507256988</c:v>
                </c:pt>
                <c:pt idx="661">
                  <c:v>0.000331002938904881</c:v>
                </c:pt>
                <c:pt idx="662">
                  <c:v>0.000391185291433042</c:v>
                </c:pt>
                <c:pt idx="663">
                  <c:v>0.000441337251873175</c:v>
                </c:pt>
                <c:pt idx="664">
                  <c:v>0.000371124507256988</c:v>
                </c:pt>
                <c:pt idx="665">
                  <c:v>0.000371124507256988</c:v>
                </c:pt>
                <c:pt idx="666">
                  <c:v>0.000411246075609095</c:v>
                </c:pt>
                <c:pt idx="667">
                  <c:v>0.000320972546816855</c:v>
                </c:pt>
                <c:pt idx="668">
                  <c:v>0.000310942154728828</c:v>
                </c:pt>
                <c:pt idx="669">
                  <c:v>0.000331002938904881</c:v>
                </c:pt>
                <c:pt idx="670">
                  <c:v>0.000331002938904881</c:v>
                </c:pt>
                <c:pt idx="671">
                  <c:v>0.000381154899345015</c:v>
                </c:pt>
                <c:pt idx="672">
                  <c:v>0.000351063723080935</c:v>
                </c:pt>
                <c:pt idx="673">
                  <c:v>0.000441337251873175</c:v>
                </c:pt>
                <c:pt idx="674">
                  <c:v>0.000240729410112641</c:v>
                </c:pt>
                <c:pt idx="675">
                  <c:v>0.000250759802200668</c:v>
                </c:pt>
                <c:pt idx="676">
                  <c:v>0.000310942154728828</c:v>
                </c:pt>
                <c:pt idx="677">
                  <c:v>0.000341033330992908</c:v>
                </c:pt>
                <c:pt idx="678">
                  <c:v>0.000280850978464748</c:v>
                </c:pt>
                <c:pt idx="679">
                  <c:v>0.000310942154728828</c:v>
                </c:pt>
                <c:pt idx="680">
                  <c:v>0.000391185291433042</c:v>
                </c:pt>
                <c:pt idx="681">
                  <c:v>0.000441337251873175</c:v>
                </c:pt>
                <c:pt idx="682">
                  <c:v>0.000451367643961202</c:v>
                </c:pt>
                <c:pt idx="683">
                  <c:v>0.000300911762640801</c:v>
                </c:pt>
                <c:pt idx="684">
                  <c:v>0.000381154899345015</c:v>
                </c:pt>
                <c:pt idx="685">
                  <c:v>0.000260790194288694</c:v>
                </c:pt>
                <c:pt idx="686">
                  <c:v>0.000250759802200668</c:v>
                </c:pt>
                <c:pt idx="687">
                  <c:v>0.000401215683521068</c:v>
                </c:pt>
                <c:pt idx="688">
                  <c:v>0.000300911762640801</c:v>
                </c:pt>
                <c:pt idx="689">
                  <c:v>0.000280850978464748</c:v>
                </c:pt>
                <c:pt idx="690">
                  <c:v>0.000341033330992908</c:v>
                </c:pt>
                <c:pt idx="691">
                  <c:v>0.000391185291433042</c:v>
                </c:pt>
                <c:pt idx="692">
                  <c:v>0.000421276467697122</c:v>
                </c:pt>
                <c:pt idx="693">
                  <c:v>0.000491489212313309</c:v>
                </c:pt>
                <c:pt idx="694">
                  <c:v>0.000300911762640801</c:v>
                </c:pt>
                <c:pt idx="695">
                  <c:v>0.000421276467697122</c:v>
                </c:pt>
                <c:pt idx="696">
                  <c:v>0.000341033330992908</c:v>
                </c:pt>
                <c:pt idx="697">
                  <c:v>0.000230699018024614</c:v>
                </c:pt>
                <c:pt idx="698">
                  <c:v>0.000270820586376721</c:v>
                </c:pt>
                <c:pt idx="699">
                  <c:v>0.000381154899345015</c:v>
                </c:pt>
                <c:pt idx="700">
                  <c:v>0.000441337251873175</c:v>
                </c:pt>
                <c:pt idx="701">
                  <c:v>0.000481458820225282</c:v>
                </c:pt>
                <c:pt idx="702">
                  <c:v>0.000250759802200668</c:v>
                </c:pt>
                <c:pt idx="703">
                  <c:v>0.000300911762640801</c:v>
                </c:pt>
                <c:pt idx="704">
                  <c:v>0.000401215683521068</c:v>
                </c:pt>
                <c:pt idx="705">
                  <c:v>0.000270820586376721</c:v>
                </c:pt>
                <c:pt idx="706">
                  <c:v>0.000451367643961202</c:v>
                </c:pt>
                <c:pt idx="707">
                  <c:v>0.000280850978464748</c:v>
                </c:pt>
                <c:pt idx="708">
                  <c:v>0.000270820586376721</c:v>
                </c:pt>
                <c:pt idx="709">
                  <c:v>0.000250759802200668</c:v>
                </c:pt>
                <c:pt idx="710">
                  <c:v>0.000240729410112641</c:v>
                </c:pt>
                <c:pt idx="711">
                  <c:v>0.000411246075609095</c:v>
                </c:pt>
                <c:pt idx="712">
                  <c:v>0.000361094115168961</c:v>
                </c:pt>
                <c:pt idx="713">
                  <c:v>0.000331002938904881</c:v>
                </c:pt>
                <c:pt idx="714">
                  <c:v>0.000320972546816855</c:v>
                </c:pt>
                <c:pt idx="715">
                  <c:v>0.000310942154728828</c:v>
                </c:pt>
                <c:pt idx="716">
                  <c:v>0.000320972546816855</c:v>
                </c:pt>
                <c:pt idx="717">
                  <c:v>0.000260790194288694</c:v>
                </c:pt>
                <c:pt idx="718">
                  <c:v>0.000331002938904881</c:v>
                </c:pt>
                <c:pt idx="719">
                  <c:v>0.000341033330992908</c:v>
                </c:pt>
                <c:pt idx="720">
                  <c:v>0.000300911762640801</c:v>
                </c:pt>
                <c:pt idx="721">
                  <c:v>0.000401215683521068</c:v>
                </c:pt>
                <c:pt idx="722">
                  <c:v>0.000300911762640801</c:v>
                </c:pt>
                <c:pt idx="723">
                  <c:v>0.000431306859785149</c:v>
                </c:pt>
                <c:pt idx="724">
                  <c:v>0.000300911762640801</c:v>
                </c:pt>
                <c:pt idx="725">
                  <c:v>0.000351063723080935</c:v>
                </c:pt>
                <c:pt idx="726">
                  <c:v>0.000371124507256988</c:v>
                </c:pt>
                <c:pt idx="727">
                  <c:v>0.000351063723080935</c:v>
                </c:pt>
                <c:pt idx="728">
                  <c:v>0.000371124507256988</c:v>
                </c:pt>
                <c:pt idx="729">
                  <c:v>0.000331002938904881</c:v>
                </c:pt>
                <c:pt idx="730">
                  <c:v>0.000280850978464748</c:v>
                </c:pt>
                <c:pt idx="731">
                  <c:v>0.000320972546816855</c:v>
                </c:pt>
                <c:pt idx="732">
                  <c:v>0.000310942154728828</c:v>
                </c:pt>
                <c:pt idx="733">
                  <c:v>0.000471428428137255</c:v>
                </c:pt>
                <c:pt idx="734">
                  <c:v>0.000351063723080935</c:v>
                </c:pt>
                <c:pt idx="735">
                  <c:v>0.000290881370552774</c:v>
                </c:pt>
                <c:pt idx="736">
                  <c:v>0.000351063723080935</c:v>
                </c:pt>
                <c:pt idx="737">
                  <c:v>0.000471428428137255</c:v>
                </c:pt>
                <c:pt idx="738">
                  <c:v>0.000250759802200668</c:v>
                </c:pt>
                <c:pt idx="739">
                  <c:v>0.000361094115168961</c:v>
                </c:pt>
                <c:pt idx="740">
                  <c:v>0.000381154899345015</c:v>
                </c:pt>
                <c:pt idx="741">
                  <c:v>0.000310942154728828</c:v>
                </c:pt>
                <c:pt idx="742">
                  <c:v>0.000351063723080935</c:v>
                </c:pt>
                <c:pt idx="743">
                  <c:v>0.000391185291433042</c:v>
                </c:pt>
                <c:pt idx="744">
                  <c:v>0.000331002938904881</c:v>
                </c:pt>
                <c:pt idx="745">
                  <c:v>0.000351063723080935</c:v>
                </c:pt>
                <c:pt idx="746">
                  <c:v>0.000250759802200668</c:v>
                </c:pt>
                <c:pt idx="747">
                  <c:v>0.000371124507256988</c:v>
                </c:pt>
                <c:pt idx="748">
                  <c:v>0.000481458820225282</c:v>
                </c:pt>
                <c:pt idx="749">
                  <c:v>0.000401215683521068</c:v>
                </c:pt>
                <c:pt idx="750">
                  <c:v>0.000331002938904881</c:v>
                </c:pt>
                <c:pt idx="751">
                  <c:v>0.000331002938904881</c:v>
                </c:pt>
                <c:pt idx="752">
                  <c:v>0.000441337251873175</c:v>
                </c:pt>
                <c:pt idx="753">
                  <c:v>0.000391185291433042</c:v>
                </c:pt>
                <c:pt idx="754">
                  <c:v>0.000431306859785149</c:v>
                </c:pt>
                <c:pt idx="755">
                  <c:v>0.000351063723080935</c:v>
                </c:pt>
                <c:pt idx="756">
                  <c:v>0.000361094115168961</c:v>
                </c:pt>
                <c:pt idx="757">
                  <c:v>0.000240729410112641</c:v>
                </c:pt>
                <c:pt idx="758">
                  <c:v>0.000260790194288694</c:v>
                </c:pt>
                <c:pt idx="759">
                  <c:v>0.000300911762640801</c:v>
                </c:pt>
                <c:pt idx="760">
                  <c:v>0.000300911762640801</c:v>
                </c:pt>
                <c:pt idx="761">
                  <c:v>0.000331002938904881</c:v>
                </c:pt>
                <c:pt idx="762">
                  <c:v>0.000300911762640801</c:v>
                </c:pt>
                <c:pt idx="763">
                  <c:v>0.000280850978464748</c:v>
                </c:pt>
                <c:pt idx="764">
                  <c:v>0.000341033330992908</c:v>
                </c:pt>
                <c:pt idx="765">
                  <c:v>0.000280850978464748</c:v>
                </c:pt>
                <c:pt idx="766">
                  <c:v>0.000421276467697122</c:v>
                </c:pt>
                <c:pt idx="767">
                  <c:v>0.000300911762640801</c:v>
                </c:pt>
                <c:pt idx="768">
                  <c:v>0.000361094115168961</c:v>
                </c:pt>
                <c:pt idx="769">
                  <c:v>0.000300911762640801</c:v>
                </c:pt>
                <c:pt idx="770">
                  <c:v>0.000310942154728828</c:v>
                </c:pt>
                <c:pt idx="771">
                  <c:v>0.000341033330992908</c:v>
                </c:pt>
                <c:pt idx="772">
                  <c:v>0.000421276467697122</c:v>
                </c:pt>
                <c:pt idx="773">
                  <c:v>0.000331002938904881</c:v>
                </c:pt>
                <c:pt idx="774">
                  <c:v>0.000280850978464748</c:v>
                </c:pt>
                <c:pt idx="775">
                  <c:v>0.000220668625936587</c:v>
                </c:pt>
                <c:pt idx="776">
                  <c:v>0.000320972546816855</c:v>
                </c:pt>
                <c:pt idx="777">
                  <c:v>0.000341033330992908</c:v>
                </c:pt>
                <c:pt idx="778">
                  <c:v>0.000310942154728828</c:v>
                </c:pt>
                <c:pt idx="779">
                  <c:v>0.000300911762640801</c:v>
                </c:pt>
                <c:pt idx="780">
                  <c:v>0.000331002938904881</c:v>
                </c:pt>
                <c:pt idx="781">
                  <c:v>0.000320972546816855</c:v>
                </c:pt>
                <c:pt idx="782">
                  <c:v>0.000310942154728828</c:v>
                </c:pt>
                <c:pt idx="783">
                  <c:v>0.000290881370552774</c:v>
                </c:pt>
                <c:pt idx="784">
                  <c:v>0.000240729410112641</c:v>
                </c:pt>
                <c:pt idx="785">
                  <c:v>0.000320972546816855</c:v>
                </c:pt>
                <c:pt idx="786">
                  <c:v>0.000290881370552774</c:v>
                </c:pt>
                <c:pt idx="787">
                  <c:v>0.000361094115168961</c:v>
                </c:pt>
                <c:pt idx="788">
                  <c:v>0.000341033330992908</c:v>
                </c:pt>
                <c:pt idx="789">
                  <c:v>0.000290881370552774</c:v>
                </c:pt>
                <c:pt idx="790">
                  <c:v>0.000210638233848561</c:v>
                </c:pt>
                <c:pt idx="791">
                  <c:v>0.000300911762640801</c:v>
                </c:pt>
                <c:pt idx="792">
                  <c:v>0.000260790194288694</c:v>
                </c:pt>
                <c:pt idx="793">
                  <c:v>0.000250759802200668</c:v>
                </c:pt>
                <c:pt idx="794">
                  <c:v>0.000320972546816855</c:v>
                </c:pt>
                <c:pt idx="795">
                  <c:v>0.000401215683521068</c:v>
                </c:pt>
                <c:pt idx="796">
                  <c:v>0.000290881370552774</c:v>
                </c:pt>
                <c:pt idx="797">
                  <c:v>0.000331002938904881</c:v>
                </c:pt>
                <c:pt idx="798">
                  <c:v>0.000220668625936587</c:v>
                </c:pt>
                <c:pt idx="799">
                  <c:v>0.000290881370552774</c:v>
                </c:pt>
                <c:pt idx="800">
                  <c:v>0.000401215683521068</c:v>
                </c:pt>
                <c:pt idx="801">
                  <c:v>0.000391185291433042</c:v>
                </c:pt>
                <c:pt idx="802">
                  <c:v>0.000331002938904881</c:v>
                </c:pt>
                <c:pt idx="803">
                  <c:v>0.000310942154728828</c:v>
                </c:pt>
                <c:pt idx="804">
                  <c:v>0.000341033330992908</c:v>
                </c:pt>
                <c:pt idx="805">
                  <c:v>0.000210638233848561</c:v>
                </c:pt>
                <c:pt idx="806">
                  <c:v>0.000260790194288694</c:v>
                </c:pt>
                <c:pt idx="807">
                  <c:v>0.000331002938904881</c:v>
                </c:pt>
                <c:pt idx="808">
                  <c:v>0.000351063723080935</c:v>
                </c:pt>
                <c:pt idx="809">
                  <c:v>0.000220668625936587</c:v>
                </c:pt>
                <c:pt idx="810">
                  <c:v>0.000341033330992908</c:v>
                </c:pt>
                <c:pt idx="811">
                  <c:v>0.000320972546816855</c:v>
                </c:pt>
                <c:pt idx="812">
                  <c:v>0.000270820586376721</c:v>
                </c:pt>
                <c:pt idx="813">
                  <c:v>0.000260790194288694</c:v>
                </c:pt>
                <c:pt idx="814">
                  <c:v>0.000320972546816855</c:v>
                </c:pt>
                <c:pt idx="815">
                  <c:v>0.000320972546816855</c:v>
                </c:pt>
                <c:pt idx="816">
                  <c:v>0.000371124507256988</c:v>
                </c:pt>
                <c:pt idx="817">
                  <c:v>0.000240729410112641</c:v>
                </c:pt>
                <c:pt idx="818">
                  <c:v>0.000250759802200668</c:v>
                </c:pt>
                <c:pt idx="819">
                  <c:v>0.000290881370552774</c:v>
                </c:pt>
                <c:pt idx="820">
                  <c:v>0.000260790194288694</c:v>
                </c:pt>
                <c:pt idx="821">
                  <c:v>0.000290881370552774</c:v>
                </c:pt>
                <c:pt idx="822">
                  <c:v>0.000210638233848561</c:v>
                </c:pt>
                <c:pt idx="823">
                  <c:v>0.000320972546816855</c:v>
                </c:pt>
                <c:pt idx="824">
                  <c:v>0.000200607841760534</c:v>
                </c:pt>
                <c:pt idx="825">
                  <c:v>0.000230699018024614</c:v>
                </c:pt>
                <c:pt idx="826">
                  <c:v>0.000300911762640801</c:v>
                </c:pt>
                <c:pt idx="827">
                  <c:v>0.000270820586376721</c:v>
                </c:pt>
                <c:pt idx="828">
                  <c:v>0.000310942154728828</c:v>
                </c:pt>
                <c:pt idx="829">
                  <c:v>0.000280850978464748</c:v>
                </c:pt>
                <c:pt idx="830">
                  <c:v>0.000270820586376721</c:v>
                </c:pt>
                <c:pt idx="831">
                  <c:v>0.000331002938904881</c:v>
                </c:pt>
                <c:pt idx="832">
                  <c:v>0.000341033330992908</c:v>
                </c:pt>
                <c:pt idx="833">
                  <c:v>0.000280850978464748</c:v>
                </c:pt>
                <c:pt idx="834">
                  <c:v>0.000401215683521068</c:v>
                </c:pt>
                <c:pt idx="835">
                  <c:v>0.000371124507256988</c:v>
                </c:pt>
                <c:pt idx="836">
                  <c:v>0.000260790194288694</c:v>
                </c:pt>
                <c:pt idx="837">
                  <c:v>0.000310942154728828</c:v>
                </c:pt>
                <c:pt idx="838">
                  <c:v>0.000300911762640801</c:v>
                </c:pt>
                <c:pt idx="839">
                  <c:v>0.000270820586376721</c:v>
                </c:pt>
                <c:pt idx="840">
                  <c:v>0.000361094115168961</c:v>
                </c:pt>
                <c:pt idx="841">
                  <c:v>0.000290881370552774</c:v>
                </c:pt>
                <c:pt idx="842">
                  <c:v>0.000300911762640801</c:v>
                </c:pt>
                <c:pt idx="843">
                  <c:v>0.00018054705758448</c:v>
                </c:pt>
                <c:pt idx="844">
                  <c:v>0.000361094115168961</c:v>
                </c:pt>
                <c:pt idx="845">
                  <c:v>0.000200607841760534</c:v>
                </c:pt>
                <c:pt idx="846">
                  <c:v>0.000300911762640801</c:v>
                </c:pt>
                <c:pt idx="847">
                  <c:v>0.000300911762640801</c:v>
                </c:pt>
                <c:pt idx="848">
                  <c:v>0.000220668625936587</c:v>
                </c:pt>
                <c:pt idx="849">
                  <c:v>0.000250759802200668</c:v>
                </c:pt>
                <c:pt idx="850">
                  <c:v>0.000331002938904881</c:v>
                </c:pt>
                <c:pt idx="851">
                  <c:v>0.000240729410112641</c:v>
                </c:pt>
                <c:pt idx="852">
                  <c:v>0.000381154899345015</c:v>
                </c:pt>
                <c:pt idx="853">
                  <c:v>0.000240729410112641</c:v>
                </c:pt>
                <c:pt idx="854">
                  <c:v>0.000331002938904881</c:v>
                </c:pt>
                <c:pt idx="855">
                  <c:v>0.000290881370552774</c:v>
                </c:pt>
                <c:pt idx="856">
                  <c:v>0.000361094115168961</c:v>
                </c:pt>
                <c:pt idx="857">
                  <c:v>0.000230699018024614</c:v>
                </c:pt>
                <c:pt idx="858">
                  <c:v>0.000320972546816855</c:v>
                </c:pt>
                <c:pt idx="859">
                  <c:v>0.000300911762640801</c:v>
                </c:pt>
                <c:pt idx="860">
                  <c:v>0.000351063723080935</c:v>
                </c:pt>
                <c:pt idx="861">
                  <c:v>0.000290881370552774</c:v>
                </c:pt>
                <c:pt idx="862">
                  <c:v>0.000290881370552774</c:v>
                </c:pt>
                <c:pt idx="863">
                  <c:v>0.000270820586376721</c:v>
                </c:pt>
                <c:pt idx="864">
                  <c:v>0.000341033330992908</c:v>
                </c:pt>
                <c:pt idx="865">
                  <c:v>0.000300911762640801</c:v>
                </c:pt>
                <c:pt idx="866">
                  <c:v>0.000280850978464748</c:v>
                </c:pt>
                <c:pt idx="867">
                  <c:v>0.000260790194288694</c:v>
                </c:pt>
                <c:pt idx="868">
                  <c:v>0.000310942154728828</c:v>
                </c:pt>
                <c:pt idx="869">
                  <c:v>0.000331002938904881</c:v>
                </c:pt>
                <c:pt idx="870">
                  <c:v>0.000351063723080935</c:v>
                </c:pt>
                <c:pt idx="871">
                  <c:v>0.000160486273408427</c:v>
                </c:pt>
                <c:pt idx="872">
                  <c:v>0.000270820586376721</c:v>
                </c:pt>
                <c:pt idx="873">
                  <c:v>0.000331002938904881</c:v>
                </c:pt>
                <c:pt idx="874">
                  <c:v>0.000200607841760534</c:v>
                </c:pt>
                <c:pt idx="875">
                  <c:v>0.000250759802200668</c:v>
                </c:pt>
                <c:pt idx="876">
                  <c:v>0.000331002938904881</c:v>
                </c:pt>
                <c:pt idx="877">
                  <c:v>0.000270820586376721</c:v>
                </c:pt>
                <c:pt idx="878">
                  <c:v>0.000290881370552774</c:v>
                </c:pt>
                <c:pt idx="879">
                  <c:v>0.000190577449672507</c:v>
                </c:pt>
                <c:pt idx="880">
                  <c:v>0.000260790194288694</c:v>
                </c:pt>
                <c:pt idx="881">
                  <c:v>0.000290881370552774</c:v>
                </c:pt>
                <c:pt idx="882">
                  <c:v>0.000280850978464748</c:v>
                </c:pt>
                <c:pt idx="883">
                  <c:v>0.000280850978464748</c:v>
                </c:pt>
                <c:pt idx="884">
                  <c:v>0.000210638233848561</c:v>
                </c:pt>
                <c:pt idx="885">
                  <c:v>0.000280850978464748</c:v>
                </c:pt>
                <c:pt idx="886">
                  <c:v>0.000361094115168961</c:v>
                </c:pt>
                <c:pt idx="887">
                  <c:v>0.000320972546816855</c:v>
                </c:pt>
                <c:pt idx="888">
                  <c:v>0.000300911762640801</c:v>
                </c:pt>
                <c:pt idx="889">
                  <c:v>0.000290881370552774</c:v>
                </c:pt>
                <c:pt idx="890">
                  <c:v>0.000351063723080935</c:v>
                </c:pt>
                <c:pt idx="891">
                  <c:v>0.000371124507256988</c:v>
                </c:pt>
                <c:pt idx="892">
                  <c:v>0.000280850978464748</c:v>
                </c:pt>
                <c:pt idx="893">
                  <c:v>0.000341033330992908</c:v>
                </c:pt>
                <c:pt idx="894">
                  <c:v>0.000240729410112641</c:v>
                </c:pt>
                <c:pt idx="895">
                  <c:v>0.000230699018024614</c:v>
                </c:pt>
                <c:pt idx="896">
                  <c:v>0.000190577449672507</c:v>
                </c:pt>
                <c:pt idx="897">
                  <c:v>0.000230699018024614</c:v>
                </c:pt>
                <c:pt idx="898">
                  <c:v>0.000230699018024614</c:v>
                </c:pt>
                <c:pt idx="899">
                  <c:v>0.000210638233848561</c:v>
                </c:pt>
                <c:pt idx="900">
                  <c:v>0.000230699018024614</c:v>
                </c:pt>
                <c:pt idx="901">
                  <c:v>0.000280850978464748</c:v>
                </c:pt>
                <c:pt idx="902">
                  <c:v>0.000200607841760534</c:v>
                </c:pt>
                <c:pt idx="903">
                  <c:v>0.000210638233848561</c:v>
                </c:pt>
                <c:pt idx="904">
                  <c:v>0.000341033330992908</c:v>
                </c:pt>
                <c:pt idx="905">
                  <c:v>0.000320972546816855</c:v>
                </c:pt>
                <c:pt idx="906">
                  <c:v>0.000270820586376721</c:v>
                </c:pt>
                <c:pt idx="907">
                  <c:v>0.000341033330992908</c:v>
                </c:pt>
                <c:pt idx="908">
                  <c:v>0.000300911762640801</c:v>
                </c:pt>
                <c:pt idx="909">
                  <c:v>0.000331002938904881</c:v>
                </c:pt>
                <c:pt idx="910">
                  <c:v>0.000270820586376721</c:v>
                </c:pt>
                <c:pt idx="911">
                  <c:v>0.000300911762640801</c:v>
                </c:pt>
                <c:pt idx="912">
                  <c:v>0.000310942154728828</c:v>
                </c:pt>
                <c:pt idx="913">
                  <c:v>0.000401215683521068</c:v>
                </c:pt>
                <c:pt idx="914">
                  <c:v>0.000300911762640801</c:v>
                </c:pt>
                <c:pt idx="915">
                  <c:v>0.000270820586376721</c:v>
                </c:pt>
                <c:pt idx="916">
                  <c:v>0.000310942154728828</c:v>
                </c:pt>
                <c:pt idx="917">
                  <c:v>0.000220668625936587</c:v>
                </c:pt>
                <c:pt idx="918">
                  <c:v>0.000270820586376721</c:v>
                </c:pt>
                <c:pt idx="919">
                  <c:v>0.000351063723080935</c:v>
                </c:pt>
                <c:pt idx="920">
                  <c:v>0.000240729410112641</c:v>
                </c:pt>
                <c:pt idx="921">
                  <c:v>0.000210638233848561</c:v>
                </c:pt>
                <c:pt idx="922">
                  <c:v>0.000391185291433042</c:v>
                </c:pt>
                <c:pt idx="923">
                  <c:v>0.000200607841760534</c:v>
                </c:pt>
                <c:pt idx="924">
                  <c:v>0.000240729410112641</c:v>
                </c:pt>
                <c:pt idx="925">
                  <c:v>0.000320972546816855</c:v>
                </c:pt>
                <c:pt idx="926">
                  <c:v>0.000320972546816855</c:v>
                </c:pt>
                <c:pt idx="927">
                  <c:v>0.000351063723080935</c:v>
                </c:pt>
                <c:pt idx="928">
                  <c:v>0.000250759802200668</c:v>
                </c:pt>
                <c:pt idx="929">
                  <c:v>0.000320972546816855</c:v>
                </c:pt>
                <c:pt idx="930">
                  <c:v>0.000331002938904881</c:v>
                </c:pt>
                <c:pt idx="931">
                  <c:v>0.000210638233848561</c:v>
                </c:pt>
                <c:pt idx="932">
                  <c:v>0.000230699018024614</c:v>
                </c:pt>
                <c:pt idx="933">
                  <c:v>0.000331002938904881</c:v>
                </c:pt>
                <c:pt idx="934">
                  <c:v>0.000290881370552774</c:v>
                </c:pt>
                <c:pt idx="935">
                  <c:v>0.000310942154728828</c:v>
                </c:pt>
                <c:pt idx="936">
                  <c:v>0.000280850978464748</c:v>
                </c:pt>
                <c:pt idx="937">
                  <c:v>0.000320972546816855</c:v>
                </c:pt>
                <c:pt idx="938">
                  <c:v>0.000230699018024614</c:v>
                </c:pt>
                <c:pt idx="939">
                  <c:v>0.000280850978464748</c:v>
                </c:pt>
                <c:pt idx="940">
                  <c:v>0.000230699018024614</c:v>
                </c:pt>
                <c:pt idx="941">
                  <c:v>0.000230699018024614</c:v>
                </c:pt>
                <c:pt idx="942">
                  <c:v>0.000250759802200668</c:v>
                </c:pt>
                <c:pt idx="943">
                  <c:v>0.000270820586376721</c:v>
                </c:pt>
                <c:pt idx="944">
                  <c:v>0.000230699018024614</c:v>
                </c:pt>
                <c:pt idx="945">
                  <c:v>0.000230699018024614</c:v>
                </c:pt>
                <c:pt idx="946">
                  <c:v>0.000280850978464748</c:v>
                </c:pt>
                <c:pt idx="947">
                  <c:v>0.000190577449672507</c:v>
                </c:pt>
                <c:pt idx="948">
                  <c:v>0.000320972546816855</c:v>
                </c:pt>
                <c:pt idx="949">
                  <c:v>0.000341033330992908</c:v>
                </c:pt>
                <c:pt idx="950">
                  <c:v>0.000250759802200668</c:v>
                </c:pt>
                <c:pt idx="951">
                  <c:v>0.000290881370552774</c:v>
                </c:pt>
                <c:pt idx="952">
                  <c:v>0.000280850978464748</c:v>
                </c:pt>
                <c:pt idx="953">
                  <c:v>0.000280850978464748</c:v>
                </c:pt>
                <c:pt idx="954">
                  <c:v>0.000220668625936587</c:v>
                </c:pt>
                <c:pt idx="955">
                  <c:v>0.000310942154728828</c:v>
                </c:pt>
                <c:pt idx="956">
                  <c:v>0.000240729410112641</c:v>
                </c:pt>
                <c:pt idx="957">
                  <c:v>0.000331002938904881</c:v>
                </c:pt>
                <c:pt idx="958">
                  <c:v>0.000210638233848561</c:v>
                </c:pt>
                <c:pt idx="959">
                  <c:v>0.000230699018024614</c:v>
                </c:pt>
                <c:pt idx="960">
                  <c:v>0.000240729410112641</c:v>
                </c:pt>
                <c:pt idx="961">
                  <c:v>0.000260790194288694</c:v>
                </c:pt>
                <c:pt idx="962">
                  <c:v>0.000260790194288694</c:v>
                </c:pt>
                <c:pt idx="963">
                  <c:v>0.000230699018024614</c:v>
                </c:pt>
                <c:pt idx="964">
                  <c:v>0.000250759802200668</c:v>
                </c:pt>
                <c:pt idx="965">
                  <c:v>0.000210638233848561</c:v>
                </c:pt>
                <c:pt idx="966">
                  <c:v>0.000220668625936587</c:v>
                </c:pt>
                <c:pt idx="967">
                  <c:v>0.000300911762640801</c:v>
                </c:pt>
                <c:pt idx="968">
                  <c:v>0.000250759802200668</c:v>
                </c:pt>
                <c:pt idx="969">
                  <c:v>0.000220668625936587</c:v>
                </c:pt>
                <c:pt idx="970">
                  <c:v>0.000220668625936587</c:v>
                </c:pt>
                <c:pt idx="971">
                  <c:v>0.000200607841760534</c:v>
                </c:pt>
                <c:pt idx="972">
                  <c:v>0.000371124507256988</c:v>
                </c:pt>
                <c:pt idx="973">
                  <c:v>0.000210638233848561</c:v>
                </c:pt>
                <c:pt idx="974">
                  <c:v>0.000220668625936587</c:v>
                </c:pt>
                <c:pt idx="975">
                  <c:v>0.000310942154728828</c:v>
                </c:pt>
                <c:pt idx="976">
                  <c:v>0.000300911762640801</c:v>
                </c:pt>
                <c:pt idx="977">
                  <c:v>0.000300911762640801</c:v>
                </c:pt>
                <c:pt idx="978">
                  <c:v>0.000300911762640801</c:v>
                </c:pt>
                <c:pt idx="979">
                  <c:v>0.000270820586376721</c:v>
                </c:pt>
                <c:pt idx="980">
                  <c:v>0.000260790194288694</c:v>
                </c:pt>
                <c:pt idx="981">
                  <c:v>0.000220668625936587</c:v>
                </c:pt>
                <c:pt idx="982">
                  <c:v>0.000230699018024614</c:v>
                </c:pt>
                <c:pt idx="983">
                  <c:v>0.000310942154728828</c:v>
                </c:pt>
                <c:pt idx="984">
                  <c:v>0.000250759802200668</c:v>
                </c:pt>
                <c:pt idx="985">
                  <c:v>0.000260790194288694</c:v>
                </c:pt>
                <c:pt idx="986">
                  <c:v>0.000361094115168961</c:v>
                </c:pt>
                <c:pt idx="987">
                  <c:v>0.000411246075609095</c:v>
                </c:pt>
                <c:pt idx="988">
                  <c:v>0.000270820586376721</c:v>
                </c:pt>
                <c:pt idx="989">
                  <c:v>0.000250759802200668</c:v>
                </c:pt>
                <c:pt idx="990">
                  <c:v>0.000260790194288694</c:v>
                </c:pt>
                <c:pt idx="991">
                  <c:v>0.000270820586376721</c:v>
                </c:pt>
                <c:pt idx="992">
                  <c:v>0.000280850978464748</c:v>
                </c:pt>
                <c:pt idx="993">
                  <c:v>0.000280850978464748</c:v>
                </c:pt>
                <c:pt idx="994">
                  <c:v>0.000230699018024614</c:v>
                </c:pt>
                <c:pt idx="995">
                  <c:v>0.000341033330992908</c:v>
                </c:pt>
                <c:pt idx="996">
                  <c:v>0.000310942154728828</c:v>
                </c:pt>
                <c:pt idx="997">
                  <c:v>0.000320972546816855</c:v>
                </c:pt>
                <c:pt idx="998">
                  <c:v>0.000300911762640801</c:v>
                </c:pt>
                <c:pt idx="999">
                  <c:v>0.000270820586376721</c:v>
                </c:pt>
                <c:pt idx="1000">
                  <c:v>0.000692097054073843</c:v>
                </c:pt>
                <c:pt idx="1001">
                  <c:v>0.000902735287922404</c:v>
                </c:pt>
                <c:pt idx="1002">
                  <c:v>0.000832522543306217</c:v>
                </c:pt>
                <c:pt idx="1003">
                  <c:v>0.000682066661985817</c:v>
                </c:pt>
                <c:pt idx="1004">
                  <c:v>0.000802431367042137</c:v>
                </c:pt>
                <c:pt idx="1005">
                  <c:v>0.00076230979869003</c:v>
                </c:pt>
                <c:pt idx="1006">
                  <c:v>0.000832522543306217</c:v>
                </c:pt>
                <c:pt idx="1007">
                  <c:v>0.000712157838249897</c:v>
                </c:pt>
                <c:pt idx="1008">
                  <c:v>0.000621884309457656</c:v>
                </c:pt>
                <c:pt idx="1009">
                  <c:v>0.000782370582866084</c:v>
                </c:pt>
                <c:pt idx="1010">
                  <c:v>0.000852583327482271</c:v>
                </c:pt>
                <c:pt idx="1011">
                  <c:v>0.00064194509363371</c:v>
                </c:pt>
                <c:pt idx="1012">
                  <c:v>0.000692097054073843</c:v>
                </c:pt>
                <c:pt idx="1013">
                  <c:v>0.000832522543306217</c:v>
                </c:pt>
                <c:pt idx="1014">
                  <c:v>0.000832522543306217</c:v>
                </c:pt>
                <c:pt idx="1015">
                  <c:v>0.00067203626989779</c:v>
                </c:pt>
                <c:pt idx="1016">
                  <c:v>0.000712157838249897</c:v>
                </c:pt>
                <c:pt idx="1017">
                  <c:v>0.000531610780665416</c:v>
                </c:pt>
                <c:pt idx="1018">
                  <c:v>0.000662005877809763</c:v>
                </c:pt>
                <c:pt idx="1019">
                  <c:v>0.000802431367042137</c:v>
                </c:pt>
                <c:pt idx="1020">
                  <c:v>0.000782370582866084</c:v>
                </c:pt>
                <c:pt idx="1021">
                  <c:v>0.000742249014513977</c:v>
                </c:pt>
                <c:pt idx="1022">
                  <c:v>0.000742249014513977</c:v>
                </c:pt>
                <c:pt idx="1023">
                  <c:v>0.000802431367042137</c:v>
                </c:pt>
                <c:pt idx="1024">
                  <c:v>0.000682066661985817</c:v>
                </c:pt>
                <c:pt idx="1025">
                  <c:v>0.000662005877809763</c:v>
                </c:pt>
                <c:pt idx="1026">
                  <c:v>0.000742249014513977</c:v>
                </c:pt>
                <c:pt idx="1027">
                  <c:v>0.000682066661985817</c:v>
                </c:pt>
                <c:pt idx="1028">
                  <c:v>0.000792400974954111</c:v>
                </c:pt>
                <c:pt idx="1029">
                  <c:v>0.00070212744616187</c:v>
                </c:pt>
                <c:pt idx="1030">
                  <c:v>0.00067203626989779</c:v>
                </c:pt>
                <c:pt idx="1031">
                  <c:v>0.00064194509363371</c:v>
                </c:pt>
                <c:pt idx="1032">
                  <c:v>0.000872644111658324</c:v>
                </c:pt>
                <c:pt idx="1033">
                  <c:v>0.000651975485721736</c:v>
                </c:pt>
                <c:pt idx="1034">
                  <c:v>0.00070212744616187</c:v>
                </c:pt>
                <c:pt idx="1035">
                  <c:v>0.000812461759130164</c:v>
                </c:pt>
                <c:pt idx="1036">
                  <c:v>0.000852583327482271</c:v>
                </c:pt>
                <c:pt idx="1037">
                  <c:v>0.00073221862242595</c:v>
                </c:pt>
                <c:pt idx="1038">
                  <c:v>0.000601823525281603</c:v>
                </c:pt>
                <c:pt idx="1039">
                  <c:v>0.000712157838249897</c:v>
                </c:pt>
                <c:pt idx="1040">
                  <c:v>0.000752279406602004</c:v>
                </c:pt>
                <c:pt idx="1041">
                  <c:v>0.000772340190778057</c:v>
                </c:pt>
                <c:pt idx="1042">
                  <c:v>0.000772340190778057</c:v>
                </c:pt>
                <c:pt idx="1043">
                  <c:v>0.00070212744616187</c:v>
                </c:pt>
                <c:pt idx="1044">
                  <c:v>0.000822492151218191</c:v>
                </c:pt>
                <c:pt idx="1045">
                  <c:v>0.000752279406602004</c:v>
                </c:pt>
                <c:pt idx="1046">
                  <c:v>0.000591793133193576</c:v>
                </c:pt>
                <c:pt idx="1047">
                  <c:v>0.000722188230337923</c:v>
                </c:pt>
                <c:pt idx="1048">
                  <c:v>0.000541641172753442</c:v>
                </c:pt>
                <c:pt idx="1049">
                  <c:v>0.000792400974954111</c:v>
                </c:pt>
                <c:pt idx="1050">
                  <c:v>0.000712157838249897</c:v>
                </c:pt>
                <c:pt idx="1051">
                  <c:v>0.000581762741105549</c:v>
                </c:pt>
                <c:pt idx="1052">
                  <c:v>0.000742249014513977</c:v>
                </c:pt>
                <c:pt idx="1053">
                  <c:v>0.00067203626989779</c:v>
                </c:pt>
                <c:pt idx="1054">
                  <c:v>0.000752279406602004</c:v>
                </c:pt>
                <c:pt idx="1055">
                  <c:v>0.000601823525281603</c:v>
                </c:pt>
                <c:pt idx="1056">
                  <c:v>0.000601823525281603</c:v>
                </c:pt>
                <c:pt idx="1057">
                  <c:v>0.000852583327482271</c:v>
                </c:pt>
                <c:pt idx="1058">
                  <c:v>0.000772340190778057</c:v>
                </c:pt>
                <c:pt idx="1059">
                  <c:v>0.000501519604401336</c:v>
                </c:pt>
                <c:pt idx="1060">
                  <c:v>0.00067203626989779</c:v>
                </c:pt>
                <c:pt idx="1061">
                  <c:v>0.000651975485721736</c:v>
                </c:pt>
                <c:pt idx="1062">
                  <c:v>0.000742249014513977</c:v>
                </c:pt>
                <c:pt idx="1063">
                  <c:v>0.000682066661985817</c:v>
                </c:pt>
                <c:pt idx="1064">
                  <c:v>0.000782370582866084</c:v>
                </c:pt>
                <c:pt idx="1065">
                  <c:v>0.000752279406602004</c:v>
                </c:pt>
                <c:pt idx="1066">
                  <c:v>0.00076230979869003</c:v>
                </c:pt>
                <c:pt idx="1067">
                  <c:v>0.000651975485721736</c:v>
                </c:pt>
                <c:pt idx="1068">
                  <c:v>0.000651975485721736</c:v>
                </c:pt>
                <c:pt idx="1069">
                  <c:v>0.000902735287922404</c:v>
                </c:pt>
                <c:pt idx="1070">
                  <c:v>0.000662005877809763</c:v>
                </c:pt>
                <c:pt idx="1071">
                  <c:v>0.00073221862242595</c:v>
                </c:pt>
                <c:pt idx="1072">
                  <c:v>0.00061185391736963</c:v>
                </c:pt>
                <c:pt idx="1073">
                  <c:v>0.000802431367042137</c:v>
                </c:pt>
                <c:pt idx="1074">
                  <c:v>0.000792400974954111</c:v>
                </c:pt>
                <c:pt idx="1075">
                  <c:v>0.00067203626989779</c:v>
                </c:pt>
                <c:pt idx="1076">
                  <c:v>0.000692097054073843</c:v>
                </c:pt>
                <c:pt idx="1077">
                  <c:v>0.00067203626989779</c:v>
                </c:pt>
                <c:pt idx="1078">
                  <c:v>0.000511549996489362</c:v>
                </c:pt>
                <c:pt idx="1079">
                  <c:v>0.000621884309457656</c:v>
                </c:pt>
                <c:pt idx="1080">
                  <c:v>0.000521580388577389</c:v>
                </c:pt>
                <c:pt idx="1081">
                  <c:v>0.000722188230337923</c:v>
                </c:pt>
                <c:pt idx="1082">
                  <c:v>0.00061185391736963</c:v>
                </c:pt>
                <c:pt idx="1083">
                  <c:v>0.000752279406602004</c:v>
                </c:pt>
                <c:pt idx="1084">
                  <c:v>0.000682066661985817</c:v>
                </c:pt>
                <c:pt idx="1085">
                  <c:v>0.000571732349017523</c:v>
                </c:pt>
                <c:pt idx="1086">
                  <c:v>0.000692097054073843</c:v>
                </c:pt>
                <c:pt idx="1087">
                  <c:v>0.00067203626989779</c:v>
                </c:pt>
                <c:pt idx="1088">
                  <c:v>0.000712157838249897</c:v>
                </c:pt>
                <c:pt idx="1089">
                  <c:v>0.000581762741105549</c:v>
                </c:pt>
                <c:pt idx="1090">
                  <c:v>0.000571732349017523</c:v>
                </c:pt>
                <c:pt idx="1091">
                  <c:v>0.00064194509363371</c:v>
                </c:pt>
                <c:pt idx="1092">
                  <c:v>0.00064194509363371</c:v>
                </c:pt>
                <c:pt idx="1093">
                  <c:v>0.00064194509363371</c:v>
                </c:pt>
                <c:pt idx="1094">
                  <c:v>0.000651975485721736</c:v>
                </c:pt>
                <c:pt idx="1095">
                  <c:v>0.000651975485721736</c:v>
                </c:pt>
                <c:pt idx="1096">
                  <c:v>0.00061185391736963</c:v>
                </c:pt>
                <c:pt idx="1097">
                  <c:v>0.000662005877809763</c:v>
                </c:pt>
                <c:pt idx="1098">
                  <c:v>0.000662005877809763</c:v>
                </c:pt>
                <c:pt idx="1099">
                  <c:v>0.000621884309457656</c:v>
                </c:pt>
                <c:pt idx="1100">
                  <c:v>0.000742249014513977</c:v>
                </c:pt>
                <c:pt idx="1101">
                  <c:v>0.00064194509363371</c:v>
                </c:pt>
                <c:pt idx="1102">
                  <c:v>0.00061185391736963</c:v>
                </c:pt>
                <c:pt idx="1103">
                  <c:v>0.000662005877809763</c:v>
                </c:pt>
                <c:pt idx="1104">
                  <c:v>0.000651975485721736</c:v>
                </c:pt>
                <c:pt idx="1105">
                  <c:v>0.000752279406602004</c:v>
                </c:pt>
                <c:pt idx="1106">
                  <c:v>0.00076230979869003</c:v>
                </c:pt>
                <c:pt idx="1107">
                  <c:v>0.000601823525281603</c:v>
                </c:pt>
                <c:pt idx="1108">
                  <c:v>0.000571732349017523</c:v>
                </c:pt>
                <c:pt idx="1109">
                  <c:v>0.000802431367042137</c:v>
                </c:pt>
                <c:pt idx="1110">
                  <c:v>0.00064194509363371</c:v>
                </c:pt>
                <c:pt idx="1111">
                  <c:v>0.000551671564841469</c:v>
                </c:pt>
                <c:pt idx="1112">
                  <c:v>0.00067203626989779</c:v>
                </c:pt>
                <c:pt idx="1113">
                  <c:v>0.000631914701545683</c:v>
                </c:pt>
                <c:pt idx="1114">
                  <c:v>0.000631914701545683</c:v>
                </c:pt>
                <c:pt idx="1115">
                  <c:v>0.000662005877809763</c:v>
                </c:pt>
                <c:pt idx="1116">
                  <c:v>0.000541641172753442</c:v>
                </c:pt>
                <c:pt idx="1117">
                  <c:v>0.000571732349017523</c:v>
                </c:pt>
                <c:pt idx="1118">
                  <c:v>0.00070212744616187</c:v>
                </c:pt>
                <c:pt idx="1119">
                  <c:v>0.000651975485721736</c:v>
                </c:pt>
                <c:pt idx="1120">
                  <c:v>0.000712157838249897</c:v>
                </c:pt>
                <c:pt idx="1121">
                  <c:v>0.00070212744616187</c:v>
                </c:pt>
                <c:pt idx="1122">
                  <c:v>0.000571732349017523</c:v>
                </c:pt>
                <c:pt idx="1123">
                  <c:v>0.00064194509363371</c:v>
                </c:pt>
                <c:pt idx="1124">
                  <c:v>0.000571732349017523</c:v>
                </c:pt>
                <c:pt idx="1125">
                  <c:v>0.000511549996489362</c:v>
                </c:pt>
                <c:pt idx="1126">
                  <c:v>0.00064194509363371</c:v>
                </c:pt>
                <c:pt idx="1127">
                  <c:v>0.000631914701545683</c:v>
                </c:pt>
                <c:pt idx="1128">
                  <c:v>0.000501519604401336</c:v>
                </c:pt>
                <c:pt idx="1129">
                  <c:v>0.000521580388577389</c:v>
                </c:pt>
                <c:pt idx="1130">
                  <c:v>0.000631914701545683</c:v>
                </c:pt>
                <c:pt idx="1131">
                  <c:v>0.000481458820225282</c:v>
                </c:pt>
                <c:pt idx="1132">
                  <c:v>0.000561701956929496</c:v>
                </c:pt>
                <c:pt idx="1133">
                  <c:v>0.00070212744616187</c:v>
                </c:pt>
                <c:pt idx="1134">
                  <c:v>0.000682066661985817</c:v>
                </c:pt>
                <c:pt idx="1135">
                  <c:v>0.000521580388577389</c:v>
                </c:pt>
                <c:pt idx="1136">
                  <c:v>0.000491489212313309</c:v>
                </c:pt>
                <c:pt idx="1137">
                  <c:v>0.000812461759130164</c:v>
                </c:pt>
                <c:pt idx="1138">
                  <c:v>0.000481458820225282</c:v>
                </c:pt>
                <c:pt idx="1139">
                  <c:v>0.000501519604401336</c:v>
                </c:pt>
                <c:pt idx="1140">
                  <c:v>0.000581762741105549</c:v>
                </c:pt>
                <c:pt idx="1141">
                  <c:v>0.000631914701545683</c:v>
                </c:pt>
                <c:pt idx="1142">
                  <c:v>0.000692097054073843</c:v>
                </c:pt>
                <c:pt idx="1143">
                  <c:v>0.000541641172753442</c:v>
                </c:pt>
                <c:pt idx="1144">
                  <c:v>0.000541641172753442</c:v>
                </c:pt>
                <c:pt idx="1145">
                  <c:v>0.000682066661985817</c:v>
                </c:pt>
                <c:pt idx="1146">
                  <c:v>0.000581762741105549</c:v>
                </c:pt>
                <c:pt idx="1147">
                  <c:v>0.000551671564841469</c:v>
                </c:pt>
                <c:pt idx="1148">
                  <c:v>0.000561701956929496</c:v>
                </c:pt>
                <c:pt idx="1149">
                  <c:v>0.00061185391736963</c:v>
                </c:pt>
                <c:pt idx="1150">
                  <c:v>0.000651975485721736</c:v>
                </c:pt>
                <c:pt idx="1151">
                  <c:v>0.000551671564841469</c:v>
                </c:pt>
                <c:pt idx="1152">
                  <c:v>0.000662005877809763</c:v>
                </c:pt>
                <c:pt idx="1153">
                  <c:v>0.000521580388577389</c:v>
                </c:pt>
                <c:pt idx="1154">
                  <c:v>0.000581762741105549</c:v>
                </c:pt>
                <c:pt idx="1155">
                  <c:v>0.000662005877809763</c:v>
                </c:pt>
                <c:pt idx="1156">
                  <c:v>0.000561701956929496</c:v>
                </c:pt>
                <c:pt idx="1157">
                  <c:v>0.000712157838249897</c:v>
                </c:pt>
                <c:pt idx="1158">
                  <c:v>0.000591793133193576</c:v>
                </c:pt>
                <c:pt idx="1159">
                  <c:v>0.000531610780665416</c:v>
                </c:pt>
                <c:pt idx="1160">
                  <c:v>0.000561701956929496</c:v>
                </c:pt>
                <c:pt idx="1161">
                  <c:v>0.000531610780665416</c:v>
                </c:pt>
                <c:pt idx="1162">
                  <c:v>0.000451367643961202</c:v>
                </c:pt>
                <c:pt idx="1163">
                  <c:v>0.000662005877809763</c:v>
                </c:pt>
                <c:pt idx="1164">
                  <c:v>0.00067203626989779</c:v>
                </c:pt>
                <c:pt idx="1165">
                  <c:v>0.000631914701545683</c:v>
                </c:pt>
                <c:pt idx="1166">
                  <c:v>0.000581762741105549</c:v>
                </c:pt>
                <c:pt idx="1167">
                  <c:v>0.000531610780665416</c:v>
                </c:pt>
                <c:pt idx="1168">
                  <c:v>0.000541641172753442</c:v>
                </c:pt>
                <c:pt idx="1169">
                  <c:v>0.000511549996489362</c:v>
                </c:pt>
                <c:pt idx="1170">
                  <c:v>0.00061185391736963</c:v>
                </c:pt>
                <c:pt idx="1171">
                  <c:v>0.000591793133193576</c:v>
                </c:pt>
                <c:pt idx="1172">
                  <c:v>0.00067203626989779</c:v>
                </c:pt>
                <c:pt idx="1173">
                  <c:v>0.000541641172753442</c:v>
                </c:pt>
                <c:pt idx="1174">
                  <c:v>0.00064194509363371</c:v>
                </c:pt>
                <c:pt idx="1175">
                  <c:v>0.000601823525281603</c:v>
                </c:pt>
                <c:pt idx="1176">
                  <c:v>0.000551671564841469</c:v>
                </c:pt>
                <c:pt idx="1177">
                  <c:v>0.00067203626989779</c:v>
                </c:pt>
                <c:pt idx="1178">
                  <c:v>0.000431306859785149</c:v>
                </c:pt>
                <c:pt idx="1179">
                  <c:v>0.000541641172753442</c:v>
                </c:pt>
                <c:pt idx="1180">
                  <c:v>0.000471428428137255</c:v>
                </c:pt>
                <c:pt idx="1181">
                  <c:v>0.000712157838249897</c:v>
                </c:pt>
                <c:pt idx="1182">
                  <c:v>0.000511549996489362</c:v>
                </c:pt>
                <c:pt idx="1183">
                  <c:v>0.000541641172753442</c:v>
                </c:pt>
                <c:pt idx="1184">
                  <c:v>0.000621884309457656</c:v>
                </c:pt>
                <c:pt idx="1185">
                  <c:v>0.000561701956929496</c:v>
                </c:pt>
                <c:pt idx="1186">
                  <c:v>0.00064194509363371</c:v>
                </c:pt>
                <c:pt idx="1187">
                  <c:v>0.00061185391736963</c:v>
                </c:pt>
                <c:pt idx="1188">
                  <c:v>0.000571732349017523</c:v>
                </c:pt>
                <c:pt idx="1189">
                  <c:v>0.000551671564841469</c:v>
                </c:pt>
                <c:pt idx="1190">
                  <c:v>0.000651975485721736</c:v>
                </c:pt>
                <c:pt idx="1191">
                  <c:v>0.00064194509363371</c:v>
                </c:pt>
                <c:pt idx="1192">
                  <c:v>0.00070212744616187</c:v>
                </c:pt>
                <c:pt idx="1193">
                  <c:v>0.000491489212313309</c:v>
                </c:pt>
                <c:pt idx="1194">
                  <c:v>0.000491489212313309</c:v>
                </c:pt>
                <c:pt idx="1195">
                  <c:v>0.000471428428137255</c:v>
                </c:pt>
                <c:pt idx="1196">
                  <c:v>0.000481458820225282</c:v>
                </c:pt>
                <c:pt idx="1197">
                  <c:v>0.000551671564841469</c:v>
                </c:pt>
                <c:pt idx="1198">
                  <c:v>0.000531610780665416</c:v>
                </c:pt>
                <c:pt idx="1199">
                  <c:v>0.000511549996489362</c:v>
                </c:pt>
                <c:pt idx="1200">
                  <c:v>0.000491489212313309</c:v>
                </c:pt>
                <c:pt idx="1201">
                  <c:v>0.00064194509363371</c:v>
                </c:pt>
                <c:pt idx="1202">
                  <c:v>0.000451367643961202</c:v>
                </c:pt>
                <c:pt idx="1203">
                  <c:v>0.000441337251873175</c:v>
                </c:pt>
                <c:pt idx="1204">
                  <c:v>0.000591793133193576</c:v>
                </c:pt>
                <c:pt idx="1205">
                  <c:v>0.000581762741105549</c:v>
                </c:pt>
                <c:pt idx="1206">
                  <c:v>0.000431306859785149</c:v>
                </c:pt>
                <c:pt idx="1207">
                  <c:v>0.000601823525281603</c:v>
                </c:pt>
                <c:pt idx="1208">
                  <c:v>0.000551671564841469</c:v>
                </c:pt>
                <c:pt idx="1209">
                  <c:v>0.00061185391736963</c:v>
                </c:pt>
                <c:pt idx="1210">
                  <c:v>0.000431306859785149</c:v>
                </c:pt>
                <c:pt idx="1211">
                  <c:v>0.000581762741105549</c:v>
                </c:pt>
                <c:pt idx="1212">
                  <c:v>0.000541641172753442</c:v>
                </c:pt>
                <c:pt idx="1213">
                  <c:v>0.000391185291433042</c:v>
                </c:pt>
                <c:pt idx="1214">
                  <c:v>0.000501519604401336</c:v>
                </c:pt>
                <c:pt idx="1215">
                  <c:v>0.000541641172753442</c:v>
                </c:pt>
                <c:pt idx="1216">
                  <c:v>0.000431306859785149</c:v>
                </c:pt>
                <c:pt idx="1217">
                  <c:v>0.000481458820225282</c:v>
                </c:pt>
                <c:pt idx="1218">
                  <c:v>0.000521580388577389</c:v>
                </c:pt>
                <c:pt idx="1219">
                  <c:v>0.000662005877809763</c:v>
                </c:pt>
                <c:pt idx="1220">
                  <c:v>0.000531610780665416</c:v>
                </c:pt>
                <c:pt idx="1221">
                  <c:v>0.000651975485721736</c:v>
                </c:pt>
                <c:pt idx="1222">
                  <c:v>0.00067203626989779</c:v>
                </c:pt>
                <c:pt idx="1223">
                  <c:v>0.000692097054073843</c:v>
                </c:pt>
                <c:pt idx="1224">
                  <c:v>0.000631914701545683</c:v>
                </c:pt>
                <c:pt idx="1225">
                  <c:v>0.00070212744616187</c:v>
                </c:pt>
                <c:pt idx="1226">
                  <c:v>0.000471428428137255</c:v>
                </c:pt>
                <c:pt idx="1227">
                  <c:v>0.000651975485721736</c:v>
                </c:pt>
                <c:pt idx="1228">
                  <c:v>0.000411246075609095</c:v>
                </c:pt>
                <c:pt idx="1229">
                  <c:v>0.000431306859785149</c:v>
                </c:pt>
                <c:pt idx="1230">
                  <c:v>0.00067203626989779</c:v>
                </c:pt>
                <c:pt idx="1231">
                  <c:v>0.000631914701545683</c:v>
                </c:pt>
                <c:pt idx="1232">
                  <c:v>0.000551671564841469</c:v>
                </c:pt>
                <c:pt idx="1233">
                  <c:v>0.000401215683521068</c:v>
                </c:pt>
                <c:pt idx="1234">
                  <c:v>0.000351063723080935</c:v>
                </c:pt>
                <c:pt idx="1235">
                  <c:v>0.000501519604401336</c:v>
                </c:pt>
                <c:pt idx="1236">
                  <c:v>0.000521580388577389</c:v>
                </c:pt>
                <c:pt idx="1237">
                  <c:v>0.000461398036049229</c:v>
                </c:pt>
                <c:pt idx="1238">
                  <c:v>0.000541641172753442</c:v>
                </c:pt>
                <c:pt idx="1239">
                  <c:v>0.000481458820225282</c:v>
                </c:pt>
                <c:pt idx="1240">
                  <c:v>0.000401215683521068</c:v>
                </c:pt>
                <c:pt idx="1241">
                  <c:v>0.000411246075609095</c:v>
                </c:pt>
                <c:pt idx="1242">
                  <c:v>0.000591793133193576</c:v>
                </c:pt>
                <c:pt idx="1243">
                  <c:v>0.000501519604401336</c:v>
                </c:pt>
                <c:pt idx="1244">
                  <c:v>0.000341033330992908</c:v>
                </c:pt>
                <c:pt idx="1245">
                  <c:v>0.000571732349017523</c:v>
                </c:pt>
                <c:pt idx="1246">
                  <c:v>0.000491489212313309</c:v>
                </c:pt>
                <c:pt idx="1247">
                  <c:v>0.000571732349017523</c:v>
                </c:pt>
                <c:pt idx="1248">
                  <c:v>0.000501519604401336</c:v>
                </c:pt>
                <c:pt idx="1249">
                  <c:v>0.000341033330992908</c:v>
                </c:pt>
                <c:pt idx="1250">
                  <c:v>0.000411246075609095</c:v>
                </c:pt>
                <c:pt idx="1251">
                  <c:v>0.000501519604401336</c:v>
                </c:pt>
                <c:pt idx="1252">
                  <c:v>0.000451367643961202</c:v>
                </c:pt>
                <c:pt idx="1253">
                  <c:v>0.00061185391736963</c:v>
                </c:pt>
                <c:pt idx="1254">
                  <c:v>0.000571732349017523</c:v>
                </c:pt>
                <c:pt idx="1255">
                  <c:v>0.000481458820225282</c:v>
                </c:pt>
                <c:pt idx="1256">
                  <c:v>0.000381154899345015</c:v>
                </c:pt>
                <c:pt idx="1257">
                  <c:v>0.000521580388577389</c:v>
                </c:pt>
                <c:pt idx="1258">
                  <c:v>0.000531610780665416</c:v>
                </c:pt>
                <c:pt idx="1259">
                  <c:v>0.00064194509363371</c:v>
                </c:pt>
                <c:pt idx="1260">
                  <c:v>0.000551671564841469</c:v>
                </c:pt>
                <c:pt idx="1261">
                  <c:v>0.000631914701545683</c:v>
                </c:pt>
                <c:pt idx="1262">
                  <c:v>0.000411246075609095</c:v>
                </c:pt>
                <c:pt idx="1263">
                  <c:v>0.000451367643961202</c:v>
                </c:pt>
                <c:pt idx="1264">
                  <c:v>0.000461398036049229</c:v>
                </c:pt>
                <c:pt idx="1265">
                  <c:v>0.000421276467697122</c:v>
                </c:pt>
                <c:pt idx="1266">
                  <c:v>0.000591793133193576</c:v>
                </c:pt>
                <c:pt idx="1267">
                  <c:v>0.000441337251873175</c:v>
                </c:pt>
                <c:pt idx="1268">
                  <c:v>0.000471428428137255</c:v>
                </c:pt>
                <c:pt idx="1269">
                  <c:v>0.000511549996489362</c:v>
                </c:pt>
                <c:pt idx="1270">
                  <c:v>0.000491489212313309</c:v>
                </c:pt>
                <c:pt idx="1271">
                  <c:v>0.000571732349017523</c:v>
                </c:pt>
                <c:pt idx="1272">
                  <c:v>0.000541641172753442</c:v>
                </c:pt>
                <c:pt idx="1273">
                  <c:v>0.000491489212313309</c:v>
                </c:pt>
                <c:pt idx="1274">
                  <c:v>0.000531610780665416</c:v>
                </c:pt>
                <c:pt idx="1275">
                  <c:v>0.000531610780665416</c:v>
                </c:pt>
                <c:pt idx="1276">
                  <c:v>0.000401215683521068</c:v>
                </c:pt>
                <c:pt idx="1277">
                  <c:v>0.000401215683521068</c:v>
                </c:pt>
                <c:pt idx="1278">
                  <c:v>0.000451367643961202</c:v>
                </c:pt>
                <c:pt idx="1279">
                  <c:v>0.000531610780665416</c:v>
                </c:pt>
                <c:pt idx="1280">
                  <c:v>0.000441337251873175</c:v>
                </c:pt>
                <c:pt idx="1281">
                  <c:v>0.000501519604401336</c:v>
                </c:pt>
                <c:pt idx="1282">
                  <c:v>0.000481458820225282</c:v>
                </c:pt>
                <c:pt idx="1283">
                  <c:v>0.000561701956929496</c:v>
                </c:pt>
                <c:pt idx="1284">
                  <c:v>0.00061185391736963</c:v>
                </c:pt>
                <c:pt idx="1285">
                  <c:v>0.000571732349017523</c:v>
                </c:pt>
                <c:pt idx="1286">
                  <c:v>0.000571732349017523</c:v>
                </c:pt>
                <c:pt idx="1287">
                  <c:v>0.000441337251873175</c:v>
                </c:pt>
                <c:pt idx="1288">
                  <c:v>0.000361094115168961</c:v>
                </c:pt>
                <c:pt idx="1289">
                  <c:v>0.000521580388577389</c:v>
                </c:pt>
                <c:pt idx="1290">
                  <c:v>0.000371124507256988</c:v>
                </c:pt>
                <c:pt idx="1291">
                  <c:v>0.000401215683521068</c:v>
                </c:pt>
                <c:pt idx="1292">
                  <c:v>0.000411246075609095</c:v>
                </c:pt>
                <c:pt idx="1293">
                  <c:v>0.000491489212313309</c:v>
                </c:pt>
                <c:pt idx="1294">
                  <c:v>0.000471428428137255</c:v>
                </c:pt>
                <c:pt idx="1295">
                  <c:v>0.000441337251873175</c:v>
                </c:pt>
                <c:pt idx="1296">
                  <c:v>0.000481458820225282</c:v>
                </c:pt>
                <c:pt idx="1297">
                  <c:v>0.000521580388577389</c:v>
                </c:pt>
                <c:pt idx="1298">
                  <c:v>0.000511549996489362</c:v>
                </c:pt>
                <c:pt idx="1299">
                  <c:v>0.000371124507256988</c:v>
                </c:pt>
                <c:pt idx="1300">
                  <c:v>0.000411246075609095</c:v>
                </c:pt>
                <c:pt idx="1301">
                  <c:v>0.000411246075609095</c:v>
                </c:pt>
                <c:pt idx="1302">
                  <c:v>0.000461398036049229</c:v>
                </c:pt>
                <c:pt idx="1303">
                  <c:v>0.000501519604401336</c:v>
                </c:pt>
                <c:pt idx="1304">
                  <c:v>0.000601823525281603</c:v>
                </c:pt>
                <c:pt idx="1305">
                  <c:v>0.000461398036049229</c:v>
                </c:pt>
                <c:pt idx="1306">
                  <c:v>0.000461398036049229</c:v>
                </c:pt>
                <c:pt idx="1307">
                  <c:v>0.000481458820225282</c:v>
                </c:pt>
                <c:pt idx="1308">
                  <c:v>0.000451367643961202</c:v>
                </c:pt>
                <c:pt idx="1309">
                  <c:v>0.000461398036049229</c:v>
                </c:pt>
                <c:pt idx="1310">
                  <c:v>0.000401215683521068</c:v>
                </c:pt>
                <c:pt idx="1311">
                  <c:v>0.000351063723080935</c:v>
                </c:pt>
                <c:pt idx="1312">
                  <c:v>0.000451367643961202</c:v>
                </c:pt>
                <c:pt idx="1313">
                  <c:v>0.000431306859785149</c:v>
                </c:pt>
                <c:pt idx="1314">
                  <c:v>0.000511549996489362</c:v>
                </c:pt>
                <c:pt idx="1315">
                  <c:v>0.000692097054073843</c:v>
                </c:pt>
                <c:pt idx="1316">
                  <c:v>0.000431306859785149</c:v>
                </c:pt>
                <c:pt idx="1317">
                  <c:v>0.000371124507256988</c:v>
                </c:pt>
                <c:pt idx="1318">
                  <c:v>0.000431306859785149</c:v>
                </c:pt>
                <c:pt idx="1319">
                  <c:v>0.000491489212313309</c:v>
                </c:pt>
                <c:pt idx="1320">
                  <c:v>0.000421276467697122</c:v>
                </c:pt>
                <c:pt idx="1321">
                  <c:v>0.000441337251873175</c:v>
                </c:pt>
                <c:pt idx="1322">
                  <c:v>0.000471428428137255</c:v>
                </c:pt>
                <c:pt idx="1323">
                  <c:v>0.000411246075609095</c:v>
                </c:pt>
                <c:pt idx="1324">
                  <c:v>0.000431306859785149</c:v>
                </c:pt>
                <c:pt idx="1325">
                  <c:v>0.000310942154728828</c:v>
                </c:pt>
                <c:pt idx="1326">
                  <c:v>0.000411246075609095</c:v>
                </c:pt>
                <c:pt idx="1327">
                  <c:v>0.000461398036049229</c:v>
                </c:pt>
                <c:pt idx="1328">
                  <c:v>0.000471428428137255</c:v>
                </c:pt>
                <c:pt idx="1329">
                  <c:v>0.000451367643961202</c:v>
                </c:pt>
                <c:pt idx="1330">
                  <c:v>0.000491489212313309</c:v>
                </c:pt>
                <c:pt idx="1331">
                  <c:v>0.000361094115168961</c:v>
                </c:pt>
                <c:pt idx="1332">
                  <c:v>0.000531610780665416</c:v>
                </c:pt>
                <c:pt idx="1333">
                  <c:v>0.000531610780665416</c:v>
                </c:pt>
                <c:pt idx="1334">
                  <c:v>0.000561701956929496</c:v>
                </c:pt>
                <c:pt idx="1335">
                  <c:v>0.000341033330992908</c:v>
                </c:pt>
                <c:pt idx="1336">
                  <c:v>0.000441337251873175</c:v>
                </c:pt>
                <c:pt idx="1337">
                  <c:v>0.000431306859785149</c:v>
                </c:pt>
                <c:pt idx="1338">
                  <c:v>0.000481458820225282</c:v>
                </c:pt>
                <c:pt idx="1339">
                  <c:v>0.000421276467697122</c:v>
                </c:pt>
                <c:pt idx="1340">
                  <c:v>0.000481458820225282</c:v>
                </c:pt>
                <c:pt idx="1341">
                  <c:v>0.000431306859785149</c:v>
                </c:pt>
                <c:pt idx="1342">
                  <c:v>0.000501519604401336</c:v>
                </c:pt>
                <c:pt idx="1343">
                  <c:v>0.000300911762640801</c:v>
                </c:pt>
                <c:pt idx="1344">
                  <c:v>0.000421276467697122</c:v>
                </c:pt>
                <c:pt idx="1345">
                  <c:v>0.000421276467697122</c:v>
                </c:pt>
                <c:pt idx="1346">
                  <c:v>0.000411246075609095</c:v>
                </c:pt>
                <c:pt idx="1347">
                  <c:v>0.000591793133193576</c:v>
                </c:pt>
                <c:pt idx="1348">
                  <c:v>0.000441337251873175</c:v>
                </c:pt>
                <c:pt idx="1349">
                  <c:v>0.000421276467697122</c:v>
                </c:pt>
                <c:pt idx="1350">
                  <c:v>0.000481458820225282</c:v>
                </c:pt>
                <c:pt idx="1351">
                  <c:v>0.000431306859785149</c:v>
                </c:pt>
                <c:pt idx="1352">
                  <c:v>0.000341033330992908</c:v>
                </c:pt>
                <c:pt idx="1353">
                  <c:v>0.000411246075609095</c:v>
                </c:pt>
                <c:pt idx="1354">
                  <c:v>0.000280850978464748</c:v>
                </c:pt>
                <c:pt idx="1355">
                  <c:v>0.000491489212313309</c:v>
                </c:pt>
                <c:pt idx="1356">
                  <c:v>0.000391185291433042</c:v>
                </c:pt>
                <c:pt idx="1357">
                  <c:v>0.000371124507256988</c:v>
                </c:pt>
                <c:pt idx="1358">
                  <c:v>0.000421276467697122</c:v>
                </c:pt>
                <c:pt idx="1359">
                  <c:v>0.000341033330992908</c:v>
                </c:pt>
                <c:pt idx="1360">
                  <c:v>0.000391185291433042</c:v>
                </c:pt>
                <c:pt idx="1361">
                  <c:v>0.000361094115168961</c:v>
                </c:pt>
                <c:pt idx="1362">
                  <c:v>0.000461398036049229</c:v>
                </c:pt>
                <c:pt idx="1363">
                  <c:v>0.000521580388577389</c:v>
                </c:pt>
                <c:pt idx="1364">
                  <c:v>0.000541641172753442</c:v>
                </c:pt>
                <c:pt idx="1365">
                  <c:v>0.000431306859785149</c:v>
                </c:pt>
                <c:pt idx="1366">
                  <c:v>0.000320972546816855</c:v>
                </c:pt>
                <c:pt idx="1367">
                  <c:v>0.000401215683521068</c:v>
                </c:pt>
                <c:pt idx="1368">
                  <c:v>0.000521580388577389</c:v>
                </c:pt>
                <c:pt idx="1369">
                  <c:v>0.000391185291433042</c:v>
                </c:pt>
                <c:pt idx="1370">
                  <c:v>0.000401215683521068</c:v>
                </c:pt>
                <c:pt idx="1371">
                  <c:v>0.000481458820225282</c:v>
                </c:pt>
                <c:pt idx="1372">
                  <c:v>0.000441337251873175</c:v>
                </c:pt>
                <c:pt idx="1373">
                  <c:v>0.000511549996489362</c:v>
                </c:pt>
                <c:pt idx="1374">
                  <c:v>0.000561701956929496</c:v>
                </c:pt>
                <c:pt idx="1375">
                  <c:v>0.000351063723080935</c:v>
                </c:pt>
                <c:pt idx="1376">
                  <c:v>0.000331002938904881</c:v>
                </c:pt>
                <c:pt idx="1377">
                  <c:v>0.000361094115168961</c:v>
                </c:pt>
                <c:pt idx="1378">
                  <c:v>0.000501519604401336</c:v>
                </c:pt>
                <c:pt idx="1379">
                  <c:v>0.000471428428137255</c:v>
                </c:pt>
                <c:pt idx="1380">
                  <c:v>0.000391185291433042</c:v>
                </c:pt>
                <c:pt idx="1381">
                  <c:v>0.000300911762640801</c:v>
                </c:pt>
                <c:pt idx="1382">
                  <c:v>0.000280850978464748</c:v>
                </c:pt>
                <c:pt idx="1383">
                  <c:v>0.000310942154728828</c:v>
                </c:pt>
                <c:pt idx="1384">
                  <c:v>0.000371124507256988</c:v>
                </c:pt>
                <c:pt idx="1385">
                  <c:v>0.000351063723080935</c:v>
                </c:pt>
                <c:pt idx="1386">
                  <c:v>0.000381154899345015</c:v>
                </c:pt>
                <c:pt idx="1387">
                  <c:v>0.000491489212313309</c:v>
                </c:pt>
                <c:pt idx="1388">
                  <c:v>0.000431306859785149</c:v>
                </c:pt>
                <c:pt idx="1389">
                  <c:v>0.000461398036049229</c:v>
                </c:pt>
                <c:pt idx="1390">
                  <c:v>0.000561701956929496</c:v>
                </c:pt>
                <c:pt idx="1391">
                  <c:v>0.000381154899345015</c:v>
                </c:pt>
                <c:pt idx="1392">
                  <c:v>0.000371124507256988</c:v>
                </c:pt>
                <c:pt idx="1393">
                  <c:v>0.000391185291433042</c:v>
                </c:pt>
                <c:pt idx="1394">
                  <c:v>0.000411246075609095</c:v>
                </c:pt>
                <c:pt idx="1395">
                  <c:v>0.000431306859785149</c:v>
                </c:pt>
                <c:pt idx="1396">
                  <c:v>0.000391185291433042</c:v>
                </c:pt>
                <c:pt idx="1397">
                  <c:v>0.000431306859785149</c:v>
                </c:pt>
                <c:pt idx="1398">
                  <c:v>0.000461398036049229</c:v>
                </c:pt>
                <c:pt idx="1399">
                  <c:v>0.000401215683521068</c:v>
                </c:pt>
                <c:pt idx="1400">
                  <c:v>0.000381154899345015</c:v>
                </c:pt>
                <c:pt idx="1401">
                  <c:v>0.000441337251873175</c:v>
                </c:pt>
                <c:pt idx="1402">
                  <c:v>0.000391185291433042</c:v>
                </c:pt>
                <c:pt idx="1403">
                  <c:v>0.000341033330992908</c:v>
                </c:pt>
                <c:pt idx="1404">
                  <c:v>0.000511549996489362</c:v>
                </c:pt>
                <c:pt idx="1405">
                  <c:v>0.000300911762640801</c:v>
                </c:pt>
                <c:pt idx="1406">
                  <c:v>0.000391185291433042</c:v>
                </c:pt>
                <c:pt idx="1407">
                  <c:v>0.000361094115168961</c:v>
                </c:pt>
                <c:pt idx="1408">
                  <c:v>0.000421276467697122</c:v>
                </c:pt>
                <c:pt idx="1409">
                  <c:v>0.000471428428137255</c:v>
                </c:pt>
                <c:pt idx="1410">
                  <c:v>0.000441337251873175</c:v>
                </c:pt>
                <c:pt idx="1411">
                  <c:v>0.000511549996489362</c:v>
                </c:pt>
                <c:pt idx="1412">
                  <c:v>0.000471428428137255</c:v>
                </c:pt>
                <c:pt idx="1413">
                  <c:v>0.000310942154728828</c:v>
                </c:pt>
                <c:pt idx="1414">
                  <c:v>0.000481458820225282</c:v>
                </c:pt>
                <c:pt idx="1415">
                  <c:v>0.000371124507256988</c:v>
                </c:pt>
                <c:pt idx="1416">
                  <c:v>0.000431306859785149</c:v>
                </c:pt>
                <c:pt idx="1417">
                  <c:v>0.000411246075609095</c:v>
                </c:pt>
                <c:pt idx="1418">
                  <c:v>0.000561701956929496</c:v>
                </c:pt>
                <c:pt idx="1419">
                  <c:v>0.000381154899345015</c:v>
                </c:pt>
                <c:pt idx="1420">
                  <c:v>0.000290881370552774</c:v>
                </c:pt>
                <c:pt idx="1421">
                  <c:v>0.000411246075609095</c:v>
                </c:pt>
                <c:pt idx="1422">
                  <c:v>0.000341033330992908</c:v>
                </c:pt>
                <c:pt idx="1423">
                  <c:v>0.000421276467697122</c:v>
                </c:pt>
                <c:pt idx="1424">
                  <c:v>0.000511549996489362</c:v>
                </c:pt>
                <c:pt idx="1425">
                  <c:v>0.000391185291433042</c:v>
                </c:pt>
                <c:pt idx="1426">
                  <c:v>0.000551671564841469</c:v>
                </c:pt>
                <c:pt idx="1427">
                  <c:v>0.000381154899345015</c:v>
                </c:pt>
                <c:pt idx="1428">
                  <c:v>0.000471428428137255</c:v>
                </c:pt>
                <c:pt idx="1429">
                  <c:v>0.000341033330992908</c:v>
                </c:pt>
                <c:pt idx="1430">
                  <c:v>0.000441337251873175</c:v>
                </c:pt>
                <c:pt idx="1431">
                  <c:v>0.000451367643961202</c:v>
                </c:pt>
                <c:pt idx="1432">
                  <c:v>0.000361094115168961</c:v>
                </c:pt>
                <c:pt idx="1433">
                  <c:v>0.000421276467697122</c:v>
                </c:pt>
                <c:pt idx="1434">
                  <c:v>0.000371124507256988</c:v>
                </c:pt>
                <c:pt idx="1435">
                  <c:v>0.000401215683521068</c:v>
                </c:pt>
                <c:pt idx="1436">
                  <c:v>0.000491489212313309</c:v>
                </c:pt>
                <c:pt idx="1437">
                  <c:v>0.000331002938904881</c:v>
                </c:pt>
                <c:pt idx="1438">
                  <c:v>0.000491489212313309</c:v>
                </c:pt>
                <c:pt idx="1439">
                  <c:v>0.000471428428137255</c:v>
                </c:pt>
                <c:pt idx="1440">
                  <c:v>0.000331002938904881</c:v>
                </c:pt>
                <c:pt idx="1441">
                  <c:v>0.000431306859785149</c:v>
                </c:pt>
                <c:pt idx="1442">
                  <c:v>0.000260790194288694</c:v>
                </c:pt>
                <c:pt idx="1443">
                  <c:v>0.000421276467697122</c:v>
                </c:pt>
                <c:pt idx="1444">
                  <c:v>0.000401215683521068</c:v>
                </c:pt>
                <c:pt idx="1445">
                  <c:v>0.000341033330992908</c:v>
                </c:pt>
                <c:pt idx="1446">
                  <c:v>0.000401215683521068</c:v>
                </c:pt>
                <c:pt idx="1447">
                  <c:v>0.000461398036049229</c:v>
                </c:pt>
                <c:pt idx="1448">
                  <c:v>0.000421276467697122</c:v>
                </c:pt>
                <c:pt idx="1449">
                  <c:v>0.000270820586376721</c:v>
                </c:pt>
                <c:pt idx="1450">
                  <c:v>0.000391185291433042</c:v>
                </c:pt>
                <c:pt idx="1451">
                  <c:v>0.000451367643961202</c:v>
                </c:pt>
                <c:pt idx="1452">
                  <c:v>0.000471428428137255</c:v>
                </c:pt>
                <c:pt idx="1453">
                  <c:v>0.000351063723080935</c:v>
                </c:pt>
                <c:pt idx="1454">
                  <c:v>0.000421276467697122</c:v>
                </c:pt>
                <c:pt idx="1455">
                  <c:v>0.000481458820225282</c:v>
                </c:pt>
                <c:pt idx="1456">
                  <c:v>0.000411246075609095</c:v>
                </c:pt>
                <c:pt idx="1457">
                  <c:v>0.000240729410112641</c:v>
                </c:pt>
                <c:pt idx="1458">
                  <c:v>0.000411246075609095</c:v>
                </c:pt>
                <c:pt idx="1459">
                  <c:v>0.000411246075609095</c:v>
                </c:pt>
                <c:pt idx="1460">
                  <c:v>0.000290881370552774</c:v>
                </c:pt>
                <c:pt idx="1461">
                  <c:v>0.000441337251873175</c:v>
                </c:pt>
                <c:pt idx="1462">
                  <c:v>0.000361094115168961</c:v>
                </c:pt>
                <c:pt idx="1463">
                  <c:v>0.000461398036049229</c:v>
                </c:pt>
                <c:pt idx="1464">
                  <c:v>0.000391185291433042</c:v>
                </c:pt>
                <c:pt idx="1465">
                  <c:v>0.000310942154728828</c:v>
                </c:pt>
                <c:pt idx="1466">
                  <c:v>0.000391185291433042</c:v>
                </c:pt>
                <c:pt idx="1467">
                  <c:v>0.000371124507256988</c:v>
                </c:pt>
                <c:pt idx="1468">
                  <c:v>0.000401215683521068</c:v>
                </c:pt>
                <c:pt idx="1469">
                  <c:v>0.000200607841760534</c:v>
                </c:pt>
                <c:pt idx="1470">
                  <c:v>0.000371124507256988</c:v>
                </c:pt>
                <c:pt idx="1471">
                  <c:v>0.000411246075609095</c:v>
                </c:pt>
                <c:pt idx="1472">
                  <c:v>0.000401215683521068</c:v>
                </c:pt>
                <c:pt idx="1473">
                  <c:v>0.000351063723080935</c:v>
                </c:pt>
                <c:pt idx="1474">
                  <c:v>0.000310942154728828</c:v>
                </c:pt>
                <c:pt idx="1475">
                  <c:v>0.000290881370552774</c:v>
                </c:pt>
                <c:pt idx="1476">
                  <c:v>0.000451367643961202</c:v>
                </c:pt>
                <c:pt idx="1477">
                  <c:v>0.000320972546816855</c:v>
                </c:pt>
                <c:pt idx="1478">
                  <c:v>0.000331002938904881</c:v>
                </c:pt>
                <c:pt idx="1479">
                  <c:v>0.000371124507256988</c:v>
                </c:pt>
                <c:pt idx="1480">
                  <c:v>0.000361094115168961</c:v>
                </c:pt>
                <c:pt idx="1481">
                  <c:v>0.000331002938904881</c:v>
                </c:pt>
                <c:pt idx="1482">
                  <c:v>0.000361094115168961</c:v>
                </c:pt>
                <c:pt idx="1483">
                  <c:v>0.000431306859785149</c:v>
                </c:pt>
                <c:pt idx="1484">
                  <c:v>0.000401215683521068</c:v>
                </c:pt>
                <c:pt idx="1485">
                  <c:v>0.000381154899345015</c:v>
                </c:pt>
                <c:pt idx="1486">
                  <c:v>0.000431306859785149</c:v>
                </c:pt>
                <c:pt idx="1487">
                  <c:v>0.000381154899345015</c:v>
                </c:pt>
                <c:pt idx="1488">
                  <c:v>0.000341033330992908</c:v>
                </c:pt>
                <c:pt idx="1489">
                  <c:v>0.000381154899345015</c:v>
                </c:pt>
                <c:pt idx="1490">
                  <c:v>0.000250759802200668</c:v>
                </c:pt>
                <c:pt idx="1491">
                  <c:v>0.000361094115168961</c:v>
                </c:pt>
                <c:pt idx="1492">
                  <c:v>0.000381154899345015</c:v>
                </c:pt>
                <c:pt idx="1493">
                  <c:v>0.000381154899345015</c:v>
                </c:pt>
                <c:pt idx="1494">
                  <c:v>0.000341033330992908</c:v>
                </c:pt>
                <c:pt idx="1495">
                  <c:v>0.000220668625936587</c:v>
                </c:pt>
                <c:pt idx="1496">
                  <c:v>0.000310942154728828</c:v>
                </c:pt>
                <c:pt idx="1497">
                  <c:v>0.000541641172753442</c:v>
                </c:pt>
                <c:pt idx="1498">
                  <c:v>0.000371124507256988</c:v>
                </c:pt>
                <c:pt idx="1499">
                  <c:v>0.000431306859785149</c:v>
                </c:pt>
                <c:pt idx="1500">
                  <c:v>0.000220668625936587</c:v>
                </c:pt>
                <c:pt idx="1501">
                  <c:v>0.000331002938904881</c:v>
                </c:pt>
                <c:pt idx="1502">
                  <c:v>0.000351063723080935</c:v>
                </c:pt>
                <c:pt idx="1503">
                  <c:v>0.000511549996489362</c:v>
                </c:pt>
                <c:pt idx="1504">
                  <c:v>0.000471428428137255</c:v>
                </c:pt>
                <c:pt idx="1505">
                  <c:v>0.000381154899345015</c:v>
                </c:pt>
                <c:pt idx="1506">
                  <c:v>0.000341033330992908</c:v>
                </c:pt>
                <c:pt idx="1507">
                  <c:v>0.000361094115168961</c:v>
                </c:pt>
                <c:pt idx="1508">
                  <c:v>0.000331002938904881</c:v>
                </c:pt>
                <c:pt idx="1509">
                  <c:v>0.000280850978464748</c:v>
                </c:pt>
                <c:pt idx="1510">
                  <c:v>0.000431306859785149</c:v>
                </c:pt>
                <c:pt idx="1511">
                  <c:v>0.000491489212313309</c:v>
                </c:pt>
                <c:pt idx="1512">
                  <c:v>0.000381154899345015</c:v>
                </c:pt>
                <c:pt idx="1513">
                  <c:v>0.000331002938904881</c:v>
                </c:pt>
                <c:pt idx="1514">
                  <c:v>0.000451367643961202</c:v>
                </c:pt>
                <c:pt idx="1515">
                  <c:v>0.000391185291433042</c:v>
                </c:pt>
                <c:pt idx="1516">
                  <c:v>0.000310942154728828</c:v>
                </c:pt>
                <c:pt idx="1517">
                  <c:v>0.000290881370552774</c:v>
                </c:pt>
                <c:pt idx="1518">
                  <c:v>0.000411246075609095</c:v>
                </c:pt>
                <c:pt idx="1519">
                  <c:v>0.000290881370552774</c:v>
                </c:pt>
                <c:pt idx="1520">
                  <c:v>0.000381154899345015</c:v>
                </c:pt>
                <c:pt idx="1521">
                  <c:v>0.000341033330992908</c:v>
                </c:pt>
                <c:pt idx="1522">
                  <c:v>0.000320972546816855</c:v>
                </c:pt>
                <c:pt idx="1523">
                  <c:v>0.000371124507256988</c:v>
                </c:pt>
                <c:pt idx="1524">
                  <c:v>0.000270820586376721</c:v>
                </c:pt>
                <c:pt idx="1525">
                  <c:v>0.000320972546816855</c:v>
                </c:pt>
                <c:pt idx="1526">
                  <c:v>0.000421276467697122</c:v>
                </c:pt>
                <c:pt idx="1527">
                  <c:v>0.000351063723080935</c:v>
                </c:pt>
                <c:pt idx="1528">
                  <c:v>0.000270820586376721</c:v>
                </c:pt>
                <c:pt idx="1529">
                  <c:v>0.000471428428137255</c:v>
                </c:pt>
                <c:pt idx="1530">
                  <c:v>0.000310942154728828</c:v>
                </c:pt>
                <c:pt idx="1531">
                  <c:v>0.000310942154728828</c:v>
                </c:pt>
                <c:pt idx="1532">
                  <c:v>0.000310942154728828</c:v>
                </c:pt>
                <c:pt idx="1533">
                  <c:v>0.000320972546816855</c:v>
                </c:pt>
                <c:pt idx="1534">
                  <c:v>0.000331002938904881</c:v>
                </c:pt>
                <c:pt idx="1535">
                  <c:v>0.000341033330992908</c:v>
                </c:pt>
                <c:pt idx="1536">
                  <c:v>0.000250759802200668</c:v>
                </c:pt>
                <c:pt idx="1537">
                  <c:v>0.000401215683521068</c:v>
                </c:pt>
                <c:pt idx="1538">
                  <c:v>0.000371124507256988</c:v>
                </c:pt>
                <c:pt idx="1539">
                  <c:v>0.000511549996489362</c:v>
                </c:pt>
                <c:pt idx="1540">
                  <c:v>0.000280850978464748</c:v>
                </c:pt>
                <c:pt idx="1541">
                  <c:v>0.000341033330992908</c:v>
                </c:pt>
                <c:pt idx="1542">
                  <c:v>0.000331002938904881</c:v>
                </c:pt>
                <c:pt idx="1543">
                  <c:v>0.000300911762640801</c:v>
                </c:pt>
                <c:pt idx="1544">
                  <c:v>0.000371124507256988</c:v>
                </c:pt>
                <c:pt idx="1545">
                  <c:v>0.000341033330992908</c:v>
                </c:pt>
                <c:pt idx="1546">
                  <c:v>0.000310942154728828</c:v>
                </c:pt>
                <c:pt idx="1547">
                  <c:v>0.000471428428137255</c:v>
                </c:pt>
                <c:pt idx="1548">
                  <c:v>0.000341033330992908</c:v>
                </c:pt>
                <c:pt idx="1549">
                  <c:v>0.000411246075609095</c:v>
                </c:pt>
                <c:pt idx="1550">
                  <c:v>0.000431306859785149</c:v>
                </c:pt>
                <c:pt idx="1551">
                  <c:v>0.000341033330992908</c:v>
                </c:pt>
                <c:pt idx="1552">
                  <c:v>0.000280850978464748</c:v>
                </c:pt>
                <c:pt idx="1553">
                  <c:v>0.000361094115168961</c:v>
                </c:pt>
                <c:pt idx="1554">
                  <c:v>0.000381154899345015</c:v>
                </c:pt>
                <c:pt idx="1555">
                  <c:v>0.000220668625936587</c:v>
                </c:pt>
                <c:pt idx="1556">
                  <c:v>0.000320972546816855</c:v>
                </c:pt>
                <c:pt idx="1557">
                  <c:v>0.000381154899345015</c:v>
                </c:pt>
                <c:pt idx="1558">
                  <c:v>0.000300911762640801</c:v>
                </c:pt>
                <c:pt idx="1559">
                  <c:v>0.000300911762640801</c:v>
                </c:pt>
                <c:pt idx="1560">
                  <c:v>0.000481458820225282</c:v>
                </c:pt>
                <c:pt idx="1561">
                  <c:v>0.000310942154728828</c:v>
                </c:pt>
                <c:pt idx="1562">
                  <c:v>0.000371124507256988</c:v>
                </c:pt>
                <c:pt idx="1563">
                  <c:v>0.000220668625936587</c:v>
                </c:pt>
                <c:pt idx="1564">
                  <c:v>0.000391185291433042</c:v>
                </c:pt>
                <c:pt idx="1565">
                  <c:v>0.000361094115168961</c:v>
                </c:pt>
                <c:pt idx="1566">
                  <c:v>0.000341033330992908</c:v>
                </c:pt>
                <c:pt idx="1567">
                  <c:v>0.000361094115168961</c:v>
                </c:pt>
                <c:pt idx="1568">
                  <c:v>0.000361094115168961</c:v>
                </c:pt>
                <c:pt idx="1569">
                  <c:v>0.000240729410112641</c:v>
                </c:pt>
                <c:pt idx="1570">
                  <c:v>0.000341033330992908</c:v>
                </c:pt>
                <c:pt idx="1571">
                  <c:v>0.000341033330992908</c:v>
                </c:pt>
                <c:pt idx="1572">
                  <c:v>0.000391185291433042</c:v>
                </c:pt>
                <c:pt idx="1573">
                  <c:v>0.000351063723080935</c:v>
                </c:pt>
                <c:pt idx="1574">
                  <c:v>0.000290881370552774</c:v>
                </c:pt>
                <c:pt idx="1575">
                  <c:v>0.000421276467697122</c:v>
                </c:pt>
                <c:pt idx="1576">
                  <c:v>0.000341033330992908</c:v>
                </c:pt>
                <c:pt idx="1577">
                  <c:v>0.000240729410112641</c:v>
                </c:pt>
                <c:pt idx="1578">
                  <c:v>0.000501519604401336</c:v>
                </c:pt>
                <c:pt idx="1579">
                  <c:v>0.000300911762640801</c:v>
                </c:pt>
                <c:pt idx="1580">
                  <c:v>0.000320972546816855</c:v>
                </c:pt>
                <c:pt idx="1581">
                  <c:v>0.000300911762640801</c:v>
                </c:pt>
                <c:pt idx="1582">
                  <c:v>0.000331002938904881</c:v>
                </c:pt>
                <c:pt idx="1583">
                  <c:v>0.000331002938904881</c:v>
                </c:pt>
                <c:pt idx="1584">
                  <c:v>0.000290881370552774</c:v>
                </c:pt>
                <c:pt idx="1585">
                  <c:v>0.000431306859785149</c:v>
                </c:pt>
                <c:pt idx="1586">
                  <c:v>0.000250759802200668</c:v>
                </c:pt>
                <c:pt idx="1587">
                  <c:v>0.000331002938904881</c:v>
                </c:pt>
                <c:pt idx="1588">
                  <c:v>0.000331002938904881</c:v>
                </c:pt>
                <c:pt idx="1589">
                  <c:v>0.000300911762640801</c:v>
                </c:pt>
                <c:pt idx="1590">
                  <c:v>0.000290881370552774</c:v>
                </c:pt>
                <c:pt idx="1591">
                  <c:v>0.000351063723080935</c:v>
                </c:pt>
                <c:pt idx="1592">
                  <c:v>0.000361094115168961</c:v>
                </c:pt>
                <c:pt idx="1593">
                  <c:v>0.000371124507256988</c:v>
                </c:pt>
                <c:pt idx="1594">
                  <c:v>0.000280850978464748</c:v>
                </c:pt>
                <c:pt idx="1595">
                  <c:v>0.000210638233848561</c:v>
                </c:pt>
                <c:pt idx="1596">
                  <c:v>0.000300911762640801</c:v>
                </c:pt>
                <c:pt idx="1597">
                  <c:v>0.000351063723080935</c:v>
                </c:pt>
                <c:pt idx="1598">
                  <c:v>0.00018054705758448</c:v>
                </c:pt>
                <c:pt idx="1599">
                  <c:v>0.000270820586376721</c:v>
                </c:pt>
                <c:pt idx="1600">
                  <c:v>0.000290881370552774</c:v>
                </c:pt>
                <c:pt idx="1601">
                  <c:v>0.000210638233848561</c:v>
                </c:pt>
                <c:pt idx="1602">
                  <c:v>0.000280850978464748</c:v>
                </c:pt>
                <c:pt idx="1603">
                  <c:v>0.000210638233848561</c:v>
                </c:pt>
                <c:pt idx="1604">
                  <c:v>0.000371124507256988</c:v>
                </c:pt>
                <c:pt idx="1605">
                  <c:v>0.000270820586376721</c:v>
                </c:pt>
                <c:pt idx="1606">
                  <c:v>0.000300911762640801</c:v>
                </c:pt>
                <c:pt idx="1607">
                  <c:v>0.000331002938904881</c:v>
                </c:pt>
                <c:pt idx="1608">
                  <c:v>0.000300911762640801</c:v>
                </c:pt>
                <c:pt idx="1609">
                  <c:v>0.000310942154728828</c:v>
                </c:pt>
                <c:pt idx="1610">
                  <c:v>0.000290881370552774</c:v>
                </c:pt>
                <c:pt idx="1611">
                  <c:v>0.000320972546816855</c:v>
                </c:pt>
                <c:pt idx="1612">
                  <c:v>0.000280850978464748</c:v>
                </c:pt>
                <c:pt idx="1613">
                  <c:v>0.000270820586376721</c:v>
                </c:pt>
                <c:pt idx="1614">
                  <c:v>0.000391185291433042</c:v>
                </c:pt>
                <c:pt idx="1615">
                  <c:v>0.000320972546816855</c:v>
                </c:pt>
                <c:pt idx="1616">
                  <c:v>0.000361094115168961</c:v>
                </c:pt>
                <c:pt idx="1617">
                  <c:v>0.000381154899345015</c:v>
                </c:pt>
                <c:pt idx="1618">
                  <c:v>0.000461398036049229</c:v>
                </c:pt>
                <c:pt idx="1619">
                  <c:v>0.000280850978464748</c:v>
                </c:pt>
                <c:pt idx="1620">
                  <c:v>0.000451367643961202</c:v>
                </c:pt>
                <c:pt idx="1621">
                  <c:v>0.000331002938904881</c:v>
                </c:pt>
                <c:pt idx="1622">
                  <c:v>0.000411246075609095</c:v>
                </c:pt>
                <c:pt idx="1623">
                  <c:v>0.000280850978464748</c:v>
                </c:pt>
                <c:pt idx="1624">
                  <c:v>0.000290881370552774</c:v>
                </c:pt>
                <c:pt idx="1625">
                  <c:v>0.000270820586376721</c:v>
                </c:pt>
                <c:pt idx="1626">
                  <c:v>0.000280850978464748</c:v>
                </c:pt>
                <c:pt idx="1627">
                  <c:v>0.000220668625936587</c:v>
                </c:pt>
                <c:pt idx="1628">
                  <c:v>0.000290881370552774</c:v>
                </c:pt>
                <c:pt idx="1629">
                  <c:v>0.000280850978464748</c:v>
                </c:pt>
                <c:pt idx="1630">
                  <c:v>0.000331002938904881</c:v>
                </c:pt>
                <c:pt idx="1631">
                  <c:v>0.000290881370552774</c:v>
                </c:pt>
                <c:pt idx="1632">
                  <c:v>0.000310942154728828</c:v>
                </c:pt>
                <c:pt idx="1633">
                  <c:v>0.000310942154728828</c:v>
                </c:pt>
                <c:pt idx="1634">
                  <c:v>0.000300911762640801</c:v>
                </c:pt>
                <c:pt idx="1635">
                  <c:v>0.000300911762640801</c:v>
                </c:pt>
                <c:pt idx="1636">
                  <c:v>0.000250759802200668</c:v>
                </c:pt>
                <c:pt idx="1637">
                  <c:v>0.000351063723080935</c:v>
                </c:pt>
                <c:pt idx="1638">
                  <c:v>0.000290881370552774</c:v>
                </c:pt>
                <c:pt idx="1639">
                  <c:v>0.000250759802200668</c:v>
                </c:pt>
                <c:pt idx="1640">
                  <c:v>0.000240729410112641</c:v>
                </c:pt>
                <c:pt idx="1641">
                  <c:v>0.000300911762640801</c:v>
                </c:pt>
                <c:pt idx="1642">
                  <c:v>0.000230699018024614</c:v>
                </c:pt>
                <c:pt idx="1643">
                  <c:v>0.000250759802200668</c:v>
                </c:pt>
                <c:pt idx="1644">
                  <c:v>0.000290881370552774</c:v>
                </c:pt>
                <c:pt idx="1645">
                  <c:v>0.000331002938904881</c:v>
                </c:pt>
                <c:pt idx="1646">
                  <c:v>0.000341033330992908</c:v>
                </c:pt>
                <c:pt idx="1647">
                  <c:v>0.000250759802200668</c:v>
                </c:pt>
                <c:pt idx="1648">
                  <c:v>0.000270820586376721</c:v>
                </c:pt>
                <c:pt idx="1649">
                  <c:v>0.000351063723080935</c:v>
                </c:pt>
                <c:pt idx="1650">
                  <c:v>0.000381154899345015</c:v>
                </c:pt>
                <c:pt idx="1651">
                  <c:v>0.000300911762640801</c:v>
                </c:pt>
                <c:pt idx="1652">
                  <c:v>0.000341033330992908</c:v>
                </c:pt>
                <c:pt idx="1653">
                  <c:v>0.000260790194288694</c:v>
                </c:pt>
                <c:pt idx="1654">
                  <c:v>0.000290881370552774</c:v>
                </c:pt>
                <c:pt idx="1655">
                  <c:v>0.000320972546816855</c:v>
                </c:pt>
                <c:pt idx="1656">
                  <c:v>0.000260790194288694</c:v>
                </c:pt>
                <c:pt idx="1657">
                  <c:v>0.000280850978464748</c:v>
                </c:pt>
                <c:pt idx="1658">
                  <c:v>0.000320972546816855</c:v>
                </c:pt>
                <c:pt idx="1659">
                  <c:v>0.000391185291433042</c:v>
                </c:pt>
                <c:pt idx="1660">
                  <c:v>0.000351063723080935</c:v>
                </c:pt>
                <c:pt idx="1661">
                  <c:v>0.000341033330992908</c:v>
                </c:pt>
                <c:pt idx="1662">
                  <c:v>0.000300911762640801</c:v>
                </c:pt>
                <c:pt idx="1663">
                  <c:v>0.000210638233848561</c:v>
                </c:pt>
                <c:pt idx="1664">
                  <c:v>0.000220668625936587</c:v>
                </c:pt>
                <c:pt idx="1665">
                  <c:v>0.000341033330992908</c:v>
                </c:pt>
                <c:pt idx="1666">
                  <c:v>0.000290881370552774</c:v>
                </c:pt>
                <c:pt idx="1667">
                  <c:v>0.000300911762640801</c:v>
                </c:pt>
                <c:pt idx="1668">
                  <c:v>0.000270820586376721</c:v>
                </c:pt>
                <c:pt idx="1669">
                  <c:v>0.000250759802200668</c:v>
                </c:pt>
                <c:pt idx="1670">
                  <c:v>0.000341033330992908</c:v>
                </c:pt>
                <c:pt idx="1671">
                  <c:v>0.000331002938904881</c:v>
                </c:pt>
                <c:pt idx="1672">
                  <c:v>0.000310942154728828</c:v>
                </c:pt>
                <c:pt idx="1673">
                  <c:v>0.000300911762640801</c:v>
                </c:pt>
                <c:pt idx="1674">
                  <c:v>0.000270820586376721</c:v>
                </c:pt>
                <c:pt idx="1675">
                  <c:v>0.000260790194288694</c:v>
                </c:pt>
                <c:pt idx="1676">
                  <c:v>0.000320972546816855</c:v>
                </c:pt>
                <c:pt idx="1677">
                  <c:v>0.000351063723080935</c:v>
                </c:pt>
                <c:pt idx="1678">
                  <c:v>0.000230699018024614</c:v>
                </c:pt>
                <c:pt idx="1679">
                  <c:v>0.000361094115168961</c:v>
                </c:pt>
                <c:pt idx="1680">
                  <c:v>0.000200607841760534</c:v>
                </c:pt>
                <c:pt idx="1681">
                  <c:v>0.000351063723080935</c:v>
                </c:pt>
                <c:pt idx="1682">
                  <c:v>0.000290881370552774</c:v>
                </c:pt>
                <c:pt idx="1683">
                  <c:v>0.000270820586376721</c:v>
                </c:pt>
                <c:pt idx="1684">
                  <c:v>0.000300911762640801</c:v>
                </c:pt>
                <c:pt idx="1685">
                  <c:v>0.000260790194288694</c:v>
                </c:pt>
                <c:pt idx="1686">
                  <c:v>0.000310942154728828</c:v>
                </c:pt>
                <c:pt idx="1687">
                  <c:v>0.000320972546816855</c:v>
                </c:pt>
                <c:pt idx="1688">
                  <c:v>0.000190577449672507</c:v>
                </c:pt>
                <c:pt idx="1689">
                  <c:v>0.000320972546816855</c:v>
                </c:pt>
                <c:pt idx="1690">
                  <c:v>0.000300911762640801</c:v>
                </c:pt>
                <c:pt idx="1691">
                  <c:v>0.000300911762640801</c:v>
                </c:pt>
                <c:pt idx="1692">
                  <c:v>0.000220668625936587</c:v>
                </c:pt>
                <c:pt idx="1693">
                  <c:v>0.000200607841760534</c:v>
                </c:pt>
                <c:pt idx="1694">
                  <c:v>0.000351063723080935</c:v>
                </c:pt>
                <c:pt idx="1695">
                  <c:v>0.000411246075609095</c:v>
                </c:pt>
                <c:pt idx="1696">
                  <c:v>0.000220668625936587</c:v>
                </c:pt>
                <c:pt idx="1697">
                  <c:v>0.000220668625936587</c:v>
                </c:pt>
                <c:pt idx="1698">
                  <c:v>0.000260790194288694</c:v>
                </c:pt>
                <c:pt idx="1699">
                  <c:v>0.000300911762640801</c:v>
                </c:pt>
                <c:pt idx="1700">
                  <c:v>0.000290881370552774</c:v>
                </c:pt>
                <c:pt idx="1701">
                  <c:v>0.000210638233848561</c:v>
                </c:pt>
                <c:pt idx="1702">
                  <c:v>0.000290881370552774</c:v>
                </c:pt>
                <c:pt idx="1703">
                  <c:v>0.000280850978464748</c:v>
                </c:pt>
                <c:pt idx="1704">
                  <c:v>0.000280850978464748</c:v>
                </c:pt>
                <c:pt idx="1705">
                  <c:v>0.000250759802200668</c:v>
                </c:pt>
                <c:pt idx="1706">
                  <c:v>0.000240729410112641</c:v>
                </c:pt>
                <c:pt idx="1707">
                  <c:v>0.000381154899345015</c:v>
                </c:pt>
                <c:pt idx="1708">
                  <c:v>0.000361094115168961</c:v>
                </c:pt>
                <c:pt idx="1709">
                  <c:v>0.000280850978464748</c:v>
                </c:pt>
                <c:pt idx="1710">
                  <c:v>0.000300911762640801</c:v>
                </c:pt>
                <c:pt idx="1711">
                  <c:v>0.000270820586376721</c:v>
                </c:pt>
                <c:pt idx="1712">
                  <c:v>0.000320972546816855</c:v>
                </c:pt>
                <c:pt idx="1713">
                  <c:v>0.000290881370552774</c:v>
                </c:pt>
                <c:pt idx="1714">
                  <c:v>0.000341033330992908</c:v>
                </c:pt>
                <c:pt idx="1715">
                  <c:v>0.000240729410112641</c:v>
                </c:pt>
                <c:pt idx="1716">
                  <c:v>0.000280850978464748</c:v>
                </c:pt>
                <c:pt idx="1717">
                  <c:v>0.000320972546816855</c:v>
                </c:pt>
                <c:pt idx="1718">
                  <c:v>0.000290881370552774</c:v>
                </c:pt>
                <c:pt idx="1719">
                  <c:v>0.00018054705758448</c:v>
                </c:pt>
                <c:pt idx="1720">
                  <c:v>0.000300911762640801</c:v>
                </c:pt>
                <c:pt idx="1721">
                  <c:v>0.000300911762640801</c:v>
                </c:pt>
                <c:pt idx="1722">
                  <c:v>0.000200607841760534</c:v>
                </c:pt>
                <c:pt idx="1723">
                  <c:v>0.0001504558813204</c:v>
                </c:pt>
                <c:pt idx="1724">
                  <c:v>0.000260790194288694</c:v>
                </c:pt>
                <c:pt idx="1725">
                  <c:v>0.000260790194288694</c:v>
                </c:pt>
                <c:pt idx="1726">
                  <c:v>0.000300911762640801</c:v>
                </c:pt>
                <c:pt idx="1727">
                  <c:v>0.000300911762640801</c:v>
                </c:pt>
                <c:pt idx="1728">
                  <c:v>0.000240729410112641</c:v>
                </c:pt>
                <c:pt idx="1729">
                  <c:v>0.000341033330992908</c:v>
                </c:pt>
                <c:pt idx="1730">
                  <c:v>0.000240729410112641</c:v>
                </c:pt>
                <c:pt idx="1731">
                  <c:v>0.000280850978464748</c:v>
                </c:pt>
                <c:pt idx="1732">
                  <c:v>0.000240729410112641</c:v>
                </c:pt>
                <c:pt idx="1733">
                  <c:v>0.000260790194288694</c:v>
                </c:pt>
                <c:pt idx="1734">
                  <c:v>0.000310942154728828</c:v>
                </c:pt>
                <c:pt idx="1735">
                  <c:v>0.000320972546816855</c:v>
                </c:pt>
                <c:pt idx="1736">
                  <c:v>0.000421276467697122</c:v>
                </c:pt>
                <c:pt idx="1737">
                  <c:v>0.000190577449672507</c:v>
                </c:pt>
                <c:pt idx="1738">
                  <c:v>0.000310942154728828</c:v>
                </c:pt>
                <c:pt idx="1739">
                  <c:v>0.000280850978464748</c:v>
                </c:pt>
                <c:pt idx="1740">
                  <c:v>0.000260790194288694</c:v>
                </c:pt>
                <c:pt idx="1741">
                  <c:v>0.000280850978464748</c:v>
                </c:pt>
                <c:pt idx="1742">
                  <c:v>0.00018054705758448</c:v>
                </c:pt>
                <c:pt idx="1743">
                  <c:v>0.000210638233848561</c:v>
                </c:pt>
                <c:pt idx="1744">
                  <c:v>0.000300911762640801</c:v>
                </c:pt>
                <c:pt idx="1745">
                  <c:v>0.000310942154728828</c:v>
                </c:pt>
                <c:pt idx="1746">
                  <c:v>0.000210638233848561</c:v>
                </c:pt>
                <c:pt idx="1747">
                  <c:v>0.000220668625936587</c:v>
                </c:pt>
                <c:pt idx="1748">
                  <c:v>0.000240729410112641</c:v>
                </c:pt>
                <c:pt idx="1749">
                  <c:v>0.000290881370552774</c:v>
                </c:pt>
                <c:pt idx="1750">
                  <c:v>0.000411246075609095</c:v>
                </c:pt>
                <c:pt idx="1751">
                  <c:v>0.000290881370552774</c:v>
                </c:pt>
                <c:pt idx="1752">
                  <c:v>0.0001504558813204</c:v>
                </c:pt>
                <c:pt idx="1753">
                  <c:v>0.000260790194288694</c:v>
                </c:pt>
                <c:pt idx="1754">
                  <c:v>0.000220668625936587</c:v>
                </c:pt>
                <c:pt idx="1755">
                  <c:v>0.000290881370552774</c:v>
                </c:pt>
                <c:pt idx="1756">
                  <c:v>0.000280850978464748</c:v>
                </c:pt>
                <c:pt idx="1757">
                  <c:v>0.000280850978464748</c:v>
                </c:pt>
                <c:pt idx="1758">
                  <c:v>0.000260790194288694</c:v>
                </c:pt>
                <c:pt idx="1759">
                  <c:v>0.000421276467697122</c:v>
                </c:pt>
                <c:pt idx="1760">
                  <c:v>0.000220668625936587</c:v>
                </c:pt>
                <c:pt idx="1761">
                  <c:v>0.000280850978464748</c:v>
                </c:pt>
                <c:pt idx="1762">
                  <c:v>0.000280850978464748</c:v>
                </c:pt>
                <c:pt idx="1763">
                  <c:v>0.000320972546816855</c:v>
                </c:pt>
                <c:pt idx="1764">
                  <c:v>0.000421276467697122</c:v>
                </c:pt>
                <c:pt idx="1765">
                  <c:v>0.000371124507256988</c:v>
                </c:pt>
                <c:pt idx="1766">
                  <c:v>0.000280850978464748</c:v>
                </c:pt>
                <c:pt idx="1767">
                  <c:v>0.000331002938904881</c:v>
                </c:pt>
                <c:pt idx="1768">
                  <c:v>0.000320972546816855</c:v>
                </c:pt>
                <c:pt idx="1769">
                  <c:v>0.000260790194288694</c:v>
                </c:pt>
                <c:pt idx="1770">
                  <c:v>0.000230699018024614</c:v>
                </c:pt>
                <c:pt idx="1771">
                  <c:v>0.000331002938904881</c:v>
                </c:pt>
                <c:pt idx="1772">
                  <c:v>0.000320972546816855</c:v>
                </c:pt>
                <c:pt idx="1773">
                  <c:v>0.000290881370552774</c:v>
                </c:pt>
                <c:pt idx="1774">
                  <c:v>0.000210638233848561</c:v>
                </c:pt>
                <c:pt idx="1775">
                  <c:v>0.000220668625936587</c:v>
                </c:pt>
                <c:pt idx="1776">
                  <c:v>0.000270820586376721</c:v>
                </c:pt>
                <c:pt idx="1777">
                  <c:v>0.000190577449672507</c:v>
                </c:pt>
                <c:pt idx="1778">
                  <c:v>0.000280850978464748</c:v>
                </c:pt>
                <c:pt idx="1779">
                  <c:v>0.000320972546816855</c:v>
                </c:pt>
                <c:pt idx="1780">
                  <c:v>0.000230699018024614</c:v>
                </c:pt>
                <c:pt idx="1781">
                  <c:v>0.000290881370552774</c:v>
                </c:pt>
                <c:pt idx="1782">
                  <c:v>0.000300911762640801</c:v>
                </c:pt>
                <c:pt idx="1783">
                  <c:v>0.000260790194288694</c:v>
                </c:pt>
                <c:pt idx="1784">
                  <c:v>0.000361094115168961</c:v>
                </c:pt>
                <c:pt idx="1785">
                  <c:v>0.000421276467697122</c:v>
                </c:pt>
                <c:pt idx="1786">
                  <c:v>0.000260790194288694</c:v>
                </c:pt>
                <c:pt idx="1787">
                  <c:v>0.000300911762640801</c:v>
                </c:pt>
                <c:pt idx="1788">
                  <c:v>0.000260790194288694</c:v>
                </c:pt>
                <c:pt idx="1789">
                  <c:v>0.000170516665496454</c:v>
                </c:pt>
                <c:pt idx="1790">
                  <c:v>0.000240729410112641</c:v>
                </c:pt>
                <c:pt idx="1791">
                  <c:v>0.000341033330992908</c:v>
                </c:pt>
                <c:pt idx="1792">
                  <c:v>0.000331002938904881</c:v>
                </c:pt>
                <c:pt idx="1793">
                  <c:v>0.000250759802200668</c:v>
                </c:pt>
                <c:pt idx="1794">
                  <c:v>0.000240729410112641</c:v>
                </c:pt>
                <c:pt idx="1795">
                  <c:v>0.000220668625936587</c:v>
                </c:pt>
                <c:pt idx="1796">
                  <c:v>0.000230699018024614</c:v>
                </c:pt>
                <c:pt idx="1797">
                  <c:v>0.000260790194288694</c:v>
                </c:pt>
                <c:pt idx="1798">
                  <c:v>0.000220668625936587</c:v>
                </c:pt>
                <c:pt idx="1799">
                  <c:v>0.000230699018024614</c:v>
                </c:pt>
                <c:pt idx="1800">
                  <c:v>0.000290881370552774</c:v>
                </c:pt>
                <c:pt idx="1801">
                  <c:v>0.000250759802200668</c:v>
                </c:pt>
                <c:pt idx="1802">
                  <c:v>0.000230699018024614</c:v>
                </c:pt>
                <c:pt idx="1803">
                  <c:v>0.000230699018024614</c:v>
                </c:pt>
                <c:pt idx="1804">
                  <c:v>0.000331002938904881</c:v>
                </c:pt>
                <c:pt idx="1805">
                  <c:v>0.000210638233848561</c:v>
                </c:pt>
                <c:pt idx="1806">
                  <c:v>0.000290881370552774</c:v>
                </c:pt>
                <c:pt idx="1807">
                  <c:v>0.000200607841760534</c:v>
                </c:pt>
                <c:pt idx="1808">
                  <c:v>0.000230699018024614</c:v>
                </c:pt>
                <c:pt idx="1809">
                  <c:v>0.000310942154728828</c:v>
                </c:pt>
                <c:pt idx="1810">
                  <c:v>0.000190577449672507</c:v>
                </c:pt>
                <c:pt idx="1811">
                  <c:v>0.000310942154728828</c:v>
                </c:pt>
                <c:pt idx="1812">
                  <c:v>0.000210638233848561</c:v>
                </c:pt>
                <c:pt idx="1813">
                  <c:v>0.000250759802200668</c:v>
                </c:pt>
                <c:pt idx="1814">
                  <c:v>0.000310942154728828</c:v>
                </c:pt>
                <c:pt idx="1815">
                  <c:v>0.000310942154728828</c:v>
                </c:pt>
                <c:pt idx="1816">
                  <c:v>0.000240729410112641</c:v>
                </c:pt>
                <c:pt idx="1817">
                  <c:v>0.000351063723080935</c:v>
                </c:pt>
                <c:pt idx="1818">
                  <c:v>0.000190577449672507</c:v>
                </c:pt>
                <c:pt idx="1819">
                  <c:v>0.000110334312968293</c:v>
                </c:pt>
                <c:pt idx="1820">
                  <c:v>0.000220668625936587</c:v>
                </c:pt>
                <c:pt idx="1821">
                  <c:v>0.000250759802200668</c:v>
                </c:pt>
                <c:pt idx="1822">
                  <c:v>0.000260790194288694</c:v>
                </c:pt>
                <c:pt idx="1823">
                  <c:v>0.000190577449672507</c:v>
                </c:pt>
                <c:pt idx="1824">
                  <c:v>0.000280850978464748</c:v>
                </c:pt>
                <c:pt idx="1825">
                  <c:v>0.000341033330992908</c:v>
                </c:pt>
                <c:pt idx="1826">
                  <c:v>0.000320972546816855</c:v>
                </c:pt>
                <c:pt idx="1827">
                  <c:v>0.000190577449672507</c:v>
                </c:pt>
                <c:pt idx="1828">
                  <c:v>0.000160486273408427</c:v>
                </c:pt>
                <c:pt idx="1829">
                  <c:v>0.000260790194288694</c:v>
                </c:pt>
                <c:pt idx="1830">
                  <c:v>0.000290881370552774</c:v>
                </c:pt>
                <c:pt idx="1831">
                  <c:v>0.00018054705758448</c:v>
                </c:pt>
                <c:pt idx="1832">
                  <c:v>0.000240729410112641</c:v>
                </c:pt>
                <c:pt idx="1833">
                  <c:v>0.000270820586376721</c:v>
                </c:pt>
                <c:pt idx="1834">
                  <c:v>0.000230699018024614</c:v>
                </c:pt>
                <c:pt idx="1835">
                  <c:v>0.000250759802200668</c:v>
                </c:pt>
                <c:pt idx="1836">
                  <c:v>0.000230699018024614</c:v>
                </c:pt>
                <c:pt idx="1837">
                  <c:v>0.000230699018024614</c:v>
                </c:pt>
                <c:pt idx="1838">
                  <c:v>0.000200607841760534</c:v>
                </c:pt>
                <c:pt idx="1839">
                  <c:v>0.000190577449672507</c:v>
                </c:pt>
                <c:pt idx="1840">
                  <c:v>0.000220668625936587</c:v>
                </c:pt>
                <c:pt idx="1841">
                  <c:v>0.000230699018024614</c:v>
                </c:pt>
                <c:pt idx="1842">
                  <c:v>0.000260790194288694</c:v>
                </c:pt>
                <c:pt idx="1843">
                  <c:v>0.000250759802200668</c:v>
                </c:pt>
                <c:pt idx="1844">
                  <c:v>0.000200607841760534</c:v>
                </c:pt>
                <c:pt idx="1845">
                  <c:v>0.000230699018024614</c:v>
                </c:pt>
                <c:pt idx="1846">
                  <c:v>0.000260790194288694</c:v>
                </c:pt>
                <c:pt idx="1847">
                  <c:v>0.000220668625936587</c:v>
                </c:pt>
                <c:pt idx="1848">
                  <c:v>0.000300911762640801</c:v>
                </c:pt>
                <c:pt idx="1849">
                  <c:v>0.000250759802200668</c:v>
                </c:pt>
                <c:pt idx="1850">
                  <c:v>0.000290881370552774</c:v>
                </c:pt>
                <c:pt idx="1851">
                  <c:v>0.000210638233848561</c:v>
                </c:pt>
                <c:pt idx="1852">
                  <c:v>0.000290881370552774</c:v>
                </c:pt>
                <c:pt idx="1853">
                  <c:v>0.000270820586376721</c:v>
                </c:pt>
                <c:pt idx="1854">
                  <c:v>0.000230699018024614</c:v>
                </c:pt>
                <c:pt idx="1855">
                  <c:v>0.000200607841760534</c:v>
                </c:pt>
                <c:pt idx="1856">
                  <c:v>0.000220668625936587</c:v>
                </c:pt>
                <c:pt idx="1857">
                  <c:v>0.000270820586376721</c:v>
                </c:pt>
                <c:pt idx="1858">
                  <c:v>0.000290881370552774</c:v>
                </c:pt>
                <c:pt idx="1859">
                  <c:v>0.000190577449672507</c:v>
                </c:pt>
                <c:pt idx="1860">
                  <c:v>0.000230699018024614</c:v>
                </c:pt>
                <c:pt idx="1861">
                  <c:v>0.000220668625936587</c:v>
                </c:pt>
                <c:pt idx="1862">
                  <c:v>0.000230699018024614</c:v>
                </c:pt>
                <c:pt idx="1863">
                  <c:v>0.000220668625936587</c:v>
                </c:pt>
                <c:pt idx="1864">
                  <c:v>0.000220668625936587</c:v>
                </c:pt>
                <c:pt idx="1865">
                  <c:v>0.000250759802200668</c:v>
                </c:pt>
                <c:pt idx="1866">
                  <c:v>0.000230699018024614</c:v>
                </c:pt>
                <c:pt idx="1867">
                  <c:v>0.0001504558813204</c:v>
                </c:pt>
                <c:pt idx="1868">
                  <c:v>0.000210638233848561</c:v>
                </c:pt>
                <c:pt idx="1869">
                  <c:v>0.000280850978464748</c:v>
                </c:pt>
                <c:pt idx="1870">
                  <c:v>0.000190577449672507</c:v>
                </c:pt>
                <c:pt idx="1871">
                  <c:v>0.000240729410112641</c:v>
                </c:pt>
                <c:pt idx="1872">
                  <c:v>0.000200607841760534</c:v>
                </c:pt>
                <c:pt idx="1873">
                  <c:v>0.000320972546816855</c:v>
                </c:pt>
                <c:pt idx="1874">
                  <c:v>0.00018054705758448</c:v>
                </c:pt>
                <c:pt idx="1875">
                  <c:v>0.000220668625936587</c:v>
                </c:pt>
                <c:pt idx="1876">
                  <c:v>0.00018054705758448</c:v>
                </c:pt>
                <c:pt idx="1877">
                  <c:v>0.0001504558813204</c:v>
                </c:pt>
                <c:pt idx="1878">
                  <c:v>0.000230699018024614</c:v>
                </c:pt>
                <c:pt idx="1879">
                  <c:v>0.000270820586376721</c:v>
                </c:pt>
                <c:pt idx="1880">
                  <c:v>0.000280850978464748</c:v>
                </c:pt>
                <c:pt idx="1881">
                  <c:v>0.000170516665496454</c:v>
                </c:pt>
                <c:pt idx="1882">
                  <c:v>0.000140425489232374</c:v>
                </c:pt>
                <c:pt idx="1883">
                  <c:v>0.000381154899345015</c:v>
                </c:pt>
                <c:pt idx="1884">
                  <c:v>0.000190577449672507</c:v>
                </c:pt>
                <c:pt idx="1885">
                  <c:v>0.000220668625936587</c:v>
                </c:pt>
                <c:pt idx="1886">
                  <c:v>0.000140425489232374</c:v>
                </c:pt>
                <c:pt idx="1887">
                  <c:v>0.000230699018024614</c:v>
                </c:pt>
                <c:pt idx="1888">
                  <c:v>0.000320972546816855</c:v>
                </c:pt>
                <c:pt idx="1889">
                  <c:v>0.000200607841760534</c:v>
                </c:pt>
                <c:pt idx="1890">
                  <c:v>0.000280850978464748</c:v>
                </c:pt>
                <c:pt idx="1891">
                  <c:v>0.000310942154728828</c:v>
                </c:pt>
                <c:pt idx="1892">
                  <c:v>0.000270820586376721</c:v>
                </c:pt>
                <c:pt idx="1893">
                  <c:v>0.000240729410112641</c:v>
                </c:pt>
                <c:pt idx="1894">
                  <c:v>0.000260790194288694</c:v>
                </c:pt>
                <c:pt idx="1895">
                  <c:v>0.000260790194288694</c:v>
                </c:pt>
                <c:pt idx="1896">
                  <c:v>0.000190577449672507</c:v>
                </c:pt>
                <c:pt idx="1897">
                  <c:v>0.000260790194288694</c:v>
                </c:pt>
                <c:pt idx="1898">
                  <c:v>0.000240729410112641</c:v>
                </c:pt>
                <c:pt idx="1899">
                  <c:v>0.000331002938904881</c:v>
                </c:pt>
                <c:pt idx="1900">
                  <c:v>0.000220668625936587</c:v>
                </c:pt>
                <c:pt idx="1901">
                  <c:v>0.000160486273408427</c:v>
                </c:pt>
                <c:pt idx="1902">
                  <c:v>0.000210638233848561</c:v>
                </c:pt>
                <c:pt idx="1903">
                  <c:v>0.0001504558813204</c:v>
                </c:pt>
                <c:pt idx="1904">
                  <c:v>0.000300911762640801</c:v>
                </c:pt>
                <c:pt idx="1905">
                  <c:v>0.00018054705758448</c:v>
                </c:pt>
                <c:pt idx="1906">
                  <c:v>0.00018054705758448</c:v>
                </c:pt>
                <c:pt idx="1907">
                  <c:v>0.000280850978464748</c:v>
                </c:pt>
                <c:pt idx="1908">
                  <c:v>0.0001504558813204</c:v>
                </c:pt>
                <c:pt idx="1909">
                  <c:v>0.000230699018024614</c:v>
                </c:pt>
                <c:pt idx="1910">
                  <c:v>0.000140425489232374</c:v>
                </c:pt>
                <c:pt idx="1911">
                  <c:v>0.000220668625936587</c:v>
                </c:pt>
                <c:pt idx="1912">
                  <c:v>0.000250759802200668</c:v>
                </c:pt>
                <c:pt idx="1913">
                  <c:v>0.000240729410112641</c:v>
                </c:pt>
                <c:pt idx="1914">
                  <c:v>0.000170516665496454</c:v>
                </c:pt>
                <c:pt idx="1915">
                  <c:v>0.000250759802200668</c:v>
                </c:pt>
                <c:pt idx="1916">
                  <c:v>0.00018054705758448</c:v>
                </c:pt>
                <c:pt idx="1917">
                  <c:v>0.000280850978464748</c:v>
                </c:pt>
                <c:pt idx="1918">
                  <c:v>0.000190577449672507</c:v>
                </c:pt>
                <c:pt idx="1919">
                  <c:v>0.000210638233848561</c:v>
                </c:pt>
                <c:pt idx="1920">
                  <c:v>0.000190577449672507</c:v>
                </c:pt>
                <c:pt idx="1921">
                  <c:v>0.000170516665496454</c:v>
                </c:pt>
                <c:pt idx="1922">
                  <c:v>0.000260790194288694</c:v>
                </c:pt>
                <c:pt idx="1923">
                  <c:v>0.000240729410112641</c:v>
                </c:pt>
                <c:pt idx="1924">
                  <c:v>0.000140425489232374</c:v>
                </c:pt>
                <c:pt idx="1925">
                  <c:v>0.000210638233848561</c:v>
                </c:pt>
                <c:pt idx="1926">
                  <c:v>0.000230699018024614</c:v>
                </c:pt>
                <c:pt idx="1927">
                  <c:v>0.000210638233848561</c:v>
                </c:pt>
                <c:pt idx="1928">
                  <c:v>0.000210638233848561</c:v>
                </c:pt>
                <c:pt idx="1929">
                  <c:v>0.000250759802200668</c:v>
                </c:pt>
                <c:pt idx="1930">
                  <c:v>0.000230699018024614</c:v>
                </c:pt>
                <c:pt idx="1931">
                  <c:v>0.00018054705758448</c:v>
                </c:pt>
                <c:pt idx="1932">
                  <c:v>0.000170516665496454</c:v>
                </c:pt>
                <c:pt idx="1933">
                  <c:v>0.000210638233848561</c:v>
                </c:pt>
                <c:pt idx="1934">
                  <c:v>0.000160486273408427</c:v>
                </c:pt>
                <c:pt idx="1935">
                  <c:v>0.00012036470505632</c:v>
                </c:pt>
                <c:pt idx="1936">
                  <c:v>0.000270820586376721</c:v>
                </c:pt>
                <c:pt idx="1937">
                  <c:v>0.000200607841760534</c:v>
                </c:pt>
                <c:pt idx="1938">
                  <c:v>0.000250759802200668</c:v>
                </c:pt>
                <c:pt idx="1939">
                  <c:v>0.000160486273408427</c:v>
                </c:pt>
                <c:pt idx="1940">
                  <c:v>0.000160486273408427</c:v>
                </c:pt>
                <c:pt idx="1941">
                  <c:v>0.000220668625936587</c:v>
                </c:pt>
                <c:pt idx="1942">
                  <c:v>0.000210638233848561</c:v>
                </c:pt>
                <c:pt idx="1943">
                  <c:v>0.000200607841760534</c:v>
                </c:pt>
                <c:pt idx="1944">
                  <c:v>0.000320972546816855</c:v>
                </c:pt>
                <c:pt idx="1945">
                  <c:v>0.00018054705758448</c:v>
                </c:pt>
                <c:pt idx="1946">
                  <c:v>0.00018054705758448</c:v>
                </c:pt>
                <c:pt idx="1947">
                  <c:v>0.000290881370552774</c:v>
                </c:pt>
                <c:pt idx="1948">
                  <c:v>0.000200607841760534</c:v>
                </c:pt>
                <c:pt idx="1949">
                  <c:v>0.000250759802200668</c:v>
                </c:pt>
                <c:pt idx="1950">
                  <c:v>0.000160486273408427</c:v>
                </c:pt>
                <c:pt idx="1951">
                  <c:v>0.000250759802200668</c:v>
                </c:pt>
                <c:pt idx="1952">
                  <c:v>0.000170516665496454</c:v>
                </c:pt>
                <c:pt idx="1953">
                  <c:v>0.000310942154728828</c:v>
                </c:pt>
                <c:pt idx="1954">
                  <c:v>0.000190577449672507</c:v>
                </c:pt>
                <c:pt idx="1955">
                  <c:v>0.0001504558813204</c:v>
                </c:pt>
                <c:pt idx="1956">
                  <c:v>0.000200607841760534</c:v>
                </c:pt>
                <c:pt idx="1957">
                  <c:v>0.00018054705758448</c:v>
                </c:pt>
                <c:pt idx="1958">
                  <c:v>0.000270820586376721</c:v>
                </c:pt>
                <c:pt idx="1959">
                  <c:v>0.00018054705758448</c:v>
                </c:pt>
                <c:pt idx="1960">
                  <c:v>0.000220668625936587</c:v>
                </c:pt>
                <c:pt idx="1961">
                  <c:v>0.000280850978464748</c:v>
                </c:pt>
                <c:pt idx="1962">
                  <c:v>0.0001504558813204</c:v>
                </c:pt>
                <c:pt idx="1963">
                  <c:v>0.000160486273408427</c:v>
                </c:pt>
                <c:pt idx="1964">
                  <c:v>0.000170516665496454</c:v>
                </c:pt>
                <c:pt idx="1965">
                  <c:v>0.000230699018024614</c:v>
                </c:pt>
                <c:pt idx="1966">
                  <c:v>0.000250759802200668</c:v>
                </c:pt>
                <c:pt idx="1967">
                  <c:v>0.000240729410112641</c:v>
                </c:pt>
                <c:pt idx="1968">
                  <c:v>0.000230699018024614</c:v>
                </c:pt>
                <c:pt idx="1969">
                  <c:v>0.000170516665496454</c:v>
                </c:pt>
                <c:pt idx="1970">
                  <c:v>0.000230699018024614</c:v>
                </c:pt>
                <c:pt idx="1971">
                  <c:v>0.000200607841760534</c:v>
                </c:pt>
                <c:pt idx="1972">
                  <c:v>0.000210638233848561</c:v>
                </c:pt>
                <c:pt idx="1973">
                  <c:v>0.000240729410112641</c:v>
                </c:pt>
                <c:pt idx="1974">
                  <c:v>0.000260790194288694</c:v>
                </c:pt>
                <c:pt idx="1975">
                  <c:v>0.000190577449672507</c:v>
                </c:pt>
                <c:pt idx="1976">
                  <c:v>0.000240729410112641</c:v>
                </c:pt>
                <c:pt idx="1977">
                  <c:v>0.000210638233848561</c:v>
                </c:pt>
                <c:pt idx="1978">
                  <c:v>7.0212744616187E-5</c:v>
                </c:pt>
                <c:pt idx="1979">
                  <c:v>0.000310942154728828</c:v>
                </c:pt>
                <c:pt idx="1980">
                  <c:v>0.00018054705758448</c:v>
                </c:pt>
                <c:pt idx="1981">
                  <c:v>0.00018054705758448</c:v>
                </c:pt>
                <c:pt idx="1982">
                  <c:v>0.000290881370552774</c:v>
                </c:pt>
                <c:pt idx="1983">
                  <c:v>0.000190577449672507</c:v>
                </c:pt>
                <c:pt idx="1984">
                  <c:v>0.000210638233848561</c:v>
                </c:pt>
                <c:pt idx="1985">
                  <c:v>0.000220668625936587</c:v>
                </c:pt>
                <c:pt idx="1986">
                  <c:v>0.000190577449672507</c:v>
                </c:pt>
                <c:pt idx="1987">
                  <c:v>0.000190577449672507</c:v>
                </c:pt>
                <c:pt idx="1988">
                  <c:v>0.000190577449672507</c:v>
                </c:pt>
                <c:pt idx="1989">
                  <c:v>0.000290881370552774</c:v>
                </c:pt>
                <c:pt idx="1990">
                  <c:v>0.000250759802200668</c:v>
                </c:pt>
                <c:pt idx="1991">
                  <c:v>0.0001504558813204</c:v>
                </c:pt>
                <c:pt idx="1992">
                  <c:v>0.000160486273408427</c:v>
                </c:pt>
                <c:pt idx="1993">
                  <c:v>0.000280850978464748</c:v>
                </c:pt>
                <c:pt idx="1994">
                  <c:v>0.000260790194288694</c:v>
                </c:pt>
                <c:pt idx="1995">
                  <c:v>0.000290881370552774</c:v>
                </c:pt>
                <c:pt idx="1996">
                  <c:v>0.000160486273408427</c:v>
                </c:pt>
                <c:pt idx="1997">
                  <c:v>0.000140425489232374</c:v>
                </c:pt>
                <c:pt idx="1998">
                  <c:v>0.000190577449672507</c:v>
                </c:pt>
                <c:pt idx="1999">
                  <c:v>0.000170516665496454</c:v>
                </c:pt>
                <c:pt idx="2000">
                  <c:v>0.00018054705758448</c:v>
                </c:pt>
                <c:pt idx="2001">
                  <c:v>0.000210638233848561</c:v>
                </c:pt>
                <c:pt idx="2002">
                  <c:v>0.00018054705758448</c:v>
                </c:pt>
                <c:pt idx="2003">
                  <c:v>0.0001504558813204</c:v>
                </c:pt>
                <c:pt idx="2004">
                  <c:v>0.000210638233848561</c:v>
                </c:pt>
                <c:pt idx="2005">
                  <c:v>0.000230699018024614</c:v>
                </c:pt>
                <c:pt idx="2006">
                  <c:v>0.000160486273408427</c:v>
                </c:pt>
                <c:pt idx="2007">
                  <c:v>0.000130395097144347</c:v>
                </c:pt>
                <c:pt idx="2008">
                  <c:v>0.000190577449672507</c:v>
                </c:pt>
                <c:pt idx="2009">
                  <c:v>0.000200607841760534</c:v>
                </c:pt>
                <c:pt idx="2010">
                  <c:v>0.000160486273408427</c:v>
                </c:pt>
                <c:pt idx="2011">
                  <c:v>0.000200607841760534</c:v>
                </c:pt>
                <c:pt idx="2012">
                  <c:v>0.000200607841760534</c:v>
                </c:pt>
                <c:pt idx="2013">
                  <c:v>0.000170516665496454</c:v>
                </c:pt>
                <c:pt idx="2014">
                  <c:v>0.000190577449672507</c:v>
                </c:pt>
                <c:pt idx="2015">
                  <c:v>0.000190577449672507</c:v>
                </c:pt>
                <c:pt idx="2016">
                  <c:v>0.000170516665496454</c:v>
                </c:pt>
                <c:pt idx="2017">
                  <c:v>0.000210638233848561</c:v>
                </c:pt>
                <c:pt idx="2018">
                  <c:v>0.000230699018024614</c:v>
                </c:pt>
                <c:pt idx="2019">
                  <c:v>0.000140425489232374</c:v>
                </c:pt>
                <c:pt idx="2020">
                  <c:v>0.000140425489232374</c:v>
                </c:pt>
                <c:pt idx="2021">
                  <c:v>0.000170516665496454</c:v>
                </c:pt>
                <c:pt idx="2022">
                  <c:v>0.000190577449672507</c:v>
                </c:pt>
                <c:pt idx="2023">
                  <c:v>0.000190577449672507</c:v>
                </c:pt>
                <c:pt idx="2024">
                  <c:v>0.000170516665496454</c:v>
                </c:pt>
                <c:pt idx="2025">
                  <c:v>0.000140425489232374</c:v>
                </c:pt>
                <c:pt idx="2026">
                  <c:v>0.000130395097144347</c:v>
                </c:pt>
                <c:pt idx="2027">
                  <c:v>0.000140425489232374</c:v>
                </c:pt>
                <c:pt idx="2028">
                  <c:v>0.00012036470505632</c:v>
                </c:pt>
                <c:pt idx="2029">
                  <c:v>0.000130395097144347</c:v>
                </c:pt>
                <c:pt idx="2030">
                  <c:v>0.0001504558813204</c:v>
                </c:pt>
                <c:pt idx="2031">
                  <c:v>0.0001504558813204</c:v>
                </c:pt>
                <c:pt idx="2032">
                  <c:v>0.000260790194288694</c:v>
                </c:pt>
                <c:pt idx="2033">
                  <c:v>0.00018054705758448</c:v>
                </c:pt>
                <c:pt idx="2034">
                  <c:v>0.000190577449672507</c:v>
                </c:pt>
                <c:pt idx="2035">
                  <c:v>0.000260790194288694</c:v>
                </c:pt>
                <c:pt idx="2036">
                  <c:v>0.000190577449672507</c:v>
                </c:pt>
                <c:pt idx="2037">
                  <c:v>0.000170516665496454</c:v>
                </c:pt>
                <c:pt idx="2038">
                  <c:v>0.0001504558813204</c:v>
                </c:pt>
                <c:pt idx="2039">
                  <c:v>0.000200607841760534</c:v>
                </c:pt>
                <c:pt idx="2040">
                  <c:v>0.000220668625936587</c:v>
                </c:pt>
                <c:pt idx="2041">
                  <c:v>0.0001504558813204</c:v>
                </c:pt>
                <c:pt idx="2042">
                  <c:v>0.000170516665496454</c:v>
                </c:pt>
                <c:pt idx="2043">
                  <c:v>0.000200607841760534</c:v>
                </c:pt>
                <c:pt idx="2044">
                  <c:v>0.0001504558813204</c:v>
                </c:pt>
                <c:pt idx="2045">
                  <c:v>0.000160486273408427</c:v>
                </c:pt>
                <c:pt idx="2046">
                  <c:v>0.00012036470505632</c:v>
                </c:pt>
                <c:pt idx="2047">
                  <c:v>0.000240729410112641</c:v>
                </c:pt>
                <c:pt idx="2048">
                  <c:v>0.000240729410112641</c:v>
                </c:pt>
                <c:pt idx="2049">
                  <c:v>0.000190577449672507</c:v>
                </c:pt>
                <c:pt idx="2050">
                  <c:v>0.000170516665496454</c:v>
                </c:pt>
                <c:pt idx="2051">
                  <c:v>0.000240729410112641</c:v>
                </c:pt>
                <c:pt idx="2052">
                  <c:v>0.000300911762640801</c:v>
                </c:pt>
                <c:pt idx="2053">
                  <c:v>0.000220668625936587</c:v>
                </c:pt>
                <c:pt idx="2054">
                  <c:v>0.00018054705758448</c:v>
                </c:pt>
                <c:pt idx="2055">
                  <c:v>0.000140425489232374</c:v>
                </c:pt>
                <c:pt idx="2056">
                  <c:v>0.0001504558813204</c:v>
                </c:pt>
                <c:pt idx="2057">
                  <c:v>0.0001504558813204</c:v>
                </c:pt>
                <c:pt idx="2058">
                  <c:v>0.000110334312968293</c:v>
                </c:pt>
                <c:pt idx="2059">
                  <c:v>0.000210638233848561</c:v>
                </c:pt>
                <c:pt idx="2060">
                  <c:v>0.00018054705758448</c:v>
                </c:pt>
                <c:pt idx="2061">
                  <c:v>0.00018054705758448</c:v>
                </c:pt>
                <c:pt idx="2062">
                  <c:v>0.000210638233848561</c:v>
                </c:pt>
                <c:pt idx="2063">
                  <c:v>0.000170516665496454</c:v>
                </c:pt>
                <c:pt idx="2064">
                  <c:v>0.000220668625936587</c:v>
                </c:pt>
                <c:pt idx="2065">
                  <c:v>0.000220668625936587</c:v>
                </c:pt>
                <c:pt idx="2066">
                  <c:v>0.0001504558813204</c:v>
                </c:pt>
                <c:pt idx="2067">
                  <c:v>0.00012036470505632</c:v>
                </c:pt>
                <c:pt idx="2068">
                  <c:v>0.000260790194288694</c:v>
                </c:pt>
                <c:pt idx="2069">
                  <c:v>7.0212744616187E-5</c:v>
                </c:pt>
                <c:pt idx="2070">
                  <c:v>0.0001504558813204</c:v>
                </c:pt>
                <c:pt idx="2071">
                  <c:v>0.00018054705758448</c:v>
                </c:pt>
                <c:pt idx="2072">
                  <c:v>0.00012036470505632</c:v>
                </c:pt>
                <c:pt idx="2073">
                  <c:v>0.000190577449672507</c:v>
                </c:pt>
                <c:pt idx="2074">
                  <c:v>0.000160486273408427</c:v>
                </c:pt>
                <c:pt idx="2075">
                  <c:v>0.00018054705758448</c:v>
                </c:pt>
                <c:pt idx="2076">
                  <c:v>0.000140425489232374</c:v>
                </c:pt>
                <c:pt idx="2077">
                  <c:v>0.000130395097144347</c:v>
                </c:pt>
                <c:pt idx="2078">
                  <c:v>0.000260790194288694</c:v>
                </c:pt>
                <c:pt idx="2079">
                  <c:v>0.000230699018024614</c:v>
                </c:pt>
                <c:pt idx="2080">
                  <c:v>0.000140425489232374</c:v>
                </c:pt>
                <c:pt idx="2081">
                  <c:v>0.00018054705758448</c:v>
                </c:pt>
                <c:pt idx="2082">
                  <c:v>0.000140425489232374</c:v>
                </c:pt>
                <c:pt idx="2083">
                  <c:v>9.02735287922405E-5</c:v>
                </c:pt>
                <c:pt idx="2084">
                  <c:v>0.000190577449672507</c:v>
                </c:pt>
                <c:pt idx="2085">
                  <c:v>0.000160486273408427</c:v>
                </c:pt>
                <c:pt idx="2086">
                  <c:v>0.000240729410112641</c:v>
                </c:pt>
                <c:pt idx="2087">
                  <c:v>0.00018054705758448</c:v>
                </c:pt>
                <c:pt idx="2088">
                  <c:v>0.00012036470505632</c:v>
                </c:pt>
                <c:pt idx="2089">
                  <c:v>0.000190577449672507</c:v>
                </c:pt>
                <c:pt idx="2090">
                  <c:v>0.000200607841760534</c:v>
                </c:pt>
                <c:pt idx="2091">
                  <c:v>0.000170516665496454</c:v>
                </c:pt>
                <c:pt idx="2092">
                  <c:v>0.000140425489232374</c:v>
                </c:pt>
                <c:pt idx="2093">
                  <c:v>0.000200607841760534</c:v>
                </c:pt>
                <c:pt idx="2094">
                  <c:v>0.000220668625936587</c:v>
                </c:pt>
                <c:pt idx="2095">
                  <c:v>0.000170516665496454</c:v>
                </c:pt>
                <c:pt idx="2096">
                  <c:v>0.0001504558813204</c:v>
                </c:pt>
                <c:pt idx="2097">
                  <c:v>8.02431367042137E-5</c:v>
                </c:pt>
                <c:pt idx="2098">
                  <c:v>0.000200607841760534</c:v>
                </c:pt>
                <c:pt idx="2099">
                  <c:v>0.0001504558813204</c:v>
                </c:pt>
                <c:pt idx="2100">
                  <c:v>0.000220668625936587</c:v>
                </c:pt>
                <c:pt idx="2101">
                  <c:v>0.000160486273408427</c:v>
                </c:pt>
                <c:pt idx="2102">
                  <c:v>0.000170516665496454</c:v>
                </c:pt>
                <c:pt idx="2103">
                  <c:v>0.000170516665496454</c:v>
                </c:pt>
                <c:pt idx="2104">
                  <c:v>0.000100303920880267</c:v>
                </c:pt>
                <c:pt idx="2105">
                  <c:v>0.000130395097144347</c:v>
                </c:pt>
                <c:pt idx="2106">
                  <c:v>0.000140425489232374</c:v>
                </c:pt>
                <c:pt idx="2107">
                  <c:v>0.0001504558813204</c:v>
                </c:pt>
                <c:pt idx="2108">
                  <c:v>0.000130395097144347</c:v>
                </c:pt>
                <c:pt idx="2109">
                  <c:v>0.000220668625936587</c:v>
                </c:pt>
                <c:pt idx="2110">
                  <c:v>0.000160486273408427</c:v>
                </c:pt>
                <c:pt idx="2111">
                  <c:v>9.02735287922405E-5</c:v>
                </c:pt>
                <c:pt idx="2112">
                  <c:v>0.000100303920880267</c:v>
                </c:pt>
                <c:pt idx="2113">
                  <c:v>0.00012036470505632</c:v>
                </c:pt>
                <c:pt idx="2114">
                  <c:v>0.000140425489232374</c:v>
                </c:pt>
                <c:pt idx="2115">
                  <c:v>0.0001504558813204</c:v>
                </c:pt>
                <c:pt idx="2116">
                  <c:v>0.000200607841760534</c:v>
                </c:pt>
                <c:pt idx="2117">
                  <c:v>0.000170516665496454</c:v>
                </c:pt>
                <c:pt idx="2118">
                  <c:v>0.000100303920880267</c:v>
                </c:pt>
                <c:pt idx="2119">
                  <c:v>0.000160486273408427</c:v>
                </c:pt>
                <c:pt idx="2120">
                  <c:v>0.000160486273408427</c:v>
                </c:pt>
                <c:pt idx="2121">
                  <c:v>0.000110334312968293</c:v>
                </c:pt>
                <c:pt idx="2122">
                  <c:v>0.000140425489232374</c:v>
                </c:pt>
                <c:pt idx="2123">
                  <c:v>6.01823525281603E-5</c:v>
                </c:pt>
                <c:pt idx="2124">
                  <c:v>0.000170516665496454</c:v>
                </c:pt>
                <c:pt idx="2125">
                  <c:v>0.000170516665496454</c:v>
                </c:pt>
                <c:pt idx="2126">
                  <c:v>0.000100303920880267</c:v>
                </c:pt>
                <c:pt idx="2127">
                  <c:v>0.000220668625936587</c:v>
                </c:pt>
                <c:pt idx="2128">
                  <c:v>0.000140425489232374</c:v>
                </c:pt>
                <c:pt idx="2129">
                  <c:v>0.000170516665496454</c:v>
                </c:pt>
                <c:pt idx="2130">
                  <c:v>0.000200607841760534</c:v>
                </c:pt>
                <c:pt idx="2131">
                  <c:v>0.000230699018024614</c:v>
                </c:pt>
                <c:pt idx="2132">
                  <c:v>0.00012036470505632</c:v>
                </c:pt>
                <c:pt idx="2133">
                  <c:v>0.000130395097144347</c:v>
                </c:pt>
                <c:pt idx="2134">
                  <c:v>0.0001504558813204</c:v>
                </c:pt>
                <c:pt idx="2135">
                  <c:v>0.000200607841760534</c:v>
                </c:pt>
                <c:pt idx="2136">
                  <c:v>0.0001504558813204</c:v>
                </c:pt>
                <c:pt idx="2137">
                  <c:v>0.000200607841760534</c:v>
                </c:pt>
                <c:pt idx="2138">
                  <c:v>0.000210638233848561</c:v>
                </c:pt>
                <c:pt idx="2139">
                  <c:v>9.02735287922405E-5</c:v>
                </c:pt>
                <c:pt idx="2140">
                  <c:v>0.000160486273408427</c:v>
                </c:pt>
                <c:pt idx="2141">
                  <c:v>0.000110334312968293</c:v>
                </c:pt>
                <c:pt idx="2142">
                  <c:v>0.000160486273408427</c:v>
                </c:pt>
                <c:pt idx="2143">
                  <c:v>0.000110334312968293</c:v>
                </c:pt>
                <c:pt idx="2144">
                  <c:v>9.02735287922405E-5</c:v>
                </c:pt>
                <c:pt idx="2145">
                  <c:v>0.000190577449672507</c:v>
                </c:pt>
                <c:pt idx="2146">
                  <c:v>0.000170516665496454</c:v>
                </c:pt>
                <c:pt idx="2147">
                  <c:v>0.000190577449672507</c:v>
                </c:pt>
                <c:pt idx="2148">
                  <c:v>0.000190577449672507</c:v>
                </c:pt>
                <c:pt idx="2149">
                  <c:v>6.01823525281603E-5</c:v>
                </c:pt>
                <c:pt idx="2150">
                  <c:v>0.000160486273408427</c:v>
                </c:pt>
                <c:pt idx="2151">
                  <c:v>0.000160486273408427</c:v>
                </c:pt>
                <c:pt idx="2152">
                  <c:v>6.01823525281603E-5</c:v>
                </c:pt>
                <c:pt idx="2153">
                  <c:v>9.02735287922405E-5</c:v>
                </c:pt>
                <c:pt idx="2154">
                  <c:v>0.0001504558813204</c:v>
                </c:pt>
                <c:pt idx="2155">
                  <c:v>0.00018054705758448</c:v>
                </c:pt>
                <c:pt idx="2156">
                  <c:v>0.000160486273408427</c:v>
                </c:pt>
                <c:pt idx="2157">
                  <c:v>0.000170516665496454</c:v>
                </c:pt>
                <c:pt idx="2158">
                  <c:v>0.000250759802200668</c:v>
                </c:pt>
                <c:pt idx="2159">
                  <c:v>0.000210638233848561</c:v>
                </c:pt>
                <c:pt idx="2160">
                  <c:v>0.0001504558813204</c:v>
                </c:pt>
                <c:pt idx="2161">
                  <c:v>0.000170516665496454</c:v>
                </c:pt>
                <c:pt idx="2162">
                  <c:v>0.00012036470505632</c:v>
                </c:pt>
                <c:pt idx="2163">
                  <c:v>0.00012036470505632</c:v>
                </c:pt>
                <c:pt idx="2164">
                  <c:v>9.02735287922405E-5</c:v>
                </c:pt>
                <c:pt idx="2165">
                  <c:v>0.000190577449672507</c:v>
                </c:pt>
                <c:pt idx="2166">
                  <c:v>0.000110334312968293</c:v>
                </c:pt>
                <c:pt idx="2167">
                  <c:v>0.000100303920880267</c:v>
                </c:pt>
                <c:pt idx="2168">
                  <c:v>0.000190577449672507</c:v>
                </c:pt>
                <c:pt idx="2169">
                  <c:v>0.00012036470505632</c:v>
                </c:pt>
                <c:pt idx="2170">
                  <c:v>0.00012036470505632</c:v>
                </c:pt>
                <c:pt idx="2171">
                  <c:v>0.00018054705758448</c:v>
                </c:pt>
                <c:pt idx="2172">
                  <c:v>0.000140425489232374</c:v>
                </c:pt>
                <c:pt idx="2173">
                  <c:v>0.000130395097144347</c:v>
                </c:pt>
                <c:pt idx="2174">
                  <c:v>9.02735287922405E-5</c:v>
                </c:pt>
                <c:pt idx="2175">
                  <c:v>0.000170516665496454</c:v>
                </c:pt>
                <c:pt idx="2176">
                  <c:v>0.000110334312968293</c:v>
                </c:pt>
                <c:pt idx="2177">
                  <c:v>9.02735287922405E-5</c:v>
                </c:pt>
                <c:pt idx="2178">
                  <c:v>0.00012036470505632</c:v>
                </c:pt>
                <c:pt idx="2179">
                  <c:v>0.000170516665496454</c:v>
                </c:pt>
                <c:pt idx="2180">
                  <c:v>0.000160486273408427</c:v>
                </c:pt>
                <c:pt idx="2181">
                  <c:v>0.00012036470505632</c:v>
                </c:pt>
                <c:pt idx="2182">
                  <c:v>0.000190577449672507</c:v>
                </c:pt>
                <c:pt idx="2183">
                  <c:v>6.01823525281603E-5</c:v>
                </c:pt>
                <c:pt idx="2184">
                  <c:v>0.000190577449672507</c:v>
                </c:pt>
                <c:pt idx="2185">
                  <c:v>0.000190577449672507</c:v>
                </c:pt>
                <c:pt idx="2186">
                  <c:v>0.000220668625936587</c:v>
                </c:pt>
                <c:pt idx="2187">
                  <c:v>0.000140425489232374</c:v>
                </c:pt>
                <c:pt idx="2188">
                  <c:v>0.000190577449672507</c:v>
                </c:pt>
                <c:pt idx="2189">
                  <c:v>6.01823525281603E-5</c:v>
                </c:pt>
                <c:pt idx="2190">
                  <c:v>0.000140425489232374</c:v>
                </c:pt>
                <c:pt idx="2191">
                  <c:v>0.000170516665496454</c:v>
                </c:pt>
                <c:pt idx="2192">
                  <c:v>0.000160486273408427</c:v>
                </c:pt>
                <c:pt idx="2193">
                  <c:v>0.000220668625936587</c:v>
                </c:pt>
                <c:pt idx="2194">
                  <c:v>0.00012036470505632</c:v>
                </c:pt>
                <c:pt idx="2195">
                  <c:v>0.0001504558813204</c:v>
                </c:pt>
                <c:pt idx="2196">
                  <c:v>0.000230699018024614</c:v>
                </c:pt>
                <c:pt idx="2197">
                  <c:v>0.0001504558813204</c:v>
                </c:pt>
                <c:pt idx="2198">
                  <c:v>0.000110334312968293</c:v>
                </c:pt>
                <c:pt idx="2199">
                  <c:v>0.000110334312968293</c:v>
                </c:pt>
                <c:pt idx="2200">
                  <c:v>0.0001504558813204</c:v>
                </c:pt>
                <c:pt idx="2201">
                  <c:v>0.000160486273408427</c:v>
                </c:pt>
                <c:pt idx="2202">
                  <c:v>8.02431367042137E-5</c:v>
                </c:pt>
                <c:pt idx="2203">
                  <c:v>0.000210638233848561</c:v>
                </c:pt>
                <c:pt idx="2204">
                  <c:v>0.000160486273408427</c:v>
                </c:pt>
                <c:pt idx="2205">
                  <c:v>0.00012036470505632</c:v>
                </c:pt>
                <c:pt idx="2206">
                  <c:v>0.000200607841760534</c:v>
                </c:pt>
                <c:pt idx="2207">
                  <c:v>0.0001504558813204</c:v>
                </c:pt>
                <c:pt idx="2208">
                  <c:v>0.000110334312968293</c:v>
                </c:pt>
                <c:pt idx="2209">
                  <c:v>0.000160486273408427</c:v>
                </c:pt>
                <c:pt idx="2210">
                  <c:v>0.000170516665496454</c:v>
                </c:pt>
                <c:pt idx="2211">
                  <c:v>0.000160486273408427</c:v>
                </c:pt>
                <c:pt idx="2212">
                  <c:v>6.01823525281603E-5</c:v>
                </c:pt>
                <c:pt idx="2213">
                  <c:v>0.000160486273408427</c:v>
                </c:pt>
                <c:pt idx="2214">
                  <c:v>0.000160486273408427</c:v>
                </c:pt>
                <c:pt idx="2215">
                  <c:v>0.000110334312968293</c:v>
                </c:pt>
                <c:pt idx="2216">
                  <c:v>0.000140425489232374</c:v>
                </c:pt>
                <c:pt idx="2217">
                  <c:v>0.0001504558813204</c:v>
                </c:pt>
                <c:pt idx="2218">
                  <c:v>0.00018054705758448</c:v>
                </c:pt>
                <c:pt idx="2219">
                  <c:v>0.000140425489232374</c:v>
                </c:pt>
                <c:pt idx="2220">
                  <c:v>0.000170516665496454</c:v>
                </c:pt>
                <c:pt idx="2221">
                  <c:v>0.000140425489232374</c:v>
                </c:pt>
                <c:pt idx="2222">
                  <c:v>0.0001504558813204</c:v>
                </c:pt>
                <c:pt idx="2223">
                  <c:v>0.000110334312968293</c:v>
                </c:pt>
                <c:pt idx="2224">
                  <c:v>0.000140425489232374</c:v>
                </c:pt>
                <c:pt idx="2225">
                  <c:v>0.000100303920880267</c:v>
                </c:pt>
                <c:pt idx="2226">
                  <c:v>0.000170516665496454</c:v>
                </c:pt>
                <c:pt idx="2227">
                  <c:v>0.000130395097144347</c:v>
                </c:pt>
                <c:pt idx="2228">
                  <c:v>0.00012036470505632</c:v>
                </c:pt>
                <c:pt idx="2229">
                  <c:v>0.00012036470505632</c:v>
                </c:pt>
                <c:pt idx="2230">
                  <c:v>0.000190577449672507</c:v>
                </c:pt>
                <c:pt idx="2231">
                  <c:v>0.00012036470505632</c:v>
                </c:pt>
                <c:pt idx="2232">
                  <c:v>0.000100303920880267</c:v>
                </c:pt>
                <c:pt idx="2233">
                  <c:v>0.000140425489232374</c:v>
                </c:pt>
                <c:pt idx="2234">
                  <c:v>7.0212744616187E-5</c:v>
                </c:pt>
                <c:pt idx="2235">
                  <c:v>0.000110334312968293</c:v>
                </c:pt>
                <c:pt idx="2236">
                  <c:v>0.000130395097144347</c:v>
                </c:pt>
                <c:pt idx="2237">
                  <c:v>8.02431367042137E-5</c:v>
                </c:pt>
                <c:pt idx="2238">
                  <c:v>7.0212744616187E-5</c:v>
                </c:pt>
                <c:pt idx="2239">
                  <c:v>0.000160486273408427</c:v>
                </c:pt>
                <c:pt idx="2240">
                  <c:v>0.000100303920880267</c:v>
                </c:pt>
                <c:pt idx="2241">
                  <c:v>0.000130395097144347</c:v>
                </c:pt>
                <c:pt idx="2242">
                  <c:v>0.0001504558813204</c:v>
                </c:pt>
                <c:pt idx="2243">
                  <c:v>0.00018054705758448</c:v>
                </c:pt>
                <c:pt idx="2244">
                  <c:v>0.0001504558813204</c:v>
                </c:pt>
                <c:pt idx="2245">
                  <c:v>0.000140425489232374</c:v>
                </c:pt>
                <c:pt idx="2246">
                  <c:v>9.02735287922405E-5</c:v>
                </c:pt>
                <c:pt idx="2247">
                  <c:v>0.000160486273408427</c:v>
                </c:pt>
                <c:pt idx="2248">
                  <c:v>0.000100303920880267</c:v>
                </c:pt>
                <c:pt idx="2249">
                  <c:v>8.02431367042137E-5</c:v>
                </c:pt>
                <c:pt idx="2250">
                  <c:v>8.02431367042137E-5</c:v>
                </c:pt>
                <c:pt idx="2251">
                  <c:v>0.000190577449672507</c:v>
                </c:pt>
                <c:pt idx="2252">
                  <c:v>0.000110334312968293</c:v>
                </c:pt>
                <c:pt idx="2253">
                  <c:v>0.0001504558813204</c:v>
                </c:pt>
                <c:pt idx="2254">
                  <c:v>0.000100303920880267</c:v>
                </c:pt>
                <c:pt idx="2255">
                  <c:v>8.02431367042137E-5</c:v>
                </c:pt>
                <c:pt idx="2256">
                  <c:v>0.000140425489232374</c:v>
                </c:pt>
                <c:pt idx="2257">
                  <c:v>0.000140425489232374</c:v>
                </c:pt>
                <c:pt idx="2258">
                  <c:v>0.000100303920880267</c:v>
                </c:pt>
                <c:pt idx="2259">
                  <c:v>0.00012036470505632</c:v>
                </c:pt>
                <c:pt idx="2260">
                  <c:v>8.02431367042137E-5</c:v>
                </c:pt>
                <c:pt idx="2261">
                  <c:v>0.0001504558813204</c:v>
                </c:pt>
                <c:pt idx="2262">
                  <c:v>0.000110334312968293</c:v>
                </c:pt>
                <c:pt idx="2263">
                  <c:v>0.000170516665496454</c:v>
                </c:pt>
                <c:pt idx="2264">
                  <c:v>0.000110334312968293</c:v>
                </c:pt>
                <c:pt idx="2265">
                  <c:v>0.00012036470505632</c:v>
                </c:pt>
                <c:pt idx="2266">
                  <c:v>0.000110334312968293</c:v>
                </c:pt>
                <c:pt idx="2267">
                  <c:v>0.00012036470505632</c:v>
                </c:pt>
                <c:pt idx="2268">
                  <c:v>4.01215683521068E-5</c:v>
                </c:pt>
                <c:pt idx="2269">
                  <c:v>0.000160486273408427</c:v>
                </c:pt>
                <c:pt idx="2270">
                  <c:v>0.000100303920880267</c:v>
                </c:pt>
                <c:pt idx="2271">
                  <c:v>7.0212744616187E-5</c:v>
                </c:pt>
                <c:pt idx="2272">
                  <c:v>0.000130395097144347</c:v>
                </c:pt>
                <c:pt idx="2273">
                  <c:v>0.000100303920880267</c:v>
                </c:pt>
                <c:pt idx="2274">
                  <c:v>8.02431367042137E-5</c:v>
                </c:pt>
                <c:pt idx="2275">
                  <c:v>0.0001504558813204</c:v>
                </c:pt>
                <c:pt idx="2276">
                  <c:v>7.0212744616187E-5</c:v>
                </c:pt>
                <c:pt idx="2277">
                  <c:v>7.0212744616187E-5</c:v>
                </c:pt>
                <c:pt idx="2278">
                  <c:v>6.01823525281603E-5</c:v>
                </c:pt>
                <c:pt idx="2279">
                  <c:v>0.000160486273408427</c:v>
                </c:pt>
                <c:pt idx="2280">
                  <c:v>0.000100303920880267</c:v>
                </c:pt>
                <c:pt idx="2281">
                  <c:v>9.02735287922405E-5</c:v>
                </c:pt>
                <c:pt idx="2282">
                  <c:v>0.000100303920880267</c:v>
                </c:pt>
                <c:pt idx="2283">
                  <c:v>0.000190577449672507</c:v>
                </c:pt>
                <c:pt idx="2284">
                  <c:v>0.00012036470505632</c:v>
                </c:pt>
                <c:pt idx="2285">
                  <c:v>0.00012036470505632</c:v>
                </c:pt>
                <c:pt idx="2286">
                  <c:v>0.000130395097144347</c:v>
                </c:pt>
                <c:pt idx="2287">
                  <c:v>0.0001504558813204</c:v>
                </c:pt>
                <c:pt idx="2288">
                  <c:v>0.0001504558813204</c:v>
                </c:pt>
                <c:pt idx="2289">
                  <c:v>9.02735287922405E-5</c:v>
                </c:pt>
                <c:pt idx="2290">
                  <c:v>0.000110334312968293</c:v>
                </c:pt>
                <c:pt idx="2291">
                  <c:v>0.000110334312968293</c:v>
                </c:pt>
                <c:pt idx="2292">
                  <c:v>0.0001504558813204</c:v>
                </c:pt>
                <c:pt idx="2293">
                  <c:v>9.02735287922405E-5</c:v>
                </c:pt>
                <c:pt idx="2294">
                  <c:v>0.000100303920880267</c:v>
                </c:pt>
                <c:pt idx="2295">
                  <c:v>0.000100303920880267</c:v>
                </c:pt>
                <c:pt idx="2296">
                  <c:v>0.000130395097144347</c:v>
                </c:pt>
                <c:pt idx="2297">
                  <c:v>7.0212744616187E-5</c:v>
                </c:pt>
                <c:pt idx="2298">
                  <c:v>0.000110334312968293</c:v>
                </c:pt>
                <c:pt idx="2299">
                  <c:v>0.00012036470505632</c:v>
                </c:pt>
                <c:pt idx="2300">
                  <c:v>0.000130395097144347</c:v>
                </c:pt>
                <c:pt idx="2301">
                  <c:v>0.000100303920880267</c:v>
                </c:pt>
                <c:pt idx="2302">
                  <c:v>0.000160486273408427</c:v>
                </c:pt>
                <c:pt idx="2303">
                  <c:v>7.0212744616187E-5</c:v>
                </c:pt>
                <c:pt idx="2304">
                  <c:v>0.000100303920880267</c:v>
                </c:pt>
                <c:pt idx="2305">
                  <c:v>7.0212744616187E-5</c:v>
                </c:pt>
                <c:pt idx="2306">
                  <c:v>0.000100303920880267</c:v>
                </c:pt>
                <c:pt idx="2307">
                  <c:v>8.02431367042137E-5</c:v>
                </c:pt>
                <c:pt idx="2308">
                  <c:v>9.02735287922405E-5</c:v>
                </c:pt>
                <c:pt idx="2309">
                  <c:v>0.000190577449672507</c:v>
                </c:pt>
                <c:pt idx="2310">
                  <c:v>8.02431367042137E-5</c:v>
                </c:pt>
                <c:pt idx="2311">
                  <c:v>0.00012036470505632</c:v>
                </c:pt>
                <c:pt idx="2312">
                  <c:v>0.000160486273408427</c:v>
                </c:pt>
                <c:pt idx="2313">
                  <c:v>9.02735287922405E-5</c:v>
                </c:pt>
                <c:pt idx="2314">
                  <c:v>0.000160486273408427</c:v>
                </c:pt>
                <c:pt idx="2315">
                  <c:v>0.000100303920880267</c:v>
                </c:pt>
                <c:pt idx="2316">
                  <c:v>9.02735287922405E-5</c:v>
                </c:pt>
                <c:pt idx="2317">
                  <c:v>0.000130395097144347</c:v>
                </c:pt>
                <c:pt idx="2318">
                  <c:v>0.000170516665496454</c:v>
                </c:pt>
                <c:pt idx="2319">
                  <c:v>0.000100303920880267</c:v>
                </c:pt>
                <c:pt idx="2320">
                  <c:v>0.00012036470505632</c:v>
                </c:pt>
                <c:pt idx="2321">
                  <c:v>0.000110334312968293</c:v>
                </c:pt>
                <c:pt idx="2322">
                  <c:v>0.000100303920880267</c:v>
                </c:pt>
                <c:pt idx="2323">
                  <c:v>7.0212744616187E-5</c:v>
                </c:pt>
                <c:pt idx="2324">
                  <c:v>0.00012036470505632</c:v>
                </c:pt>
                <c:pt idx="2325">
                  <c:v>0.00012036470505632</c:v>
                </c:pt>
                <c:pt idx="2326">
                  <c:v>0.000100303920880267</c:v>
                </c:pt>
                <c:pt idx="2327">
                  <c:v>8.02431367042137E-5</c:v>
                </c:pt>
                <c:pt idx="2328">
                  <c:v>0.0001504558813204</c:v>
                </c:pt>
                <c:pt idx="2329">
                  <c:v>0.000110334312968293</c:v>
                </c:pt>
                <c:pt idx="2330">
                  <c:v>0.000130395097144347</c:v>
                </c:pt>
                <c:pt idx="2331">
                  <c:v>0.000190577449672507</c:v>
                </c:pt>
                <c:pt idx="2332">
                  <c:v>0.00012036470505632</c:v>
                </c:pt>
                <c:pt idx="2333">
                  <c:v>0.000110334312968293</c:v>
                </c:pt>
                <c:pt idx="2334">
                  <c:v>0.00012036470505632</c:v>
                </c:pt>
                <c:pt idx="2335">
                  <c:v>0.000110334312968293</c:v>
                </c:pt>
                <c:pt idx="2336">
                  <c:v>9.02735287922405E-5</c:v>
                </c:pt>
                <c:pt idx="2337">
                  <c:v>0.000110334312968293</c:v>
                </c:pt>
                <c:pt idx="2338">
                  <c:v>0.0001504558813204</c:v>
                </c:pt>
                <c:pt idx="2339">
                  <c:v>5.01519604401336E-5</c:v>
                </c:pt>
                <c:pt idx="2340">
                  <c:v>0.000170516665496454</c:v>
                </c:pt>
                <c:pt idx="2341">
                  <c:v>8.02431367042137E-5</c:v>
                </c:pt>
                <c:pt idx="2342">
                  <c:v>0.000160486273408427</c:v>
                </c:pt>
                <c:pt idx="2343">
                  <c:v>6.01823525281603E-5</c:v>
                </c:pt>
                <c:pt idx="2344">
                  <c:v>6.01823525281603E-5</c:v>
                </c:pt>
                <c:pt idx="2345">
                  <c:v>0.000130395097144347</c:v>
                </c:pt>
                <c:pt idx="2346">
                  <c:v>0.00012036470505632</c:v>
                </c:pt>
                <c:pt idx="2347">
                  <c:v>0.000100303920880267</c:v>
                </c:pt>
                <c:pt idx="2348">
                  <c:v>8.02431367042137E-5</c:v>
                </c:pt>
                <c:pt idx="2349">
                  <c:v>7.0212744616187E-5</c:v>
                </c:pt>
                <c:pt idx="2350">
                  <c:v>6.01823525281603E-5</c:v>
                </c:pt>
                <c:pt idx="2351">
                  <c:v>0.0001504558813204</c:v>
                </c:pt>
                <c:pt idx="2352">
                  <c:v>8.02431367042137E-5</c:v>
                </c:pt>
                <c:pt idx="2353">
                  <c:v>0.000110334312968293</c:v>
                </c:pt>
                <c:pt idx="2354">
                  <c:v>9.02735287922405E-5</c:v>
                </c:pt>
                <c:pt idx="2355">
                  <c:v>8.02431367042137E-5</c:v>
                </c:pt>
                <c:pt idx="2356">
                  <c:v>8.02431367042137E-5</c:v>
                </c:pt>
                <c:pt idx="2357">
                  <c:v>0.000100303920880267</c:v>
                </c:pt>
                <c:pt idx="2358">
                  <c:v>0.000130395097144347</c:v>
                </c:pt>
                <c:pt idx="2359">
                  <c:v>0.000110334312968293</c:v>
                </c:pt>
                <c:pt idx="2360">
                  <c:v>0.000130395097144347</c:v>
                </c:pt>
                <c:pt idx="2361">
                  <c:v>9.02735287922405E-5</c:v>
                </c:pt>
                <c:pt idx="2362">
                  <c:v>7.0212744616187E-5</c:v>
                </c:pt>
                <c:pt idx="2363">
                  <c:v>9.02735287922405E-5</c:v>
                </c:pt>
                <c:pt idx="2364">
                  <c:v>8.02431367042137E-5</c:v>
                </c:pt>
                <c:pt idx="2365">
                  <c:v>9.02735287922405E-5</c:v>
                </c:pt>
                <c:pt idx="2366">
                  <c:v>0.00012036470505632</c:v>
                </c:pt>
                <c:pt idx="2367">
                  <c:v>0.000160486273408427</c:v>
                </c:pt>
                <c:pt idx="2368">
                  <c:v>7.0212744616187E-5</c:v>
                </c:pt>
                <c:pt idx="2369">
                  <c:v>0.000140425489232374</c:v>
                </c:pt>
                <c:pt idx="2370">
                  <c:v>0.000140425489232374</c:v>
                </c:pt>
                <c:pt idx="2371">
                  <c:v>9.02735287922405E-5</c:v>
                </c:pt>
                <c:pt idx="2372">
                  <c:v>9.02735287922405E-5</c:v>
                </c:pt>
                <c:pt idx="2373">
                  <c:v>9.02735287922405E-5</c:v>
                </c:pt>
                <c:pt idx="2374">
                  <c:v>0.000110334312968293</c:v>
                </c:pt>
                <c:pt idx="2375">
                  <c:v>0.000110334312968293</c:v>
                </c:pt>
                <c:pt idx="2376">
                  <c:v>0.000100303920880267</c:v>
                </c:pt>
                <c:pt idx="2377">
                  <c:v>8.02431367042137E-5</c:v>
                </c:pt>
                <c:pt idx="2378">
                  <c:v>9.02735287922405E-5</c:v>
                </c:pt>
                <c:pt idx="2379">
                  <c:v>8.02431367042137E-5</c:v>
                </c:pt>
                <c:pt idx="2380">
                  <c:v>0.000100303920880267</c:v>
                </c:pt>
                <c:pt idx="2381">
                  <c:v>5.01519604401336E-5</c:v>
                </c:pt>
                <c:pt idx="2382">
                  <c:v>9.02735287922405E-5</c:v>
                </c:pt>
                <c:pt idx="2383">
                  <c:v>0.000110334312968293</c:v>
                </c:pt>
                <c:pt idx="2384">
                  <c:v>0.000110334312968293</c:v>
                </c:pt>
                <c:pt idx="2385">
                  <c:v>8.02431367042137E-5</c:v>
                </c:pt>
                <c:pt idx="2386">
                  <c:v>7.0212744616187E-5</c:v>
                </c:pt>
                <c:pt idx="2387">
                  <c:v>6.01823525281603E-5</c:v>
                </c:pt>
                <c:pt idx="2388">
                  <c:v>7.0212744616187E-5</c:v>
                </c:pt>
                <c:pt idx="2389">
                  <c:v>6.01823525281603E-5</c:v>
                </c:pt>
                <c:pt idx="2390">
                  <c:v>0.000140425489232374</c:v>
                </c:pt>
                <c:pt idx="2391">
                  <c:v>0.000100303920880267</c:v>
                </c:pt>
                <c:pt idx="2392">
                  <c:v>5.01519604401336E-5</c:v>
                </c:pt>
                <c:pt idx="2393">
                  <c:v>9.02735287922405E-5</c:v>
                </c:pt>
                <c:pt idx="2394">
                  <c:v>0.00012036470505632</c:v>
                </c:pt>
                <c:pt idx="2395">
                  <c:v>0.000130395097144347</c:v>
                </c:pt>
                <c:pt idx="2396">
                  <c:v>7.0212744616187E-5</c:v>
                </c:pt>
                <c:pt idx="2397">
                  <c:v>0.000100303920880267</c:v>
                </c:pt>
                <c:pt idx="2398">
                  <c:v>7.0212744616187E-5</c:v>
                </c:pt>
                <c:pt idx="2399">
                  <c:v>6.01823525281603E-5</c:v>
                </c:pt>
                <c:pt idx="2400">
                  <c:v>8.02431367042137E-5</c:v>
                </c:pt>
                <c:pt idx="2401">
                  <c:v>0.000130395097144347</c:v>
                </c:pt>
                <c:pt idx="2402">
                  <c:v>9.02735287922405E-5</c:v>
                </c:pt>
                <c:pt idx="2403">
                  <c:v>0.000100303920880267</c:v>
                </c:pt>
                <c:pt idx="2404">
                  <c:v>0.000160486273408427</c:v>
                </c:pt>
                <c:pt idx="2405">
                  <c:v>0.000100303920880267</c:v>
                </c:pt>
                <c:pt idx="2406">
                  <c:v>0.00012036470505632</c:v>
                </c:pt>
                <c:pt idx="2407">
                  <c:v>7.0212744616187E-5</c:v>
                </c:pt>
                <c:pt idx="2408">
                  <c:v>6.01823525281603E-5</c:v>
                </c:pt>
                <c:pt idx="2409">
                  <c:v>0.000100303920880267</c:v>
                </c:pt>
                <c:pt idx="2410">
                  <c:v>0.00012036470505632</c:v>
                </c:pt>
                <c:pt idx="2411">
                  <c:v>6.01823525281603E-5</c:v>
                </c:pt>
                <c:pt idx="2412">
                  <c:v>9.02735287922405E-5</c:v>
                </c:pt>
                <c:pt idx="2413">
                  <c:v>0.000160486273408427</c:v>
                </c:pt>
                <c:pt idx="2414">
                  <c:v>6.01823525281603E-5</c:v>
                </c:pt>
                <c:pt idx="2415">
                  <c:v>3.00911762640801E-5</c:v>
                </c:pt>
                <c:pt idx="2416">
                  <c:v>7.0212744616187E-5</c:v>
                </c:pt>
                <c:pt idx="2417">
                  <c:v>0.000100303920880267</c:v>
                </c:pt>
                <c:pt idx="2418">
                  <c:v>0.000100303920880267</c:v>
                </c:pt>
                <c:pt idx="2419">
                  <c:v>7.0212744616187E-5</c:v>
                </c:pt>
                <c:pt idx="2420">
                  <c:v>8.02431367042137E-5</c:v>
                </c:pt>
                <c:pt idx="2421">
                  <c:v>5.01519604401336E-5</c:v>
                </c:pt>
                <c:pt idx="2422">
                  <c:v>0.00012036470505632</c:v>
                </c:pt>
                <c:pt idx="2423">
                  <c:v>8.02431367042137E-5</c:v>
                </c:pt>
                <c:pt idx="2424">
                  <c:v>0.000100303920880267</c:v>
                </c:pt>
                <c:pt idx="2425">
                  <c:v>0.000110334312968293</c:v>
                </c:pt>
                <c:pt idx="2426">
                  <c:v>8.02431367042137E-5</c:v>
                </c:pt>
                <c:pt idx="2427">
                  <c:v>0.000130395097144347</c:v>
                </c:pt>
                <c:pt idx="2428">
                  <c:v>8.02431367042137E-5</c:v>
                </c:pt>
                <c:pt idx="2429">
                  <c:v>7.0212744616187E-5</c:v>
                </c:pt>
                <c:pt idx="2430">
                  <c:v>5.01519604401336E-5</c:v>
                </c:pt>
                <c:pt idx="2431">
                  <c:v>8.02431367042137E-5</c:v>
                </c:pt>
                <c:pt idx="2432">
                  <c:v>0.00012036470505632</c:v>
                </c:pt>
                <c:pt idx="2433">
                  <c:v>0.0001504558813204</c:v>
                </c:pt>
                <c:pt idx="2434">
                  <c:v>0.000140425489232374</c:v>
                </c:pt>
                <c:pt idx="2435">
                  <c:v>9.02735287922405E-5</c:v>
                </c:pt>
                <c:pt idx="2436">
                  <c:v>9.02735287922405E-5</c:v>
                </c:pt>
                <c:pt idx="2437">
                  <c:v>0.00012036470505632</c:v>
                </c:pt>
                <c:pt idx="2438">
                  <c:v>0.000160486273408427</c:v>
                </c:pt>
                <c:pt idx="2439">
                  <c:v>8.02431367042137E-5</c:v>
                </c:pt>
                <c:pt idx="2440">
                  <c:v>6.01823525281603E-5</c:v>
                </c:pt>
                <c:pt idx="2441">
                  <c:v>7.0212744616187E-5</c:v>
                </c:pt>
                <c:pt idx="2442">
                  <c:v>9.02735287922405E-5</c:v>
                </c:pt>
                <c:pt idx="2443">
                  <c:v>8.02431367042137E-5</c:v>
                </c:pt>
                <c:pt idx="2444">
                  <c:v>0.000130395097144347</c:v>
                </c:pt>
                <c:pt idx="2445">
                  <c:v>8.02431367042137E-5</c:v>
                </c:pt>
                <c:pt idx="2446">
                  <c:v>8.02431367042137E-5</c:v>
                </c:pt>
                <c:pt idx="2447">
                  <c:v>5.01519604401336E-5</c:v>
                </c:pt>
                <c:pt idx="2448">
                  <c:v>5.01519604401336E-5</c:v>
                </c:pt>
                <c:pt idx="2449">
                  <c:v>0.000110334312968293</c:v>
                </c:pt>
                <c:pt idx="2450">
                  <c:v>0.000100303920880267</c:v>
                </c:pt>
                <c:pt idx="2451">
                  <c:v>6.01823525281603E-5</c:v>
                </c:pt>
                <c:pt idx="2452">
                  <c:v>7.0212744616187E-5</c:v>
                </c:pt>
                <c:pt idx="2453">
                  <c:v>0.000160486273408427</c:v>
                </c:pt>
                <c:pt idx="2454">
                  <c:v>8.02431367042137E-5</c:v>
                </c:pt>
                <c:pt idx="2455">
                  <c:v>8.02431367042137E-5</c:v>
                </c:pt>
                <c:pt idx="2456">
                  <c:v>5.01519604401336E-5</c:v>
                </c:pt>
                <c:pt idx="2457">
                  <c:v>0.000100303920880267</c:v>
                </c:pt>
                <c:pt idx="2458">
                  <c:v>8.02431367042137E-5</c:v>
                </c:pt>
                <c:pt idx="2459">
                  <c:v>9.02735287922405E-5</c:v>
                </c:pt>
                <c:pt idx="2460">
                  <c:v>5.01519604401336E-5</c:v>
                </c:pt>
                <c:pt idx="2461">
                  <c:v>9.02735287922405E-5</c:v>
                </c:pt>
                <c:pt idx="2462">
                  <c:v>6.01823525281603E-5</c:v>
                </c:pt>
                <c:pt idx="2463">
                  <c:v>5.01519604401336E-5</c:v>
                </c:pt>
                <c:pt idx="2464">
                  <c:v>3.00911762640801E-5</c:v>
                </c:pt>
                <c:pt idx="2465">
                  <c:v>8.02431367042137E-5</c:v>
                </c:pt>
                <c:pt idx="2466">
                  <c:v>3.00911762640801E-5</c:v>
                </c:pt>
                <c:pt idx="2467">
                  <c:v>0.000100303920880267</c:v>
                </c:pt>
                <c:pt idx="2468">
                  <c:v>7.0212744616187E-5</c:v>
                </c:pt>
                <c:pt idx="2469">
                  <c:v>8.02431367042137E-5</c:v>
                </c:pt>
                <c:pt idx="2470">
                  <c:v>0.000110334312968293</c:v>
                </c:pt>
                <c:pt idx="2471">
                  <c:v>9.02735287922405E-5</c:v>
                </c:pt>
                <c:pt idx="2472">
                  <c:v>0.0001504558813204</c:v>
                </c:pt>
                <c:pt idx="2473">
                  <c:v>0.000170516665496454</c:v>
                </c:pt>
                <c:pt idx="2474">
                  <c:v>7.0212744616187E-5</c:v>
                </c:pt>
                <c:pt idx="2475">
                  <c:v>9.02735287922405E-5</c:v>
                </c:pt>
                <c:pt idx="2476">
                  <c:v>0.000130395097144347</c:v>
                </c:pt>
                <c:pt idx="2477">
                  <c:v>7.0212744616187E-5</c:v>
                </c:pt>
                <c:pt idx="2478">
                  <c:v>6.01823525281603E-5</c:v>
                </c:pt>
                <c:pt idx="2479">
                  <c:v>8.02431367042137E-5</c:v>
                </c:pt>
                <c:pt idx="2480">
                  <c:v>7.0212744616187E-5</c:v>
                </c:pt>
                <c:pt idx="2481">
                  <c:v>7.0212744616187E-5</c:v>
                </c:pt>
                <c:pt idx="2482">
                  <c:v>6.01823525281603E-5</c:v>
                </c:pt>
                <c:pt idx="2483">
                  <c:v>0.00012036470505632</c:v>
                </c:pt>
                <c:pt idx="2484">
                  <c:v>0.000110334312968293</c:v>
                </c:pt>
                <c:pt idx="2485">
                  <c:v>0.00012036470505632</c:v>
                </c:pt>
                <c:pt idx="2486">
                  <c:v>7.0212744616187E-5</c:v>
                </c:pt>
                <c:pt idx="2487">
                  <c:v>0.0001504558813204</c:v>
                </c:pt>
                <c:pt idx="2488">
                  <c:v>6.01823525281603E-5</c:v>
                </c:pt>
                <c:pt idx="2489">
                  <c:v>9.02735287922405E-5</c:v>
                </c:pt>
                <c:pt idx="2490">
                  <c:v>7.0212744616187E-5</c:v>
                </c:pt>
                <c:pt idx="2491">
                  <c:v>9.02735287922405E-5</c:v>
                </c:pt>
                <c:pt idx="2492">
                  <c:v>7.0212744616187E-5</c:v>
                </c:pt>
                <c:pt idx="2493">
                  <c:v>5.01519604401336E-5</c:v>
                </c:pt>
                <c:pt idx="2494">
                  <c:v>7.0212744616187E-5</c:v>
                </c:pt>
                <c:pt idx="2495">
                  <c:v>8.02431367042137E-5</c:v>
                </c:pt>
                <c:pt idx="2496">
                  <c:v>4.01215683521068E-5</c:v>
                </c:pt>
                <c:pt idx="2497">
                  <c:v>6.01823525281603E-5</c:v>
                </c:pt>
                <c:pt idx="2498">
                  <c:v>6.01823525281603E-5</c:v>
                </c:pt>
                <c:pt idx="2499">
                  <c:v>0.000100303920880267</c:v>
                </c:pt>
                <c:pt idx="2500">
                  <c:v>0.000130395097144347</c:v>
                </c:pt>
                <c:pt idx="2501">
                  <c:v>8.02431367042137E-5</c:v>
                </c:pt>
                <c:pt idx="2502">
                  <c:v>4.01215683521068E-5</c:v>
                </c:pt>
                <c:pt idx="2503">
                  <c:v>8.02431367042137E-5</c:v>
                </c:pt>
                <c:pt idx="2504">
                  <c:v>7.0212744616187E-5</c:v>
                </c:pt>
                <c:pt idx="2505">
                  <c:v>0.000100303920880267</c:v>
                </c:pt>
                <c:pt idx="2506">
                  <c:v>7.0212744616187E-5</c:v>
                </c:pt>
                <c:pt idx="2507">
                  <c:v>7.0212744616187E-5</c:v>
                </c:pt>
                <c:pt idx="2508">
                  <c:v>0.000100303920880267</c:v>
                </c:pt>
                <c:pt idx="2509">
                  <c:v>6.01823525281603E-5</c:v>
                </c:pt>
                <c:pt idx="2510">
                  <c:v>7.0212744616187E-5</c:v>
                </c:pt>
                <c:pt idx="2511">
                  <c:v>8.02431367042137E-5</c:v>
                </c:pt>
                <c:pt idx="2512">
                  <c:v>5.01519604401336E-5</c:v>
                </c:pt>
                <c:pt idx="2513">
                  <c:v>6.01823525281603E-5</c:v>
                </c:pt>
                <c:pt idx="2514">
                  <c:v>9.02735287922405E-5</c:v>
                </c:pt>
                <c:pt idx="2515">
                  <c:v>5.01519604401336E-5</c:v>
                </c:pt>
                <c:pt idx="2516">
                  <c:v>9.02735287922405E-5</c:v>
                </c:pt>
                <c:pt idx="2517">
                  <c:v>8.02431367042137E-5</c:v>
                </c:pt>
                <c:pt idx="2518">
                  <c:v>8.02431367042137E-5</c:v>
                </c:pt>
                <c:pt idx="2519">
                  <c:v>0.000100303920880267</c:v>
                </c:pt>
                <c:pt idx="2520">
                  <c:v>9.02735287922405E-5</c:v>
                </c:pt>
                <c:pt idx="2521">
                  <c:v>0.000100303920880267</c:v>
                </c:pt>
                <c:pt idx="2522">
                  <c:v>6.01823525281603E-5</c:v>
                </c:pt>
                <c:pt idx="2523">
                  <c:v>6.01823525281603E-5</c:v>
                </c:pt>
                <c:pt idx="2524">
                  <c:v>3.00911762640801E-5</c:v>
                </c:pt>
                <c:pt idx="2525">
                  <c:v>0.000100303920880267</c:v>
                </c:pt>
                <c:pt idx="2526">
                  <c:v>6.01823525281603E-5</c:v>
                </c:pt>
                <c:pt idx="2527">
                  <c:v>0.000100303920880267</c:v>
                </c:pt>
                <c:pt idx="2528">
                  <c:v>8.02431367042137E-5</c:v>
                </c:pt>
                <c:pt idx="2529">
                  <c:v>0.00012036470505632</c:v>
                </c:pt>
                <c:pt idx="2530">
                  <c:v>7.0212744616187E-5</c:v>
                </c:pt>
                <c:pt idx="2531">
                  <c:v>0.000100303920880267</c:v>
                </c:pt>
                <c:pt idx="2532">
                  <c:v>6.01823525281603E-5</c:v>
                </c:pt>
                <c:pt idx="2533">
                  <c:v>7.0212744616187E-5</c:v>
                </c:pt>
                <c:pt idx="2534">
                  <c:v>0.000100303920880267</c:v>
                </c:pt>
                <c:pt idx="2535">
                  <c:v>8.02431367042137E-5</c:v>
                </c:pt>
                <c:pt idx="2536">
                  <c:v>6.01823525281603E-5</c:v>
                </c:pt>
                <c:pt idx="2537">
                  <c:v>5.01519604401336E-5</c:v>
                </c:pt>
                <c:pt idx="2538">
                  <c:v>6.01823525281603E-5</c:v>
                </c:pt>
                <c:pt idx="2539">
                  <c:v>5.01519604401336E-5</c:v>
                </c:pt>
                <c:pt idx="2540">
                  <c:v>7.0212744616187E-5</c:v>
                </c:pt>
                <c:pt idx="2541">
                  <c:v>0.00012036470505632</c:v>
                </c:pt>
                <c:pt idx="2542">
                  <c:v>9.02735287922405E-5</c:v>
                </c:pt>
                <c:pt idx="2543">
                  <c:v>8.02431367042137E-5</c:v>
                </c:pt>
                <c:pt idx="2544">
                  <c:v>4.01215683521068E-5</c:v>
                </c:pt>
                <c:pt idx="2545">
                  <c:v>8.02431367042137E-5</c:v>
                </c:pt>
                <c:pt idx="2546">
                  <c:v>3.00911762640801E-5</c:v>
                </c:pt>
                <c:pt idx="2547">
                  <c:v>9.02735287922405E-5</c:v>
                </c:pt>
                <c:pt idx="2548">
                  <c:v>9.02735287922405E-5</c:v>
                </c:pt>
                <c:pt idx="2549">
                  <c:v>7.0212744616187E-5</c:v>
                </c:pt>
                <c:pt idx="2550">
                  <c:v>8.02431367042137E-5</c:v>
                </c:pt>
                <c:pt idx="2551">
                  <c:v>0.000100303920880267</c:v>
                </c:pt>
                <c:pt idx="2552">
                  <c:v>7.0212744616187E-5</c:v>
                </c:pt>
                <c:pt idx="2553">
                  <c:v>8.02431367042137E-5</c:v>
                </c:pt>
                <c:pt idx="2554">
                  <c:v>8.02431367042137E-5</c:v>
                </c:pt>
                <c:pt idx="2555">
                  <c:v>9.02735287922405E-5</c:v>
                </c:pt>
                <c:pt idx="2556">
                  <c:v>7.0212744616187E-5</c:v>
                </c:pt>
                <c:pt idx="2557">
                  <c:v>2.00607841760534E-5</c:v>
                </c:pt>
                <c:pt idx="2558">
                  <c:v>7.0212744616187E-5</c:v>
                </c:pt>
                <c:pt idx="2559">
                  <c:v>3.00911762640801E-5</c:v>
                </c:pt>
                <c:pt idx="2560">
                  <c:v>0.000110334312968293</c:v>
                </c:pt>
                <c:pt idx="2561">
                  <c:v>5.01519604401336E-5</c:v>
                </c:pt>
                <c:pt idx="2562">
                  <c:v>9.02735287922405E-5</c:v>
                </c:pt>
                <c:pt idx="2563">
                  <c:v>5.01519604401336E-5</c:v>
                </c:pt>
                <c:pt idx="2564">
                  <c:v>5.01519604401336E-5</c:v>
                </c:pt>
                <c:pt idx="2565">
                  <c:v>0.00012036470505632</c:v>
                </c:pt>
                <c:pt idx="2566">
                  <c:v>9.02735287922405E-5</c:v>
                </c:pt>
                <c:pt idx="2567">
                  <c:v>9.02735287922405E-5</c:v>
                </c:pt>
                <c:pt idx="2568">
                  <c:v>7.0212744616187E-5</c:v>
                </c:pt>
                <c:pt idx="2569">
                  <c:v>3.00911762640801E-5</c:v>
                </c:pt>
                <c:pt idx="2570">
                  <c:v>6.01823525281603E-5</c:v>
                </c:pt>
                <c:pt idx="2571">
                  <c:v>3.00911762640801E-5</c:v>
                </c:pt>
                <c:pt idx="2572">
                  <c:v>8.02431367042137E-5</c:v>
                </c:pt>
                <c:pt idx="2573">
                  <c:v>8.02431367042137E-5</c:v>
                </c:pt>
                <c:pt idx="2574">
                  <c:v>6.01823525281603E-5</c:v>
                </c:pt>
                <c:pt idx="2575">
                  <c:v>0.000110334312968293</c:v>
                </c:pt>
                <c:pt idx="2576">
                  <c:v>8.02431367042137E-5</c:v>
                </c:pt>
                <c:pt idx="2577">
                  <c:v>4.01215683521068E-5</c:v>
                </c:pt>
                <c:pt idx="2578">
                  <c:v>6.01823525281603E-5</c:v>
                </c:pt>
                <c:pt idx="2579">
                  <c:v>0.000110334312968293</c:v>
                </c:pt>
                <c:pt idx="2580">
                  <c:v>5.01519604401336E-5</c:v>
                </c:pt>
                <c:pt idx="2581">
                  <c:v>7.0212744616187E-5</c:v>
                </c:pt>
                <c:pt idx="2582">
                  <c:v>9.02735287922405E-5</c:v>
                </c:pt>
                <c:pt idx="2583">
                  <c:v>5.01519604401336E-5</c:v>
                </c:pt>
                <c:pt idx="2584">
                  <c:v>8.02431367042137E-5</c:v>
                </c:pt>
                <c:pt idx="2585">
                  <c:v>7.0212744616187E-5</c:v>
                </c:pt>
                <c:pt idx="2586">
                  <c:v>7.0212744616187E-5</c:v>
                </c:pt>
                <c:pt idx="2587">
                  <c:v>6.01823525281603E-5</c:v>
                </c:pt>
                <c:pt idx="2588">
                  <c:v>7.0212744616187E-5</c:v>
                </c:pt>
                <c:pt idx="2589">
                  <c:v>7.0212744616187E-5</c:v>
                </c:pt>
                <c:pt idx="2590">
                  <c:v>8.02431367042137E-5</c:v>
                </c:pt>
                <c:pt idx="2591">
                  <c:v>8.02431367042137E-5</c:v>
                </c:pt>
                <c:pt idx="2592">
                  <c:v>4.01215683521068E-5</c:v>
                </c:pt>
                <c:pt idx="2593">
                  <c:v>8.02431367042137E-5</c:v>
                </c:pt>
                <c:pt idx="2594">
                  <c:v>4.01215683521068E-5</c:v>
                </c:pt>
                <c:pt idx="2595">
                  <c:v>9.02735287922405E-5</c:v>
                </c:pt>
                <c:pt idx="2596">
                  <c:v>4.01215683521068E-5</c:v>
                </c:pt>
                <c:pt idx="2597">
                  <c:v>1.00303920880267E-5</c:v>
                </c:pt>
                <c:pt idx="2598">
                  <c:v>7.0212744616187E-5</c:v>
                </c:pt>
                <c:pt idx="2599">
                  <c:v>0.000100303920880267</c:v>
                </c:pt>
                <c:pt idx="2600">
                  <c:v>5.01519604401336E-5</c:v>
                </c:pt>
                <c:pt idx="2601">
                  <c:v>0.000110334312968293</c:v>
                </c:pt>
                <c:pt idx="2602">
                  <c:v>3.00911762640801E-5</c:v>
                </c:pt>
                <c:pt idx="2603">
                  <c:v>8.02431367042137E-5</c:v>
                </c:pt>
                <c:pt idx="2604">
                  <c:v>0.000100303920880267</c:v>
                </c:pt>
                <c:pt idx="2605">
                  <c:v>7.0212744616187E-5</c:v>
                </c:pt>
                <c:pt idx="2606">
                  <c:v>8.02431367042137E-5</c:v>
                </c:pt>
                <c:pt idx="2607">
                  <c:v>7.0212744616187E-5</c:v>
                </c:pt>
                <c:pt idx="2608">
                  <c:v>7.0212744616187E-5</c:v>
                </c:pt>
                <c:pt idx="2609">
                  <c:v>6.01823525281603E-5</c:v>
                </c:pt>
                <c:pt idx="2610">
                  <c:v>6.01823525281603E-5</c:v>
                </c:pt>
                <c:pt idx="2611">
                  <c:v>4.01215683521068E-5</c:v>
                </c:pt>
                <c:pt idx="2612">
                  <c:v>9.02735287922405E-5</c:v>
                </c:pt>
                <c:pt idx="2613">
                  <c:v>6.01823525281603E-5</c:v>
                </c:pt>
                <c:pt idx="2614">
                  <c:v>5.01519604401336E-5</c:v>
                </c:pt>
                <c:pt idx="2615">
                  <c:v>5.01519604401336E-5</c:v>
                </c:pt>
                <c:pt idx="2616">
                  <c:v>4.01215683521068E-5</c:v>
                </c:pt>
                <c:pt idx="2617">
                  <c:v>2.00607841760534E-5</c:v>
                </c:pt>
                <c:pt idx="2618">
                  <c:v>5.01519604401336E-5</c:v>
                </c:pt>
                <c:pt idx="2619">
                  <c:v>2.00607841760534E-5</c:v>
                </c:pt>
                <c:pt idx="2620">
                  <c:v>1.00303920880267E-5</c:v>
                </c:pt>
                <c:pt idx="2621">
                  <c:v>8.02431367042137E-5</c:v>
                </c:pt>
                <c:pt idx="2622">
                  <c:v>0.000100303920880267</c:v>
                </c:pt>
                <c:pt idx="2623">
                  <c:v>7.0212744616187E-5</c:v>
                </c:pt>
                <c:pt idx="2624">
                  <c:v>6.01823525281603E-5</c:v>
                </c:pt>
                <c:pt idx="2625">
                  <c:v>7.0212744616187E-5</c:v>
                </c:pt>
                <c:pt idx="2626">
                  <c:v>4.01215683521068E-5</c:v>
                </c:pt>
                <c:pt idx="2627">
                  <c:v>8.02431367042137E-5</c:v>
                </c:pt>
                <c:pt idx="2628">
                  <c:v>6.01823525281603E-5</c:v>
                </c:pt>
                <c:pt idx="2629">
                  <c:v>3.00911762640801E-5</c:v>
                </c:pt>
                <c:pt idx="2630">
                  <c:v>9.02735287922405E-5</c:v>
                </c:pt>
                <c:pt idx="2631">
                  <c:v>9.02735287922405E-5</c:v>
                </c:pt>
                <c:pt idx="2632">
                  <c:v>7.0212744616187E-5</c:v>
                </c:pt>
                <c:pt idx="2633">
                  <c:v>4.01215683521068E-5</c:v>
                </c:pt>
                <c:pt idx="2634">
                  <c:v>4.01215683521068E-5</c:v>
                </c:pt>
                <c:pt idx="2635">
                  <c:v>4.01215683521068E-5</c:v>
                </c:pt>
                <c:pt idx="2636">
                  <c:v>5.01519604401336E-5</c:v>
                </c:pt>
                <c:pt idx="2637">
                  <c:v>3.00911762640801E-5</c:v>
                </c:pt>
                <c:pt idx="2638">
                  <c:v>4.01215683521068E-5</c:v>
                </c:pt>
                <c:pt idx="2639">
                  <c:v>8.02431367042137E-5</c:v>
                </c:pt>
                <c:pt idx="2640">
                  <c:v>6.01823525281603E-5</c:v>
                </c:pt>
                <c:pt idx="2641">
                  <c:v>6.01823525281603E-5</c:v>
                </c:pt>
                <c:pt idx="2642">
                  <c:v>1.00303920880267E-5</c:v>
                </c:pt>
                <c:pt idx="2643">
                  <c:v>7.0212744616187E-5</c:v>
                </c:pt>
                <c:pt idx="2644">
                  <c:v>8.02431367042137E-5</c:v>
                </c:pt>
                <c:pt idx="2645">
                  <c:v>3.00911762640801E-5</c:v>
                </c:pt>
                <c:pt idx="2646">
                  <c:v>2.00607841760534E-5</c:v>
                </c:pt>
                <c:pt idx="2647">
                  <c:v>6.01823525281603E-5</c:v>
                </c:pt>
                <c:pt idx="2648">
                  <c:v>6.01823525281603E-5</c:v>
                </c:pt>
                <c:pt idx="2649">
                  <c:v>6.01823525281603E-5</c:v>
                </c:pt>
                <c:pt idx="2650">
                  <c:v>9.02735287922405E-5</c:v>
                </c:pt>
                <c:pt idx="2651">
                  <c:v>6.01823525281603E-5</c:v>
                </c:pt>
                <c:pt idx="2652">
                  <c:v>2.00607841760534E-5</c:v>
                </c:pt>
                <c:pt idx="2653">
                  <c:v>4.01215683521068E-5</c:v>
                </c:pt>
                <c:pt idx="2654">
                  <c:v>7.0212744616187E-5</c:v>
                </c:pt>
                <c:pt idx="2655">
                  <c:v>5.01519604401336E-5</c:v>
                </c:pt>
                <c:pt idx="2656">
                  <c:v>2.00607841760534E-5</c:v>
                </c:pt>
                <c:pt idx="2657">
                  <c:v>0.000130395097144347</c:v>
                </c:pt>
                <c:pt idx="2658">
                  <c:v>5.01519604401336E-5</c:v>
                </c:pt>
                <c:pt idx="2659">
                  <c:v>6.01823525281603E-5</c:v>
                </c:pt>
                <c:pt idx="2660">
                  <c:v>0.000140425489232374</c:v>
                </c:pt>
                <c:pt idx="2661">
                  <c:v>6.01823525281603E-5</c:v>
                </c:pt>
                <c:pt idx="2662">
                  <c:v>8.02431367042137E-5</c:v>
                </c:pt>
                <c:pt idx="2663">
                  <c:v>4.01215683521068E-5</c:v>
                </c:pt>
                <c:pt idx="2664">
                  <c:v>9.02735287922405E-5</c:v>
                </c:pt>
                <c:pt idx="2665">
                  <c:v>1.00303920880267E-5</c:v>
                </c:pt>
                <c:pt idx="2666">
                  <c:v>7.0212744616187E-5</c:v>
                </c:pt>
                <c:pt idx="2667">
                  <c:v>7.0212744616187E-5</c:v>
                </c:pt>
                <c:pt idx="2668">
                  <c:v>2.00607841760534E-5</c:v>
                </c:pt>
                <c:pt idx="2669">
                  <c:v>2.00607841760534E-5</c:v>
                </c:pt>
                <c:pt idx="2670">
                  <c:v>5.01519604401336E-5</c:v>
                </c:pt>
                <c:pt idx="2671">
                  <c:v>5.01519604401336E-5</c:v>
                </c:pt>
                <c:pt idx="2672">
                  <c:v>4.01215683521068E-5</c:v>
                </c:pt>
                <c:pt idx="2673">
                  <c:v>2.00607841760534E-5</c:v>
                </c:pt>
                <c:pt idx="2674">
                  <c:v>8.02431367042137E-5</c:v>
                </c:pt>
                <c:pt idx="2675">
                  <c:v>9.02735287922405E-5</c:v>
                </c:pt>
                <c:pt idx="2676">
                  <c:v>4.01215683521068E-5</c:v>
                </c:pt>
                <c:pt idx="2677">
                  <c:v>5.01519604401336E-5</c:v>
                </c:pt>
                <c:pt idx="2678">
                  <c:v>3.00911762640801E-5</c:v>
                </c:pt>
                <c:pt idx="2679">
                  <c:v>0.000100303920880267</c:v>
                </c:pt>
                <c:pt idx="2680">
                  <c:v>4.01215683521068E-5</c:v>
                </c:pt>
                <c:pt idx="2681">
                  <c:v>0.00012036470505632</c:v>
                </c:pt>
                <c:pt idx="2682">
                  <c:v>0.000100303920880267</c:v>
                </c:pt>
                <c:pt idx="2683">
                  <c:v>6.01823525281603E-5</c:v>
                </c:pt>
                <c:pt idx="2684">
                  <c:v>5.01519604401336E-5</c:v>
                </c:pt>
                <c:pt idx="2685">
                  <c:v>6.01823525281603E-5</c:v>
                </c:pt>
                <c:pt idx="2686">
                  <c:v>7.0212744616187E-5</c:v>
                </c:pt>
                <c:pt idx="2687">
                  <c:v>6.01823525281603E-5</c:v>
                </c:pt>
                <c:pt idx="2688">
                  <c:v>7.0212744616187E-5</c:v>
                </c:pt>
                <c:pt idx="2689">
                  <c:v>4.01215683521068E-5</c:v>
                </c:pt>
                <c:pt idx="2690">
                  <c:v>4.01215683521068E-5</c:v>
                </c:pt>
                <c:pt idx="2691">
                  <c:v>4.01215683521068E-5</c:v>
                </c:pt>
                <c:pt idx="2692">
                  <c:v>2.00607841760534E-5</c:v>
                </c:pt>
                <c:pt idx="2693">
                  <c:v>2.00607841760534E-5</c:v>
                </c:pt>
                <c:pt idx="2694">
                  <c:v>6.01823525281603E-5</c:v>
                </c:pt>
                <c:pt idx="2695">
                  <c:v>4.01215683521068E-5</c:v>
                </c:pt>
                <c:pt idx="2696">
                  <c:v>5.01519604401336E-5</c:v>
                </c:pt>
                <c:pt idx="2697">
                  <c:v>6.01823525281603E-5</c:v>
                </c:pt>
                <c:pt idx="2698">
                  <c:v>4.01215683521068E-5</c:v>
                </c:pt>
                <c:pt idx="2699">
                  <c:v>2.00607841760534E-5</c:v>
                </c:pt>
                <c:pt idx="2700">
                  <c:v>8.02431367042137E-5</c:v>
                </c:pt>
                <c:pt idx="2701">
                  <c:v>2.00607841760534E-5</c:v>
                </c:pt>
                <c:pt idx="2702">
                  <c:v>5.01519604401336E-5</c:v>
                </c:pt>
                <c:pt idx="2703">
                  <c:v>7.0212744616187E-5</c:v>
                </c:pt>
                <c:pt idx="2704">
                  <c:v>7.0212744616187E-5</c:v>
                </c:pt>
                <c:pt idx="2705">
                  <c:v>5.01519604401336E-5</c:v>
                </c:pt>
                <c:pt idx="2706">
                  <c:v>9.02735287922405E-5</c:v>
                </c:pt>
                <c:pt idx="2707">
                  <c:v>5.01519604401336E-5</c:v>
                </c:pt>
                <c:pt idx="2708">
                  <c:v>3.00911762640801E-5</c:v>
                </c:pt>
                <c:pt idx="2709">
                  <c:v>6.01823525281603E-5</c:v>
                </c:pt>
                <c:pt idx="2710">
                  <c:v>3.00911762640801E-5</c:v>
                </c:pt>
                <c:pt idx="2711">
                  <c:v>9.02735287922405E-5</c:v>
                </c:pt>
                <c:pt idx="2712">
                  <c:v>7.0212744616187E-5</c:v>
                </c:pt>
                <c:pt idx="2713">
                  <c:v>6.01823525281603E-5</c:v>
                </c:pt>
                <c:pt idx="2714">
                  <c:v>5.01519604401336E-5</c:v>
                </c:pt>
                <c:pt idx="2715">
                  <c:v>4.01215683521068E-5</c:v>
                </c:pt>
                <c:pt idx="2716">
                  <c:v>9.02735287922405E-5</c:v>
                </c:pt>
                <c:pt idx="2717">
                  <c:v>5.01519604401336E-5</c:v>
                </c:pt>
                <c:pt idx="2718">
                  <c:v>0.000110334312968293</c:v>
                </c:pt>
                <c:pt idx="2719">
                  <c:v>5.01519604401336E-5</c:v>
                </c:pt>
                <c:pt idx="2720">
                  <c:v>4.01215683521068E-5</c:v>
                </c:pt>
                <c:pt idx="2721">
                  <c:v>8.02431367042137E-5</c:v>
                </c:pt>
                <c:pt idx="2722">
                  <c:v>8.02431367042137E-5</c:v>
                </c:pt>
                <c:pt idx="2723">
                  <c:v>8.02431367042137E-5</c:v>
                </c:pt>
                <c:pt idx="2724">
                  <c:v>5.01519604401336E-5</c:v>
                </c:pt>
                <c:pt idx="2725">
                  <c:v>3.00911762640801E-5</c:v>
                </c:pt>
                <c:pt idx="2726">
                  <c:v>5.01519604401336E-5</c:v>
                </c:pt>
                <c:pt idx="2727">
                  <c:v>7.0212744616187E-5</c:v>
                </c:pt>
                <c:pt idx="2728">
                  <c:v>3.00911762640801E-5</c:v>
                </c:pt>
                <c:pt idx="2729">
                  <c:v>5.01519604401336E-5</c:v>
                </c:pt>
                <c:pt idx="2730">
                  <c:v>2.00607841760534E-5</c:v>
                </c:pt>
                <c:pt idx="2731">
                  <c:v>4.01215683521068E-5</c:v>
                </c:pt>
                <c:pt idx="2732">
                  <c:v>2.00607841760534E-5</c:v>
                </c:pt>
                <c:pt idx="2733">
                  <c:v>5.01519604401336E-5</c:v>
                </c:pt>
                <c:pt idx="2734">
                  <c:v>4.01215683521068E-5</c:v>
                </c:pt>
                <c:pt idx="2735">
                  <c:v>5.01519604401336E-5</c:v>
                </c:pt>
                <c:pt idx="2736">
                  <c:v>5.01519604401336E-5</c:v>
                </c:pt>
                <c:pt idx="2737">
                  <c:v>5.01519604401336E-5</c:v>
                </c:pt>
                <c:pt idx="2738">
                  <c:v>6.01823525281603E-5</c:v>
                </c:pt>
                <c:pt idx="2739">
                  <c:v>4.01215683521068E-5</c:v>
                </c:pt>
                <c:pt idx="2740">
                  <c:v>4.01215683521068E-5</c:v>
                </c:pt>
                <c:pt idx="2741">
                  <c:v>4.01215683521068E-5</c:v>
                </c:pt>
                <c:pt idx="2742">
                  <c:v>6.01823525281603E-5</c:v>
                </c:pt>
                <c:pt idx="2743">
                  <c:v>6.01823525281603E-5</c:v>
                </c:pt>
                <c:pt idx="2744">
                  <c:v>3.00911762640801E-5</c:v>
                </c:pt>
                <c:pt idx="2745">
                  <c:v>4.01215683521068E-5</c:v>
                </c:pt>
                <c:pt idx="2746">
                  <c:v>8.02431367042137E-5</c:v>
                </c:pt>
                <c:pt idx="2747">
                  <c:v>3.00911762640801E-5</c:v>
                </c:pt>
                <c:pt idx="2748">
                  <c:v>6.01823525281603E-5</c:v>
                </c:pt>
                <c:pt idx="2749">
                  <c:v>3.00911762640801E-5</c:v>
                </c:pt>
                <c:pt idx="2750">
                  <c:v>5.01519604401336E-5</c:v>
                </c:pt>
                <c:pt idx="2751">
                  <c:v>8.02431367042137E-5</c:v>
                </c:pt>
                <c:pt idx="2752">
                  <c:v>3.00911762640801E-5</c:v>
                </c:pt>
                <c:pt idx="2753">
                  <c:v>4.01215683521068E-5</c:v>
                </c:pt>
                <c:pt idx="2754">
                  <c:v>0.000130395097144347</c:v>
                </c:pt>
                <c:pt idx="2755">
                  <c:v>4.01215683521068E-5</c:v>
                </c:pt>
                <c:pt idx="2756">
                  <c:v>8.02431367042137E-5</c:v>
                </c:pt>
                <c:pt idx="2757">
                  <c:v>2.00607841760534E-5</c:v>
                </c:pt>
                <c:pt idx="2758">
                  <c:v>4.01215683521068E-5</c:v>
                </c:pt>
                <c:pt idx="2759">
                  <c:v>3.00911762640801E-5</c:v>
                </c:pt>
                <c:pt idx="2760">
                  <c:v>4.01215683521068E-5</c:v>
                </c:pt>
                <c:pt idx="2761">
                  <c:v>6.01823525281603E-5</c:v>
                </c:pt>
                <c:pt idx="2762">
                  <c:v>7.0212744616187E-5</c:v>
                </c:pt>
                <c:pt idx="2763">
                  <c:v>2.00607841760534E-5</c:v>
                </c:pt>
                <c:pt idx="2764">
                  <c:v>4.01215683521068E-5</c:v>
                </c:pt>
                <c:pt idx="2765">
                  <c:v>5.01519604401336E-5</c:v>
                </c:pt>
                <c:pt idx="2766">
                  <c:v>4.01215683521068E-5</c:v>
                </c:pt>
                <c:pt idx="2767">
                  <c:v>7.0212744616187E-5</c:v>
                </c:pt>
                <c:pt idx="2768">
                  <c:v>5.01519604401336E-5</c:v>
                </c:pt>
                <c:pt idx="2769">
                  <c:v>1.00303920880267E-5</c:v>
                </c:pt>
                <c:pt idx="2770">
                  <c:v>3.00911762640801E-5</c:v>
                </c:pt>
                <c:pt idx="2771">
                  <c:v>3.00911762640801E-5</c:v>
                </c:pt>
                <c:pt idx="2772">
                  <c:v>6.01823525281603E-5</c:v>
                </c:pt>
                <c:pt idx="2773">
                  <c:v>7.0212744616187E-5</c:v>
                </c:pt>
                <c:pt idx="2774">
                  <c:v>7.0212744616187E-5</c:v>
                </c:pt>
                <c:pt idx="2775">
                  <c:v>6.01823525281603E-5</c:v>
                </c:pt>
                <c:pt idx="2776">
                  <c:v>2.00607841760534E-5</c:v>
                </c:pt>
                <c:pt idx="2777">
                  <c:v>8.02431367042137E-5</c:v>
                </c:pt>
                <c:pt idx="2778">
                  <c:v>9.02735287922405E-5</c:v>
                </c:pt>
                <c:pt idx="2779">
                  <c:v>8.02431367042137E-5</c:v>
                </c:pt>
                <c:pt idx="2780">
                  <c:v>4.01215683521068E-5</c:v>
                </c:pt>
                <c:pt idx="2781">
                  <c:v>1.00303920880267E-5</c:v>
                </c:pt>
                <c:pt idx="2782">
                  <c:v>2.00607841760534E-5</c:v>
                </c:pt>
                <c:pt idx="2783">
                  <c:v>7.0212744616187E-5</c:v>
                </c:pt>
                <c:pt idx="2784">
                  <c:v>3.00911762640801E-5</c:v>
                </c:pt>
                <c:pt idx="2785">
                  <c:v>5.01519604401336E-5</c:v>
                </c:pt>
                <c:pt idx="2786">
                  <c:v>2.00607841760534E-5</c:v>
                </c:pt>
                <c:pt idx="2787">
                  <c:v>3.00911762640801E-5</c:v>
                </c:pt>
                <c:pt idx="2788">
                  <c:v>1.00303920880267E-5</c:v>
                </c:pt>
                <c:pt idx="2789">
                  <c:v>5.01519604401336E-5</c:v>
                </c:pt>
                <c:pt idx="2790">
                  <c:v>3.00911762640801E-5</c:v>
                </c:pt>
                <c:pt idx="2791">
                  <c:v>3.00911762640801E-5</c:v>
                </c:pt>
                <c:pt idx="2792">
                  <c:v>3.00911762640801E-5</c:v>
                </c:pt>
                <c:pt idx="2793">
                  <c:v>5.01519604401336E-5</c:v>
                </c:pt>
                <c:pt idx="2794">
                  <c:v>6.01823525281603E-5</c:v>
                </c:pt>
                <c:pt idx="2795">
                  <c:v>2.00607841760534E-5</c:v>
                </c:pt>
                <c:pt idx="2796">
                  <c:v>4.01215683521068E-5</c:v>
                </c:pt>
                <c:pt idx="2797">
                  <c:v>2.00607841760534E-5</c:v>
                </c:pt>
                <c:pt idx="2798">
                  <c:v>6.01823525281603E-5</c:v>
                </c:pt>
                <c:pt idx="2799">
                  <c:v>7.0212744616187E-5</c:v>
                </c:pt>
                <c:pt idx="2800">
                  <c:v>6.01823525281603E-5</c:v>
                </c:pt>
                <c:pt idx="2801">
                  <c:v>3.00911762640801E-5</c:v>
                </c:pt>
                <c:pt idx="2802">
                  <c:v>3.00911762640801E-5</c:v>
                </c:pt>
                <c:pt idx="2803">
                  <c:v>6.01823525281603E-5</c:v>
                </c:pt>
                <c:pt idx="2804">
                  <c:v>0.000100303920880267</c:v>
                </c:pt>
                <c:pt idx="2805">
                  <c:v>6.01823525281603E-5</c:v>
                </c:pt>
                <c:pt idx="2806">
                  <c:v>6.01823525281603E-5</c:v>
                </c:pt>
                <c:pt idx="2807">
                  <c:v>6.01823525281603E-5</c:v>
                </c:pt>
                <c:pt idx="2808">
                  <c:v>4.01215683521068E-5</c:v>
                </c:pt>
                <c:pt idx="2809">
                  <c:v>5.01519604401336E-5</c:v>
                </c:pt>
                <c:pt idx="2810">
                  <c:v>3.00911762640801E-5</c:v>
                </c:pt>
                <c:pt idx="2811">
                  <c:v>2.00607841760534E-5</c:v>
                </c:pt>
                <c:pt idx="2812">
                  <c:v>4.01215683521068E-5</c:v>
                </c:pt>
                <c:pt idx="2813">
                  <c:v>3.00911762640801E-5</c:v>
                </c:pt>
                <c:pt idx="2814">
                  <c:v>5.01519604401336E-5</c:v>
                </c:pt>
                <c:pt idx="2815">
                  <c:v>5.01519604401336E-5</c:v>
                </c:pt>
                <c:pt idx="2816">
                  <c:v>1.00303920880267E-5</c:v>
                </c:pt>
                <c:pt idx="2817">
                  <c:v>7.0212744616187E-5</c:v>
                </c:pt>
                <c:pt idx="2818">
                  <c:v>5.01519604401336E-5</c:v>
                </c:pt>
                <c:pt idx="2819">
                  <c:v>7.0212744616187E-5</c:v>
                </c:pt>
                <c:pt idx="2820">
                  <c:v>6.01823525281603E-5</c:v>
                </c:pt>
                <c:pt idx="2821">
                  <c:v>2.00607841760534E-5</c:v>
                </c:pt>
                <c:pt idx="2822">
                  <c:v>3.00911762640801E-5</c:v>
                </c:pt>
                <c:pt idx="2823">
                  <c:v>4.01215683521068E-5</c:v>
                </c:pt>
                <c:pt idx="2824">
                  <c:v>1.00303920880267E-5</c:v>
                </c:pt>
                <c:pt idx="2825">
                  <c:v>2.00607841760534E-5</c:v>
                </c:pt>
                <c:pt idx="2826">
                  <c:v>8.02431367042137E-5</c:v>
                </c:pt>
                <c:pt idx="2827">
                  <c:v>4.01215683521068E-5</c:v>
                </c:pt>
                <c:pt idx="2828">
                  <c:v>6.01823525281603E-5</c:v>
                </c:pt>
                <c:pt idx="2829">
                  <c:v>9.02735287922405E-5</c:v>
                </c:pt>
                <c:pt idx="2830">
                  <c:v>6.01823525281603E-5</c:v>
                </c:pt>
                <c:pt idx="2831">
                  <c:v>3.00911762640801E-5</c:v>
                </c:pt>
                <c:pt idx="2832">
                  <c:v>4.01215683521068E-5</c:v>
                </c:pt>
                <c:pt idx="2833">
                  <c:v>4.01215683521068E-5</c:v>
                </c:pt>
                <c:pt idx="2834">
                  <c:v>3.00911762640801E-5</c:v>
                </c:pt>
                <c:pt idx="2835">
                  <c:v>2.00607841760534E-5</c:v>
                </c:pt>
                <c:pt idx="2836">
                  <c:v>4.01215683521068E-5</c:v>
                </c:pt>
                <c:pt idx="2837">
                  <c:v>3.00911762640801E-5</c:v>
                </c:pt>
                <c:pt idx="2838">
                  <c:v>6.01823525281603E-5</c:v>
                </c:pt>
                <c:pt idx="2839">
                  <c:v>3.00911762640801E-5</c:v>
                </c:pt>
                <c:pt idx="2840">
                  <c:v>2.00607841760534E-5</c:v>
                </c:pt>
                <c:pt idx="2841">
                  <c:v>4.01215683521068E-5</c:v>
                </c:pt>
                <c:pt idx="2842">
                  <c:v>2.00607841760534E-5</c:v>
                </c:pt>
                <c:pt idx="2843">
                  <c:v>4.01215683521068E-5</c:v>
                </c:pt>
                <c:pt idx="2844">
                  <c:v>5.01519604401336E-5</c:v>
                </c:pt>
                <c:pt idx="2845">
                  <c:v>4.01215683521068E-5</c:v>
                </c:pt>
                <c:pt idx="2846">
                  <c:v>4.01215683521068E-5</c:v>
                </c:pt>
                <c:pt idx="2847">
                  <c:v>3.00911762640801E-5</c:v>
                </c:pt>
                <c:pt idx="2848">
                  <c:v>5.01519604401336E-5</c:v>
                </c:pt>
                <c:pt idx="2849">
                  <c:v>3.00911762640801E-5</c:v>
                </c:pt>
                <c:pt idx="2850">
                  <c:v>5.01519604401336E-5</c:v>
                </c:pt>
                <c:pt idx="2851">
                  <c:v>3.00911762640801E-5</c:v>
                </c:pt>
                <c:pt idx="2852">
                  <c:v>2.00607841760534E-5</c:v>
                </c:pt>
                <c:pt idx="2853">
                  <c:v>3.00911762640801E-5</c:v>
                </c:pt>
                <c:pt idx="2854">
                  <c:v>5.01519604401336E-5</c:v>
                </c:pt>
                <c:pt idx="2855">
                  <c:v>2.00607841760534E-5</c:v>
                </c:pt>
                <c:pt idx="2856">
                  <c:v>3.00911762640801E-5</c:v>
                </c:pt>
                <c:pt idx="2857">
                  <c:v>3.00911762640801E-5</c:v>
                </c:pt>
                <c:pt idx="2858">
                  <c:v>3.00911762640801E-5</c:v>
                </c:pt>
                <c:pt idx="2859">
                  <c:v>3.00911762640801E-5</c:v>
                </c:pt>
                <c:pt idx="2860">
                  <c:v>6.01823525281603E-5</c:v>
                </c:pt>
                <c:pt idx="2861">
                  <c:v>4.01215683521068E-5</c:v>
                </c:pt>
                <c:pt idx="2862">
                  <c:v>4.01215683521068E-5</c:v>
                </c:pt>
                <c:pt idx="2863">
                  <c:v>4.01215683521068E-5</c:v>
                </c:pt>
                <c:pt idx="2864">
                  <c:v>2.00607841760534E-5</c:v>
                </c:pt>
                <c:pt idx="2865">
                  <c:v>3.00911762640801E-5</c:v>
                </c:pt>
                <c:pt idx="2866">
                  <c:v>7.0212744616187E-5</c:v>
                </c:pt>
                <c:pt idx="2867">
                  <c:v>3.00911762640801E-5</c:v>
                </c:pt>
                <c:pt idx="2868">
                  <c:v>5.01519604401336E-5</c:v>
                </c:pt>
                <c:pt idx="2869">
                  <c:v>4.01215683521068E-5</c:v>
                </c:pt>
                <c:pt idx="2870">
                  <c:v>2.00607841760534E-5</c:v>
                </c:pt>
                <c:pt idx="2871">
                  <c:v>4.01215683521068E-5</c:v>
                </c:pt>
                <c:pt idx="2872">
                  <c:v>3.00911762640801E-5</c:v>
                </c:pt>
                <c:pt idx="2873">
                  <c:v>2.00607841760534E-5</c:v>
                </c:pt>
                <c:pt idx="2874">
                  <c:v>2.00607841760534E-5</c:v>
                </c:pt>
                <c:pt idx="2875">
                  <c:v>1.00303920880267E-5</c:v>
                </c:pt>
                <c:pt idx="2876">
                  <c:v>4.01215683521068E-5</c:v>
                </c:pt>
                <c:pt idx="2877">
                  <c:v>4.01215683521068E-5</c:v>
                </c:pt>
                <c:pt idx="2878">
                  <c:v>2.00607841760534E-5</c:v>
                </c:pt>
                <c:pt idx="2879">
                  <c:v>4.01215683521068E-5</c:v>
                </c:pt>
                <c:pt idx="2880">
                  <c:v>6.01823525281603E-5</c:v>
                </c:pt>
                <c:pt idx="2881">
                  <c:v>6.01823525281603E-5</c:v>
                </c:pt>
                <c:pt idx="2882">
                  <c:v>6.01823525281603E-5</c:v>
                </c:pt>
                <c:pt idx="2883">
                  <c:v>1.00303920880267E-5</c:v>
                </c:pt>
                <c:pt idx="2884">
                  <c:v>3.00911762640801E-5</c:v>
                </c:pt>
                <c:pt idx="2885">
                  <c:v>3.00911762640801E-5</c:v>
                </c:pt>
                <c:pt idx="2886">
                  <c:v>3.00911762640801E-5</c:v>
                </c:pt>
                <c:pt idx="2887">
                  <c:v>5.01519604401336E-5</c:v>
                </c:pt>
                <c:pt idx="2888">
                  <c:v>4.01215683521068E-5</c:v>
                </c:pt>
                <c:pt idx="2889">
                  <c:v>3.00911762640801E-5</c:v>
                </c:pt>
                <c:pt idx="2890">
                  <c:v>6.01823525281603E-5</c:v>
                </c:pt>
                <c:pt idx="2891">
                  <c:v>5.01519604401336E-5</c:v>
                </c:pt>
                <c:pt idx="2892">
                  <c:v>4.01215683521068E-5</c:v>
                </c:pt>
                <c:pt idx="2893">
                  <c:v>5.01519604401336E-5</c:v>
                </c:pt>
                <c:pt idx="2894">
                  <c:v>2.00607841760534E-5</c:v>
                </c:pt>
                <c:pt idx="2895">
                  <c:v>2.00607841760534E-5</c:v>
                </c:pt>
                <c:pt idx="2896">
                  <c:v>3.00911762640801E-5</c:v>
                </c:pt>
                <c:pt idx="2897">
                  <c:v>6.01823525281603E-5</c:v>
                </c:pt>
                <c:pt idx="2898">
                  <c:v>7.0212744616187E-5</c:v>
                </c:pt>
                <c:pt idx="2899">
                  <c:v>2.00607841760534E-5</c:v>
                </c:pt>
                <c:pt idx="2900">
                  <c:v>4.01215683521068E-5</c:v>
                </c:pt>
                <c:pt idx="2901">
                  <c:v>2.00607841760534E-5</c:v>
                </c:pt>
                <c:pt idx="2902">
                  <c:v>1.00303920880267E-5</c:v>
                </c:pt>
                <c:pt idx="2903">
                  <c:v>3.00911762640801E-5</c:v>
                </c:pt>
                <c:pt idx="2904">
                  <c:v>2.00607841760534E-5</c:v>
                </c:pt>
                <c:pt idx="2905">
                  <c:v>0.000100303920880267</c:v>
                </c:pt>
                <c:pt idx="2906">
                  <c:v>3.00911762640801E-5</c:v>
                </c:pt>
                <c:pt idx="2907">
                  <c:v>2.00607841760534E-5</c:v>
                </c:pt>
                <c:pt idx="2908">
                  <c:v>6.01823525281603E-5</c:v>
                </c:pt>
                <c:pt idx="2909">
                  <c:v>4.01215683521068E-5</c:v>
                </c:pt>
                <c:pt idx="2910">
                  <c:v>4.01215683521068E-5</c:v>
                </c:pt>
                <c:pt idx="2911">
                  <c:v>4.01215683521068E-5</c:v>
                </c:pt>
                <c:pt idx="2912">
                  <c:v>2.00607841760534E-5</c:v>
                </c:pt>
                <c:pt idx="2913">
                  <c:v>1.00303920880267E-5</c:v>
                </c:pt>
                <c:pt idx="2914">
                  <c:v>4.01215683521068E-5</c:v>
                </c:pt>
                <c:pt idx="2915">
                  <c:v>2.00607841760534E-5</c:v>
                </c:pt>
                <c:pt idx="2916">
                  <c:v>1.00303920880267E-5</c:v>
                </c:pt>
                <c:pt idx="2917">
                  <c:v>4.01215683521068E-5</c:v>
                </c:pt>
                <c:pt idx="2918">
                  <c:v>5.01519604401336E-5</c:v>
                </c:pt>
                <c:pt idx="2919">
                  <c:v>4.01215683521068E-5</c:v>
                </c:pt>
                <c:pt idx="2920">
                  <c:v>5.01519604401336E-5</c:v>
                </c:pt>
                <c:pt idx="2921">
                  <c:v>2.00607841760534E-5</c:v>
                </c:pt>
                <c:pt idx="2922">
                  <c:v>4.01215683521068E-5</c:v>
                </c:pt>
                <c:pt idx="2923">
                  <c:v>5.01519604401336E-5</c:v>
                </c:pt>
                <c:pt idx="2924">
                  <c:v>4.01215683521068E-5</c:v>
                </c:pt>
                <c:pt idx="2925">
                  <c:v>4.01215683521068E-5</c:v>
                </c:pt>
                <c:pt idx="2926">
                  <c:v>1.00303920880267E-5</c:v>
                </c:pt>
                <c:pt idx="2927">
                  <c:v>5.01519604401336E-5</c:v>
                </c:pt>
                <c:pt idx="2928">
                  <c:v>2.00607841760534E-5</c:v>
                </c:pt>
                <c:pt idx="2929">
                  <c:v>2.00607841760534E-5</c:v>
                </c:pt>
                <c:pt idx="2930">
                  <c:v>4.01215683521068E-5</c:v>
                </c:pt>
                <c:pt idx="2931">
                  <c:v>5.01519604401336E-5</c:v>
                </c:pt>
                <c:pt idx="2932">
                  <c:v>3.00911762640801E-5</c:v>
                </c:pt>
                <c:pt idx="2933">
                  <c:v>5.01519604401336E-5</c:v>
                </c:pt>
                <c:pt idx="2934">
                  <c:v>4.01215683521068E-5</c:v>
                </c:pt>
                <c:pt idx="2935">
                  <c:v>2.00607841760534E-5</c:v>
                </c:pt>
                <c:pt idx="2936">
                  <c:v>5.01519604401336E-5</c:v>
                </c:pt>
                <c:pt idx="2937">
                  <c:v>2.00607841760534E-5</c:v>
                </c:pt>
                <c:pt idx="2938">
                  <c:v>4.01215683521068E-5</c:v>
                </c:pt>
                <c:pt idx="2939">
                  <c:v>3.00911762640801E-5</c:v>
                </c:pt>
                <c:pt idx="2940">
                  <c:v>6.01823525281603E-5</c:v>
                </c:pt>
                <c:pt idx="2941">
                  <c:v>1.00303920880267E-5</c:v>
                </c:pt>
                <c:pt idx="2942">
                  <c:v>8.02431367042137E-5</c:v>
                </c:pt>
                <c:pt idx="2943">
                  <c:v>6.01823525281603E-5</c:v>
                </c:pt>
                <c:pt idx="2944">
                  <c:v>9.02735287922405E-5</c:v>
                </c:pt>
                <c:pt idx="2945">
                  <c:v>4.01215683521068E-5</c:v>
                </c:pt>
                <c:pt idx="2946">
                  <c:v>3.00911762640801E-5</c:v>
                </c:pt>
                <c:pt idx="2947">
                  <c:v>4.01215683521068E-5</c:v>
                </c:pt>
                <c:pt idx="2948">
                  <c:v>1.00303920880267E-5</c:v>
                </c:pt>
                <c:pt idx="2949">
                  <c:v>3.00911762640801E-5</c:v>
                </c:pt>
                <c:pt idx="2950">
                  <c:v>1.00303920880267E-5</c:v>
                </c:pt>
                <c:pt idx="2951">
                  <c:v>5.01519604401336E-5</c:v>
                </c:pt>
                <c:pt idx="2952">
                  <c:v>2.00607841760534E-5</c:v>
                </c:pt>
                <c:pt idx="2953">
                  <c:v>5.01519604401336E-5</c:v>
                </c:pt>
                <c:pt idx="2954">
                  <c:v>1.00303920880267E-5</c:v>
                </c:pt>
                <c:pt idx="2955">
                  <c:v>4.01215683521068E-5</c:v>
                </c:pt>
                <c:pt idx="2956">
                  <c:v>3.00911762640801E-5</c:v>
                </c:pt>
                <c:pt idx="2957">
                  <c:v>2.00607841760534E-5</c:v>
                </c:pt>
                <c:pt idx="2958">
                  <c:v>1.00303920880267E-5</c:v>
                </c:pt>
                <c:pt idx="2959">
                  <c:v>2.00607841760534E-5</c:v>
                </c:pt>
                <c:pt idx="2960">
                  <c:v>3.00911762640801E-5</c:v>
                </c:pt>
                <c:pt idx="2961">
                  <c:v>1.00303920880267E-5</c:v>
                </c:pt>
                <c:pt idx="2962">
                  <c:v>3.00911762640801E-5</c:v>
                </c:pt>
                <c:pt idx="2963">
                  <c:v>2.00607841760534E-5</c:v>
                </c:pt>
                <c:pt idx="2964">
                  <c:v>4.01215683521068E-5</c:v>
                </c:pt>
                <c:pt idx="2965">
                  <c:v>3.00911762640801E-5</c:v>
                </c:pt>
                <c:pt idx="2966">
                  <c:v>1.00303920880267E-5</c:v>
                </c:pt>
                <c:pt idx="2967">
                  <c:v>2.00607841760534E-5</c:v>
                </c:pt>
                <c:pt idx="2968">
                  <c:v>3.00911762640801E-5</c:v>
                </c:pt>
                <c:pt idx="2969">
                  <c:v>1.00303920880267E-5</c:v>
                </c:pt>
                <c:pt idx="2970">
                  <c:v>5.01519604401336E-5</c:v>
                </c:pt>
                <c:pt idx="2971">
                  <c:v>6.01823525281603E-5</c:v>
                </c:pt>
                <c:pt idx="2972">
                  <c:v>3.00911762640801E-5</c:v>
                </c:pt>
                <c:pt idx="2973">
                  <c:v>3.00911762640801E-5</c:v>
                </c:pt>
                <c:pt idx="2974">
                  <c:v>1.00303920880267E-5</c:v>
                </c:pt>
                <c:pt idx="2975">
                  <c:v>5.01519604401336E-5</c:v>
                </c:pt>
                <c:pt idx="2976">
                  <c:v>4.01215683521068E-5</c:v>
                </c:pt>
                <c:pt idx="2977">
                  <c:v>2.00607841760534E-5</c:v>
                </c:pt>
                <c:pt idx="2978">
                  <c:v>3.00911762640801E-5</c:v>
                </c:pt>
                <c:pt idx="2979">
                  <c:v>1.00303920880267E-5</c:v>
                </c:pt>
                <c:pt idx="2980">
                  <c:v>3.00911762640801E-5</c:v>
                </c:pt>
                <c:pt idx="2981">
                  <c:v>1.00303920880267E-5</c:v>
                </c:pt>
                <c:pt idx="2982">
                  <c:v>5.01519604401336E-5</c:v>
                </c:pt>
                <c:pt idx="2983">
                  <c:v>2.00607841760534E-5</c:v>
                </c:pt>
                <c:pt idx="2984">
                  <c:v>3.00911762640801E-5</c:v>
                </c:pt>
                <c:pt idx="2985">
                  <c:v>1.00303920880267E-5</c:v>
                </c:pt>
                <c:pt idx="2986">
                  <c:v>5.01519604401336E-5</c:v>
                </c:pt>
                <c:pt idx="2987">
                  <c:v>2.00607841760534E-5</c:v>
                </c:pt>
                <c:pt idx="2988">
                  <c:v>2.00607841760534E-5</c:v>
                </c:pt>
                <c:pt idx="2989">
                  <c:v>2.00607841760534E-5</c:v>
                </c:pt>
                <c:pt idx="2990">
                  <c:v>2.00607841760534E-5</c:v>
                </c:pt>
                <c:pt idx="2991">
                  <c:v>4.01215683521068E-5</c:v>
                </c:pt>
                <c:pt idx="2992">
                  <c:v>2.00607841760534E-5</c:v>
                </c:pt>
                <c:pt idx="2993">
                  <c:v>3.00911762640801E-5</c:v>
                </c:pt>
                <c:pt idx="2994">
                  <c:v>3.00911762640801E-5</c:v>
                </c:pt>
                <c:pt idx="2995">
                  <c:v>3.00911762640801E-5</c:v>
                </c:pt>
                <c:pt idx="2996">
                  <c:v>1.00303920880267E-5</c:v>
                </c:pt>
                <c:pt idx="2997">
                  <c:v>2.00607841760534E-5</c:v>
                </c:pt>
                <c:pt idx="2998">
                  <c:v>5.01519604401336E-5</c:v>
                </c:pt>
                <c:pt idx="2999">
                  <c:v>1.00303920880267E-5</c:v>
                </c:pt>
                <c:pt idx="3000">
                  <c:v>5.01519604401336E-5</c:v>
                </c:pt>
                <c:pt idx="3001">
                  <c:v>6.01823525281603E-5</c:v>
                </c:pt>
                <c:pt idx="3002">
                  <c:v>2.00607841760534E-5</c:v>
                </c:pt>
                <c:pt idx="3003">
                  <c:v>2.00607841760534E-5</c:v>
                </c:pt>
                <c:pt idx="3004">
                  <c:v>5.01519604401336E-5</c:v>
                </c:pt>
                <c:pt idx="3005">
                  <c:v>4.01215683521068E-5</c:v>
                </c:pt>
                <c:pt idx="3006">
                  <c:v>1.00303920880267E-5</c:v>
                </c:pt>
                <c:pt idx="3007">
                  <c:v>3.00911762640801E-5</c:v>
                </c:pt>
                <c:pt idx="3008">
                  <c:v>2.00607841760534E-5</c:v>
                </c:pt>
                <c:pt idx="3009">
                  <c:v>2.00607841760534E-5</c:v>
                </c:pt>
                <c:pt idx="3010">
                  <c:v>3.00911762640801E-5</c:v>
                </c:pt>
                <c:pt idx="3011">
                  <c:v>3.00911762640801E-5</c:v>
                </c:pt>
                <c:pt idx="3012">
                  <c:v>1.00303920880267E-5</c:v>
                </c:pt>
                <c:pt idx="3013">
                  <c:v>4.01215683521068E-5</c:v>
                </c:pt>
                <c:pt idx="3014">
                  <c:v>2.00607841760534E-5</c:v>
                </c:pt>
                <c:pt idx="3015">
                  <c:v>5.01519604401336E-5</c:v>
                </c:pt>
                <c:pt idx="3016">
                  <c:v>2.00607841760534E-5</c:v>
                </c:pt>
                <c:pt idx="3017">
                  <c:v>2.00607841760534E-5</c:v>
                </c:pt>
                <c:pt idx="3018">
                  <c:v>4.01215683521068E-5</c:v>
                </c:pt>
                <c:pt idx="3019">
                  <c:v>2.00607841760534E-5</c:v>
                </c:pt>
                <c:pt idx="3020">
                  <c:v>5.01519604401336E-5</c:v>
                </c:pt>
                <c:pt idx="3021">
                  <c:v>2.00607841760534E-5</c:v>
                </c:pt>
                <c:pt idx="3022">
                  <c:v>5.01519604401336E-5</c:v>
                </c:pt>
                <c:pt idx="3023">
                  <c:v>5.01519604401336E-5</c:v>
                </c:pt>
                <c:pt idx="3024">
                  <c:v>4.01215683521068E-5</c:v>
                </c:pt>
                <c:pt idx="3025">
                  <c:v>2.00607841760534E-5</c:v>
                </c:pt>
                <c:pt idx="3026">
                  <c:v>2.00607841760534E-5</c:v>
                </c:pt>
                <c:pt idx="3027">
                  <c:v>3.00911762640801E-5</c:v>
                </c:pt>
                <c:pt idx="3028">
                  <c:v>4.01215683521068E-5</c:v>
                </c:pt>
                <c:pt idx="3029">
                  <c:v>4.01215683521068E-5</c:v>
                </c:pt>
                <c:pt idx="3030">
                  <c:v>2.00607841760534E-5</c:v>
                </c:pt>
                <c:pt idx="3031">
                  <c:v>3.00911762640801E-5</c:v>
                </c:pt>
                <c:pt idx="3032">
                  <c:v>2.00607841760534E-5</c:v>
                </c:pt>
                <c:pt idx="3033">
                  <c:v>3.00911762640801E-5</c:v>
                </c:pt>
                <c:pt idx="3034">
                  <c:v>1.00303920880267E-5</c:v>
                </c:pt>
                <c:pt idx="3035">
                  <c:v>3.00911762640801E-5</c:v>
                </c:pt>
                <c:pt idx="3036">
                  <c:v>3.00911762640801E-5</c:v>
                </c:pt>
                <c:pt idx="3037">
                  <c:v>4.01215683521068E-5</c:v>
                </c:pt>
                <c:pt idx="3038">
                  <c:v>2.00607841760534E-5</c:v>
                </c:pt>
                <c:pt idx="3039">
                  <c:v>3.00911762640801E-5</c:v>
                </c:pt>
                <c:pt idx="3040">
                  <c:v>3.00911762640801E-5</c:v>
                </c:pt>
                <c:pt idx="3041">
                  <c:v>1.00303920880267E-5</c:v>
                </c:pt>
                <c:pt idx="3042">
                  <c:v>1.00303920880267E-5</c:v>
                </c:pt>
                <c:pt idx="3043">
                  <c:v>2.00607841760534E-5</c:v>
                </c:pt>
                <c:pt idx="3044">
                  <c:v>2.00607841760534E-5</c:v>
                </c:pt>
                <c:pt idx="3045">
                  <c:v>1.00303920880267E-5</c:v>
                </c:pt>
                <c:pt idx="3046">
                  <c:v>3.00911762640801E-5</c:v>
                </c:pt>
                <c:pt idx="3047">
                  <c:v>4.01215683521068E-5</c:v>
                </c:pt>
                <c:pt idx="3048">
                  <c:v>3.00911762640801E-5</c:v>
                </c:pt>
                <c:pt idx="3049">
                  <c:v>3.00911762640801E-5</c:v>
                </c:pt>
                <c:pt idx="3050">
                  <c:v>2.00607841760534E-5</c:v>
                </c:pt>
                <c:pt idx="3051">
                  <c:v>2.00607841760534E-5</c:v>
                </c:pt>
                <c:pt idx="3052">
                  <c:v>1.00303920880267E-5</c:v>
                </c:pt>
                <c:pt idx="3053">
                  <c:v>3.00911762640801E-5</c:v>
                </c:pt>
                <c:pt idx="3054">
                  <c:v>3.00911762640801E-5</c:v>
                </c:pt>
                <c:pt idx="3055">
                  <c:v>3.00911762640801E-5</c:v>
                </c:pt>
                <c:pt idx="3056">
                  <c:v>1.00303920880267E-5</c:v>
                </c:pt>
                <c:pt idx="3057">
                  <c:v>2.00607841760534E-5</c:v>
                </c:pt>
                <c:pt idx="3058">
                  <c:v>4.01215683521068E-5</c:v>
                </c:pt>
                <c:pt idx="3059">
                  <c:v>2.00607841760534E-5</c:v>
                </c:pt>
                <c:pt idx="3060">
                  <c:v>3.00911762640801E-5</c:v>
                </c:pt>
                <c:pt idx="3061">
                  <c:v>6.01823525281603E-5</c:v>
                </c:pt>
                <c:pt idx="3062">
                  <c:v>7.0212744616187E-5</c:v>
                </c:pt>
                <c:pt idx="3063">
                  <c:v>5.01519604401336E-5</c:v>
                </c:pt>
                <c:pt idx="3064">
                  <c:v>4.01215683521068E-5</c:v>
                </c:pt>
                <c:pt idx="3065">
                  <c:v>4.01215683521068E-5</c:v>
                </c:pt>
                <c:pt idx="3066">
                  <c:v>6.01823525281603E-5</c:v>
                </c:pt>
                <c:pt idx="3067">
                  <c:v>1.00303920880267E-5</c:v>
                </c:pt>
                <c:pt idx="3068">
                  <c:v>2.00607841760534E-5</c:v>
                </c:pt>
                <c:pt idx="3069">
                  <c:v>4.01215683521068E-5</c:v>
                </c:pt>
                <c:pt idx="3070">
                  <c:v>2.00607841760534E-5</c:v>
                </c:pt>
                <c:pt idx="3071">
                  <c:v>1.00303920880267E-5</c:v>
                </c:pt>
                <c:pt idx="3072">
                  <c:v>1.00303920880267E-5</c:v>
                </c:pt>
                <c:pt idx="3073">
                  <c:v>2.00607841760534E-5</c:v>
                </c:pt>
                <c:pt idx="3074">
                  <c:v>4.01215683521068E-5</c:v>
                </c:pt>
                <c:pt idx="3075">
                  <c:v>3.00911762640801E-5</c:v>
                </c:pt>
                <c:pt idx="3076">
                  <c:v>2.00607841760534E-5</c:v>
                </c:pt>
                <c:pt idx="3077">
                  <c:v>1.00303920880267E-5</c:v>
                </c:pt>
                <c:pt idx="3078">
                  <c:v>3.00911762640801E-5</c:v>
                </c:pt>
                <c:pt idx="3079">
                  <c:v>1.00303920880267E-5</c:v>
                </c:pt>
                <c:pt idx="3080">
                  <c:v>2.00607841760534E-5</c:v>
                </c:pt>
                <c:pt idx="3081">
                  <c:v>3.00911762640801E-5</c:v>
                </c:pt>
                <c:pt idx="3082">
                  <c:v>4.01215683521068E-5</c:v>
                </c:pt>
                <c:pt idx="3083">
                  <c:v>1.00303920880267E-5</c:v>
                </c:pt>
                <c:pt idx="3084">
                  <c:v>1.00303920880267E-5</c:v>
                </c:pt>
                <c:pt idx="3085">
                  <c:v>1.00303920880267E-5</c:v>
                </c:pt>
                <c:pt idx="3086">
                  <c:v>3.00911762640801E-5</c:v>
                </c:pt>
                <c:pt idx="3087">
                  <c:v>3.00911762640801E-5</c:v>
                </c:pt>
                <c:pt idx="3088">
                  <c:v>4.01215683521068E-5</c:v>
                </c:pt>
                <c:pt idx="3089">
                  <c:v>1.00303920880267E-5</c:v>
                </c:pt>
                <c:pt idx="3090">
                  <c:v>4.01215683521068E-5</c:v>
                </c:pt>
                <c:pt idx="3091">
                  <c:v>4.01215683521068E-5</c:v>
                </c:pt>
                <c:pt idx="3092">
                  <c:v>2.00607841760534E-5</c:v>
                </c:pt>
                <c:pt idx="3093">
                  <c:v>3.00911762640801E-5</c:v>
                </c:pt>
                <c:pt idx="3094">
                  <c:v>3.00911762640801E-5</c:v>
                </c:pt>
                <c:pt idx="3095">
                  <c:v>3.00911762640801E-5</c:v>
                </c:pt>
                <c:pt idx="3096">
                  <c:v>4.01215683521068E-5</c:v>
                </c:pt>
                <c:pt idx="3097">
                  <c:v>2.00607841760534E-5</c:v>
                </c:pt>
                <c:pt idx="3098">
                  <c:v>3.00911762640801E-5</c:v>
                </c:pt>
                <c:pt idx="3099">
                  <c:v>1.00303920880267E-5</c:v>
                </c:pt>
                <c:pt idx="3100">
                  <c:v>1.00303920880267E-5</c:v>
                </c:pt>
                <c:pt idx="3101">
                  <c:v>6.01823525281603E-5</c:v>
                </c:pt>
                <c:pt idx="3102">
                  <c:v>3.00911762640801E-5</c:v>
                </c:pt>
                <c:pt idx="3103">
                  <c:v>3.00911762640801E-5</c:v>
                </c:pt>
                <c:pt idx="3104">
                  <c:v>4.01215683521068E-5</c:v>
                </c:pt>
                <c:pt idx="3105">
                  <c:v>2.00607841760534E-5</c:v>
                </c:pt>
                <c:pt idx="3106">
                  <c:v>1.00303920880267E-5</c:v>
                </c:pt>
                <c:pt idx="3107">
                  <c:v>1.00303920880267E-5</c:v>
                </c:pt>
                <c:pt idx="3108">
                  <c:v>2.00607841760534E-5</c:v>
                </c:pt>
                <c:pt idx="3109">
                  <c:v>2.00607841760534E-5</c:v>
                </c:pt>
                <c:pt idx="3110">
                  <c:v>3.00911762640801E-5</c:v>
                </c:pt>
                <c:pt idx="3111">
                  <c:v>2.00607841760534E-5</c:v>
                </c:pt>
                <c:pt idx="3112">
                  <c:v>1.00303920880267E-5</c:v>
                </c:pt>
                <c:pt idx="3113">
                  <c:v>2.00607841760534E-5</c:v>
                </c:pt>
                <c:pt idx="3114">
                  <c:v>5.01519604401336E-5</c:v>
                </c:pt>
                <c:pt idx="3115">
                  <c:v>1.00303920880267E-5</c:v>
                </c:pt>
                <c:pt idx="3116">
                  <c:v>2.00607841760534E-5</c:v>
                </c:pt>
                <c:pt idx="3117">
                  <c:v>5.01519604401336E-5</c:v>
                </c:pt>
                <c:pt idx="3118">
                  <c:v>2.00607841760534E-5</c:v>
                </c:pt>
                <c:pt idx="3119">
                  <c:v>2.00607841760534E-5</c:v>
                </c:pt>
                <c:pt idx="3120">
                  <c:v>1.00303920880267E-5</c:v>
                </c:pt>
                <c:pt idx="3121">
                  <c:v>1.00303920880267E-5</c:v>
                </c:pt>
                <c:pt idx="3122">
                  <c:v>4.01215683521068E-5</c:v>
                </c:pt>
                <c:pt idx="3123">
                  <c:v>2.00607841760534E-5</c:v>
                </c:pt>
                <c:pt idx="3124">
                  <c:v>5.01519604401336E-5</c:v>
                </c:pt>
                <c:pt idx="3125">
                  <c:v>1.00303920880267E-5</c:v>
                </c:pt>
                <c:pt idx="3126">
                  <c:v>5.01519604401336E-5</c:v>
                </c:pt>
                <c:pt idx="3127">
                  <c:v>5.01519604401336E-5</c:v>
                </c:pt>
                <c:pt idx="3128">
                  <c:v>3.00911762640801E-5</c:v>
                </c:pt>
                <c:pt idx="3129">
                  <c:v>2.00607841760534E-5</c:v>
                </c:pt>
                <c:pt idx="3130">
                  <c:v>3.00911762640801E-5</c:v>
                </c:pt>
                <c:pt idx="3131">
                  <c:v>1.00303920880267E-5</c:v>
                </c:pt>
                <c:pt idx="3132">
                  <c:v>2.00607841760534E-5</c:v>
                </c:pt>
                <c:pt idx="3133">
                  <c:v>4.01215683521068E-5</c:v>
                </c:pt>
                <c:pt idx="3134">
                  <c:v>3.00911762640801E-5</c:v>
                </c:pt>
                <c:pt idx="3135">
                  <c:v>1.00303920880267E-5</c:v>
                </c:pt>
                <c:pt idx="3136">
                  <c:v>2.00607841760534E-5</c:v>
                </c:pt>
                <c:pt idx="3137">
                  <c:v>4.01215683521068E-5</c:v>
                </c:pt>
                <c:pt idx="3138">
                  <c:v>3.00911762640801E-5</c:v>
                </c:pt>
                <c:pt idx="3139">
                  <c:v>2.00607841760534E-5</c:v>
                </c:pt>
                <c:pt idx="3140">
                  <c:v>2.00607841760534E-5</c:v>
                </c:pt>
                <c:pt idx="3141">
                  <c:v>3.00911762640801E-5</c:v>
                </c:pt>
                <c:pt idx="3142">
                  <c:v>2.00607841760534E-5</c:v>
                </c:pt>
                <c:pt idx="3143">
                  <c:v>3.00911762640801E-5</c:v>
                </c:pt>
                <c:pt idx="3144">
                  <c:v>2.00607841760534E-5</c:v>
                </c:pt>
                <c:pt idx="3145">
                  <c:v>1.00303920880267E-5</c:v>
                </c:pt>
                <c:pt idx="3146">
                  <c:v>2.00607841760534E-5</c:v>
                </c:pt>
                <c:pt idx="3147">
                  <c:v>1.00303920880267E-5</c:v>
                </c:pt>
                <c:pt idx="3148">
                  <c:v>2.00607841760534E-5</c:v>
                </c:pt>
                <c:pt idx="3149">
                  <c:v>1.00303920880267E-5</c:v>
                </c:pt>
                <c:pt idx="3150">
                  <c:v>2.00607841760534E-5</c:v>
                </c:pt>
                <c:pt idx="3151">
                  <c:v>1.00303920880267E-5</c:v>
                </c:pt>
                <c:pt idx="3152">
                  <c:v>1.00303920880267E-5</c:v>
                </c:pt>
                <c:pt idx="3153">
                  <c:v>1.00303920880267E-5</c:v>
                </c:pt>
                <c:pt idx="3154">
                  <c:v>1.00303920880267E-5</c:v>
                </c:pt>
                <c:pt idx="3155">
                  <c:v>3.00911762640801E-5</c:v>
                </c:pt>
                <c:pt idx="3156">
                  <c:v>2.00607841760534E-5</c:v>
                </c:pt>
                <c:pt idx="3157">
                  <c:v>2.00607841760534E-5</c:v>
                </c:pt>
                <c:pt idx="3158">
                  <c:v>3.00911762640801E-5</c:v>
                </c:pt>
                <c:pt idx="3159">
                  <c:v>2.00607841760534E-5</c:v>
                </c:pt>
                <c:pt idx="3160">
                  <c:v>2.00607841760534E-5</c:v>
                </c:pt>
                <c:pt idx="3161">
                  <c:v>2.00607841760534E-5</c:v>
                </c:pt>
                <c:pt idx="3162">
                  <c:v>2.00607841760534E-5</c:v>
                </c:pt>
                <c:pt idx="3163">
                  <c:v>2.00607841760534E-5</c:v>
                </c:pt>
                <c:pt idx="3164">
                  <c:v>4.01215683521068E-5</c:v>
                </c:pt>
                <c:pt idx="3165">
                  <c:v>4.01215683521068E-5</c:v>
                </c:pt>
                <c:pt idx="3166">
                  <c:v>1.00303920880267E-5</c:v>
                </c:pt>
                <c:pt idx="3167">
                  <c:v>2.00607841760534E-5</c:v>
                </c:pt>
                <c:pt idx="3168">
                  <c:v>4.01215683521068E-5</c:v>
                </c:pt>
                <c:pt idx="3169">
                  <c:v>1.00303920880267E-5</c:v>
                </c:pt>
                <c:pt idx="3170">
                  <c:v>2.00607841760534E-5</c:v>
                </c:pt>
                <c:pt idx="3171">
                  <c:v>2.00607841760534E-5</c:v>
                </c:pt>
                <c:pt idx="3172">
                  <c:v>1.00303920880267E-5</c:v>
                </c:pt>
                <c:pt idx="3173">
                  <c:v>2.00607841760534E-5</c:v>
                </c:pt>
                <c:pt idx="3174">
                  <c:v>2.00607841760534E-5</c:v>
                </c:pt>
                <c:pt idx="3175">
                  <c:v>2.00607841760534E-5</c:v>
                </c:pt>
                <c:pt idx="3176">
                  <c:v>1.00303920880267E-5</c:v>
                </c:pt>
                <c:pt idx="3177">
                  <c:v>1.00303920880267E-5</c:v>
                </c:pt>
                <c:pt idx="3178">
                  <c:v>3.00911762640801E-5</c:v>
                </c:pt>
                <c:pt idx="3179">
                  <c:v>1.00303920880267E-5</c:v>
                </c:pt>
                <c:pt idx="3180">
                  <c:v>1.00303920880267E-5</c:v>
                </c:pt>
                <c:pt idx="3181">
                  <c:v>3.00911762640801E-5</c:v>
                </c:pt>
                <c:pt idx="3182">
                  <c:v>1.00303920880267E-5</c:v>
                </c:pt>
                <c:pt idx="3183">
                  <c:v>2.00607841760534E-5</c:v>
                </c:pt>
                <c:pt idx="3184">
                  <c:v>1.00303920880267E-5</c:v>
                </c:pt>
                <c:pt idx="3185">
                  <c:v>4.01215683521068E-5</c:v>
                </c:pt>
                <c:pt idx="3186">
                  <c:v>1.00303920880267E-5</c:v>
                </c:pt>
                <c:pt idx="3187">
                  <c:v>3.00911762640801E-5</c:v>
                </c:pt>
                <c:pt idx="3188">
                  <c:v>1.00303920880267E-5</c:v>
                </c:pt>
                <c:pt idx="3189">
                  <c:v>3.00911762640801E-5</c:v>
                </c:pt>
                <c:pt idx="3190">
                  <c:v>6.01823525281603E-5</c:v>
                </c:pt>
                <c:pt idx="3191">
                  <c:v>2.00607841760534E-5</c:v>
                </c:pt>
                <c:pt idx="3192">
                  <c:v>1.00303920880267E-5</c:v>
                </c:pt>
                <c:pt idx="3193">
                  <c:v>5.01519604401336E-5</c:v>
                </c:pt>
                <c:pt idx="3194">
                  <c:v>4.01215683521068E-5</c:v>
                </c:pt>
                <c:pt idx="3195">
                  <c:v>1.00303920880267E-5</c:v>
                </c:pt>
                <c:pt idx="3196">
                  <c:v>2.00607841760534E-5</c:v>
                </c:pt>
                <c:pt idx="3197">
                  <c:v>1.00303920880267E-5</c:v>
                </c:pt>
                <c:pt idx="3198">
                  <c:v>2.00607841760534E-5</c:v>
                </c:pt>
                <c:pt idx="3199">
                  <c:v>5.01519604401336E-5</c:v>
                </c:pt>
                <c:pt idx="3200">
                  <c:v>3.00911762640801E-5</c:v>
                </c:pt>
                <c:pt idx="3201">
                  <c:v>3.00911762640801E-5</c:v>
                </c:pt>
                <c:pt idx="3202">
                  <c:v>1.00303920880267E-5</c:v>
                </c:pt>
                <c:pt idx="3203">
                  <c:v>6.01823525281603E-5</c:v>
                </c:pt>
                <c:pt idx="3204">
                  <c:v>4.01215683521068E-5</c:v>
                </c:pt>
                <c:pt idx="3205">
                  <c:v>3.00911762640801E-5</c:v>
                </c:pt>
                <c:pt idx="3206">
                  <c:v>3.00911762640801E-5</c:v>
                </c:pt>
                <c:pt idx="3207">
                  <c:v>1.00303920880267E-5</c:v>
                </c:pt>
                <c:pt idx="3208">
                  <c:v>1.00303920880267E-5</c:v>
                </c:pt>
                <c:pt idx="3209">
                  <c:v>3.00911762640801E-5</c:v>
                </c:pt>
                <c:pt idx="3210">
                  <c:v>1.00303920880267E-5</c:v>
                </c:pt>
                <c:pt idx="3211">
                  <c:v>1.00303920880267E-5</c:v>
                </c:pt>
                <c:pt idx="3212">
                  <c:v>5.01519604401336E-5</c:v>
                </c:pt>
                <c:pt idx="3213">
                  <c:v>3.00911762640801E-5</c:v>
                </c:pt>
                <c:pt idx="3214">
                  <c:v>1.00303920880267E-5</c:v>
                </c:pt>
                <c:pt idx="3215">
                  <c:v>1.00303920880267E-5</c:v>
                </c:pt>
                <c:pt idx="3216">
                  <c:v>2.00607841760534E-5</c:v>
                </c:pt>
                <c:pt idx="3217">
                  <c:v>2.00607841760534E-5</c:v>
                </c:pt>
                <c:pt idx="3218">
                  <c:v>2.00607841760534E-5</c:v>
                </c:pt>
                <c:pt idx="3219">
                  <c:v>1.00303920880267E-5</c:v>
                </c:pt>
                <c:pt idx="3220">
                  <c:v>3.00911762640801E-5</c:v>
                </c:pt>
                <c:pt idx="3221">
                  <c:v>4.01215683521068E-5</c:v>
                </c:pt>
                <c:pt idx="3222">
                  <c:v>1.00303920880267E-5</c:v>
                </c:pt>
                <c:pt idx="3223">
                  <c:v>2.00607841760534E-5</c:v>
                </c:pt>
                <c:pt idx="3224">
                  <c:v>3.00911762640801E-5</c:v>
                </c:pt>
                <c:pt idx="3225">
                  <c:v>2.00607841760534E-5</c:v>
                </c:pt>
                <c:pt idx="3226">
                  <c:v>1.00303920880267E-5</c:v>
                </c:pt>
                <c:pt idx="3227">
                  <c:v>2.00607841760534E-5</c:v>
                </c:pt>
                <c:pt idx="3228">
                  <c:v>1.00303920880267E-5</c:v>
                </c:pt>
                <c:pt idx="3229">
                  <c:v>2.00607841760534E-5</c:v>
                </c:pt>
                <c:pt idx="3230">
                  <c:v>1.00303920880267E-5</c:v>
                </c:pt>
                <c:pt idx="3231">
                  <c:v>1.00303920880267E-5</c:v>
                </c:pt>
                <c:pt idx="3232">
                  <c:v>1.00303920880267E-5</c:v>
                </c:pt>
                <c:pt idx="3233">
                  <c:v>1.00303920880267E-5</c:v>
                </c:pt>
                <c:pt idx="3234">
                  <c:v>3.00911762640801E-5</c:v>
                </c:pt>
                <c:pt idx="3235">
                  <c:v>1.00303920880267E-5</c:v>
                </c:pt>
                <c:pt idx="3236">
                  <c:v>3.00911762640801E-5</c:v>
                </c:pt>
                <c:pt idx="3237">
                  <c:v>2.00607841760534E-5</c:v>
                </c:pt>
                <c:pt idx="3238">
                  <c:v>1.00303920880267E-5</c:v>
                </c:pt>
                <c:pt idx="3239">
                  <c:v>2.00607841760534E-5</c:v>
                </c:pt>
                <c:pt idx="3240">
                  <c:v>1.00303920880267E-5</c:v>
                </c:pt>
                <c:pt idx="3241">
                  <c:v>1.00303920880267E-5</c:v>
                </c:pt>
                <c:pt idx="3242">
                  <c:v>3.00911762640801E-5</c:v>
                </c:pt>
                <c:pt idx="3243">
                  <c:v>1.00303920880267E-5</c:v>
                </c:pt>
                <c:pt idx="3244">
                  <c:v>3.00911762640801E-5</c:v>
                </c:pt>
                <c:pt idx="3245">
                  <c:v>1.00303920880267E-5</c:v>
                </c:pt>
                <c:pt idx="3246">
                  <c:v>1.00303920880267E-5</c:v>
                </c:pt>
                <c:pt idx="3247">
                  <c:v>2.00607841760534E-5</c:v>
                </c:pt>
                <c:pt idx="3248">
                  <c:v>2.00607841760534E-5</c:v>
                </c:pt>
                <c:pt idx="3249">
                  <c:v>2.00607841760534E-5</c:v>
                </c:pt>
                <c:pt idx="3250">
                  <c:v>3.00911762640801E-5</c:v>
                </c:pt>
                <c:pt idx="3251">
                  <c:v>2.00607841760534E-5</c:v>
                </c:pt>
                <c:pt idx="3252">
                  <c:v>2.00607841760534E-5</c:v>
                </c:pt>
                <c:pt idx="3253">
                  <c:v>2.00607841760534E-5</c:v>
                </c:pt>
                <c:pt idx="3254">
                  <c:v>2.00607841760534E-5</c:v>
                </c:pt>
                <c:pt idx="3255">
                  <c:v>2.00607841760534E-5</c:v>
                </c:pt>
                <c:pt idx="3256">
                  <c:v>1.00303920880267E-5</c:v>
                </c:pt>
                <c:pt idx="3257">
                  <c:v>2.00607841760534E-5</c:v>
                </c:pt>
                <c:pt idx="3258">
                  <c:v>1.00303920880267E-5</c:v>
                </c:pt>
                <c:pt idx="3259">
                  <c:v>1.00303920880267E-5</c:v>
                </c:pt>
                <c:pt idx="3260">
                  <c:v>3.00911762640801E-5</c:v>
                </c:pt>
                <c:pt idx="3261">
                  <c:v>1.00303920880267E-5</c:v>
                </c:pt>
                <c:pt idx="3262">
                  <c:v>3.00911762640801E-5</c:v>
                </c:pt>
                <c:pt idx="3263">
                  <c:v>2.00607841760534E-5</c:v>
                </c:pt>
                <c:pt idx="3264">
                  <c:v>1.00303920880267E-5</c:v>
                </c:pt>
                <c:pt idx="3265">
                  <c:v>2.00607841760534E-5</c:v>
                </c:pt>
                <c:pt idx="3266">
                  <c:v>4.01215683521068E-5</c:v>
                </c:pt>
                <c:pt idx="3267">
                  <c:v>1.00303920880267E-5</c:v>
                </c:pt>
                <c:pt idx="3268">
                  <c:v>3.00911762640801E-5</c:v>
                </c:pt>
                <c:pt idx="3269">
                  <c:v>1.00303920880267E-5</c:v>
                </c:pt>
                <c:pt idx="3270">
                  <c:v>1.00303920880267E-5</c:v>
                </c:pt>
                <c:pt idx="3271">
                  <c:v>3.00911762640801E-5</c:v>
                </c:pt>
                <c:pt idx="3272">
                  <c:v>2.00607841760534E-5</c:v>
                </c:pt>
                <c:pt idx="3273">
                  <c:v>2.00607841760534E-5</c:v>
                </c:pt>
                <c:pt idx="3274">
                  <c:v>2.00607841760534E-5</c:v>
                </c:pt>
                <c:pt idx="3275">
                  <c:v>3.00911762640801E-5</c:v>
                </c:pt>
                <c:pt idx="3276">
                  <c:v>2.00607841760534E-5</c:v>
                </c:pt>
                <c:pt idx="3277">
                  <c:v>2.00607841760534E-5</c:v>
                </c:pt>
                <c:pt idx="3278">
                  <c:v>1.00303920880267E-5</c:v>
                </c:pt>
                <c:pt idx="3279">
                  <c:v>3.00911762640801E-5</c:v>
                </c:pt>
                <c:pt idx="3280">
                  <c:v>1.00303920880267E-5</c:v>
                </c:pt>
                <c:pt idx="3281">
                  <c:v>1.00303920880267E-5</c:v>
                </c:pt>
                <c:pt idx="3282">
                  <c:v>1.00303920880267E-5</c:v>
                </c:pt>
                <c:pt idx="3283">
                  <c:v>2.00607841760534E-5</c:v>
                </c:pt>
                <c:pt idx="3284">
                  <c:v>1.00303920880267E-5</c:v>
                </c:pt>
                <c:pt idx="3285">
                  <c:v>2.00607841760534E-5</c:v>
                </c:pt>
                <c:pt idx="3286">
                  <c:v>1.00303920880267E-5</c:v>
                </c:pt>
                <c:pt idx="3287">
                  <c:v>1.00303920880267E-5</c:v>
                </c:pt>
                <c:pt idx="3288">
                  <c:v>1.00303920880267E-5</c:v>
                </c:pt>
                <c:pt idx="3289">
                  <c:v>1.00303920880267E-5</c:v>
                </c:pt>
                <c:pt idx="3290">
                  <c:v>1.00303920880267E-5</c:v>
                </c:pt>
                <c:pt idx="3291">
                  <c:v>1.00303920880267E-5</c:v>
                </c:pt>
                <c:pt idx="3292">
                  <c:v>2.00607841760534E-5</c:v>
                </c:pt>
                <c:pt idx="3293">
                  <c:v>1.00303920880267E-5</c:v>
                </c:pt>
                <c:pt idx="3294">
                  <c:v>2.00607841760534E-5</c:v>
                </c:pt>
                <c:pt idx="3295">
                  <c:v>2.00607841760534E-5</c:v>
                </c:pt>
                <c:pt idx="3296">
                  <c:v>1.00303920880267E-5</c:v>
                </c:pt>
                <c:pt idx="3297">
                  <c:v>3.00911762640801E-5</c:v>
                </c:pt>
                <c:pt idx="3298">
                  <c:v>1.00303920880267E-5</c:v>
                </c:pt>
                <c:pt idx="3299">
                  <c:v>1.00303920880267E-5</c:v>
                </c:pt>
                <c:pt idx="3300">
                  <c:v>6.01823525281603E-5</c:v>
                </c:pt>
                <c:pt idx="3301">
                  <c:v>3.00911762640801E-5</c:v>
                </c:pt>
                <c:pt idx="3302">
                  <c:v>2.00607841760534E-5</c:v>
                </c:pt>
                <c:pt idx="3303">
                  <c:v>1.00303920880267E-5</c:v>
                </c:pt>
                <c:pt idx="3304">
                  <c:v>1.00303920880267E-5</c:v>
                </c:pt>
                <c:pt idx="3305">
                  <c:v>2.00607841760534E-5</c:v>
                </c:pt>
                <c:pt idx="3306">
                  <c:v>1.00303920880267E-5</c:v>
                </c:pt>
                <c:pt idx="3307">
                  <c:v>1.00303920880267E-5</c:v>
                </c:pt>
                <c:pt idx="3308">
                  <c:v>2.00607841760534E-5</c:v>
                </c:pt>
                <c:pt idx="3309">
                  <c:v>4.01215683521068E-5</c:v>
                </c:pt>
                <c:pt idx="3310">
                  <c:v>2.00607841760534E-5</c:v>
                </c:pt>
                <c:pt idx="3311">
                  <c:v>2.00607841760534E-5</c:v>
                </c:pt>
                <c:pt idx="3312">
                  <c:v>1.00303920880267E-5</c:v>
                </c:pt>
                <c:pt idx="3313">
                  <c:v>1.00303920880267E-5</c:v>
                </c:pt>
                <c:pt idx="3314">
                  <c:v>1.00303920880267E-5</c:v>
                </c:pt>
                <c:pt idx="3315">
                  <c:v>2.00607841760534E-5</c:v>
                </c:pt>
                <c:pt idx="3316">
                  <c:v>2.00607841760534E-5</c:v>
                </c:pt>
                <c:pt idx="3317">
                  <c:v>2.00607841760534E-5</c:v>
                </c:pt>
                <c:pt idx="3318">
                  <c:v>1.00303920880267E-5</c:v>
                </c:pt>
                <c:pt idx="3319">
                  <c:v>1.00303920880267E-5</c:v>
                </c:pt>
                <c:pt idx="3320">
                  <c:v>1.00303920880267E-5</c:v>
                </c:pt>
                <c:pt idx="3321">
                  <c:v>2.00607841760534E-5</c:v>
                </c:pt>
                <c:pt idx="3322">
                  <c:v>3.00911762640801E-5</c:v>
                </c:pt>
                <c:pt idx="3323">
                  <c:v>1.00303920880267E-5</c:v>
                </c:pt>
                <c:pt idx="3324">
                  <c:v>1.00303920880267E-5</c:v>
                </c:pt>
                <c:pt idx="3325">
                  <c:v>1.00303920880267E-5</c:v>
                </c:pt>
                <c:pt idx="3326">
                  <c:v>2.00607841760534E-5</c:v>
                </c:pt>
                <c:pt idx="3327">
                  <c:v>1.00303920880267E-5</c:v>
                </c:pt>
                <c:pt idx="3328">
                  <c:v>5.01519604401336E-5</c:v>
                </c:pt>
                <c:pt idx="3329">
                  <c:v>3.00911762640801E-5</c:v>
                </c:pt>
                <c:pt idx="3330">
                  <c:v>1.00303920880267E-5</c:v>
                </c:pt>
                <c:pt idx="3331">
                  <c:v>2.00607841760534E-5</c:v>
                </c:pt>
                <c:pt idx="3332">
                  <c:v>1.00303920880267E-5</c:v>
                </c:pt>
                <c:pt idx="3333">
                  <c:v>2.00607841760534E-5</c:v>
                </c:pt>
                <c:pt idx="3334">
                  <c:v>1.00303920880267E-5</c:v>
                </c:pt>
                <c:pt idx="3335">
                  <c:v>1.00303920880267E-5</c:v>
                </c:pt>
                <c:pt idx="3336">
                  <c:v>2.00607841760534E-5</c:v>
                </c:pt>
                <c:pt idx="3337">
                  <c:v>2.00607841760534E-5</c:v>
                </c:pt>
                <c:pt idx="3338">
                  <c:v>2.00607841760534E-5</c:v>
                </c:pt>
                <c:pt idx="3339">
                  <c:v>2.00607841760534E-5</c:v>
                </c:pt>
                <c:pt idx="3340">
                  <c:v>3.00911762640801E-5</c:v>
                </c:pt>
                <c:pt idx="3341">
                  <c:v>1.00303920880267E-5</c:v>
                </c:pt>
                <c:pt idx="3342">
                  <c:v>2.00607841760534E-5</c:v>
                </c:pt>
                <c:pt idx="3343">
                  <c:v>1.00303920880267E-5</c:v>
                </c:pt>
                <c:pt idx="3344">
                  <c:v>1.00303920880267E-5</c:v>
                </c:pt>
                <c:pt idx="3345">
                  <c:v>1.00303920880267E-5</c:v>
                </c:pt>
                <c:pt idx="3346">
                  <c:v>1.00303920880267E-5</c:v>
                </c:pt>
                <c:pt idx="3347">
                  <c:v>1.00303920880267E-5</c:v>
                </c:pt>
                <c:pt idx="3348">
                  <c:v>1.00303920880267E-5</c:v>
                </c:pt>
                <c:pt idx="3349">
                  <c:v>3.00911762640801E-5</c:v>
                </c:pt>
                <c:pt idx="3350">
                  <c:v>2.00607841760534E-5</c:v>
                </c:pt>
                <c:pt idx="3351">
                  <c:v>1.00303920880267E-5</c:v>
                </c:pt>
                <c:pt idx="3352">
                  <c:v>3.00911762640801E-5</c:v>
                </c:pt>
                <c:pt idx="3353">
                  <c:v>1.00303920880267E-5</c:v>
                </c:pt>
                <c:pt idx="3354">
                  <c:v>1.00303920880267E-5</c:v>
                </c:pt>
                <c:pt idx="3355">
                  <c:v>2.00607841760534E-5</c:v>
                </c:pt>
                <c:pt idx="3356">
                  <c:v>1.00303920880267E-5</c:v>
                </c:pt>
                <c:pt idx="3357">
                  <c:v>2.00607841760534E-5</c:v>
                </c:pt>
                <c:pt idx="3358">
                  <c:v>1.00303920880267E-5</c:v>
                </c:pt>
                <c:pt idx="3359">
                  <c:v>1.00303920880267E-5</c:v>
                </c:pt>
                <c:pt idx="3360">
                  <c:v>1.00303920880267E-5</c:v>
                </c:pt>
                <c:pt idx="3361">
                  <c:v>1.00303920880267E-5</c:v>
                </c:pt>
                <c:pt idx="3362">
                  <c:v>1.00303920880267E-5</c:v>
                </c:pt>
                <c:pt idx="3363">
                  <c:v>1.00303920880267E-5</c:v>
                </c:pt>
                <c:pt idx="3364">
                  <c:v>2.00607841760534E-5</c:v>
                </c:pt>
                <c:pt idx="3365">
                  <c:v>3.00911762640801E-5</c:v>
                </c:pt>
                <c:pt idx="3366">
                  <c:v>1.00303920880267E-5</c:v>
                </c:pt>
                <c:pt idx="3367">
                  <c:v>2.00607841760534E-5</c:v>
                </c:pt>
                <c:pt idx="3368">
                  <c:v>3.00911762640801E-5</c:v>
                </c:pt>
                <c:pt idx="3369">
                  <c:v>2.00607841760534E-5</c:v>
                </c:pt>
                <c:pt idx="3370">
                  <c:v>1.00303920880267E-5</c:v>
                </c:pt>
                <c:pt idx="3371">
                  <c:v>1.00303920880267E-5</c:v>
                </c:pt>
                <c:pt idx="3372">
                  <c:v>1.00303920880267E-5</c:v>
                </c:pt>
                <c:pt idx="3373">
                  <c:v>2.00607841760534E-5</c:v>
                </c:pt>
                <c:pt idx="3374">
                  <c:v>1.00303920880267E-5</c:v>
                </c:pt>
                <c:pt idx="3375">
                  <c:v>1.00303920880267E-5</c:v>
                </c:pt>
                <c:pt idx="3376">
                  <c:v>3.00911762640801E-5</c:v>
                </c:pt>
                <c:pt idx="3377">
                  <c:v>1.00303920880267E-5</c:v>
                </c:pt>
                <c:pt idx="3378">
                  <c:v>1.00303920880267E-5</c:v>
                </c:pt>
                <c:pt idx="3379">
                  <c:v>2.00607841760534E-5</c:v>
                </c:pt>
                <c:pt idx="3380">
                  <c:v>2.00607841760534E-5</c:v>
                </c:pt>
                <c:pt idx="3381">
                  <c:v>1.00303920880267E-5</c:v>
                </c:pt>
                <c:pt idx="3382">
                  <c:v>1.00303920880267E-5</c:v>
                </c:pt>
                <c:pt idx="3383">
                  <c:v>1.00303920880267E-5</c:v>
                </c:pt>
                <c:pt idx="3384">
                  <c:v>1.00303920880267E-5</c:v>
                </c:pt>
                <c:pt idx="3385">
                  <c:v>1.00303920880267E-5</c:v>
                </c:pt>
                <c:pt idx="3386">
                  <c:v>1.00303920880267E-5</c:v>
                </c:pt>
                <c:pt idx="3387">
                  <c:v>3.00911762640801E-5</c:v>
                </c:pt>
                <c:pt idx="3388">
                  <c:v>1.00303920880267E-5</c:v>
                </c:pt>
                <c:pt idx="3389">
                  <c:v>2.00607841760534E-5</c:v>
                </c:pt>
                <c:pt idx="3390">
                  <c:v>2.00607841760534E-5</c:v>
                </c:pt>
                <c:pt idx="3391">
                  <c:v>1.00303920880267E-5</c:v>
                </c:pt>
                <c:pt idx="3392">
                  <c:v>2.00607841760534E-5</c:v>
                </c:pt>
                <c:pt idx="3393">
                  <c:v>2.00607841760534E-5</c:v>
                </c:pt>
                <c:pt idx="3394">
                  <c:v>1.00303920880267E-5</c:v>
                </c:pt>
                <c:pt idx="3395">
                  <c:v>1.00303920880267E-5</c:v>
                </c:pt>
                <c:pt idx="3396">
                  <c:v>1.00303920880267E-5</c:v>
                </c:pt>
                <c:pt idx="3397">
                  <c:v>2.00607841760534E-5</c:v>
                </c:pt>
                <c:pt idx="3398">
                  <c:v>2.00607841760534E-5</c:v>
                </c:pt>
                <c:pt idx="3399">
                  <c:v>1.00303920880267E-5</c:v>
                </c:pt>
                <c:pt idx="3400">
                  <c:v>1.00303920880267E-5</c:v>
                </c:pt>
                <c:pt idx="3401">
                  <c:v>1.00303920880267E-5</c:v>
                </c:pt>
                <c:pt idx="3402">
                  <c:v>1.00303920880267E-5</c:v>
                </c:pt>
                <c:pt idx="3403">
                  <c:v>1.00303920880267E-5</c:v>
                </c:pt>
                <c:pt idx="3404">
                  <c:v>3.00911762640801E-5</c:v>
                </c:pt>
                <c:pt idx="3405">
                  <c:v>1.00303920880267E-5</c:v>
                </c:pt>
                <c:pt idx="3406">
                  <c:v>2.00607841760534E-5</c:v>
                </c:pt>
                <c:pt idx="3407">
                  <c:v>1.00303920880267E-5</c:v>
                </c:pt>
                <c:pt idx="3408">
                  <c:v>1.00303920880267E-5</c:v>
                </c:pt>
                <c:pt idx="3409">
                  <c:v>2.00607841760534E-5</c:v>
                </c:pt>
                <c:pt idx="3410">
                  <c:v>2.00607841760534E-5</c:v>
                </c:pt>
                <c:pt idx="3411">
                  <c:v>1.00303920880267E-5</c:v>
                </c:pt>
                <c:pt idx="3412">
                  <c:v>1.00303920880267E-5</c:v>
                </c:pt>
                <c:pt idx="3413">
                  <c:v>1.00303920880267E-5</c:v>
                </c:pt>
                <c:pt idx="3414">
                  <c:v>1.00303920880267E-5</c:v>
                </c:pt>
                <c:pt idx="3415">
                  <c:v>2.00607841760534E-5</c:v>
                </c:pt>
                <c:pt idx="3416">
                  <c:v>5.01519604401336E-5</c:v>
                </c:pt>
                <c:pt idx="3417">
                  <c:v>1.00303920880267E-5</c:v>
                </c:pt>
                <c:pt idx="3418">
                  <c:v>2.00607841760534E-5</c:v>
                </c:pt>
                <c:pt idx="3419">
                  <c:v>1.00303920880267E-5</c:v>
                </c:pt>
                <c:pt idx="3420">
                  <c:v>2.00607841760534E-5</c:v>
                </c:pt>
                <c:pt idx="3421">
                  <c:v>1.00303920880267E-5</c:v>
                </c:pt>
                <c:pt idx="3422">
                  <c:v>1.00303920880267E-5</c:v>
                </c:pt>
                <c:pt idx="3423">
                  <c:v>2.00607841760534E-5</c:v>
                </c:pt>
                <c:pt idx="3424">
                  <c:v>2.00607841760534E-5</c:v>
                </c:pt>
                <c:pt idx="3425">
                  <c:v>1.00303920880267E-5</c:v>
                </c:pt>
                <c:pt idx="3426">
                  <c:v>1.00303920880267E-5</c:v>
                </c:pt>
                <c:pt idx="3427">
                  <c:v>1.00303920880267E-5</c:v>
                </c:pt>
                <c:pt idx="3428">
                  <c:v>1.00303920880267E-5</c:v>
                </c:pt>
                <c:pt idx="3429">
                  <c:v>1.00303920880267E-5</c:v>
                </c:pt>
                <c:pt idx="3430">
                  <c:v>1.00303920880267E-5</c:v>
                </c:pt>
                <c:pt idx="3431">
                  <c:v>1.00303920880267E-5</c:v>
                </c:pt>
                <c:pt idx="3432">
                  <c:v>1.00303920880267E-5</c:v>
                </c:pt>
                <c:pt idx="3433">
                  <c:v>1.00303920880267E-5</c:v>
                </c:pt>
                <c:pt idx="3434">
                  <c:v>1.00303920880267E-5</c:v>
                </c:pt>
                <c:pt idx="3435">
                  <c:v>2.00607841760534E-5</c:v>
                </c:pt>
                <c:pt idx="3436">
                  <c:v>1.00303920880267E-5</c:v>
                </c:pt>
                <c:pt idx="3437">
                  <c:v>1.00303920880267E-5</c:v>
                </c:pt>
                <c:pt idx="3438">
                  <c:v>1.00303920880267E-5</c:v>
                </c:pt>
                <c:pt idx="3439">
                  <c:v>1.00303920880267E-5</c:v>
                </c:pt>
                <c:pt idx="3440">
                  <c:v>2.00607841760534E-5</c:v>
                </c:pt>
                <c:pt idx="3441">
                  <c:v>2.00607841760534E-5</c:v>
                </c:pt>
                <c:pt idx="3442">
                  <c:v>2.00607841760534E-5</c:v>
                </c:pt>
                <c:pt idx="3443">
                  <c:v>1.00303920880267E-5</c:v>
                </c:pt>
                <c:pt idx="3444">
                  <c:v>2.00607841760534E-5</c:v>
                </c:pt>
                <c:pt idx="3445">
                  <c:v>1.00303920880267E-5</c:v>
                </c:pt>
                <c:pt idx="3446">
                  <c:v>2.00607841760534E-5</c:v>
                </c:pt>
                <c:pt idx="3447">
                  <c:v>1.00303920880267E-5</c:v>
                </c:pt>
                <c:pt idx="3448">
                  <c:v>1.00303920880267E-5</c:v>
                </c:pt>
                <c:pt idx="3449">
                  <c:v>1.00303920880267E-5</c:v>
                </c:pt>
                <c:pt idx="3450">
                  <c:v>1.00303920880267E-5</c:v>
                </c:pt>
                <c:pt idx="3451">
                  <c:v>1.00303920880267E-5</c:v>
                </c:pt>
                <c:pt idx="3452">
                  <c:v>2.00607841760534E-5</c:v>
                </c:pt>
                <c:pt idx="3453">
                  <c:v>1.00303920880267E-5</c:v>
                </c:pt>
                <c:pt idx="3454">
                  <c:v>1.00303920880267E-5</c:v>
                </c:pt>
                <c:pt idx="3455">
                  <c:v>1.00303920880267E-5</c:v>
                </c:pt>
                <c:pt idx="3456">
                  <c:v>3.00911762640801E-5</c:v>
                </c:pt>
                <c:pt idx="3457">
                  <c:v>1.00303920880267E-5</c:v>
                </c:pt>
                <c:pt idx="3458">
                  <c:v>1.00303920880267E-5</c:v>
                </c:pt>
                <c:pt idx="3459">
                  <c:v>1.00303920880267E-5</c:v>
                </c:pt>
                <c:pt idx="3460">
                  <c:v>1.00303920880267E-5</c:v>
                </c:pt>
                <c:pt idx="3461">
                  <c:v>5.01519604401336E-5</c:v>
                </c:pt>
                <c:pt idx="3462">
                  <c:v>1.00303920880267E-5</c:v>
                </c:pt>
                <c:pt idx="3463">
                  <c:v>2.00607841760534E-5</c:v>
                </c:pt>
                <c:pt idx="3464">
                  <c:v>1.00303920880267E-5</c:v>
                </c:pt>
                <c:pt idx="3465">
                  <c:v>1.00303920880267E-5</c:v>
                </c:pt>
                <c:pt idx="3466">
                  <c:v>2.00607841760534E-5</c:v>
                </c:pt>
                <c:pt idx="3467">
                  <c:v>1.00303920880267E-5</c:v>
                </c:pt>
                <c:pt idx="3468">
                  <c:v>1.00303920880267E-5</c:v>
                </c:pt>
                <c:pt idx="3469">
                  <c:v>1.00303920880267E-5</c:v>
                </c:pt>
                <c:pt idx="3470">
                  <c:v>2.00607841760534E-5</c:v>
                </c:pt>
                <c:pt idx="3471">
                  <c:v>1.00303920880267E-5</c:v>
                </c:pt>
                <c:pt idx="3472">
                  <c:v>1.00303920880267E-5</c:v>
                </c:pt>
                <c:pt idx="3473">
                  <c:v>1.00303920880267E-5</c:v>
                </c:pt>
                <c:pt idx="3474">
                  <c:v>2.00607841760534E-5</c:v>
                </c:pt>
                <c:pt idx="3475">
                  <c:v>1.00303920880267E-5</c:v>
                </c:pt>
                <c:pt idx="3476">
                  <c:v>1.00303920880267E-5</c:v>
                </c:pt>
                <c:pt idx="3477">
                  <c:v>2.00607841760534E-5</c:v>
                </c:pt>
                <c:pt idx="3478">
                  <c:v>1.00303920880267E-5</c:v>
                </c:pt>
                <c:pt idx="3479">
                  <c:v>1.00303920880267E-5</c:v>
                </c:pt>
                <c:pt idx="3480">
                  <c:v>2.00607841760534E-5</c:v>
                </c:pt>
                <c:pt idx="3481">
                  <c:v>1.00303920880267E-5</c:v>
                </c:pt>
                <c:pt idx="3482">
                  <c:v>1.00303920880267E-5</c:v>
                </c:pt>
                <c:pt idx="3483">
                  <c:v>2.00607841760534E-5</c:v>
                </c:pt>
                <c:pt idx="3484">
                  <c:v>1.00303920880267E-5</c:v>
                </c:pt>
                <c:pt idx="3485">
                  <c:v>1.00303920880267E-5</c:v>
                </c:pt>
                <c:pt idx="3486">
                  <c:v>1.00303920880267E-5</c:v>
                </c:pt>
                <c:pt idx="3487">
                  <c:v>1.00303920880267E-5</c:v>
                </c:pt>
                <c:pt idx="3488">
                  <c:v>1.00303920880267E-5</c:v>
                </c:pt>
                <c:pt idx="3489">
                  <c:v>1.00303920880267E-5</c:v>
                </c:pt>
                <c:pt idx="3490">
                  <c:v>1.00303920880267E-5</c:v>
                </c:pt>
                <c:pt idx="3491">
                  <c:v>1.00303920880267E-5</c:v>
                </c:pt>
                <c:pt idx="3492">
                  <c:v>1.00303920880267E-5</c:v>
                </c:pt>
                <c:pt idx="3493">
                  <c:v>3.00911762640801E-5</c:v>
                </c:pt>
                <c:pt idx="3494">
                  <c:v>1.00303920880267E-5</c:v>
                </c:pt>
                <c:pt idx="3495">
                  <c:v>1.00303920880267E-5</c:v>
                </c:pt>
                <c:pt idx="3496">
                  <c:v>2.00607841760534E-5</c:v>
                </c:pt>
                <c:pt idx="3497">
                  <c:v>1.00303920880267E-5</c:v>
                </c:pt>
                <c:pt idx="3498">
                  <c:v>1.00303920880267E-5</c:v>
                </c:pt>
                <c:pt idx="3499">
                  <c:v>1.00303920880267E-5</c:v>
                </c:pt>
                <c:pt idx="3500">
                  <c:v>1.00303920880267E-5</c:v>
                </c:pt>
                <c:pt idx="3501">
                  <c:v>1.00303920880267E-5</c:v>
                </c:pt>
                <c:pt idx="3502">
                  <c:v>1.00303920880267E-5</c:v>
                </c:pt>
                <c:pt idx="3503">
                  <c:v>1.00303920880267E-5</c:v>
                </c:pt>
                <c:pt idx="3504">
                  <c:v>1.00303920880267E-5</c:v>
                </c:pt>
                <c:pt idx="3505">
                  <c:v>2.00607841760534E-5</c:v>
                </c:pt>
                <c:pt idx="3506">
                  <c:v>2.00607841760534E-5</c:v>
                </c:pt>
                <c:pt idx="3507">
                  <c:v>2.00607841760534E-5</c:v>
                </c:pt>
                <c:pt idx="3508">
                  <c:v>2.00607841760534E-5</c:v>
                </c:pt>
                <c:pt idx="3509">
                  <c:v>1.00303920880267E-5</c:v>
                </c:pt>
                <c:pt idx="3510">
                  <c:v>1.00303920880267E-5</c:v>
                </c:pt>
                <c:pt idx="3511">
                  <c:v>2.00607841760534E-5</c:v>
                </c:pt>
                <c:pt idx="3512">
                  <c:v>1.00303920880267E-5</c:v>
                </c:pt>
                <c:pt idx="3513">
                  <c:v>2.00607841760534E-5</c:v>
                </c:pt>
                <c:pt idx="3514">
                  <c:v>1.00303920880267E-5</c:v>
                </c:pt>
                <c:pt idx="3515">
                  <c:v>1.00303920880267E-5</c:v>
                </c:pt>
                <c:pt idx="3516">
                  <c:v>1.00303920880267E-5</c:v>
                </c:pt>
                <c:pt idx="3517">
                  <c:v>2.00607841760534E-5</c:v>
                </c:pt>
                <c:pt idx="3518">
                  <c:v>1.00303920880267E-5</c:v>
                </c:pt>
                <c:pt idx="3519">
                  <c:v>1.00303920880267E-5</c:v>
                </c:pt>
                <c:pt idx="3520">
                  <c:v>1.00303920880267E-5</c:v>
                </c:pt>
                <c:pt idx="3521">
                  <c:v>1.00303920880267E-5</c:v>
                </c:pt>
                <c:pt idx="3522">
                  <c:v>2.00607841760534E-5</c:v>
                </c:pt>
                <c:pt idx="3523">
                  <c:v>1.00303920880267E-5</c:v>
                </c:pt>
                <c:pt idx="3524">
                  <c:v>2.00607841760534E-5</c:v>
                </c:pt>
                <c:pt idx="3525">
                  <c:v>2.00607841760534E-5</c:v>
                </c:pt>
                <c:pt idx="3526">
                  <c:v>1.00303920880267E-5</c:v>
                </c:pt>
                <c:pt idx="3527">
                  <c:v>1.00303920880267E-5</c:v>
                </c:pt>
                <c:pt idx="3528">
                  <c:v>1.00303920880267E-5</c:v>
                </c:pt>
                <c:pt idx="3529">
                  <c:v>1.00303920880267E-5</c:v>
                </c:pt>
                <c:pt idx="3530">
                  <c:v>2.00607841760534E-5</c:v>
                </c:pt>
                <c:pt idx="3531">
                  <c:v>2.00607841760534E-5</c:v>
                </c:pt>
                <c:pt idx="3532">
                  <c:v>1.00303920880267E-5</c:v>
                </c:pt>
                <c:pt idx="3533">
                  <c:v>1.00303920880267E-5</c:v>
                </c:pt>
                <c:pt idx="3534">
                  <c:v>1.00303920880267E-5</c:v>
                </c:pt>
                <c:pt idx="3535">
                  <c:v>1.00303920880267E-5</c:v>
                </c:pt>
                <c:pt idx="3536">
                  <c:v>1.00303920880267E-5</c:v>
                </c:pt>
                <c:pt idx="3537">
                  <c:v>1.00303920880267E-5</c:v>
                </c:pt>
                <c:pt idx="3538">
                  <c:v>1.00303920880267E-5</c:v>
                </c:pt>
                <c:pt idx="3539">
                  <c:v>1.00303920880267E-5</c:v>
                </c:pt>
                <c:pt idx="3540">
                  <c:v>1.00303920880267E-5</c:v>
                </c:pt>
                <c:pt idx="3541">
                  <c:v>1.00303920880267E-5</c:v>
                </c:pt>
                <c:pt idx="3542">
                  <c:v>1.00303920880267E-5</c:v>
                </c:pt>
                <c:pt idx="3543">
                  <c:v>1.00303920880267E-5</c:v>
                </c:pt>
                <c:pt idx="3544">
                  <c:v>1.00303920880267E-5</c:v>
                </c:pt>
                <c:pt idx="3545">
                  <c:v>2.00607841760534E-5</c:v>
                </c:pt>
                <c:pt idx="3546">
                  <c:v>1.00303920880267E-5</c:v>
                </c:pt>
                <c:pt idx="3547">
                  <c:v>1.00303920880267E-5</c:v>
                </c:pt>
                <c:pt idx="3548">
                  <c:v>1.00303920880267E-5</c:v>
                </c:pt>
                <c:pt idx="3549">
                  <c:v>1.00303920880267E-5</c:v>
                </c:pt>
                <c:pt idx="3550">
                  <c:v>1.00303920880267E-5</c:v>
                </c:pt>
                <c:pt idx="3551">
                  <c:v>1.00303920880267E-5</c:v>
                </c:pt>
                <c:pt idx="3552">
                  <c:v>2.00607841760534E-5</c:v>
                </c:pt>
                <c:pt idx="3553">
                  <c:v>1.00303920880267E-5</c:v>
                </c:pt>
                <c:pt idx="3554">
                  <c:v>1.00303920880267E-5</c:v>
                </c:pt>
                <c:pt idx="3555">
                  <c:v>1.00303920880267E-5</c:v>
                </c:pt>
                <c:pt idx="3556">
                  <c:v>1.00303920880267E-5</c:v>
                </c:pt>
                <c:pt idx="3557">
                  <c:v>1.00303920880267E-5</c:v>
                </c:pt>
                <c:pt idx="3558">
                  <c:v>2.00607841760534E-5</c:v>
                </c:pt>
                <c:pt idx="3559">
                  <c:v>1.00303920880267E-5</c:v>
                </c:pt>
                <c:pt idx="3560">
                  <c:v>1.00303920880267E-5</c:v>
                </c:pt>
                <c:pt idx="3561">
                  <c:v>2.00607841760534E-5</c:v>
                </c:pt>
                <c:pt idx="3562">
                  <c:v>1.00303920880267E-5</c:v>
                </c:pt>
                <c:pt idx="3563">
                  <c:v>1.00303920880267E-5</c:v>
                </c:pt>
                <c:pt idx="3564">
                  <c:v>1.00303920880267E-5</c:v>
                </c:pt>
                <c:pt idx="3565">
                  <c:v>1.00303920880267E-5</c:v>
                </c:pt>
                <c:pt idx="3566">
                  <c:v>2.00607841760534E-5</c:v>
                </c:pt>
                <c:pt idx="3567">
                  <c:v>1.00303920880267E-5</c:v>
                </c:pt>
                <c:pt idx="3568">
                  <c:v>1.00303920880267E-5</c:v>
                </c:pt>
                <c:pt idx="3569">
                  <c:v>1.00303920880267E-5</c:v>
                </c:pt>
                <c:pt idx="3570">
                  <c:v>1.00303920880267E-5</c:v>
                </c:pt>
                <c:pt idx="3571">
                  <c:v>1.00303920880267E-5</c:v>
                </c:pt>
                <c:pt idx="3572">
                  <c:v>1.00303920880267E-5</c:v>
                </c:pt>
                <c:pt idx="3573">
                  <c:v>1.00303920880267E-5</c:v>
                </c:pt>
                <c:pt idx="3574">
                  <c:v>1.00303920880267E-5</c:v>
                </c:pt>
                <c:pt idx="3575">
                  <c:v>1.00303920880267E-5</c:v>
                </c:pt>
                <c:pt idx="3576">
                  <c:v>1.00303920880267E-5</c:v>
                </c:pt>
                <c:pt idx="3577">
                  <c:v>1.00303920880267E-5</c:v>
                </c:pt>
                <c:pt idx="3578">
                  <c:v>1.00303920880267E-5</c:v>
                </c:pt>
                <c:pt idx="3579">
                  <c:v>1.00303920880267E-5</c:v>
                </c:pt>
                <c:pt idx="3580">
                  <c:v>1.00303920880267E-5</c:v>
                </c:pt>
                <c:pt idx="3581">
                  <c:v>1.00303920880267E-5</c:v>
                </c:pt>
                <c:pt idx="3582">
                  <c:v>1.00303920880267E-5</c:v>
                </c:pt>
                <c:pt idx="3583">
                  <c:v>1.00303920880267E-5</c:v>
                </c:pt>
                <c:pt idx="3584">
                  <c:v>1.00303920880267E-5</c:v>
                </c:pt>
                <c:pt idx="3585">
                  <c:v>1.00303920880267E-5</c:v>
                </c:pt>
                <c:pt idx="3586">
                  <c:v>1.00303920880267E-5</c:v>
                </c:pt>
                <c:pt idx="3587">
                  <c:v>1.00303920880267E-5</c:v>
                </c:pt>
                <c:pt idx="3588">
                  <c:v>1.00303920880267E-5</c:v>
                </c:pt>
                <c:pt idx="3589">
                  <c:v>1.00303920880267E-5</c:v>
                </c:pt>
                <c:pt idx="3590">
                  <c:v>2.00607841760534E-5</c:v>
                </c:pt>
                <c:pt idx="3591">
                  <c:v>1.00303920880267E-5</c:v>
                </c:pt>
                <c:pt idx="3592">
                  <c:v>1.00303920880267E-5</c:v>
                </c:pt>
                <c:pt idx="3593">
                  <c:v>1.00303920880267E-5</c:v>
                </c:pt>
                <c:pt idx="3594">
                  <c:v>1.00303920880267E-5</c:v>
                </c:pt>
                <c:pt idx="3595">
                  <c:v>1.00303920880267E-5</c:v>
                </c:pt>
                <c:pt idx="3596">
                  <c:v>1.00303920880267E-5</c:v>
                </c:pt>
                <c:pt idx="3597">
                  <c:v>2.00607841760534E-5</c:v>
                </c:pt>
                <c:pt idx="3598">
                  <c:v>1.00303920880267E-5</c:v>
                </c:pt>
                <c:pt idx="3599">
                  <c:v>1.00303920880267E-5</c:v>
                </c:pt>
                <c:pt idx="3600">
                  <c:v>1.00303920880267E-5</c:v>
                </c:pt>
                <c:pt idx="3601">
                  <c:v>1.00303920880267E-5</c:v>
                </c:pt>
                <c:pt idx="3602">
                  <c:v>1.00303920880267E-5</c:v>
                </c:pt>
                <c:pt idx="3603">
                  <c:v>1.00303920880267E-5</c:v>
                </c:pt>
                <c:pt idx="3604">
                  <c:v>1.00303920880267E-5</c:v>
                </c:pt>
                <c:pt idx="3605">
                  <c:v>1.00303920880267E-5</c:v>
                </c:pt>
                <c:pt idx="3606">
                  <c:v>1.00303920880267E-5</c:v>
                </c:pt>
                <c:pt idx="3607">
                  <c:v>1.00303920880267E-5</c:v>
                </c:pt>
                <c:pt idx="3608">
                  <c:v>1.00303920880267E-5</c:v>
                </c:pt>
                <c:pt idx="3609">
                  <c:v>1.00303920880267E-5</c:v>
                </c:pt>
                <c:pt idx="3610">
                  <c:v>1.00303920880267E-5</c:v>
                </c:pt>
                <c:pt idx="3611">
                  <c:v>2.00607841760534E-5</c:v>
                </c:pt>
                <c:pt idx="3612">
                  <c:v>1.00303920880267E-5</c:v>
                </c:pt>
                <c:pt idx="3613">
                  <c:v>1.00303920880267E-5</c:v>
                </c:pt>
                <c:pt idx="3614">
                  <c:v>1.00303920880267E-5</c:v>
                </c:pt>
                <c:pt idx="3615">
                  <c:v>1.00303920880267E-5</c:v>
                </c:pt>
                <c:pt idx="3616">
                  <c:v>1.00303920880267E-5</c:v>
                </c:pt>
                <c:pt idx="3617">
                  <c:v>1.00303920880267E-5</c:v>
                </c:pt>
                <c:pt idx="3618">
                  <c:v>2.00607841760534E-5</c:v>
                </c:pt>
                <c:pt idx="3619">
                  <c:v>1.00303920880267E-5</c:v>
                </c:pt>
                <c:pt idx="3620">
                  <c:v>1.00303920880267E-5</c:v>
                </c:pt>
                <c:pt idx="3621">
                  <c:v>1.00303920880267E-5</c:v>
                </c:pt>
                <c:pt idx="3622">
                  <c:v>1.00303920880267E-5</c:v>
                </c:pt>
                <c:pt idx="3623">
                  <c:v>1.00303920880267E-5</c:v>
                </c:pt>
                <c:pt idx="3624">
                  <c:v>1.00303920880267E-5</c:v>
                </c:pt>
                <c:pt idx="3625">
                  <c:v>1.00303920880267E-5</c:v>
                </c:pt>
                <c:pt idx="3626">
                  <c:v>1.00303920880267E-5</c:v>
                </c:pt>
                <c:pt idx="3627">
                  <c:v>1.00303920880267E-5</c:v>
                </c:pt>
                <c:pt idx="3628">
                  <c:v>1.00303920880267E-5</c:v>
                </c:pt>
                <c:pt idx="3629">
                  <c:v>1.00303920880267E-5</c:v>
                </c:pt>
                <c:pt idx="3630">
                  <c:v>1.00303920880267E-5</c:v>
                </c:pt>
                <c:pt idx="3631">
                  <c:v>1.00303920880267E-5</c:v>
                </c:pt>
                <c:pt idx="3632">
                  <c:v>1.00303920880267E-5</c:v>
                </c:pt>
                <c:pt idx="3633">
                  <c:v>1.00303920880267E-5</c:v>
                </c:pt>
                <c:pt idx="3634">
                  <c:v>1.00303920880267E-5</c:v>
                </c:pt>
                <c:pt idx="3635">
                  <c:v>1.00303920880267E-5</c:v>
                </c:pt>
                <c:pt idx="3636">
                  <c:v>1.00303920880267E-5</c:v>
                </c:pt>
                <c:pt idx="3637">
                  <c:v>1.00303920880267E-5</c:v>
                </c:pt>
                <c:pt idx="3638">
                  <c:v>1.00303920880267E-5</c:v>
                </c:pt>
                <c:pt idx="3639">
                  <c:v>1.00303920880267E-5</c:v>
                </c:pt>
                <c:pt idx="3640">
                  <c:v>1.00303920880267E-5</c:v>
                </c:pt>
                <c:pt idx="3641">
                  <c:v>1.00303920880267E-5</c:v>
                </c:pt>
                <c:pt idx="3642">
                  <c:v>1.00303920880267E-5</c:v>
                </c:pt>
                <c:pt idx="3643">
                  <c:v>1.00303920880267E-5</c:v>
                </c:pt>
                <c:pt idx="3644">
                  <c:v>1.00303920880267E-5</c:v>
                </c:pt>
                <c:pt idx="3645">
                  <c:v>1.00303920880267E-5</c:v>
                </c:pt>
                <c:pt idx="3646">
                  <c:v>1.00303920880267E-5</c:v>
                </c:pt>
                <c:pt idx="3647">
                  <c:v>1.00303920880267E-5</c:v>
                </c:pt>
                <c:pt idx="3648">
                  <c:v>1.00303920880267E-5</c:v>
                </c:pt>
                <c:pt idx="3649">
                  <c:v>1.00303920880267E-5</c:v>
                </c:pt>
                <c:pt idx="3650">
                  <c:v>1.00303920880267E-5</c:v>
                </c:pt>
                <c:pt idx="3651">
                  <c:v>1.00303920880267E-5</c:v>
                </c:pt>
                <c:pt idx="3652">
                  <c:v>1.00303920880267E-5</c:v>
                </c:pt>
                <c:pt idx="3653">
                  <c:v>1.00303920880267E-5</c:v>
                </c:pt>
                <c:pt idx="3654">
                  <c:v>1.00303920880267E-5</c:v>
                </c:pt>
                <c:pt idx="3655">
                  <c:v>1.00303920880267E-5</c:v>
                </c:pt>
                <c:pt idx="3656">
                  <c:v>1.00303920880267E-5</c:v>
                </c:pt>
                <c:pt idx="3657">
                  <c:v>1.00303920880267E-5</c:v>
                </c:pt>
                <c:pt idx="3658">
                  <c:v>1.00303920880267E-5</c:v>
                </c:pt>
                <c:pt idx="3659">
                  <c:v>1.00303920880267E-5</c:v>
                </c:pt>
                <c:pt idx="3660">
                  <c:v>1.00303920880267E-5</c:v>
                </c:pt>
                <c:pt idx="3661">
                  <c:v>1.00303920880267E-5</c:v>
                </c:pt>
                <c:pt idx="3662">
                  <c:v>1.00303920880267E-5</c:v>
                </c:pt>
                <c:pt idx="3663">
                  <c:v>1.00303920880267E-5</c:v>
                </c:pt>
                <c:pt idx="3664">
                  <c:v>1.00303920880267E-5</c:v>
                </c:pt>
                <c:pt idx="3665">
                  <c:v>1.00303920880267E-5</c:v>
                </c:pt>
                <c:pt idx="3666">
                  <c:v>1.00303920880267E-5</c:v>
                </c:pt>
                <c:pt idx="3667">
                  <c:v>1.00303920880267E-5</c:v>
                </c:pt>
                <c:pt idx="3668">
                  <c:v>1.00303920880267E-5</c:v>
                </c:pt>
                <c:pt idx="3669">
                  <c:v>1.00303920880267E-5</c:v>
                </c:pt>
                <c:pt idx="3670">
                  <c:v>1.00303920880267E-5</c:v>
                </c:pt>
                <c:pt idx="3671">
                  <c:v>1.00303920880267E-5</c:v>
                </c:pt>
                <c:pt idx="3672">
                  <c:v>1.00303920880267E-5</c:v>
                </c:pt>
                <c:pt idx="3673">
                  <c:v>1.00303920880267E-5</c:v>
                </c:pt>
                <c:pt idx="3674">
                  <c:v>1.00303920880267E-5</c:v>
                </c:pt>
                <c:pt idx="3675">
                  <c:v>1.00303920880267E-5</c:v>
                </c:pt>
                <c:pt idx="3676">
                  <c:v>1.00303920880267E-5</c:v>
                </c:pt>
                <c:pt idx="3677">
                  <c:v>1.00303920880267E-5</c:v>
                </c:pt>
                <c:pt idx="3678">
                  <c:v>1.00303920880267E-5</c:v>
                </c:pt>
                <c:pt idx="3679">
                  <c:v>1.00303920880267E-5</c:v>
                </c:pt>
                <c:pt idx="3680">
                  <c:v>1.00303920880267E-5</c:v>
                </c:pt>
                <c:pt idx="3681">
                  <c:v>1.00303920880267E-5</c:v>
                </c:pt>
                <c:pt idx="3682">
                  <c:v>1.00303920880267E-5</c:v>
                </c:pt>
              </c:numCache>
            </c:numRef>
          </c:yVal>
          <c:smooth val="0"/>
        </c:ser>
        <c:ser>
          <c:idx val="2"/>
          <c:order val="2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Sheet4!$K:$K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8221.0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8255.0</c:v>
                </c:pt>
                <c:pt idx="65">
                  <c:v>64.0</c:v>
                </c:pt>
                <c:pt idx="66">
                  <c:v>65.0</c:v>
                </c:pt>
                <c:pt idx="67">
                  <c:v>66.0</c:v>
                </c:pt>
                <c:pt idx="68">
                  <c:v>67.0</c:v>
                </c:pt>
                <c:pt idx="69">
                  <c:v>68.0</c:v>
                </c:pt>
                <c:pt idx="70">
                  <c:v>69.0</c:v>
                </c:pt>
                <c:pt idx="71">
                  <c:v>70.0</c:v>
                </c:pt>
                <c:pt idx="72">
                  <c:v>71.0</c:v>
                </c:pt>
                <c:pt idx="73">
                  <c:v>72.0</c:v>
                </c:pt>
                <c:pt idx="74">
                  <c:v>73.0</c:v>
                </c:pt>
                <c:pt idx="75">
                  <c:v>74.0</c:v>
                </c:pt>
                <c:pt idx="76">
                  <c:v>75.0</c:v>
                </c:pt>
                <c:pt idx="77">
                  <c:v>8267.0</c:v>
                </c:pt>
                <c:pt idx="78">
                  <c:v>76.0</c:v>
                </c:pt>
                <c:pt idx="79">
                  <c:v>77.0</c:v>
                </c:pt>
                <c:pt idx="80">
                  <c:v>78.0</c:v>
                </c:pt>
                <c:pt idx="81">
                  <c:v>79.0</c:v>
                </c:pt>
                <c:pt idx="82">
                  <c:v>80.0</c:v>
                </c:pt>
                <c:pt idx="83">
                  <c:v>81.0</c:v>
                </c:pt>
                <c:pt idx="84">
                  <c:v>82.0</c:v>
                </c:pt>
                <c:pt idx="85">
                  <c:v>83.0</c:v>
                </c:pt>
                <c:pt idx="86">
                  <c:v>84.0</c:v>
                </c:pt>
                <c:pt idx="87">
                  <c:v>85.0</c:v>
                </c:pt>
                <c:pt idx="88">
                  <c:v>86.0</c:v>
                </c:pt>
                <c:pt idx="89">
                  <c:v>87.0</c:v>
                </c:pt>
                <c:pt idx="90">
                  <c:v>88.0</c:v>
                </c:pt>
                <c:pt idx="91">
                  <c:v>89.0</c:v>
                </c:pt>
                <c:pt idx="92">
                  <c:v>90.0</c:v>
                </c:pt>
                <c:pt idx="93">
                  <c:v>91.0</c:v>
                </c:pt>
                <c:pt idx="94">
                  <c:v>92.0</c:v>
                </c:pt>
                <c:pt idx="95">
                  <c:v>93.0</c:v>
                </c:pt>
                <c:pt idx="96">
                  <c:v>94.0</c:v>
                </c:pt>
                <c:pt idx="97">
                  <c:v>8286.0</c:v>
                </c:pt>
                <c:pt idx="98">
                  <c:v>95.0</c:v>
                </c:pt>
                <c:pt idx="99">
                  <c:v>96.0</c:v>
                </c:pt>
                <c:pt idx="100">
                  <c:v>97.0</c:v>
                </c:pt>
                <c:pt idx="101">
                  <c:v>98.0</c:v>
                </c:pt>
                <c:pt idx="102">
                  <c:v>99.0</c:v>
                </c:pt>
                <c:pt idx="103">
                  <c:v>100.0</c:v>
                </c:pt>
                <c:pt idx="104">
                  <c:v>101.0</c:v>
                </c:pt>
                <c:pt idx="105">
                  <c:v>102.0</c:v>
                </c:pt>
                <c:pt idx="106">
                  <c:v>103.0</c:v>
                </c:pt>
                <c:pt idx="107">
                  <c:v>104.0</c:v>
                </c:pt>
                <c:pt idx="108">
                  <c:v>105.0</c:v>
                </c:pt>
                <c:pt idx="109">
                  <c:v>106.0</c:v>
                </c:pt>
                <c:pt idx="110">
                  <c:v>107.0</c:v>
                </c:pt>
                <c:pt idx="111">
                  <c:v>108.0</c:v>
                </c:pt>
                <c:pt idx="112">
                  <c:v>109.0</c:v>
                </c:pt>
                <c:pt idx="113">
                  <c:v>110.0</c:v>
                </c:pt>
                <c:pt idx="114">
                  <c:v>111.0</c:v>
                </c:pt>
                <c:pt idx="115">
                  <c:v>112.0</c:v>
                </c:pt>
                <c:pt idx="116">
                  <c:v>113.0</c:v>
                </c:pt>
                <c:pt idx="117">
                  <c:v>114.0</c:v>
                </c:pt>
                <c:pt idx="118">
                  <c:v>115.0</c:v>
                </c:pt>
                <c:pt idx="119">
                  <c:v>116.0</c:v>
                </c:pt>
                <c:pt idx="120">
                  <c:v>117.0</c:v>
                </c:pt>
                <c:pt idx="121">
                  <c:v>118.0</c:v>
                </c:pt>
                <c:pt idx="122">
                  <c:v>119.0</c:v>
                </c:pt>
                <c:pt idx="123">
                  <c:v>120.0</c:v>
                </c:pt>
                <c:pt idx="124">
                  <c:v>121.0</c:v>
                </c:pt>
                <c:pt idx="125">
                  <c:v>122.0</c:v>
                </c:pt>
                <c:pt idx="126">
                  <c:v>123.0</c:v>
                </c:pt>
                <c:pt idx="127">
                  <c:v>124.0</c:v>
                </c:pt>
                <c:pt idx="128">
                  <c:v>125.0</c:v>
                </c:pt>
                <c:pt idx="129">
                  <c:v>126.0</c:v>
                </c:pt>
                <c:pt idx="130">
                  <c:v>127.0</c:v>
                </c:pt>
                <c:pt idx="131">
                  <c:v>128.0</c:v>
                </c:pt>
                <c:pt idx="132">
                  <c:v>129.0</c:v>
                </c:pt>
                <c:pt idx="133">
                  <c:v>130.0</c:v>
                </c:pt>
                <c:pt idx="134">
                  <c:v>131.0</c:v>
                </c:pt>
                <c:pt idx="135">
                  <c:v>132.0</c:v>
                </c:pt>
                <c:pt idx="136">
                  <c:v>133.0</c:v>
                </c:pt>
                <c:pt idx="137">
                  <c:v>134.0</c:v>
                </c:pt>
                <c:pt idx="138">
                  <c:v>135.0</c:v>
                </c:pt>
                <c:pt idx="139">
                  <c:v>136.0</c:v>
                </c:pt>
                <c:pt idx="140">
                  <c:v>137.0</c:v>
                </c:pt>
                <c:pt idx="141">
                  <c:v>138.0</c:v>
                </c:pt>
                <c:pt idx="142">
                  <c:v>139.0</c:v>
                </c:pt>
                <c:pt idx="143">
                  <c:v>140.0</c:v>
                </c:pt>
                <c:pt idx="144">
                  <c:v>141.0</c:v>
                </c:pt>
                <c:pt idx="145">
                  <c:v>142.0</c:v>
                </c:pt>
                <c:pt idx="146">
                  <c:v>143.0</c:v>
                </c:pt>
                <c:pt idx="147">
                  <c:v>144.0</c:v>
                </c:pt>
                <c:pt idx="148">
                  <c:v>145.0</c:v>
                </c:pt>
                <c:pt idx="149">
                  <c:v>146.0</c:v>
                </c:pt>
                <c:pt idx="150">
                  <c:v>147.0</c:v>
                </c:pt>
                <c:pt idx="151">
                  <c:v>148.0</c:v>
                </c:pt>
                <c:pt idx="152">
                  <c:v>149.0</c:v>
                </c:pt>
                <c:pt idx="153">
                  <c:v>8341.0</c:v>
                </c:pt>
                <c:pt idx="154">
                  <c:v>150.0</c:v>
                </c:pt>
                <c:pt idx="155">
                  <c:v>151.0</c:v>
                </c:pt>
                <c:pt idx="156">
                  <c:v>152.0</c:v>
                </c:pt>
                <c:pt idx="157">
                  <c:v>153.0</c:v>
                </c:pt>
                <c:pt idx="158">
                  <c:v>154.0</c:v>
                </c:pt>
                <c:pt idx="159">
                  <c:v>155.0</c:v>
                </c:pt>
                <c:pt idx="160">
                  <c:v>156.0</c:v>
                </c:pt>
                <c:pt idx="161">
                  <c:v>157.0</c:v>
                </c:pt>
                <c:pt idx="162">
                  <c:v>158.0</c:v>
                </c:pt>
                <c:pt idx="163">
                  <c:v>159.0</c:v>
                </c:pt>
                <c:pt idx="164">
                  <c:v>160.0</c:v>
                </c:pt>
                <c:pt idx="165">
                  <c:v>161.0</c:v>
                </c:pt>
                <c:pt idx="166">
                  <c:v>162.0</c:v>
                </c:pt>
                <c:pt idx="167">
                  <c:v>163.0</c:v>
                </c:pt>
                <c:pt idx="168">
                  <c:v>164.0</c:v>
                </c:pt>
                <c:pt idx="169">
                  <c:v>165.0</c:v>
                </c:pt>
                <c:pt idx="170">
                  <c:v>166.0</c:v>
                </c:pt>
                <c:pt idx="171">
                  <c:v>167.0</c:v>
                </c:pt>
                <c:pt idx="172">
                  <c:v>8359.0</c:v>
                </c:pt>
                <c:pt idx="173">
                  <c:v>168.0</c:v>
                </c:pt>
                <c:pt idx="174">
                  <c:v>169.0</c:v>
                </c:pt>
                <c:pt idx="175">
                  <c:v>170.0</c:v>
                </c:pt>
                <c:pt idx="176">
                  <c:v>171.0</c:v>
                </c:pt>
                <c:pt idx="177">
                  <c:v>172.0</c:v>
                </c:pt>
                <c:pt idx="178">
                  <c:v>173.0</c:v>
                </c:pt>
                <c:pt idx="179">
                  <c:v>174.0</c:v>
                </c:pt>
                <c:pt idx="180">
                  <c:v>175.0</c:v>
                </c:pt>
                <c:pt idx="181">
                  <c:v>176.0</c:v>
                </c:pt>
                <c:pt idx="182">
                  <c:v>177.0</c:v>
                </c:pt>
                <c:pt idx="183">
                  <c:v>178.0</c:v>
                </c:pt>
                <c:pt idx="184">
                  <c:v>179.0</c:v>
                </c:pt>
                <c:pt idx="185">
                  <c:v>180.0</c:v>
                </c:pt>
                <c:pt idx="186">
                  <c:v>181.0</c:v>
                </c:pt>
                <c:pt idx="187">
                  <c:v>182.0</c:v>
                </c:pt>
                <c:pt idx="188">
                  <c:v>183.0</c:v>
                </c:pt>
                <c:pt idx="189">
                  <c:v>184.0</c:v>
                </c:pt>
                <c:pt idx="190">
                  <c:v>185.0</c:v>
                </c:pt>
                <c:pt idx="191">
                  <c:v>186.0</c:v>
                </c:pt>
                <c:pt idx="192">
                  <c:v>187.0</c:v>
                </c:pt>
                <c:pt idx="193">
                  <c:v>188.0</c:v>
                </c:pt>
                <c:pt idx="194">
                  <c:v>189.0</c:v>
                </c:pt>
                <c:pt idx="195">
                  <c:v>190.0</c:v>
                </c:pt>
                <c:pt idx="196">
                  <c:v>191.0</c:v>
                </c:pt>
                <c:pt idx="197">
                  <c:v>192.0</c:v>
                </c:pt>
                <c:pt idx="198">
                  <c:v>193.0</c:v>
                </c:pt>
                <c:pt idx="199">
                  <c:v>194.0</c:v>
                </c:pt>
                <c:pt idx="200">
                  <c:v>195.0</c:v>
                </c:pt>
                <c:pt idx="201">
                  <c:v>196.0</c:v>
                </c:pt>
                <c:pt idx="202">
                  <c:v>197.0</c:v>
                </c:pt>
                <c:pt idx="203">
                  <c:v>198.0</c:v>
                </c:pt>
                <c:pt idx="204">
                  <c:v>199.0</c:v>
                </c:pt>
                <c:pt idx="205">
                  <c:v>200.0</c:v>
                </c:pt>
                <c:pt idx="206">
                  <c:v>201.0</c:v>
                </c:pt>
                <c:pt idx="207">
                  <c:v>202.0</c:v>
                </c:pt>
                <c:pt idx="208">
                  <c:v>203.0</c:v>
                </c:pt>
                <c:pt idx="209">
                  <c:v>204.0</c:v>
                </c:pt>
                <c:pt idx="210">
                  <c:v>205.0</c:v>
                </c:pt>
                <c:pt idx="211">
                  <c:v>206.0</c:v>
                </c:pt>
                <c:pt idx="212">
                  <c:v>207.0</c:v>
                </c:pt>
                <c:pt idx="213">
                  <c:v>208.0</c:v>
                </c:pt>
                <c:pt idx="214">
                  <c:v>209.0</c:v>
                </c:pt>
                <c:pt idx="215">
                  <c:v>210.0</c:v>
                </c:pt>
                <c:pt idx="216">
                  <c:v>211.0</c:v>
                </c:pt>
                <c:pt idx="217">
                  <c:v>212.0</c:v>
                </c:pt>
                <c:pt idx="218">
                  <c:v>213.0</c:v>
                </c:pt>
                <c:pt idx="219">
                  <c:v>214.0</c:v>
                </c:pt>
                <c:pt idx="220">
                  <c:v>215.0</c:v>
                </c:pt>
                <c:pt idx="221">
                  <c:v>216.0</c:v>
                </c:pt>
                <c:pt idx="222">
                  <c:v>8408.0</c:v>
                </c:pt>
                <c:pt idx="223">
                  <c:v>217.0</c:v>
                </c:pt>
                <c:pt idx="224">
                  <c:v>218.0</c:v>
                </c:pt>
                <c:pt idx="225">
                  <c:v>8410.0</c:v>
                </c:pt>
                <c:pt idx="226">
                  <c:v>219.0</c:v>
                </c:pt>
                <c:pt idx="227">
                  <c:v>220.0</c:v>
                </c:pt>
                <c:pt idx="228">
                  <c:v>221.0</c:v>
                </c:pt>
                <c:pt idx="229">
                  <c:v>222.0</c:v>
                </c:pt>
                <c:pt idx="230">
                  <c:v>223.0</c:v>
                </c:pt>
                <c:pt idx="231">
                  <c:v>224.0</c:v>
                </c:pt>
                <c:pt idx="232">
                  <c:v>225.0</c:v>
                </c:pt>
                <c:pt idx="233">
                  <c:v>226.0</c:v>
                </c:pt>
                <c:pt idx="234">
                  <c:v>227.0</c:v>
                </c:pt>
                <c:pt idx="235">
                  <c:v>228.0</c:v>
                </c:pt>
                <c:pt idx="236">
                  <c:v>229.0</c:v>
                </c:pt>
                <c:pt idx="237">
                  <c:v>230.0</c:v>
                </c:pt>
                <c:pt idx="238">
                  <c:v>231.0</c:v>
                </c:pt>
                <c:pt idx="239">
                  <c:v>232.0</c:v>
                </c:pt>
                <c:pt idx="240">
                  <c:v>233.0</c:v>
                </c:pt>
                <c:pt idx="241">
                  <c:v>234.0</c:v>
                </c:pt>
                <c:pt idx="242">
                  <c:v>235.0</c:v>
                </c:pt>
                <c:pt idx="243">
                  <c:v>236.0</c:v>
                </c:pt>
                <c:pt idx="244">
                  <c:v>237.0</c:v>
                </c:pt>
                <c:pt idx="245">
                  <c:v>238.0</c:v>
                </c:pt>
                <c:pt idx="246">
                  <c:v>239.0</c:v>
                </c:pt>
                <c:pt idx="247">
                  <c:v>240.0</c:v>
                </c:pt>
                <c:pt idx="248">
                  <c:v>241.0</c:v>
                </c:pt>
                <c:pt idx="249">
                  <c:v>242.0</c:v>
                </c:pt>
                <c:pt idx="250">
                  <c:v>243.0</c:v>
                </c:pt>
                <c:pt idx="251">
                  <c:v>244.0</c:v>
                </c:pt>
                <c:pt idx="252">
                  <c:v>245.0</c:v>
                </c:pt>
                <c:pt idx="253">
                  <c:v>246.0</c:v>
                </c:pt>
                <c:pt idx="254">
                  <c:v>247.0</c:v>
                </c:pt>
                <c:pt idx="255">
                  <c:v>248.0</c:v>
                </c:pt>
                <c:pt idx="256">
                  <c:v>249.0</c:v>
                </c:pt>
                <c:pt idx="257">
                  <c:v>250.0</c:v>
                </c:pt>
                <c:pt idx="258">
                  <c:v>251.0</c:v>
                </c:pt>
                <c:pt idx="259">
                  <c:v>252.0</c:v>
                </c:pt>
                <c:pt idx="260">
                  <c:v>253.0</c:v>
                </c:pt>
                <c:pt idx="261">
                  <c:v>254.0</c:v>
                </c:pt>
                <c:pt idx="262">
                  <c:v>255.0</c:v>
                </c:pt>
                <c:pt idx="263">
                  <c:v>256.0</c:v>
                </c:pt>
                <c:pt idx="264">
                  <c:v>257.0</c:v>
                </c:pt>
                <c:pt idx="265">
                  <c:v>258.0</c:v>
                </c:pt>
                <c:pt idx="266">
                  <c:v>259.0</c:v>
                </c:pt>
                <c:pt idx="267">
                  <c:v>260.0</c:v>
                </c:pt>
                <c:pt idx="268">
                  <c:v>261.0</c:v>
                </c:pt>
                <c:pt idx="269">
                  <c:v>262.0</c:v>
                </c:pt>
                <c:pt idx="270">
                  <c:v>263.0</c:v>
                </c:pt>
                <c:pt idx="271">
                  <c:v>264.0</c:v>
                </c:pt>
                <c:pt idx="272">
                  <c:v>265.0</c:v>
                </c:pt>
                <c:pt idx="273">
                  <c:v>266.0</c:v>
                </c:pt>
                <c:pt idx="274">
                  <c:v>267.0</c:v>
                </c:pt>
                <c:pt idx="275">
                  <c:v>268.0</c:v>
                </c:pt>
                <c:pt idx="276">
                  <c:v>269.0</c:v>
                </c:pt>
                <c:pt idx="277">
                  <c:v>270.0</c:v>
                </c:pt>
                <c:pt idx="278">
                  <c:v>271.0</c:v>
                </c:pt>
                <c:pt idx="279">
                  <c:v>272.0</c:v>
                </c:pt>
                <c:pt idx="280">
                  <c:v>273.0</c:v>
                </c:pt>
                <c:pt idx="281">
                  <c:v>274.0</c:v>
                </c:pt>
                <c:pt idx="282">
                  <c:v>275.0</c:v>
                </c:pt>
                <c:pt idx="283">
                  <c:v>276.0</c:v>
                </c:pt>
                <c:pt idx="284">
                  <c:v>277.0</c:v>
                </c:pt>
                <c:pt idx="285">
                  <c:v>278.0</c:v>
                </c:pt>
                <c:pt idx="286">
                  <c:v>279.0</c:v>
                </c:pt>
                <c:pt idx="287">
                  <c:v>280.0</c:v>
                </c:pt>
                <c:pt idx="288">
                  <c:v>281.0</c:v>
                </c:pt>
                <c:pt idx="289">
                  <c:v>282.0</c:v>
                </c:pt>
                <c:pt idx="290">
                  <c:v>283.0</c:v>
                </c:pt>
                <c:pt idx="291">
                  <c:v>284.0</c:v>
                </c:pt>
                <c:pt idx="292">
                  <c:v>285.0</c:v>
                </c:pt>
                <c:pt idx="293">
                  <c:v>286.0</c:v>
                </c:pt>
                <c:pt idx="294">
                  <c:v>287.0</c:v>
                </c:pt>
                <c:pt idx="295">
                  <c:v>288.0</c:v>
                </c:pt>
                <c:pt idx="296">
                  <c:v>289.0</c:v>
                </c:pt>
                <c:pt idx="297">
                  <c:v>290.0</c:v>
                </c:pt>
                <c:pt idx="298">
                  <c:v>291.0</c:v>
                </c:pt>
                <c:pt idx="299">
                  <c:v>292.0</c:v>
                </c:pt>
                <c:pt idx="300">
                  <c:v>293.0</c:v>
                </c:pt>
                <c:pt idx="301">
                  <c:v>294.0</c:v>
                </c:pt>
                <c:pt idx="302">
                  <c:v>295.0</c:v>
                </c:pt>
                <c:pt idx="303">
                  <c:v>296.0</c:v>
                </c:pt>
                <c:pt idx="304">
                  <c:v>297.0</c:v>
                </c:pt>
                <c:pt idx="305">
                  <c:v>298.0</c:v>
                </c:pt>
                <c:pt idx="306">
                  <c:v>299.0</c:v>
                </c:pt>
                <c:pt idx="307">
                  <c:v>300.0</c:v>
                </c:pt>
                <c:pt idx="308">
                  <c:v>301.0</c:v>
                </c:pt>
                <c:pt idx="309">
                  <c:v>302.0</c:v>
                </c:pt>
                <c:pt idx="310">
                  <c:v>303.0</c:v>
                </c:pt>
                <c:pt idx="311">
                  <c:v>304.0</c:v>
                </c:pt>
                <c:pt idx="312">
                  <c:v>8496.0</c:v>
                </c:pt>
                <c:pt idx="313">
                  <c:v>305.0</c:v>
                </c:pt>
                <c:pt idx="314">
                  <c:v>306.0</c:v>
                </c:pt>
                <c:pt idx="315">
                  <c:v>307.0</c:v>
                </c:pt>
                <c:pt idx="316">
                  <c:v>308.0</c:v>
                </c:pt>
                <c:pt idx="317">
                  <c:v>8500.0</c:v>
                </c:pt>
                <c:pt idx="318">
                  <c:v>309.0</c:v>
                </c:pt>
                <c:pt idx="319">
                  <c:v>310.0</c:v>
                </c:pt>
                <c:pt idx="320">
                  <c:v>311.0</c:v>
                </c:pt>
                <c:pt idx="321">
                  <c:v>312.0</c:v>
                </c:pt>
                <c:pt idx="322">
                  <c:v>313.0</c:v>
                </c:pt>
                <c:pt idx="323">
                  <c:v>314.0</c:v>
                </c:pt>
                <c:pt idx="324">
                  <c:v>315.0</c:v>
                </c:pt>
                <c:pt idx="325">
                  <c:v>316.0</c:v>
                </c:pt>
                <c:pt idx="326">
                  <c:v>317.0</c:v>
                </c:pt>
                <c:pt idx="327">
                  <c:v>318.0</c:v>
                </c:pt>
                <c:pt idx="328">
                  <c:v>319.0</c:v>
                </c:pt>
                <c:pt idx="329">
                  <c:v>320.0</c:v>
                </c:pt>
                <c:pt idx="330">
                  <c:v>321.0</c:v>
                </c:pt>
                <c:pt idx="331">
                  <c:v>322.0</c:v>
                </c:pt>
                <c:pt idx="332">
                  <c:v>323.0</c:v>
                </c:pt>
                <c:pt idx="333">
                  <c:v>324.0</c:v>
                </c:pt>
                <c:pt idx="334">
                  <c:v>325.0</c:v>
                </c:pt>
                <c:pt idx="335">
                  <c:v>326.0</c:v>
                </c:pt>
                <c:pt idx="336">
                  <c:v>327.0</c:v>
                </c:pt>
                <c:pt idx="337">
                  <c:v>328.0</c:v>
                </c:pt>
                <c:pt idx="338">
                  <c:v>329.0</c:v>
                </c:pt>
                <c:pt idx="339">
                  <c:v>330.0</c:v>
                </c:pt>
                <c:pt idx="340">
                  <c:v>331.0</c:v>
                </c:pt>
                <c:pt idx="341">
                  <c:v>332.0</c:v>
                </c:pt>
                <c:pt idx="342">
                  <c:v>333.0</c:v>
                </c:pt>
                <c:pt idx="343">
                  <c:v>334.0</c:v>
                </c:pt>
                <c:pt idx="344">
                  <c:v>335.0</c:v>
                </c:pt>
                <c:pt idx="345">
                  <c:v>336.0</c:v>
                </c:pt>
                <c:pt idx="346">
                  <c:v>337.0</c:v>
                </c:pt>
                <c:pt idx="347">
                  <c:v>338.0</c:v>
                </c:pt>
                <c:pt idx="348">
                  <c:v>339.0</c:v>
                </c:pt>
                <c:pt idx="349">
                  <c:v>340.0</c:v>
                </c:pt>
                <c:pt idx="350">
                  <c:v>341.0</c:v>
                </c:pt>
                <c:pt idx="351">
                  <c:v>342.0</c:v>
                </c:pt>
                <c:pt idx="352">
                  <c:v>343.0</c:v>
                </c:pt>
                <c:pt idx="353">
                  <c:v>344.0</c:v>
                </c:pt>
                <c:pt idx="354">
                  <c:v>345.0</c:v>
                </c:pt>
                <c:pt idx="355">
                  <c:v>346.0</c:v>
                </c:pt>
                <c:pt idx="356">
                  <c:v>347.0</c:v>
                </c:pt>
                <c:pt idx="357">
                  <c:v>348.0</c:v>
                </c:pt>
                <c:pt idx="358">
                  <c:v>349.0</c:v>
                </c:pt>
                <c:pt idx="359">
                  <c:v>350.0</c:v>
                </c:pt>
                <c:pt idx="360">
                  <c:v>351.0</c:v>
                </c:pt>
                <c:pt idx="361">
                  <c:v>352.0</c:v>
                </c:pt>
                <c:pt idx="362">
                  <c:v>353.0</c:v>
                </c:pt>
                <c:pt idx="363">
                  <c:v>354.0</c:v>
                </c:pt>
                <c:pt idx="364">
                  <c:v>355.0</c:v>
                </c:pt>
                <c:pt idx="365">
                  <c:v>356.0</c:v>
                </c:pt>
                <c:pt idx="366">
                  <c:v>8548.0</c:v>
                </c:pt>
                <c:pt idx="367">
                  <c:v>357.0</c:v>
                </c:pt>
                <c:pt idx="368">
                  <c:v>358.0</c:v>
                </c:pt>
                <c:pt idx="369">
                  <c:v>359.0</c:v>
                </c:pt>
                <c:pt idx="370">
                  <c:v>360.0</c:v>
                </c:pt>
                <c:pt idx="371">
                  <c:v>8552.0</c:v>
                </c:pt>
                <c:pt idx="372">
                  <c:v>361.0</c:v>
                </c:pt>
                <c:pt idx="373">
                  <c:v>362.0</c:v>
                </c:pt>
                <c:pt idx="374">
                  <c:v>363.0</c:v>
                </c:pt>
                <c:pt idx="375">
                  <c:v>364.0</c:v>
                </c:pt>
                <c:pt idx="376">
                  <c:v>365.0</c:v>
                </c:pt>
                <c:pt idx="377">
                  <c:v>366.0</c:v>
                </c:pt>
                <c:pt idx="378">
                  <c:v>367.0</c:v>
                </c:pt>
                <c:pt idx="379">
                  <c:v>368.0</c:v>
                </c:pt>
                <c:pt idx="380">
                  <c:v>369.0</c:v>
                </c:pt>
                <c:pt idx="381">
                  <c:v>370.0</c:v>
                </c:pt>
                <c:pt idx="382">
                  <c:v>371.0</c:v>
                </c:pt>
                <c:pt idx="383">
                  <c:v>372.0</c:v>
                </c:pt>
                <c:pt idx="384">
                  <c:v>373.0</c:v>
                </c:pt>
                <c:pt idx="385">
                  <c:v>374.0</c:v>
                </c:pt>
                <c:pt idx="386">
                  <c:v>375.0</c:v>
                </c:pt>
                <c:pt idx="387">
                  <c:v>376.0</c:v>
                </c:pt>
                <c:pt idx="388">
                  <c:v>377.0</c:v>
                </c:pt>
                <c:pt idx="389">
                  <c:v>378.0</c:v>
                </c:pt>
                <c:pt idx="390">
                  <c:v>379.0</c:v>
                </c:pt>
                <c:pt idx="391">
                  <c:v>380.0</c:v>
                </c:pt>
                <c:pt idx="392">
                  <c:v>381.0</c:v>
                </c:pt>
                <c:pt idx="393">
                  <c:v>382.0</c:v>
                </c:pt>
                <c:pt idx="394">
                  <c:v>383.0</c:v>
                </c:pt>
                <c:pt idx="395">
                  <c:v>384.0</c:v>
                </c:pt>
                <c:pt idx="396">
                  <c:v>385.0</c:v>
                </c:pt>
                <c:pt idx="397">
                  <c:v>386.0</c:v>
                </c:pt>
                <c:pt idx="398">
                  <c:v>387.0</c:v>
                </c:pt>
                <c:pt idx="399">
                  <c:v>388.0</c:v>
                </c:pt>
                <c:pt idx="400">
                  <c:v>389.0</c:v>
                </c:pt>
                <c:pt idx="401">
                  <c:v>390.0</c:v>
                </c:pt>
                <c:pt idx="402">
                  <c:v>391.0</c:v>
                </c:pt>
                <c:pt idx="403">
                  <c:v>392.0</c:v>
                </c:pt>
                <c:pt idx="404">
                  <c:v>393.0</c:v>
                </c:pt>
                <c:pt idx="405">
                  <c:v>394.0</c:v>
                </c:pt>
                <c:pt idx="406">
                  <c:v>395.0</c:v>
                </c:pt>
                <c:pt idx="407">
                  <c:v>396.0</c:v>
                </c:pt>
                <c:pt idx="408">
                  <c:v>397.0</c:v>
                </c:pt>
                <c:pt idx="409">
                  <c:v>398.0</c:v>
                </c:pt>
                <c:pt idx="410">
                  <c:v>399.0</c:v>
                </c:pt>
                <c:pt idx="411">
                  <c:v>400.0</c:v>
                </c:pt>
                <c:pt idx="412">
                  <c:v>401.0</c:v>
                </c:pt>
                <c:pt idx="413">
                  <c:v>402.0</c:v>
                </c:pt>
                <c:pt idx="414">
                  <c:v>403.0</c:v>
                </c:pt>
                <c:pt idx="415">
                  <c:v>404.0</c:v>
                </c:pt>
                <c:pt idx="416">
                  <c:v>405.0</c:v>
                </c:pt>
                <c:pt idx="417">
                  <c:v>406.0</c:v>
                </c:pt>
                <c:pt idx="418">
                  <c:v>407.0</c:v>
                </c:pt>
                <c:pt idx="419">
                  <c:v>408.0</c:v>
                </c:pt>
                <c:pt idx="420">
                  <c:v>409.0</c:v>
                </c:pt>
                <c:pt idx="421">
                  <c:v>410.0</c:v>
                </c:pt>
                <c:pt idx="422">
                  <c:v>411.0</c:v>
                </c:pt>
                <c:pt idx="423">
                  <c:v>412.0</c:v>
                </c:pt>
                <c:pt idx="424">
                  <c:v>413.0</c:v>
                </c:pt>
                <c:pt idx="425">
                  <c:v>414.0</c:v>
                </c:pt>
                <c:pt idx="426">
                  <c:v>415.0</c:v>
                </c:pt>
                <c:pt idx="427">
                  <c:v>416.0</c:v>
                </c:pt>
                <c:pt idx="428">
                  <c:v>417.0</c:v>
                </c:pt>
                <c:pt idx="429">
                  <c:v>418.0</c:v>
                </c:pt>
                <c:pt idx="430">
                  <c:v>419.0</c:v>
                </c:pt>
                <c:pt idx="431">
                  <c:v>420.0</c:v>
                </c:pt>
                <c:pt idx="432">
                  <c:v>421.0</c:v>
                </c:pt>
                <c:pt idx="433">
                  <c:v>422.0</c:v>
                </c:pt>
                <c:pt idx="434">
                  <c:v>423.0</c:v>
                </c:pt>
                <c:pt idx="435">
                  <c:v>424.0</c:v>
                </c:pt>
                <c:pt idx="436">
                  <c:v>425.0</c:v>
                </c:pt>
                <c:pt idx="437">
                  <c:v>426.0</c:v>
                </c:pt>
                <c:pt idx="438">
                  <c:v>427.0</c:v>
                </c:pt>
                <c:pt idx="439">
                  <c:v>428.0</c:v>
                </c:pt>
                <c:pt idx="440">
                  <c:v>429.0</c:v>
                </c:pt>
                <c:pt idx="441">
                  <c:v>430.0</c:v>
                </c:pt>
                <c:pt idx="442">
                  <c:v>431.0</c:v>
                </c:pt>
                <c:pt idx="443">
                  <c:v>432.0</c:v>
                </c:pt>
                <c:pt idx="444">
                  <c:v>433.0</c:v>
                </c:pt>
                <c:pt idx="445">
                  <c:v>434.0</c:v>
                </c:pt>
                <c:pt idx="446">
                  <c:v>8626.0</c:v>
                </c:pt>
                <c:pt idx="447">
                  <c:v>435.0</c:v>
                </c:pt>
                <c:pt idx="448">
                  <c:v>436.0</c:v>
                </c:pt>
                <c:pt idx="449">
                  <c:v>437.0</c:v>
                </c:pt>
                <c:pt idx="450">
                  <c:v>438.0</c:v>
                </c:pt>
                <c:pt idx="451">
                  <c:v>439.0</c:v>
                </c:pt>
                <c:pt idx="452">
                  <c:v>8631.0</c:v>
                </c:pt>
                <c:pt idx="453">
                  <c:v>440.0</c:v>
                </c:pt>
                <c:pt idx="454">
                  <c:v>441.0</c:v>
                </c:pt>
                <c:pt idx="455">
                  <c:v>442.0</c:v>
                </c:pt>
                <c:pt idx="456">
                  <c:v>443.0</c:v>
                </c:pt>
                <c:pt idx="457">
                  <c:v>444.0</c:v>
                </c:pt>
                <c:pt idx="458">
                  <c:v>445.0</c:v>
                </c:pt>
                <c:pt idx="459">
                  <c:v>446.0</c:v>
                </c:pt>
                <c:pt idx="460">
                  <c:v>447.0</c:v>
                </c:pt>
                <c:pt idx="461">
                  <c:v>448.0</c:v>
                </c:pt>
                <c:pt idx="462">
                  <c:v>449.0</c:v>
                </c:pt>
                <c:pt idx="463">
                  <c:v>450.0</c:v>
                </c:pt>
                <c:pt idx="464">
                  <c:v>451.0</c:v>
                </c:pt>
                <c:pt idx="465">
                  <c:v>452.0</c:v>
                </c:pt>
                <c:pt idx="466">
                  <c:v>453.0</c:v>
                </c:pt>
                <c:pt idx="467">
                  <c:v>454.0</c:v>
                </c:pt>
                <c:pt idx="468">
                  <c:v>455.0</c:v>
                </c:pt>
                <c:pt idx="469">
                  <c:v>456.0</c:v>
                </c:pt>
                <c:pt idx="470">
                  <c:v>457.0</c:v>
                </c:pt>
                <c:pt idx="471">
                  <c:v>458.0</c:v>
                </c:pt>
                <c:pt idx="472">
                  <c:v>459.0</c:v>
                </c:pt>
                <c:pt idx="473">
                  <c:v>460.0</c:v>
                </c:pt>
                <c:pt idx="474">
                  <c:v>461.0</c:v>
                </c:pt>
                <c:pt idx="475">
                  <c:v>462.0</c:v>
                </c:pt>
                <c:pt idx="476">
                  <c:v>463.0</c:v>
                </c:pt>
                <c:pt idx="477">
                  <c:v>464.0</c:v>
                </c:pt>
                <c:pt idx="478">
                  <c:v>465.0</c:v>
                </c:pt>
                <c:pt idx="479">
                  <c:v>466.0</c:v>
                </c:pt>
                <c:pt idx="480">
                  <c:v>467.0</c:v>
                </c:pt>
                <c:pt idx="481">
                  <c:v>468.0</c:v>
                </c:pt>
                <c:pt idx="482">
                  <c:v>469.0</c:v>
                </c:pt>
                <c:pt idx="483">
                  <c:v>470.0</c:v>
                </c:pt>
                <c:pt idx="484">
                  <c:v>471.0</c:v>
                </c:pt>
                <c:pt idx="485">
                  <c:v>472.0</c:v>
                </c:pt>
                <c:pt idx="486">
                  <c:v>473.0</c:v>
                </c:pt>
                <c:pt idx="487">
                  <c:v>474.0</c:v>
                </c:pt>
                <c:pt idx="488">
                  <c:v>475.0</c:v>
                </c:pt>
                <c:pt idx="489">
                  <c:v>476.0</c:v>
                </c:pt>
                <c:pt idx="490">
                  <c:v>477.0</c:v>
                </c:pt>
                <c:pt idx="491">
                  <c:v>478.0</c:v>
                </c:pt>
                <c:pt idx="492">
                  <c:v>8670.0</c:v>
                </c:pt>
                <c:pt idx="493">
                  <c:v>479.0</c:v>
                </c:pt>
                <c:pt idx="494">
                  <c:v>480.0</c:v>
                </c:pt>
                <c:pt idx="495">
                  <c:v>481.0</c:v>
                </c:pt>
                <c:pt idx="496">
                  <c:v>482.0</c:v>
                </c:pt>
                <c:pt idx="497">
                  <c:v>483.0</c:v>
                </c:pt>
                <c:pt idx="498">
                  <c:v>484.0</c:v>
                </c:pt>
                <c:pt idx="499">
                  <c:v>485.0</c:v>
                </c:pt>
                <c:pt idx="500">
                  <c:v>486.0</c:v>
                </c:pt>
                <c:pt idx="501">
                  <c:v>487.0</c:v>
                </c:pt>
                <c:pt idx="502">
                  <c:v>488.0</c:v>
                </c:pt>
                <c:pt idx="503">
                  <c:v>489.0</c:v>
                </c:pt>
                <c:pt idx="504">
                  <c:v>490.0</c:v>
                </c:pt>
                <c:pt idx="505">
                  <c:v>491.0</c:v>
                </c:pt>
                <c:pt idx="506">
                  <c:v>492.0</c:v>
                </c:pt>
                <c:pt idx="507">
                  <c:v>493.0</c:v>
                </c:pt>
                <c:pt idx="508">
                  <c:v>494.0</c:v>
                </c:pt>
                <c:pt idx="509">
                  <c:v>495.0</c:v>
                </c:pt>
                <c:pt idx="510">
                  <c:v>496.0</c:v>
                </c:pt>
                <c:pt idx="511">
                  <c:v>497.0</c:v>
                </c:pt>
                <c:pt idx="512">
                  <c:v>498.0</c:v>
                </c:pt>
                <c:pt idx="513">
                  <c:v>499.0</c:v>
                </c:pt>
                <c:pt idx="514">
                  <c:v>500.0</c:v>
                </c:pt>
                <c:pt idx="515">
                  <c:v>501.0</c:v>
                </c:pt>
                <c:pt idx="516">
                  <c:v>502.0</c:v>
                </c:pt>
                <c:pt idx="517">
                  <c:v>503.0</c:v>
                </c:pt>
                <c:pt idx="518">
                  <c:v>504.0</c:v>
                </c:pt>
                <c:pt idx="519">
                  <c:v>505.0</c:v>
                </c:pt>
                <c:pt idx="520">
                  <c:v>506.0</c:v>
                </c:pt>
                <c:pt idx="521">
                  <c:v>507.0</c:v>
                </c:pt>
                <c:pt idx="522">
                  <c:v>508.0</c:v>
                </c:pt>
                <c:pt idx="523">
                  <c:v>509.0</c:v>
                </c:pt>
                <c:pt idx="524">
                  <c:v>510.0</c:v>
                </c:pt>
                <c:pt idx="525">
                  <c:v>511.0</c:v>
                </c:pt>
                <c:pt idx="526">
                  <c:v>512.0</c:v>
                </c:pt>
                <c:pt idx="527">
                  <c:v>513.0</c:v>
                </c:pt>
                <c:pt idx="528">
                  <c:v>514.0</c:v>
                </c:pt>
                <c:pt idx="529">
                  <c:v>515.0</c:v>
                </c:pt>
                <c:pt idx="530">
                  <c:v>516.0</c:v>
                </c:pt>
                <c:pt idx="531">
                  <c:v>517.0</c:v>
                </c:pt>
                <c:pt idx="532">
                  <c:v>518.0</c:v>
                </c:pt>
                <c:pt idx="533">
                  <c:v>519.0</c:v>
                </c:pt>
                <c:pt idx="534">
                  <c:v>520.0</c:v>
                </c:pt>
                <c:pt idx="535">
                  <c:v>521.0</c:v>
                </c:pt>
                <c:pt idx="536">
                  <c:v>522.0</c:v>
                </c:pt>
                <c:pt idx="537">
                  <c:v>523.0</c:v>
                </c:pt>
                <c:pt idx="538">
                  <c:v>524.0</c:v>
                </c:pt>
                <c:pt idx="539">
                  <c:v>525.0</c:v>
                </c:pt>
                <c:pt idx="540">
                  <c:v>526.0</c:v>
                </c:pt>
                <c:pt idx="541">
                  <c:v>527.0</c:v>
                </c:pt>
                <c:pt idx="542">
                  <c:v>528.0</c:v>
                </c:pt>
                <c:pt idx="543">
                  <c:v>529.0</c:v>
                </c:pt>
                <c:pt idx="544">
                  <c:v>530.0</c:v>
                </c:pt>
                <c:pt idx="545">
                  <c:v>531.0</c:v>
                </c:pt>
                <c:pt idx="546">
                  <c:v>532.0</c:v>
                </c:pt>
                <c:pt idx="547">
                  <c:v>533.0</c:v>
                </c:pt>
                <c:pt idx="548">
                  <c:v>534.0</c:v>
                </c:pt>
                <c:pt idx="549">
                  <c:v>535.0</c:v>
                </c:pt>
                <c:pt idx="550">
                  <c:v>536.0</c:v>
                </c:pt>
                <c:pt idx="551">
                  <c:v>537.0</c:v>
                </c:pt>
                <c:pt idx="552">
                  <c:v>8729.0</c:v>
                </c:pt>
                <c:pt idx="553">
                  <c:v>538.0</c:v>
                </c:pt>
                <c:pt idx="554">
                  <c:v>8730.0</c:v>
                </c:pt>
                <c:pt idx="555">
                  <c:v>539.0</c:v>
                </c:pt>
                <c:pt idx="556">
                  <c:v>540.0</c:v>
                </c:pt>
                <c:pt idx="557">
                  <c:v>541.0</c:v>
                </c:pt>
                <c:pt idx="558">
                  <c:v>542.0</c:v>
                </c:pt>
                <c:pt idx="559">
                  <c:v>543.0</c:v>
                </c:pt>
                <c:pt idx="560">
                  <c:v>544.0</c:v>
                </c:pt>
                <c:pt idx="561">
                  <c:v>545.0</c:v>
                </c:pt>
                <c:pt idx="562">
                  <c:v>546.0</c:v>
                </c:pt>
                <c:pt idx="563">
                  <c:v>547.0</c:v>
                </c:pt>
                <c:pt idx="564">
                  <c:v>548.0</c:v>
                </c:pt>
                <c:pt idx="565">
                  <c:v>549.0</c:v>
                </c:pt>
                <c:pt idx="566">
                  <c:v>550.0</c:v>
                </c:pt>
                <c:pt idx="567">
                  <c:v>551.0</c:v>
                </c:pt>
                <c:pt idx="568">
                  <c:v>552.0</c:v>
                </c:pt>
                <c:pt idx="569">
                  <c:v>553.0</c:v>
                </c:pt>
                <c:pt idx="570">
                  <c:v>554.0</c:v>
                </c:pt>
                <c:pt idx="571">
                  <c:v>555.0</c:v>
                </c:pt>
                <c:pt idx="572">
                  <c:v>556.0</c:v>
                </c:pt>
                <c:pt idx="573">
                  <c:v>557.0</c:v>
                </c:pt>
                <c:pt idx="574">
                  <c:v>558.0</c:v>
                </c:pt>
                <c:pt idx="575">
                  <c:v>559.0</c:v>
                </c:pt>
                <c:pt idx="576">
                  <c:v>560.0</c:v>
                </c:pt>
                <c:pt idx="577">
                  <c:v>561.0</c:v>
                </c:pt>
                <c:pt idx="578">
                  <c:v>562.0</c:v>
                </c:pt>
                <c:pt idx="579">
                  <c:v>563.0</c:v>
                </c:pt>
                <c:pt idx="580">
                  <c:v>564.0</c:v>
                </c:pt>
                <c:pt idx="581">
                  <c:v>565.0</c:v>
                </c:pt>
                <c:pt idx="582">
                  <c:v>566.0</c:v>
                </c:pt>
                <c:pt idx="583">
                  <c:v>567.0</c:v>
                </c:pt>
                <c:pt idx="584">
                  <c:v>8759.0</c:v>
                </c:pt>
                <c:pt idx="585">
                  <c:v>568.0</c:v>
                </c:pt>
                <c:pt idx="586">
                  <c:v>569.0</c:v>
                </c:pt>
                <c:pt idx="587">
                  <c:v>570.0</c:v>
                </c:pt>
                <c:pt idx="588">
                  <c:v>571.0</c:v>
                </c:pt>
                <c:pt idx="589">
                  <c:v>572.0</c:v>
                </c:pt>
                <c:pt idx="590">
                  <c:v>573.0</c:v>
                </c:pt>
                <c:pt idx="591">
                  <c:v>574.0</c:v>
                </c:pt>
                <c:pt idx="592">
                  <c:v>575.0</c:v>
                </c:pt>
                <c:pt idx="593">
                  <c:v>576.0</c:v>
                </c:pt>
                <c:pt idx="594">
                  <c:v>577.0</c:v>
                </c:pt>
                <c:pt idx="595">
                  <c:v>578.0</c:v>
                </c:pt>
                <c:pt idx="596">
                  <c:v>579.0</c:v>
                </c:pt>
                <c:pt idx="597">
                  <c:v>580.0</c:v>
                </c:pt>
                <c:pt idx="598">
                  <c:v>581.0</c:v>
                </c:pt>
                <c:pt idx="599">
                  <c:v>582.0</c:v>
                </c:pt>
                <c:pt idx="600">
                  <c:v>583.0</c:v>
                </c:pt>
                <c:pt idx="601">
                  <c:v>584.0</c:v>
                </c:pt>
                <c:pt idx="602">
                  <c:v>585.0</c:v>
                </c:pt>
                <c:pt idx="603">
                  <c:v>586.0</c:v>
                </c:pt>
                <c:pt idx="604">
                  <c:v>587.0</c:v>
                </c:pt>
                <c:pt idx="605">
                  <c:v>588.0</c:v>
                </c:pt>
                <c:pt idx="606">
                  <c:v>589.0</c:v>
                </c:pt>
                <c:pt idx="607">
                  <c:v>590.0</c:v>
                </c:pt>
                <c:pt idx="608">
                  <c:v>591.0</c:v>
                </c:pt>
                <c:pt idx="609">
                  <c:v>592.0</c:v>
                </c:pt>
                <c:pt idx="610">
                  <c:v>593.0</c:v>
                </c:pt>
                <c:pt idx="611">
                  <c:v>594.0</c:v>
                </c:pt>
                <c:pt idx="612">
                  <c:v>595.0</c:v>
                </c:pt>
                <c:pt idx="613">
                  <c:v>596.0</c:v>
                </c:pt>
                <c:pt idx="614">
                  <c:v>597.0</c:v>
                </c:pt>
                <c:pt idx="615">
                  <c:v>598.0</c:v>
                </c:pt>
                <c:pt idx="616">
                  <c:v>599.0</c:v>
                </c:pt>
                <c:pt idx="617">
                  <c:v>600.0</c:v>
                </c:pt>
                <c:pt idx="618">
                  <c:v>601.0</c:v>
                </c:pt>
                <c:pt idx="619">
                  <c:v>602.0</c:v>
                </c:pt>
                <c:pt idx="620">
                  <c:v>603.0</c:v>
                </c:pt>
                <c:pt idx="621">
                  <c:v>604.0</c:v>
                </c:pt>
                <c:pt idx="622">
                  <c:v>605.0</c:v>
                </c:pt>
                <c:pt idx="623">
                  <c:v>606.0</c:v>
                </c:pt>
                <c:pt idx="624">
                  <c:v>607.0</c:v>
                </c:pt>
                <c:pt idx="625">
                  <c:v>608.0</c:v>
                </c:pt>
                <c:pt idx="626">
                  <c:v>609.0</c:v>
                </c:pt>
                <c:pt idx="627">
                  <c:v>610.0</c:v>
                </c:pt>
                <c:pt idx="628">
                  <c:v>611.0</c:v>
                </c:pt>
                <c:pt idx="629">
                  <c:v>612.0</c:v>
                </c:pt>
                <c:pt idx="630">
                  <c:v>613.0</c:v>
                </c:pt>
                <c:pt idx="631">
                  <c:v>614.0</c:v>
                </c:pt>
                <c:pt idx="632">
                  <c:v>615.0</c:v>
                </c:pt>
                <c:pt idx="633">
                  <c:v>616.0</c:v>
                </c:pt>
                <c:pt idx="634">
                  <c:v>617.0</c:v>
                </c:pt>
                <c:pt idx="635">
                  <c:v>618.0</c:v>
                </c:pt>
                <c:pt idx="636">
                  <c:v>619.0</c:v>
                </c:pt>
                <c:pt idx="637">
                  <c:v>620.0</c:v>
                </c:pt>
                <c:pt idx="638">
                  <c:v>621.0</c:v>
                </c:pt>
                <c:pt idx="639">
                  <c:v>622.0</c:v>
                </c:pt>
                <c:pt idx="640">
                  <c:v>623.0</c:v>
                </c:pt>
                <c:pt idx="641">
                  <c:v>624.0</c:v>
                </c:pt>
                <c:pt idx="642">
                  <c:v>625.0</c:v>
                </c:pt>
                <c:pt idx="643">
                  <c:v>626.0</c:v>
                </c:pt>
                <c:pt idx="644">
                  <c:v>627.0</c:v>
                </c:pt>
                <c:pt idx="645">
                  <c:v>628.0</c:v>
                </c:pt>
                <c:pt idx="646">
                  <c:v>629.0</c:v>
                </c:pt>
                <c:pt idx="647">
                  <c:v>630.0</c:v>
                </c:pt>
                <c:pt idx="648">
                  <c:v>631.0</c:v>
                </c:pt>
                <c:pt idx="649">
                  <c:v>632.0</c:v>
                </c:pt>
                <c:pt idx="650">
                  <c:v>633.0</c:v>
                </c:pt>
                <c:pt idx="651">
                  <c:v>634.0</c:v>
                </c:pt>
                <c:pt idx="652">
                  <c:v>635.0</c:v>
                </c:pt>
                <c:pt idx="653">
                  <c:v>636.0</c:v>
                </c:pt>
                <c:pt idx="654">
                  <c:v>637.0</c:v>
                </c:pt>
                <c:pt idx="655">
                  <c:v>638.0</c:v>
                </c:pt>
                <c:pt idx="656">
                  <c:v>639.0</c:v>
                </c:pt>
                <c:pt idx="657">
                  <c:v>640.0</c:v>
                </c:pt>
                <c:pt idx="658">
                  <c:v>641.0</c:v>
                </c:pt>
                <c:pt idx="659">
                  <c:v>642.0</c:v>
                </c:pt>
                <c:pt idx="660">
                  <c:v>643.0</c:v>
                </c:pt>
                <c:pt idx="661">
                  <c:v>644.0</c:v>
                </c:pt>
                <c:pt idx="662">
                  <c:v>645.0</c:v>
                </c:pt>
                <c:pt idx="663">
                  <c:v>646.0</c:v>
                </c:pt>
                <c:pt idx="664">
                  <c:v>647.0</c:v>
                </c:pt>
                <c:pt idx="665">
                  <c:v>648.0</c:v>
                </c:pt>
                <c:pt idx="666">
                  <c:v>649.0</c:v>
                </c:pt>
                <c:pt idx="667">
                  <c:v>650.0</c:v>
                </c:pt>
                <c:pt idx="668">
                  <c:v>651.0</c:v>
                </c:pt>
                <c:pt idx="669">
                  <c:v>652.0</c:v>
                </c:pt>
                <c:pt idx="670">
                  <c:v>653.0</c:v>
                </c:pt>
                <c:pt idx="671">
                  <c:v>654.0</c:v>
                </c:pt>
                <c:pt idx="672">
                  <c:v>655.0</c:v>
                </c:pt>
                <c:pt idx="673">
                  <c:v>656.0</c:v>
                </c:pt>
                <c:pt idx="674">
                  <c:v>657.0</c:v>
                </c:pt>
                <c:pt idx="675">
                  <c:v>658.0</c:v>
                </c:pt>
                <c:pt idx="676">
                  <c:v>659.0</c:v>
                </c:pt>
                <c:pt idx="677">
                  <c:v>660.0</c:v>
                </c:pt>
                <c:pt idx="678">
                  <c:v>661.0</c:v>
                </c:pt>
                <c:pt idx="679">
                  <c:v>662.0</c:v>
                </c:pt>
                <c:pt idx="680">
                  <c:v>663.0</c:v>
                </c:pt>
                <c:pt idx="681">
                  <c:v>664.0</c:v>
                </c:pt>
                <c:pt idx="682">
                  <c:v>665.0</c:v>
                </c:pt>
                <c:pt idx="683">
                  <c:v>666.0</c:v>
                </c:pt>
                <c:pt idx="684">
                  <c:v>667.0</c:v>
                </c:pt>
                <c:pt idx="685">
                  <c:v>668.0</c:v>
                </c:pt>
                <c:pt idx="686">
                  <c:v>669.0</c:v>
                </c:pt>
                <c:pt idx="687">
                  <c:v>670.0</c:v>
                </c:pt>
                <c:pt idx="688">
                  <c:v>671.0</c:v>
                </c:pt>
                <c:pt idx="689">
                  <c:v>672.0</c:v>
                </c:pt>
                <c:pt idx="690">
                  <c:v>673.0</c:v>
                </c:pt>
                <c:pt idx="691">
                  <c:v>674.0</c:v>
                </c:pt>
                <c:pt idx="692">
                  <c:v>675.0</c:v>
                </c:pt>
                <c:pt idx="693">
                  <c:v>676.0</c:v>
                </c:pt>
                <c:pt idx="694">
                  <c:v>677.0</c:v>
                </c:pt>
                <c:pt idx="695">
                  <c:v>678.0</c:v>
                </c:pt>
                <c:pt idx="696">
                  <c:v>679.0</c:v>
                </c:pt>
                <c:pt idx="697">
                  <c:v>680.0</c:v>
                </c:pt>
                <c:pt idx="698">
                  <c:v>681.0</c:v>
                </c:pt>
                <c:pt idx="699">
                  <c:v>682.0</c:v>
                </c:pt>
                <c:pt idx="700">
                  <c:v>683.0</c:v>
                </c:pt>
                <c:pt idx="701">
                  <c:v>684.0</c:v>
                </c:pt>
                <c:pt idx="702">
                  <c:v>685.0</c:v>
                </c:pt>
                <c:pt idx="703">
                  <c:v>686.0</c:v>
                </c:pt>
                <c:pt idx="704">
                  <c:v>687.0</c:v>
                </c:pt>
                <c:pt idx="705">
                  <c:v>688.0</c:v>
                </c:pt>
                <c:pt idx="706">
                  <c:v>689.0</c:v>
                </c:pt>
                <c:pt idx="707">
                  <c:v>690.0</c:v>
                </c:pt>
                <c:pt idx="708">
                  <c:v>691.0</c:v>
                </c:pt>
                <c:pt idx="709">
                  <c:v>692.0</c:v>
                </c:pt>
                <c:pt idx="710">
                  <c:v>693.0</c:v>
                </c:pt>
                <c:pt idx="711">
                  <c:v>694.0</c:v>
                </c:pt>
                <c:pt idx="712">
                  <c:v>695.0</c:v>
                </c:pt>
                <c:pt idx="713">
                  <c:v>696.0</c:v>
                </c:pt>
                <c:pt idx="714">
                  <c:v>697.0</c:v>
                </c:pt>
                <c:pt idx="715">
                  <c:v>698.0</c:v>
                </c:pt>
                <c:pt idx="716">
                  <c:v>699.0</c:v>
                </c:pt>
                <c:pt idx="717">
                  <c:v>700.0</c:v>
                </c:pt>
                <c:pt idx="718">
                  <c:v>701.0</c:v>
                </c:pt>
                <c:pt idx="719">
                  <c:v>702.0</c:v>
                </c:pt>
                <c:pt idx="720">
                  <c:v>703.0</c:v>
                </c:pt>
                <c:pt idx="721">
                  <c:v>704.0</c:v>
                </c:pt>
                <c:pt idx="722">
                  <c:v>705.0</c:v>
                </c:pt>
                <c:pt idx="723">
                  <c:v>706.0</c:v>
                </c:pt>
                <c:pt idx="724">
                  <c:v>707.0</c:v>
                </c:pt>
                <c:pt idx="725">
                  <c:v>708.0</c:v>
                </c:pt>
                <c:pt idx="726">
                  <c:v>709.0</c:v>
                </c:pt>
                <c:pt idx="727">
                  <c:v>710.0</c:v>
                </c:pt>
                <c:pt idx="728">
                  <c:v>711.0</c:v>
                </c:pt>
                <c:pt idx="729">
                  <c:v>712.0</c:v>
                </c:pt>
                <c:pt idx="730">
                  <c:v>713.0</c:v>
                </c:pt>
                <c:pt idx="731">
                  <c:v>714.0</c:v>
                </c:pt>
                <c:pt idx="732">
                  <c:v>715.0</c:v>
                </c:pt>
                <c:pt idx="733">
                  <c:v>716.0</c:v>
                </c:pt>
                <c:pt idx="734">
                  <c:v>717.0</c:v>
                </c:pt>
                <c:pt idx="735">
                  <c:v>718.0</c:v>
                </c:pt>
                <c:pt idx="736">
                  <c:v>719.0</c:v>
                </c:pt>
                <c:pt idx="737">
                  <c:v>720.0</c:v>
                </c:pt>
                <c:pt idx="738">
                  <c:v>721.0</c:v>
                </c:pt>
                <c:pt idx="739">
                  <c:v>722.0</c:v>
                </c:pt>
                <c:pt idx="740">
                  <c:v>723.0</c:v>
                </c:pt>
                <c:pt idx="741">
                  <c:v>724.0</c:v>
                </c:pt>
                <c:pt idx="742">
                  <c:v>725.0</c:v>
                </c:pt>
                <c:pt idx="743">
                  <c:v>726.0</c:v>
                </c:pt>
                <c:pt idx="744">
                  <c:v>727.0</c:v>
                </c:pt>
                <c:pt idx="745">
                  <c:v>728.0</c:v>
                </c:pt>
                <c:pt idx="746">
                  <c:v>729.0</c:v>
                </c:pt>
                <c:pt idx="747">
                  <c:v>730.0</c:v>
                </c:pt>
                <c:pt idx="748">
                  <c:v>731.0</c:v>
                </c:pt>
                <c:pt idx="749">
                  <c:v>732.0</c:v>
                </c:pt>
                <c:pt idx="750">
                  <c:v>733.0</c:v>
                </c:pt>
                <c:pt idx="751">
                  <c:v>734.0</c:v>
                </c:pt>
                <c:pt idx="752">
                  <c:v>735.0</c:v>
                </c:pt>
                <c:pt idx="753">
                  <c:v>736.0</c:v>
                </c:pt>
                <c:pt idx="754">
                  <c:v>737.0</c:v>
                </c:pt>
                <c:pt idx="755">
                  <c:v>738.0</c:v>
                </c:pt>
                <c:pt idx="756">
                  <c:v>739.0</c:v>
                </c:pt>
                <c:pt idx="757">
                  <c:v>740.0</c:v>
                </c:pt>
                <c:pt idx="758">
                  <c:v>741.0</c:v>
                </c:pt>
                <c:pt idx="759">
                  <c:v>742.0</c:v>
                </c:pt>
                <c:pt idx="760">
                  <c:v>743.0</c:v>
                </c:pt>
                <c:pt idx="761">
                  <c:v>744.0</c:v>
                </c:pt>
                <c:pt idx="762">
                  <c:v>745.0</c:v>
                </c:pt>
                <c:pt idx="763">
                  <c:v>746.0</c:v>
                </c:pt>
                <c:pt idx="764">
                  <c:v>747.0</c:v>
                </c:pt>
                <c:pt idx="765">
                  <c:v>748.0</c:v>
                </c:pt>
                <c:pt idx="766">
                  <c:v>749.0</c:v>
                </c:pt>
                <c:pt idx="767">
                  <c:v>750.0</c:v>
                </c:pt>
                <c:pt idx="768">
                  <c:v>751.0</c:v>
                </c:pt>
                <c:pt idx="769">
                  <c:v>752.0</c:v>
                </c:pt>
                <c:pt idx="770">
                  <c:v>753.0</c:v>
                </c:pt>
                <c:pt idx="771">
                  <c:v>754.0</c:v>
                </c:pt>
                <c:pt idx="772">
                  <c:v>755.0</c:v>
                </c:pt>
                <c:pt idx="773">
                  <c:v>756.0</c:v>
                </c:pt>
                <c:pt idx="774">
                  <c:v>757.0</c:v>
                </c:pt>
                <c:pt idx="775">
                  <c:v>758.0</c:v>
                </c:pt>
                <c:pt idx="776">
                  <c:v>759.0</c:v>
                </c:pt>
                <c:pt idx="777">
                  <c:v>760.0</c:v>
                </c:pt>
                <c:pt idx="778">
                  <c:v>761.0</c:v>
                </c:pt>
                <c:pt idx="779">
                  <c:v>762.0</c:v>
                </c:pt>
                <c:pt idx="780">
                  <c:v>763.0</c:v>
                </c:pt>
                <c:pt idx="781">
                  <c:v>764.0</c:v>
                </c:pt>
                <c:pt idx="782">
                  <c:v>765.0</c:v>
                </c:pt>
                <c:pt idx="783">
                  <c:v>766.0</c:v>
                </c:pt>
                <c:pt idx="784">
                  <c:v>767.0</c:v>
                </c:pt>
                <c:pt idx="785">
                  <c:v>768.0</c:v>
                </c:pt>
                <c:pt idx="786">
                  <c:v>769.0</c:v>
                </c:pt>
                <c:pt idx="787">
                  <c:v>770.0</c:v>
                </c:pt>
                <c:pt idx="788">
                  <c:v>771.0</c:v>
                </c:pt>
                <c:pt idx="789">
                  <c:v>772.0</c:v>
                </c:pt>
                <c:pt idx="790">
                  <c:v>773.0</c:v>
                </c:pt>
                <c:pt idx="791">
                  <c:v>774.0</c:v>
                </c:pt>
                <c:pt idx="792">
                  <c:v>775.0</c:v>
                </c:pt>
                <c:pt idx="793">
                  <c:v>776.0</c:v>
                </c:pt>
                <c:pt idx="794">
                  <c:v>777.0</c:v>
                </c:pt>
                <c:pt idx="795">
                  <c:v>778.0</c:v>
                </c:pt>
                <c:pt idx="796">
                  <c:v>779.0</c:v>
                </c:pt>
                <c:pt idx="797">
                  <c:v>780.0</c:v>
                </c:pt>
                <c:pt idx="798">
                  <c:v>781.0</c:v>
                </c:pt>
                <c:pt idx="799">
                  <c:v>782.0</c:v>
                </c:pt>
                <c:pt idx="800">
                  <c:v>783.0</c:v>
                </c:pt>
                <c:pt idx="801">
                  <c:v>784.0</c:v>
                </c:pt>
                <c:pt idx="802">
                  <c:v>785.0</c:v>
                </c:pt>
                <c:pt idx="803">
                  <c:v>786.0</c:v>
                </c:pt>
                <c:pt idx="804">
                  <c:v>787.0</c:v>
                </c:pt>
                <c:pt idx="805">
                  <c:v>788.0</c:v>
                </c:pt>
                <c:pt idx="806">
                  <c:v>789.0</c:v>
                </c:pt>
                <c:pt idx="807">
                  <c:v>790.0</c:v>
                </c:pt>
                <c:pt idx="808">
                  <c:v>791.0</c:v>
                </c:pt>
                <c:pt idx="809">
                  <c:v>792.0</c:v>
                </c:pt>
                <c:pt idx="810">
                  <c:v>8984.0</c:v>
                </c:pt>
                <c:pt idx="811">
                  <c:v>793.0</c:v>
                </c:pt>
                <c:pt idx="812">
                  <c:v>794.0</c:v>
                </c:pt>
                <c:pt idx="813">
                  <c:v>795.0</c:v>
                </c:pt>
                <c:pt idx="814">
                  <c:v>796.0</c:v>
                </c:pt>
                <c:pt idx="815">
                  <c:v>797.0</c:v>
                </c:pt>
                <c:pt idx="816">
                  <c:v>798.0</c:v>
                </c:pt>
                <c:pt idx="817">
                  <c:v>799.0</c:v>
                </c:pt>
                <c:pt idx="818">
                  <c:v>800.0</c:v>
                </c:pt>
                <c:pt idx="819">
                  <c:v>801.0</c:v>
                </c:pt>
                <c:pt idx="820">
                  <c:v>802.0</c:v>
                </c:pt>
                <c:pt idx="821">
                  <c:v>803.0</c:v>
                </c:pt>
                <c:pt idx="822">
                  <c:v>804.0</c:v>
                </c:pt>
                <c:pt idx="823">
                  <c:v>805.0</c:v>
                </c:pt>
                <c:pt idx="824">
                  <c:v>806.0</c:v>
                </c:pt>
                <c:pt idx="825">
                  <c:v>807.0</c:v>
                </c:pt>
                <c:pt idx="826">
                  <c:v>808.0</c:v>
                </c:pt>
                <c:pt idx="827">
                  <c:v>809.0</c:v>
                </c:pt>
                <c:pt idx="828">
                  <c:v>810.0</c:v>
                </c:pt>
                <c:pt idx="829">
                  <c:v>811.0</c:v>
                </c:pt>
                <c:pt idx="830">
                  <c:v>812.0</c:v>
                </c:pt>
                <c:pt idx="831">
                  <c:v>813.0</c:v>
                </c:pt>
                <c:pt idx="832">
                  <c:v>814.0</c:v>
                </c:pt>
                <c:pt idx="833">
                  <c:v>815.0</c:v>
                </c:pt>
                <c:pt idx="834">
                  <c:v>816.0</c:v>
                </c:pt>
                <c:pt idx="835">
                  <c:v>817.0</c:v>
                </c:pt>
                <c:pt idx="836">
                  <c:v>818.0</c:v>
                </c:pt>
                <c:pt idx="837">
                  <c:v>819.0</c:v>
                </c:pt>
                <c:pt idx="838">
                  <c:v>820.0</c:v>
                </c:pt>
                <c:pt idx="839">
                  <c:v>821.0</c:v>
                </c:pt>
                <c:pt idx="840">
                  <c:v>822.0</c:v>
                </c:pt>
                <c:pt idx="841">
                  <c:v>823.0</c:v>
                </c:pt>
                <c:pt idx="842">
                  <c:v>824.0</c:v>
                </c:pt>
                <c:pt idx="843">
                  <c:v>825.0</c:v>
                </c:pt>
                <c:pt idx="844">
                  <c:v>826.0</c:v>
                </c:pt>
                <c:pt idx="845">
                  <c:v>827.0</c:v>
                </c:pt>
                <c:pt idx="846">
                  <c:v>828.0</c:v>
                </c:pt>
                <c:pt idx="847">
                  <c:v>829.0</c:v>
                </c:pt>
                <c:pt idx="848">
                  <c:v>830.0</c:v>
                </c:pt>
                <c:pt idx="849">
                  <c:v>831.0</c:v>
                </c:pt>
                <c:pt idx="850">
                  <c:v>832.0</c:v>
                </c:pt>
                <c:pt idx="851">
                  <c:v>833.0</c:v>
                </c:pt>
                <c:pt idx="852">
                  <c:v>834.0</c:v>
                </c:pt>
                <c:pt idx="853">
                  <c:v>835.0</c:v>
                </c:pt>
                <c:pt idx="854">
                  <c:v>836.0</c:v>
                </c:pt>
                <c:pt idx="855">
                  <c:v>837.0</c:v>
                </c:pt>
                <c:pt idx="856">
                  <c:v>838.0</c:v>
                </c:pt>
                <c:pt idx="857">
                  <c:v>839.0</c:v>
                </c:pt>
                <c:pt idx="858">
                  <c:v>840.0</c:v>
                </c:pt>
                <c:pt idx="859">
                  <c:v>841.0</c:v>
                </c:pt>
                <c:pt idx="860">
                  <c:v>842.0</c:v>
                </c:pt>
                <c:pt idx="861">
                  <c:v>843.0</c:v>
                </c:pt>
                <c:pt idx="862">
                  <c:v>844.0</c:v>
                </c:pt>
                <c:pt idx="863">
                  <c:v>845.0</c:v>
                </c:pt>
                <c:pt idx="864">
                  <c:v>846.0</c:v>
                </c:pt>
                <c:pt idx="865">
                  <c:v>847.0</c:v>
                </c:pt>
                <c:pt idx="866">
                  <c:v>848.0</c:v>
                </c:pt>
                <c:pt idx="867">
                  <c:v>849.0</c:v>
                </c:pt>
                <c:pt idx="868">
                  <c:v>850.0</c:v>
                </c:pt>
                <c:pt idx="869">
                  <c:v>851.0</c:v>
                </c:pt>
                <c:pt idx="870">
                  <c:v>852.0</c:v>
                </c:pt>
                <c:pt idx="871">
                  <c:v>853.0</c:v>
                </c:pt>
                <c:pt idx="872">
                  <c:v>854.0</c:v>
                </c:pt>
                <c:pt idx="873">
                  <c:v>855.0</c:v>
                </c:pt>
                <c:pt idx="874">
                  <c:v>856.0</c:v>
                </c:pt>
                <c:pt idx="875">
                  <c:v>857.0</c:v>
                </c:pt>
                <c:pt idx="876">
                  <c:v>858.0</c:v>
                </c:pt>
                <c:pt idx="877">
                  <c:v>859.0</c:v>
                </c:pt>
                <c:pt idx="878">
                  <c:v>860.0</c:v>
                </c:pt>
                <c:pt idx="879">
                  <c:v>861.0</c:v>
                </c:pt>
                <c:pt idx="880">
                  <c:v>862.0</c:v>
                </c:pt>
                <c:pt idx="881">
                  <c:v>863.0</c:v>
                </c:pt>
                <c:pt idx="882">
                  <c:v>864.0</c:v>
                </c:pt>
                <c:pt idx="883">
                  <c:v>865.0</c:v>
                </c:pt>
                <c:pt idx="884">
                  <c:v>866.0</c:v>
                </c:pt>
                <c:pt idx="885">
                  <c:v>867.0</c:v>
                </c:pt>
                <c:pt idx="886">
                  <c:v>868.0</c:v>
                </c:pt>
                <c:pt idx="887">
                  <c:v>869.0</c:v>
                </c:pt>
                <c:pt idx="888">
                  <c:v>870.0</c:v>
                </c:pt>
                <c:pt idx="889">
                  <c:v>871.0</c:v>
                </c:pt>
                <c:pt idx="890">
                  <c:v>872.0</c:v>
                </c:pt>
                <c:pt idx="891">
                  <c:v>873.0</c:v>
                </c:pt>
                <c:pt idx="892">
                  <c:v>874.0</c:v>
                </c:pt>
                <c:pt idx="893">
                  <c:v>875.0</c:v>
                </c:pt>
                <c:pt idx="894">
                  <c:v>876.0</c:v>
                </c:pt>
                <c:pt idx="895">
                  <c:v>877.0</c:v>
                </c:pt>
                <c:pt idx="896">
                  <c:v>878.0</c:v>
                </c:pt>
                <c:pt idx="897">
                  <c:v>879.0</c:v>
                </c:pt>
                <c:pt idx="898">
                  <c:v>880.0</c:v>
                </c:pt>
                <c:pt idx="899">
                  <c:v>881.0</c:v>
                </c:pt>
                <c:pt idx="900">
                  <c:v>882.0</c:v>
                </c:pt>
                <c:pt idx="901">
                  <c:v>883.0</c:v>
                </c:pt>
                <c:pt idx="902">
                  <c:v>884.0</c:v>
                </c:pt>
                <c:pt idx="903">
                  <c:v>9076.0</c:v>
                </c:pt>
                <c:pt idx="904">
                  <c:v>885.0</c:v>
                </c:pt>
                <c:pt idx="905">
                  <c:v>886.0</c:v>
                </c:pt>
                <c:pt idx="906">
                  <c:v>887.0</c:v>
                </c:pt>
                <c:pt idx="907">
                  <c:v>888.0</c:v>
                </c:pt>
                <c:pt idx="908">
                  <c:v>889.0</c:v>
                </c:pt>
                <c:pt idx="909">
                  <c:v>890.0</c:v>
                </c:pt>
                <c:pt idx="910">
                  <c:v>891.0</c:v>
                </c:pt>
                <c:pt idx="911">
                  <c:v>9083.0</c:v>
                </c:pt>
                <c:pt idx="912">
                  <c:v>892.0</c:v>
                </c:pt>
                <c:pt idx="913">
                  <c:v>893.0</c:v>
                </c:pt>
                <c:pt idx="914">
                  <c:v>894.0</c:v>
                </c:pt>
                <c:pt idx="915">
                  <c:v>895.0</c:v>
                </c:pt>
                <c:pt idx="916">
                  <c:v>896.0</c:v>
                </c:pt>
                <c:pt idx="917">
                  <c:v>897.0</c:v>
                </c:pt>
                <c:pt idx="918">
                  <c:v>898.0</c:v>
                </c:pt>
                <c:pt idx="919">
                  <c:v>899.0</c:v>
                </c:pt>
                <c:pt idx="920">
                  <c:v>900.0</c:v>
                </c:pt>
                <c:pt idx="921">
                  <c:v>901.0</c:v>
                </c:pt>
                <c:pt idx="922">
                  <c:v>902.0</c:v>
                </c:pt>
                <c:pt idx="923">
                  <c:v>903.0</c:v>
                </c:pt>
                <c:pt idx="924">
                  <c:v>904.0</c:v>
                </c:pt>
                <c:pt idx="925">
                  <c:v>905.0</c:v>
                </c:pt>
                <c:pt idx="926">
                  <c:v>906.0</c:v>
                </c:pt>
                <c:pt idx="927">
                  <c:v>907.0</c:v>
                </c:pt>
                <c:pt idx="928">
                  <c:v>908.0</c:v>
                </c:pt>
                <c:pt idx="929">
                  <c:v>909.0</c:v>
                </c:pt>
                <c:pt idx="930">
                  <c:v>910.0</c:v>
                </c:pt>
                <c:pt idx="931">
                  <c:v>911.0</c:v>
                </c:pt>
                <c:pt idx="932">
                  <c:v>912.0</c:v>
                </c:pt>
                <c:pt idx="933">
                  <c:v>913.0</c:v>
                </c:pt>
                <c:pt idx="934">
                  <c:v>914.0</c:v>
                </c:pt>
                <c:pt idx="935">
                  <c:v>915.0</c:v>
                </c:pt>
                <c:pt idx="936">
                  <c:v>916.0</c:v>
                </c:pt>
                <c:pt idx="937">
                  <c:v>917.0</c:v>
                </c:pt>
                <c:pt idx="938">
                  <c:v>918.0</c:v>
                </c:pt>
                <c:pt idx="939">
                  <c:v>919.0</c:v>
                </c:pt>
                <c:pt idx="940">
                  <c:v>920.0</c:v>
                </c:pt>
                <c:pt idx="941">
                  <c:v>921.0</c:v>
                </c:pt>
                <c:pt idx="942">
                  <c:v>922.0</c:v>
                </c:pt>
                <c:pt idx="943">
                  <c:v>923.0</c:v>
                </c:pt>
                <c:pt idx="944">
                  <c:v>924.0</c:v>
                </c:pt>
                <c:pt idx="945">
                  <c:v>925.0</c:v>
                </c:pt>
                <c:pt idx="946">
                  <c:v>926.0</c:v>
                </c:pt>
                <c:pt idx="947">
                  <c:v>927.0</c:v>
                </c:pt>
                <c:pt idx="948">
                  <c:v>928.0</c:v>
                </c:pt>
                <c:pt idx="949">
                  <c:v>929.0</c:v>
                </c:pt>
                <c:pt idx="950">
                  <c:v>930.0</c:v>
                </c:pt>
                <c:pt idx="951">
                  <c:v>931.0</c:v>
                </c:pt>
                <c:pt idx="952">
                  <c:v>932.0</c:v>
                </c:pt>
                <c:pt idx="953">
                  <c:v>933.0</c:v>
                </c:pt>
                <c:pt idx="954">
                  <c:v>934.0</c:v>
                </c:pt>
                <c:pt idx="955">
                  <c:v>935.0</c:v>
                </c:pt>
                <c:pt idx="956">
                  <c:v>936.0</c:v>
                </c:pt>
                <c:pt idx="957">
                  <c:v>937.0</c:v>
                </c:pt>
                <c:pt idx="958">
                  <c:v>938.0</c:v>
                </c:pt>
                <c:pt idx="959">
                  <c:v>939.0</c:v>
                </c:pt>
                <c:pt idx="960">
                  <c:v>940.0</c:v>
                </c:pt>
                <c:pt idx="961">
                  <c:v>941.0</c:v>
                </c:pt>
                <c:pt idx="962">
                  <c:v>942.0</c:v>
                </c:pt>
                <c:pt idx="963">
                  <c:v>943.0</c:v>
                </c:pt>
                <c:pt idx="964">
                  <c:v>944.0</c:v>
                </c:pt>
                <c:pt idx="965">
                  <c:v>945.0</c:v>
                </c:pt>
                <c:pt idx="966">
                  <c:v>946.0</c:v>
                </c:pt>
                <c:pt idx="967">
                  <c:v>947.0</c:v>
                </c:pt>
                <c:pt idx="968">
                  <c:v>948.0</c:v>
                </c:pt>
                <c:pt idx="969">
                  <c:v>949.0</c:v>
                </c:pt>
                <c:pt idx="970">
                  <c:v>950.0</c:v>
                </c:pt>
                <c:pt idx="971">
                  <c:v>951.0</c:v>
                </c:pt>
                <c:pt idx="972">
                  <c:v>952.0</c:v>
                </c:pt>
                <c:pt idx="973">
                  <c:v>953.0</c:v>
                </c:pt>
                <c:pt idx="974">
                  <c:v>954.0</c:v>
                </c:pt>
                <c:pt idx="975">
                  <c:v>955.0</c:v>
                </c:pt>
                <c:pt idx="976">
                  <c:v>956.0</c:v>
                </c:pt>
                <c:pt idx="977">
                  <c:v>957.0</c:v>
                </c:pt>
                <c:pt idx="978">
                  <c:v>958.0</c:v>
                </c:pt>
                <c:pt idx="979">
                  <c:v>959.0</c:v>
                </c:pt>
                <c:pt idx="980">
                  <c:v>960.0</c:v>
                </c:pt>
                <c:pt idx="981">
                  <c:v>961.0</c:v>
                </c:pt>
                <c:pt idx="982">
                  <c:v>962.0</c:v>
                </c:pt>
                <c:pt idx="983">
                  <c:v>963.0</c:v>
                </c:pt>
                <c:pt idx="984">
                  <c:v>964.0</c:v>
                </c:pt>
                <c:pt idx="985">
                  <c:v>965.0</c:v>
                </c:pt>
                <c:pt idx="986">
                  <c:v>966.0</c:v>
                </c:pt>
                <c:pt idx="987">
                  <c:v>967.0</c:v>
                </c:pt>
                <c:pt idx="988">
                  <c:v>968.0</c:v>
                </c:pt>
                <c:pt idx="989">
                  <c:v>969.0</c:v>
                </c:pt>
                <c:pt idx="990">
                  <c:v>970.0</c:v>
                </c:pt>
                <c:pt idx="991">
                  <c:v>971.0</c:v>
                </c:pt>
                <c:pt idx="992">
                  <c:v>972.0</c:v>
                </c:pt>
                <c:pt idx="993">
                  <c:v>973.0</c:v>
                </c:pt>
                <c:pt idx="994">
                  <c:v>974.0</c:v>
                </c:pt>
                <c:pt idx="995">
                  <c:v>9166.0</c:v>
                </c:pt>
                <c:pt idx="996">
                  <c:v>975.0</c:v>
                </c:pt>
                <c:pt idx="997">
                  <c:v>976.0</c:v>
                </c:pt>
                <c:pt idx="998">
                  <c:v>977.0</c:v>
                </c:pt>
                <c:pt idx="999">
                  <c:v>978.0</c:v>
                </c:pt>
                <c:pt idx="1000">
                  <c:v>979.0</c:v>
                </c:pt>
                <c:pt idx="1001">
                  <c:v>980.0</c:v>
                </c:pt>
                <c:pt idx="1002">
                  <c:v>981.0</c:v>
                </c:pt>
                <c:pt idx="1003">
                  <c:v>982.0</c:v>
                </c:pt>
                <c:pt idx="1004">
                  <c:v>983.0</c:v>
                </c:pt>
                <c:pt idx="1005">
                  <c:v>984.0</c:v>
                </c:pt>
                <c:pt idx="1006">
                  <c:v>985.0</c:v>
                </c:pt>
                <c:pt idx="1007">
                  <c:v>986.0</c:v>
                </c:pt>
                <c:pt idx="1008">
                  <c:v>987.0</c:v>
                </c:pt>
                <c:pt idx="1009">
                  <c:v>988.0</c:v>
                </c:pt>
                <c:pt idx="1010">
                  <c:v>989.0</c:v>
                </c:pt>
                <c:pt idx="1011">
                  <c:v>990.0</c:v>
                </c:pt>
                <c:pt idx="1012">
                  <c:v>991.0</c:v>
                </c:pt>
                <c:pt idx="1013">
                  <c:v>992.0</c:v>
                </c:pt>
                <c:pt idx="1014">
                  <c:v>993.0</c:v>
                </c:pt>
                <c:pt idx="1015">
                  <c:v>994.0</c:v>
                </c:pt>
                <c:pt idx="1016">
                  <c:v>995.0</c:v>
                </c:pt>
                <c:pt idx="1017">
                  <c:v>996.0</c:v>
                </c:pt>
                <c:pt idx="1018">
                  <c:v>997.0</c:v>
                </c:pt>
                <c:pt idx="1019">
                  <c:v>998.0</c:v>
                </c:pt>
                <c:pt idx="1020">
                  <c:v>999.0</c:v>
                </c:pt>
                <c:pt idx="1021">
                  <c:v>1000.0</c:v>
                </c:pt>
                <c:pt idx="1022">
                  <c:v>1001.0</c:v>
                </c:pt>
                <c:pt idx="1023">
                  <c:v>1002.0</c:v>
                </c:pt>
                <c:pt idx="1024">
                  <c:v>1003.0</c:v>
                </c:pt>
                <c:pt idx="1025">
                  <c:v>1004.0</c:v>
                </c:pt>
                <c:pt idx="1026">
                  <c:v>1005.0</c:v>
                </c:pt>
                <c:pt idx="1027">
                  <c:v>1006.0</c:v>
                </c:pt>
                <c:pt idx="1028">
                  <c:v>1007.0</c:v>
                </c:pt>
                <c:pt idx="1029">
                  <c:v>1008.0</c:v>
                </c:pt>
                <c:pt idx="1030">
                  <c:v>1009.0</c:v>
                </c:pt>
                <c:pt idx="1031">
                  <c:v>1010.0</c:v>
                </c:pt>
                <c:pt idx="1032">
                  <c:v>1011.0</c:v>
                </c:pt>
                <c:pt idx="1033">
                  <c:v>1012.0</c:v>
                </c:pt>
                <c:pt idx="1034">
                  <c:v>1013.0</c:v>
                </c:pt>
                <c:pt idx="1035">
                  <c:v>1014.0</c:v>
                </c:pt>
                <c:pt idx="1036">
                  <c:v>1015.0</c:v>
                </c:pt>
                <c:pt idx="1037">
                  <c:v>1016.0</c:v>
                </c:pt>
                <c:pt idx="1038">
                  <c:v>1017.0</c:v>
                </c:pt>
                <c:pt idx="1039">
                  <c:v>1018.0</c:v>
                </c:pt>
                <c:pt idx="1040">
                  <c:v>1019.0</c:v>
                </c:pt>
                <c:pt idx="1041">
                  <c:v>1020.0</c:v>
                </c:pt>
                <c:pt idx="1042">
                  <c:v>1021.0</c:v>
                </c:pt>
                <c:pt idx="1043">
                  <c:v>1022.0</c:v>
                </c:pt>
                <c:pt idx="1044">
                  <c:v>1023.0</c:v>
                </c:pt>
                <c:pt idx="1045">
                  <c:v>1024.0</c:v>
                </c:pt>
                <c:pt idx="1046">
                  <c:v>1025.0</c:v>
                </c:pt>
                <c:pt idx="1047">
                  <c:v>1026.0</c:v>
                </c:pt>
                <c:pt idx="1048">
                  <c:v>1027.0</c:v>
                </c:pt>
                <c:pt idx="1049">
                  <c:v>1028.0</c:v>
                </c:pt>
                <c:pt idx="1050">
                  <c:v>1029.0</c:v>
                </c:pt>
                <c:pt idx="1051">
                  <c:v>1030.0</c:v>
                </c:pt>
                <c:pt idx="1052">
                  <c:v>1031.0</c:v>
                </c:pt>
                <c:pt idx="1053">
                  <c:v>1032.0</c:v>
                </c:pt>
                <c:pt idx="1054">
                  <c:v>1033.0</c:v>
                </c:pt>
                <c:pt idx="1055">
                  <c:v>1034.0</c:v>
                </c:pt>
                <c:pt idx="1056">
                  <c:v>1035.0</c:v>
                </c:pt>
                <c:pt idx="1057">
                  <c:v>1036.0</c:v>
                </c:pt>
                <c:pt idx="1058">
                  <c:v>1037.0</c:v>
                </c:pt>
                <c:pt idx="1059">
                  <c:v>1038.0</c:v>
                </c:pt>
                <c:pt idx="1060">
                  <c:v>1039.0</c:v>
                </c:pt>
                <c:pt idx="1061">
                  <c:v>1040.0</c:v>
                </c:pt>
                <c:pt idx="1062">
                  <c:v>1041.0</c:v>
                </c:pt>
                <c:pt idx="1063">
                  <c:v>1042.0</c:v>
                </c:pt>
                <c:pt idx="1064">
                  <c:v>1043.0</c:v>
                </c:pt>
                <c:pt idx="1065">
                  <c:v>1044.0</c:v>
                </c:pt>
                <c:pt idx="1066">
                  <c:v>1045.0</c:v>
                </c:pt>
                <c:pt idx="1067">
                  <c:v>1046.0</c:v>
                </c:pt>
                <c:pt idx="1068">
                  <c:v>1047.0</c:v>
                </c:pt>
                <c:pt idx="1069">
                  <c:v>1048.0</c:v>
                </c:pt>
                <c:pt idx="1070">
                  <c:v>1049.0</c:v>
                </c:pt>
                <c:pt idx="1071">
                  <c:v>1050.0</c:v>
                </c:pt>
                <c:pt idx="1072">
                  <c:v>1051.0</c:v>
                </c:pt>
                <c:pt idx="1073">
                  <c:v>1052.0</c:v>
                </c:pt>
                <c:pt idx="1074">
                  <c:v>1053.0</c:v>
                </c:pt>
                <c:pt idx="1075">
                  <c:v>1054.0</c:v>
                </c:pt>
                <c:pt idx="1076">
                  <c:v>1055.0</c:v>
                </c:pt>
                <c:pt idx="1077">
                  <c:v>1056.0</c:v>
                </c:pt>
                <c:pt idx="1078">
                  <c:v>1057.0</c:v>
                </c:pt>
                <c:pt idx="1079">
                  <c:v>1058.0</c:v>
                </c:pt>
                <c:pt idx="1080">
                  <c:v>1059.0</c:v>
                </c:pt>
                <c:pt idx="1081">
                  <c:v>1060.0</c:v>
                </c:pt>
                <c:pt idx="1082">
                  <c:v>1061.0</c:v>
                </c:pt>
                <c:pt idx="1083">
                  <c:v>1062.0</c:v>
                </c:pt>
                <c:pt idx="1084">
                  <c:v>1063.0</c:v>
                </c:pt>
                <c:pt idx="1085">
                  <c:v>1064.0</c:v>
                </c:pt>
                <c:pt idx="1086">
                  <c:v>1065.0</c:v>
                </c:pt>
                <c:pt idx="1087">
                  <c:v>1066.0</c:v>
                </c:pt>
                <c:pt idx="1088">
                  <c:v>1067.0</c:v>
                </c:pt>
                <c:pt idx="1089">
                  <c:v>1068.0</c:v>
                </c:pt>
                <c:pt idx="1090">
                  <c:v>1069.0</c:v>
                </c:pt>
                <c:pt idx="1091">
                  <c:v>1070.0</c:v>
                </c:pt>
                <c:pt idx="1092">
                  <c:v>1071.0</c:v>
                </c:pt>
                <c:pt idx="1093">
                  <c:v>1072.0</c:v>
                </c:pt>
                <c:pt idx="1094">
                  <c:v>1073.0</c:v>
                </c:pt>
                <c:pt idx="1095">
                  <c:v>1074.0</c:v>
                </c:pt>
                <c:pt idx="1096">
                  <c:v>1075.0</c:v>
                </c:pt>
                <c:pt idx="1097">
                  <c:v>1076.0</c:v>
                </c:pt>
                <c:pt idx="1098">
                  <c:v>1077.0</c:v>
                </c:pt>
                <c:pt idx="1099">
                  <c:v>1078.0</c:v>
                </c:pt>
                <c:pt idx="1100">
                  <c:v>1079.0</c:v>
                </c:pt>
                <c:pt idx="1101">
                  <c:v>1080.0</c:v>
                </c:pt>
                <c:pt idx="1102">
                  <c:v>1081.0</c:v>
                </c:pt>
                <c:pt idx="1103">
                  <c:v>1082.0</c:v>
                </c:pt>
                <c:pt idx="1104">
                  <c:v>9274.0</c:v>
                </c:pt>
                <c:pt idx="1105">
                  <c:v>1083.0</c:v>
                </c:pt>
                <c:pt idx="1106">
                  <c:v>1084.0</c:v>
                </c:pt>
                <c:pt idx="1107">
                  <c:v>1085.0</c:v>
                </c:pt>
                <c:pt idx="1108">
                  <c:v>1086.0</c:v>
                </c:pt>
                <c:pt idx="1109">
                  <c:v>1087.0</c:v>
                </c:pt>
                <c:pt idx="1110">
                  <c:v>1088.0</c:v>
                </c:pt>
                <c:pt idx="1111">
                  <c:v>1089.0</c:v>
                </c:pt>
                <c:pt idx="1112">
                  <c:v>1090.0</c:v>
                </c:pt>
                <c:pt idx="1113">
                  <c:v>1091.0</c:v>
                </c:pt>
                <c:pt idx="1114">
                  <c:v>1092.0</c:v>
                </c:pt>
                <c:pt idx="1115">
                  <c:v>1093.0</c:v>
                </c:pt>
                <c:pt idx="1116">
                  <c:v>1094.0</c:v>
                </c:pt>
                <c:pt idx="1117">
                  <c:v>1095.0</c:v>
                </c:pt>
                <c:pt idx="1118">
                  <c:v>1096.0</c:v>
                </c:pt>
                <c:pt idx="1119">
                  <c:v>1097.0</c:v>
                </c:pt>
                <c:pt idx="1120">
                  <c:v>1098.0</c:v>
                </c:pt>
                <c:pt idx="1121">
                  <c:v>1099.0</c:v>
                </c:pt>
                <c:pt idx="1122">
                  <c:v>1100.0</c:v>
                </c:pt>
                <c:pt idx="1123">
                  <c:v>1101.0</c:v>
                </c:pt>
                <c:pt idx="1124">
                  <c:v>1102.0</c:v>
                </c:pt>
                <c:pt idx="1125">
                  <c:v>1103.0</c:v>
                </c:pt>
                <c:pt idx="1126">
                  <c:v>1104.0</c:v>
                </c:pt>
                <c:pt idx="1127">
                  <c:v>1105.0</c:v>
                </c:pt>
                <c:pt idx="1128">
                  <c:v>1106.0</c:v>
                </c:pt>
                <c:pt idx="1129">
                  <c:v>1107.0</c:v>
                </c:pt>
                <c:pt idx="1130">
                  <c:v>1108.0</c:v>
                </c:pt>
                <c:pt idx="1131">
                  <c:v>1109.0</c:v>
                </c:pt>
                <c:pt idx="1132">
                  <c:v>1110.0</c:v>
                </c:pt>
                <c:pt idx="1133">
                  <c:v>1111.0</c:v>
                </c:pt>
                <c:pt idx="1134">
                  <c:v>1112.0</c:v>
                </c:pt>
                <c:pt idx="1135">
                  <c:v>1113.0</c:v>
                </c:pt>
                <c:pt idx="1136">
                  <c:v>1114.0</c:v>
                </c:pt>
                <c:pt idx="1137">
                  <c:v>1115.0</c:v>
                </c:pt>
                <c:pt idx="1138">
                  <c:v>1116.0</c:v>
                </c:pt>
                <c:pt idx="1139">
                  <c:v>1117.0</c:v>
                </c:pt>
                <c:pt idx="1140">
                  <c:v>1118.0</c:v>
                </c:pt>
                <c:pt idx="1141">
                  <c:v>1119.0</c:v>
                </c:pt>
                <c:pt idx="1142">
                  <c:v>1120.0</c:v>
                </c:pt>
                <c:pt idx="1143">
                  <c:v>1121.0</c:v>
                </c:pt>
                <c:pt idx="1144">
                  <c:v>1122.0</c:v>
                </c:pt>
                <c:pt idx="1145">
                  <c:v>1123.0</c:v>
                </c:pt>
                <c:pt idx="1146">
                  <c:v>1124.0</c:v>
                </c:pt>
                <c:pt idx="1147">
                  <c:v>1125.0</c:v>
                </c:pt>
                <c:pt idx="1148">
                  <c:v>1126.0</c:v>
                </c:pt>
                <c:pt idx="1149">
                  <c:v>1127.0</c:v>
                </c:pt>
                <c:pt idx="1150">
                  <c:v>1128.0</c:v>
                </c:pt>
                <c:pt idx="1151">
                  <c:v>1129.0</c:v>
                </c:pt>
                <c:pt idx="1152">
                  <c:v>1130.0</c:v>
                </c:pt>
                <c:pt idx="1153">
                  <c:v>1131.0</c:v>
                </c:pt>
                <c:pt idx="1154">
                  <c:v>1132.0</c:v>
                </c:pt>
                <c:pt idx="1155">
                  <c:v>1133.0</c:v>
                </c:pt>
                <c:pt idx="1156">
                  <c:v>1134.0</c:v>
                </c:pt>
                <c:pt idx="1157">
                  <c:v>1135.0</c:v>
                </c:pt>
                <c:pt idx="1158">
                  <c:v>1136.0</c:v>
                </c:pt>
                <c:pt idx="1159">
                  <c:v>1137.0</c:v>
                </c:pt>
                <c:pt idx="1160">
                  <c:v>1138.0</c:v>
                </c:pt>
                <c:pt idx="1161">
                  <c:v>1139.0</c:v>
                </c:pt>
                <c:pt idx="1162">
                  <c:v>1140.0</c:v>
                </c:pt>
                <c:pt idx="1163">
                  <c:v>1141.0</c:v>
                </c:pt>
                <c:pt idx="1164">
                  <c:v>1142.0</c:v>
                </c:pt>
                <c:pt idx="1165">
                  <c:v>1143.0</c:v>
                </c:pt>
                <c:pt idx="1166">
                  <c:v>1144.0</c:v>
                </c:pt>
                <c:pt idx="1167">
                  <c:v>1145.0</c:v>
                </c:pt>
                <c:pt idx="1168">
                  <c:v>1146.0</c:v>
                </c:pt>
                <c:pt idx="1169">
                  <c:v>1147.0</c:v>
                </c:pt>
                <c:pt idx="1170">
                  <c:v>1148.0</c:v>
                </c:pt>
                <c:pt idx="1171">
                  <c:v>1149.0</c:v>
                </c:pt>
                <c:pt idx="1172">
                  <c:v>1150.0</c:v>
                </c:pt>
                <c:pt idx="1173">
                  <c:v>1151.0</c:v>
                </c:pt>
                <c:pt idx="1174">
                  <c:v>1152.0</c:v>
                </c:pt>
                <c:pt idx="1175">
                  <c:v>1153.0</c:v>
                </c:pt>
                <c:pt idx="1176">
                  <c:v>1154.0</c:v>
                </c:pt>
                <c:pt idx="1177">
                  <c:v>1155.0</c:v>
                </c:pt>
                <c:pt idx="1178">
                  <c:v>1156.0</c:v>
                </c:pt>
                <c:pt idx="1179">
                  <c:v>1157.0</c:v>
                </c:pt>
                <c:pt idx="1180">
                  <c:v>1158.0</c:v>
                </c:pt>
                <c:pt idx="1181">
                  <c:v>1159.0</c:v>
                </c:pt>
                <c:pt idx="1182">
                  <c:v>1160.0</c:v>
                </c:pt>
                <c:pt idx="1183">
                  <c:v>1161.0</c:v>
                </c:pt>
                <c:pt idx="1184">
                  <c:v>1162.0</c:v>
                </c:pt>
                <c:pt idx="1185">
                  <c:v>1163.0</c:v>
                </c:pt>
                <c:pt idx="1186">
                  <c:v>1164.0</c:v>
                </c:pt>
                <c:pt idx="1187">
                  <c:v>1165.0</c:v>
                </c:pt>
                <c:pt idx="1188">
                  <c:v>1166.0</c:v>
                </c:pt>
                <c:pt idx="1189">
                  <c:v>1167.0</c:v>
                </c:pt>
                <c:pt idx="1190">
                  <c:v>1168.0</c:v>
                </c:pt>
                <c:pt idx="1191">
                  <c:v>1169.0</c:v>
                </c:pt>
                <c:pt idx="1192">
                  <c:v>1170.0</c:v>
                </c:pt>
                <c:pt idx="1193">
                  <c:v>1171.0</c:v>
                </c:pt>
                <c:pt idx="1194">
                  <c:v>1172.0</c:v>
                </c:pt>
                <c:pt idx="1195">
                  <c:v>1173.0</c:v>
                </c:pt>
                <c:pt idx="1196">
                  <c:v>1174.0</c:v>
                </c:pt>
                <c:pt idx="1197">
                  <c:v>1175.0</c:v>
                </c:pt>
                <c:pt idx="1198">
                  <c:v>1176.0</c:v>
                </c:pt>
                <c:pt idx="1199">
                  <c:v>1177.0</c:v>
                </c:pt>
                <c:pt idx="1200">
                  <c:v>1178.0</c:v>
                </c:pt>
                <c:pt idx="1201">
                  <c:v>1179.0</c:v>
                </c:pt>
                <c:pt idx="1202">
                  <c:v>1180.0</c:v>
                </c:pt>
                <c:pt idx="1203">
                  <c:v>1181.0</c:v>
                </c:pt>
                <c:pt idx="1204">
                  <c:v>1182.0</c:v>
                </c:pt>
                <c:pt idx="1205">
                  <c:v>1183.0</c:v>
                </c:pt>
                <c:pt idx="1206">
                  <c:v>1184.0</c:v>
                </c:pt>
                <c:pt idx="1207">
                  <c:v>1185.0</c:v>
                </c:pt>
                <c:pt idx="1208">
                  <c:v>1186.0</c:v>
                </c:pt>
                <c:pt idx="1209">
                  <c:v>1187.0</c:v>
                </c:pt>
                <c:pt idx="1210">
                  <c:v>1188.0</c:v>
                </c:pt>
                <c:pt idx="1211">
                  <c:v>1189.0</c:v>
                </c:pt>
                <c:pt idx="1212">
                  <c:v>1190.0</c:v>
                </c:pt>
                <c:pt idx="1213">
                  <c:v>1191.0</c:v>
                </c:pt>
                <c:pt idx="1214">
                  <c:v>1192.0</c:v>
                </c:pt>
                <c:pt idx="1215">
                  <c:v>1193.0</c:v>
                </c:pt>
                <c:pt idx="1216">
                  <c:v>1194.0</c:v>
                </c:pt>
                <c:pt idx="1217">
                  <c:v>1195.0</c:v>
                </c:pt>
                <c:pt idx="1218">
                  <c:v>1196.0</c:v>
                </c:pt>
                <c:pt idx="1219">
                  <c:v>1197.0</c:v>
                </c:pt>
                <c:pt idx="1220">
                  <c:v>1198.0</c:v>
                </c:pt>
                <c:pt idx="1221">
                  <c:v>1199.0</c:v>
                </c:pt>
                <c:pt idx="1222">
                  <c:v>1200.0</c:v>
                </c:pt>
                <c:pt idx="1223">
                  <c:v>1201.0</c:v>
                </c:pt>
                <c:pt idx="1224">
                  <c:v>1202.0</c:v>
                </c:pt>
                <c:pt idx="1225">
                  <c:v>1203.0</c:v>
                </c:pt>
                <c:pt idx="1226">
                  <c:v>9395.0</c:v>
                </c:pt>
                <c:pt idx="1227">
                  <c:v>1204.0</c:v>
                </c:pt>
                <c:pt idx="1228">
                  <c:v>1205.0</c:v>
                </c:pt>
                <c:pt idx="1229">
                  <c:v>1206.0</c:v>
                </c:pt>
                <c:pt idx="1230">
                  <c:v>1207.0</c:v>
                </c:pt>
                <c:pt idx="1231">
                  <c:v>1208.0</c:v>
                </c:pt>
                <c:pt idx="1232">
                  <c:v>1209.0</c:v>
                </c:pt>
                <c:pt idx="1233">
                  <c:v>1210.0</c:v>
                </c:pt>
                <c:pt idx="1234">
                  <c:v>1211.0</c:v>
                </c:pt>
                <c:pt idx="1235">
                  <c:v>1212.0</c:v>
                </c:pt>
                <c:pt idx="1236">
                  <c:v>1213.0</c:v>
                </c:pt>
                <c:pt idx="1237">
                  <c:v>1214.0</c:v>
                </c:pt>
                <c:pt idx="1238">
                  <c:v>1215.0</c:v>
                </c:pt>
                <c:pt idx="1239">
                  <c:v>1216.0</c:v>
                </c:pt>
                <c:pt idx="1240">
                  <c:v>1217.0</c:v>
                </c:pt>
                <c:pt idx="1241">
                  <c:v>1218.0</c:v>
                </c:pt>
                <c:pt idx="1242">
                  <c:v>1219.0</c:v>
                </c:pt>
                <c:pt idx="1243">
                  <c:v>1220.0</c:v>
                </c:pt>
                <c:pt idx="1244">
                  <c:v>1221.0</c:v>
                </c:pt>
                <c:pt idx="1245">
                  <c:v>1222.0</c:v>
                </c:pt>
                <c:pt idx="1246">
                  <c:v>1223.0</c:v>
                </c:pt>
                <c:pt idx="1247">
                  <c:v>1224.0</c:v>
                </c:pt>
                <c:pt idx="1248">
                  <c:v>1225.0</c:v>
                </c:pt>
                <c:pt idx="1249">
                  <c:v>1226.0</c:v>
                </c:pt>
                <c:pt idx="1250">
                  <c:v>1227.0</c:v>
                </c:pt>
                <c:pt idx="1251">
                  <c:v>1228.0</c:v>
                </c:pt>
                <c:pt idx="1252">
                  <c:v>1229.0</c:v>
                </c:pt>
                <c:pt idx="1253">
                  <c:v>1230.0</c:v>
                </c:pt>
                <c:pt idx="1254">
                  <c:v>1231.0</c:v>
                </c:pt>
                <c:pt idx="1255">
                  <c:v>1232.0</c:v>
                </c:pt>
                <c:pt idx="1256">
                  <c:v>1233.0</c:v>
                </c:pt>
                <c:pt idx="1257">
                  <c:v>1234.0</c:v>
                </c:pt>
                <c:pt idx="1258">
                  <c:v>1235.0</c:v>
                </c:pt>
                <c:pt idx="1259">
                  <c:v>1236.0</c:v>
                </c:pt>
                <c:pt idx="1260">
                  <c:v>1237.0</c:v>
                </c:pt>
                <c:pt idx="1261">
                  <c:v>1238.0</c:v>
                </c:pt>
                <c:pt idx="1262">
                  <c:v>1239.0</c:v>
                </c:pt>
                <c:pt idx="1263">
                  <c:v>1240.0</c:v>
                </c:pt>
                <c:pt idx="1264">
                  <c:v>1241.0</c:v>
                </c:pt>
                <c:pt idx="1265">
                  <c:v>1242.0</c:v>
                </c:pt>
                <c:pt idx="1266">
                  <c:v>1243.0</c:v>
                </c:pt>
                <c:pt idx="1267">
                  <c:v>1244.0</c:v>
                </c:pt>
                <c:pt idx="1268">
                  <c:v>1245.0</c:v>
                </c:pt>
                <c:pt idx="1269">
                  <c:v>1246.0</c:v>
                </c:pt>
                <c:pt idx="1270">
                  <c:v>1247.0</c:v>
                </c:pt>
                <c:pt idx="1271">
                  <c:v>9439.0</c:v>
                </c:pt>
                <c:pt idx="1272">
                  <c:v>1248.0</c:v>
                </c:pt>
                <c:pt idx="1273">
                  <c:v>1249.0</c:v>
                </c:pt>
                <c:pt idx="1274">
                  <c:v>1250.0</c:v>
                </c:pt>
                <c:pt idx="1275">
                  <c:v>1251.0</c:v>
                </c:pt>
                <c:pt idx="1276">
                  <c:v>1252.0</c:v>
                </c:pt>
                <c:pt idx="1277">
                  <c:v>1253.0</c:v>
                </c:pt>
                <c:pt idx="1278">
                  <c:v>1254.0</c:v>
                </c:pt>
                <c:pt idx="1279">
                  <c:v>1255.0</c:v>
                </c:pt>
                <c:pt idx="1280">
                  <c:v>1256.0</c:v>
                </c:pt>
                <c:pt idx="1281">
                  <c:v>1257.0</c:v>
                </c:pt>
                <c:pt idx="1282">
                  <c:v>9449.0</c:v>
                </c:pt>
                <c:pt idx="1283">
                  <c:v>1258.0</c:v>
                </c:pt>
                <c:pt idx="1284">
                  <c:v>1259.0</c:v>
                </c:pt>
                <c:pt idx="1285">
                  <c:v>1260.0</c:v>
                </c:pt>
                <c:pt idx="1286">
                  <c:v>1261.0</c:v>
                </c:pt>
                <c:pt idx="1287">
                  <c:v>1262.0</c:v>
                </c:pt>
                <c:pt idx="1288">
                  <c:v>1263.0</c:v>
                </c:pt>
                <c:pt idx="1289">
                  <c:v>1264.0</c:v>
                </c:pt>
                <c:pt idx="1290">
                  <c:v>1265.0</c:v>
                </c:pt>
                <c:pt idx="1291">
                  <c:v>1266.0</c:v>
                </c:pt>
                <c:pt idx="1292">
                  <c:v>1267.0</c:v>
                </c:pt>
                <c:pt idx="1293">
                  <c:v>1268.0</c:v>
                </c:pt>
                <c:pt idx="1294">
                  <c:v>1269.0</c:v>
                </c:pt>
                <c:pt idx="1295">
                  <c:v>1270.0</c:v>
                </c:pt>
                <c:pt idx="1296">
                  <c:v>1271.0</c:v>
                </c:pt>
                <c:pt idx="1297">
                  <c:v>1272.0</c:v>
                </c:pt>
                <c:pt idx="1298">
                  <c:v>1273.0</c:v>
                </c:pt>
                <c:pt idx="1299">
                  <c:v>1274.0</c:v>
                </c:pt>
                <c:pt idx="1300">
                  <c:v>1275.0</c:v>
                </c:pt>
                <c:pt idx="1301">
                  <c:v>1276.0</c:v>
                </c:pt>
                <c:pt idx="1302">
                  <c:v>1277.0</c:v>
                </c:pt>
                <c:pt idx="1303">
                  <c:v>1278.0</c:v>
                </c:pt>
                <c:pt idx="1304">
                  <c:v>1279.0</c:v>
                </c:pt>
                <c:pt idx="1305">
                  <c:v>1280.0</c:v>
                </c:pt>
                <c:pt idx="1306">
                  <c:v>1281.0</c:v>
                </c:pt>
                <c:pt idx="1307">
                  <c:v>1282.0</c:v>
                </c:pt>
                <c:pt idx="1308">
                  <c:v>1283.0</c:v>
                </c:pt>
                <c:pt idx="1309">
                  <c:v>1284.0</c:v>
                </c:pt>
                <c:pt idx="1310">
                  <c:v>1285.0</c:v>
                </c:pt>
                <c:pt idx="1311">
                  <c:v>1286.0</c:v>
                </c:pt>
                <c:pt idx="1312">
                  <c:v>1287.0</c:v>
                </c:pt>
                <c:pt idx="1313">
                  <c:v>1288.0</c:v>
                </c:pt>
                <c:pt idx="1314">
                  <c:v>1289.0</c:v>
                </c:pt>
                <c:pt idx="1315">
                  <c:v>1290.0</c:v>
                </c:pt>
                <c:pt idx="1316">
                  <c:v>1291.0</c:v>
                </c:pt>
                <c:pt idx="1317">
                  <c:v>1292.0</c:v>
                </c:pt>
                <c:pt idx="1318">
                  <c:v>1293.0</c:v>
                </c:pt>
                <c:pt idx="1319">
                  <c:v>1294.0</c:v>
                </c:pt>
                <c:pt idx="1320">
                  <c:v>1295.0</c:v>
                </c:pt>
                <c:pt idx="1321">
                  <c:v>1296.0</c:v>
                </c:pt>
                <c:pt idx="1322">
                  <c:v>1297.0</c:v>
                </c:pt>
                <c:pt idx="1323">
                  <c:v>1298.0</c:v>
                </c:pt>
                <c:pt idx="1324">
                  <c:v>1299.0</c:v>
                </c:pt>
                <c:pt idx="1325">
                  <c:v>1300.0</c:v>
                </c:pt>
                <c:pt idx="1326">
                  <c:v>1301.0</c:v>
                </c:pt>
                <c:pt idx="1327">
                  <c:v>1302.0</c:v>
                </c:pt>
                <c:pt idx="1328">
                  <c:v>1303.0</c:v>
                </c:pt>
                <c:pt idx="1329">
                  <c:v>1304.0</c:v>
                </c:pt>
                <c:pt idx="1330">
                  <c:v>1305.0</c:v>
                </c:pt>
                <c:pt idx="1331">
                  <c:v>1306.0</c:v>
                </c:pt>
                <c:pt idx="1332">
                  <c:v>1307.0</c:v>
                </c:pt>
                <c:pt idx="1333">
                  <c:v>1308.0</c:v>
                </c:pt>
                <c:pt idx="1334">
                  <c:v>1309.0</c:v>
                </c:pt>
                <c:pt idx="1335">
                  <c:v>1310.0</c:v>
                </c:pt>
                <c:pt idx="1336">
                  <c:v>1311.0</c:v>
                </c:pt>
                <c:pt idx="1337">
                  <c:v>1312.0</c:v>
                </c:pt>
                <c:pt idx="1338">
                  <c:v>1313.0</c:v>
                </c:pt>
                <c:pt idx="1339">
                  <c:v>1314.0</c:v>
                </c:pt>
                <c:pt idx="1340">
                  <c:v>1315.0</c:v>
                </c:pt>
                <c:pt idx="1341">
                  <c:v>1316.0</c:v>
                </c:pt>
                <c:pt idx="1342">
                  <c:v>1317.0</c:v>
                </c:pt>
                <c:pt idx="1343">
                  <c:v>1318.0</c:v>
                </c:pt>
                <c:pt idx="1344">
                  <c:v>1319.0</c:v>
                </c:pt>
                <c:pt idx="1345">
                  <c:v>1320.0</c:v>
                </c:pt>
                <c:pt idx="1346">
                  <c:v>1321.0</c:v>
                </c:pt>
                <c:pt idx="1347">
                  <c:v>1322.0</c:v>
                </c:pt>
                <c:pt idx="1348">
                  <c:v>1323.0</c:v>
                </c:pt>
                <c:pt idx="1349">
                  <c:v>1324.0</c:v>
                </c:pt>
                <c:pt idx="1350">
                  <c:v>1325.0</c:v>
                </c:pt>
                <c:pt idx="1351">
                  <c:v>1326.0</c:v>
                </c:pt>
                <c:pt idx="1352">
                  <c:v>1327.0</c:v>
                </c:pt>
                <c:pt idx="1353">
                  <c:v>1328.0</c:v>
                </c:pt>
                <c:pt idx="1354">
                  <c:v>9520.0</c:v>
                </c:pt>
                <c:pt idx="1355">
                  <c:v>1329.0</c:v>
                </c:pt>
                <c:pt idx="1356">
                  <c:v>1330.0</c:v>
                </c:pt>
                <c:pt idx="1357">
                  <c:v>1331.0</c:v>
                </c:pt>
                <c:pt idx="1358">
                  <c:v>1332.0</c:v>
                </c:pt>
                <c:pt idx="1359">
                  <c:v>1333.0</c:v>
                </c:pt>
                <c:pt idx="1360">
                  <c:v>1334.0</c:v>
                </c:pt>
                <c:pt idx="1361">
                  <c:v>1335.0</c:v>
                </c:pt>
                <c:pt idx="1362">
                  <c:v>1336.0</c:v>
                </c:pt>
                <c:pt idx="1363">
                  <c:v>1337.0</c:v>
                </c:pt>
                <c:pt idx="1364">
                  <c:v>1338.0</c:v>
                </c:pt>
                <c:pt idx="1365">
                  <c:v>1339.0</c:v>
                </c:pt>
                <c:pt idx="1366">
                  <c:v>1340.0</c:v>
                </c:pt>
                <c:pt idx="1367">
                  <c:v>9532.0</c:v>
                </c:pt>
                <c:pt idx="1368">
                  <c:v>1341.0</c:v>
                </c:pt>
                <c:pt idx="1369">
                  <c:v>1342.0</c:v>
                </c:pt>
                <c:pt idx="1370">
                  <c:v>1343.0</c:v>
                </c:pt>
                <c:pt idx="1371">
                  <c:v>1344.0</c:v>
                </c:pt>
                <c:pt idx="1372">
                  <c:v>1345.0</c:v>
                </c:pt>
                <c:pt idx="1373">
                  <c:v>1346.0</c:v>
                </c:pt>
                <c:pt idx="1374">
                  <c:v>1347.0</c:v>
                </c:pt>
                <c:pt idx="1375">
                  <c:v>1348.0</c:v>
                </c:pt>
                <c:pt idx="1376">
                  <c:v>1349.0</c:v>
                </c:pt>
                <c:pt idx="1377">
                  <c:v>1350.0</c:v>
                </c:pt>
                <c:pt idx="1378">
                  <c:v>1351.0</c:v>
                </c:pt>
                <c:pt idx="1379">
                  <c:v>1352.0</c:v>
                </c:pt>
                <c:pt idx="1380">
                  <c:v>1353.0</c:v>
                </c:pt>
                <c:pt idx="1381">
                  <c:v>1354.0</c:v>
                </c:pt>
                <c:pt idx="1382">
                  <c:v>1355.0</c:v>
                </c:pt>
                <c:pt idx="1383">
                  <c:v>1356.0</c:v>
                </c:pt>
                <c:pt idx="1384">
                  <c:v>1357.0</c:v>
                </c:pt>
                <c:pt idx="1385">
                  <c:v>1358.0</c:v>
                </c:pt>
                <c:pt idx="1386">
                  <c:v>1359.0</c:v>
                </c:pt>
                <c:pt idx="1387">
                  <c:v>1360.0</c:v>
                </c:pt>
                <c:pt idx="1388">
                  <c:v>1361.0</c:v>
                </c:pt>
                <c:pt idx="1389">
                  <c:v>1362.0</c:v>
                </c:pt>
                <c:pt idx="1390">
                  <c:v>1363.0</c:v>
                </c:pt>
                <c:pt idx="1391">
                  <c:v>1364.0</c:v>
                </c:pt>
                <c:pt idx="1392">
                  <c:v>1365.0</c:v>
                </c:pt>
                <c:pt idx="1393">
                  <c:v>1366.0</c:v>
                </c:pt>
                <c:pt idx="1394">
                  <c:v>1367.0</c:v>
                </c:pt>
                <c:pt idx="1395">
                  <c:v>1368.0</c:v>
                </c:pt>
                <c:pt idx="1396">
                  <c:v>1369.0</c:v>
                </c:pt>
                <c:pt idx="1397">
                  <c:v>1370.0</c:v>
                </c:pt>
                <c:pt idx="1398">
                  <c:v>1371.0</c:v>
                </c:pt>
                <c:pt idx="1399">
                  <c:v>1372.0</c:v>
                </c:pt>
                <c:pt idx="1400">
                  <c:v>1373.0</c:v>
                </c:pt>
                <c:pt idx="1401">
                  <c:v>1374.0</c:v>
                </c:pt>
                <c:pt idx="1402">
                  <c:v>1375.0</c:v>
                </c:pt>
                <c:pt idx="1403">
                  <c:v>1376.0</c:v>
                </c:pt>
                <c:pt idx="1404">
                  <c:v>1377.0</c:v>
                </c:pt>
                <c:pt idx="1405">
                  <c:v>1378.0</c:v>
                </c:pt>
                <c:pt idx="1406">
                  <c:v>1379.0</c:v>
                </c:pt>
                <c:pt idx="1407">
                  <c:v>1380.0</c:v>
                </c:pt>
                <c:pt idx="1408">
                  <c:v>1381.0</c:v>
                </c:pt>
                <c:pt idx="1409">
                  <c:v>1382.0</c:v>
                </c:pt>
                <c:pt idx="1410">
                  <c:v>1383.0</c:v>
                </c:pt>
                <c:pt idx="1411">
                  <c:v>1384.0</c:v>
                </c:pt>
                <c:pt idx="1412">
                  <c:v>1385.0</c:v>
                </c:pt>
                <c:pt idx="1413">
                  <c:v>1386.0</c:v>
                </c:pt>
                <c:pt idx="1414">
                  <c:v>1387.0</c:v>
                </c:pt>
                <c:pt idx="1415">
                  <c:v>1388.0</c:v>
                </c:pt>
                <c:pt idx="1416">
                  <c:v>1389.0</c:v>
                </c:pt>
                <c:pt idx="1417">
                  <c:v>1390.0</c:v>
                </c:pt>
                <c:pt idx="1418">
                  <c:v>1391.0</c:v>
                </c:pt>
                <c:pt idx="1419">
                  <c:v>1392.0</c:v>
                </c:pt>
                <c:pt idx="1420">
                  <c:v>1393.0</c:v>
                </c:pt>
                <c:pt idx="1421">
                  <c:v>1394.0</c:v>
                </c:pt>
                <c:pt idx="1422">
                  <c:v>1395.0</c:v>
                </c:pt>
                <c:pt idx="1423">
                  <c:v>1396.0</c:v>
                </c:pt>
                <c:pt idx="1424">
                  <c:v>1397.0</c:v>
                </c:pt>
                <c:pt idx="1425">
                  <c:v>1398.0</c:v>
                </c:pt>
                <c:pt idx="1426">
                  <c:v>1399.0</c:v>
                </c:pt>
                <c:pt idx="1427">
                  <c:v>1400.0</c:v>
                </c:pt>
                <c:pt idx="1428">
                  <c:v>1401.0</c:v>
                </c:pt>
                <c:pt idx="1429">
                  <c:v>1402.0</c:v>
                </c:pt>
                <c:pt idx="1430">
                  <c:v>1403.0</c:v>
                </c:pt>
                <c:pt idx="1431">
                  <c:v>1404.0</c:v>
                </c:pt>
                <c:pt idx="1432">
                  <c:v>1405.0</c:v>
                </c:pt>
                <c:pt idx="1433">
                  <c:v>1406.0</c:v>
                </c:pt>
                <c:pt idx="1434">
                  <c:v>1407.0</c:v>
                </c:pt>
                <c:pt idx="1435">
                  <c:v>1408.0</c:v>
                </c:pt>
                <c:pt idx="1436">
                  <c:v>1409.0</c:v>
                </c:pt>
                <c:pt idx="1437">
                  <c:v>1410.0</c:v>
                </c:pt>
                <c:pt idx="1438">
                  <c:v>1411.0</c:v>
                </c:pt>
                <c:pt idx="1439">
                  <c:v>1412.0</c:v>
                </c:pt>
                <c:pt idx="1440">
                  <c:v>1413.0</c:v>
                </c:pt>
                <c:pt idx="1441">
                  <c:v>1414.0</c:v>
                </c:pt>
                <c:pt idx="1442">
                  <c:v>1415.0</c:v>
                </c:pt>
                <c:pt idx="1443">
                  <c:v>1416.0</c:v>
                </c:pt>
                <c:pt idx="1444">
                  <c:v>1417.0</c:v>
                </c:pt>
                <c:pt idx="1445">
                  <c:v>1418.0</c:v>
                </c:pt>
                <c:pt idx="1446">
                  <c:v>1419.0</c:v>
                </c:pt>
                <c:pt idx="1447">
                  <c:v>1420.0</c:v>
                </c:pt>
                <c:pt idx="1448">
                  <c:v>1421.0</c:v>
                </c:pt>
                <c:pt idx="1449">
                  <c:v>1422.0</c:v>
                </c:pt>
                <c:pt idx="1450">
                  <c:v>1423.0</c:v>
                </c:pt>
                <c:pt idx="1451">
                  <c:v>1424.0</c:v>
                </c:pt>
                <c:pt idx="1452">
                  <c:v>1425.0</c:v>
                </c:pt>
                <c:pt idx="1453">
                  <c:v>1426.0</c:v>
                </c:pt>
                <c:pt idx="1454">
                  <c:v>1427.0</c:v>
                </c:pt>
                <c:pt idx="1455">
                  <c:v>1428.0</c:v>
                </c:pt>
                <c:pt idx="1456">
                  <c:v>1429.0</c:v>
                </c:pt>
                <c:pt idx="1457">
                  <c:v>1430.0</c:v>
                </c:pt>
                <c:pt idx="1458">
                  <c:v>1431.0</c:v>
                </c:pt>
                <c:pt idx="1459">
                  <c:v>1432.0</c:v>
                </c:pt>
                <c:pt idx="1460">
                  <c:v>1433.0</c:v>
                </c:pt>
                <c:pt idx="1461">
                  <c:v>1434.0</c:v>
                </c:pt>
                <c:pt idx="1462">
                  <c:v>1435.0</c:v>
                </c:pt>
                <c:pt idx="1463">
                  <c:v>1436.0</c:v>
                </c:pt>
                <c:pt idx="1464">
                  <c:v>1437.0</c:v>
                </c:pt>
                <c:pt idx="1465">
                  <c:v>1438.0</c:v>
                </c:pt>
                <c:pt idx="1466">
                  <c:v>1439.0</c:v>
                </c:pt>
                <c:pt idx="1467">
                  <c:v>1440.0</c:v>
                </c:pt>
                <c:pt idx="1468">
                  <c:v>1441.0</c:v>
                </c:pt>
                <c:pt idx="1469">
                  <c:v>1442.0</c:v>
                </c:pt>
                <c:pt idx="1470">
                  <c:v>1443.0</c:v>
                </c:pt>
                <c:pt idx="1471">
                  <c:v>1444.0</c:v>
                </c:pt>
                <c:pt idx="1472">
                  <c:v>1445.0</c:v>
                </c:pt>
                <c:pt idx="1473">
                  <c:v>1446.0</c:v>
                </c:pt>
                <c:pt idx="1474">
                  <c:v>1447.0</c:v>
                </c:pt>
                <c:pt idx="1475">
                  <c:v>1448.0</c:v>
                </c:pt>
                <c:pt idx="1476">
                  <c:v>1449.0</c:v>
                </c:pt>
                <c:pt idx="1477">
                  <c:v>1450.0</c:v>
                </c:pt>
                <c:pt idx="1478">
                  <c:v>1451.0</c:v>
                </c:pt>
                <c:pt idx="1479">
                  <c:v>1452.0</c:v>
                </c:pt>
                <c:pt idx="1480">
                  <c:v>1453.0</c:v>
                </c:pt>
                <c:pt idx="1481">
                  <c:v>1454.0</c:v>
                </c:pt>
                <c:pt idx="1482">
                  <c:v>1455.0</c:v>
                </c:pt>
                <c:pt idx="1483">
                  <c:v>1456.0</c:v>
                </c:pt>
                <c:pt idx="1484">
                  <c:v>1457.0</c:v>
                </c:pt>
                <c:pt idx="1485">
                  <c:v>1458.0</c:v>
                </c:pt>
                <c:pt idx="1486">
                  <c:v>1459.0</c:v>
                </c:pt>
                <c:pt idx="1487">
                  <c:v>1460.0</c:v>
                </c:pt>
                <c:pt idx="1488">
                  <c:v>1461.0</c:v>
                </c:pt>
                <c:pt idx="1489">
                  <c:v>1462.0</c:v>
                </c:pt>
                <c:pt idx="1490">
                  <c:v>1463.0</c:v>
                </c:pt>
                <c:pt idx="1491">
                  <c:v>1464.0</c:v>
                </c:pt>
                <c:pt idx="1492">
                  <c:v>1465.0</c:v>
                </c:pt>
                <c:pt idx="1493">
                  <c:v>1466.0</c:v>
                </c:pt>
                <c:pt idx="1494">
                  <c:v>1467.0</c:v>
                </c:pt>
                <c:pt idx="1495">
                  <c:v>1468.0</c:v>
                </c:pt>
                <c:pt idx="1496">
                  <c:v>1469.0</c:v>
                </c:pt>
                <c:pt idx="1497">
                  <c:v>1470.0</c:v>
                </c:pt>
                <c:pt idx="1498">
                  <c:v>1471.0</c:v>
                </c:pt>
                <c:pt idx="1499">
                  <c:v>1472.0</c:v>
                </c:pt>
                <c:pt idx="1500">
                  <c:v>1473.0</c:v>
                </c:pt>
                <c:pt idx="1501">
                  <c:v>1474.0</c:v>
                </c:pt>
                <c:pt idx="1502">
                  <c:v>1475.0</c:v>
                </c:pt>
                <c:pt idx="1503">
                  <c:v>1476.0</c:v>
                </c:pt>
                <c:pt idx="1504">
                  <c:v>1477.0</c:v>
                </c:pt>
                <c:pt idx="1505">
                  <c:v>1478.0</c:v>
                </c:pt>
                <c:pt idx="1506">
                  <c:v>1479.0</c:v>
                </c:pt>
                <c:pt idx="1507">
                  <c:v>1480.0</c:v>
                </c:pt>
                <c:pt idx="1508">
                  <c:v>1481.0</c:v>
                </c:pt>
                <c:pt idx="1509">
                  <c:v>1482.0</c:v>
                </c:pt>
                <c:pt idx="1510">
                  <c:v>1483.0</c:v>
                </c:pt>
                <c:pt idx="1511">
                  <c:v>1484.0</c:v>
                </c:pt>
                <c:pt idx="1512">
                  <c:v>1485.0</c:v>
                </c:pt>
                <c:pt idx="1513">
                  <c:v>1486.0</c:v>
                </c:pt>
                <c:pt idx="1514">
                  <c:v>1487.0</c:v>
                </c:pt>
                <c:pt idx="1515">
                  <c:v>1488.0</c:v>
                </c:pt>
                <c:pt idx="1516">
                  <c:v>1489.0</c:v>
                </c:pt>
                <c:pt idx="1517">
                  <c:v>1490.0</c:v>
                </c:pt>
                <c:pt idx="1518">
                  <c:v>1491.0</c:v>
                </c:pt>
                <c:pt idx="1519">
                  <c:v>1492.0</c:v>
                </c:pt>
                <c:pt idx="1520">
                  <c:v>1493.0</c:v>
                </c:pt>
                <c:pt idx="1521">
                  <c:v>1494.0</c:v>
                </c:pt>
                <c:pt idx="1522">
                  <c:v>1495.0</c:v>
                </c:pt>
                <c:pt idx="1523">
                  <c:v>1496.0</c:v>
                </c:pt>
                <c:pt idx="1524">
                  <c:v>1497.0</c:v>
                </c:pt>
                <c:pt idx="1525">
                  <c:v>1498.0</c:v>
                </c:pt>
                <c:pt idx="1526">
                  <c:v>1499.0</c:v>
                </c:pt>
                <c:pt idx="1527">
                  <c:v>1500.0</c:v>
                </c:pt>
                <c:pt idx="1528">
                  <c:v>1501.0</c:v>
                </c:pt>
                <c:pt idx="1529">
                  <c:v>1502.0</c:v>
                </c:pt>
                <c:pt idx="1530">
                  <c:v>1503.0</c:v>
                </c:pt>
                <c:pt idx="1531">
                  <c:v>1504.0</c:v>
                </c:pt>
                <c:pt idx="1532">
                  <c:v>1505.0</c:v>
                </c:pt>
                <c:pt idx="1533">
                  <c:v>1506.0</c:v>
                </c:pt>
                <c:pt idx="1534">
                  <c:v>1507.0</c:v>
                </c:pt>
                <c:pt idx="1535">
                  <c:v>1508.0</c:v>
                </c:pt>
                <c:pt idx="1536">
                  <c:v>1509.0</c:v>
                </c:pt>
                <c:pt idx="1537">
                  <c:v>1510.0</c:v>
                </c:pt>
                <c:pt idx="1538">
                  <c:v>1511.0</c:v>
                </c:pt>
                <c:pt idx="1539">
                  <c:v>1512.0</c:v>
                </c:pt>
                <c:pt idx="1540">
                  <c:v>1513.0</c:v>
                </c:pt>
                <c:pt idx="1541">
                  <c:v>1514.0</c:v>
                </c:pt>
                <c:pt idx="1542">
                  <c:v>1515.0</c:v>
                </c:pt>
                <c:pt idx="1543">
                  <c:v>1516.0</c:v>
                </c:pt>
                <c:pt idx="1544">
                  <c:v>1517.0</c:v>
                </c:pt>
                <c:pt idx="1545">
                  <c:v>1518.0</c:v>
                </c:pt>
                <c:pt idx="1546">
                  <c:v>1519.0</c:v>
                </c:pt>
                <c:pt idx="1547">
                  <c:v>1520.0</c:v>
                </c:pt>
                <c:pt idx="1548">
                  <c:v>1521.0</c:v>
                </c:pt>
                <c:pt idx="1549">
                  <c:v>1522.0</c:v>
                </c:pt>
                <c:pt idx="1550">
                  <c:v>1523.0</c:v>
                </c:pt>
                <c:pt idx="1551">
                  <c:v>1524.0</c:v>
                </c:pt>
                <c:pt idx="1552">
                  <c:v>1525.0</c:v>
                </c:pt>
                <c:pt idx="1553">
                  <c:v>1526.0</c:v>
                </c:pt>
                <c:pt idx="1554">
                  <c:v>1527.0</c:v>
                </c:pt>
                <c:pt idx="1555">
                  <c:v>1528.0</c:v>
                </c:pt>
                <c:pt idx="1556">
                  <c:v>1529.0</c:v>
                </c:pt>
                <c:pt idx="1557">
                  <c:v>1530.0</c:v>
                </c:pt>
                <c:pt idx="1558">
                  <c:v>1531.0</c:v>
                </c:pt>
                <c:pt idx="1559">
                  <c:v>1532.0</c:v>
                </c:pt>
                <c:pt idx="1560">
                  <c:v>1533.0</c:v>
                </c:pt>
                <c:pt idx="1561">
                  <c:v>1534.0</c:v>
                </c:pt>
                <c:pt idx="1562">
                  <c:v>1535.0</c:v>
                </c:pt>
                <c:pt idx="1563">
                  <c:v>1536.0</c:v>
                </c:pt>
                <c:pt idx="1564">
                  <c:v>1537.0</c:v>
                </c:pt>
                <c:pt idx="1565">
                  <c:v>1538.0</c:v>
                </c:pt>
                <c:pt idx="1566">
                  <c:v>1539.0</c:v>
                </c:pt>
                <c:pt idx="1567">
                  <c:v>1540.0</c:v>
                </c:pt>
                <c:pt idx="1568">
                  <c:v>1541.0</c:v>
                </c:pt>
                <c:pt idx="1569">
                  <c:v>1542.0</c:v>
                </c:pt>
                <c:pt idx="1570">
                  <c:v>1543.0</c:v>
                </c:pt>
                <c:pt idx="1571">
                  <c:v>1544.0</c:v>
                </c:pt>
                <c:pt idx="1572">
                  <c:v>1545.0</c:v>
                </c:pt>
                <c:pt idx="1573">
                  <c:v>1546.0</c:v>
                </c:pt>
                <c:pt idx="1574">
                  <c:v>1547.0</c:v>
                </c:pt>
                <c:pt idx="1575">
                  <c:v>1548.0</c:v>
                </c:pt>
                <c:pt idx="1576">
                  <c:v>1549.0</c:v>
                </c:pt>
                <c:pt idx="1577">
                  <c:v>1550.0</c:v>
                </c:pt>
                <c:pt idx="1578">
                  <c:v>1551.0</c:v>
                </c:pt>
                <c:pt idx="1579">
                  <c:v>1552.0</c:v>
                </c:pt>
                <c:pt idx="1580">
                  <c:v>1553.0</c:v>
                </c:pt>
                <c:pt idx="1581">
                  <c:v>1554.0</c:v>
                </c:pt>
                <c:pt idx="1582">
                  <c:v>1555.0</c:v>
                </c:pt>
                <c:pt idx="1583">
                  <c:v>1556.0</c:v>
                </c:pt>
                <c:pt idx="1584">
                  <c:v>1557.0</c:v>
                </c:pt>
                <c:pt idx="1585">
                  <c:v>1558.0</c:v>
                </c:pt>
                <c:pt idx="1586">
                  <c:v>1559.0</c:v>
                </c:pt>
                <c:pt idx="1587">
                  <c:v>1560.0</c:v>
                </c:pt>
                <c:pt idx="1588">
                  <c:v>1561.0</c:v>
                </c:pt>
                <c:pt idx="1589">
                  <c:v>1562.0</c:v>
                </c:pt>
                <c:pt idx="1590">
                  <c:v>1563.0</c:v>
                </c:pt>
                <c:pt idx="1591">
                  <c:v>1564.0</c:v>
                </c:pt>
                <c:pt idx="1592">
                  <c:v>1565.0</c:v>
                </c:pt>
                <c:pt idx="1593">
                  <c:v>1566.0</c:v>
                </c:pt>
                <c:pt idx="1594">
                  <c:v>1567.0</c:v>
                </c:pt>
                <c:pt idx="1595">
                  <c:v>1568.0</c:v>
                </c:pt>
                <c:pt idx="1596">
                  <c:v>1569.0</c:v>
                </c:pt>
                <c:pt idx="1597">
                  <c:v>1570.0</c:v>
                </c:pt>
                <c:pt idx="1598">
                  <c:v>1571.0</c:v>
                </c:pt>
                <c:pt idx="1599">
                  <c:v>1572.0</c:v>
                </c:pt>
                <c:pt idx="1600">
                  <c:v>1573.0</c:v>
                </c:pt>
                <c:pt idx="1601">
                  <c:v>1574.0</c:v>
                </c:pt>
                <c:pt idx="1602">
                  <c:v>1575.0</c:v>
                </c:pt>
                <c:pt idx="1603">
                  <c:v>1576.0</c:v>
                </c:pt>
                <c:pt idx="1604">
                  <c:v>1577.0</c:v>
                </c:pt>
                <c:pt idx="1605">
                  <c:v>1578.0</c:v>
                </c:pt>
                <c:pt idx="1606">
                  <c:v>1579.0</c:v>
                </c:pt>
                <c:pt idx="1607">
                  <c:v>1580.0</c:v>
                </c:pt>
                <c:pt idx="1608">
                  <c:v>1581.0</c:v>
                </c:pt>
                <c:pt idx="1609">
                  <c:v>1582.0</c:v>
                </c:pt>
                <c:pt idx="1610">
                  <c:v>1583.0</c:v>
                </c:pt>
                <c:pt idx="1611">
                  <c:v>1584.0</c:v>
                </c:pt>
                <c:pt idx="1612">
                  <c:v>1585.0</c:v>
                </c:pt>
                <c:pt idx="1613">
                  <c:v>1586.0</c:v>
                </c:pt>
                <c:pt idx="1614">
                  <c:v>1587.0</c:v>
                </c:pt>
                <c:pt idx="1615">
                  <c:v>1588.0</c:v>
                </c:pt>
                <c:pt idx="1616">
                  <c:v>1589.0</c:v>
                </c:pt>
                <c:pt idx="1617">
                  <c:v>1590.0</c:v>
                </c:pt>
                <c:pt idx="1618">
                  <c:v>1591.0</c:v>
                </c:pt>
                <c:pt idx="1619">
                  <c:v>1592.0</c:v>
                </c:pt>
                <c:pt idx="1620">
                  <c:v>1593.0</c:v>
                </c:pt>
                <c:pt idx="1621">
                  <c:v>1594.0</c:v>
                </c:pt>
                <c:pt idx="1622">
                  <c:v>1595.0</c:v>
                </c:pt>
                <c:pt idx="1623">
                  <c:v>1596.0</c:v>
                </c:pt>
                <c:pt idx="1624">
                  <c:v>1597.0</c:v>
                </c:pt>
                <c:pt idx="1625">
                  <c:v>1598.0</c:v>
                </c:pt>
                <c:pt idx="1626">
                  <c:v>1599.0</c:v>
                </c:pt>
                <c:pt idx="1627">
                  <c:v>1600.0</c:v>
                </c:pt>
                <c:pt idx="1628">
                  <c:v>1601.0</c:v>
                </c:pt>
                <c:pt idx="1629">
                  <c:v>1602.0</c:v>
                </c:pt>
                <c:pt idx="1630">
                  <c:v>1603.0</c:v>
                </c:pt>
                <c:pt idx="1631">
                  <c:v>1604.0</c:v>
                </c:pt>
                <c:pt idx="1632">
                  <c:v>1605.0</c:v>
                </c:pt>
                <c:pt idx="1633">
                  <c:v>1606.0</c:v>
                </c:pt>
                <c:pt idx="1634">
                  <c:v>1607.0</c:v>
                </c:pt>
                <c:pt idx="1635">
                  <c:v>1608.0</c:v>
                </c:pt>
                <c:pt idx="1636">
                  <c:v>1609.0</c:v>
                </c:pt>
                <c:pt idx="1637">
                  <c:v>1610.0</c:v>
                </c:pt>
                <c:pt idx="1638">
                  <c:v>1611.0</c:v>
                </c:pt>
                <c:pt idx="1639">
                  <c:v>1612.0</c:v>
                </c:pt>
                <c:pt idx="1640">
                  <c:v>1613.0</c:v>
                </c:pt>
                <c:pt idx="1641">
                  <c:v>1614.0</c:v>
                </c:pt>
                <c:pt idx="1642">
                  <c:v>1615.0</c:v>
                </c:pt>
                <c:pt idx="1643">
                  <c:v>1616.0</c:v>
                </c:pt>
                <c:pt idx="1644">
                  <c:v>1617.0</c:v>
                </c:pt>
                <c:pt idx="1645">
                  <c:v>1618.0</c:v>
                </c:pt>
                <c:pt idx="1646">
                  <c:v>1619.0</c:v>
                </c:pt>
                <c:pt idx="1647">
                  <c:v>9811.0</c:v>
                </c:pt>
                <c:pt idx="1648">
                  <c:v>1620.0</c:v>
                </c:pt>
                <c:pt idx="1649">
                  <c:v>1621.0</c:v>
                </c:pt>
                <c:pt idx="1650">
                  <c:v>1622.0</c:v>
                </c:pt>
                <c:pt idx="1651">
                  <c:v>1623.0</c:v>
                </c:pt>
                <c:pt idx="1652">
                  <c:v>1624.0</c:v>
                </c:pt>
                <c:pt idx="1653">
                  <c:v>1625.0</c:v>
                </c:pt>
                <c:pt idx="1654">
                  <c:v>1626.0</c:v>
                </c:pt>
                <c:pt idx="1655">
                  <c:v>1627.0</c:v>
                </c:pt>
                <c:pt idx="1656">
                  <c:v>1628.0</c:v>
                </c:pt>
                <c:pt idx="1657">
                  <c:v>1629.0</c:v>
                </c:pt>
                <c:pt idx="1658">
                  <c:v>1630.0</c:v>
                </c:pt>
                <c:pt idx="1659">
                  <c:v>1631.0</c:v>
                </c:pt>
                <c:pt idx="1660">
                  <c:v>1632.0</c:v>
                </c:pt>
                <c:pt idx="1661">
                  <c:v>1633.0</c:v>
                </c:pt>
                <c:pt idx="1662">
                  <c:v>1634.0</c:v>
                </c:pt>
                <c:pt idx="1663">
                  <c:v>1635.0</c:v>
                </c:pt>
                <c:pt idx="1664">
                  <c:v>1636.0</c:v>
                </c:pt>
                <c:pt idx="1665">
                  <c:v>1637.0</c:v>
                </c:pt>
                <c:pt idx="1666">
                  <c:v>1638.0</c:v>
                </c:pt>
                <c:pt idx="1667">
                  <c:v>1639.0</c:v>
                </c:pt>
                <c:pt idx="1668">
                  <c:v>1640.0</c:v>
                </c:pt>
                <c:pt idx="1669">
                  <c:v>1641.0</c:v>
                </c:pt>
                <c:pt idx="1670">
                  <c:v>1642.0</c:v>
                </c:pt>
                <c:pt idx="1671">
                  <c:v>1643.0</c:v>
                </c:pt>
                <c:pt idx="1672">
                  <c:v>1644.0</c:v>
                </c:pt>
                <c:pt idx="1673">
                  <c:v>1645.0</c:v>
                </c:pt>
                <c:pt idx="1674">
                  <c:v>1646.0</c:v>
                </c:pt>
                <c:pt idx="1675">
                  <c:v>1647.0</c:v>
                </c:pt>
                <c:pt idx="1676">
                  <c:v>1648.0</c:v>
                </c:pt>
                <c:pt idx="1677">
                  <c:v>1649.0</c:v>
                </c:pt>
                <c:pt idx="1678">
                  <c:v>1650.0</c:v>
                </c:pt>
                <c:pt idx="1679">
                  <c:v>1651.0</c:v>
                </c:pt>
                <c:pt idx="1680">
                  <c:v>1652.0</c:v>
                </c:pt>
                <c:pt idx="1681">
                  <c:v>1653.0</c:v>
                </c:pt>
                <c:pt idx="1682">
                  <c:v>1654.0</c:v>
                </c:pt>
                <c:pt idx="1683">
                  <c:v>1655.0</c:v>
                </c:pt>
                <c:pt idx="1684">
                  <c:v>1656.0</c:v>
                </c:pt>
                <c:pt idx="1685">
                  <c:v>1657.0</c:v>
                </c:pt>
                <c:pt idx="1686">
                  <c:v>1658.0</c:v>
                </c:pt>
                <c:pt idx="1687">
                  <c:v>1659.0</c:v>
                </c:pt>
                <c:pt idx="1688">
                  <c:v>1660.0</c:v>
                </c:pt>
                <c:pt idx="1689">
                  <c:v>1661.0</c:v>
                </c:pt>
                <c:pt idx="1690">
                  <c:v>1662.0</c:v>
                </c:pt>
                <c:pt idx="1691">
                  <c:v>1663.0</c:v>
                </c:pt>
                <c:pt idx="1692">
                  <c:v>1664.0</c:v>
                </c:pt>
                <c:pt idx="1693">
                  <c:v>1665.0</c:v>
                </c:pt>
                <c:pt idx="1694">
                  <c:v>1666.0</c:v>
                </c:pt>
                <c:pt idx="1695">
                  <c:v>1667.0</c:v>
                </c:pt>
                <c:pt idx="1696">
                  <c:v>1668.0</c:v>
                </c:pt>
                <c:pt idx="1697">
                  <c:v>1669.0</c:v>
                </c:pt>
                <c:pt idx="1698">
                  <c:v>1670.0</c:v>
                </c:pt>
                <c:pt idx="1699">
                  <c:v>1671.0</c:v>
                </c:pt>
                <c:pt idx="1700">
                  <c:v>1672.0</c:v>
                </c:pt>
                <c:pt idx="1701">
                  <c:v>1673.0</c:v>
                </c:pt>
                <c:pt idx="1702">
                  <c:v>1674.0</c:v>
                </c:pt>
                <c:pt idx="1703">
                  <c:v>1675.0</c:v>
                </c:pt>
                <c:pt idx="1704">
                  <c:v>1676.0</c:v>
                </c:pt>
                <c:pt idx="1705">
                  <c:v>1677.0</c:v>
                </c:pt>
                <c:pt idx="1706">
                  <c:v>1678.0</c:v>
                </c:pt>
                <c:pt idx="1707">
                  <c:v>1679.0</c:v>
                </c:pt>
                <c:pt idx="1708">
                  <c:v>1680.0</c:v>
                </c:pt>
                <c:pt idx="1709">
                  <c:v>1681.0</c:v>
                </c:pt>
                <c:pt idx="1710">
                  <c:v>1682.0</c:v>
                </c:pt>
                <c:pt idx="1711">
                  <c:v>1683.0</c:v>
                </c:pt>
                <c:pt idx="1712">
                  <c:v>1684.0</c:v>
                </c:pt>
                <c:pt idx="1713">
                  <c:v>1685.0</c:v>
                </c:pt>
                <c:pt idx="1714">
                  <c:v>1686.0</c:v>
                </c:pt>
                <c:pt idx="1715">
                  <c:v>1687.0</c:v>
                </c:pt>
                <c:pt idx="1716">
                  <c:v>1688.0</c:v>
                </c:pt>
                <c:pt idx="1717">
                  <c:v>1689.0</c:v>
                </c:pt>
                <c:pt idx="1718">
                  <c:v>1690.0</c:v>
                </c:pt>
                <c:pt idx="1719">
                  <c:v>1691.0</c:v>
                </c:pt>
                <c:pt idx="1720">
                  <c:v>9883.0</c:v>
                </c:pt>
                <c:pt idx="1721">
                  <c:v>1692.0</c:v>
                </c:pt>
                <c:pt idx="1722">
                  <c:v>1693.0</c:v>
                </c:pt>
                <c:pt idx="1723">
                  <c:v>1694.0</c:v>
                </c:pt>
                <c:pt idx="1724">
                  <c:v>1695.0</c:v>
                </c:pt>
                <c:pt idx="1725">
                  <c:v>1696.0</c:v>
                </c:pt>
                <c:pt idx="1726">
                  <c:v>1697.0</c:v>
                </c:pt>
                <c:pt idx="1727">
                  <c:v>1698.0</c:v>
                </c:pt>
                <c:pt idx="1728">
                  <c:v>1699.0</c:v>
                </c:pt>
                <c:pt idx="1729">
                  <c:v>1700.0</c:v>
                </c:pt>
                <c:pt idx="1730">
                  <c:v>1701.0</c:v>
                </c:pt>
                <c:pt idx="1731">
                  <c:v>1702.0</c:v>
                </c:pt>
                <c:pt idx="1732">
                  <c:v>1703.0</c:v>
                </c:pt>
                <c:pt idx="1733">
                  <c:v>1704.0</c:v>
                </c:pt>
                <c:pt idx="1734">
                  <c:v>1705.0</c:v>
                </c:pt>
                <c:pt idx="1735">
                  <c:v>1706.0</c:v>
                </c:pt>
                <c:pt idx="1736">
                  <c:v>1707.0</c:v>
                </c:pt>
                <c:pt idx="1737">
                  <c:v>1708.0</c:v>
                </c:pt>
                <c:pt idx="1738">
                  <c:v>1709.0</c:v>
                </c:pt>
                <c:pt idx="1739">
                  <c:v>1710.0</c:v>
                </c:pt>
                <c:pt idx="1740">
                  <c:v>1711.0</c:v>
                </c:pt>
                <c:pt idx="1741">
                  <c:v>1712.0</c:v>
                </c:pt>
                <c:pt idx="1742">
                  <c:v>1713.0</c:v>
                </c:pt>
                <c:pt idx="1743">
                  <c:v>1714.0</c:v>
                </c:pt>
                <c:pt idx="1744">
                  <c:v>1715.0</c:v>
                </c:pt>
                <c:pt idx="1745">
                  <c:v>1716.0</c:v>
                </c:pt>
                <c:pt idx="1746">
                  <c:v>1717.0</c:v>
                </c:pt>
                <c:pt idx="1747">
                  <c:v>1718.0</c:v>
                </c:pt>
                <c:pt idx="1748">
                  <c:v>1719.0</c:v>
                </c:pt>
                <c:pt idx="1749">
                  <c:v>1720.0</c:v>
                </c:pt>
                <c:pt idx="1750">
                  <c:v>1721.0</c:v>
                </c:pt>
                <c:pt idx="1751">
                  <c:v>1722.0</c:v>
                </c:pt>
                <c:pt idx="1752">
                  <c:v>1723.0</c:v>
                </c:pt>
                <c:pt idx="1753">
                  <c:v>1724.0</c:v>
                </c:pt>
                <c:pt idx="1754">
                  <c:v>1725.0</c:v>
                </c:pt>
                <c:pt idx="1755">
                  <c:v>1726.0</c:v>
                </c:pt>
                <c:pt idx="1756">
                  <c:v>1727.0</c:v>
                </c:pt>
                <c:pt idx="1757">
                  <c:v>1728.0</c:v>
                </c:pt>
                <c:pt idx="1758">
                  <c:v>1729.0</c:v>
                </c:pt>
                <c:pt idx="1759">
                  <c:v>1730.0</c:v>
                </c:pt>
                <c:pt idx="1760">
                  <c:v>1731.0</c:v>
                </c:pt>
                <c:pt idx="1761">
                  <c:v>1732.0</c:v>
                </c:pt>
                <c:pt idx="1762">
                  <c:v>1733.0</c:v>
                </c:pt>
                <c:pt idx="1763">
                  <c:v>1734.0</c:v>
                </c:pt>
                <c:pt idx="1764">
                  <c:v>1735.0</c:v>
                </c:pt>
                <c:pt idx="1765">
                  <c:v>1736.0</c:v>
                </c:pt>
                <c:pt idx="1766">
                  <c:v>1737.0</c:v>
                </c:pt>
                <c:pt idx="1767">
                  <c:v>1738.0</c:v>
                </c:pt>
                <c:pt idx="1768">
                  <c:v>1739.0</c:v>
                </c:pt>
                <c:pt idx="1769">
                  <c:v>1740.0</c:v>
                </c:pt>
                <c:pt idx="1770">
                  <c:v>1741.0</c:v>
                </c:pt>
                <c:pt idx="1771">
                  <c:v>1742.0</c:v>
                </c:pt>
                <c:pt idx="1772">
                  <c:v>1743.0</c:v>
                </c:pt>
                <c:pt idx="1773">
                  <c:v>9936.0</c:v>
                </c:pt>
                <c:pt idx="1774">
                  <c:v>1744.0</c:v>
                </c:pt>
                <c:pt idx="1775">
                  <c:v>1745.0</c:v>
                </c:pt>
                <c:pt idx="1776">
                  <c:v>1746.0</c:v>
                </c:pt>
                <c:pt idx="1777">
                  <c:v>1747.0</c:v>
                </c:pt>
                <c:pt idx="1778">
                  <c:v>1748.0</c:v>
                </c:pt>
                <c:pt idx="1779">
                  <c:v>1749.0</c:v>
                </c:pt>
                <c:pt idx="1780">
                  <c:v>1750.0</c:v>
                </c:pt>
                <c:pt idx="1781">
                  <c:v>1751.0</c:v>
                </c:pt>
                <c:pt idx="1782">
                  <c:v>1752.0</c:v>
                </c:pt>
                <c:pt idx="1783">
                  <c:v>1753.0</c:v>
                </c:pt>
                <c:pt idx="1784">
                  <c:v>1754.0</c:v>
                </c:pt>
                <c:pt idx="1785">
                  <c:v>1755.0</c:v>
                </c:pt>
                <c:pt idx="1786">
                  <c:v>1756.0</c:v>
                </c:pt>
                <c:pt idx="1787">
                  <c:v>1757.0</c:v>
                </c:pt>
                <c:pt idx="1788">
                  <c:v>1758.0</c:v>
                </c:pt>
                <c:pt idx="1789">
                  <c:v>1759.0</c:v>
                </c:pt>
                <c:pt idx="1790">
                  <c:v>1760.0</c:v>
                </c:pt>
                <c:pt idx="1791">
                  <c:v>1761.0</c:v>
                </c:pt>
                <c:pt idx="1792">
                  <c:v>1762.0</c:v>
                </c:pt>
                <c:pt idx="1793">
                  <c:v>1763.0</c:v>
                </c:pt>
                <c:pt idx="1794">
                  <c:v>1764.0</c:v>
                </c:pt>
                <c:pt idx="1795">
                  <c:v>1765.0</c:v>
                </c:pt>
                <c:pt idx="1796">
                  <c:v>1766.0</c:v>
                </c:pt>
                <c:pt idx="1797">
                  <c:v>1767.0</c:v>
                </c:pt>
                <c:pt idx="1798">
                  <c:v>1768.0</c:v>
                </c:pt>
                <c:pt idx="1799">
                  <c:v>1769.0</c:v>
                </c:pt>
                <c:pt idx="1800">
                  <c:v>1770.0</c:v>
                </c:pt>
                <c:pt idx="1801">
                  <c:v>1771.0</c:v>
                </c:pt>
                <c:pt idx="1802">
                  <c:v>1772.0</c:v>
                </c:pt>
                <c:pt idx="1803">
                  <c:v>1773.0</c:v>
                </c:pt>
                <c:pt idx="1804">
                  <c:v>1774.0</c:v>
                </c:pt>
                <c:pt idx="1805">
                  <c:v>1775.0</c:v>
                </c:pt>
                <c:pt idx="1806">
                  <c:v>1776.0</c:v>
                </c:pt>
                <c:pt idx="1807">
                  <c:v>1777.0</c:v>
                </c:pt>
                <c:pt idx="1808">
                  <c:v>1778.0</c:v>
                </c:pt>
                <c:pt idx="1809">
                  <c:v>1779.0</c:v>
                </c:pt>
                <c:pt idx="1810">
                  <c:v>1780.0</c:v>
                </c:pt>
                <c:pt idx="1811">
                  <c:v>1781.0</c:v>
                </c:pt>
                <c:pt idx="1812">
                  <c:v>1782.0</c:v>
                </c:pt>
                <c:pt idx="1813">
                  <c:v>1783.0</c:v>
                </c:pt>
                <c:pt idx="1814">
                  <c:v>1784.0</c:v>
                </c:pt>
                <c:pt idx="1815">
                  <c:v>1785.0</c:v>
                </c:pt>
                <c:pt idx="1816">
                  <c:v>1786.0</c:v>
                </c:pt>
                <c:pt idx="1817">
                  <c:v>1787.0</c:v>
                </c:pt>
                <c:pt idx="1818">
                  <c:v>1788.0</c:v>
                </c:pt>
                <c:pt idx="1819">
                  <c:v>1789.0</c:v>
                </c:pt>
                <c:pt idx="1820">
                  <c:v>1790.0</c:v>
                </c:pt>
                <c:pt idx="1821">
                  <c:v>1791.0</c:v>
                </c:pt>
                <c:pt idx="1822">
                  <c:v>1792.0</c:v>
                </c:pt>
                <c:pt idx="1823">
                  <c:v>1793.0</c:v>
                </c:pt>
                <c:pt idx="1824">
                  <c:v>1794.0</c:v>
                </c:pt>
                <c:pt idx="1825">
                  <c:v>1795.0</c:v>
                </c:pt>
                <c:pt idx="1826">
                  <c:v>1796.0</c:v>
                </c:pt>
                <c:pt idx="1827">
                  <c:v>1797.0</c:v>
                </c:pt>
                <c:pt idx="1828">
                  <c:v>1798.0</c:v>
                </c:pt>
                <c:pt idx="1829">
                  <c:v>1799.0</c:v>
                </c:pt>
                <c:pt idx="1830">
                  <c:v>1800.0</c:v>
                </c:pt>
                <c:pt idx="1831">
                  <c:v>1801.0</c:v>
                </c:pt>
                <c:pt idx="1832">
                  <c:v>1802.0</c:v>
                </c:pt>
                <c:pt idx="1833">
                  <c:v>1803.0</c:v>
                </c:pt>
                <c:pt idx="1834">
                  <c:v>1804.0</c:v>
                </c:pt>
                <c:pt idx="1835">
                  <c:v>1805.0</c:v>
                </c:pt>
                <c:pt idx="1836">
                  <c:v>1806.0</c:v>
                </c:pt>
                <c:pt idx="1837">
                  <c:v>1807.0</c:v>
                </c:pt>
                <c:pt idx="1838">
                  <c:v>1808.0</c:v>
                </c:pt>
                <c:pt idx="1839">
                  <c:v>1809.0</c:v>
                </c:pt>
                <c:pt idx="1840">
                  <c:v>1810.0</c:v>
                </c:pt>
                <c:pt idx="1841">
                  <c:v>1811.0</c:v>
                </c:pt>
                <c:pt idx="1842">
                  <c:v>1812.0</c:v>
                </c:pt>
                <c:pt idx="1843">
                  <c:v>1813.0</c:v>
                </c:pt>
                <c:pt idx="1844">
                  <c:v>1814.0</c:v>
                </c:pt>
                <c:pt idx="1845">
                  <c:v>1815.0</c:v>
                </c:pt>
                <c:pt idx="1846">
                  <c:v>1816.0</c:v>
                </c:pt>
                <c:pt idx="1847">
                  <c:v>1817.0</c:v>
                </c:pt>
                <c:pt idx="1848">
                  <c:v>1818.0</c:v>
                </c:pt>
                <c:pt idx="1849">
                  <c:v>1819.0</c:v>
                </c:pt>
                <c:pt idx="1850">
                  <c:v>1820.0</c:v>
                </c:pt>
                <c:pt idx="1851">
                  <c:v>1821.0</c:v>
                </c:pt>
                <c:pt idx="1852">
                  <c:v>1822.0</c:v>
                </c:pt>
                <c:pt idx="1853">
                  <c:v>1823.0</c:v>
                </c:pt>
                <c:pt idx="1854">
                  <c:v>1824.0</c:v>
                </c:pt>
                <c:pt idx="1855">
                  <c:v>1825.0</c:v>
                </c:pt>
                <c:pt idx="1856">
                  <c:v>1826.0</c:v>
                </c:pt>
                <c:pt idx="1857">
                  <c:v>1827.0</c:v>
                </c:pt>
                <c:pt idx="1858">
                  <c:v>1828.0</c:v>
                </c:pt>
                <c:pt idx="1859">
                  <c:v>1829.0</c:v>
                </c:pt>
                <c:pt idx="1860">
                  <c:v>1830.0</c:v>
                </c:pt>
                <c:pt idx="1861">
                  <c:v>1831.0</c:v>
                </c:pt>
                <c:pt idx="1862">
                  <c:v>1832.0</c:v>
                </c:pt>
                <c:pt idx="1863">
                  <c:v>1833.0</c:v>
                </c:pt>
                <c:pt idx="1864">
                  <c:v>1834.0</c:v>
                </c:pt>
                <c:pt idx="1865">
                  <c:v>1835.0</c:v>
                </c:pt>
                <c:pt idx="1866">
                  <c:v>1836.0</c:v>
                </c:pt>
                <c:pt idx="1867">
                  <c:v>10028.0</c:v>
                </c:pt>
                <c:pt idx="1868">
                  <c:v>1837.0</c:v>
                </c:pt>
                <c:pt idx="1869">
                  <c:v>1838.0</c:v>
                </c:pt>
                <c:pt idx="1870">
                  <c:v>1839.0</c:v>
                </c:pt>
                <c:pt idx="1871">
                  <c:v>1840.0</c:v>
                </c:pt>
                <c:pt idx="1872">
                  <c:v>1841.0</c:v>
                </c:pt>
                <c:pt idx="1873">
                  <c:v>1842.0</c:v>
                </c:pt>
                <c:pt idx="1874">
                  <c:v>1843.0</c:v>
                </c:pt>
                <c:pt idx="1875">
                  <c:v>1844.0</c:v>
                </c:pt>
                <c:pt idx="1876">
                  <c:v>1845.0</c:v>
                </c:pt>
                <c:pt idx="1877">
                  <c:v>1846.0</c:v>
                </c:pt>
                <c:pt idx="1878">
                  <c:v>1847.0</c:v>
                </c:pt>
                <c:pt idx="1879">
                  <c:v>1848.0</c:v>
                </c:pt>
                <c:pt idx="1880">
                  <c:v>1849.0</c:v>
                </c:pt>
                <c:pt idx="1881">
                  <c:v>1850.0</c:v>
                </c:pt>
                <c:pt idx="1882">
                  <c:v>1851.0</c:v>
                </c:pt>
                <c:pt idx="1883">
                  <c:v>1852.0</c:v>
                </c:pt>
                <c:pt idx="1884">
                  <c:v>1853.0</c:v>
                </c:pt>
                <c:pt idx="1885">
                  <c:v>1854.0</c:v>
                </c:pt>
                <c:pt idx="1886">
                  <c:v>1855.0</c:v>
                </c:pt>
                <c:pt idx="1887">
                  <c:v>1856.0</c:v>
                </c:pt>
                <c:pt idx="1888">
                  <c:v>1857.0</c:v>
                </c:pt>
                <c:pt idx="1889">
                  <c:v>1858.0</c:v>
                </c:pt>
                <c:pt idx="1890">
                  <c:v>1859.0</c:v>
                </c:pt>
                <c:pt idx="1891">
                  <c:v>1860.0</c:v>
                </c:pt>
                <c:pt idx="1892">
                  <c:v>1861.0</c:v>
                </c:pt>
                <c:pt idx="1893">
                  <c:v>1862.0</c:v>
                </c:pt>
                <c:pt idx="1894">
                  <c:v>1863.0</c:v>
                </c:pt>
                <c:pt idx="1895">
                  <c:v>1864.0</c:v>
                </c:pt>
                <c:pt idx="1896">
                  <c:v>1865.0</c:v>
                </c:pt>
                <c:pt idx="1897">
                  <c:v>1866.0</c:v>
                </c:pt>
                <c:pt idx="1898">
                  <c:v>1867.0</c:v>
                </c:pt>
                <c:pt idx="1899">
                  <c:v>1868.0</c:v>
                </c:pt>
                <c:pt idx="1900">
                  <c:v>1869.0</c:v>
                </c:pt>
                <c:pt idx="1901">
                  <c:v>1870.0</c:v>
                </c:pt>
                <c:pt idx="1902">
                  <c:v>1871.0</c:v>
                </c:pt>
                <c:pt idx="1903">
                  <c:v>1872.0</c:v>
                </c:pt>
                <c:pt idx="1904">
                  <c:v>1873.0</c:v>
                </c:pt>
                <c:pt idx="1905">
                  <c:v>1874.0</c:v>
                </c:pt>
                <c:pt idx="1906">
                  <c:v>1875.0</c:v>
                </c:pt>
                <c:pt idx="1907">
                  <c:v>1876.0</c:v>
                </c:pt>
                <c:pt idx="1908">
                  <c:v>1877.0</c:v>
                </c:pt>
                <c:pt idx="1909">
                  <c:v>1878.0</c:v>
                </c:pt>
                <c:pt idx="1910">
                  <c:v>1879.0</c:v>
                </c:pt>
                <c:pt idx="1911">
                  <c:v>1880.0</c:v>
                </c:pt>
                <c:pt idx="1912">
                  <c:v>1881.0</c:v>
                </c:pt>
                <c:pt idx="1913">
                  <c:v>1882.0</c:v>
                </c:pt>
                <c:pt idx="1914">
                  <c:v>1883.0</c:v>
                </c:pt>
                <c:pt idx="1915">
                  <c:v>1884.0</c:v>
                </c:pt>
                <c:pt idx="1916">
                  <c:v>1885.0</c:v>
                </c:pt>
                <c:pt idx="1917">
                  <c:v>1886.0</c:v>
                </c:pt>
                <c:pt idx="1918">
                  <c:v>1887.0</c:v>
                </c:pt>
                <c:pt idx="1919">
                  <c:v>1888.0</c:v>
                </c:pt>
                <c:pt idx="1920">
                  <c:v>1889.0</c:v>
                </c:pt>
                <c:pt idx="1921">
                  <c:v>1890.0</c:v>
                </c:pt>
                <c:pt idx="1922">
                  <c:v>1891.0</c:v>
                </c:pt>
                <c:pt idx="1923">
                  <c:v>1892.0</c:v>
                </c:pt>
                <c:pt idx="1924">
                  <c:v>1893.0</c:v>
                </c:pt>
                <c:pt idx="1925">
                  <c:v>1894.0</c:v>
                </c:pt>
                <c:pt idx="1926">
                  <c:v>1895.0</c:v>
                </c:pt>
                <c:pt idx="1927">
                  <c:v>1896.0</c:v>
                </c:pt>
                <c:pt idx="1928">
                  <c:v>1897.0</c:v>
                </c:pt>
                <c:pt idx="1929">
                  <c:v>1898.0</c:v>
                </c:pt>
                <c:pt idx="1930">
                  <c:v>1899.0</c:v>
                </c:pt>
                <c:pt idx="1931">
                  <c:v>1900.0</c:v>
                </c:pt>
                <c:pt idx="1932">
                  <c:v>1901.0</c:v>
                </c:pt>
                <c:pt idx="1933">
                  <c:v>1902.0</c:v>
                </c:pt>
                <c:pt idx="1934">
                  <c:v>1903.0</c:v>
                </c:pt>
                <c:pt idx="1935">
                  <c:v>1904.0</c:v>
                </c:pt>
                <c:pt idx="1936">
                  <c:v>1905.0</c:v>
                </c:pt>
                <c:pt idx="1937">
                  <c:v>1906.0</c:v>
                </c:pt>
                <c:pt idx="1938">
                  <c:v>1907.0</c:v>
                </c:pt>
                <c:pt idx="1939">
                  <c:v>1908.0</c:v>
                </c:pt>
                <c:pt idx="1940">
                  <c:v>1909.0</c:v>
                </c:pt>
                <c:pt idx="1941">
                  <c:v>1910.0</c:v>
                </c:pt>
                <c:pt idx="1942">
                  <c:v>1911.0</c:v>
                </c:pt>
                <c:pt idx="1943">
                  <c:v>1912.0</c:v>
                </c:pt>
                <c:pt idx="1944">
                  <c:v>1913.0</c:v>
                </c:pt>
                <c:pt idx="1945">
                  <c:v>1914.0</c:v>
                </c:pt>
                <c:pt idx="1946">
                  <c:v>1915.0</c:v>
                </c:pt>
                <c:pt idx="1947">
                  <c:v>1916.0</c:v>
                </c:pt>
                <c:pt idx="1948">
                  <c:v>1917.0</c:v>
                </c:pt>
                <c:pt idx="1949">
                  <c:v>1918.0</c:v>
                </c:pt>
                <c:pt idx="1950">
                  <c:v>1919.0</c:v>
                </c:pt>
                <c:pt idx="1951">
                  <c:v>1920.0</c:v>
                </c:pt>
                <c:pt idx="1952">
                  <c:v>1921.0</c:v>
                </c:pt>
                <c:pt idx="1953">
                  <c:v>1922.0</c:v>
                </c:pt>
                <c:pt idx="1954">
                  <c:v>1923.0</c:v>
                </c:pt>
                <c:pt idx="1955">
                  <c:v>1924.0</c:v>
                </c:pt>
                <c:pt idx="1956">
                  <c:v>1925.0</c:v>
                </c:pt>
                <c:pt idx="1957">
                  <c:v>1926.0</c:v>
                </c:pt>
                <c:pt idx="1958">
                  <c:v>1927.0</c:v>
                </c:pt>
                <c:pt idx="1959">
                  <c:v>1928.0</c:v>
                </c:pt>
                <c:pt idx="1960">
                  <c:v>1929.0</c:v>
                </c:pt>
                <c:pt idx="1961">
                  <c:v>1930.0</c:v>
                </c:pt>
                <c:pt idx="1962">
                  <c:v>1931.0</c:v>
                </c:pt>
                <c:pt idx="1963">
                  <c:v>1932.0</c:v>
                </c:pt>
                <c:pt idx="1964">
                  <c:v>1933.0</c:v>
                </c:pt>
                <c:pt idx="1965">
                  <c:v>1934.0</c:v>
                </c:pt>
                <c:pt idx="1966">
                  <c:v>1935.0</c:v>
                </c:pt>
                <c:pt idx="1967">
                  <c:v>1936.0</c:v>
                </c:pt>
                <c:pt idx="1968">
                  <c:v>1937.0</c:v>
                </c:pt>
                <c:pt idx="1969">
                  <c:v>1938.0</c:v>
                </c:pt>
                <c:pt idx="1970">
                  <c:v>1939.0</c:v>
                </c:pt>
                <c:pt idx="1971">
                  <c:v>1940.0</c:v>
                </c:pt>
                <c:pt idx="1972">
                  <c:v>1941.0</c:v>
                </c:pt>
                <c:pt idx="1973">
                  <c:v>1942.0</c:v>
                </c:pt>
                <c:pt idx="1974">
                  <c:v>1943.0</c:v>
                </c:pt>
                <c:pt idx="1975">
                  <c:v>1944.0</c:v>
                </c:pt>
                <c:pt idx="1976">
                  <c:v>1945.0</c:v>
                </c:pt>
                <c:pt idx="1977">
                  <c:v>1946.0</c:v>
                </c:pt>
                <c:pt idx="1978">
                  <c:v>1947.0</c:v>
                </c:pt>
                <c:pt idx="1979">
                  <c:v>1948.0</c:v>
                </c:pt>
                <c:pt idx="1980">
                  <c:v>1949.0</c:v>
                </c:pt>
                <c:pt idx="1981">
                  <c:v>1950.0</c:v>
                </c:pt>
                <c:pt idx="1982">
                  <c:v>1951.0</c:v>
                </c:pt>
                <c:pt idx="1983">
                  <c:v>1952.0</c:v>
                </c:pt>
                <c:pt idx="1984">
                  <c:v>1953.0</c:v>
                </c:pt>
                <c:pt idx="1985">
                  <c:v>1954.0</c:v>
                </c:pt>
                <c:pt idx="1986">
                  <c:v>1955.0</c:v>
                </c:pt>
                <c:pt idx="1987">
                  <c:v>1956.0</c:v>
                </c:pt>
                <c:pt idx="1988">
                  <c:v>1957.0</c:v>
                </c:pt>
                <c:pt idx="1989">
                  <c:v>10149.0</c:v>
                </c:pt>
                <c:pt idx="1990">
                  <c:v>1958.0</c:v>
                </c:pt>
                <c:pt idx="1991">
                  <c:v>1959.0</c:v>
                </c:pt>
                <c:pt idx="1992">
                  <c:v>1960.0</c:v>
                </c:pt>
                <c:pt idx="1993">
                  <c:v>1961.0</c:v>
                </c:pt>
                <c:pt idx="1994">
                  <c:v>1962.0</c:v>
                </c:pt>
                <c:pt idx="1995">
                  <c:v>1963.0</c:v>
                </c:pt>
                <c:pt idx="1996">
                  <c:v>1964.0</c:v>
                </c:pt>
                <c:pt idx="1997">
                  <c:v>1965.0</c:v>
                </c:pt>
                <c:pt idx="1998">
                  <c:v>1966.0</c:v>
                </c:pt>
                <c:pt idx="1999">
                  <c:v>1967.0</c:v>
                </c:pt>
                <c:pt idx="2000">
                  <c:v>1968.0</c:v>
                </c:pt>
                <c:pt idx="2001">
                  <c:v>1969.0</c:v>
                </c:pt>
                <c:pt idx="2002">
                  <c:v>1970.0</c:v>
                </c:pt>
                <c:pt idx="2003">
                  <c:v>1971.0</c:v>
                </c:pt>
                <c:pt idx="2004">
                  <c:v>1972.0</c:v>
                </c:pt>
                <c:pt idx="2005">
                  <c:v>1973.0</c:v>
                </c:pt>
                <c:pt idx="2006">
                  <c:v>1974.0</c:v>
                </c:pt>
                <c:pt idx="2007">
                  <c:v>1975.0</c:v>
                </c:pt>
                <c:pt idx="2008">
                  <c:v>10167.0</c:v>
                </c:pt>
                <c:pt idx="2009">
                  <c:v>1976.0</c:v>
                </c:pt>
                <c:pt idx="2010">
                  <c:v>1977.0</c:v>
                </c:pt>
                <c:pt idx="2011">
                  <c:v>1978.0</c:v>
                </c:pt>
                <c:pt idx="2012">
                  <c:v>1979.0</c:v>
                </c:pt>
                <c:pt idx="2013">
                  <c:v>1980.0</c:v>
                </c:pt>
                <c:pt idx="2014">
                  <c:v>1981.0</c:v>
                </c:pt>
                <c:pt idx="2015">
                  <c:v>1982.0</c:v>
                </c:pt>
                <c:pt idx="2016">
                  <c:v>1983.0</c:v>
                </c:pt>
                <c:pt idx="2017">
                  <c:v>1984.0</c:v>
                </c:pt>
                <c:pt idx="2018">
                  <c:v>1985.0</c:v>
                </c:pt>
                <c:pt idx="2019">
                  <c:v>1986.0</c:v>
                </c:pt>
                <c:pt idx="2020">
                  <c:v>1987.0</c:v>
                </c:pt>
                <c:pt idx="2021">
                  <c:v>1988.0</c:v>
                </c:pt>
                <c:pt idx="2022">
                  <c:v>1989.0</c:v>
                </c:pt>
                <c:pt idx="2023">
                  <c:v>1990.0</c:v>
                </c:pt>
                <c:pt idx="2024">
                  <c:v>1991.0</c:v>
                </c:pt>
                <c:pt idx="2025">
                  <c:v>1992.0</c:v>
                </c:pt>
                <c:pt idx="2026">
                  <c:v>1993.0</c:v>
                </c:pt>
                <c:pt idx="2027">
                  <c:v>1994.0</c:v>
                </c:pt>
                <c:pt idx="2028">
                  <c:v>1995.0</c:v>
                </c:pt>
                <c:pt idx="2029">
                  <c:v>1996.0</c:v>
                </c:pt>
                <c:pt idx="2030">
                  <c:v>1997.0</c:v>
                </c:pt>
                <c:pt idx="2031">
                  <c:v>1998.0</c:v>
                </c:pt>
                <c:pt idx="2032">
                  <c:v>1999.0</c:v>
                </c:pt>
                <c:pt idx="2033">
                  <c:v>2000.0</c:v>
                </c:pt>
                <c:pt idx="2034">
                  <c:v>2001.0</c:v>
                </c:pt>
                <c:pt idx="2035">
                  <c:v>2002.0</c:v>
                </c:pt>
                <c:pt idx="2036">
                  <c:v>2003.0</c:v>
                </c:pt>
                <c:pt idx="2037">
                  <c:v>2004.0</c:v>
                </c:pt>
                <c:pt idx="2038">
                  <c:v>2005.0</c:v>
                </c:pt>
                <c:pt idx="2039">
                  <c:v>2006.0</c:v>
                </c:pt>
                <c:pt idx="2040">
                  <c:v>2007.0</c:v>
                </c:pt>
                <c:pt idx="2041">
                  <c:v>2008.0</c:v>
                </c:pt>
                <c:pt idx="2042">
                  <c:v>2009.0</c:v>
                </c:pt>
                <c:pt idx="2043">
                  <c:v>2010.0</c:v>
                </c:pt>
                <c:pt idx="2044">
                  <c:v>2011.0</c:v>
                </c:pt>
                <c:pt idx="2045">
                  <c:v>2012.0</c:v>
                </c:pt>
                <c:pt idx="2046">
                  <c:v>2013.0</c:v>
                </c:pt>
                <c:pt idx="2047">
                  <c:v>2014.0</c:v>
                </c:pt>
                <c:pt idx="2048">
                  <c:v>2015.0</c:v>
                </c:pt>
                <c:pt idx="2049">
                  <c:v>2016.0</c:v>
                </c:pt>
                <c:pt idx="2050">
                  <c:v>2017.0</c:v>
                </c:pt>
                <c:pt idx="2051">
                  <c:v>2018.0</c:v>
                </c:pt>
                <c:pt idx="2052">
                  <c:v>2019.0</c:v>
                </c:pt>
                <c:pt idx="2053">
                  <c:v>2020.0</c:v>
                </c:pt>
                <c:pt idx="2054">
                  <c:v>2021.0</c:v>
                </c:pt>
                <c:pt idx="2055">
                  <c:v>2022.0</c:v>
                </c:pt>
                <c:pt idx="2056">
                  <c:v>2023.0</c:v>
                </c:pt>
                <c:pt idx="2057">
                  <c:v>2024.0</c:v>
                </c:pt>
                <c:pt idx="2058">
                  <c:v>2025.0</c:v>
                </c:pt>
                <c:pt idx="2059">
                  <c:v>2026.0</c:v>
                </c:pt>
                <c:pt idx="2060">
                  <c:v>2027.0</c:v>
                </c:pt>
                <c:pt idx="2061">
                  <c:v>2028.0</c:v>
                </c:pt>
                <c:pt idx="2062">
                  <c:v>2029.0</c:v>
                </c:pt>
                <c:pt idx="2063">
                  <c:v>2030.0</c:v>
                </c:pt>
                <c:pt idx="2064">
                  <c:v>2031.0</c:v>
                </c:pt>
                <c:pt idx="2065">
                  <c:v>2032.0</c:v>
                </c:pt>
                <c:pt idx="2066">
                  <c:v>2033.0</c:v>
                </c:pt>
                <c:pt idx="2067">
                  <c:v>2034.0</c:v>
                </c:pt>
                <c:pt idx="2068">
                  <c:v>2035.0</c:v>
                </c:pt>
                <c:pt idx="2069">
                  <c:v>2036.0</c:v>
                </c:pt>
                <c:pt idx="2070">
                  <c:v>2037.0</c:v>
                </c:pt>
                <c:pt idx="2071">
                  <c:v>2038.0</c:v>
                </c:pt>
                <c:pt idx="2072">
                  <c:v>2039.0</c:v>
                </c:pt>
                <c:pt idx="2073">
                  <c:v>2040.0</c:v>
                </c:pt>
                <c:pt idx="2074">
                  <c:v>2041.0</c:v>
                </c:pt>
                <c:pt idx="2075">
                  <c:v>2042.0</c:v>
                </c:pt>
                <c:pt idx="2076">
                  <c:v>2043.0</c:v>
                </c:pt>
                <c:pt idx="2077">
                  <c:v>2044.0</c:v>
                </c:pt>
                <c:pt idx="2078">
                  <c:v>2045.0</c:v>
                </c:pt>
                <c:pt idx="2079">
                  <c:v>2046.0</c:v>
                </c:pt>
                <c:pt idx="2080">
                  <c:v>2047.0</c:v>
                </c:pt>
                <c:pt idx="2081">
                  <c:v>2048.0</c:v>
                </c:pt>
                <c:pt idx="2082">
                  <c:v>2049.0</c:v>
                </c:pt>
                <c:pt idx="2083">
                  <c:v>2050.0</c:v>
                </c:pt>
                <c:pt idx="2084">
                  <c:v>2051.0</c:v>
                </c:pt>
                <c:pt idx="2085">
                  <c:v>2052.0</c:v>
                </c:pt>
                <c:pt idx="2086">
                  <c:v>2053.0</c:v>
                </c:pt>
                <c:pt idx="2087">
                  <c:v>2054.0</c:v>
                </c:pt>
                <c:pt idx="2088">
                  <c:v>2055.0</c:v>
                </c:pt>
                <c:pt idx="2089">
                  <c:v>2056.0</c:v>
                </c:pt>
                <c:pt idx="2090">
                  <c:v>2057.0</c:v>
                </c:pt>
                <c:pt idx="2091">
                  <c:v>2058.0</c:v>
                </c:pt>
                <c:pt idx="2092">
                  <c:v>2059.0</c:v>
                </c:pt>
                <c:pt idx="2093">
                  <c:v>2060.0</c:v>
                </c:pt>
                <c:pt idx="2094">
                  <c:v>2061.0</c:v>
                </c:pt>
                <c:pt idx="2095">
                  <c:v>2062.0</c:v>
                </c:pt>
                <c:pt idx="2096">
                  <c:v>2063.0</c:v>
                </c:pt>
                <c:pt idx="2097">
                  <c:v>2064.0</c:v>
                </c:pt>
                <c:pt idx="2098">
                  <c:v>2065.0</c:v>
                </c:pt>
                <c:pt idx="2099">
                  <c:v>2066.0</c:v>
                </c:pt>
                <c:pt idx="2100">
                  <c:v>2067.0</c:v>
                </c:pt>
                <c:pt idx="2101">
                  <c:v>2068.0</c:v>
                </c:pt>
                <c:pt idx="2102">
                  <c:v>2069.0</c:v>
                </c:pt>
                <c:pt idx="2103">
                  <c:v>2070.0</c:v>
                </c:pt>
                <c:pt idx="2104">
                  <c:v>2071.0</c:v>
                </c:pt>
                <c:pt idx="2105">
                  <c:v>2072.0</c:v>
                </c:pt>
                <c:pt idx="2106">
                  <c:v>2073.0</c:v>
                </c:pt>
                <c:pt idx="2107">
                  <c:v>2074.0</c:v>
                </c:pt>
                <c:pt idx="2108">
                  <c:v>2075.0</c:v>
                </c:pt>
                <c:pt idx="2109">
                  <c:v>2076.0</c:v>
                </c:pt>
                <c:pt idx="2110">
                  <c:v>2077.0</c:v>
                </c:pt>
                <c:pt idx="2111">
                  <c:v>2078.0</c:v>
                </c:pt>
                <c:pt idx="2112">
                  <c:v>2079.0</c:v>
                </c:pt>
                <c:pt idx="2113">
                  <c:v>2080.0</c:v>
                </c:pt>
                <c:pt idx="2114">
                  <c:v>2081.0</c:v>
                </c:pt>
                <c:pt idx="2115">
                  <c:v>2082.0</c:v>
                </c:pt>
                <c:pt idx="2116">
                  <c:v>2083.0</c:v>
                </c:pt>
                <c:pt idx="2117">
                  <c:v>2084.0</c:v>
                </c:pt>
                <c:pt idx="2118">
                  <c:v>2085.0</c:v>
                </c:pt>
                <c:pt idx="2119">
                  <c:v>2086.0</c:v>
                </c:pt>
                <c:pt idx="2120">
                  <c:v>2087.0</c:v>
                </c:pt>
                <c:pt idx="2121">
                  <c:v>2088.0</c:v>
                </c:pt>
                <c:pt idx="2122">
                  <c:v>2089.0</c:v>
                </c:pt>
                <c:pt idx="2123">
                  <c:v>2090.0</c:v>
                </c:pt>
                <c:pt idx="2124">
                  <c:v>2091.0</c:v>
                </c:pt>
                <c:pt idx="2125">
                  <c:v>2092.0</c:v>
                </c:pt>
                <c:pt idx="2126">
                  <c:v>2093.0</c:v>
                </c:pt>
                <c:pt idx="2127">
                  <c:v>2094.0</c:v>
                </c:pt>
                <c:pt idx="2128">
                  <c:v>2095.0</c:v>
                </c:pt>
                <c:pt idx="2129">
                  <c:v>2096.0</c:v>
                </c:pt>
                <c:pt idx="2130">
                  <c:v>2097.0</c:v>
                </c:pt>
                <c:pt idx="2131">
                  <c:v>2098.0</c:v>
                </c:pt>
                <c:pt idx="2132">
                  <c:v>2099.0</c:v>
                </c:pt>
                <c:pt idx="2133">
                  <c:v>2100.0</c:v>
                </c:pt>
                <c:pt idx="2134">
                  <c:v>2101.0</c:v>
                </c:pt>
                <c:pt idx="2135">
                  <c:v>2102.0</c:v>
                </c:pt>
                <c:pt idx="2136">
                  <c:v>2103.0</c:v>
                </c:pt>
                <c:pt idx="2137">
                  <c:v>2104.0</c:v>
                </c:pt>
                <c:pt idx="2138">
                  <c:v>2105.0</c:v>
                </c:pt>
                <c:pt idx="2139">
                  <c:v>2106.0</c:v>
                </c:pt>
                <c:pt idx="2140">
                  <c:v>2107.0</c:v>
                </c:pt>
                <c:pt idx="2141">
                  <c:v>2108.0</c:v>
                </c:pt>
                <c:pt idx="2142">
                  <c:v>2109.0</c:v>
                </c:pt>
                <c:pt idx="2143">
                  <c:v>2110.0</c:v>
                </c:pt>
                <c:pt idx="2144">
                  <c:v>2111.0</c:v>
                </c:pt>
                <c:pt idx="2145">
                  <c:v>10303.0</c:v>
                </c:pt>
                <c:pt idx="2146">
                  <c:v>2112.0</c:v>
                </c:pt>
                <c:pt idx="2147">
                  <c:v>2113.0</c:v>
                </c:pt>
                <c:pt idx="2148">
                  <c:v>2114.0</c:v>
                </c:pt>
                <c:pt idx="2149">
                  <c:v>2115.0</c:v>
                </c:pt>
                <c:pt idx="2150">
                  <c:v>2116.0</c:v>
                </c:pt>
                <c:pt idx="2151">
                  <c:v>2117.0</c:v>
                </c:pt>
                <c:pt idx="2152">
                  <c:v>2118.0</c:v>
                </c:pt>
                <c:pt idx="2153">
                  <c:v>2119.0</c:v>
                </c:pt>
                <c:pt idx="2154">
                  <c:v>2120.0</c:v>
                </c:pt>
                <c:pt idx="2155">
                  <c:v>2121.0</c:v>
                </c:pt>
                <c:pt idx="2156">
                  <c:v>2122.0</c:v>
                </c:pt>
                <c:pt idx="2157">
                  <c:v>2123.0</c:v>
                </c:pt>
                <c:pt idx="2158">
                  <c:v>2124.0</c:v>
                </c:pt>
                <c:pt idx="2159">
                  <c:v>2125.0</c:v>
                </c:pt>
                <c:pt idx="2160">
                  <c:v>2126.0</c:v>
                </c:pt>
                <c:pt idx="2161">
                  <c:v>2127.0</c:v>
                </c:pt>
                <c:pt idx="2162">
                  <c:v>2128.0</c:v>
                </c:pt>
                <c:pt idx="2163">
                  <c:v>2129.0</c:v>
                </c:pt>
                <c:pt idx="2164">
                  <c:v>2130.0</c:v>
                </c:pt>
                <c:pt idx="2165">
                  <c:v>2131.0</c:v>
                </c:pt>
                <c:pt idx="2166">
                  <c:v>2132.0</c:v>
                </c:pt>
                <c:pt idx="2167">
                  <c:v>2133.0</c:v>
                </c:pt>
                <c:pt idx="2168">
                  <c:v>2134.0</c:v>
                </c:pt>
                <c:pt idx="2169">
                  <c:v>2135.0</c:v>
                </c:pt>
                <c:pt idx="2170">
                  <c:v>2136.0</c:v>
                </c:pt>
                <c:pt idx="2171">
                  <c:v>2137.0</c:v>
                </c:pt>
                <c:pt idx="2172">
                  <c:v>2138.0</c:v>
                </c:pt>
                <c:pt idx="2173">
                  <c:v>2139.0</c:v>
                </c:pt>
                <c:pt idx="2174">
                  <c:v>2140.0</c:v>
                </c:pt>
                <c:pt idx="2175">
                  <c:v>2141.0</c:v>
                </c:pt>
                <c:pt idx="2176">
                  <c:v>2142.0</c:v>
                </c:pt>
                <c:pt idx="2177">
                  <c:v>2143.0</c:v>
                </c:pt>
                <c:pt idx="2178">
                  <c:v>2144.0</c:v>
                </c:pt>
                <c:pt idx="2179">
                  <c:v>2145.0</c:v>
                </c:pt>
                <c:pt idx="2180">
                  <c:v>2146.0</c:v>
                </c:pt>
                <c:pt idx="2181">
                  <c:v>2147.0</c:v>
                </c:pt>
                <c:pt idx="2182">
                  <c:v>2148.0</c:v>
                </c:pt>
                <c:pt idx="2183">
                  <c:v>2149.0</c:v>
                </c:pt>
                <c:pt idx="2184">
                  <c:v>2150.0</c:v>
                </c:pt>
                <c:pt idx="2185">
                  <c:v>2151.0</c:v>
                </c:pt>
                <c:pt idx="2186">
                  <c:v>2152.0</c:v>
                </c:pt>
                <c:pt idx="2187">
                  <c:v>2153.0</c:v>
                </c:pt>
                <c:pt idx="2188">
                  <c:v>2154.0</c:v>
                </c:pt>
                <c:pt idx="2189">
                  <c:v>2155.0</c:v>
                </c:pt>
                <c:pt idx="2190">
                  <c:v>2156.0</c:v>
                </c:pt>
                <c:pt idx="2191">
                  <c:v>2157.0</c:v>
                </c:pt>
                <c:pt idx="2192">
                  <c:v>2158.0</c:v>
                </c:pt>
                <c:pt idx="2193">
                  <c:v>2159.0</c:v>
                </c:pt>
                <c:pt idx="2194">
                  <c:v>2160.0</c:v>
                </c:pt>
                <c:pt idx="2195">
                  <c:v>2161.0</c:v>
                </c:pt>
                <c:pt idx="2196">
                  <c:v>2162.0</c:v>
                </c:pt>
                <c:pt idx="2197">
                  <c:v>2163.0</c:v>
                </c:pt>
                <c:pt idx="2198">
                  <c:v>2164.0</c:v>
                </c:pt>
                <c:pt idx="2199">
                  <c:v>2165.0</c:v>
                </c:pt>
                <c:pt idx="2200">
                  <c:v>2166.0</c:v>
                </c:pt>
                <c:pt idx="2201">
                  <c:v>2167.0</c:v>
                </c:pt>
                <c:pt idx="2202">
                  <c:v>2168.0</c:v>
                </c:pt>
                <c:pt idx="2203">
                  <c:v>2169.0</c:v>
                </c:pt>
                <c:pt idx="2204">
                  <c:v>2170.0</c:v>
                </c:pt>
                <c:pt idx="2205">
                  <c:v>2171.0</c:v>
                </c:pt>
                <c:pt idx="2206">
                  <c:v>2172.0</c:v>
                </c:pt>
                <c:pt idx="2207">
                  <c:v>2173.0</c:v>
                </c:pt>
                <c:pt idx="2208">
                  <c:v>2174.0</c:v>
                </c:pt>
                <c:pt idx="2209">
                  <c:v>2175.0</c:v>
                </c:pt>
                <c:pt idx="2210">
                  <c:v>2176.0</c:v>
                </c:pt>
                <c:pt idx="2211">
                  <c:v>2177.0</c:v>
                </c:pt>
                <c:pt idx="2212">
                  <c:v>2178.0</c:v>
                </c:pt>
                <c:pt idx="2213">
                  <c:v>2179.0</c:v>
                </c:pt>
                <c:pt idx="2214">
                  <c:v>2180.0</c:v>
                </c:pt>
                <c:pt idx="2215">
                  <c:v>2181.0</c:v>
                </c:pt>
                <c:pt idx="2216">
                  <c:v>2182.0</c:v>
                </c:pt>
                <c:pt idx="2217">
                  <c:v>2183.0</c:v>
                </c:pt>
                <c:pt idx="2218">
                  <c:v>2184.0</c:v>
                </c:pt>
                <c:pt idx="2219">
                  <c:v>2185.0</c:v>
                </c:pt>
                <c:pt idx="2220">
                  <c:v>2186.0</c:v>
                </c:pt>
                <c:pt idx="2221">
                  <c:v>2187.0</c:v>
                </c:pt>
                <c:pt idx="2222">
                  <c:v>2188.0</c:v>
                </c:pt>
                <c:pt idx="2223">
                  <c:v>2189.0</c:v>
                </c:pt>
                <c:pt idx="2224">
                  <c:v>2190.0</c:v>
                </c:pt>
                <c:pt idx="2225">
                  <c:v>2191.0</c:v>
                </c:pt>
                <c:pt idx="2226">
                  <c:v>2192.0</c:v>
                </c:pt>
                <c:pt idx="2227">
                  <c:v>2193.0</c:v>
                </c:pt>
                <c:pt idx="2228">
                  <c:v>2194.0</c:v>
                </c:pt>
                <c:pt idx="2229">
                  <c:v>2195.0</c:v>
                </c:pt>
                <c:pt idx="2230">
                  <c:v>2196.0</c:v>
                </c:pt>
                <c:pt idx="2231">
                  <c:v>2197.0</c:v>
                </c:pt>
                <c:pt idx="2232">
                  <c:v>2198.0</c:v>
                </c:pt>
                <c:pt idx="2233">
                  <c:v>2199.0</c:v>
                </c:pt>
                <c:pt idx="2234">
                  <c:v>2200.0</c:v>
                </c:pt>
                <c:pt idx="2235">
                  <c:v>2201.0</c:v>
                </c:pt>
                <c:pt idx="2236">
                  <c:v>2202.0</c:v>
                </c:pt>
                <c:pt idx="2237">
                  <c:v>2203.0</c:v>
                </c:pt>
                <c:pt idx="2238">
                  <c:v>2204.0</c:v>
                </c:pt>
                <c:pt idx="2239">
                  <c:v>2205.0</c:v>
                </c:pt>
                <c:pt idx="2240">
                  <c:v>2206.0</c:v>
                </c:pt>
                <c:pt idx="2241">
                  <c:v>2207.0</c:v>
                </c:pt>
                <c:pt idx="2242">
                  <c:v>2208.0</c:v>
                </c:pt>
                <c:pt idx="2243">
                  <c:v>2209.0</c:v>
                </c:pt>
                <c:pt idx="2244">
                  <c:v>2210.0</c:v>
                </c:pt>
                <c:pt idx="2245">
                  <c:v>2211.0</c:v>
                </c:pt>
                <c:pt idx="2246">
                  <c:v>2212.0</c:v>
                </c:pt>
                <c:pt idx="2247">
                  <c:v>2213.0</c:v>
                </c:pt>
                <c:pt idx="2248">
                  <c:v>2214.0</c:v>
                </c:pt>
                <c:pt idx="2249">
                  <c:v>2215.0</c:v>
                </c:pt>
                <c:pt idx="2250">
                  <c:v>2216.0</c:v>
                </c:pt>
                <c:pt idx="2251">
                  <c:v>2217.0</c:v>
                </c:pt>
                <c:pt idx="2252">
                  <c:v>2218.0</c:v>
                </c:pt>
                <c:pt idx="2253">
                  <c:v>2219.0</c:v>
                </c:pt>
                <c:pt idx="2254">
                  <c:v>2220.0</c:v>
                </c:pt>
                <c:pt idx="2255">
                  <c:v>2221.0</c:v>
                </c:pt>
                <c:pt idx="2256">
                  <c:v>2222.0</c:v>
                </c:pt>
                <c:pt idx="2257">
                  <c:v>2223.0</c:v>
                </c:pt>
                <c:pt idx="2258">
                  <c:v>2224.0</c:v>
                </c:pt>
                <c:pt idx="2259">
                  <c:v>2225.0</c:v>
                </c:pt>
                <c:pt idx="2260">
                  <c:v>2226.0</c:v>
                </c:pt>
                <c:pt idx="2261">
                  <c:v>2227.0</c:v>
                </c:pt>
                <c:pt idx="2262">
                  <c:v>2228.0</c:v>
                </c:pt>
                <c:pt idx="2263">
                  <c:v>2229.0</c:v>
                </c:pt>
                <c:pt idx="2264">
                  <c:v>2230.0</c:v>
                </c:pt>
                <c:pt idx="2265">
                  <c:v>2231.0</c:v>
                </c:pt>
                <c:pt idx="2266">
                  <c:v>2232.0</c:v>
                </c:pt>
                <c:pt idx="2267">
                  <c:v>2233.0</c:v>
                </c:pt>
                <c:pt idx="2268">
                  <c:v>10425.0</c:v>
                </c:pt>
                <c:pt idx="2269">
                  <c:v>2234.0</c:v>
                </c:pt>
                <c:pt idx="2270">
                  <c:v>2235.0</c:v>
                </c:pt>
                <c:pt idx="2271">
                  <c:v>2236.0</c:v>
                </c:pt>
                <c:pt idx="2272">
                  <c:v>2237.0</c:v>
                </c:pt>
                <c:pt idx="2273">
                  <c:v>2238.0</c:v>
                </c:pt>
                <c:pt idx="2274">
                  <c:v>2239.0</c:v>
                </c:pt>
                <c:pt idx="2275">
                  <c:v>2240.0</c:v>
                </c:pt>
                <c:pt idx="2276">
                  <c:v>2241.0</c:v>
                </c:pt>
                <c:pt idx="2277">
                  <c:v>2242.0</c:v>
                </c:pt>
                <c:pt idx="2278">
                  <c:v>2243.0</c:v>
                </c:pt>
                <c:pt idx="2279">
                  <c:v>2244.0</c:v>
                </c:pt>
                <c:pt idx="2280">
                  <c:v>2245.0</c:v>
                </c:pt>
                <c:pt idx="2281">
                  <c:v>2246.0</c:v>
                </c:pt>
                <c:pt idx="2282">
                  <c:v>2247.0</c:v>
                </c:pt>
                <c:pt idx="2283">
                  <c:v>2248.0</c:v>
                </c:pt>
                <c:pt idx="2284">
                  <c:v>2249.0</c:v>
                </c:pt>
                <c:pt idx="2285">
                  <c:v>2250.0</c:v>
                </c:pt>
                <c:pt idx="2286">
                  <c:v>2251.0</c:v>
                </c:pt>
                <c:pt idx="2287">
                  <c:v>2252.0</c:v>
                </c:pt>
                <c:pt idx="2288">
                  <c:v>2253.0</c:v>
                </c:pt>
                <c:pt idx="2289">
                  <c:v>2254.0</c:v>
                </c:pt>
                <c:pt idx="2290">
                  <c:v>2255.0</c:v>
                </c:pt>
                <c:pt idx="2291">
                  <c:v>2256.0</c:v>
                </c:pt>
                <c:pt idx="2292">
                  <c:v>2257.0</c:v>
                </c:pt>
                <c:pt idx="2293">
                  <c:v>2258.0</c:v>
                </c:pt>
                <c:pt idx="2294">
                  <c:v>2259.0</c:v>
                </c:pt>
                <c:pt idx="2295">
                  <c:v>2260.0</c:v>
                </c:pt>
                <c:pt idx="2296">
                  <c:v>2261.0</c:v>
                </c:pt>
                <c:pt idx="2297">
                  <c:v>2262.0</c:v>
                </c:pt>
                <c:pt idx="2298">
                  <c:v>2263.0</c:v>
                </c:pt>
                <c:pt idx="2299">
                  <c:v>2264.0</c:v>
                </c:pt>
                <c:pt idx="2300">
                  <c:v>2265.0</c:v>
                </c:pt>
                <c:pt idx="2301">
                  <c:v>2266.0</c:v>
                </c:pt>
                <c:pt idx="2302">
                  <c:v>2267.0</c:v>
                </c:pt>
                <c:pt idx="2303">
                  <c:v>2268.0</c:v>
                </c:pt>
                <c:pt idx="2304">
                  <c:v>2269.0</c:v>
                </c:pt>
                <c:pt idx="2305">
                  <c:v>2270.0</c:v>
                </c:pt>
                <c:pt idx="2306">
                  <c:v>2271.0</c:v>
                </c:pt>
                <c:pt idx="2307">
                  <c:v>2272.0</c:v>
                </c:pt>
                <c:pt idx="2308">
                  <c:v>2273.0</c:v>
                </c:pt>
                <c:pt idx="2309">
                  <c:v>2274.0</c:v>
                </c:pt>
                <c:pt idx="2310">
                  <c:v>2275.0</c:v>
                </c:pt>
                <c:pt idx="2311">
                  <c:v>2276.0</c:v>
                </c:pt>
                <c:pt idx="2312">
                  <c:v>2277.0</c:v>
                </c:pt>
                <c:pt idx="2313">
                  <c:v>2278.0</c:v>
                </c:pt>
                <c:pt idx="2314">
                  <c:v>2279.0</c:v>
                </c:pt>
                <c:pt idx="2315">
                  <c:v>2280.0</c:v>
                </c:pt>
                <c:pt idx="2316">
                  <c:v>2281.0</c:v>
                </c:pt>
                <c:pt idx="2317">
                  <c:v>2282.0</c:v>
                </c:pt>
                <c:pt idx="2318">
                  <c:v>2283.0</c:v>
                </c:pt>
                <c:pt idx="2319">
                  <c:v>2284.0</c:v>
                </c:pt>
                <c:pt idx="2320">
                  <c:v>2285.0</c:v>
                </c:pt>
                <c:pt idx="2321">
                  <c:v>2286.0</c:v>
                </c:pt>
                <c:pt idx="2322">
                  <c:v>2287.0</c:v>
                </c:pt>
                <c:pt idx="2323">
                  <c:v>2288.0</c:v>
                </c:pt>
                <c:pt idx="2324">
                  <c:v>2289.0</c:v>
                </c:pt>
                <c:pt idx="2325">
                  <c:v>2290.0</c:v>
                </c:pt>
                <c:pt idx="2326">
                  <c:v>2291.0</c:v>
                </c:pt>
                <c:pt idx="2327">
                  <c:v>2292.0</c:v>
                </c:pt>
                <c:pt idx="2328">
                  <c:v>2293.0</c:v>
                </c:pt>
                <c:pt idx="2329">
                  <c:v>2294.0</c:v>
                </c:pt>
                <c:pt idx="2330">
                  <c:v>2295.0</c:v>
                </c:pt>
                <c:pt idx="2331">
                  <c:v>2296.0</c:v>
                </c:pt>
                <c:pt idx="2332">
                  <c:v>2297.0</c:v>
                </c:pt>
                <c:pt idx="2333">
                  <c:v>2298.0</c:v>
                </c:pt>
                <c:pt idx="2334">
                  <c:v>2299.0</c:v>
                </c:pt>
                <c:pt idx="2335">
                  <c:v>2300.0</c:v>
                </c:pt>
                <c:pt idx="2336">
                  <c:v>2301.0</c:v>
                </c:pt>
                <c:pt idx="2337">
                  <c:v>2302.0</c:v>
                </c:pt>
                <c:pt idx="2338">
                  <c:v>2303.0</c:v>
                </c:pt>
                <c:pt idx="2339">
                  <c:v>2304.0</c:v>
                </c:pt>
                <c:pt idx="2340">
                  <c:v>2305.0</c:v>
                </c:pt>
                <c:pt idx="2341">
                  <c:v>2306.0</c:v>
                </c:pt>
                <c:pt idx="2342">
                  <c:v>2307.0</c:v>
                </c:pt>
                <c:pt idx="2343">
                  <c:v>2308.0</c:v>
                </c:pt>
                <c:pt idx="2344">
                  <c:v>2309.0</c:v>
                </c:pt>
                <c:pt idx="2345">
                  <c:v>2310.0</c:v>
                </c:pt>
                <c:pt idx="2346">
                  <c:v>2311.0</c:v>
                </c:pt>
                <c:pt idx="2347">
                  <c:v>2312.0</c:v>
                </c:pt>
                <c:pt idx="2348">
                  <c:v>2313.0</c:v>
                </c:pt>
                <c:pt idx="2349">
                  <c:v>2314.0</c:v>
                </c:pt>
                <c:pt idx="2350">
                  <c:v>2315.0</c:v>
                </c:pt>
                <c:pt idx="2351">
                  <c:v>2316.0</c:v>
                </c:pt>
                <c:pt idx="2352">
                  <c:v>2317.0</c:v>
                </c:pt>
                <c:pt idx="2353">
                  <c:v>2318.0</c:v>
                </c:pt>
                <c:pt idx="2354">
                  <c:v>2319.0</c:v>
                </c:pt>
                <c:pt idx="2355">
                  <c:v>2320.0</c:v>
                </c:pt>
                <c:pt idx="2356">
                  <c:v>2321.0</c:v>
                </c:pt>
                <c:pt idx="2357">
                  <c:v>2322.0</c:v>
                </c:pt>
                <c:pt idx="2358">
                  <c:v>2323.0</c:v>
                </c:pt>
                <c:pt idx="2359">
                  <c:v>2324.0</c:v>
                </c:pt>
                <c:pt idx="2360">
                  <c:v>2325.0</c:v>
                </c:pt>
                <c:pt idx="2361">
                  <c:v>2326.0</c:v>
                </c:pt>
                <c:pt idx="2362">
                  <c:v>2327.0</c:v>
                </c:pt>
                <c:pt idx="2363">
                  <c:v>2328.0</c:v>
                </c:pt>
                <c:pt idx="2364">
                  <c:v>2329.0</c:v>
                </c:pt>
                <c:pt idx="2365">
                  <c:v>2330.0</c:v>
                </c:pt>
                <c:pt idx="2366">
                  <c:v>2331.0</c:v>
                </c:pt>
                <c:pt idx="2367">
                  <c:v>2332.0</c:v>
                </c:pt>
                <c:pt idx="2368">
                  <c:v>2333.0</c:v>
                </c:pt>
                <c:pt idx="2369">
                  <c:v>2334.0</c:v>
                </c:pt>
                <c:pt idx="2370">
                  <c:v>2335.0</c:v>
                </c:pt>
                <c:pt idx="2371">
                  <c:v>2336.0</c:v>
                </c:pt>
                <c:pt idx="2372">
                  <c:v>2337.0</c:v>
                </c:pt>
                <c:pt idx="2373">
                  <c:v>2338.0</c:v>
                </c:pt>
                <c:pt idx="2374">
                  <c:v>2339.0</c:v>
                </c:pt>
                <c:pt idx="2375">
                  <c:v>2340.0</c:v>
                </c:pt>
                <c:pt idx="2376">
                  <c:v>2341.0</c:v>
                </c:pt>
                <c:pt idx="2377">
                  <c:v>2342.0</c:v>
                </c:pt>
                <c:pt idx="2378">
                  <c:v>2343.0</c:v>
                </c:pt>
                <c:pt idx="2379">
                  <c:v>2344.0</c:v>
                </c:pt>
                <c:pt idx="2380">
                  <c:v>2345.0</c:v>
                </c:pt>
                <c:pt idx="2381">
                  <c:v>2346.0</c:v>
                </c:pt>
                <c:pt idx="2382">
                  <c:v>2347.0</c:v>
                </c:pt>
                <c:pt idx="2383">
                  <c:v>2348.0</c:v>
                </c:pt>
                <c:pt idx="2384">
                  <c:v>2349.0</c:v>
                </c:pt>
                <c:pt idx="2385">
                  <c:v>2350.0</c:v>
                </c:pt>
                <c:pt idx="2386">
                  <c:v>2351.0</c:v>
                </c:pt>
                <c:pt idx="2387">
                  <c:v>2352.0</c:v>
                </c:pt>
                <c:pt idx="2388">
                  <c:v>2353.0</c:v>
                </c:pt>
                <c:pt idx="2389">
                  <c:v>2354.0</c:v>
                </c:pt>
                <c:pt idx="2390">
                  <c:v>2355.0</c:v>
                </c:pt>
                <c:pt idx="2391">
                  <c:v>2356.0</c:v>
                </c:pt>
                <c:pt idx="2392">
                  <c:v>2357.0</c:v>
                </c:pt>
                <c:pt idx="2393">
                  <c:v>2358.0</c:v>
                </c:pt>
                <c:pt idx="2394">
                  <c:v>2359.0</c:v>
                </c:pt>
                <c:pt idx="2395">
                  <c:v>2360.0</c:v>
                </c:pt>
                <c:pt idx="2396">
                  <c:v>2361.0</c:v>
                </c:pt>
                <c:pt idx="2397">
                  <c:v>2362.0</c:v>
                </c:pt>
                <c:pt idx="2398">
                  <c:v>2363.0</c:v>
                </c:pt>
                <c:pt idx="2399">
                  <c:v>2364.0</c:v>
                </c:pt>
                <c:pt idx="2400">
                  <c:v>2365.0</c:v>
                </c:pt>
                <c:pt idx="2401">
                  <c:v>2366.0</c:v>
                </c:pt>
                <c:pt idx="2402">
                  <c:v>2367.0</c:v>
                </c:pt>
                <c:pt idx="2403">
                  <c:v>2368.0</c:v>
                </c:pt>
                <c:pt idx="2404">
                  <c:v>2369.0</c:v>
                </c:pt>
                <c:pt idx="2405">
                  <c:v>2370.0</c:v>
                </c:pt>
                <c:pt idx="2406">
                  <c:v>2371.0</c:v>
                </c:pt>
                <c:pt idx="2407">
                  <c:v>2372.0</c:v>
                </c:pt>
                <c:pt idx="2408">
                  <c:v>2373.0</c:v>
                </c:pt>
                <c:pt idx="2409">
                  <c:v>2374.0</c:v>
                </c:pt>
                <c:pt idx="2410">
                  <c:v>2375.0</c:v>
                </c:pt>
                <c:pt idx="2411">
                  <c:v>2376.0</c:v>
                </c:pt>
                <c:pt idx="2412">
                  <c:v>2377.0</c:v>
                </c:pt>
                <c:pt idx="2413">
                  <c:v>2378.0</c:v>
                </c:pt>
                <c:pt idx="2414">
                  <c:v>2379.0</c:v>
                </c:pt>
                <c:pt idx="2415">
                  <c:v>2380.0</c:v>
                </c:pt>
                <c:pt idx="2416">
                  <c:v>2381.0</c:v>
                </c:pt>
                <c:pt idx="2417">
                  <c:v>2382.0</c:v>
                </c:pt>
                <c:pt idx="2418">
                  <c:v>2383.0</c:v>
                </c:pt>
                <c:pt idx="2419">
                  <c:v>2384.0</c:v>
                </c:pt>
                <c:pt idx="2420">
                  <c:v>2385.0</c:v>
                </c:pt>
                <c:pt idx="2421">
                  <c:v>2386.0</c:v>
                </c:pt>
                <c:pt idx="2422">
                  <c:v>2387.0</c:v>
                </c:pt>
                <c:pt idx="2423">
                  <c:v>2388.0</c:v>
                </c:pt>
                <c:pt idx="2424">
                  <c:v>2389.0</c:v>
                </c:pt>
                <c:pt idx="2425">
                  <c:v>2390.0</c:v>
                </c:pt>
                <c:pt idx="2426">
                  <c:v>2391.0</c:v>
                </c:pt>
                <c:pt idx="2427">
                  <c:v>2392.0</c:v>
                </c:pt>
                <c:pt idx="2428">
                  <c:v>2393.0</c:v>
                </c:pt>
                <c:pt idx="2429">
                  <c:v>2394.0</c:v>
                </c:pt>
                <c:pt idx="2430">
                  <c:v>2395.0</c:v>
                </c:pt>
                <c:pt idx="2431">
                  <c:v>2396.0</c:v>
                </c:pt>
                <c:pt idx="2432">
                  <c:v>2397.0</c:v>
                </c:pt>
                <c:pt idx="2433">
                  <c:v>2398.0</c:v>
                </c:pt>
                <c:pt idx="2434">
                  <c:v>2399.0</c:v>
                </c:pt>
                <c:pt idx="2435">
                  <c:v>2400.0</c:v>
                </c:pt>
                <c:pt idx="2436">
                  <c:v>2401.0</c:v>
                </c:pt>
                <c:pt idx="2437">
                  <c:v>2402.0</c:v>
                </c:pt>
                <c:pt idx="2438">
                  <c:v>2403.0</c:v>
                </c:pt>
                <c:pt idx="2439">
                  <c:v>2404.0</c:v>
                </c:pt>
                <c:pt idx="2440">
                  <c:v>2405.0</c:v>
                </c:pt>
                <c:pt idx="2441">
                  <c:v>2406.0</c:v>
                </c:pt>
                <c:pt idx="2442">
                  <c:v>2407.0</c:v>
                </c:pt>
                <c:pt idx="2443">
                  <c:v>2408.0</c:v>
                </c:pt>
                <c:pt idx="2444">
                  <c:v>2409.0</c:v>
                </c:pt>
                <c:pt idx="2445">
                  <c:v>2410.0</c:v>
                </c:pt>
                <c:pt idx="2446">
                  <c:v>2411.0</c:v>
                </c:pt>
                <c:pt idx="2447">
                  <c:v>2412.0</c:v>
                </c:pt>
                <c:pt idx="2448">
                  <c:v>2413.0</c:v>
                </c:pt>
                <c:pt idx="2449">
                  <c:v>2414.0</c:v>
                </c:pt>
                <c:pt idx="2450">
                  <c:v>2415.0</c:v>
                </c:pt>
                <c:pt idx="2451">
                  <c:v>2416.0</c:v>
                </c:pt>
                <c:pt idx="2452">
                  <c:v>2417.0</c:v>
                </c:pt>
                <c:pt idx="2453">
                  <c:v>2418.0</c:v>
                </c:pt>
                <c:pt idx="2454">
                  <c:v>2419.0</c:v>
                </c:pt>
                <c:pt idx="2455">
                  <c:v>2420.0</c:v>
                </c:pt>
                <c:pt idx="2456">
                  <c:v>2421.0</c:v>
                </c:pt>
                <c:pt idx="2457">
                  <c:v>2422.0</c:v>
                </c:pt>
                <c:pt idx="2458">
                  <c:v>2423.0</c:v>
                </c:pt>
                <c:pt idx="2459">
                  <c:v>2424.0</c:v>
                </c:pt>
                <c:pt idx="2460">
                  <c:v>2425.0</c:v>
                </c:pt>
                <c:pt idx="2461">
                  <c:v>2426.0</c:v>
                </c:pt>
                <c:pt idx="2462">
                  <c:v>2427.0</c:v>
                </c:pt>
                <c:pt idx="2463">
                  <c:v>2428.0</c:v>
                </c:pt>
                <c:pt idx="2464">
                  <c:v>2429.0</c:v>
                </c:pt>
                <c:pt idx="2465">
                  <c:v>2430.0</c:v>
                </c:pt>
                <c:pt idx="2466">
                  <c:v>2431.0</c:v>
                </c:pt>
                <c:pt idx="2467">
                  <c:v>2432.0</c:v>
                </c:pt>
                <c:pt idx="2468">
                  <c:v>2433.0</c:v>
                </c:pt>
                <c:pt idx="2469">
                  <c:v>2434.0</c:v>
                </c:pt>
                <c:pt idx="2470">
                  <c:v>2435.0</c:v>
                </c:pt>
                <c:pt idx="2471">
                  <c:v>2436.0</c:v>
                </c:pt>
                <c:pt idx="2472">
                  <c:v>2437.0</c:v>
                </c:pt>
                <c:pt idx="2473">
                  <c:v>2438.0</c:v>
                </c:pt>
                <c:pt idx="2474">
                  <c:v>2439.0</c:v>
                </c:pt>
                <c:pt idx="2475">
                  <c:v>2440.0</c:v>
                </c:pt>
                <c:pt idx="2476">
                  <c:v>2441.0</c:v>
                </c:pt>
                <c:pt idx="2477">
                  <c:v>2442.0</c:v>
                </c:pt>
                <c:pt idx="2478">
                  <c:v>2443.0</c:v>
                </c:pt>
                <c:pt idx="2479">
                  <c:v>2444.0</c:v>
                </c:pt>
                <c:pt idx="2480">
                  <c:v>2445.0</c:v>
                </c:pt>
                <c:pt idx="2481">
                  <c:v>2446.0</c:v>
                </c:pt>
                <c:pt idx="2482">
                  <c:v>2447.0</c:v>
                </c:pt>
                <c:pt idx="2483">
                  <c:v>2448.0</c:v>
                </c:pt>
                <c:pt idx="2484">
                  <c:v>2449.0</c:v>
                </c:pt>
                <c:pt idx="2485">
                  <c:v>2450.0</c:v>
                </c:pt>
                <c:pt idx="2486">
                  <c:v>2451.0</c:v>
                </c:pt>
                <c:pt idx="2487">
                  <c:v>2452.0</c:v>
                </c:pt>
                <c:pt idx="2488">
                  <c:v>2453.0</c:v>
                </c:pt>
                <c:pt idx="2489">
                  <c:v>2454.0</c:v>
                </c:pt>
                <c:pt idx="2490">
                  <c:v>2455.0</c:v>
                </c:pt>
                <c:pt idx="2491">
                  <c:v>2456.0</c:v>
                </c:pt>
                <c:pt idx="2492">
                  <c:v>2457.0</c:v>
                </c:pt>
                <c:pt idx="2493">
                  <c:v>2458.0</c:v>
                </c:pt>
                <c:pt idx="2494">
                  <c:v>2459.0</c:v>
                </c:pt>
                <c:pt idx="2495">
                  <c:v>2460.0</c:v>
                </c:pt>
                <c:pt idx="2496">
                  <c:v>2461.0</c:v>
                </c:pt>
                <c:pt idx="2497">
                  <c:v>2462.0</c:v>
                </c:pt>
                <c:pt idx="2498">
                  <c:v>2463.0</c:v>
                </c:pt>
                <c:pt idx="2499">
                  <c:v>2464.0</c:v>
                </c:pt>
                <c:pt idx="2500">
                  <c:v>2465.0</c:v>
                </c:pt>
                <c:pt idx="2501">
                  <c:v>2466.0</c:v>
                </c:pt>
                <c:pt idx="2502">
                  <c:v>2467.0</c:v>
                </c:pt>
                <c:pt idx="2503">
                  <c:v>2468.0</c:v>
                </c:pt>
                <c:pt idx="2504">
                  <c:v>2469.0</c:v>
                </c:pt>
                <c:pt idx="2505">
                  <c:v>2470.0</c:v>
                </c:pt>
                <c:pt idx="2506">
                  <c:v>2471.0</c:v>
                </c:pt>
                <c:pt idx="2507">
                  <c:v>2472.0</c:v>
                </c:pt>
                <c:pt idx="2508">
                  <c:v>2473.0</c:v>
                </c:pt>
                <c:pt idx="2509">
                  <c:v>2474.0</c:v>
                </c:pt>
                <c:pt idx="2510">
                  <c:v>2475.0</c:v>
                </c:pt>
                <c:pt idx="2511">
                  <c:v>2476.0</c:v>
                </c:pt>
                <c:pt idx="2512">
                  <c:v>2477.0</c:v>
                </c:pt>
                <c:pt idx="2513">
                  <c:v>2478.0</c:v>
                </c:pt>
                <c:pt idx="2514">
                  <c:v>2479.0</c:v>
                </c:pt>
                <c:pt idx="2515">
                  <c:v>2480.0</c:v>
                </c:pt>
                <c:pt idx="2516">
                  <c:v>2481.0</c:v>
                </c:pt>
                <c:pt idx="2517">
                  <c:v>2482.0</c:v>
                </c:pt>
                <c:pt idx="2518">
                  <c:v>2483.0</c:v>
                </c:pt>
                <c:pt idx="2519">
                  <c:v>2484.0</c:v>
                </c:pt>
                <c:pt idx="2520">
                  <c:v>2485.0</c:v>
                </c:pt>
                <c:pt idx="2521">
                  <c:v>2486.0</c:v>
                </c:pt>
                <c:pt idx="2522">
                  <c:v>2487.0</c:v>
                </c:pt>
                <c:pt idx="2523">
                  <c:v>2488.0</c:v>
                </c:pt>
                <c:pt idx="2524">
                  <c:v>2489.0</c:v>
                </c:pt>
                <c:pt idx="2525">
                  <c:v>2490.0</c:v>
                </c:pt>
                <c:pt idx="2526">
                  <c:v>2491.0</c:v>
                </c:pt>
                <c:pt idx="2527">
                  <c:v>2492.0</c:v>
                </c:pt>
                <c:pt idx="2528">
                  <c:v>2493.0</c:v>
                </c:pt>
                <c:pt idx="2529">
                  <c:v>2494.0</c:v>
                </c:pt>
                <c:pt idx="2530">
                  <c:v>2495.0</c:v>
                </c:pt>
                <c:pt idx="2531">
                  <c:v>2496.0</c:v>
                </c:pt>
                <c:pt idx="2532">
                  <c:v>2497.0</c:v>
                </c:pt>
                <c:pt idx="2533">
                  <c:v>2498.0</c:v>
                </c:pt>
                <c:pt idx="2534">
                  <c:v>2499.0</c:v>
                </c:pt>
                <c:pt idx="2535">
                  <c:v>2500.0</c:v>
                </c:pt>
                <c:pt idx="2536">
                  <c:v>2501.0</c:v>
                </c:pt>
                <c:pt idx="2537">
                  <c:v>2502.0</c:v>
                </c:pt>
                <c:pt idx="2538">
                  <c:v>2503.0</c:v>
                </c:pt>
                <c:pt idx="2539">
                  <c:v>2504.0</c:v>
                </c:pt>
                <c:pt idx="2540">
                  <c:v>2505.0</c:v>
                </c:pt>
                <c:pt idx="2541">
                  <c:v>2506.0</c:v>
                </c:pt>
                <c:pt idx="2542">
                  <c:v>2507.0</c:v>
                </c:pt>
                <c:pt idx="2543">
                  <c:v>2508.0</c:v>
                </c:pt>
                <c:pt idx="2544">
                  <c:v>2509.0</c:v>
                </c:pt>
                <c:pt idx="2545">
                  <c:v>2510.0</c:v>
                </c:pt>
                <c:pt idx="2546">
                  <c:v>2511.0</c:v>
                </c:pt>
                <c:pt idx="2547">
                  <c:v>2512.0</c:v>
                </c:pt>
                <c:pt idx="2548">
                  <c:v>2513.0</c:v>
                </c:pt>
                <c:pt idx="2549">
                  <c:v>2514.0</c:v>
                </c:pt>
                <c:pt idx="2550">
                  <c:v>2515.0</c:v>
                </c:pt>
                <c:pt idx="2551">
                  <c:v>2516.0</c:v>
                </c:pt>
                <c:pt idx="2552">
                  <c:v>2517.0</c:v>
                </c:pt>
                <c:pt idx="2553">
                  <c:v>2518.0</c:v>
                </c:pt>
                <c:pt idx="2554">
                  <c:v>2519.0</c:v>
                </c:pt>
                <c:pt idx="2555">
                  <c:v>2520.0</c:v>
                </c:pt>
                <c:pt idx="2556">
                  <c:v>2521.0</c:v>
                </c:pt>
                <c:pt idx="2557">
                  <c:v>2522.0</c:v>
                </c:pt>
                <c:pt idx="2558">
                  <c:v>2523.0</c:v>
                </c:pt>
                <c:pt idx="2559">
                  <c:v>2524.0</c:v>
                </c:pt>
                <c:pt idx="2560">
                  <c:v>2525.0</c:v>
                </c:pt>
                <c:pt idx="2561">
                  <c:v>2526.0</c:v>
                </c:pt>
                <c:pt idx="2562">
                  <c:v>2527.0</c:v>
                </c:pt>
                <c:pt idx="2563">
                  <c:v>2528.0</c:v>
                </c:pt>
                <c:pt idx="2564">
                  <c:v>2529.0</c:v>
                </c:pt>
                <c:pt idx="2565">
                  <c:v>2530.0</c:v>
                </c:pt>
                <c:pt idx="2566">
                  <c:v>2531.0</c:v>
                </c:pt>
                <c:pt idx="2567">
                  <c:v>2532.0</c:v>
                </c:pt>
                <c:pt idx="2568">
                  <c:v>2533.0</c:v>
                </c:pt>
                <c:pt idx="2569">
                  <c:v>2534.0</c:v>
                </c:pt>
                <c:pt idx="2570">
                  <c:v>2535.0</c:v>
                </c:pt>
                <c:pt idx="2571">
                  <c:v>2536.0</c:v>
                </c:pt>
                <c:pt idx="2572">
                  <c:v>2537.0</c:v>
                </c:pt>
                <c:pt idx="2573">
                  <c:v>2538.0</c:v>
                </c:pt>
                <c:pt idx="2574">
                  <c:v>2539.0</c:v>
                </c:pt>
                <c:pt idx="2575">
                  <c:v>2540.0</c:v>
                </c:pt>
                <c:pt idx="2576">
                  <c:v>2541.0</c:v>
                </c:pt>
                <c:pt idx="2577">
                  <c:v>2542.0</c:v>
                </c:pt>
                <c:pt idx="2578">
                  <c:v>2543.0</c:v>
                </c:pt>
                <c:pt idx="2579">
                  <c:v>2544.0</c:v>
                </c:pt>
                <c:pt idx="2580">
                  <c:v>2545.0</c:v>
                </c:pt>
                <c:pt idx="2581">
                  <c:v>2546.0</c:v>
                </c:pt>
                <c:pt idx="2582">
                  <c:v>2547.0</c:v>
                </c:pt>
                <c:pt idx="2583">
                  <c:v>2548.0</c:v>
                </c:pt>
                <c:pt idx="2584">
                  <c:v>2549.0</c:v>
                </c:pt>
                <c:pt idx="2585">
                  <c:v>2550.0</c:v>
                </c:pt>
                <c:pt idx="2586">
                  <c:v>2551.0</c:v>
                </c:pt>
                <c:pt idx="2587">
                  <c:v>2552.0</c:v>
                </c:pt>
                <c:pt idx="2588">
                  <c:v>2553.0</c:v>
                </c:pt>
                <c:pt idx="2589">
                  <c:v>2554.0</c:v>
                </c:pt>
                <c:pt idx="2590">
                  <c:v>2555.0</c:v>
                </c:pt>
                <c:pt idx="2591">
                  <c:v>2556.0</c:v>
                </c:pt>
                <c:pt idx="2592">
                  <c:v>2557.0</c:v>
                </c:pt>
                <c:pt idx="2593">
                  <c:v>2558.0</c:v>
                </c:pt>
                <c:pt idx="2594">
                  <c:v>10750.0</c:v>
                </c:pt>
                <c:pt idx="2595">
                  <c:v>2559.0</c:v>
                </c:pt>
                <c:pt idx="2596">
                  <c:v>2560.0</c:v>
                </c:pt>
                <c:pt idx="2597">
                  <c:v>2561.0</c:v>
                </c:pt>
                <c:pt idx="2598">
                  <c:v>2562.0</c:v>
                </c:pt>
                <c:pt idx="2599">
                  <c:v>2563.0</c:v>
                </c:pt>
                <c:pt idx="2600">
                  <c:v>2564.0</c:v>
                </c:pt>
                <c:pt idx="2601">
                  <c:v>2565.0</c:v>
                </c:pt>
                <c:pt idx="2602">
                  <c:v>2566.0</c:v>
                </c:pt>
                <c:pt idx="2603">
                  <c:v>2567.0</c:v>
                </c:pt>
                <c:pt idx="2604">
                  <c:v>2568.0</c:v>
                </c:pt>
                <c:pt idx="2605">
                  <c:v>2569.0</c:v>
                </c:pt>
                <c:pt idx="2606">
                  <c:v>2570.0</c:v>
                </c:pt>
                <c:pt idx="2607">
                  <c:v>2571.0</c:v>
                </c:pt>
                <c:pt idx="2608">
                  <c:v>2572.0</c:v>
                </c:pt>
                <c:pt idx="2609">
                  <c:v>2573.0</c:v>
                </c:pt>
                <c:pt idx="2610">
                  <c:v>2574.0</c:v>
                </c:pt>
                <c:pt idx="2611">
                  <c:v>2575.0</c:v>
                </c:pt>
                <c:pt idx="2612">
                  <c:v>2576.0</c:v>
                </c:pt>
                <c:pt idx="2613">
                  <c:v>2577.0</c:v>
                </c:pt>
                <c:pt idx="2614">
                  <c:v>2578.0</c:v>
                </c:pt>
                <c:pt idx="2615">
                  <c:v>2579.0</c:v>
                </c:pt>
                <c:pt idx="2616">
                  <c:v>2580.0</c:v>
                </c:pt>
                <c:pt idx="2617">
                  <c:v>2581.0</c:v>
                </c:pt>
                <c:pt idx="2618">
                  <c:v>2582.0</c:v>
                </c:pt>
                <c:pt idx="2619">
                  <c:v>2583.0</c:v>
                </c:pt>
                <c:pt idx="2620">
                  <c:v>2584.0</c:v>
                </c:pt>
                <c:pt idx="2621">
                  <c:v>2585.0</c:v>
                </c:pt>
                <c:pt idx="2622">
                  <c:v>2586.0</c:v>
                </c:pt>
                <c:pt idx="2623">
                  <c:v>2587.0</c:v>
                </c:pt>
                <c:pt idx="2624">
                  <c:v>2588.0</c:v>
                </c:pt>
                <c:pt idx="2625">
                  <c:v>2589.0</c:v>
                </c:pt>
                <c:pt idx="2626">
                  <c:v>2590.0</c:v>
                </c:pt>
                <c:pt idx="2627">
                  <c:v>2591.0</c:v>
                </c:pt>
                <c:pt idx="2628">
                  <c:v>2592.0</c:v>
                </c:pt>
                <c:pt idx="2629">
                  <c:v>2593.0</c:v>
                </c:pt>
                <c:pt idx="2630">
                  <c:v>2594.0</c:v>
                </c:pt>
                <c:pt idx="2631">
                  <c:v>2595.0</c:v>
                </c:pt>
                <c:pt idx="2632">
                  <c:v>2596.0</c:v>
                </c:pt>
                <c:pt idx="2633">
                  <c:v>2597.0</c:v>
                </c:pt>
                <c:pt idx="2634">
                  <c:v>2598.0</c:v>
                </c:pt>
                <c:pt idx="2635">
                  <c:v>2599.0</c:v>
                </c:pt>
                <c:pt idx="2636">
                  <c:v>2600.0</c:v>
                </c:pt>
                <c:pt idx="2637">
                  <c:v>2601.0</c:v>
                </c:pt>
                <c:pt idx="2638">
                  <c:v>2602.0</c:v>
                </c:pt>
                <c:pt idx="2639">
                  <c:v>2603.0</c:v>
                </c:pt>
                <c:pt idx="2640">
                  <c:v>2604.0</c:v>
                </c:pt>
                <c:pt idx="2641">
                  <c:v>2605.0</c:v>
                </c:pt>
                <c:pt idx="2642">
                  <c:v>2606.0</c:v>
                </c:pt>
                <c:pt idx="2643">
                  <c:v>2607.0</c:v>
                </c:pt>
                <c:pt idx="2644">
                  <c:v>2608.0</c:v>
                </c:pt>
                <c:pt idx="2645">
                  <c:v>2609.0</c:v>
                </c:pt>
                <c:pt idx="2646">
                  <c:v>2610.0</c:v>
                </c:pt>
                <c:pt idx="2647">
                  <c:v>2611.0</c:v>
                </c:pt>
                <c:pt idx="2648">
                  <c:v>2612.0</c:v>
                </c:pt>
                <c:pt idx="2649">
                  <c:v>2613.0</c:v>
                </c:pt>
                <c:pt idx="2650">
                  <c:v>2614.0</c:v>
                </c:pt>
                <c:pt idx="2651">
                  <c:v>2615.0</c:v>
                </c:pt>
                <c:pt idx="2652">
                  <c:v>2616.0</c:v>
                </c:pt>
                <c:pt idx="2653">
                  <c:v>2617.0</c:v>
                </c:pt>
                <c:pt idx="2654">
                  <c:v>2618.0</c:v>
                </c:pt>
                <c:pt idx="2655">
                  <c:v>2619.0</c:v>
                </c:pt>
                <c:pt idx="2656">
                  <c:v>2620.0</c:v>
                </c:pt>
                <c:pt idx="2657">
                  <c:v>2621.0</c:v>
                </c:pt>
                <c:pt idx="2658">
                  <c:v>2622.0</c:v>
                </c:pt>
                <c:pt idx="2659">
                  <c:v>2623.0</c:v>
                </c:pt>
                <c:pt idx="2660">
                  <c:v>2624.0</c:v>
                </c:pt>
                <c:pt idx="2661">
                  <c:v>2625.0</c:v>
                </c:pt>
                <c:pt idx="2662">
                  <c:v>2626.0</c:v>
                </c:pt>
                <c:pt idx="2663">
                  <c:v>2627.0</c:v>
                </c:pt>
                <c:pt idx="2664">
                  <c:v>2628.0</c:v>
                </c:pt>
                <c:pt idx="2665">
                  <c:v>2629.0</c:v>
                </c:pt>
                <c:pt idx="2666">
                  <c:v>2630.0</c:v>
                </c:pt>
                <c:pt idx="2667">
                  <c:v>2631.0</c:v>
                </c:pt>
                <c:pt idx="2668">
                  <c:v>2632.0</c:v>
                </c:pt>
                <c:pt idx="2669">
                  <c:v>2633.0</c:v>
                </c:pt>
                <c:pt idx="2670">
                  <c:v>2634.0</c:v>
                </c:pt>
                <c:pt idx="2671">
                  <c:v>2635.0</c:v>
                </c:pt>
                <c:pt idx="2672">
                  <c:v>2636.0</c:v>
                </c:pt>
                <c:pt idx="2673">
                  <c:v>2637.0</c:v>
                </c:pt>
                <c:pt idx="2674">
                  <c:v>2638.0</c:v>
                </c:pt>
                <c:pt idx="2675">
                  <c:v>2639.0</c:v>
                </c:pt>
                <c:pt idx="2676">
                  <c:v>2640.0</c:v>
                </c:pt>
                <c:pt idx="2677">
                  <c:v>2641.0</c:v>
                </c:pt>
                <c:pt idx="2678">
                  <c:v>2642.0</c:v>
                </c:pt>
                <c:pt idx="2679">
                  <c:v>2643.0</c:v>
                </c:pt>
                <c:pt idx="2680">
                  <c:v>2644.0</c:v>
                </c:pt>
                <c:pt idx="2681">
                  <c:v>2645.0</c:v>
                </c:pt>
                <c:pt idx="2682">
                  <c:v>2646.0</c:v>
                </c:pt>
                <c:pt idx="2683">
                  <c:v>2647.0</c:v>
                </c:pt>
                <c:pt idx="2684">
                  <c:v>2648.0</c:v>
                </c:pt>
                <c:pt idx="2685">
                  <c:v>10840.0</c:v>
                </c:pt>
                <c:pt idx="2686">
                  <c:v>2649.0</c:v>
                </c:pt>
                <c:pt idx="2687">
                  <c:v>2650.0</c:v>
                </c:pt>
                <c:pt idx="2688">
                  <c:v>2651.0</c:v>
                </c:pt>
                <c:pt idx="2689">
                  <c:v>2652.0</c:v>
                </c:pt>
                <c:pt idx="2690">
                  <c:v>2653.0</c:v>
                </c:pt>
                <c:pt idx="2691">
                  <c:v>2654.0</c:v>
                </c:pt>
                <c:pt idx="2692">
                  <c:v>2655.0</c:v>
                </c:pt>
                <c:pt idx="2693">
                  <c:v>2656.0</c:v>
                </c:pt>
                <c:pt idx="2694">
                  <c:v>2657.0</c:v>
                </c:pt>
                <c:pt idx="2695">
                  <c:v>2658.0</c:v>
                </c:pt>
                <c:pt idx="2696">
                  <c:v>2659.0</c:v>
                </c:pt>
                <c:pt idx="2697">
                  <c:v>2660.0</c:v>
                </c:pt>
                <c:pt idx="2698">
                  <c:v>2661.0</c:v>
                </c:pt>
                <c:pt idx="2699">
                  <c:v>2662.0</c:v>
                </c:pt>
                <c:pt idx="2700">
                  <c:v>2663.0</c:v>
                </c:pt>
                <c:pt idx="2701">
                  <c:v>2664.0</c:v>
                </c:pt>
                <c:pt idx="2702">
                  <c:v>2665.0</c:v>
                </c:pt>
                <c:pt idx="2703">
                  <c:v>2666.0</c:v>
                </c:pt>
                <c:pt idx="2704">
                  <c:v>2667.0</c:v>
                </c:pt>
                <c:pt idx="2705">
                  <c:v>2668.0</c:v>
                </c:pt>
                <c:pt idx="2706">
                  <c:v>2669.0</c:v>
                </c:pt>
                <c:pt idx="2707">
                  <c:v>2670.0</c:v>
                </c:pt>
                <c:pt idx="2708">
                  <c:v>2671.0</c:v>
                </c:pt>
                <c:pt idx="2709">
                  <c:v>2672.0</c:v>
                </c:pt>
                <c:pt idx="2710">
                  <c:v>2673.0</c:v>
                </c:pt>
                <c:pt idx="2711">
                  <c:v>2674.0</c:v>
                </c:pt>
                <c:pt idx="2712">
                  <c:v>2675.0</c:v>
                </c:pt>
                <c:pt idx="2713">
                  <c:v>2676.0</c:v>
                </c:pt>
                <c:pt idx="2714">
                  <c:v>2677.0</c:v>
                </c:pt>
                <c:pt idx="2715">
                  <c:v>2678.0</c:v>
                </c:pt>
                <c:pt idx="2716">
                  <c:v>2679.0</c:v>
                </c:pt>
                <c:pt idx="2717">
                  <c:v>2680.0</c:v>
                </c:pt>
                <c:pt idx="2718">
                  <c:v>2681.0</c:v>
                </c:pt>
                <c:pt idx="2719">
                  <c:v>2682.0</c:v>
                </c:pt>
                <c:pt idx="2720">
                  <c:v>2683.0</c:v>
                </c:pt>
                <c:pt idx="2721">
                  <c:v>2684.0</c:v>
                </c:pt>
                <c:pt idx="2722">
                  <c:v>2685.0</c:v>
                </c:pt>
                <c:pt idx="2723">
                  <c:v>2686.0</c:v>
                </c:pt>
                <c:pt idx="2724">
                  <c:v>2687.0</c:v>
                </c:pt>
                <c:pt idx="2725">
                  <c:v>2688.0</c:v>
                </c:pt>
                <c:pt idx="2726">
                  <c:v>2689.0</c:v>
                </c:pt>
                <c:pt idx="2727">
                  <c:v>2690.0</c:v>
                </c:pt>
                <c:pt idx="2728">
                  <c:v>2691.0</c:v>
                </c:pt>
                <c:pt idx="2729">
                  <c:v>2692.0</c:v>
                </c:pt>
                <c:pt idx="2730">
                  <c:v>2693.0</c:v>
                </c:pt>
                <c:pt idx="2731">
                  <c:v>2694.0</c:v>
                </c:pt>
                <c:pt idx="2732">
                  <c:v>2695.0</c:v>
                </c:pt>
                <c:pt idx="2733">
                  <c:v>2696.0</c:v>
                </c:pt>
                <c:pt idx="2734">
                  <c:v>2697.0</c:v>
                </c:pt>
                <c:pt idx="2735">
                  <c:v>2698.0</c:v>
                </c:pt>
                <c:pt idx="2736">
                  <c:v>2699.0</c:v>
                </c:pt>
                <c:pt idx="2737">
                  <c:v>2700.0</c:v>
                </c:pt>
                <c:pt idx="2738">
                  <c:v>2701.0</c:v>
                </c:pt>
                <c:pt idx="2739">
                  <c:v>2702.0</c:v>
                </c:pt>
                <c:pt idx="2740">
                  <c:v>2703.0</c:v>
                </c:pt>
                <c:pt idx="2741">
                  <c:v>2704.0</c:v>
                </c:pt>
                <c:pt idx="2742">
                  <c:v>2705.0</c:v>
                </c:pt>
                <c:pt idx="2743">
                  <c:v>2706.0</c:v>
                </c:pt>
                <c:pt idx="2744">
                  <c:v>2707.0</c:v>
                </c:pt>
                <c:pt idx="2745">
                  <c:v>2708.0</c:v>
                </c:pt>
                <c:pt idx="2746">
                  <c:v>2709.0</c:v>
                </c:pt>
                <c:pt idx="2747">
                  <c:v>2710.0</c:v>
                </c:pt>
                <c:pt idx="2748">
                  <c:v>2711.0</c:v>
                </c:pt>
                <c:pt idx="2749">
                  <c:v>2712.0</c:v>
                </c:pt>
                <c:pt idx="2750">
                  <c:v>2713.0</c:v>
                </c:pt>
                <c:pt idx="2751">
                  <c:v>2714.0</c:v>
                </c:pt>
                <c:pt idx="2752">
                  <c:v>2715.0</c:v>
                </c:pt>
                <c:pt idx="2753">
                  <c:v>2716.0</c:v>
                </c:pt>
                <c:pt idx="2754">
                  <c:v>2717.0</c:v>
                </c:pt>
                <c:pt idx="2755">
                  <c:v>2718.0</c:v>
                </c:pt>
                <c:pt idx="2756">
                  <c:v>2719.0</c:v>
                </c:pt>
                <c:pt idx="2757">
                  <c:v>2720.0</c:v>
                </c:pt>
                <c:pt idx="2758">
                  <c:v>2721.0</c:v>
                </c:pt>
                <c:pt idx="2759">
                  <c:v>2722.0</c:v>
                </c:pt>
                <c:pt idx="2760">
                  <c:v>2723.0</c:v>
                </c:pt>
                <c:pt idx="2761">
                  <c:v>2724.0</c:v>
                </c:pt>
                <c:pt idx="2762">
                  <c:v>2725.0</c:v>
                </c:pt>
                <c:pt idx="2763">
                  <c:v>2726.0</c:v>
                </c:pt>
                <c:pt idx="2764">
                  <c:v>2727.0</c:v>
                </c:pt>
                <c:pt idx="2765">
                  <c:v>2728.0</c:v>
                </c:pt>
                <c:pt idx="2766">
                  <c:v>2729.0</c:v>
                </c:pt>
                <c:pt idx="2767">
                  <c:v>2730.0</c:v>
                </c:pt>
                <c:pt idx="2768">
                  <c:v>2731.0</c:v>
                </c:pt>
                <c:pt idx="2769">
                  <c:v>2732.0</c:v>
                </c:pt>
                <c:pt idx="2770">
                  <c:v>2733.0</c:v>
                </c:pt>
                <c:pt idx="2771">
                  <c:v>2734.0</c:v>
                </c:pt>
                <c:pt idx="2772">
                  <c:v>2735.0</c:v>
                </c:pt>
                <c:pt idx="2773">
                  <c:v>2736.0</c:v>
                </c:pt>
                <c:pt idx="2774">
                  <c:v>2737.0</c:v>
                </c:pt>
                <c:pt idx="2775">
                  <c:v>2738.0</c:v>
                </c:pt>
                <c:pt idx="2776">
                  <c:v>2739.0</c:v>
                </c:pt>
                <c:pt idx="2777">
                  <c:v>2740.0</c:v>
                </c:pt>
                <c:pt idx="2778">
                  <c:v>2741.0</c:v>
                </c:pt>
                <c:pt idx="2779">
                  <c:v>2742.0</c:v>
                </c:pt>
                <c:pt idx="2780">
                  <c:v>2743.0</c:v>
                </c:pt>
                <c:pt idx="2781">
                  <c:v>2744.0</c:v>
                </c:pt>
                <c:pt idx="2782">
                  <c:v>2745.0</c:v>
                </c:pt>
                <c:pt idx="2783">
                  <c:v>2746.0</c:v>
                </c:pt>
                <c:pt idx="2784">
                  <c:v>2747.0</c:v>
                </c:pt>
                <c:pt idx="2785">
                  <c:v>2748.0</c:v>
                </c:pt>
                <c:pt idx="2786">
                  <c:v>2749.0</c:v>
                </c:pt>
                <c:pt idx="2787">
                  <c:v>2750.0</c:v>
                </c:pt>
                <c:pt idx="2788">
                  <c:v>2751.0</c:v>
                </c:pt>
                <c:pt idx="2789">
                  <c:v>2752.0</c:v>
                </c:pt>
                <c:pt idx="2790">
                  <c:v>2753.0</c:v>
                </c:pt>
                <c:pt idx="2791">
                  <c:v>2754.0</c:v>
                </c:pt>
                <c:pt idx="2792">
                  <c:v>2755.0</c:v>
                </c:pt>
                <c:pt idx="2793">
                  <c:v>2756.0</c:v>
                </c:pt>
                <c:pt idx="2794">
                  <c:v>2757.0</c:v>
                </c:pt>
                <c:pt idx="2795">
                  <c:v>2758.0</c:v>
                </c:pt>
                <c:pt idx="2796">
                  <c:v>2759.0</c:v>
                </c:pt>
                <c:pt idx="2797">
                  <c:v>2760.0</c:v>
                </c:pt>
                <c:pt idx="2798">
                  <c:v>2761.0</c:v>
                </c:pt>
                <c:pt idx="2799">
                  <c:v>2762.0</c:v>
                </c:pt>
                <c:pt idx="2800">
                  <c:v>2763.0</c:v>
                </c:pt>
                <c:pt idx="2801">
                  <c:v>2764.0</c:v>
                </c:pt>
                <c:pt idx="2802">
                  <c:v>2765.0</c:v>
                </c:pt>
                <c:pt idx="2803">
                  <c:v>2766.0</c:v>
                </c:pt>
                <c:pt idx="2804">
                  <c:v>2767.0</c:v>
                </c:pt>
                <c:pt idx="2805">
                  <c:v>2768.0</c:v>
                </c:pt>
                <c:pt idx="2806">
                  <c:v>2769.0</c:v>
                </c:pt>
                <c:pt idx="2807">
                  <c:v>2770.0</c:v>
                </c:pt>
                <c:pt idx="2808">
                  <c:v>2771.0</c:v>
                </c:pt>
                <c:pt idx="2809">
                  <c:v>2772.0</c:v>
                </c:pt>
                <c:pt idx="2810">
                  <c:v>2773.0</c:v>
                </c:pt>
                <c:pt idx="2811">
                  <c:v>2774.0</c:v>
                </c:pt>
                <c:pt idx="2812">
                  <c:v>2775.0</c:v>
                </c:pt>
                <c:pt idx="2813">
                  <c:v>2776.0</c:v>
                </c:pt>
                <c:pt idx="2814">
                  <c:v>2777.0</c:v>
                </c:pt>
                <c:pt idx="2815">
                  <c:v>2778.0</c:v>
                </c:pt>
                <c:pt idx="2816">
                  <c:v>2779.0</c:v>
                </c:pt>
                <c:pt idx="2817">
                  <c:v>2780.0</c:v>
                </c:pt>
                <c:pt idx="2818">
                  <c:v>2781.0</c:v>
                </c:pt>
                <c:pt idx="2819">
                  <c:v>2782.0</c:v>
                </c:pt>
                <c:pt idx="2820">
                  <c:v>2783.0</c:v>
                </c:pt>
                <c:pt idx="2821">
                  <c:v>2784.0</c:v>
                </c:pt>
                <c:pt idx="2822">
                  <c:v>2785.0</c:v>
                </c:pt>
                <c:pt idx="2823">
                  <c:v>2786.0</c:v>
                </c:pt>
                <c:pt idx="2824">
                  <c:v>2787.0</c:v>
                </c:pt>
                <c:pt idx="2825">
                  <c:v>2788.0</c:v>
                </c:pt>
                <c:pt idx="2826">
                  <c:v>2789.0</c:v>
                </c:pt>
                <c:pt idx="2827">
                  <c:v>2790.0</c:v>
                </c:pt>
                <c:pt idx="2828">
                  <c:v>2791.0</c:v>
                </c:pt>
                <c:pt idx="2829">
                  <c:v>2792.0</c:v>
                </c:pt>
                <c:pt idx="2830">
                  <c:v>2793.0</c:v>
                </c:pt>
                <c:pt idx="2831">
                  <c:v>2794.0</c:v>
                </c:pt>
                <c:pt idx="2832">
                  <c:v>2795.0</c:v>
                </c:pt>
                <c:pt idx="2833">
                  <c:v>2796.0</c:v>
                </c:pt>
                <c:pt idx="2834">
                  <c:v>2797.0</c:v>
                </c:pt>
                <c:pt idx="2835">
                  <c:v>2798.0</c:v>
                </c:pt>
                <c:pt idx="2836">
                  <c:v>2799.0</c:v>
                </c:pt>
                <c:pt idx="2837">
                  <c:v>2800.0</c:v>
                </c:pt>
                <c:pt idx="2838">
                  <c:v>2801.0</c:v>
                </c:pt>
                <c:pt idx="2839">
                  <c:v>2802.0</c:v>
                </c:pt>
                <c:pt idx="2840">
                  <c:v>2803.0</c:v>
                </c:pt>
                <c:pt idx="2841">
                  <c:v>2804.0</c:v>
                </c:pt>
                <c:pt idx="2842">
                  <c:v>2805.0</c:v>
                </c:pt>
                <c:pt idx="2843">
                  <c:v>2806.0</c:v>
                </c:pt>
                <c:pt idx="2844">
                  <c:v>2807.0</c:v>
                </c:pt>
                <c:pt idx="2845">
                  <c:v>2808.0</c:v>
                </c:pt>
                <c:pt idx="2846">
                  <c:v>2809.0</c:v>
                </c:pt>
                <c:pt idx="2847">
                  <c:v>2810.0</c:v>
                </c:pt>
                <c:pt idx="2848">
                  <c:v>2811.0</c:v>
                </c:pt>
                <c:pt idx="2849">
                  <c:v>2812.0</c:v>
                </c:pt>
                <c:pt idx="2850">
                  <c:v>2813.0</c:v>
                </c:pt>
                <c:pt idx="2851">
                  <c:v>2814.0</c:v>
                </c:pt>
                <c:pt idx="2852">
                  <c:v>2815.0</c:v>
                </c:pt>
                <c:pt idx="2853">
                  <c:v>2816.0</c:v>
                </c:pt>
                <c:pt idx="2854">
                  <c:v>2817.0</c:v>
                </c:pt>
                <c:pt idx="2855">
                  <c:v>2818.0</c:v>
                </c:pt>
                <c:pt idx="2856">
                  <c:v>2819.0</c:v>
                </c:pt>
                <c:pt idx="2857">
                  <c:v>2820.0</c:v>
                </c:pt>
                <c:pt idx="2858">
                  <c:v>2821.0</c:v>
                </c:pt>
                <c:pt idx="2859">
                  <c:v>2822.0</c:v>
                </c:pt>
                <c:pt idx="2860">
                  <c:v>2823.0</c:v>
                </c:pt>
                <c:pt idx="2861">
                  <c:v>2824.0</c:v>
                </c:pt>
                <c:pt idx="2862">
                  <c:v>2825.0</c:v>
                </c:pt>
                <c:pt idx="2863">
                  <c:v>2826.0</c:v>
                </c:pt>
                <c:pt idx="2864">
                  <c:v>2827.0</c:v>
                </c:pt>
                <c:pt idx="2865">
                  <c:v>2828.0</c:v>
                </c:pt>
                <c:pt idx="2866">
                  <c:v>2829.0</c:v>
                </c:pt>
                <c:pt idx="2867">
                  <c:v>2830.0</c:v>
                </c:pt>
                <c:pt idx="2868">
                  <c:v>2831.0</c:v>
                </c:pt>
                <c:pt idx="2869">
                  <c:v>2832.0</c:v>
                </c:pt>
                <c:pt idx="2870">
                  <c:v>2833.0</c:v>
                </c:pt>
                <c:pt idx="2871">
                  <c:v>2834.0</c:v>
                </c:pt>
                <c:pt idx="2872">
                  <c:v>2835.0</c:v>
                </c:pt>
                <c:pt idx="2873">
                  <c:v>2836.0</c:v>
                </c:pt>
                <c:pt idx="2874">
                  <c:v>2837.0</c:v>
                </c:pt>
                <c:pt idx="2875">
                  <c:v>2838.0</c:v>
                </c:pt>
                <c:pt idx="2876">
                  <c:v>2839.0</c:v>
                </c:pt>
                <c:pt idx="2877">
                  <c:v>2840.0</c:v>
                </c:pt>
                <c:pt idx="2878">
                  <c:v>2841.0</c:v>
                </c:pt>
                <c:pt idx="2879">
                  <c:v>2842.0</c:v>
                </c:pt>
                <c:pt idx="2880">
                  <c:v>2843.0</c:v>
                </c:pt>
                <c:pt idx="2881">
                  <c:v>2844.0</c:v>
                </c:pt>
                <c:pt idx="2882">
                  <c:v>2845.0</c:v>
                </c:pt>
                <c:pt idx="2883">
                  <c:v>2846.0</c:v>
                </c:pt>
                <c:pt idx="2884">
                  <c:v>2847.0</c:v>
                </c:pt>
                <c:pt idx="2885">
                  <c:v>2848.0</c:v>
                </c:pt>
                <c:pt idx="2886">
                  <c:v>2849.0</c:v>
                </c:pt>
                <c:pt idx="2887">
                  <c:v>2850.0</c:v>
                </c:pt>
                <c:pt idx="2888">
                  <c:v>2851.0</c:v>
                </c:pt>
                <c:pt idx="2889">
                  <c:v>2852.0</c:v>
                </c:pt>
                <c:pt idx="2890">
                  <c:v>2853.0</c:v>
                </c:pt>
                <c:pt idx="2891">
                  <c:v>2854.0</c:v>
                </c:pt>
                <c:pt idx="2892">
                  <c:v>2855.0</c:v>
                </c:pt>
                <c:pt idx="2893">
                  <c:v>2856.0</c:v>
                </c:pt>
                <c:pt idx="2894">
                  <c:v>2857.0</c:v>
                </c:pt>
                <c:pt idx="2895">
                  <c:v>2858.0</c:v>
                </c:pt>
                <c:pt idx="2896">
                  <c:v>2859.0</c:v>
                </c:pt>
                <c:pt idx="2897">
                  <c:v>2860.0</c:v>
                </c:pt>
                <c:pt idx="2898">
                  <c:v>2861.0</c:v>
                </c:pt>
                <c:pt idx="2899">
                  <c:v>2862.0</c:v>
                </c:pt>
                <c:pt idx="2900">
                  <c:v>2863.0</c:v>
                </c:pt>
                <c:pt idx="2901">
                  <c:v>2864.0</c:v>
                </c:pt>
                <c:pt idx="2902">
                  <c:v>2865.0</c:v>
                </c:pt>
                <c:pt idx="2903">
                  <c:v>2866.0</c:v>
                </c:pt>
                <c:pt idx="2904">
                  <c:v>2867.0</c:v>
                </c:pt>
                <c:pt idx="2905">
                  <c:v>2868.0</c:v>
                </c:pt>
                <c:pt idx="2906">
                  <c:v>2869.0</c:v>
                </c:pt>
                <c:pt idx="2907">
                  <c:v>2870.0</c:v>
                </c:pt>
                <c:pt idx="2908">
                  <c:v>2871.0</c:v>
                </c:pt>
                <c:pt idx="2909">
                  <c:v>2872.0</c:v>
                </c:pt>
                <c:pt idx="2910">
                  <c:v>2873.0</c:v>
                </c:pt>
                <c:pt idx="2911">
                  <c:v>2874.0</c:v>
                </c:pt>
                <c:pt idx="2912">
                  <c:v>2875.0</c:v>
                </c:pt>
                <c:pt idx="2913">
                  <c:v>2876.0</c:v>
                </c:pt>
                <c:pt idx="2914">
                  <c:v>2877.0</c:v>
                </c:pt>
                <c:pt idx="2915">
                  <c:v>2878.0</c:v>
                </c:pt>
                <c:pt idx="2916">
                  <c:v>2879.0</c:v>
                </c:pt>
                <c:pt idx="2917">
                  <c:v>2880.0</c:v>
                </c:pt>
                <c:pt idx="2918">
                  <c:v>2881.0</c:v>
                </c:pt>
                <c:pt idx="2919">
                  <c:v>2882.0</c:v>
                </c:pt>
                <c:pt idx="2920">
                  <c:v>2883.0</c:v>
                </c:pt>
                <c:pt idx="2921">
                  <c:v>2884.0</c:v>
                </c:pt>
                <c:pt idx="2922">
                  <c:v>2885.0</c:v>
                </c:pt>
                <c:pt idx="2923">
                  <c:v>2886.0</c:v>
                </c:pt>
                <c:pt idx="2924">
                  <c:v>2887.0</c:v>
                </c:pt>
                <c:pt idx="2925">
                  <c:v>2888.0</c:v>
                </c:pt>
                <c:pt idx="2926">
                  <c:v>2889.0</c:v>
                </c:pt>
                <c:pt idx="2927">
                  <c:v>2890.0</c:v>
                </c:pt>
                <c:pt idx="2928">
                  <c:v>11083.0</c:v>
                </c:pt>
                <c:pt idx="2929">
                  <c:v>2891.0</c:v>
                </c:pt>
                <c:pt idx="2930">
                  <c:v>2892.0</c:v>
                </c:pt>
                <c:pt idx="2931">
                  <c:v>2893.0</c:v>
                </c:pt>
                <c:pt idx="2932">
                  <c:v>2894.0</c:v>
                </c:pt>
                <c:pt idx="2933">
                  <c:v>2895.0</c:v>
                </c:pt>
                <c:pt idx="2934">
                  <c:v>2896.0</c:v>
                </c:pt>
                <c:pt idx="2935">
                  <c:v>2897.0</c:v>
                </c:pt>
                <c:pt idx="2936">
                  <c:v>2898.0</c:v>
                </c:pt>
                <c:pt idx="2937">
                  <c:v>2899.0</c:v>
                </c:pt>
                <c:pt idx="2938">
                  <c:v>2900.0</c:v>
                </c:pt>
                <c:pt idx="2939">
                  <c:v>2901.0</c:v>
                </c:pt>
                <c:pt idx="2940">
                  <c:v>2902.0</c:v>
                </c:pt>
                <c:pt idx="2941">
                  <c:v>2903.0</c:v>
                </c:pt>
                <c:pt idx="2942">
                  <c:v>2904.0</c:v>
                </c:pt>
                <c:pt idx="2943">
                  <c:v>2905.0</c:v>
                </c:pt>
                <c:pt idx="2944">
                  <c:v>2906.0</c:v>
                </c:pt>
                <c:pt idx="2945">
                  <c:v>2907.0</c:v>
                </c:pt>
                <c:pt idx="2946">
                  <c:v>2908.0</c:v>
                </c:pt>
                <c:pt idx="2947">
                  <c:v>2909.0</c:v>
                </c:pt>
                <c:pt idx="2948">
                  <c:v>2910.0</c:v>
                </c:pt>
                <c:pt idx="2949">
                  <c:v>2911.0</c:v>
                </c:pt>
                <c:pt idx="2950">
                  <c:v>2912.0</c:v>
                </c:pt>
                <c:pt idx="2951">
                  <c:v>2913.0</c:v>
                </c:pt>
                <c:pt idx="2952">
                  <c:v>2914.0</c:v>
                </c:pt>
                <c:pt idx="2953">
                  <c:v>2915.0</c:v>
                </c:pt>
                <c:pt idx="2954">
                  <c:v>2916.0</c:v>
                </c:pt>
                <c:pt idx="2955">
                  <c:v>2917.0</c:v>
                </c:pt>
                <c:pt idx="2956">
                  <c:v>2918.0</c:v>
                </c:pt>
                <c:pt idx="2957">
                  <c:v>2920.0</c:v>
                </c:pt>
                <c:pt idx="2958">
                  <c:v>2921.0</c:v>
                </c:pt>
                <c:pt idx="2959">
                  <c:v>2922.0</c:v>
                </c:pt>
                <c:pt idx="2960">
                  <c:v>2923.0</c:v>
                </c:pt>
                <c:pt idx="2961">
                  <c:v>2924.0</c:v>
                </c:pt>
                <c:pt idx="2962">
                  <c:v>2925.0</c:v>
                </c:pt>
                <c:pt idx="2963">
                  <c:v>2926.0</c:v>
                </c:pt>
                <c:pt idx="2964">
                  <c:v>2927.0</c:v>
                </c:pt>
                <c:pt idx="2965">
                  <c:v>2928.0</c:v>
                </c:pt>
                <c:pt idx="2966">
                  <c:v>2929.0</c:v>
                </c:pt>
                <c:pt idx="2967">
                  <c:v>2930.0</c:v>
                </c:pt>
                <c:pt idx="2968">
                  <c:v>2931.0</c:v>
                </c:pt>
                <c:pt idx="2969">
                  <c:v>2932.0</c:v>
                </c:pt>
                <c:pt idx="2970">
                  <c:v>2933.0</c:v>
                </c:pt>
                <c:pt idx="2971">
                  <c:v>2934.0</c:v>
                </c:pt>
                <c:pt idx="2972">
                  <c:v>2935.0</c:v>
                </c:pt>
                <c:pt idx="2973">
                  <c:v>2936.0</c:v>
                </c:pt>
                <c:pt idx="2974">
                  <c:v>2937.0</c:v>
                </c:pt>
                <c:pt idx="2975">
                  <c:v>2938.0</c:v>
                </c:pt>
                <c:pt idx="2976">
                  <c:v>2939.0</c:v>
                </c:pt>
                <c:pt idx="2977">
                  <c:v>2940.0</c:v>
                </c:pt>
                <c:pt idx="2978">
                  <c:v>2941.0</c:v>
                </c:pt>
                <c:pt idx="2979">
                  <c:v>2942.0</c:v>
                </c:pt>
                <c:pt idx="2980">
                  <c:v>2943.0</c:v>
                </c:pt>
                <c:pt idx="2981">
                  <c:v>2944.0</c:v>
                </c:pt>
                <c:pt idx="2982">
                  <c:v>2945.0</c:v>
                </c:pt>
                <c:pt idx="2983">
                  <c:v>2946.0</c:v>
                </c:pt>
                <c:pt idx="2984">
                  <c:v>2947.0</c:v>
                </c:pt>
                <c:pt idx="2985">
                  <c:v>2948.0</c:v>
                </c:pt>
                <c:pt idx="2986">
                  <c:v>2949.0</c:v>
                </c:pt>
                <c:pt idx="2987">
                  <c:v>2950.0</c:v>
                </c:pt>
                <c:pt idx="2988">
                  <c:v>2951.0</c:v>
                </c:pt>
                <c:pt idx="2989">
                  <c:v>2952.0</c:v>
                </c:pt>
                <c:pt idx="2990">
                  <c:v>2953.0</c:v>
                </c:pt>
                <c:pt idx="2991">
                  <c:v>2954.0</c:v>
                </c:pt>
                <c:pt idx="2992">
                  <c:v>2955.0</c:v>
                </c:pt>
                <c:pt idx="2993">
                  <c:v>2956.0</c:v>
                </c:pt>
                <c:pt idx="2994">
                  <c:v>2957.0</c:v>
                </c:pt>
                <c:pt idx="2995">
                  <c:v>2958.0</c:v>
                </c:pt>
                <c:pt idx="2996">
                  <c:v>2959.0</c:v>
                </c:pt>
                <c:pt idx="2997">
                  <c:v>2960.0</c:v>
                </c:pt>
                <c:pt idx="2998">
                  <c:v>2961.0</c:v>
                </c:pt>
                <c:pt idx="2999">
                  <c:v>2962.0</c:v>
                </c:pt>
                <c:pt idx="3000">
                  <c:v>2963.0</c:v>
                </c:pt>
                <c:pt idx="3001">
                  <c:v>2964.0</c:v>
                </c:pt>
                <c:pt idx="3002">
                  <c:v>2965.0</c:v>
                </c:pt>
                <c:pt idx="3003">
                  <c:v>2966.0</c:v>
                </c:pt>
                <c:pt idx="3004">
                  <c:v>2967.0</c:v>
                </c:pt>
                <c:pt idx="3005">
                  <c:v>2968.0</c:v>
                </c:pt>
                <c:pt idx="3006">
                  <c:v>2969.0</c:v>
                </c:pt>
                <c:pt idx="3007">
                  <c:v>2970.0</c:v>
                </c:pt>
                <c:pt idx="3008">
                  <c:v>2971.0</c:v>
                </c:pt>
                <c:pt idx="3009">
                  <c:v>2972.0</c:v>
                </c:pt>
                <c:pt idx="3010">
                  <c:v>2973.0</c:v>
                </c:pt>
                <c:pt idx="3011">
                  <c:v>2974.0</c:v>
                </c:pt>
                <c:pt idx="3012">
                  <c:v>2975.0</c:v>
                </c:pt>
                <c:pt idx="3013">
                  <c:v>2976.0</c:v>
                </c:pt>
                <c:pt idx="3014">
                  <c:v>2977.0</c:v>
                </c:pt>
                <c:pt idx="3015">
                  <c:v>2978.0</c:v>
                </c:pt>
                <c:pt idx="3016">
                  <c:v>2979.0</c:v>
                </c:pt>
                <c:pt idx="3017">
                  <c:v>2980.0</c:v>
                </c:pt>
                <c:pt idx="3018">
                  <c:v>2981.0</c:v>
                </c:pt>
                <c:pt idx="3019">
                  <c:v>2982.0</c:v>
                </c:pt>
                <c:pt idx="3020">
                  <c:v>11174.0</c:v>
                </c:pt>
                <c:pt idx="3021">
                  <c:v>2983.0</c:v>
                </c:pt>
                <c:pt idx="3022">
                  <c:v>2984.0</c:v>
                </c:pt>
                <c:pt idx="3023">
                  <c:v>2985.0</c:v>
                </c:pt>
                <c:pt idx="3024">
                  <c:v>2986.0</c:v>
                </c:pt>
                <c:pt idx="3025">
                  <c:v>2987.0</c:v>
                </c:pt>
                <c:pt idx="3026">
                  <c:v>2988.0</c:v>
                </c:pt>
                <c:pt idx="3027">
                  <c:v>2989.0</c:v>
                </c:pt>
                <c:pt idx="3028">
                  <c:v>2990.0</c:v>
                </c:pt>
                <c:pt idx="3029">
                  <c:v>2991.0</c:v>
                </c:pt>
                <c:pt idx="3030">
                  <c:v>2992.0</c:v>
                </c:pt>
                <c:pt idx="3031">
                  <c:v>2993.0</c:v>
                </c:pt>
                <c:pt idx="3032">
                  <c:v>2994.0</c:v>
                </c:pt>
                <c:pt idx="3033">
                  <c:v>2995.0</c:v>
                </c:pt>
                <c:pt idx="3034">
                  <c:v>2996.0</c:v>
                </c:pt>
                <c:pt idx="3035">
                  <c:v>2997.0</c:v>
                </c:pt>
                <c:pt idx="3036">
                  <c:v>2998.0</c:v>
                </c:pt>
                <c:pt idx="3037">
                  <c:v>2999.0</c:v>
                </c:pt>
                <c:pt idx="3038">
                  <c:v>3000.0</c:v>
                </c:pt>
                <c:pt idx="3039">
                  <c:v>3001.0</c:v>
                </c:pt>
                <c:pt idx="3040">
                  <c:v>3002.0</c:v>
                </c:pt>
                <c:pt idx="3041">
                  <c:v>3003.0</c:v>
                </c:pt>
                <c:pt idx="3042">
                  <c:v>3004.0</c:v>
                </c:pt>
                <c:pt idx="3043">
                  <c:v>3005.0</c:v>
                </c:pt>
                <c:pt idx="3044">
                  <c:v>3006.0</c:v>
                </c:pt>
                <c:pt idx="3045">
                  <c:v>3007.0</c:v>
                </c:pt>
                <c:pt idx="3046">
                  <c:v>3008.0</c:v>
                </c:pt>
                <c:pt idx="3047">
                  <c:v>3009.0</c:v>
                </c:pt>
                <c:pt idx="3048">
                  <c:v>3010.0</c:v>
                </c:pt>
                <c:pt idx="3049">
                  <c:v>3011.0</c:v>
                </c:pt>
                <c:pt idx="3050">
                  <c:v>3012.0</c:v>
                </c:pt>
                <c:pt idx="3051">
                  <c:v>3013.0</c:v>
                </c:pt>
                <c:pt idx="3052">
                  <c:v>3014.0</c:v>
                </c:pt>
                <c:pt idx="3053">
                  <c:v>3015.0</c:v>
                </c:pt>
                <c:pt idx="3054">
                  <c:v>3016.0</c:v>
                </c:pt>
                <c:pt idx="3055">
                  <c:v>3017.0</c:v>
                </c:pt>
                <c:pt idx="3056">
                  <c:v>3018.0</c:v>
                </c:pt>
                <c:pt idx="3057">
                  <c:v>3019.0</c:v>
                </c:pt>
                <c:pt idx="3058">
                  <c:v>3020.0</c:v>
                </c:pt>
                <c:pt idx="3059">
                  <c:v>3021.0</c:v>
                </c:pt>
                <c:pt idx="3060">
                  <c:v>3022.0</c:v>
                </c:pt>
                <c:pt idx="3061">
                  <c:v>3023.0</c:v>
                </c:pt>
                <c:pt idx="3062">
                  <c:v>3024.0</c:v>
                </c:pt>
                <c:pt idx="3063">
                  <c:v>3025.0</c:v>
                </c:pt>
                <c:pt idx="3064">
                  <c:v>3026.0</c:v>
                </c:pt>
                <c:pt idx="3065">
                  <c:v>3027.0</c:v>
                </c:pt>
                <c:pt idx="3066">
                  <c:v>3028.0</c:v>
                </c:pt>
                <c:pt idx="3067">
                  <c:v>3029.0</c:v>
                </c:pt>
                <c:pt idx="3068">
                  <c:v>3030.0</c:v>
                </c:pt>
                <c:pt idx="3069">
                  <c:v>3031.0</c:v>
                </c:pt>
                <c:pt idx="3070">
                  <c:v>3032.0</c:v>
                </c:pt>
                <c:pt idx="3071">
                  <c:v>3033.0</c:v>
                </c:pt>
                <c:pt idx="3072">
                  <c:v>3034.0</c:v>
                </c:pt>
                <c:pt idx="3073">
                  <c:v>3035.0</c:v>
                </c:pt>
                <c:pt idx="3074">
                  <c:v>3036.0</c:v>
                </c:pt>
                <c:pt idx="3075">
                  <c:v>3037.0</c:v>
                </c:pt>
                <c:pt idx="3076">
                  <c:v>3038.0</c:v>
                </c:pt>
                <c:pt idx="3077">
                  <c:v>3039.0</c:v>
                </c:pt>
                <c:pt idx="3078">
                  <c:v>3040.0</c:v>
                </c:pt>
                <c:pt idx="3079">
                  <c:v>3041.0</c:v>
                </c:pt>
                <c:pt idx="3080">
                  <c:v>3042.0</c:v>
                </c:pt>
                <c:pt idx="3081">
                  <c:v>3043.0</c:v>
                </c:pt>
                <c:pt idx="3082">
                  <c:v>3044.0</c:v>
                </c:pt>
                <c:pt idx="3083">
                  <c:v>3045.0</c:v>
                </c:pt>
                <c:pt idx="3084">
                  <c:v>3046.0</c:v>
                </c:pt>
                <c:pt idx="3085">
                  <c:v>3047.0</c:v>
                </c:pt>
                <c:pt idx="3086">
                  <c:v>3048.0</c:v>
                </c:pt>
                <c:pt idx="3087">
                  <c:v>3049.0</c:v>
                </c:pt>
                <c:pt idx="3088">
                  <c:v>3050.0</c:v>
                </c:pt>
                <c:pt idx="3089">
                  <c:v>3051.0</c:v>
                </c:pt>
                <c:pt idx="3090">
                  <c:v>3052.0</c:v>
                </c:pt>
                <c:pt idx="3091">
                  <c:v>3053.0</c:v>
                </c:pt>
                <c:pt idx="3092">
                  <c:v>3054.0</c:v>
                </c:pt>
                <c:pt idx="3093">
                  <c:v>3055.0</c:v>
                </c:pt>
                <c:pt idx="3094">
                  <c:v>3056.0</c:v>
                </c:pt>
                <c:pt idx="3095">
                  <c:v>3057.0</c:v>
                </c:pt>
                <c:pt idx="3096">
                  <c:v>3058.0</c:v>
                </c:pt>
                <c:pt idx="3097">
                  <c:v>3059.0</c:v>
                </c:pt>
                <c:pt idx="3098">
                  <c:v>3060.0</c:v>
                </c:pt>
                <c:pt idx="3099">
                  <c:v>3061.0</c:v>
                </c:pt>
                <c:pt idx="3100">
                  <c:v>3062.0</c:v>
                </c:pt>
                <c:pt idx="3101">
                  <c:v>3063.0</c:v>
                </c:pt>
                <c:pt idx="3102">
                  <c:v>3064.0</c:v>
                </c:pt>
                <c:pt idx="3103">
                  <c:v>3065.0</c:v>
                </c:pt>
                <c:pt idx="3104">
                  <c:v>3066.0</c:v>
                </c:pt>
                <c:pt idx="3105">
                  <c:v>3067.0</c:v>
                </c:pt>
                <c:pt idx="3106">
                  <c:v>3068.0</c:v>
                </c:pt>
                <c:pt idx="3107">
                  <c:v>3069.0</c:v>
                </c:pt>
                <c:pt idx="3108">
                  <c:v>3070.0</c:v>
                </c:pt>
                <c:pt idx="3109">
                  <c:v>3071.0</c:v>
                </c:pt>
                <c:pt idx="3110">
                  <c:v>3072.0</c:v>
                </c:pt>
                <c:pt idx="3111">
                  <c:v>3073.0</c:v>
                </c:pt>
                <c:pt idx="3112">
                  <c:v>3074.0</c:v>
                </c:pt>
                <c:pt idx="3113">
                  <c:v>3075.0</c:v>
                </c:pt>
                <c:pt idx="3114">
                  <c:v>3076.0</c:v>
                </c:pt>
                <c:pt idx="3115">
                  <c:v>3077.0</c:v>
                </c:pt>
                <c:pt idx="3116">
                  <c:v>3078.0</c:v>
                </c:pt>
                <c:pt idx="3117">
                  <c:v>3079.0</c:v>
                </c:pt>
                <c:pt idx="3118">
                  <c:v>3080.0</c:v>
                </c:pt>
                <c:pt idx="3119">
                  <c:v>3081.0</c:v>
                </c:pt>
                <c:pt idx="3120">
                  <c:v>3082.0</c:v>
                </c:pt>
                <c:pt idx="3121">
                  <c:v>3083.0</c:v>
                </c:pt>
                <c:pt idx="3122">
                  <c:v>3084.0</c:v>
                </c:pt>
                <c:pt idx="3123">
                  <c:v>3085.0</c:v>
                </c:pt>
                <c:pt idx="3124">
                  <c:v>3086.0</c:v>
                </c:pt>
                <c:pt idx="3125">
                  <c:v>3087.0</c:v>
                </c:pt>
                <c:pt idx="3126">
                  <c:v>3088.0</c:v>
                </c:pt>
                <c:pt idx="3127">
                  <c:v>3089.0</c:v>
                </c:pt>
                <c:pt idx="3128">
                  <c:v>3090.0</c:v>
                </c:pt>
                <c:pt idx="3129">
                  <c:v>3091.0</c:v>
                </c:pt>
                <c:pt idx="3130">
                  <c:v>3092.0</c:v>
                </c:pt>
                <c:pt idx="3131">
                  <c:v>3093.0</c:v>
                </c:pt>
                <c:pt idx="3132">
                  <c:v>3094.0</c:v>
                </c:pt>
                <c:pt idx="3133">
                  <c:v>3095.0</c:v>
                </c:pt>
                <c:pt idx="3134">
                  <c:v>3096.0</c:v>
                </c:pt>
                <c:pt idx="3135">
                  <c:v>3097.0</c:v>
                </c:pt>
                <c:pt idx="3136">
                  <c:v>3098.0</c:v>
                </c:pt>
                <c:pt idx="3137">
                  <c:v>3099.0</c:v>
                </c:pt>
                <c:pt idx="3138">
                  <c:v>3100.0</c:v>
                </c:pt>
                <c:pt idx="3139">
                  <c:v>3101.0</c:v>
                </c:pt>
                <c:pt idx="3140">
                  <c:v>3102.0</c:v>
                </c:pt>
                <c:pt idx="3141">
                  <c:v>3103.0</c:v>
                </c:pt>
                <c:pt idx="3142">
                  <c:v>3104.0</c:v>
                </c:pt>
                <c:pt idx="3143">
                  <c:v>3105.0</c:v>
                </c:pt>
                <c:pt idx="3144">
                  <c:v>3106.0</c:v>
                </c:pt>
                <c:pt idx="3145">
                  <c:v>3107.0</c:v>
                </c:pt>
                <c:pt idx="3146">
                  <c:v>3108.0</c:v>
                </c:pt>
                <c:pt idx="3147">
                  <c:v>3109.0</c:v>
                </c:pt>
                <c:pt idx="3148">
                  <c:v>3110.0</c:v>
                </c:pt>
                <c:pt idx="3149">
                  <c:v>3111.0</c:v>
                </c:pt>
                <c:pt idx="3150">
                  <c:v>3112.0</c:v>
                </c:pt>
                <c:pt idx="3151">
                  <c:v>3113.0</c:v>
                </c:pt>
                <c:pt idx="3152">
                  <c:v>3114.0</c:v>
                </c:pt>
                <c:pt idx="3153">
                  <c:v>3115.0</c:v>
                </c:pt>
                <c:pt idx="3154">
                  <c:v>3116.0</c:v>
                </c:pt>
                <c:pt idx="3155">
                  <c:v>3117.0</c:v>
                </c:pt>
                <c:pt idx="3156">
                  <c:v>3118.0</c:v>
                </c:pt>
                <c:pt idx="3157">
                  <c:v>3119.0</c:v>
                </c:pt>
                <c:pt idx="3158">
                  <c:v>3120.0</c:v>
                </c:pt>
                <c:pt idx="3159">
                  <c:v>3121.0</c:v>
                </c:pt>
                <c:pt idx="3160">
                  <c:v>3123.0</c:v>
                </c:pt>
                <c:pt idx="3161">
                  <c:v>3124.0</c:v>
                </c:pt>
                <c:pt idx="3162">
                  <c:v>3125.0</c:v>
                </c:pt>
                <c:pt idx="3163">
                  <c:v>3126.0</c:v>
                </c:pt>
                <c:pt idx="3164">
                  <c:v>3127.0</c:v>
                </c:pt>
                <c:pt idx="3165">
                  <c:v>3128.0</c:v>
                </c:pt>
                <c:pt idx="3166">
                  <c:v>3129.0</c:v>
                </c:pt>
                <c:pt idx="3167">
                  <c:v>3130.0</c:v>
                </c:pt>
                <c:pt idx="3168">
                  <c:v>3131.0</c:v>
                </c:pt>
                <c:pt idx="3169">
                  <c:v>3132.0</c:v>
                </c:pt>
                <c:pt idx="3170">
                  <c:v>3133.0</c:v>
                </c:pt>
                <c:pt idx="3171">
                  <c:v>3134.0</c:v>
                </c:pt>
                <c:pt idx="3172">
                  <c:v>3135.0</c:v>
                </c:pt>
                <c:pt idx="3173">
                  <c:v>3136.0</c:v>
                </c:pt>
                <c:pt idx="3174">
                  <c:v>3137.0</c:v>
                </c:pt>
                <c:pt idx="3175">
                  <c:v>3138.0</c:v>
                </c:pt>
                <c:pt idx="3176">
                  <c:v>3139.0</c:v>
                </c:pt>
                <c:pt idx="3177">
                  <c:v>3140.0</c:v>
                </c:pt>
                <c:pt idx="3178">
                  <c:v>3141.0</c:v>
                </c:pt>
                <c:pt idx="3179">
                  <c:v>3142.0</c:v>
                </c:pt>
                <c:pt idx="3180">
                  <c:v>3143.0</c:v>
                </c:pt>
                <c:pt idx="3181">
                  <c:v>3144.0</c:v>
                </c:pt>
                <c:pt idx="3182">
                  <c:v>3145.0</c:v>
                </c:pt>
                <c:pt idx="3183">
                  <c:v>3146.0</c:v>
                </c:pt>
                <c:pt idx="3184">
                  <c:v>3147.0</c:v>
                </c:pt>
                <c:pt idx="3185">
                  <c:v>3148.0</c:v>
                </c:pt>
                <c:pt idx="3186">
                  <c:v>3149.0</c:v>
                </c:pt>
                <c:pt idx="3187">
                  <c:v>3150.0</c:v>
                </c:pt>
                <c:pt idx="3188">
                  <c:v>3151.0</c:v>
                </c:pt>
                <c:pt idx="3189">
                  <c:v>3152.0</c:v>
                </c:pt>
                <c:pt idx="3190">
                  <c:v>3153.0</c:v>
                </c:pt>
                <c:pt idx="3191">
                  <c:v>3154.0</c:v>
                </c:pt>
                <c:pt idx="3192">
                  <c:v>3155.0</c:v>
                </c:pt>
                <c:pt idx="3193">
                  <c:v>3156.0</c:v>
                </c:pt>
                <c:pt idx="3194">
                  <c:v>3157.0</c:v>
                </c:pt>
                <c:pt idx="3195">
                  <c:v>3158.0</c:v>
                </c:pt>
                <c:pt idx="3196">
                  <c:v>3159.0</c:v>
                </c:pt>
                <c:pt idx="3197">
                  <c:v>3160.0</c:v>
                </c:pt>
                <c:pt idx="3198">
                  <c:v>3161.0</c:v>
                </c:pt>
                <c:pt idx="3199">
                  <c:v>3162.0</c:v>
                </c:pt>
                <c:pt idx="3200">
                  <c:v>3163.0</c:v>
                </c:pt>
                <c:pt idx="3201">
                  <c:v>3164.0</c:v>
                </c:pt>
                <c:pt idx="3202">
                  <c:v>3165.0</c:v>
                </c:pt>
                <c:pt idx="3203">
                  <c:v>3166.0</c:v>
                </c:pt>
                <c:pt idx="3204">
                  <c:v>3167.0</c:v>
                </c:pt>
                <c:pt idx="3205">
                  <c:v>3168.0</c:v>
                </c:pt>
                <c:pt idx="3206">
                  <c:v>3169.0</c:v>
                </c:pt>
                <c:pt idx="3207">
                  <c:v>3170.0</c:v>
                </c:pt>
                <c:pt idx="3208">
                  <c:v>3171.0</c:v>
                </c:pt>
                <c:pt idx="3209">
                  <c:v>3172.0</c:v>
                </c:pt>
                <c:pt idx="3210">
                  <c:v>3173.0</c:v>
                </c:pt>
                <c:pt idx="3211">
                  <c:v>3174.0</c:v>
                </c:pt>
                <c:pt idx="3212">
                  <c:v>3175.0</c:v>
                </c:pt>
                <c:pt idx="3213">
                  <c:v>3176.0</c:v>
                </c:pt>
                <c:pt idx="3214">
                  <c:v>3177.0</c:v>
                </c:pt>
                <c:pt idx="3215">
                  <c:v>3178.0</c:v>
                </c:pt>
                <c:pt idx="3216">
                  <c:v>3179.0</c:v>
                </c:pt>
                <c:pt idx="3217">
                  <c:v>3180.0</c:v>
                </c:pt>
                <c:pt idx="3218">
                  <c:v>3181.0</c:v>
                </c:pt>
                <c:pt idx="3219">
                  <c:v>3182.0</c:v>
                </c:pt>
                <c:pt idx="3220">
                  <c:v>3183.0</c:v>
                </c:pt>
                <c:pt idx="3221">
                  <c:v>3184.0</c:v>
                </c:pt>
                <c:pt idx="3222">
                  <c:v>3185.0</c:v>
                </c:pt>
                <c:pt idx="3223">
                  <c:v>3186.0</c:v>
                </c:pt>
                <c:pt idx="3224">
                  <c:v>3187.0</c:v>
                </c:pt>
                <c:pt idx="3225">
                  <c:v>3188.0</c:v>
                </c:pt>
                <c:pt idx="3226">
                  <c:v>3189.0</c:v>
                </c:pt>
                <c:pt idx="3227">
                  <c:v>3190.0</c:v>
                </c:pt>
                <c:pt idx="3228">
                  <c:v>3191.0</c:v>
                </c:pt>
                <c:pt idx="3229">
                  <c:v>3193.0</c:v>
                </c:pt>
                <c:pt idx="3230">
                  <c:v>3194.0</c:v>
                </c:pt>
                <c:pt idx="3231">
                  <c:v>3195.0</c:v>
                </c:pt>
                <c:pt idx="3232">
                  <c:v>3196.0</c:v>
                </c:pt>
                <c:pt idx="3233">
                  <c:v>3197.0</c:v>
                </c:pt>
                <c:pt idx="3234">
                  <c:v>3198.0</c:v>
                </c:pt>
                <c:pt idx="3235">
                  <c:v>3199.0</c:v>
                </c:pt>
                <c:pt idx="3236">
                  <c:v>3200.0</c:v>
                </c:pt>
                <c:pt idx="3237">
                  <c:v>3201.0</c:v>
                </c:pt>
                <c:pt idx="3238">
                  <c:v>3202.0</c:v>
                </c:pt>
                <c:pt idx="3239">
                  <c:v>3203.0</c:v>
                </c:pt>
                <c:pt idx="3240">
                  <c:v>3204.0</c:v>
                </c:pt>
                <c:pt idx="3241">
                  <c:v>3205.0</c:v>
                </c:pt>
                <c:pt idx="3242">
                  <c:v>3206.0</c:v>
                </c:pt>
                <c:pt idx="3243">
                  <c:v>3207.0</c:v>
                </c:pt>
                <c:pt idx="3244">
                  <c:v>3208.0</c:v>
                </c:pt>
                <c:pt idx="3245">
                  <c:v>3209.0</c:v>
                </c:pt>
                <c:pt idx="3246">
                  <c:v>3210.0</c:v>
                </c:pt>
                <c:pt idx="3247">
                  <c:v>3211.0</c:v>
                </c:pt>
                <c:pt idx="3248">
                  <c:v>3212.0</c:v>
                </c:pt>
                <c:pt idx="3249">
                  <c:v>3213.0</c:v>
                </c:pt>
                <c:pt idx="3250">
                  <c:v>3214.0</c:v>
                </c:pt>
                <c:pt idx="3251">
                  <c:v>3215.0</c:v>
                </c:pt>
                <c:pt idx="3252">
                  <c:v>3216.0</c:v>
                </c:pt>
                <c:pt idx="3253">
                  <c:v>3217.0</c:v>
                </c:pt>
                <c:pt idx="3254">
                  <c:v>3218.0</c:v>
                </c:pt>
                <c:pt idx="3255">
                  <c:v>3219.0</c:v>
                </c:pt>
                <c:pt idx="3256">
                  <c:v>3220.0</c:v>
                </c:pt>
                <c:pt idx="3257">
                  <c:v>3221.0</c:v>
                </c:pt>
                <c:pt idx="3258">
                  <c:v>3222.0</c:v>
                </c:pt>
                <c:pt idx="3259">
                  <c:v>3223.0</c:v>
                </c:pt>
                <c:pt idx="3260">
                  <c:v>3224.0</c:v>
                </c:pt>
                <c:pt idx="3261">
                  <c:v>3225.0</c:v>
                </c:pt>
                <c:pt idx="3262">
                  <c:v>3226.0</c:v>
                </c:pt>
                <c:pt idx="3263">
                  <c:v>3227.0</c:v>
                </c:pt>
                <c:pt idx="3264">
                  <c:v>3228.0</c:v>
                </c:pt>
                <c:pt idx="3265">
                  <c:v>3229.0</c:v>
                </c:pt>
                <c:pt idx="3266">
                  <c:v>3230.0</c:v>
                </c:pt>
                <c:pt idx="3267">
                  <c:v>3231.0</c:v>
                </c:pt>
                <c:pt idx="3268">
                  <c:v>3232.0</c:v>
                </c:pt>
                <c:pt idx="3269">
                  <c:v>3233.0</c:v>
                </c:pt>
                <c:pt idx="3270">
                  <c:v>3234.0</c:v>
                </c:pt>
                <c:pt idx="3271">
                  <c:v>3235.0</c:v>
                </c:pt>
                <c:pt idx="3272">
                  <c:v>3236.0</c:v>
                </c:pt>
                <c:pt idx="3273">
                  <c:v>3237.0</c:v>
                </c:pt>
                <c:pt idx="3274">
                  <c:v>3238.0</c:v>
                </c:pt>
                <c:pt idx="3275">
                  <c:v>3239.0</c:v>
                </c:pt>
                <c:pt idx="3276">
                  <c:v>3240.0</c:v>
                </c:pt>
                <c:pt idx="3277">
                  <c:v>3241.0</c:v>
                </c:pt>
                <c:pt idx="3278">
                  <c:v>3242.0</c:v>
                </c:pt>
                <c:pt idx="3279">
                  <c:v>3243.0</c:v>
                </c:pt>
                <c:pt idx="3280">
                  <c:v>3244.0</c:v>
                </c:pt>
                <c:pt idx="3281">
                  <c:v>3245.0</c:v>
                </c:pt>
                <c:pt idx="3282">
                  <c:v>3247.0</c:v>
                </c:pt>
                <c:pt idx="3283">
                  <c:v>3248.0</c:v>
                </c:pt>
                <c:pt idx="3284">
                  <c:v>3249.0</c:v>
                </c:pt>
                <c:pt idx="3285">
                  <c:v>3250.0</c:v>
                </c:pt>
                <c:pt idx="3286">
                  <c:v>3251.0</c:v>
                </c:pt>
                <c:pt idx="3287">
                  <c:v>3253.0</c:v>
                </c:pt>
                <c:pt idx="3288">
                  <c:v>3254.0</c:v>
                </c:pt>
                <c:pt idx="3289">
                  <c:v>3255.0</c:v>
                </c:pt>
                <c:pt idx="3290">
                  <c:v>3256.0</c:v>
                </c:pt>
                <c:pt idx="3291">
                  <c:v>3257.0</c:v>
                </c:pt>
                <c:pt idx="3292">
                  <c:v>3258.0</c:v>
                </c:pt>
                <c:pt idx="3293">
                  <c:v>3259.0</c:v>
                </c:pt>
                <c:pt idx="3294">
                  <c:v>3260.0</c:v>
                </c:pt>
                <c:pt idx="3295">
                  <c:v>3261.0</c:v>
                </c:pt>
                <c:pt idx="3296">
                  <c:v>3262.0</c:v>
                </c:pt>
                <c:pt idx="3297">
                  <c:v>3263.0</c:v>
                </c:pt>
                <c:pt idx="3298">
                  <c:v>3264.0</c:v>
                </c:pt>
                <c:pt idx="3299">
                  <c:v>3265.0</c:v>
                </c:pt>
                <c:pt idx="3300">
                  <c:v>3266.0</c:v>
                </c:pt>
                <c:pt idx="3301">
                  <c:v>3267.0</c:v>
                </c:pt>
                <c:pt idx="3302">
                  <c:v>3268.0</c:v>
                </c:pt>
                <c:pt idx="3303">
                  <c:v>3269.0</c:v>
                </c:pt>
                <c:pt idx="3304">
                  <c:v>3270.0</c:v>
                </c:pt>
                <c:pt idx="3305">
                  <c:v>3271.0</c:v>
                </c:pt>
                <c:pt idx="3306">
                  <c:v>3272.0</c:v>
                </c:pt>
                <c:pt idx="3307">
                  <c:v>3273.0</c:v>
                </c:pt>
                <c:pt idx="3308">
                  <c:v>3274.0</c:v>
                </c:pt>
                <c:pt idx="3309">
                  <c:v>3275.0</c:v>
                </c:pt>
                <c:pt idx="3310">
                  <c:v>3276.0</c:v>
                </c:pt>
                <c:pt idx="3311">
                  <c:v>3277.0</c:v>
                </c:pt>
                <c:pt idx="3312">
                  <c:v>3278.0</c:v>
                </c:pt>
                <c:pt idx="3313">
                  <c:v>3279.0</c:v>
                </c:pt>
                <c:pt idx="3314">
                  <c:v>3280.0</c:v>
                </c:pt>
                <c:pt idx="3315">
                  <c:v>3282.0</c:v>
                </c:pt>
                <c:pt idx="3316">
                  <c:v>3283.0</c:v>
                </c:pt>
                <c:pt idx="3317">
                  <c:v>3284.0</c:v>
                </c:pt>
                <c:pt idx="3318">
                  <c:v>3285.0</c:v>
                </c:pt>
                <c:pt idx="3319">
                  <c:v>3286.0</c:v>
                </c:pt>
                <c:pt idx="3320">
                  <c:v>3287.0</c:v>
                </c:pt>
                <c:pt idx="3321">
                  <c:v>3288.0</c:v>
                </c:pt>
                <c:pt idx="3322">
                  <c:v>3289.0</c:v>
                </c:pt>
                <c:pt idx="3323">
                  <c:v>3290.0</c:v>
                </c:pt>
                <c:pt idx="3324">
                  <c:v>3291.0</c:v>
                </c:pt>
                <c:pt idx="3325">
                  <c:v>3292.0</c:v>
                </c:pt>
                <c:pt idx="3326">
                  <c:v>3293.0</c:v>
                </c:pt>
                <c:pt idx="3327">
                  <c:v>3294.0</c:v>
                </c:pt>
                <c:pt idx="3328">
                  <c:v>3295.0</c:v>
                </c:pt>
                <c:pt idx="3329">
                  <c:v>3296.0</c:v>
                </c:pt>
                <c:pt idx="3330">
                  <c:v>3297.0</c:v>
                </c:pt>
                <c:pt idx="3331">
                  <c:v>3298.0</c:v>
                </c:pt>
                <c:pt idx="3332">
                  <c:v>3299.0</c:v>
                </c:pt>
                <c:pt idx="3333">
                  <c:v>3300.0</c:v>
                </c:pt>
                <c:pt idx="3334">
                  <c:v>3301.0</c:v>
                </c:pt>
                <c:pt idx="3335">
                  <c:v>3302.0</c:v>
                </c:pt>
                <c:pt idx="3336">
                  <c:v>3303.0</c:v>
                </c:pt>
                <c:pt idx="3337">
                  <c:v>3304.0</c:v>
                </c:pt>
                <c:pt idx="3338">
                  <c:v>3305.0</c:v>
                </c:pt>
                <c:pt idx="3339">
                  <c:v>3306.0</c:v>
                </c:pt>
                <c:pt idx="3340">
                  <c:v>3307.0</c:v>
                </c:pt>
                <c:pt idx="3341">
                  <c:v>3308.0</c:v>
                </c:pt>
                <c:pt idx="3342">
                  <c:v>3309.0</c:v>
                </c:pt>
                <c:pt idx="3343">
                  <c:v>3310.0</c:v>
                </c:pt>
                <c:pt idx="3344">
                  <c:v>3311.0</c:v>
                </c:pt>
                <c:pt idx="3345">
                  <c:v>3312.0</c:v>
                </c:pt>
                <c:pt idx="3346">
                  <c:v>3313.0</c:v>
                </c:pt>
                <c:pt idx="3347">
                  <c:v>3314.0</c:v>
                </c:pt>
                <c:pt idx="3348">
                  <c:v>3315.0</c:v>
                </c:pt>
                <c:pt idx="3349">
                  <c:v>3316.0</c:v>
                </c:pt>
                <c:pt idx="3350">
                  <c:v>3317.0</c:v>
                </c:pt>
                <c:pt idx="3351">
                  <c:v>3318.0</c:v>
                </c:pt>
                <c:pt idx="3352">
                  <c:v>3319.0</c:v>
                </c:pt>
                <c:pt idx="3353">
                  <c:v>3320.0</c:v>
                </c:pt>
                <c:pt idx="3354">
                  <c:v>3321.0</c:v>
                </c:pt>
                <c:pt idx="3355">
                  <c:v>3322.0</c:v>
                </c:pt>
                <c:pt idx="3356">
                  <c:v>3323.0</c:v>
                </c:pt>
                <c:pt idx="3357">
                  <c:v>3324.0</c:v>
                </c:pt>
                <c:pt idx="3358">
                  <c:v>3325.0</c:v>
                </c:pt>
                <c:pt idx="3359">
                  <c:v>3326.0</c:v>
                </c:pt>
                <c:pt idx="3360">
                  <c:v>3327.0</c:v>
                </c:pt>
                <c:pt idx="3361">
                  <c:v>3328.0</c:v>
                </c:pt>
                <c:pt idx="3362">
                  <c:v>3329.0</c:v>
                </c:pt>
                <c:pt idx="3363">
                  <c:v>3330.0</c:v>
                </c:pt>
                <c:pt idx="3364">
                  <c:v>3331.0</c:v>
                </c:pt>
                <c:pt idx="3365">
                  <c:v>3332.0</c:v>
                </c:pt>
                <c:pt idx="3366">
                  <c:v>3333.0</c:v>
                </c:pt>
                <c:pt idx="3367">
                  <c:v>3334.0</c:v>
                </c:pt>
                <c:pt idx="3368">
                  <c:v>3335.0</c:v>
                </c:pt>
                <c:pt idx="3369">
                  <c:v>3336.0</c:v>
                </c:pt>
                <c:pt idx="3370">
                  <c:v>3337.0</c:v>
                </c:pt>
                <c:pt idx="3371">
                  <c:v>3338.0</c:v>
                </c:pt>
                <c:pt idx="3372">
                  <c:v>3339.0</c:v>
                </c:pt>
                <c:pt idx="3373">
                  <c:v>3340.0</c:v>
                </c:pt>
                <c:pt idx="3374">
                  <c:v>3341.0</c:v>
                </c:pt>
                <c:pt idx="3375">
                  <c:v>3342.0</c:v>
                </c:pt>
                <c:pt idx="3376">
                  <c:v>3343.0</c:v>
                </c:pt>
                <c:pt idx="3377">
                  <c:v>3344.0</c:v>
                </c:pt>
                <c:pt idx="3378">
                  <c:v>3345.0</c:v>
                </c:pt>
                <c:pt idx="3379">
                  <c:v>3346.0</c:v>
                </c:pt>
                <c:pt idx="3380">
                  <c:v>3347.0</c:v>
                </c:pt>
                <c:pt idx="3381">
                  <c:v>3348.0</c:v>
                </c:pt>
                <c:pt idx="3382">
                  <c:v>3349.0</c:v>
                </c:pt>
                <c:pt idx="3383">
                  <c:v>3350.0</c:v>
                </c:pt>
                <c:pt idx="3384">
                  <c:v>3351.0</c:v>
                </c:pt>
                <c:pt idx="3385">
                  <c:v>3352.0</c:v>
                </c:pt>
                <c:pt idx="3386">
                  <c:v>3353.0</c:v>
                </c:pt>
                <c:pt idx="3387">
                  <c:v>3355.0</c:v>
                </c:pt>
                <c:pt idx="3388">
                  <c:v>3356.0</c:v>
                </c:pt>
                <c:pt idx="3389">
                  <c:v>3357.0</c:v>
                </c:pt>
                <c:pt idx="3390">
                  <c:v>3358.0</c:v>
                </c:pt>
                <c:pt idx="3391">
                  <c:v>3359.0</c:v>
                </c:pt>
                <c:pt idx="3392">
                  <c:v>3360.0</c:v>
                </c:pt>
                <c:pt idx="3393">
                  <c:v>3361.0</c:v>
                </c:pt>
                <c:pt idx="3394">
                  <c:v>3362.0</c:v>
                </c:pt>
                <c:pt idx="3395">
                  <c:v>3363.0</c:v>
                </c:pt>
                <c:pt idx="3396">
                  <c:v>3364.0</c:v>
                </c:pt>
                <c:pt idx="3397">
                  <c:v>3365.0</c:v>
                </c:pt>
                <c:pt idx="3398">
                  <c:v>3366.0</c:v>
                </c:pt>
                <c:pt idx="3399">
                  <c:v>3367.0</c:v>
                </c:pt>
                <c:pt idx="3400">
                  <c:v>3368.0</c:v>
                </c:pt>
                <c:pt idx="3401">
                  <c:v>3369.0</c:v>
                </c:pt>
                <c:pt idx="3402">
                  <c:v>3370.0</c:v>
                </c:pt>
                <c:pt idx="3403">
                  <c:v>3371.0</c:v>
                </c:pt>
                <c:pt idx="3404">
                  <c:v>3372.0</c:v>
                </c:pt>
                <c:pt idx="3405">
                  <c:v>3373.0</c:v>
                </c:pt>
                <c:pt idx="3406">
                  <c:v>3374.0</c:v>
                </c:pt>
                <c:pt idx="3407">
                  <c:v>3375.0</c:v>
                </c:pt>
                <c:pt idx="3408">
                  <c:v>3376.0</c:v>
                </c:pt>
                <c:pt idx="3409">
                  <c:v>3377.0</c:v>
                </c:pt>
                <c:pt idx="3410">
                  <c:v>3378.0</c:v>
                </c:pt>
                <c:pt idx="3411">
                  <c:v>3379.0</c:v>
                </c:pt>
                <c:pt idx="3412">
                  <c:v>3380.0</c:v>
                </c:pt>
                <c:pt idx="3413">
                  <c:v>3381.0</c:v>
                </c:pt>
                <c:pt idx="3414">
                  <c:v>3382.0</c:v>
                </c:pt>
                <c:pt idx="3415">
                  <c:v>3383.0</c:v>
                </c:pt>
                <c:pt idx="3416">
                  <c:v>3384.0</c:v>
                </c:pt>
                <c:pt idx="3417">
                  <c:v>3385.0</c:v>
                </c:pt>
                <c:pt idx="3418">
                  <c:v>3386.0</c:v>
                </c:pt>
                <c:pt idx="3419">
                  <c:v>3387.0</c:v>
                </c:pt>
                <c:pt idx="3420">
                  <c:v>3388.0</c:v>
                </c:pt>
                <c:pt idx="3421">
                  <c:v>3389.0</c:v>
                </c:pt>
                <c:pt idx="3422">
                  <c:v>3390.0</c:v>
                </c:pt>
                <c:pt idx="3423">
                  <c:v>3391.0</c:v>
                </c:pt>
                <c:pt idx="3424">
                  <c:v>3392.0</c:v>
                </c:pt>
                <c:pt idx="3425">
                  <c:v>3393.0</c:v>
                </c:pt>
                <c:pt idx="3426">
                  <c:v>3394.0</c:v>
                </c:pt>
                <c:pt idx="3427">
                  <c:v>3395.0</c:v>
                </c:pt>
                <c:pt idx="3428">
                  <c:v>3396.0</c:v>
                </c:pt>
                <c:pt idx="3429">
                  <c:v>3397.0</c:v>
                </c:pt>
                <c:pt idx="3430">
                  <c:v>3398.0</c:v>
                </c:pt>
                <c:pt idx="3431">
                  <c:v>3399.0</c:v>
                </c:pt>
                <c:pt idx="3432">
                  <c:v>3400.0</c:v>
                </c:pt>
                <c:pt idx="3433">
                  <c:v>3401.0</c:v>
                </c:pt>
                <c:pt idx="3434">
                  <c:v>3402.0</c:v>
                </c:pt>
                <c:pt idx="3435">
                  <c:v>3403.0</c:v>
                </c:pt>
                <c:pt idx="3436">
                  <c:v>3404.0</c:v>
                </c:pt>
                <c:pt idx="3437">
                  <c:v>3405.0</c:v>
                </c:pt>
                <c:pt idx="3438">
                  <c:v>3406.0</c:v>
                </c:pt>
                <c:pt idx="3439">
                  <c:v>3407.0</c:v>
                </c:pt>
                <c:pt idx="3440">
                  <c:v>3408.0</c:v>
                </c:pt>
                <c:pt idx="3441">
                  <c:v>3409.0</c:v>
                </c:pt>
                <c:pt idx="3442">
                  <c:v>3410.0</c:v>
                </c:pt>
                <c:pt idx="3443">
                  <c:v>3411.0</c:v>
                </c:pt>
                <c:pt idx="3444">
                  <c:v>3412.0</c:v>
                </c:pt>
                <c:pt idx="3445">
                  <c:v>3413.0</c:v>
                </c:pt>
                <c:pt idx="3446">
                  <c:v>3414.0</c:v>
                </c:pt>
                <c:pt idx="3447">
                  <c:v>3415.0</c:v>
                </c:pt>
                <c:pt idx="3448">
                  <c:v>3416.0</c:v>
                </c:pt>
                <c:pt idx="3449">
                  <c:v>3417.0</c:v>
                </c:pt>
                <c:pt idx="3450">
                  <c:v>3418.0</c:v>
                </c:pt>
                <c:pt idx="3451">
                  <c:v>3419.0</c:v>
                </c:pt>
                <c:pt idx="3452">
                  <c:v>3420.0</c:v>
                </c:pt>
                <c:pt idx="3453">
                  <c:v>3421.0</c:v>
                </c:pt>
                <c:pt idx="3454">
                  <c:v>3422.0</c:v>
                </c:pt>
                <c:pt idx="3455">
                  <c:v>3423.0</c:v>
                </c:pt>
                <c:pt idx="3456">
                  <c:v>3424.0</c:v>
                </c:pt>
                <c:pt idx="3457">
                  <c:v>3425.0</c:v>
                </c:pt>
                <c:pt idx="3458">
                  <c:v>3426.0</c:v>
                </c:pt>
                <c:pt idx="3459">
                  <c:v>3427.0</c:v>
                </c:pt>
                <c:pt idx="3460">
                  <c:v>3428.0</c:v>
                </c:pt>
                <c:pt idx="3461">
                  <c:v>3429.0</c:v>
                </c:pt>
                <c:pt idx="3462">
                  <c:v>3430.0</c:v>
                </c:pt>
                <c:pt idx="3463">
                  <c:v>3431.0</c:v>
                </c:pt>
                <c:pt idx="3464">
                  <c:v>3432.0</c:v>
                </c:pt>
                <c:pt idx="3465">
                  <c:v>3433.0</c:v>
                </c:pt>
                <c:pt idx="3466">
                  <c:v>3434.0</c:v>
                </c:pt>
                <c:pt idx="3467">
                  <c:v>3435.0</c:v>
                </c:pt>
                <c:pt idx="3468">
                  <c:v>3437.0</c:v>
                </c:pt>
                <c:pt idx="3469">
                  <c:v>3438.0</c:v>
                </c:pt>
                <c:pt idx="3470">
                  <c:v>3439.0</c:v>
                </c:pt>
                <c:pt idx="3471">
                  <c:v>3440.0</c:v>
                </c:pt>
                <c:pt idx="3472">
                  <c:v>3441.0</c:v>
                </c:pt>
                <c:pt idx="3473">
                  <c:v>3442.0</c:v>
                </c:pt>
                <c:pt idx="3474">
                  <c:v>3443.0</c:v>
                </c:pt>
                <c:pt idx="3475">
                  <c:v>3444.0</c:v>
                </c:pt>
                <c:pt idx="3476">
                  <c:v>3445.0</c:v>
                </c:pt>
                <c:pt idx="3477">
                  <c:v>3446.0</c:v>
                </c:pt>
                <c:pt idx="3478">
                  <c:v>3447.0</c:v>
                </c:pt>
                <c:pt idx="3479">
                  <c:v>3448.0</c:v>
                </c:pt>
                <c:pt idx="3480">
                  <c:v>3449.0</c:v>
                </c:pt>
                <c:pt idx="3481">
                  <c:v>3450.0</c:v>
                </c:pt>
                <c:pt idx="3482">
                  <c:v>3451.0</c:v>
                </c:pt>
                <c:pt idx="3483">
                  <c:v>3452.0</c:v>
                </c:pt>
                <c:pt idx="3484">
                  <c:v>3453.0</c:v>
                </c:pt>
                <c:pt idx="3485">
                  <c:v>3454.0</c:v>
                </c:pt>
                <c:pt idx="3486">
                  <c:v>3455.0</c:v>
                </c:pt>
                <c:pt idx="3487">
                  <c:v>3456.0</c:v>
                </c:pt>
                <c:pt idx="3488">
                  <c:v>3457.0</c:v>
                </c:pt>
                <c:pt idx="3489">
                  <c:v>3458.0</c:v>
                </c:pt>
                <c:pt idx="3490">
                  <c:v>3459.0</c:v>
                </c:pt>
                <c:pt idx="3491">
                  <c:v>3460.0</c:v>
                </c:pt>
                <c:pt idx="3492">
                  <c:v>3461.0</c:v>
                </c:pt>
                <c:pt idx="3493">
                  <c:v>3462.0</c:v>
                </c:pt>
                <c:pt idx="3494">
                  <c:v>3463.0</c:v>
                </c:pt>
                <c:pt idx="3495">
                  <c:v>3464.0</c:v>
                </c:pt>
                <c:pt idx="3496">
                  <c:v>3465.0</c:v>
                </c:pt>
                <c:pt idx="3497">
                  <c:v>3466.0</c:v>
                </c:pt>
                <c:pt idx="3498">
                  <c:v>3467.0</c:v>
                </c:pt>
                <c:pt idx="3499">
                  <c:v>3468.0</c:v>
                </c:pt>
                <c:pt idx="3500">
                  <c:v>3469.0</c:v>
                </c:pt>
                <c:pt idx="3501">
                  <c:v>3470.0</c:v>
                </c:pt>
                <c:pt idx="3502">
                  <c:v>3471.0</c:v>
                </c:pt>
                <c:pt idx="3503">
                  <c:v>3472.0</c:v>
                </c:pt>
                <c:pt idx="3504">
                  <c:v>3473.0</c:v>
                </c:pt>
                <c:pt idx="3505">
                  <c:v>3474.0</c:v>
                </c:pt>
                <c:pt idx="3506">
                  <c:v>3476.0</c:v>
                </c:pt>
                <c:pt idx="3507">
                  <c:v>3477.0</c:v>
                </c:pt>
                <c:pt idx="3508">
                  <c:v>3478.0</c:v>
                </c:pt>
                <c:pt idx="3509">
                  <c:v>3479.0</c:v>
                </c:pt>
                <c:pt idx="3510">
                  <c:v>3480.0</c:v>
                </c:pt>
                <c:pt idx="3511">
                  <c:v>3481.0</c:v>
                </c:pt>
                <c:pt idx="3512">
                  <c:v>3482.0</c:v>
                </c:pt>
                <c:pt idx="3513">
                  <c:v>3483.0</c:v>
                </c:pt>
                <c:pt idx="3514">
                  <c:v>3484.0</c:v>
                </c:pt>
                <c:pt idx="3515">
                  <c:v>3485.0</c:v>
                </c:pt>
                <c:pt idx="3516">
                  <c:v>3486.0</c:v>
                </c:pt>
                <c:pt idx="3517">
                  <c:v>3487.0</c:v>
                </c:pt>
                <c:pt idx="3518">
                  <c:v>3489.0</c:v>
                </c:pt>
                <c:pt idx="3519">
                  <c:v>3490.0</c:v>
                </c:pt>
                <c:pt idx="3520">
                  <c:v>3491.0</c:v>
                </c:pt>
                <c:pt idx="3521">
                  <c:v>3492.0</c:v>
                </c:pt>
                <c:pt idx="3522">
                  <c:v>3493.0</c:v>
                </c:pt>
                <c:pt idx="3523">
                  <c:v>3494.0</c:v>
                </c:pt>
                <c:pt idx="3524">
                  <c:v>3495.0</c:v>
                </c:pt>
                <c:pt idx="3525">
                  <c:v>3496.0</c:v>
                </c:pt>
                <c:pt idx="3526">
                  <c:v>3497.0</c:v>
                </c:pt>
                <c:pt idx="3527">
                  <c:v>3498.0</c:v>
                </c:pt>
                <c:pt idx="3528">
                  <c:v>3499.0</c:v>
                </c:pt>
                <c:pt idx="3529">
                  <c:v>3500.0</c:v>
                </c:pt>
                <c:pt idx="3530">
                  <c:v>3501.0</c:v>
                </c:pt>
                <c:pt idx="3531">
                  <c:v>3502.0</c:v>
                </c:pt>
                <c:pt idx="3532">
                  <c:v>3504.0</c:v>
                </c:pt>
                <c:pt idx="3533">
                  <c:v>3505.0</c:v>
                </c:pt>
                <c:pt idx="3534">
                  <c:v>3506.0</c:v>
                </c:pt>
                <c:pt idx="3535">
                  <c:v>3507.0</c:v>
                </c:pt>
                <c:pt idx="3536">
                  <c:v>3508.0</c:v>
                </c:pt>
                <c:pt idx="3537">
                  <c:v>3509.0</c:v>
                </c:pt>
                <c:pt idx="3538">
                  <c:v>3510.0</c:v>
                </c:pt>
                <c:pt idx="3539">
                  <c:v>3511.0</c:v>
                </c:pt>
                <c:pt idx="3540">
                  <c:v>3512.0</c:v>
                </c:pt>
                <c:pt idx="3541">
                  <c:v>3513.0</c:v>
                </c:pt>
                <c:pt idx="3542">
                  <c:v>3514.0</c:v>
                </c:pt>
                <c:pt idx="3543">
                  <c:v>3515.0</c:v>
                </c:pt>
                <c:pt idx="3544">
                  <c:v>3516.0</c:v>
                </c:pt>
                <c:pt idx="3545">
                  <c:v>3517.0</c:v>
                </c:pt>
                <c:pt idx="3546">
                  <c:v>3518.0</c:v>
                </c:pt>
                <c:pt idx="3547">
                  <c:v>3519.0</c:v>
                </c:pt>
                <c:pt idx="3548">
                  <c:v>3520.0</c:v>
                </c:pt>
                <c:pt idx="3549">
                  <c:v>3521.0</c:v>
                </c:pt>
                <c:pt idx="3550">
                  <c:v>3522.0</c:v>
                </c:pt>
                <c:pt idx="3551">
                  <c:v>3523.0</c:v>
                </c:pt>
                <c:pt idx="3552">
                  <c:v>3524.0</c:v>
                </c:pt>
                <c:pt idx="3553">
                  <c:v>3526.0</c:v>
                </c:pt>
                <c:pt idx="3554">
                  <c:v>3527.0</c:v>
                </c:pt>
                <c:pt idx="3555">
                  <c:v>3528.0</c:v>
                </c:pt>
                <c:pt idx="3556">
                  <c:v>3529.0</c:v>
                </c:pt>
                <c:pt idx="3557">
                  <c:v>3530.0</c:v>
                </c:pt>
                <c:pt idx="3558">
                  <c:v>3531.0</c:v>
                </c:pt>
                <c:pt idx="3559">
                  <c:v>3532.0</c:v>
                </c:pt>
                <c:pt idx="3560">
                  <c:v>3533.0</c:v>
                </c:pt>
                <c:pt idx="3561">
                  <c:v>3534.0</c:v>
                </c:pt>
                <c:pt idx="3562">
                  <c:v>3535.0</c:v>
                </c:pt>
                <c:pt idx="3563">
                  <c:v>3536.0</c:v>
                </c:pt>
                <c:pt idx="3564">
                  <c:v>3537.0</c:v>
                </c:pt>
                <c:pt idx="3565">
                  <c:v>3538.0</c:v>
                </c:pt>
                <c:pt idx="3566">
                  <c:v>3539.0</c:v>
                </c:pt>
                <c:pt idx="3567">
                  <c:v>3540.0</c:v>
                </c:pt>
                <c:pt idx="3568">
                  <c:v>3541.0</c:v>
                </c:pt>
                <c:pt idx="3569">
                  <c:v>3542.0</c:v>
                </c:pt>
                <c:pt idx="3570">
                  <c:v>3543.0</c:v>
                </c:pt>
                <c:pt idx="3571">
                  <c:v>3544.0</c:v>
                </c:pt>
                <c:pt idx="3572">
                  <c:v>3545.0</c:v>
                </c:pt>
                <c:pt idx="3573">
                  <c:v>3546.0</c:v>
                </c:pt>
                <c:pt idx="3574">
                  <c:v>3547.0</c:v>
                </c:pt>
                <c:pt idx="3575">
                  <c:v>3548.0</c:v>
                </c:pt>
                <c:pt idx="3576">
                  <c:v>3549.0</c:v>
                </c:pt>
                <c:pt idx="3577">
                  <c:v>3550.0</c:v>
                </c:pt>
                <c:pt idx="3578">
                  <c:v>3551.0</c:v>
                </c:pt>
                <c:pt idx="3579">
                  <c:v>3552.0</c:v>
                </c:pt>
                <c:pt idx="3580">
                  <c:v>3553.0</c:v>
                </c:pt>
                <c:pt idx="3581">
                  <c:v>3554.0</c:v>
                </c:pt>
                <c:pt idx="3582">
                  <c:v>3555.0</c:v>
                </c:pt>
                <c:pt idx="3583">
                  <c:v>3556.0</c:v>
                </c:pt>
                <c:pt idx="3584">
                  <c:v>3557.0</c:v>
                </c:pt>
                <c:pt idx="3585">
                  <c:v>3558.0</c:v>
                </c:pt>
                <c:pt idx="3586">
                  <c:v>3559.0</c:v>
                </c:pt>
                <c:pt idx="3587">
                  <c:v>3560.0</c:v>
                </c:pt>
                <c:pt idx="3588">
                  <c:v>3561.0</c:v>
                </c:pt>
                <c:pt idx="3589">
                  <c:v>3562.0</c:v>
                </c:pt>
                <c:pt idx="3590">
                  <c:v>3563.0</c:v>
                </c:pt>
                <c:pt idx="3591">
                  <c:v>3564.0</c:v>
                </c:pt>
                <c:pt idx="3592">
                  <c:v>3565.0</c:v>
                </c:pt>
                <c:pt idx="3593">
                  <c:v>3566.0</c:v>
                </c:pt>
                <c:pt idx="3594">
                  <c:v>3567.0</c:v>
                </c:pt>
                <c:pt idx="3595">
                  <c:v>3568.0</c:v>
                </c:pt>
                <c:pt idx="3596">
                  <c:v>3569.0</c:v>
                </c:pt>
                <c:pt idx="3597">
                  <c:v>3570.0</c:v>
                </c:pt>
                <c:pt idx="3598">
                  <c:v>3571.0</c:v>
                </c:pt>
                <c:pt idx="3599">
                  <c:v>3572.0</c:v>
                </c:pt>
                <c:pt idx="3600">
                  <c:v>3573.0</c:v>
                </c:pt>
                <c:pt idx="3601">
                  <c:v>3574.0</c:v>
                </c:pt>
                <c:pt idx="3602">
                  <c:v>3575.0</c:v>
                </c:pt>
                <c:pt idx="3603">
                  <c:v>3576.0</c:v>
                </c:pt>
                <c:pt idx="3604">
                  <c:v>3577.0</c:v>
                </c:pt>
                <c:pt idx="3605">
                  <c:v>3578.0</c:v>
                </c:pt>
                <c:pt idx="3606">
                  <c:v>3579.0</c:v>
                </c:pt>
                <c:pt idx="3607">
                  <c:v>3580.0</c:v>
                </c:pt>
                <c:pt idx="3608">
                  <c:v>3581.0</c:v>
                </c:pt>
                <c:pt idx="3609">
                  <c:v>3582.0</c:v>
                </c:pt>
                <c:pt idx="3610">
                  <c:v>3583.0</c:v>
                </c:pt>
                <c:pt idx="3611">
                  <c:v>3584.0</c:v>
                </c:pt>
                <c:pt idx="3612">
                  <c:v>3585.0</c:v>
                </c:pt>
                <c:pt idx="3613">
                  <c:v>3586.0</c:v>
                </c:pt>
                <c:pt idx="3614">
                  <c:v>3587.0</c:v>
                </c:pt>
                <c:pt idx="3615">
                  <c:v>3588.0</c:v>
                </c:pt>
                <c:pt idx="3616">
                  <c:v>3589.0</c:v>
                </c:pt>
                <c:pt idx="3617">
                  <c:v>3590.0</c:v>
                </c:pt>
                <c:pt idx="3618">
                  <c:v>3591.0</c:v>
                </c:pt>
                <c:pt idx="3619">
                  <c:v>3593.0</c:v>
                </c:pt>
                <c:pt idx="3620">
                  <c:v>3594.0</c:v>
                </c:pt>
                <c:pt idx="3621">
                  <c:v>3595.0</c:v>
                </c:pt>
                <c:pt idx="3622">
                  <c:v>3596.0</c:v>
                </c:pt>
                <c:pt idx="3623">
                  <c:v>3597.0</c:v>
                </c:pt>
                <c:pt idx="3624">
                  <c:v>3598.0</c:v>
                </c:pt>
                <c:pt idx="3625">
                  <c:v>3599.0</c:v>
                </c:pt>
                <c:pt idx="3626">
                  <c:v>3600.0</c:v>
                </c:pt>
                <c:pt idx="3627">
                  <c:v>3601.0</c:v>
                </c:pt>
                <c:pt idx="3628">
                  <c:v>3602.0</c:v>
                </c:pt>
                <c:pt idx="3629">
                  <c:v>3603.0</c:v>
                </c:pt>
                <c:pt idx="3630">
                  <c:v>3604.0</c:v>
                </c:pt>
                <c:pt idx="3631">
                  <c:v>3605.0</c:v>
                </c:pt>
                <c:pt idx="3632">
                  <c:v>3606.0</c:v>
                </c:pt>
                <c:pt idx="3633">
                  <c:v>3607.0</c:v>
                </c:pt>
                <c:pt idx="3634">
                  <c:v>3609.0</c:v>
                </c:pt>
                <c:pt idx="3635">
                  <c:v>3610.0</c:v>
                </c:pt>
                <c:pt idx="3636">
                  <c:v>3611.0</c:v>
                </c:pt>
                <c:pt idx="3637">
                  <c:v>3612.0</c:v>
                </c:pt>
                <c:pt idx="3638">
                  <c:v>3613.0</c:v>
                </c:pt>
                <c:pt idx="3639">
                  <c:v>3614.0</c:v>
                </c:pt>
                <c:pt idx="3640">
                  <c:v>3615.0</c:v>
                </c:pt>
                <c:pt idx="3641">
                  <c:v>3616.0</c:v>
                </c:pt>
                <c:pt idx="3642">
                  <c:v>3617.0</c:v>
                </c:pt>
                <c:pt idx="3643">
                  <c:v>3618.0</c:v>
                </c:pt>
                <c:pt idx="3644">
                  <c:v>3619.0</c:v>
                </c:pt>
                <c:pt idx="3645">
                  <c:v>3620.0</c:v>
                </c:pt>
                <c:pt idx="3646">
                  <c:v>3622.0</c:v>
                </c:pt>
                <c:pt idx="3647">
                  <c:v>3623.0</c:v>
                </c:pt>
                <c:pt idx="3648">
                  <c:v>3624.0</c:v>
                </c:pt>
                <c:pt idx="3649">
                  <c:v>3625.0</c:v>
                </c:pt>
                <c:pt idx="3650">
                  <c:v>3626.0</c:v>
                </c:pt>
                <c:pt idx="3651">
                  <c:v>3627.0</c:v>
                </c:pt>
                <c:pt idx="3652">
                  <c:v>3628.0</c:v>
                </c:pt>
                <c:pt idx="3653">
                  <c:v>3629.0</c:v>
                </c:pt>
                <c:pt idx="3654">
                  <c:v>3630.0</c:v>
                </c:pt>
                <c:pt idx="3655">
                  <c:v>3631.0</c:v>
                </c:pt>
                <c:pt idx="3656">
                  <c:v>3632.0</c:v>
                </c:pt>
                <c:pt idx="3657">
                  <c:v>3633.0</c:v>
                </c:pt>
                <c:pt idx="3658">
                  <c:v>3634.0</c:v>
                </c:pt>
                <c:pt idx="3659">
                  <c:v>3635.0</c:v>
                </c:pt>
                <c:pt idx="3660">
                  <c:v>3636.0</c:v>
                </c:pt>
                <c:pt idx="3661">
                  <c:v>3637.0</c:v>
                </c:pt>
                <c:pt idx="3662">
                  <c:v>3638.0</c:v>
                </c:pt>
                <c:pt idx="3663">
                  <c:v>3639.0</c:v>
                </c:pt>
                <c:pt idx="3664">
                  <c:v>3640.0</c:v>
                </c:pt>
                <c:pt idx="3665">
                  <c:v>3641.0</c:v>
                </c:pt>
                <c:pt idx="3666">
                  <c:v>3644.0</c:v>
                </c:pt>
                <c:pt idx="3667">
                  <c:v>3645.0</c:v>
                </c:pt>
                <c:pt idx="3668">
                  <c:v>3646.0</c:v>
                </c:pt>
                <c:pt idx="3669">
                  <c:v>3647.0</c:v>
                </c:pt>
                <c:pt idx="3670">
                  <c:v>3648.0</c:v>
                </c:pt>
                <c:pt idx="3671">
                  <c:v>3649.0</c:v>
                </c:pt>
                <c:pt idx="3672">
                  <c:v>3650.0</c:v>
                </c:pt>
                <c:pt idx="3673">
                  <c:v>3651.0</c:v>
                </c:pt>
                <c:pt idx="3674">
                  <c:v>3652.0</c:v>
                </c:pt>
                <c:pt idx="3675">
                  <c:v>3653.0</c:v>
                </c:pt>
                <c:pt idx="3676">
                  <c:v>3654.0</c:v>
                </c:pt>
                <c:pt idx="3677">
                  <c:v>3655.0</c:v>
                </c:pt>
                <c:pt idx="3678">
                  <c:v>3656.0</c:v>
                </c:pt>
                <c:pt idx="3679">
                  <c:v>3657.0</c:v>
                </c:pt>
                <c:pt idx="3680">
                  <c:v>3658.0</c:v>
                </c:pt>
                <c:pt idx="3681">
                  <c:v>3659.0</c:v>
                </c:pt>
                <c:pt idx="3682">
                  <c:v>3660.0</c:v>
                </c:pt>
                <c:pt idx="3683">
                  <c:v>3661.0</c:v>
                </c:pt>
                <c:pt idx="3684">
                  <c:v>3662.0</c:v>
                </c:pt>
                <c:pt idx="3685">
                  <c:v>3663.0</c:v>
                </c:pt>
                <c:pt idx="3686">
                  <c:v>3664.0</c:v>
                </c:pt>
                <c:pt idx="3687">
                  <c:v>3665.0</c:v>
                </c:pt>
                <c:pt idx="3688">
                  <c:v>3666.0</c:v>
                </c:pt>
                <c:pt idx="3689">
                  <c:v>3667.0</c:v>
                </c:pt>
                <c:pt idx="3690">
                  <c:v>3668.0</c:v>
                </c:pt>
                <c:pt idx="3691">
                  <c:v>3669.0</c:v>
                </c:pt>
                <c:pt idx="3692">
                  <c:v>3670.0</c:v>
                </c:pt>
                <c:pt idx="3693">
                  <c:v>3671.0</c:v>
                </c:pt>
                <c:pt idx="3694">
                  <c:v>3672.0</c:v>
                </c:pt>
                <c:pt idx="3695">
                  <c:v>3673.0</c:v>
                </c:pt>
                <c:pt idx="3696">
                  <c:v>3674.0</c:v>
                </c:pt>
                <c:pt idx="3697">
                  <c:v>3675.0</c:v>
                </c:pt>
                <c:pt idx="3698">
                  <c:v>3676.0</c:v>
                </c:pt>
                <c:pt idx="3699">
                  <c:v>3677.0</c:v>
                </c:pt>
                <c:pt idx="3700">
                  <c:v>3678.0</c:v>
                </c:pt>
                <c:pt idx="3701">
                  <c:v>3679.0</c:v>
                </c:pt>
                <c:pt idx="3702">
                  <c:v>3681.0</c:v>
                </c:pt>
                <c:pt idx="3703">
                  <c:v>3683.0</c:v>
                </c:pt>
                <c:pt idx="3704">
                  <c:v>3684.0</c:v>
                </c:pt>
                <c:pt idx="3705">
                  <c:v>3685.0</c:v>
                </c:pt>
                <c:pt idx="3706">
                  <c:v>3686.0</c:v>
                </c:pt>
                <c:pt idx="3707">
                  <c:v>3687.0</c:v>
                </c:pt>
                <c:pt idx="3708">
                  <c:v>3688.0</c:v>
                </c:pt>
                <c:pt idx="3709">
                  <c:v>3689.0</c:v>
                </c:pt>
                <c:pt idx="3710">
                  <c:v>3691.0</c:v>
                </c:pt>
                <c:pt idx="3711">
                  <c:v>3692.0</c:v>
                </c:pt>
                <c:pt idx="3712">
                  <c:v>3693.0</c:v>
                </c:pt>
                <c:pt idx="3713">
                  <c:v>3694.0</c:v>
                </c:pt>
                <c:pt idx="3714">
                  <c:v>3695.0</c:v>
                </c:pt>
                <c:pt idx="3715">
                  <c:v>3696.0</c:v>
                </c:pt>
                <c:pt idx="3716">
                  <c:v>3697.0</c:v>
                </c:pt>
                <c:pt idx="3717">
                  <c:v>3698.0</c:v>
                </c:pt>
                <c:pt idx="3718">
                  <c:v>3699.0</c:v>
                </c:pt>
                <c:pt idx="3719">
                  <c:v>3700.0</c:v>
                </c:pt>
                <c:pt idx="3720">
                  <c:v>3701.0</c:v>
                </c:pt>
                <c:pt idx="3721">
                  <c:v>3702.0</c:v>
                </c:pt>
                <c:pt idx="3722">
                  <c:v>3703.0</c:v>
                </c:pt>
                <c:pt idx="3723">
                  <c:v>3704.0</c:v>
                </c:pt>
                <c:pt idx="3724">
                  <c:v>3705.0</c:v>
                </c:pt>
                <c:pt idx="3725">
                  <c:v>3708.0</c:v>
                </c:pt>
                <c:pt idx="3726">
                  <c:v>3709.0</c:v>
                </c:pt>
                <c:pt idx="3727">
                  <c:v>3710.0</c:v>
                </c:pt>
                <c:pt idx="3728">
                  <c:v>3711.0</c:v>
                </c:pt>
                <c:pt idx="3729">
                  <c:v>3712.0</c:v>
                </c:pt>
                <c:pt idx="3730">
                  <c:v>3713.0</c:v>
                </c:pt>
                <c:pt idx="3731">
                  <c:v>3714.0</c:v>
                </c:pt>
                <c:pt idx="3732">
                  <c:v>3715.0</c:v>
                </c:pt>
                <c:pt idx="3733">
                  <c:v>3716.0</c:v>
                </c:pt>
                <c:pt idx="3734">
                  <c:v>3718.0</c:v>
                </c:pt>
                <c:pt idx="3735">
                  <c:v>3719.0</c:v>
                </c:pt>
                <c:pt idx="3736">
                  <c:v>3720.0</c:v>
                </c:pt>
                <c:pt idx="3737">
                  <c:v>3721.0</c:v>
                </c:pt>
                <c:pt idx="3738">
                  <c:v>3722.0</c:v>
                </c:pt>
                <c:pt idx="3739">
                  <c:v>3723.0</c:v>
                </c:pt>
                <c:pt idx="3740">
                  <c:v>3725.0</c:v>
                </c:pt>
                <c:pt idx="3741">
                  <c:v>3726.0</c:v>
                </c:pt>
                <c:pt idx="3742">
                  <c:v>3727.0</c:v>
                </c:pt>
                <c:pt idx="3743">
                  <c:v>3728.0</c:v>
                </c:pt>
                <c:pt idx="3744">
                  <c:v>3729.0</c:v>
                </c:pt>
                <c:pt idx="3745">
                  <c:v>3730.0</c:v>
                </c:pt>
                <c:pt idx="3746">
                  <c:v>3731.0</c:v>
                </c:pt>
                <c:pt idx="3747">
                  <c:v>3732.0</c:v>
                </c:pt>
                <c:pt idx="3748">
                  <c:v>3733.0</c:v>
                </c:pt>
                <c:pt idx="3749">
                  <c:v>3734.0</c:v>
                </c:pt>
                <c:pt idx="3750">
                  <c:v>3735.0</c:v>
                </c:pt>
                <c:pt idx="3751">
                  <c:v>3736.0</c:v>
                </c:pt>
                <c:pt idx="3752">
                  <c:v>3737.0</c:v>
                </c:pt>
                <c:pt idx="3753">
                  <c:v>3738.0</c:v>
                </c:pt>
                <c:pt idx="3754">
                  <c:v>3739.0</c:v>
                </c:pt>
                <c:pt idx="3755">
                  <c:v>3741.0</c:v>
                </c:pt>
                <c:pt idx="3756">
                  <c:v>3742.0</c:v>
                </c:pt>
                <c:pt idx="3757">
                  <c:v>3743.0</c:v>
                </c:pt>
                <c:pt idx="3758">
                  <c:v>3744.0</c:v>
                </c:pt>
                <c:pt idx="3759">
                  <c:v>3745.0</c:v>
                </c:pt>
                <c:pt idx="3760">
                  <c:v>3746.0</c:v>
                </c:pt>
                <c:pt idx="3761">
                  <c:v>3747.0</c:v>
                </c:pt>
                <c:pt idx="3762">
                  <c:v>3748.0</c:v>
                </c:pt>
                <c:pt idx="3763">
                  <c:v>3749.0</c:v>
                </c:pt>
                <c:pt idx="3764">
                  <c:v>3750.0</c:v>
                </c:pt>
                <c:pt idx="3765">
                  <c:v>3751.0</c:v>
                </c:pt>
                <c:pt idx="3766">
                  <c:v>3752.0</c:v>
                </c:pt>
                <c:pt idx="3767">
                  <c:v>3753.0</c:v>
                </c:pt>
                <c:pt idx="3768">
                  <c:v>3755.0</c:v>
                </c:pt>
                <c:pt idx="3769">
                  <c:v>3756.0</c:v>
                </c:pt>
                <c:pt idx="3770">
                  <c:v>3757.0</c:v>
                </c:pt>
                <c:pt idx="3771">
                  <c:v>3758.0</c:v>
                </c:pt>
                <c:pt idx="3772">
                  <c:v>3759.0</c:v>
                </c:pt>
                <c:pt idx="3773">
                  <c:v>3760.0</c:v>
                </c:pt>
                <c:pt idx="3774">
                  <c:v>3761.0</c:v>
                </c:pt>
                <c:pt idx="3775">
                  <c:v>3762.0</c:v>
                </c:pt>
                <c:pt idx="3776">
                  <c:v>3763.0</c:v>
                </c:pt>
                <c:pt idx="3777">
                  <c:v>3764.0</c:v>
                </c:pt>
                <c:pt idx="3778">
                  <c:v>3765.0</c:v>
                </c:pt>
                <c:pt idx="3779">
                  <c:v>3766.0</c:v>
                </c:pt>
                <c:pt idx="3780">
                  <c:v>3767.0</c:v>
                </c:pt>
                <c:pt idx="3781">
                  <c:v>3768.0</c:v>
                </c:pt>
                <c:pt idx="3782">
                  <c:v>3769.0</c:v>
                </c:pt>
                <c:pt idx="3783">
                  <c:v>3770.0</c:v>
                </c:pt>
                <c:pt idx="3784">
                  <c:v>3771.0</c:v>
                </c:pt>
                <c:pt idx="3785">
                  <c:v>3772.0</c:v>
                </c:pt>
                <c:pt idx="3786">
                  <c:v>3773.0</c:v>
                </c:pt>
                <c:pt idx="3787">
                  <c:v>3775.0</c:v>
                </c:pt>
                <c:pt idx="3788">
                  <c:v>3776.0</c:v>
                </c:pt>
                <c:pt idx="3789">
                  <c:v>3777.0</c:v>
                </c:pt>
                <c:pt idx="3790">
                  <c:v>3778.0</c:v>
                </c:pt>
                <c:pt idx="3791">
                  <c:v>3779.0</c:v>
                </c:pt>
                <c:pt idx="3792">
                  <c:v>3780.0</c:v>
                </c:pt>
                <c:pt idx="3793">
                  <c:v>3781.0</c:v>
                </c:pt>
                <c:pt idx="3794">
                  <c:v>3782.0</c:v>
                </c:pt>
                <c:pt idx="3795">
                  <c:v>3783.0</c:v>
                </c:pt>
                <c:pt idx="3796">
                  <c:v>3784.0</c:v>
                </c:pt>
                <c:pt idx="3797">
                  <c:v>3785.0</c:v>
                </c:pt>
                <c:pt idx="3798">
                  <c:v>3786.0</c:v>
                </c:pt>
                <c:pt idx="3799">
                  <c:v>3787.0</c:v>
                </c:pt>
                <c:pt idx="3800">
                  <c:v>3788.0</c:v>
                </c:pt>
                <c:pt idx="3801">
                  <c:v>3789.0</c:v>
                </c:pt>
                <c:pt idx="3802">
                  <c:v>3790.0</c:v>
                </c:pt>
                <c:pt idx="3803">
                  <c:v>3791.0</c:v>
                </c:pt>
                <c:pt idx="3804">
                  <c:v>3793.0</c:v>
                </c:pt>
                <c:pt idx="3805">
                  <c:v>3794.0</c:v>
                </c:pt>
                <c:pt idx="3806">
                  <c:v>3795.0</c:v>
                </c:pt>
                <c:pt idx="3807">
                  <c:v>3796.0</c:v>
                </c:pt>
                <c:pt idx="3808">
                  <c:v>3798.0</c:v>
                </c:pt>
                <c:pt idx="3809">
                  <c:v>3799.0</c:v>
                </c:pt>
                <c:pt idx="3810">
                  <c:v>3800.0</c:v>
                </c:pt>
                <c:pt idx="3811">
                  <c:v>3801.0</c:v>
                </c:pt>
                <c:pt idx="3812">
                  <c:v>3803.0</c:v>
                </c:pt>
                <c:pt idx="3813">
                  <c:v>3804.0</c:v>
                </c:pt>
                <c:pt idx="3814">
                  <c:v>3805.0</c:v>
                </c:pt>
                <c:pt idx="3815">
                  <c:v>3806.0</c:v>
                </c:pt>
                <c:pt idx="3816">
                  <c:v>3807.0</c:v>
                </c:pt>
                <c:pt idx="3817">
                  <c:v>3808.0</c:v>
                </c:pt>
                <c:pt idx="3818">
                  <c:v>3809.0</c:v>
                </c:pt>
                <c:pt idx="3819">
                  <c:v>3810.0</c:v>
                </c:pt>
                <c:pt idx="3820">
                  <c:v>3811.0</c:v>
                </c:pt>
                <c:pt idx="3821">
                  <c:v>3812.0</c:v>
                </c:pt>
                <c:pt idx="3822">
                  <c:v>3813.0</c:v>
                </c:pt>
                <c:pt idx="3823">
                  <c:v>3814.0</c:v>
                </c:pt>
                <c:pt idx="3824">
                  <c:v>3815.0</c:v>
                </c:pt>
                <c:pt idx="3825">
                  <c:v>3816.0</c:v>
                </c:pt>
                <c:pt idx="3826">
                  <c:v>3817.0</c:v>
                </c:pt>
                <c:pt idx="3827">
                  <c:v>3818.0</c:v>
                </c:pt>
                <c:pt idx="3828">
                  <c:v>3819.0</c:v>
                </c:pt>
                <c:pt idx="3829">
                  <c:v>3820.0</c:v>
                </c:pt>
                <c:pt idx="3830">
                  <c:v>3821.0</c:v>
                </c:pt>
                <c:pt idx="3831">
                  <c:v>3822.0</c:v>
                </c:pt>
                <c:pt idx="3832">
                  <c:v>3823.0</c:v>
                </c:pt>
                <c:pt idx="3833">
                  <c:v>3824.0</c:v>
                </c:pt>
                <c:pt idx="3834">
                  <c:v>3825.0</c:v>
                </c:pt>
                <c:pt idx="3835">
                  <c:v>3826.0</c:v>
                </c:pt>
                <c:pt idx="3836">
                  <c:v>3828.0</c:v>
                </c:pt>
                <c:pt idx="3837">
                  <c:v>3829.0</c:v>
                </c:pt>
                <c:pt idx="3838">
                  <c:v>3830.0</c:v>
                </c:pt>
                <c:pt idx="3839">
                  <c:v>3831.0</c:v>
                </c:pt>
                <c:pt idx="3840">
                  <c:v>3832.0</c:v>
                </c:pt>
                <c:pt idx="3841">
                  <c:v>3833.0</c:v>
                </c:pt>
                <c:pt idx="3842">
                  <c:v>3834.0</c:v>
                </c:pt>
                <c:pt idx="3843">
                  <c:v>3835.0</c:v>
                </c:pt>
                <c:pt idx="3844">
                  <c:v>3836.0</c:v>
                </c:pt>
                <c:pt idx="3845">
                  <c:v>3837.0</c:v>
                </c:pt>
                <c:pt idx="3846">
                  <c:v>3838.0</c:v>
                </c:pt>
                <c:pt idx="3847">
                  <c:v>3839.0</c:v>
                </c:pt>
                <c:pt idx="3848">
                  <c:v>3840.0</c:v>
                </c:pt>
                <c:pt idx="3849">
                  <c:v>3842.0</c:v>
                </c:pt>
                <c:pt idx="3850">
                  <c:v>3844.0</c:v>
                </c:pt>
                <c:pt idx="3851">
                  <c:v>3845.0</c:v>
                </c:pt>
                <c:pt idx="3852">
                  <c:v>3846.0</c:v>
                </c:pt>
                <c:pt idx="3853">
                  <c:v>3847.0</c:v>
                </c:pt>
                <c:pt idx="3854">
                  <c:v>3848.0</c:v>
                </c:pt>
                <c:pt idx="3855">
                  <c:v>3849.0</c:v>
                </c:pt>
                <c:pt idx="3856">
                  <c:v>3851.0</c:v>
                </c:pt>
                <c:pt idx="3857">
                  <c:v>3852.0</c:v>
                </c:pt>
                <c:pt idx="3858">
                  <c:v>3853.0</c:v>
                </c:pt>
                <c:pt idx="3859">
                  <c:v>3854.0</c:v>
                </c:pt>
                <c:pt idx="3860">
                  <c:v>3855.0</c:v>
                </c:pt>
                <c:pt idx="3861">
                  <c:v>3856.0</c:v>
                </c:pt>
                <c:pt idx="3862">
                  <c:v>3857.0</c:v>
                </c:pt>
                <c:pt idx="3863">
                  <c:v>3858.0</c:v>
                </c:pt>
                <c:pt idx="3864">
                  <c:v>3859.0</c:v>
                </c:pt>
                <c:pt idx="3865">
                  <c:v>3860.0</c:v>
                </c:pt>
                <c:pt idx="3866">
                  <c:v>3861.0</c:v>
                </c:pt>
                <c:pt idx="3867">
                  <c:v>3862.0</c:v>
                </c:pt>
                <c:pt idx="3868">
                  <c:v>3863.0</c:v>
                </c:pt>
                <c:pt idx="3869">
                  <c:v>3865.0</c:v>
                </c:pt>
                <c:pt idx="3870">
                  <c:v>3867.0</c:v>
                </c:pt>
                <c:pt idx="3871">
                  <c:v>3869.0</c:v>
                </c:pt>
                <c:pt idx="3872">
                  <c:v>3870.0</c:v>
                </c:pt>
                <c:pt idx="3873">
                  <c:v>3871.0</c:v>
                </c:pt>
                <c:pt idx="3874">
                  <c:v>3872.0</c:v>
                </c:pt>
                <c:pt idx="3875">
                  <c:v>3873.0</c:v>
                </c:pt>
                <c:pt idx="3876">
                  <c:v>3874.0</c:v>
                </c:pt>
                <c:pt idx="3877">
                  <c:v>3876.0</c:v>
                </c:pt>
                <c:pt idx="3878">
                  <c:v>3877.0</c:v>
                </c:pt>
                <c:pt idx="3879">
                  <c:v>3879.0</c:v>
                </c:pt>
                <c:pt idx="3880">
                  <c:v>3880.0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3888.0</c:v>
                </c:pt>
                <c:pt idx="3887">
                  <c:v>3889.0</c:v>
                </c:pt>
                <c:pt idx="3888">
                  <c:v>3890.0</c:v>
                </c:pt>
                <c:pt idx="3889">
                  <c:v>3892.0</c:v>
                </c:pt>
                <c:pt idx="3890">
                  <c:v>3893.0</c:v>
                </c:pt>
                <c:pt idx="3891">
                  <c:v>3894.0</c:v>
                </c:pt>
                <c:pt idx="3892">
                  <c:v>3895.0</c:v>
                </c:pt>
                <c:pt idx="3893">
                  <c:v>3896.0</c:v>
                </c:pt>
                <c:pt idx="3894">
                  <c:v>3897.0</c:v>
                </c:pt>
                <c:pt idx="3895">
                  <c:v>3898.0</c:v>
                </c:pt>
                <c:pt idx="3896">
                  <c:v>3899.0</c:v>
                </c:pt>
                <c:pt idx="3897">
                  <c:v>3900.0</c:v>
                </c:pt>
                <c:pt idx="3898">
                  <c:v>3901.0</c:v>
                </c:pt>
                <c:pt idx="3899">
                  <c:v>3902.0</c:v>
                </c:pt>
                <c:pt idx="3900">
                  <c:v>3904.0</c:v>
                </c:pt>
                <c:pt idx="3901">
                  <c:v>3905.0</c:v>
                </c:pt>
                <c:pt idx="3902">
                  <c:v>3906.0</c:v>
                </c:pt>
                <c:pt idx="3903">
                  <c:v>3907.0</c:v>
                </c:pt>
                <c:pt idx="3904">
                  <c:v>3908.0</c:v>
                </c:pt>
                <c:pt idx="3905">
                  <c:v>3909.0</c:v>
                </c:pt>
                <c:pt idx="3906">
                  <c:v>3910.0</c:v>
                </c:pt>
                <c:pt idx="3907">
                  <c:v>3911.0</c:v>
                </c:pt>
                <c:pt idx="3908">
                  <c:v>3912.0</c:v>
                </c:pt>
                <c:pt idx="3909">
                  <c:v>3913.0</c:v>
                </c:pt>
                <c:pt idx="3910">
                  <c:v>3915.0</c:v>
                </c:pt>
                <c:pt idx="3911">
                  <c:v>3916.0</c:v>
                </c:pt>
                <c:pt idx="3912">
                  <c:v>3917.0</c:v>
                </c:pt>
                <c:pt idx="3913">
                  <c:v>3918.0</c:v>
                </c:pt>
                <c:pt idx="3914">
                  <c:v>3919.0</c:v>
                </c:pt>
                <c:pt idx="3915">
                  <c:v>3920.0</c:v>
                </c:pt>
                <c:pt idx="3916">
                  <c:v>3921.0</c:v>
                </c:pt>
                <c:pt idx="3917">
                  <c:v>3922.0</c:v>
                </c:pt>
                <c:pt idx="3918">
                  <c:v>3923.0</c:v>
                </c:pt>
                <c:pt idx="3919">
                  <c:v>3924.0</c:v>
                </c:pt>
                <c:pt idx="3920">
                  <c:v>3925.0</c:v>
                </c:pt>
                <c:pt idx="3921">
                  <c:v>3926.0</c:v>
                </c:pt>
                <c:pt idx="3922">
                  <c:v>3927.0</c:v>
                </c:pt>
                <c:pt idx="3923">
                  <c:v>3928.0</c:v>
                </c:pt>
                <c:pt idx="3924">
                  <c:v>3929.0</c:v>
                </c:pt>
                <c:pt idx="3925">
                  <c:v>3930.0</c:v>
                </c:pt>
                <c:pt idx="3926">
                  <c:v>3931.0</c:v>
                </c:pt>
                <c:pt idx="3927">
                  <c:v>3932.0</c:v>
                </c:pt>
                <c:pt idx="3928">
                  <c:v>3933.0</c:v>
                </c:pt>
                <c:pt idx="3929">
                  <c:v>3934.0</c:v>
                </c:pt>
                <c:pt idx="3930">
                  <c:v>3935.0</c:v>
                </c:pt>
                <c:pt idx="3931">
                  <c:v>3936.0</c:v>
                </c:pt>
                <c:pt idx="3932">
                  <c:v>3938.0</c:v>
                </c:pt>
                <c:pt idx="3933">
                  <c:v>3940.0</c:v>
                </c:pt>
                <c:pt idx="3934">
                  <c:v>3941.0</c:v>
                </c:pt>
                <c:pt idx="3935">
                  <c:v>3942.0</c:v>
                </c:pt>
                <c:pt idx="3936">
                  <c:v>3943.0</c:v>
                </c:pt>
                <c:pt idx="3937">
                  <c:v>3944.0</c:v>
                </c:pt>
                <c:pt idx="3938">
                  <c:v>3945.0</c:v>
                </c:pt>
                <c:pt idx="3939">
                  <c:v>3946.0</c:v>
                </c:pt>
                <c:pt idx="3940">
                  <c:v>3948.0</c:v>
                </c:pt>
                <c:pt idx="3941">
                  <c:v>3949.0</c:v>
                </c:pt>
                <c:pt idx="3942">
                  <c:v>3950.0</c:v>
                </c:pt>
                <c:pt idx="3943">
                  <c:v>3951.0</c:v>
                </c:pt>
                <c:pt idx="3944">
                  <c:v>3952.0</c:v>
                </c:pt>
                <c:pt idx="3945">
                  <c:v>3953.0</c:v>
                </c:pt>
                <c:pt idx="3946">
                  <c:v>3954.0</c:v>
                </c:pt>
                <c:pt idx="3947">
                  <c:v>3955.0</c:v>
                </c:pt>
                <c:pt idx="3948">
                  <c:v>3956.0</c:v>
                </c:pt>
                <c:pt idx="3949">
                  <c:v>3958.0</c:v>
                </c:pt>
                <c:pt idx="3950">
                  <c:v>3959.0</c:v>
                </c:pt>
                <c:pt idx="3951">
                  <c:v>3961.0</c:v>
                </c:pt>
                <c:pt idx="3952">
                  <c:v>3962.0</c:v>
                </c:pt>
                <c:pt idx="3953">
                  <c:v>3964.0</c:v>
                </c:pt>
                <c:pt idx="3954">
                  <c:v>3965.0</c:v>
                </c:pt>
                <c:pt idx="3955">
                  <c:v>3966.0</c:v>
                </c:pt>
                <c:pt idx="3956">
                  <c:v>3967.0</c:v>
                </c:pt>
                <c:pt idx="3957">
                  <c:v>3968.0</c:v>
                </c:pt>
                <c:pt idx="3958">
                  <c:v>3969.0</c:v>
                </c:pt>
                <c:pt idx="3959">
                  <c:v>3970.0</c:v>
                </c:pt>
                <c:pt idx="3960">
                  <c:v>3971.0</c:v>
                </c:pt>
                <c:pt idx="3961">
                  <c:v>3972.0</c:v>
                </c:pt>
                <c:pt idx="3962">
                  <c:v>3973.0</c:v>
                </c:pt>
                <c:pt idx="3963">
                  <c:v>3974.0</c:v>
                </c:pt>
                <c:pt idx="3964">
                  <c:v>3975.0</c:v>
                </c:pt>
                <c:pt idx="3965">
                  <c:v>3976.0</c:v>
                </c:pt>
                <c:pt idx="3966">
                  <c:v>3977.0</c:v>
                </c:pt>
                <c:pt idx="3967">
                  <c:v>3978.0</c:v>
                </c:pt>
                <c:pt idx="3968">
                  <c:v>3979.0</c:v>
                </c:pt>
                <c:pt idx="3969">
                  <c:v>3981.0</c:v>
                </c:pt>
                <c:pt idx="3970">
                  <c:v>3982.0</c:v>
                </c:pt>
                <c:pt idx="3971">
                  <c:v>3983.0</c:v>
                </c:pt>
                <c:pt idx="3972">
                  <c:v>3984.0</c:v>
                </c:pt>
                <c:pt idx="3973">
                  <c:v>3985.0</c:v>
                </c:pt>
                <c:pt idx="3974">
                  <c:v>3986.0</c:v>
                </c:pt>
                <c:pt idx="3975">
                  <c:v>3987.0</c:v>
                </c:pt>
                <c:pt idx="3976">
                  <c:v>3988.0</c:v>
                </c:pt>
                <c:pt idx="3977">
                  <c:v>3989.0</c:v>
                </c:pt>
                <c:pt idx="3978">
                  <c:v>3990.0</c:v>
                </c:pt>
                <c:pt idx="3979">
                  <c:v>3991.0</c:v>
                </c:pt>
                <c:pt idx="3980">
                  <c:v>3992.0</c:v>
                </c:pt>
                <c:pt idx="3981">
                  <c:v>3993.0</c:v>
                </c:pt>
                <c:pt idx="3982">
                  <c:v>3994.0</c:v>
                </c:pt>
                <c:pt idx="3983">
                  <c:v>3996.0</c:v>
                </c:pt>
                <c:pt idx="3984">
                  <c:v>3997.0</c:v>
                </c:pt>
                <c:pt idx="3985">
                  <c:v>3998.0</c:v>
                </c:pt>
                <c:pt idx="3986">
                  <c:v>3999.0</c:v>
                </c:pt>
                <c:pt idx="3987">
                  <c:v>4000.0</c:v>
                </c:pt>
                <c:pt idx="3988">
                  <c:v>4001.0</c:v>
                </c:pt>
                <c:pt idx="3989">
                  <c:v>4002.0</c:v>
                </c:pt>
                <c:pt idx="3990">
                  <c:v>4003.0</c:v>
                </c:pt>
                <c:pt idx="3991">
                  <c:v>4004.0</c:v>
                </c:pt>
                <c:pt idx="3992">
                  <c:v>4005.0</c:v>
                </c:pt>
                <c:pt idx="3993">
                  <c:v>4006.0</c:v>
                </c:pt>
                <c:pt idx="3994">
                  <c:v>4007.0</c:v>
                </c:pt>
                <c:pt idx="3995">
                  <c:v>4008.0</c:v>
                </c:pt>
                <c:pt idx="3996">
                  <c:v>4009.0</c:v>
                </c:pt>
                <c:pt idx="3997">
                  <c:v>4010.0</c:v>
                </c:pt>
                <c:pt idx="3998">
                  <c:v>4011.0</c:v>
                </c:pt>
                <c:pt idx="3999">
                  <c:v>4012.0</c:v>
                </c:pt>
                <c:pt idx="4000">
                  <c:v>4013.0</c:v>
                </c:pt>
                <c:pt idx="4001">
                  <c:v>4014.0</c:v>
                </c:pt>
                <c:pt idx="4002">
                  <c:v>4015.0</c:v>
                </c:pt>
                <c:pt idx="4003">
                  <c:v>4016.0</c:v>
                </c:pt>
                <c:pt idx="4004">
                  <c:v>4018.0</c:v>
                </c:pt>
                <c:pt idx="4005">
                  <c:v>4019.0</c:v>
                </c:pt>
                <c:pt idx="4006">
                  <c:v>4020.0</c:v>
                </c:pt>
                <c:pt idx="4007">
                  <c:v>4021.0</c:v>
                </c:pt>
                <c:pt idx="4008">
                  <c:v>4022.0</c:v>
                </c:pt>
                <c:pt idx="4009">
                  <c:v>4023.0</c:v>
                </c:pt>
                <c:pt idx="4010">
                  <c:v>4024.0</c:v>
                </c:pt>
                <c:pt idx="4011">
                  <c:v>4025.0</c:v>
                </c:pt>
                <c:pt idx="4012">
                  <c:v>4026.0</c:v>
                </c:pt>
                <c:pt idx="4013">
                  <c:v>4027.0</c:v>
                </c:pt>
                <c:pt idx="4014">
                  <c:v>4028.0</c:v>
                </c:pt>
                <c:pt idx="4015">
                  <c:v>4029.0</c:v>
                </c:pt>
                <c:pt idx="4016">
                  <c:v>4030.0</c:v>
                </c:pt>
                <c:pt idx="4017">
                  <c:v>4031.0</c:v>
                </c:pt>
                <c:pt idx="4018">
                  <c:v>4032.0</c:v>
                </c:pt>
                <c:pt idx="4019">
                  <c:v>4033.0</c:v>
                </c:pt>
                <c:pt idx="4020">
                  <c:v>4034.0</c:v>
                </c:pt>
                <c:pt idx="4021">
                  <c:v>4035.0</c:v>
                </c:pt>
                <c:pt idx="4022">
                  <c:v>4037.0</c:v>
                </c:pt>
                <c:pt idx="4023">
                  <c:v>4038.0</c:v>
                </c:pt>
                <c:pt idx="4024">
                  <c:v>4040.0</c:v>
                </c:pt>
                <c:pt idx="4025">
                  <c:v>4041.0</c:v>
                </c:pt>
                <c:pt idx="4026">
                  <c:v>4042.0</c:v>
                </c:pt>
                <c:pt idx="4027">
                  <c:v>4044.0</c:v>
                </c:pt>
                <c:pt idx="4028">
                  <c:v>4046.0</c:v>
                </c:pt>
                <c:pt idx="4029">
                  <c:v>4047.0</c:v>
                </c:pt>
                <c:pt idx="4030">
                  <c:v>4048.0</c:v>
                </c:pt>
                <c:pt idx="4031">
                  <c:v>4049.0</c:v>
                </c:pt>
                <c:pt idx="4032">
                  <c:v>4050.0</c:v>
                </c:pt>
                <c:pt idx="4033">
                  <c:v>4051.0</c:v>
                </c:pt>
                <c:pt idx="4034">
                  <c:v>4052.0</c:v>
                </c:pt>
                <c:pt idx="4035">
                  <c:v>4054.0</c:v>
                </c:pt>
                <c:pt idx="4036">
                  <c:v>4056.0</c:v>
                </c:pt>
                <c:pt idx="4037">
                  <c:v>4057.0</c:v>
                </c:pt>
                <c:pt idx="4038">
                  <c:v>4058.0</c:v>
                </c:pt>
                <c:pt idx="4039">
                  <c:v>4059.0</c:v>
                </c:pt>
                <c:pt idx="4040">
                  <c:v>4060.0</c:v>
                </c:pt>
                <c:pt idx="4041">
                  <c:v>4061.0</c:v>
                </c:pt>
                <c:pt idx="4042">
                  <c:v>4062.0</c:v>
                </c:pt>
                <c:pt idx="4043">
                  <c:v>4063.0</c:v>
                </c:pt>
                <c:pt idx="4044">
                  <c:v>4064.0</c:v>
                </c:pt>
                <c:pt idx="4045">
                  <c:v>4065.0</c:v>
                </c:pt>
                <c:pt idx="4046">
                  <c:v>4066.0</c:v>
                </c:pt>
                <c:pt idx="4047">
                  <c:v>4067.0</c:v>
                </c:pt>
                <c:pt idx="4048">
                  <c:v>4068.0</c:v>
                </c:pt>
                <c:pt idx="4049">
                  <c:v>4070.0</c:v>
                </c:pt>
                <c:pt idx="4050">
                  <c:v>4071.0</c:v>
                </c:pt>
                <c:pt idx="4051">
                  <c:v>4072.0</c:v>
                </c:pt>
                <c:pt idx="4052">
                  <c:v>4073.0</c:v>
                </c:pt>
                <c:pt idx="4053">
                  <c:v>4074.0</c:v>
                </c:pt>
                <c:pt idx="4054">
                  <c:v>4075.0</c:v>
                </c:pt>
                <c:pt idx="4055">
                  <c:v>4076.0</c:v>
                </c:pt>
                <c:pt idx="4056">
                  <c:v>4077.0</c:v>
                </c:pt>
                <c:pt idx="4057">
                  <c:v>4078.0</c:v>
                </c:pt>
                <c:pt idx="4058">
                  <c:v>4079.0</c:v>
                </c:pt>
                <c:pt idx="4059">
                  <c:v>4080.0</c:v>
                </c:pt>
                <c:pt idx="4060">
                  <c:v>4081.0</c:v>
                </c:pt>
                <c:pt idx="4061">
                  <c:v>4082.0</c:v>
                </c:pt>
                <c:pt idx="4062">
                  <c:v>4083.0</c:v>
                </c:pt>
                <c:pt idx="4063">
                  <c:v>4084.0</c:v>
                </c:pt>
                <c:pt idx="4064">
                  <c:v>4086.0</c:v>
                </c:pt>
                <c:pt idx="4065">
                  <c:v>4088.0</c:v>
                </c:pt>
                <c:pt idx="4066">
                  <c:v>4089.0</c:v>
                </c:pt>
                <c:pt idx="4067">
                  <c:v>4090.0</c:v>
                </c:pt>
                <c:pt idx="4068">
                  <c:v>4091.0</c:v>
                </c:pt>
                <c:pt idx="4069">
                  <c:v>4092.0</c:v>
                </c:pt>
                <c:pt idx="4070">
                  <c:v>4094.0</c:v>
                </c:pt>
                <c:pt idx="4071">
                  <c:v>4096.0</c:v>
                </c:pt>
                <c:pt idx="4072">
                  <c:v>4097.0</c:v>
                </c:pt>
                <c:pt idx="4073">
                  <c:v>4098.0</c:v>
                </c:pt>
                <c:pt idx="4074">
                  <c:v>4100.0</c:v>
                </c:pt>
                <c:pt idx="4075">
                  <c:v>4101.0</c:v>
                </c:pt>
                <c:pt idx="4076">
                  <c:v>4102.0</c:v>
                </c:pt>
                <c:pt idx="4077">
                  <c:v>4103.0</c:v>
                </c:pt>
                <c:pt idx="4078">
                  <c:v>4104.0</c:v>
                </c:pt>
                <c:pt idx="4079">
                  <c:v>4105.0</c:v>
                </c:pt>
                <c:pt idx="4080">
                  <c:v>4106.0</c:v>
                </c:pt>
                <c:pt idx="4081">
                  <c:v>4107.0</c:v>
                </c:pt>
                <c:pt idx="4082">
                  <c:v>4108.0</c:v>
                </c:pt>
                <c:pt idx="4083">
                  <c:v>4109.0</c:v>
                </c:pt>
                <c:pt idx="4084">
                  <c:v>4110.0</c:v>
                </c:pt>
                <c:pt idx="4085">
                  <c:v>4111.0</c:v>
                </c:pt>
                <c:pt idx="4086">
                  <c:v>4112.0</c:v>
                </c:pt>
                <c:pt idx="4087">
                  <c:v>4113.0</c:v>
                </c:pt>
                <c:pt idx="4088">
                  <c:v>4114.0</c:v>
                </c:pt>
                <c:pt idx="4089">
                  <c:v>4115.0</c:v>
                </c:pt>
                <c:pt idx="4090">
                  <c:v>4116.0</c:v>
                </c:pt>
                <c:pt idx="4091">
                  <c:v>4118.0</c:v>
                </c:pt>
                <c:pt idx="4092">
                  <c:v>4119.0</c:v>
                </c:pt>
                <c:pt idx="4093">
                  <c:v>4120.0</c:v>
                </c:pt>
                <c:pt idx="4094">
                  <c:v>4121.0</c:v>
                </c:pt>
                <c:pt idx="4095">
                  <c:v>4122.0</c:v>
                </c:pt>
                <c:pt idx="4096">
                  <c:v>4126.0</c:v>
                </c:pt>
                <c:pt idx="4097">
                  <c:v>4128.0</c:v>
                </c:pt>
                <c:pt idx="4098">
                  <c:v>4129.0</c:v>
                </c:pt>
                <c:pt idx="4099">
                  <c:v>4130.0</c:v>
                </c:pt>
                <c:pt idx="4100">
                  <c:v>4132.0</c:v>
                </c:pt>
                <c:pt idx="4101">
                  <c:v>4133.0</c:v>
                </c:pt>
                <c:pt idx="4102">
                  <c:v>4135.0</c:v>
                </c:pt>
                <c:pt idx="4103">
                  <c:v>4137.0</c:v>
                </c:pt>
                <c:pt idx="4104">
                  <c:v>4138.0</c:v>
                </c:pt>
                <c:pt idx="4105">
                  <c:v>4142.0</c:v>
                </c:pt>
                <c:pt idx="4106">
                  <c:v>4144.0</c:v>
                </c:pt>
                <c:pt idx="4107">
                  <c:v>4145.0</c:v>
                </c:pt>
                <c:pt idx="4108">
                  <c:v>4146.0</c:v>
                </c:pt>
                <c:pt idx="4109">
                  <c:v>4147.0</c:v>
                </c:pt>
                <c:pt idx="4110">
                  <c:v>4148.0</c:v>
                </c:pt>
                <c:pt idx="4111">
                  <c:v>4149.0</c:v>
                </c:pt>
                <c:pt idx="4112">
                  <c:v>4151.0</c:v>
                </c:pt>
                <c:pt idx="4113">
                  <c:v>4152.0</c:v>
                </c:pt>
                <c:pt idx="4114">
                  <c:v>4154.0</c:v>
                </c:pt>
                <c:pt idx="4115">
                  <c:v>4156.0</c:v>
                </c:pt>
                <c:pt idx="4116">
                  <c:v>4159.0</c:v>
                </c:pt>
                <c:pt idx="4117">
                  <c:v>4162.0</c:v>
                </c:pt>
                <c:pt idx="4118">
                  <c:v>4163.0</c:v>
                </c:pt>
                <c:pt idx="4119">
                  <c:v>4164.0</c:v>
                </c:pt>
                <c:pt idx="4120">
                  <c:v>4166.0</c:v>
                </c:pt>
                <c:pt idx="4121">
                  <c:v>4167.0</c:v>
                </c:pt>
                <c:pt idx="4122">
                  <c:v>4168.0</c:v>
                </c:pt>
                <c:pt idx="4123">
                  <c:v>4169.0</c:v>
                </c:pt>
                <c:pt idx="4124">
                  <c:v>4170.0</c:v>
                </c:pt>
                <c:pt idx="4125">
                  <c:v>4171.0</c:v>
                </c:pt>
                <c:pt idx="4126">
                  <c:v>4175.0</c:v>
                </c:pt>
                <c:pt idx="4127">
                  <c:v>4176.0</c:v>
                </c:pt>
                <c:pt idx="4128">
                  <c:v>4177.0</c:v>
                </c:pt>
                <c:pt idx="4129">
                  <c:v>4178.0</c:v>
                </c:pt>
                <c:pt idx="4130">
                  <c:v>4179.0</c:v>
                </c:pt>
                <c:pt idx="4131">
                  <c:v>4180.0</c:v>
                </c:pt>
                <c:pt idx="4132">
                  <c:v>4181.0</c:v>
                </c:pt>
                <c:pt idx="4133">
                  <c:v>4183.0</c:v>
                </c:pt>
                <c:pt idx="4134">
                  <c:v>4184.0</c:v>
                </c:pt>
                <c:pt idx="4135">
                  <c:v>4185.0</c:v>
                </c:pt>
                <c:pt idx="4136">
                  <c:v>4186.0</c:v>
                </c:pt>
                <c:pt idx="4137">
                  <c:v>4187.0</c:v>
                </c:pt>
                <c:pt idx="4138">
                  <c:v>4189.0</c:v>
                </c:pt>
                <c:pt idx="4139">
                  <c:v>4190.0</c:v>
                </c:pt>
                <c:pt idx="4140">
                  <c:v>4191.0</c:v>
                </c:pt>
                <c:pt idx="4141">
                  <c:v>4192.0</c:v>
                </c:pt>
                <c:pt idx="4142">
                  <c:v>4193.0</c:v>
                </c:pt>
                <c:pt idx="4143">
                  <c:v>4195.0</c:v>
                </c:pt>
                <c:pt idx="4144">
                  <c:v>4196.0</c:v>
                </c:pt>
                <c:pt idx="4145">
                  <c:v>4197.0</c:v>
                </c:pt>
                <c:pt idx="4146">
                  <c:v>4198.0</c:v>
                </c:pt>
                <c:pt idx="4147">
                  <c:v>4199.0</c:v>
                </c:pt>
                <c:pt idx="4148">
                  <c:v>4200.0</c:v>
                </c:pt>
                <c:pt idx="4149">
                  <c:v>4201.0</c:v>
                </c:pt>
                <c:pt idx="4150">
                  <c:v>4202.0</c:v>
                </c:pt>
                <c:pt idx="4151">
                  <c:v>4203.0</c:v>
                </c:pt>
                <c:pt idx="4152">
                  <c:v>4204.0</c:v>
                </c:pt>
                <c:pt idx="4153">
                  <c:v>4206.0</c:v>
                </c:pt>
                <c:pt idx="4154">
                  <c:v>4207.0</c:v>
                </c:pt>
                <c:pt idx="4155">
                  <c:v>4208.0</c:v>
                </c:pt>
                <c:pt idx="4156">
                  <c:v>4210.0</c:v>
                </c:pt>
                <c:pt idx="4157">
                  <c:v>4212.0</c:v>
                </c:pt>
                <c:pt idx="4158">
                  <c:v>4213.0</c:v>
                </c:pt>
                <c:pt idx="4159">
                  <c:v>4214.0</c:v>
                </c:pt>
                <c:pt idx="4160">
                  <c:v>4215.0</c:v>
                </c:pt>
                <c:pt idx="4161">
                  <c:v>4218.0</c:v>
                </c:pt>
                <c:pt idx="4162">
                  <c:v>4219.0</c:v>
                </c:pt>
                <c:pt idx="4163">
                  <c:v>4220.0</c:v>
                </c:pt>
                <c:pt idx="4164">
                  <c:v>4224.0</c:v>
                </c:pt>
                <c:pt idx="4165">
                  <c:v>4226.0</c:v>
                </c:pt>
                <c:pt idx="4166">
                  <c:v>4227.0</c:v>
                </c:pt>
                <c:pt idx="4167">
                  <c:v>4228.0</c:v>
                </c:pt>
                <c:pt idx="4168">
                  <c:v>4229.0</c:v>
                </c:pt>
                <c:pt idx="4169">
                  <c:v>4230.0</c:v>
                </c:pt>
                <c:pt idx="4170">
                  <c:v>4231.0</c:v>
                </c:pt>
                <c:pt idx="4171">
                  <c:v>4232.0</c:v>
                </c:pt>
                <c:pt idx="4172">
                  <c:v>4235.0</c:v>
                </c:pt>
                <c:pt idx="4173">
                  <c:v>4237.0</c:v>
                </c:pt>
                <c:pt idx="4174">
                  <c:v>4239.0</c:v>
                </c:pt>
                <c:pt idx="4175">
                  <c:v>4240.0</c:v>
                </c:pt>
                <c:pt idx="4176">
                  <c:v>4242.0</c:v>
                </c:pt>
                <c:pt idx="4177">
                  <c:v>4243.0</c:v>
                </c:pt>
                <c:pt idx="4178">
                  <c:v>4244.0</c:v>
                </c:pt>
                <c:pt idx="4179">
                  <c:v>4245.0</c:v>
                </c:pt>
                <c:pt idx="4180">
                  <c:v>4246.0</c:v>
                </c:pt>
                <c:pt idx="4181">
                  <c:v>4247.0</c:v>
                </c:pt>
                <c:pt idx="4182">
                  <c:v>4249.0</c:v>
                </c:pt>
                <c:pt idx="4183">
                  <c:v>4250.0</c:v>
                </c:pt>
                <c:pt idx="4184">
                  <c:v>4253.0</c:v>
                </c:pt>
                <c:pt idx="4185">
                  <c:v>4254.0</c:v>
                </c:pt>
                <c:pt idx="4186">
                  <c:v>4255.0</c:v>
                </c:pt>
                <c:pt idx="4187">
                  <c:v>4256.0</c:v>
                </c:pt>
                <c:pt idx="4188">
                  <c:v>4257.0</c:v>
                </c:pt>
                <c:pt idx="4189">
                  <c:v>4261.0</c:v>
                </c:pt>
                <c:pt idx="4190">
                  <c:v>4262.0</c:v>
                </c:pt>
                <c:pt idx="4191">
                  <c:v>4263.0</c:v>
                </c:pt>
                <c:pt idx="4192">
                  <c:v>4264.0</c:v>
                </c:pt>
                <c:pt idx="4193">
                  <c:v>4265.0</c:v>
                </c:pt>
                <c:pt idx="4194">
                  <c:v>4266.0</c:v>
                </c:pt>
                <c:pt idx="4195">
                  <c:v>4267.0</c:v>
                </c:pt>
                <c:pt idx="4196">
                  <c:v>4268.0</c:v>
                </c:pt>
                <c:pt idx="4197">
                  <c:v>4269.0</c:v>
                </c:pt>
                <c:pt idx="4198">
                  <c:v>4270.0</c:v>
                </c:pt>
                <c:pt idx="4199">
                  <c:v>4271.0</c:v>
                </c:pt>
                <c:pt idx="4200">
                  <c:v>4272.0</c:v>
                </c:pt>
                <c:pt idx="4201">
                  <c:v>4273.0</c:v>
                </c:pt>
                <c:pt idx="4202">
                  <c:v>4275.0</c:v>
                </c:pt>
                <c:pt idx="4203">
                  <c:v>4276.0</c:v>
                </c:pt>
                <c:pt idx="4204">
                  <c:v>4277.0</c:v>
                </c:pt>
                <c:pt idx="4205">
                  <c:v>4278.0</c:v>
                </c:pt>
                <c:pt idx="4206">
                  <c:v>4279.0</c:v>
                </c:pt>
                <c:pt idx="4207">
                  <c:v>4281.0</c:v>
                </c:pt>
                <c:pt idx="4208">
                  <c:v>4282.0</c:v>
                </c:pt>
                <c:pt idx="4209">
                  <c:v>4283.0</c:v>
                </c:pt>
                <c:pt idx="4210">
                  <c:v>4284.0</c:v>
                </c:pt>
                <c:pt idx="4211">
                  <c:v>4285.0</c:v>
                </c:pt>
                <c:pt idx="4212">
                  <c:v>4286.0</c:v>
                </c:pt>
                <c:pt idx="4213">
                  <c:v>4288.0</c:v>
                </c:pt>
                <c:pt idx="4214">
                  <c:v>4289.0</c:v>
                </c:pt>
                <c:pt idx="4215">
                  <c:v>4290.0</c:v>
                </c:pt>
                <c:pt idx="4216">
                  <c:v>4292.0</c:v>
                </c:pt>
                <c:pt idx="4217">
                  <c:v>4293.0</c:v>
                </c:pt>
                <c:pt idx="4218">
                  <c:v>4295.0</c:v>
                </c:pt>
                <c:pt idx="4219">
                  <c:v>4297.0</c:v>
                </c:pt>
                <c:pt idx="4220">
                  <c:v>4298.0</c:v>
                </c:pt>
                <c:pt idx="4221">
                  <c:v>4299.0</c:v>
                </c:pt>
                <c:pt idx="4222">
                  <c:v>4300.0</c:v>
                </c:pt>
                <c:pt idx="4223">
                  <c:v>4301.0</c:v>
                </c:pt>
                <c:pt idx="4224">
                  <c:v>4302.0</c:v>
                </c:pt>
                <c:pt idx="4225">
                  <c:v>4303.0</c:v>
                </c:pt>
                <c:pt idx="4226">
                  <c:v>4304.0</c:v>
                </c:pt>
                <c:pt idx="4227">
                  <c:v>4305.0</c:v>
                </c:pt>
                <c:pt idx="4228">
                  <c:v>4307.0</c:v>
                </c:pt>
                <c:pt idx="4229">
                  <c:v>4308.0</c:v>
                </c:pt>
                <c:pt idx="4230">
                  <c:v>4309.0</c:v>
                </c:pt>
                <c:pt idx="4231">
                  <c:v>4313.0</c:v>
                </c:pt>
                <c:pt idx="4232">
                  <c:v>4314.0</c:v>
                </c:pt>
                <c:pt idx="4233">
                  <c:v>4315.0</c:v>
                </c:pt>
                <c:pt idx="4234">
                  <c:v>4316.0</c:v>
                </c:pt>
                <c:pt idx="4235">
                  <c:v>4317.0</c:v>
                </c:pt>
                <c:pt idx="4236">
                  <c:v>4318.0</c:v>
                </c:pt>
                <c:pt idx="4237">
                  <c:v>4319.0</c:v>
                </c:pt>
                <c:pt idx="4238">
                  <c:v>4320.0</c:v>
                </c:pt>
                <c:pt idx="4239">
                  <c:v>4321.0</c:v>
                </c:pt>
                <c:pt idx="4240">
                  <c:v>4322.0</c:v>
                </c:pt>
                <c:pt idx="4241">
                  <c:v>4323.0</c:v>
                </c:pt>
                <c:pt idx="4242">
                  <c:v>4324.0</c:v>
                </c:pt>
                <c:pt idx="4243">
                  <c:v>4325.0</c:v>
                </c:pt>
                <c:pt idx="4244">
                  <c:v>4327.0</c:v>
                </c:pt>
                <c:pt idx="4245">
                  <c:v>4328.0</c:v>
                </c:pt>
                <c:pt idx="4246">
                  <c:v>4330.0</c:v>
                </c:pt>
                <c:pt idx="4247">
                  <c:v>4332.0</c:v>
                </c:pt>
                <c:pt idx="4248">
                  <c:v>4333.0</c:v>
                </c:pt>
                <c:pt idx="4249">
                  <c:v>4334.0</c:v>
                </c:pt>
                <c:pt idx="4250">
                  <c:v>4335.0</c:v>
                </c:pt>
                <c:pt idx="4251">
                  <c:v>4336.0</c:v>
                </c:pt>
                <c:pt idx="4252">
                  <c:v>4338.0</c:v>
                </c:pt>
                <c:pt idx="4253">
                  <c:v>4341.0</c:v>
                </c:pt>
                <c:pt idx="4254">
                  <c:v>4345.0</c:v>
                </c:pt>
                <c:pt idx="4255">
                  <c:v>4346.0</c:v>
                </c:pt>
                <c:pt idx="4256">
                  <c:v>4347.0</c:v>
                </c:pt>
                <c:pt idx="4257">
                  <c:v>4348.0</c:v>
                </c:pt>
                <c:pt idx="4258">
                  <c:v>4349.0</c:v>
                </c:pt>
                <c:pt idx="4259">
                  <c:v>4351.0</c:v>
                </c:pt>
                <c:pt idx="4260">
                  <c:v>4352.0</c:v>
                </c:pt>
                <c:pt idx="4261">
                  <c:v>4353.0</c:v>
                </c:pt>
                <c:pt idx="4262">
                  <c:v>4354.0</c:v>
                </c:pt>
                <c:pt idx="4263">
                  <c:v>4355.0</c:v>
                </c:pt>
                <c:pt idx="4264">
                  <c:v>4357.0</c:v>
                </c:pt>
                <c:pt idx="4265">
                  <c:v>4359.0</c:v>
                </c:pt>
                <c:pt idx="4266">
                  <c:v>4360.0</c:v>
                </c:pt>
                <c:pt idx="4267">
                  <c:v>4362.0</c:v>
                </c:pt>
                <c:pt idx="4268">
                  <c:v>4364.0</c:v>
                </c:pt>
                <c:pt idx="4269">
                  <c:v>4365.0</c:v>
                </c:pt>
                <c:pt idx="4270">
                  <c:v>4369.0</c:v>
                </c:pt>
                <c:pt idx="4271">
                  <c:v>4373.0</c:v>
                </c:pt>
                <c:pt idx="4272">
                  <c:v>4374.0</c:v>
                </c:pt>
                <c:pt idx="4273">
                  <c:v>4376.0</c:v>
                </c:pt>
                <c:pt idx="4274">
                  <c:v>4377.0</c:v>
                </c:pt>
                <c:pt idx="4275">
                  <c:v>4378.0</c:v>
                </c:pt>
                <c:pt idx="4276">
                  <c:v>4379.0</c:v>
                </c:pt>
                <c:pt idx="4277">
                  <c:v>4380.0</c:v>
                </c:pt>
                <c:pt idx="4278">
                  <c:v>4381.0</c:v>
                </c:pt>
                <c:pt idx="4279">
                  <c:v>4384.0</c:v>
                </c:pt>
                <c:pt idx="4280">
                  <c:v>4386.0</c:v>
                </c:pt>
                <c:pt idx="4281">
                  <c:v>4387.0</c:v>
                </c:pt>
                <c:pt idx="4282">
                  <c:v>4389.0</c:v>
                </c:pt>
                <c:pt idx="4283">
                  <c:v>4390.0</c:v>
                </c:pt>
                <c:pt idx="4284">
                  <c:v>4391.0</c:v>
                </c:pt>
                <c:pt idx="4285">
                  <c:v>4392.0</c:v>
                </c:pt>
                <c:pt idx="4286">
                  <c:v>4393.0</c:v>
                </c:pt>
                <c:pt idx="4287">
                  <c:v>4394.0</c:v>
                </c:pt>
                <c:pt idx="4288">
                  <c:v>4395.0</c:v>
                </c:pt>
                <c:pt idx="4289">
                  <c:v>4396.0</c:v>
                </c:pt>
                <c:pt idx="4290">
                  <c:v>4397.0</c:v>
                </c:pt>
                <c:pt idx="4291">
                  <c:v>4398.0</c:v>
                </c:pt>
                <c:pt idx="4292">
                  <c:v>4399.0</c:v>
                </c:pt>
                <c:pt idx="4293">
                  <c:v>4400.0</c:v>
                </c:pt>
                <c:pt idx="4294">
                  <c:v>4401.0</c:v>
                </c:pt>
                <c:pt idx="4295">
                  <c:v>4402.0</c:v>
                </c:pt>
                <c:pt idx="4296">
                  <c:v>4405.0</c:v>
                </c:pt>
                <c:pt idx="4297">
                  <c:v>4406.0</c:v>
                </c:pt>
                <c:pt idx="4298">
                  <c:v>4407.0</c:v>
                </c:pt>
                <c:pt idx="4299">
                  <c:v>4410.0</c:v>
                </c:pt>
                <c:pt idx="4300">
                  <c:v>4411.0</c:v>
                </c:pt>
                <c:pt idx="4301">
                  <c:v>4412.0</c:v>
                </c:pt>
                <c:pt idx="4302">
                  <c:v>4413.0</c:v>
                </c:pt>
                <c:pt idx="4303">
                  <c:v>4415.0</c:v>
                </c:pt>
                <c:pt idx="4304">
                  <c:v>4419.0</c:v>
                </c:pt>
                <c:pt idx="4305">
                  <c:v>4422.0</c:v>
                </c:pt>
                <c:pt idx="4306">
                  <c:v>4423.0</c:v>
                </c:pt>
                <c:pt idx="4307">
                  <c:v>4424.0</c:v>
                </c:pt>
                <c:pt idx="4308">
                  <c:v>4425.0</c:v>
                </c:pt>
                <c:pt idx="4309">
                  <c:v>4426.0</c:v>
                </c:pt>
                <c:pt idx="4310">
                  <c:v>4427.0</c:v>
                </c:pt>
                <c:pt idx="4311">
                  <c:v>4428.0</c:v>
                </c:pt>
                <c:pt idx="4312">
                  <c:v>4430.0</c:v>
                </c:pt>
                <c:pt idx="4313">
                  <c:v>4431.0</c:v>
                </c:pt>
                <c:pt idx="4314">
                  <c:v>4432.0</c:v>
                </c:pt>
                <c:pt idx="4315">
                  <c:v>4434.0</c:v>
                </c:pt>
                <c:pt idx="4316">
                  <c:v>4435.0</c:v>
                </c:pt>
                <c:pt idx="4317">
                  <c:v>4436.0</c:v>
                </c:pt>
                <c:pt idx="4318">
                  <c:v>4437.0</c:v>
                </c:pt>
                <c:pt idx="4319">
                  <c:v>4438.0</c:v>
                </c:pt>
                <c:pt idx="4320">
                  <c:v>4440.0</c:v>
                </c:pt>
                <c:pt idx="4321">
                  <c:v>4442.0</c:v>
                </c:pt>
                <c:pt idx="4322">
                  <c:v>4443.0</c:v>
                </c:pt>
                <c:pt idx="4323">
                  <c:v>4444.0</c:v>
                </c:pt>
                <c:pt idx="4324">
                  <c:v>4447.0</c:v>
                </c:pt>
                <c:pt idx="4325">
                  <c:v>4448.0</c:v>
                </c:pt>
                <c:pt idx="4326">
                  <c:v>4449.0</c:v>
                </c:pt>
                <c:pt idx="4327">
                  <c:v>4450.0</c:v>
                </c:pt>
                <c:pt idx="4328">
                  <c:v>4452.0</c:v>
                </c:pt>
                <c:pt idx="4329">
                  <c:v>4454.0</c:v>
                </c:pt>
                <c:pt idx="4330">
                  <c:v>4456.0</c:v>
                </c:pt>
                <c:pt idx="4331">
                  <c:v>4459.0</c:v>
                </c:pt>
                <c:pt idx="4332">
                  <c:v>4460.0</c:v>
                </c:pt>
                <c:pt idx="4333">
                  <c:v>4461.0</c:v>
                </c:pt>
                <c:pt idx="4334">
                  <c:v>4463.0</c:v>
                </c:pt>
                <c:pt idx="4335">
                  <c:v>4464.0</c:v>
                </c:pt>
                <c:pt idx="4336">
                  <c:v>4465.0</c:v>
                </c:pt>
                <c:pt idx="4337">
                  <c:v>4466.0</c:v>
                </c:pt>
                <c:pt idx="4338">
                  <c:v>4468.0</c:v>
                </c:pt>
                <c:pt idx="4339">
                  <c:v>4469.0</c:v>
                </c:pt>
                <c:pt idx="4340">
                  <c:v>4470.0</c:v>
                </c:pt>
                <c:pt idx="4341">
                  <c:v>4471.0</c:v>
                </c:pt>
                <c:pt idx="4342">
                  <c:v>4472.0</c:v>
                </c:pt>
                <c:pt idx="4343">
                  <c:v>4475.0</c:v>
                </c:pt>
                <c:pt idx="4344">
                  <c:v>4476.0</c:v>
                </c:pt>
                <c:pt idx="4345">
                  <c:v>4478.0</c:v>
                </c:pt>
                <c:pt idx="4346">
                  <c:v>4479.0</c:v>
                </c:pt>
                <c:pt idx="4347">
                  <c:v>4480.0</c:v>
                </c:pt>
                <c:pt idx="4348">
                  <c:v>4481.0</c:v>
                </c:pt>
                <c:pt idx="4349">
                  <c:v>4482.0</c:v>
                </c:pt>
                <c:pt idx="4350">
                  <c:v>4487.0</c:v>
                </c:pt>
                <c:pt idx="4351">
                  <c:v>4490.0</c:v>
                </c:pt>
                <c:pt idx="4352">
                  <c:v>4493.0</c:v>
                </c:pt>
                <c:pt idx="4353">
                  <c:v>4497.0</c:v>
                </c:pt>
                <c:pt idx="4354">
                  <c:v>4498.0</c:v>
                </c:pt>
                <c:pt idx="4355">
                  <c:v>4499.0</c:v>
                </c:pt>
                <c:pt idx="4356">
                  <c:v>4504.0</c:v>
                </c:pt>
                <c:pt idx="4357">
                  <c:v>4505.0</c:v>
                </c:pt>
                <c:pt idx="4358">
                  <c:v>4508.0</c:v>
                </c:pt>
                <c:pt idx="4359">
                  <c:v>4509.0</c:v>
                </c:pt>
                <c:pt idx="4360">
                  <c:v>4510.0</c:v>
                </c:pt>
                <c:pt idx="4361">
                  <c:v>4511.0</c:v>
                </c:pt>
                <c:pt idx="4362">
                  <c:v>4512.0</c:v>
                </c:pt>
                <c:pt idx="4363">
                  <c:v>4513.0</c:v>
                </c:pt>
                <c:pt idx="4364">
                  <c:v>4514.0</c:v>
                </c:pt>
                <c:pt idx="4365">
                  <c:v>4516.0</c:v>
                </c:pt>
                <c:pt idx="4366">
                  <c:v>4518.0</c:v>
                </c:pt>
                <c:pt idx="4367">
                  <c:v>4519.0</c:v>
                </c:pt>
                <c:pt idx="4368">
                  <c:v>4520.0</c:v>
                </c:pt>
                <c:pt idx="4369">
                  <c:v>4521.0</c:v>
                </c:pt>
                <c:pt idx="4370">
                  <c:v>4522.0</c:v>
                </c:pt>
                <c:pt idx="4371">
                  <c:v>4524.0</c:v>
                </c:pt>
                <c:pt idx="4372">
                  <c:v>4527.0</c:v>
                </c:pt>
                <c:pt idx="4373">
                  <c:v>4528.0</c:v>
                </c:pt>
                <c:pt idx="4374">
                  <c:v>4529.0</c:v>
                </c:pt>
                <c:pt idx="4375">
                  <c:v>4530.0</c:v>
                </c:pt>
                <c:pt idx="4376">
                  <c:v>4531.0</c:v>
                </c:pt>
                <c:pt idx="4377">
                  <c:v>4533.0</c:v>
                </c:pt>
                <c:pt idx="4378">
                  <c:v>4534.0</c:v>
                </c:pt>
                <c:pt idx="4379">
                  <c:v>4536.0</c:v>
                </c:pt>
                <c:pt idx="4380">
                  <c:v>4537.0</c:v>
                </c:pt>
                <c:pt idx="4381">
                  <c:v>4538.0</c:v>
                </c:pt>
                <c:pt idx="4382">
                  <c:v>4539.0</c:v>
                </c:pt>
                <c:pt idx="4383">
                  <c:v>4543.0</c:v>
                </c:pt>
                <c:pt idx="4384">
                  <c:v>4545.0</c:v>
                </c:pt>
                <c:pt idx="4385">
                  <c:v>4546.0</c:v>
                </c:pt>
                <c:pt idx="4386">
                  <c:v>4549.0</c:v>
                </c:pt>
                <c:pt idx="4387">
                  <c:v>4551.0</c:v>
                </c:pt>
                <c:pt idx="4388">
                  <c:v>4553.0</c:v>
                </c:pt>
                <c:pt idx="4389">
                  <c:v>4556.0</c:v>
                </c:pt>
                <c:pt idx="4390">
                  <c:v>4558.0</c:v>
                </c:pt>
                <c:pt idx="4391">
                  <c:v>4559.0</c:v>
                </c:pt>
                <c:pt idx="4392">
                  <c:v>4560.0</c:v>
                </c:pt>
                <c:pt idx="4393">
                  <c:v>4563.0</c:v>
                </c:pt>
                <c:pt idx="4394">
                  <c:v>4564.0</c:v>
                </c:pt>
                <c:pt idx="4395">
                  <c:v>4565.0</c:v>
                </c:pt>
                <c:pt idx="4396">
                  <c:v>4568.0</c:v>
                </c:pt>
                <c:pt idx="4397">
                  <c:v>4569.0</c:v>
                </c:pt>
                <c:pt idx="4398">
                  <c:v>4571.0</c:v>
                </c:pt>
                <c:pt idx="4399">
                  <c:v>4572.0</c:v>
                </c:pt>
                <c:pt idx="4400">
                  <c:v>4573.0</c:v>
                </c:pt>
                <c:pt idx="4401">
                  <c:v>4575.0</c:v>
                </c:pt>
                <c:pt idx="4402">
                  <c:v>4576.0</c:v>
                </c:pt>
                <c:pt idx="4403">
                  <c:v>4578.0</c:v>
                </c:pt>
                <c:pt idx="4404">
                  <c:v>4579.0</c:v>
                </c:pt>
                <c:pt idx="4405">
                  <c:v>4580.0</c:v>
                </c:pt>
                <c:pt idx="4406">
                  <c:v>4581.0</c:v>
                </c:pt>
                <c:pt idx="4407">
                  <c:v>4582.0</c:v>
                </c:pt>
                <c:pt idx="4408">
                  <c:v>4583.0</c:v>
                </c:pt>
                <c:pt idx="4409">
                  <c:v>4585.0</c:v>
                </c:pt>
                <c:pt idx="4410">
                  <c:v>4586.0</c:v>
                </c:pt>
                <c:pt idx="4411">
                  <c:v>4587.0</c:v>
                </c:pt>
                <c:pt idx="4412">
                  <c:v>4588.0</c:v>
                </c:pt>
                <c:pt idx="4413">
                  <c:v>4589.0</c:v>
                </c:pt>
                <c:pt idx="4414">
                  <c:v>4591.0</c:v>
                </c:pt>
                <c:pt idx="4415">
                  <c:v>4594.0</c:v>
                </c:pt>
                <c:pt idx="4416">
                  <c:v>4595.0</c:v>
                </c:pt>
                <c:pt idx="4417">
                  <c:v>4596.0</c:v>
                </c:pt>
                <c:pt idx="4418">
                  <c:v>4598.0</c:v>
                </c:pt>
                <c:pt idx="4419">
                  <c:v>4599.0</c:v>
                </c:pt>
                <c:pt idx="4420">
                  <c:v>4600.0</c:v>
                </c:pt>
                <c:pt idx="4421">
                  <c:v>4601.0</c:v>
                </c:pt>
                <c:pt idx="4422">
                  <c:v>4602.0</c:v>
                </c:pt>
                <c:pt idx="4423">
                  <c:v>4603.0</c:v>
                </c:pt>
                <c:pt idx="4424">
                  <c:v>4604.0</c:v>
                </c:pt>
                <c:pt idx="4425">
                  <c:v>4606.0</c:v>
                </c:pt>
                <c:pt idx="4426">
                  <c:v>4607.0</c:v>
                </c:pt>
                <c:pt idx="4427">
                  <c:v>4609.0</c:v>
                </c:pt>
                <c:pt idx="4428">
                  <c:v>4612.0</c:v>
                </c:pt>
                <c:pt idx="4429">
                  <c:v>4613.0</c:v>
                </c:pt>
                <c:pt idx="4430">
                  <c:v>4615.0</c:v>
                </c:pt>
                <c:pt idx="4431">
                  <c:v>4616.0</c:v>
                </c:pt>
                <c:pt idx="4432">
                  <c:v>4619.0</c:v>
                </c:pt>
                <c:pt idx="4433">
                  <c:v>4620.0</c:v>
                </c:pt>
                <c:pt idx="4434">
                  <c:v>4624.0</c:v>
                </c:pt>
                <c:pt idx="4435">
                  <c:v>4625.0</c:v>
                </c:pt>
                <c:pt idx="4436">
                  <c:v>4628.0</c:v>
                </c:pt>
                <c:pt idx="4437">
                  <c:v>4631.0</c:v>
                </c:pt>
                <c:pt idx="4438">
                  <c:v>4632.0</c:v>
                </c:pt>
                <c:pt idx="4439">
                  <c:v>4634.0</c:v>
                </c:pt>
                <c:pt idx="4440">
                  <c:v>4635.0</c:v>
                </c:pt>
                <c:pt idx="4441">
                  <c:v>4636.0</c:v>
                </c:pt>
                <c:pt idx="4442">
                  <c:v>4638.0</c:v>
                </c:pt>
                <c:pt idx="4443">
                  <c:v>4639.0</c:v>
                </c:pt>
                <c:pt idx="4444">
                  <c:v>4640.0</c:v>
                </c:pt>
                <c:pt idx="4445">
                  <c:v>4641.0</c:v>
                </c:pt>
                <c:pt idx="4446">
                  <c:v>4642.0</c:v>
                </c:pt>
                <c:pt idx="4447">
                  <c:v>4645.0</c:v>
                </c:pt>
                <c:pt idx="4448">
                  <c:v>4647.0</c:v>
                </c:pt>
                <c:pt idx="4449">
                  <c:v>4648.0</c:v>
                </c:pt>
                <c:pt idx="4450">
                  <c:v>4650.0</c:v>
                </c:pt>
                <c:pt idx="4451">
                  <c:v>4652.0</c:v>
                </c:pt>
                <c:pt idx="4452">
                  <c:v>4653.0</c:v>
                </c:pt>
                <c:pt idx="4453">
                  <c:v>4654.0</c:v>
                </c:pt>
                <c:pt idx="4454">
                  <c:v>4656.0</c:v>
                </c:pt>
                <c:pt idx="4455">
                  <c:v>4657.0</c:v>
                </c:pt>
                <c:pt idx="4456">
                  <c:v>4658.0</c:v>
                </c:pt>
                <c:pt idx="4457">
                  <c:v>4659.0</c:v>
                </c:pt>
                <c:pt idx="4458">
                  <c:v>4660.0</c:v>
                </c:pt>
                <c:pt idx="4459">
                  <c:v>4661.0</c:v>
                </c:pt>
                <c:pt idx="4460">
                  <c:v>4662.0</c:v>
                </c:pt>
                <c:pt idx="4461">
                  <c:v>4663.0</c:v>
                </c:pt>
                <c:pt idx="4462">
                  <c:v>4665.0</c:v>
                </c:pt>
                <c:pt idx="4463">
                  <c:v>4666.0</c:v>
                </c:pt>
                <c:pt idx="4464">
                  <c:v>4667.0</c:v>
                </c:pt>
                <c:pt idx="4465">
                  <c:v>4668.0</c:v>
                </c:pt>
                <c:pt idx="4466">
                  <c:v>4672.0</c:v>
                </c:pt>
                <c:pt idx="4467">
                  <c:v>4673.0</c:v>
                </c:pt>
                <c:pt idx="4468">
                  <c:v>4675.0</c:v>
                </c:pt>
                <c:pt idx="4469">
                  <c:v>4678.0</c:v>
                </c:pt>
                <c:pt idx="4470">
                  <c:v>4679.0</c:v>
                </c:pt>
                <c:pt idx="4471">
                  <c:v>4680.0</c:v>
                </c:pt>
                <c:pt idx="4472">
                  <c:v>4681.0</c:v>
                </c:pt>
                <c:pt idx="4473">
                  <c:v>4682.0</c:v>
                </c:pt>
                <c:pt idx="4474">
                  <c:v>4683.0</c:v>
                </c:pt>
                <c:pt idx="4475">
                  <c:v>4684.0</c:v>
                </c:pt>
                <c:pt idx="4476">
                  <c:v>4687.0</c:v>
                </c:pt>
                <c:pt idx="4477">
                  <c:v>4690.0</c:v>
                </c:pt>
                <c:pt idx="4478">
                  <c:v>4692.0</c:v>
                </c:pt>
                <c:pt idx="4479">
                  <c:v>4693.0</c:v>
                </c:pt>
                <c:pt idx="4480">
                  <c:v>4697.0</c:v>
                </c:pt>
                <c:pt idx="4481">
                  <c:v>4698.0</c:v>
                </c:pt>
                <c:pt idx="4482">
                  <c:v>4700.0</c:v>
                </c:pt>
                <c:pt idx="4483">
                  <c:v>4703.0</c:v>
                </c:pt>
                <c:pt idx="4484">
                  <c:v>4705.0</c:v>
                </c:pt>
                <c:pt idx="4485">
                  <c:v>4706.0</c:v>
                </c:pt>
                <c:pt idx="4486">
                  <c:v>4709.0</c:v>
                </c:pt>
                <c:pt idx="4487">
                  <c:v>4710.0</c:v>
                </c:pt>
                <c:pt idx="4488">
                  <c:v>4711.0</c:v>
                </c:pt>
                <c:pt idx="4489">
                  <c:v>4712.0</c:v>
                </c:pt>
                <c:pt idx="4490">
                  <c:v>4713.0</c:v>
                </c:pt>
                <c:pt idx="4491">
                  <c:v>4719.0</c:v>
                </c:pt>
                <c:pt idx="4492">
                  <c:v>4720.0</c:v>
                </c:pt>
                <c:pt idx="4493">
                  <c:v>4721.0</c:v>
                </c:pt>
                <c:pt idx="4494">
                  <c:v>4722.0</c:v>
                </c:pt>
                <c:pt idx="4495">
                  <c:v>4727.0</c:v>
                </c:pt>
                <c:pt idx="4496">
                  <c:v>4728.0</c:v>
                </c:pt>
                <c:pt idx="4497">
                  <c:v>4729.0</c:v>
                </c:pt>
                <c:pt idx="4498">
                  <c:v>4731.0</c:v>
                </c:pt>
                <c:pt idx="4499">
                  <c:v>4733.0</c:v>
                </c:pt>
                <c:pt idx="4500">
                  <c:v>4734.0</c:v>
                </c:pt>
                <c:pt idx="4501">
                  <c:v>4735.0</c:v>
                </c:pt>
                <c:pt idx="4502">
                  <c:v>4737.0</c:v>
                </c:pt>
                <c:pt idx="4503">
                  <c:v>4739.0</c:v>
                </c:pt>
                <c:pt idx="4504">
                  <c:v>4741.0</c:v>
                </c:pt>
                <c:pt idx="4505">
                  <c:v>4745.0</c:v>
                </c:pt>
                <c:pt idx="4506">
                  <c:v>4746.0</c:v>
                </c:pt>
                <c:pt idx="4507">
                  <c:v>4749.0</c:v>
                </c:pt>
                <c:pt idx="4508">
                  <c:v>4750.0</c:v>
                </c:pt>
                <c:pt idx="4509">
                  <c:v>4752.0</c:v>
                </c:pt>
                <c:pt idx="4510">
                  <c:v>4753.0</c:v>
                </c:pt>
                <c:pt idx="4511">
                  <c:v>4756.0</c:v>
                </c:pt>
                <c:pt idx="4512">
                  <c:v>4757.0</c:v>
                </c:pt>
                <c:pt idx="4513">
                  <c:v>4758.0</c:v>
                </c:pt>
                <c:pt idx="4514">
                  <c:v>4760.0</c:v>
                </c:pt>
                <c:pt idx="4515">
                  <c:v>4761.0</c:v>
                </c:pt>
                <c:pt idx="4516">
                  <c:v>4765.0</c:v>
                </c:pt>
                <c:pt idx="4517">
                  <c:v>4766.0</c:v>
                </c:pt>
                <c:pt idx="4518">
                  <c:v>4767.0</c:v>
                </c:pt>
                <c:pt idx="4519">
                  <c:v>4768.0</c:v>
                </c:pt>
                <c:pt idx="4520">
                  <c:v>4769.0</c:v>
                </c:pt>
                <c:pt idx="4521">
                  <c:v>4773.0</c:v>
                </c:pt>
                <c:pt idx="4522">
                  <c:v>4775.0</c:v>
                </c:pt>
                <c:pt idx="4523">
                  <c:v>4778.0</c:v>
                </c:pt>
                <c:pt idx="4524">
                  <c:v>4779.0</c:v>
                </c:pt>
                <c:pt idx="4525">
                  <c:v>4781.0</c:v>
                </c:pt>
                <c:pt idx="4526">
                  <c:v>4783.0</c:v>
                </c:pt>
                <c:pt idx="4527">
                  <c:v>4784.0</c:v>
                </c:pt>
                <c:pt idx="4528">
                  <c:v>4785.0</c:v>
                </c:pt>
                <c:pt idx="4529">
                  <c:v>4788.0</c:v>
                </c:pt>
                <c:pt idx="4530">
                  <c:v>4789.0</c:v>
                </c:pt>
                <c:pt idx="4531">
                  <c:v>4790.0</c:v>
                </c:pt>
                <c:pt idx="4532">
                  <c:v>4792.0</c:v>
                </c:pt>
                <c:pt idx="4533">
                  <c:v>4795.0</c:v>
                </c:pt>
                <c:pt idx="4534">
                  <c:v>4798.0</c:v>
                </c:pt>
                <c:pt idx="4535">
                  <c:v>4801.0</c:v>
                </c:pt>
                <c:pt idx="4536">
                  <c:v>4802.0</c:v>
                </c:pt>
                <c:pt idx="4537">
                  <c:v>4803.0</c:v>
                </c:pt>
                <c:pt idx="4538">
                  <c:v>4806.0</c:v>
                </c:pt>
                <c:pt idx="4539">
                  <c:v>4807.0</c:v>
                </c:pt>
                <c:pt idx="4540">
                  <c:v>4809.0</c:v>
                </c:pt>
                <c:pt idx="4541">
                  <c:v>4810.0</c:v>
                </c:pt>
                <c:pt idx="4542">
                  <c:v>4811.0</c:v>
                </c:pt>
                <c:pt idx="4543">
                  <c:v>4812.0</c:v>
                </c:pt>
                <c:pt idx="4544">
                  <c:v>4814.0</c:v>
                </c:pt>
                <c:pt idx="4545">
                  <c:v>4815.0</c:v>
                </c:pt>
                <c:pt idx="4546">
                  <c:v>4824.0</c:v>
                </c:pt>
                <c:pt idx="4547">
                  <c:v>4828.0</c:v>
                </c:pt>
                <c:pt idx="4548">
                  <c:v>4832.0</c:v>
                </c:pt>
                <c:pt idx="4549">
                  <c:v>4833.0</c:v>
                </c:pt>
                <c:pt idx="4550">
                  <c:v>4837.0</c:v>
                </c:pt>
                <c:pt idx="4551">
                  <c:v>4838.0</c:v>
                </c:pt>
                <c:pt idx="4552">
                  <c:v>4840.0</c:v>
                </c:pt>
                <c:pt idx="4553">
                  <c:v>4841.0</c:v>
                </c:pt>
                <c:pt idx="4554">
                  <c:v>4842.0</c:v>
                </c:pt>
                <c:pt idx="4555">
                  <c:v>4844.0</c:v>
                </c:pt>
                <c:pt idx="4556">
                  <c:v>4847.0</c:v>
                </c:pt>
                <c:pt idx="4557">
                  <c:v>4848.0</c:v>
                </c:pt>
                <c:pt idx="4558">
                  <c:v>4849.0</c:v>
                </c:pt>
                <c:pt idx="4559">
                  <c:v>4851.0</c:v>
                </c:pt>
                <c:pt idx="4560">
                  <c:v>4852.0</c:v>
                </c:pt>
                <c:pt idx="4561">
                  <c:v>4853.0</c:v>
                </c:pt>
                <c:pt idx="4562">
                  <c:v>4854.0</c:v>
                </c:pt>
                <c:pt idx="4563">
                  <c:v>4856.0</c:v>
                </c:pt>
                <c:pt idx="4564">
                  <c:v>4859.0</c:v>
                </c:pt>
                <c:pt idx="4565">
                  <c:v>4860.0</c:v>
                </c:pt>
                <c:pt idx="4566">
                  <c:v>4861.0</c:v>
                </c:pt>
                <c:pt idx="4567">
                  <c:v>4863.0</c:v>
                </c:pt>
                <c:pt idx="4568">
                  <c:v>4865.0</c:v>
                </c:pt>
                <c:pt idx="4569">
                  <c:v>4870.0</c:v>
                </c:pt>
                <c:pt idx="4570">
                  <c:v>4873.0</c:v>
                </c:pt>
                <c:pt idx="4571">
                  <c:v>4874.0</c:v>
                </c:pt>
                <c:pt idx="4572">
                  <c:v>4875.0</c:v>
                </c:pt>
                <c:pt idx="4573">
                  <c:v>4876.0</c:v>
                </c:pt>
                <c:pt idx="4574">
                  <c:v>4877.0</c:v>
                </c:pt>
                <c:pt idx="4575">
                  <c:v>4879.0</c:v>
                </c:pt>
                <c:pt idx="4576">
                  <c:v>4882.0</c:v>
                </c:pt>
                <c:pt idx="4577">
                  <c:v>4884.0</c:v>
                </c:pt>
                <c:pt idx="4578">
                  <c:v>4885.0</c:v>
                </c:pt>
                <c:pt idx="4579">
                  <c:v>4887.0</c:v>
                </c:pt>
                <c:pt idx="4580">
                  <c:v>4888.0</c:v>
                </c:pt>
                <c:pt idx="4581">
                  <c:v>4892.0</c:v>
                </c:pt>
                <c:pt idx="4582">
                  <c:v>4893.0</c:v>
                </c:pt>
                <c:pt idx="4583">
                  <c:v>4894.0</c:v>
                </c:pt>
                <c:pt idx="4584">
                  <c:v>4895.0</c:v>
                </c:pt>
                <c:pt idx="4585">
                  <c:v>4896.0</c:v>
                </c:pt>
                <c:pt idx="4586">
                  <c:v>4899.0</c:v>
                </c:pt>
                <c:pt idx="4587">
                  <c:v>4900.0</c:v>
                </c:pt>
                <c:pt idx="4588">
                  <c:v>4901.0</c:v>
                </c:pt>
                <c:pt idx="4589">
                  <c:v>4904.0</c:v>
                </c:pt>
                <c:pt idx="4590">
                  <c:v>4909.0</c:v>
                </c:pt>
                <c:pt idx="4591">
                  <c:v>4911.0</c:v>
                </c:pt>
                <c:pt idx="4592">
                  <c:v>4912.0</c:v>
                </c:pt>
                <c:pt idx="4593">
                  <c:v>4914.0</c:v>
                </c:pt>
                <c:pt idx="4594">
                  <c:v>4916.0</c:v>
                </c:pt>
                <c:pt idx="4595">
                  <c:v>4917.0</c:v>
                </c:pt>
                <c:pt idx="4596">
                  <c:v>4921.0</c:v>
                </c:pt>
                <c:pt idx="4597">
                  <c:v>4923.0</c:v>
                </c:pt>
                <c:pt idx="4598">
                  <c:v>4924.0</c:v>
                </c:pt>
                <c:pt idx="4599">
                  <c:v>4925.0</c:v>
                </c:pt>
                <c:pt idx="4600">
                  <c:v>4926.0</c:v>
                </c:pt>
                <c:pt idx="4601">
                  <c:v>4927.0</c:v>
                </c:pt>
                <c:pt idx="4602">
                  <c:v>4929.0</c:v>
                </c:pt>
                <c:pt idx="4603">
                  <c:v>4930.0</c:v>
                </c:pt>
                <c:pt idx="4604">
                  <c:v>4932.0</c:v>
                </c:pt>
                <c:pt idx="4605">
                  <c:v>4935.0</c:v>
                </c:pt>
                <c:pt idx="4606">
                  <c:v>4937.0</c:v>
                </c:pt>
                <c:pt idx="4607">
                  <c:v>4939.0</c:v>
                </c:pt>
                <c:pt idx="4608">
                  <c:v>4940.0</c:v>
                </c:pt>
                <c:pt idx="4609">
                  <c:v>4941.0</c:v>
                </c:pt>
                <c:pt idx="4610">
                  <c:v>4942.0</c:v>
                </c:pt>
                <c:pt idx="4611">
                  <c:v>4943.0</c:v>
                </c:pt>
                <c:pt idx="4612">
                  <c:v>4945.0</c:v>
                </c:pt>
                <c:pt idx="4613">
                  <c:v>4946.0</c:v>
                </c:pt>
                <c:pt idx="4614">
                  <c:v>4948.0</c:v>
                </c:pt>
                <c:pt idx="4615">
                  <c:v>4949.0</c:v>
                </c:pt>
                <c:pt idx="4616">
                  <c:v>4950.0</c:v>
                </c:pt>
                <c:pt idx="4617">
                  <c:v>4952.0</c:v>
                </c:pt>
                <c:pt idx="4618">
                  <c:v>4954.0</c:v>
                </c:pt>
                <c:pt idx="4619">
                  <c:v>4956.0</c:v>
                </c:pt>
                <c:pt idx="4620">
                  <c:v>4957.0</c:v>
                </c:pt>
                <c:pt idx="4621">
                  <c:v>4958.0</c:v>
                </c:pt>
                <c:pt idx="4622">
                  <c:v>4963.0</c:v>
                </c:pt>
                <c:pt idx="4623">
                  <c:v>4968.0</c:v>
                </c:pt>
                <c:pt idx="4624">
                  <c:v>4969.0</c:v>
                </c:pt>
                <c:pt idx="4625">
                  <c:v>4972.0</c:v>
                </c:pt>
                <c:pt idx="4626">
                  <c:v>4976.0</c:v>
                </c:pt>
                <c:pt idx="4627">
                  <c:v>4981.0</c:v>
                </c:pt>
                <c:pt idx="4628">
                  <c:v>4987.0</c:v>
                </c:pt>
                <c:pt idx="4629">
                  <c:v>4988.0</c:v>
                </c:pt>
                <c:pt idx="4630">
                  <c:v>4989.0</c:v>
                </c:pt>
                <c:pt idx="4631">
                  <c:v>4990.0</c:v>
                </c:pt>
                <c:pt idx="4632">
                  <c:v>4992.0</c:v>
                </c:pt>
                <c:pt idx="4633">
                  <c:v>4996.0</c:v>
                </c:pt>
                <c:pt idx="4634">
                  <c:v>4997.0</c:v>
                </c:pt>
                <c:pt idx="4635">
                  <c:v>4999.0</c:v>
                </c:pt>
                <c:pt idx="4636">
                  <c:v>5003.0</c:v>
                </c:pt>
                <c:pt idx="4637">
                  <c:v>5005.0</c:v>
                </c:pt>
                <c:pt idx="4638">
                  <c:v>5006.0</c:v>
                </c:pt>
                <c:pt idx="4639">
                  <c:v>5007.0</c:v>
                </c:pt>
                <c:pt idx="4640">
                  <c:v>5012.0</c:v>
                </c:pt>
                <c:pt idx="4641">
                  <c:v>5013.0</c:v>
                </c:pt>
                <c:pt idx="4642">
                  <c:v>5015.0</c:v>
                </c:pt>
                <c:pt idx="4643">
                  <c:v>5016.0</c:v>
                </c:pt>
                <c:pt idx="4644">
                  <c:v>5017.0</c:v>
                </c:pt>
                <c:pt idx="4645">
                  <c:v>5018.0</c:v>
                </c:pt>
                <c:pt idx="4646">
                  <c:v>5020.0</c:v>
                </c:pt>
                <c:pt idx="4647">
                  <c:v>5024.0</c:v>
                </c:pt>
                <c:pt idx="4648">
                  <c:v>5026.0</c:v>
                </c:pt>
                <c:pt idx="4649">
                  <c:v>5029.0</c:v>
                </c:pt>
                <c:pt idx="4650">
                  <c:v>5031.0</c:v>
                </c:pt>
                <c:pt idx="4651">
                  <c:v>5033.0</c:v>
                </c:pt>
                <c:pt idx="4652">
                  <c:v>5034.0</c:v>
                </c:pt>
                <c:pt idx="4653">
                  <c:v>5040.0</c:v>
                </c:pt>
                <c:pt idx="4654">
                  <c:v>5042.0</c:v>
                </c:pt>
                <c:pt idx="4655">
                  <c:v>5045.0</c:v>
                </c:pt>
                <c:pt idx="4656">
                  <c:v>5046.0</c:v>
                </c:pt>
                <c:pt idx="4657">
                  <c:v>5049.0</c:v>
                </c:pt>
                <c:pt idx="4658">
                  <c:v>5050.0</c:v>
                </c:pt>
                <c:pt idx="4659">
                  <c:v>5051.0</c:v>
                </c:pt>
                <c:pt idx="4660">
                  <c:v>5052.0</c:v>
                </c:pt>
                <c:pt idx="4661">
                  <c:v>5053.0</c:v>
                </c:pt>
                <c:pt idx="4662">
                  <c:v>5056.0</c:v>
                </c:pt>
                <c:pt idx="4663">
                  <c:v>5058.0</c:v>
                </c:pt>
                <c:pt idx="4664">
                  <c:v>5059.0</c:v>
                </c:pt>
                <c:pt idx="4665">
                  <c:v>5062.0</c:v>
                </c:pt>
                <c:pt idx="4666">
                  <c:v>5063.0</c:v>
                </c:pt>
                <c:pt idx="4667">
                  <c:v>5070.0</c:v>
                </c:pt>
                <c:pt idx="4668">
                  <c:v>5073.0</c:v>
                </c:pt>
                <c:pt idx="4669">
                  <c:v>5076.0</c:v>
                </c:pt>
                <c:pt idx="4670">
                  <c:v>5077.0</c:v>
                </c:pt>
                <c:pt idx="4671">
                  <c:v>5078.0</c:v>
                </c:pt>
                <c:pt idx="4672">
                  <c:v>5082.0</c:v>
                </c:pt>
                <c:pt idx="4673">
                  <c:v>5085.0</c:v>
                </c:pt>
                <c:pt idx="4674">
                  <c:v>5086.0</c:v>
                </c:pt>
                <c:pt idx="4675">
                  <c:v>5088.0</c:v>
                </c:pt>
                <c:pt idx="4676">
                  <c:v>5090.0</c:v>
                </c:pt>
                <c:pt idx="4677">
                  <c:v>5091.0</c:v>
                </c:pt>
                <c:pt idx="4678">
                  <c:v>5098.0</c:v>
                </c:pt>
                <c:pt idx="4679">
                  <c:v>5099.0</c:v>
                </c:pt>
                <c:pt idx="4680">
                  <c:v>5101.0</c:v>
                </c:pt>
                <c:pt idx="4681">
                  <c:v>5102.0</c:v>
                </c:pt>
                <c:pt idx="4682">
                  <c:v>5103.0</c:v>
                </c:pt>
                <c:pt idx="4683">
                  <c:v>5107.0</c:v>
                </c:pt>
                <c:pt idx="4684">
                  <c:v>5108.0</c:v>
                </c:pt>
                <c:pt idx="4685">
                  <c:v>5109.0</c:v>
                </c:pt>
                <c:pt idx="4686">
                  <c:v>5111.0</c:v>
                </c:pt>
                <c:pt idx="4687">
                  <c:v>5113.0</c:v>
                </c:pt>
                <c:pt idx="4688">
                  <c:v>5114.0</c:v>
                </c:pt>
                <c:pt idx="4689">
                  <c:v>5124.0</c:v>
                </c:pt>
                <c:pt idx="4690">
                  <c:v>5125.0</c:v>
                </c:pt>
                <c:pt idx="4691">
                  <c:v>5127.0</c:v>
                </c:pt>
                <c:pt idx="4692">
                  <c:v>5129.0</c:v>
                </c:pt>
                <c:pt idx="4693">
                  <c:v>5130.0</c:v>
                </c:pt>
                <c:pt idx="4694">
                  <c:v>5133.0</c:v>
                </c:pt>
                <c:pt idx="4695">
                  <c:v>5134.0</c:v>
                </c:pt>
                <c:pt idx="4696">
                  <c:v>5136.0</c:v>
                </c:pt>
                <c:pt idx="4697">
                  <c:v>5137.0</c:v>
                </c:pt>
                <c:pt idx="4698">
                  <c:v>5139.0</c:v>
                </c:pt>
                <c:pt idx="4699">
                  <c:v>5140.0</c:v>
                </c:pt>
                <c:pt idx="4700">
                  <c:v>5142.0</c:v>
                </c:pt>
                <c:pt idx="4701">
                  <c:v>5144.0</c:v>
                </c:pt>
                <c:pt idx="4702">
                  <c:v>5146.0</c:v>
                </c:pt>
                <c:pt idx="4703">
                  <c:v>5151.0</c:v>
                </c:pt>
                <c:pt idx="4704">
                  <c:v>5153.0</c:v>
                </c:pt>
                <c:pt idx="4705">
                  <c:v>5155.0</c:v>
                </c:pt>
                <c:pt idx="4706">
                  <c:v>5157.0</c:v>
                </c:pt>
                <c:pt idx="4707">
                  <c:v>5158.0</c:v>
                </c:pt>
                <c:pt idx="4708">
                  <c:v>5164.0</c:v>
                </c:pt>
                <c:pt idx="4709">
                  <c:v>5167.0</c:v>
                </c:pt>
                <c:pt idx="4710">
                  <c:v>5168.0</c:v>
                </c:pt>
                <c:pt idx="4711">
                  <c:v>5170.0</c:v>
                </c:pt>
                <c:pt idx="4712">
                  <c:v>5172.0</c:v>
                </c:pt>
                <c:pt idx="4713">
                  <c:v>5175.0</c:v>
                </c:pt>
                <c:pt idx="4714">
                  <c:v>5176.0</c:v>
                </c:pt>
                <c:pt idx="4715">
                  <c:v>5177.0</c:v>
                </c:pt>
                <c:pt idx="4716">
                  <c:v>5181.0</c:v>
                </c:pt>
                <c:pt idx="4717">
                  <c:v>5182.0</c:v>
                </c:pt>
                <c:pt idx="4718">
                  <c:v>5184.0</c:v>
                </c:pt>
                <c:pt idx="4719">
                  <c:v>5186.0</c:v>
                </c:pt>
                <c:pt idx="4720">
                  <c:v>5194.0</c:v>
                </c:pt>
                <c:pt idx="4721">
                  <c:v>5197.0</c:v>
                </c:pt>
                <c:pt idx="4722">
                  <c:v>5199.0</c:v>
                </c:pt>
                <c:pt idx="4723">
                  <c:v>5204.0</c:v>
                </c:pt>
                <c:pt idx="4724">
                  <c:v>5205.0</c:v>
                </c:pt>
                <c:pt idx="4725">
                  <c:v>5206.0</c:v>
                </c:pt>
                <c:pt idx="4726">
                  <c:v>5207.0</c:v>
                </c:pt>
                <c:pt idx="4727">
                  <c:v>5210.0</c:v>
                </c:pt>
                <c:pt idx="4728">
                  <c:v>5211.0</c:v>
                </c:pt>
                <c:pt idx="4729">
                  <c:v>5212.0</c:v>
                </c:pt>
                <c:pt idx="4730">
                  <c:v>5217.0</c:v>
                </c:pt>
                <c:pt idx="4731">
                  <c:v>5223.0</c:v>
                </c:pt>
                <c:pt idx="4732">
                  <c:v>5224.0</c:v>
                </c:pt>
                <c:pt idx="4733">
                  <c:v>5226.0</c:v>
                </c:pt>
                <c:pt idx="4734">
                  <c:v>5227.0</c:v>
                </c:pt>
                <c:pt idx="4735">
                  <c:v>5229.0</c:v>
                </c:pt>
                <c:pt idx="4736">
                  <c:v>5230.0</c:v>
                </c:pt>
                <c:pt idx="4737">
                  <c:v>5237.0</c:v>
                </c:pt>
                <c:pt idx="4738">
                  <c:v>5239.0</c:v>
                </c:pt>
                <c:pt idx="4739">
                  <c:v>5240.0</c:v>
                </c:pt>
                <c:pt idx="4740">
                  <c:v>5241.0</c:v>
                </c:pt>
                <c:pt idx="4741">
                  <c:v>5242.0</c:v>
                </c:pt>
                <c:pt idx="4742">
                  <c:v>5244.0</c:v>
                </c:pt>
                <c:pt idx="4743">
                  <c:v>5245.0</c:v>
                </c:pt>
                <c:pt idx="4744">
                  <c:v>5248.0</c:v>
                </c:pt>
                <c:pt idx="4745">
                  <c:v>5255.0</c:v>
                </c:pt>
                <c:pt idx="4746">
                  <c:v>5257.0</c:v>
                </c:pt>
                <c:pt idx="4747">
                  <c:v>5258.0</c:v>
                </c:pt>
                <c:pt idx="4748">
                  <c:v>5259.0</c:v>
                </c:pt>
                <c:pt idx="4749">
                  <c:v>5262.0</c:v>
                </c:pt>
                <c:pt idx="4750">
                  <c:v>5264.0</c:v>
                </c:pt>
                <c:pt idx="4751">
                  <c:v>5265.0</c:v>
                </c:pt>
                <c:pt idx="4752">
                  <c:v>5269.0</c:v>
                </c:pt>
                <c:pt idx="4753">
                  <c:v>5270.0</c:v>
                </c:pt>
                <c:pt idx="4754">
                  <c:v>5275.0</c:v>
                </c:pt>
                <c:pt idx="4755">
                  <c:v>5278.0</c:v>
                </c:pt>
                <c:pt idx="4756">
                  <c:v>5279.0</c:v>
                </c:pt>
                <c:pt idx="4757">
                  <c:v>5282.0</c:v>
                </c:pt>
                <c:pt idx="4758">
                  <c:v>5283.0</c:v>
                </c:pt>
                <c:pt idx="4759">
                  <c:v>5284.0</c:v>
                </c:pt>
                <c:pt idx="4760">
                  <c:v>5287.0</c:v>
                </c:pt>
                <c:pt idx="4761">
                  <c:v>5288.0</c:v>
                </c:pt>
                <c:pt idx="4762">
                  <c:v>5290.0</c:v>
                </c:pt>
                <c:pt idx="4763">
                  <c:v>5292.0</c:v>
                </c:pt>
                <c:pt idx="4764">
                  <c:v>5293.0</c:v>
                </c:pt>
                <c:pt idx="4765">
                  <c:v>5294.0</c:v>
                </c:pt>
                <c:pt idx="4766">
                  <c:v>5295.0</c:v>
                </c:pt>
                <c:pt idx="4767">
                  <c:v>5296.0</c:v>
                </c:pt>
                <c:pt idx="4768">
                  <c:v>5298.0</c:v>
                </c:pt>
                <c:pt idx="4769">
                  <c:v>5299.0</c:v>
                </c:pt>
                <c:pt idx="4770">
                  <c:v>5309.0</c:v>
                </c:pt>
                <c:pt idx="4771">
                  <c:v>5310.0</c:v>
                </c:pt>
                <c:pt idx="4772">
                  <c:v>5311.0</c:v>
                </c:pt>
                <c:pt idx="4773">
                  <c:v>5313.0</c:v>
                </c:pt>
                <c:pt idx="4774">
                  <c:v>5314.0</c:v>
                </c:pt>
                <c:pt idx="4775">
                  <c:v>5315.0</c:v>
                </c:pt>
                <c:pt idx="4776">
                  <c:v>5318.0</c:v>
                </c:pt>
                <c:pt idx="4777">
                  <c:v>5320.0</c:v>
                </c:pt>
                <c:pt idx="4778">
                  <c:v>5321.0</c:v>
                </c:pt>
                <c:pt idx="4779">
                  <c:v>5328.0</c:v>
                </c:pt>
                <c:pt idx="4780">
                  <c:v>5332.0</c:v>
                </c:pt>
                <c:pt idx="4781">
                  <c:v>5333.0</c:v>
                </c:pt>
                <c:pt idx="4782">
                  <c:v>5334.0</c:v>
                </c:pt>
                <c:pt idx="4783">
                  <c:v>5335.0</c:v>
                </c:pt>
                <c:pt idx="4784">
                  <c:v>5337.0</c:v>
                </c:pt>
                <c:pt idx="4785">
                  <c:v>5344.0</c:v>
                </c:pt>
                <c:pt idx="4786">
                  <c:v>5345.0</c:v>
                </c:pt>
                <c:pt idx="4787">
                  <c:v>5348.0</c:v>
                </c:pt>
                <c:pt idx="4788">
                  <c:v>5349.0</c:v>
                </c:pt>
                <c:pt idx="4789">
                  <c:v>5354.0</c:v>
                </c:pt>
                <c:pt idx="4790">
                  <c:v>5355.0</c:v>
                </c:pt>
                <c:pt idx="4791">
                  <c:v>5356.0</c:v>
                </c:pt>
                <c:pt idx="4792">
                  <c:v>5358.0</c:v>
                </c:pt>
                <c:pt idx="4793">
                  <c:v>5360.0</c:v>
                </c:pt>
                <c:pt idx="4794">
                  <c:v>5362.0</c:v>
                </c:pt>
                <c:pt idx="4795">
                  <c:v>5363.0</c:v>
                </c:pt>
                <c:pt idx="4796">
                  <c:v>5366.0</c:v>
                </c:pt>
                <c:pt idx="4797">
                  <c:v>5369.0</c:v>
                </c:pt>
                <c:pt idx="4798">
                  <c:v>5370.0</c:v>
                </c:pt>
                <c:pt idx="4799">
                  <c:v>5376.0</c:v>
                </c:pt>
                <c:pt idx="4800">
                  <c:v>5380.0</c:v>
                </c:pt>
                <c:pt idx="4801">
                  <c:v>5387.0</c:v>
                </c:pt>
                <c:pt idx="4802">
                  <c:v>5391.0</c:v>
                </c:pt>
                <c:pt idx="4803">
                  <c:v>5397.0</c:v>
                </c:pt>
                <c:pt idx="4804">
                  <c:v>5404.0</c:v>
                </c:pt>
                <c:pt idx="4805">
                  <c:v>5405.0</c:v>
                </c:pt>
                <c:pt idx="4806">
                  <c:v>5406.0</c:v>
                </c:pt>
                <c:pt idx="4807">
                  <c:v>5414.0</c:v>
                </c:pt>
                <c:pt idx="4808">
                  <c:v>5417.0</c:v>
                </c:pt>
                <c:pt idx="4809">
                  <c:v>5419.0</c:v>
                </c:pt>
                <c:pt idx="4810">
                  <c:v>5422.0</c:v>
                </c:pt>
                <c:pt idx="4811">
                  <c:v>5424.0</c:v>
                </c:pt>
                <c:pt idx="4812">
                  <c:v>5426.0</c:v>
                </c:pt>
                <c:pt idx="4813">
                  <c:v>5429.0</c:v>
                </c:pt>
                <c:pt idx="4814">
                  <c:v>5430.0</c:v>
                </c:pt>
                <c:pt idx="4815">
                  <c:v>5433.0</c:v>
                </c:pt>
                <c:pt idx="4816">
                  <c:v>5438.0</c:v>
                </c:pt>
                <c:pt idx="4817">
                  <c:v>5439.0</c:v>
                </c:pt>
                <c:pt idx="4818">
                  <c:v>5444.0</c:v>
                </c:pt>
                <c:pt idx="4819">
                  <c:v>5450.0</c:v>
                </c:pt>
                <c:pt idx="4820">
                  <c:v>5451.0</c:v>
                </c:pt>
                <c:pt idx="4821">
                  <c:v>5455.0</c:v>
                </c:pt>
                <c:pt idx="4822">
                  <c:v>5457.0</c:v>
                </c:pt>
                <c:pt idx="4823">
                  <c:v>5464.0</c:v>
                </c:pt>
                <c:pt idx="4824">
                  <c:v>5467.0</c:v>
                </c:pt>
                <c:pt idx="4825">
                  <c:v>5468.0</c:v>
                </c:pt>
                <c:pt idx="4826">
                  <c:v>5469.0</c:v>
                </c:pt>
                <c:pt idx="4827">
                  <c:v>5470.0</c:v>
                </c:pt>
                <c:pt idx="4828">
                  <c:v>5472.0</c:v>
                </c:pt>
                <c:pt idx="4829">
                  <c:v>5479.0</c:v>
                </c:pt>
                <c:pt idx="4830">
                  <c:v>5482.0</c:v>
                </c:pt>
                <c:pt idx="4831">
                  <c:v>5487.0</c:v>
                </c:pt>
                <c:pt idx="4832">
                  <c:v>5488.0</c:v>
                </c:pt>
                <c:pt idx="4833">
                  <c:v>5490.0</c:v>
                </c:pt>
                <c:pt idx="4834">
                  <c:v>5493.0</c:v>
                </c:pt>
                <c:pt idx="4835">
                  <c:v>5499.0</c:v>
                </c:pt>
                <c:pt idx="4836">
                  <c:v>5501.0</c:v>
                </c:pt>
                <c:pt idx="4837">
                  <c:v>5503.0</c:v>
                </c:pt>
                <c:pt idx="4838">
                  <c:v>5506.0</c:v>
                </c:pt>
                <c:pt idx="4839">
                  <c:v>5509.0</c:v>
                </c:pt>
                <c:pt idx="4840">
                  <c:v>5510.0</c:v>
                </c:pt>
                <c:pt idx="4841">
                  <c:v>5512.0</c:v>
                </c:pt>
                <c:pt idx="4842">
                  <c:v>5515.0</c:v>
                </c:pt>
                <c:pt idx="4843">
                  <c:v>5517.0</c:v>
                </c:pt>
                <c:pt idx="4844">
                  <c:v>5519.0</c:v>
                </c:pt>
                <c:pt idx="4845">
                  <c:v>5522.0</c:v>
                </c:pt>
                <c:pt idx="4846">
                  <c:v>5523.0</c:v>
                </c:pt>
                <c:pt idx="4847">
                  <c:v>5524.0</c:v>
                </c:pt>
                <c:pt idx="4848">
                  <c:v>5527.0</c:v>
                </c:pt>
                <c:pt idx="4849">
                  <c:v>5533.0</c:v>
                </c:pt>
                <c:pt idx="4850">
                  <c:v>5537.0</c:v>
                </c:pt>
                <c:pt idx="4851">
                  <c:v>5540.0</c:v>
                </c:pt>
                <c:pt idx="4852">
                  <c:v>5541.0</c:v>
                </c:pt>
                <c:pt idx="4853">
                  <c:v>5542.0</c:v>
                </c:pt>
                <c:pt idx="4854">
                  <c:v>5546.0</c:v>
                </c:pt>
                <c:pt idx="4855">
                  <c:v>5550.0</c:v>
                </c:pt>
                <c:pt idx="4856">
                  <c:v>5557.0</c:v>
                </c:pt>
                <c:pt idx="4857">
                  <c:v>5559.0</c:v>
                </c:pt>
                <c:pt idx="4858">
                  <c:v>5560.0</c:v>
                </c:pt>
                <c:pt idx="4859">
                  <c:v>5561.0</c:v>
                </c:pt>
                <c:pt idx="4860">
                  <c:v>5562.0</c:v>
                </c:pt>
                <c:pt idx="4861">
                  <c:v>5565.0</c:v>
                </c:pt>
                <c:pt idx="4862">
                  <c:v>5568.0</c:v>
                </c:pt>
                <c:pt idx="4863">
                  <c:v>5570.0</c:v>
                </c:pt>
                <c:pt idx="4864">
                  <c:v>5573.0</c:v>
                </c:pt>
                <c:pt idx="4865">
                  <c:v>5576.0</c:v>
                </c:pt>
                <c:pt idx="4866">
                  <c:v>5584.0</c:v>
                </c:pt>
                <c:pt idx="4867">
                  <c:v>5586.0</c:v>
                </c:pt>
                <c:pt idx="4868">
                  <c:v>5587.0</c:v>
                </c:pt>
                <c:pt idx="4869">
                  <c:v>5588.0</c:v>
                </c:pt>
                <c:pt idx="4870">
                  <c:v>5589.0</c:v>
                </c:pt>
                <c:pt idx="4871">
                  <c:v>5592.0</c:v>
                </c:pt>
                <c:pt idx="4872">
                  <c:v>5593.0</c:v>
                </c:pt>
                <c:pt idx="4873">
                  <c:v>5594.0</c:v>
                </c:pt>
                <c:pt idx="4874">
                  <c:v>5599.0</c:v>
                </c:pt>
                <c:pt idx="4875">
                  <c:v>5602.0</c:v>
                </c:pt>
                <c:pt idx="4876">
                  <c:v>5607.0</c:v>
                </c:pt>
                <c:pt idx="4877">
                  <c:v>5611.0</c:v>
                </c:pt>
                <c:pt idx="4878">
                  <c:v>5615.0</c:v>
                </c:pt>
                <c:pt idx="4879">
                  <c:v>5621.0</c:v>
                </c:pt>
                <c:pt idx="4880">
                  <c:v>5623.0</c:v>
                </c:pt>
                <c:pt idx="4881">
                  <c:v>5625.0</c:v>
                </c:pt>
                <c:pt idx="4882">
                  <c:v>5627.0</c:v>
                </c:pt>
                <c:pt idx="4883">
                  <c:v>5628.0</c:v>
                </c:pt>
                <c:pt idx="4884">
                  <c:v>5631.0</c:v>
                </c:pt>
                <c:pt idx="4885">
                  <c:v>5632.0</c:v>
                </c:pt>
                <c:pt idx="4886">
                  <c:v>5634.0</c:v>
                </c:pt>
                <c:pt idx="4887">
                  <c:v>5640.0</c:v>
                </c:pt>
                <c:pt idx="4888">
                  <c:v>5641.0</c:v>
                </c:pt>
                <c:pt idx="4889">
                  <c:v>5644.0</c:v>
                </c:pt>
                <c:pt idx="4890">
                  <c:v>5651.0</c:v>
                </c:pt>
                <c:pt idx="4891">
                  <c:v>5652.0</c:v>
                </c:pt>
                <c:pt idx="4892">
                  <c:v>5655.0</c:v>
                </c:pt>
                <c:pt idx="4893">
                  <c:v>5663.0</c:v>
                </c:pt>
                <c:pt idx="4894">
                  <c:v>5670.0</c:v>
                </c:pt>
                <c:pt idx="4895">
                  <c:v>5672.0</c:v>
                </c:pt>
                <c:pt idx="4896">
                  <c:v>5679.0</c:v>
                </c:pt>
                <c:pt idx="4897">
                  <c:v>5680.0</c:v>
                </c:pt>
                <c:pt idx="4898">
                  <c:v>5689.0</c:v>
                </c:pt>
                <c:pt idx="4899">
                  <c:v>5692.0</c:v>
                </c:pt>
                <c:pt idx="4900">
                  <c:v>5698.0</c:v>
                </c:pt>
                <c:pt idx="4901">
                  <c:v>5699.0</c:v>
                </c:pt>
                <c:pt idx="4902">
                  <c:v>5712.0</c:v>
                </c:pt>
                <c:pt idx="4903">
                  <c:v>5715.0</c:v>
                </c:pt>
                <c:pt idx="4904">
                  <c:v>5718.0</c:v>
                </c:pt>
                <c:pt idx="4905">
                  <c:v>5719.0</c:v>
                </c:pt>
                <c:pt idx="4906">
                  <c:v>5720.0</c:v>
                </c:pt>
                <c:pt idx="4907">
                  <c:v>5722.0</c:v>
                </c:pt>
                <c:pt idx="4908">
                  <c:v>5723.0</c:v>
                </c:pt>
                <c:pt idx="4909">
                  <c:v>5729.0</c:v>
                </c:pt>
                <c:pt idx="4910">
                  <c:v>5731.0</c:v>
                </c:pt>
                <c:pt idx="4911">
                  <c:v>5732.0</c:v>
                </c:pt>
                <c:pt idx="4912">
                  <c:v>5736.0</c:v>
                </c:pt>
                <c:pt idx="4913">
                  <c:v>5737.0</c:v>
                </c:pt>
                <c:pt idx="4914">
                  <c:v>5738.0</c:v>
                </c:pt>
                <c:pt idx="4915">
                  <c:v>5741.0</c:v>
                </c:pt>
                <c:pt idx="4916">
                  <c:v>5745.0</c:v>
                </c:pt>
                <c:pt idx="4917">
                  <c:v>5746.0</c:v>
                </c:pt>
                <c:pt idx="4918">
                  <c:v>5753.0</c:v>
                </c:pt>
                <c:pt idx="4919">
                  <c:v>5756.0</c:v>
                </c:pt>
                <c:pt idx="4920">
                  <c:v>5771.0</c:v>
                </c:pt>
                <c:pt idx="4921">
                  <c:v>5772.0</c:v>
                </c:pt>
                <c:pt idx="4922">
                  <c:v>5774.0</c:v>
                </c:pt>
                <c:pt idx="4923">
                  <c:v>5777.0</c:v>
                </c:pt>
                <c:pt idx="4924">
                  <c:v>5779.0</c:v>
                </c:pt>
                <c:pt idx="4925">
                  <c:v>5784.0</c:v>
                </c:pt>
                <c:pt idx="4926">
                  <c:v>5786.0</c:v>
                </c:pt>
                <c:pt idx="4927">
                  <c:v>5791.0</c:v>
                </c:pt>
                <c:pt idx="4928">
                  <c:v>5794.0</c:v>
                </c:pt>
                <c:pt idx="4929">
                  <c:v>5799.0</c:v>
                </c:pt>
                <c:pt idx="4930">
                  <c:v>5800.0</c:v>
                </c:pt>
                <c:pt idx="4931">
                  <c:v>5802.0</c:v>
                </c:pt>
                <c:pt idx="4932">
                  <c:v>5803.0</c:v>
                </c:pt>
                <c:pt idx="4933">
                  <c:v>5804.0</c:v>
                </c:pt>
                <c:pt idx="4934">
                  <c:v>5806.0</c:v>
                </c:pt>
                <c:pt idx="4935">
                  <c:v>5807.0</c:v>
                </c:pt>
                <c:pt idx="4936">
                  <c:v>5817.0</c:v>
                </c:pt>
                <c:pt idx="4937">
                  <c:v>5826.0</c:v>
                </c:pt>
                <c:pt idx="4938">
                  <c:v>5837.0</c:v>
                </c:pt>
                <c:pt idx="4939">
                  <c:v>5838.0</c:v>
                </c:pt>
                <c:pt idx="4940">
                  <c:v>5843.0</c:v>
                </c:pt>
                <c:pt idx="4941">
                  <c:v>5844.0</c:v>
                </c:pt>
                <c:pt idx="4942">
                  <c:v>5849.0</c:v>
                </c:pt>
                <c:pt idx="4943">
                  <c:v>5850.0</c:v>
                </c:pt>
                <c:pt idx="4944">
                  <c:v>5856.0</c:v>
                </c:pt>
                <c:pt idx="4945">
                  <c:v>5862.0</c:v>
                </c:pt>
                <c:pt idx="4946">
                  <c:v>5869.0</c:v>
                </c:pt>
                <c:pt idx="4947">
                  <c:v>5872.0</c:v>
                </c:pt>
                <c:pt idx="4948">
                  <c:v>5879.0</c:v>
                </c:pt>
                <c:pt idx="4949">
                  <c:v>5880.0</c:v>
                </c:pt>
                <c:pt idx="4950">
                  <c:v>5882.0</c:v>
                </c:pt>
                <c:pt idx="4951">
                  <c:v>5890.0</c:v>
                </c:pt>
                <c:pt idx="4952">
                  <c:v>5891.0</c:v>
                </c:pt>
                <c:pt idx="4953">
                  <c:v>5892.0</c:v>
                </c:pt>
                <c:pt idx="4954">
                  <c:v>5899.0</c:v>
                </c:pt>
                <c:pt idx="4955">
                  <c:v>5900.0</c:v>
                </c:pt>
                <c:pt idx="4956">
                  <c:v>5901.0</c:v>
                </c:pt>
                <c:pt idx="4957">
                  <c:v>5902.0</c:v>
                </c:pt>
                <c:pt idx="4958">
                  <c:v>5904.0</c:v>
                </c:pt>
                <c:pt idx="4959">
                  <c:v>5905.0</c:v>
                </c:pt>
                <c:pt idx="4960">
                  <c:v>5912.0</c:v>
                </c:pt>
                <c:pt idx="4961">
                  <c:v>5913.0</c:v>
                </c:pt>
                <c:pt idx="4962">
                  <c:v>5916.0</c:v>
                </c:pt>
                <c:pt idx="4963">
                  <c:v>5927.0</c:v>
                </c:pt>
                <c:pt idx="4964">
                  <c:v>5929.0</c:v>
                </c:pt>
                <c:pt idx="4965">
                  <c:v>5932.0</c:v>
                </c:pt>
                <c:pt idx="4966">
                  <c:v>5938.0</c:v>
                </c:pt>
                <c:pt idx="4967">
                  <c:v>5945.0</c:v>
                </c:pt>
                <c:pt idx="4968">
                  <c:v>5947.0</c:v>
                </c:pt>
                <c:pt idx="4969">
                  <c:v>5949.0</c:v>
                </c:pt>
                <c:pt idx="4970">
                  <c:v>5953.0</c:v>
                </c:pt>
                <c:pt idx="4971">
                  <c:v>5958.0</c:v>
                </c:pt>
                <c:pt idx="4972">
                  <c:v>5959.0</c:v>
                </c:pt>
                <c:pt idx="4973">
                  <c:v>5962.0</c:v>
                </c:pt>
                <c:pt idx="4974">
                  <c:v>5970.0</c:v>
                </c:pt>
                <c:pt idx="4975">
                  <c:v>5972.0</c:v>
                </c:pt>
                <c:pt idx="4976">
                  <c:v>5979.0</c:v>
                </c:pt>
                <c:pt idx="4977">
                  <c:v>5984.0</c:v>
                </c:pt>
                <c:pt idx="4978">
                  <c:v>5993.0</c:v>
                </c:pt>
                <c:pt idx="4979">
                  <c:v>6011.0</c:v>
                </c:pt>
                <c:pt idx="4980">
                  <c:v>6016.0</c:v>
                </c:pt>
                <c:pt idx="4981">
                  <c:v>6017.0</c:v>
                </c:pt>
                <c:pt idx="4982">
                  <c:v>6033.0</c:v>
                </c:pt>
                <c:pt idx="4983">
                  <c:v>6036.0</c:v>
                </c:pt>
                <c:pt idx="4984">
                  <c:v>6037.0</c:v>
                </c:pt>
                <c:pt idx="4985">
                  <c:v>6038.0</c:v>
                </c:pt>
                <c:pt idx="4986">
                  <c:v>6040.0</c:v>
                </c:pt>
                <c:pt idx="4987">
                  <c:v>6043.0</c:v>
                </c:pt>
                <c:pt idx="4988">
                  <c:v>6050.0</c:v>
                </c:pt>
                <c:pt idx="4989">
                  <c:v>6057.0</c:v>
                </c:pt>
                <c:pt idx="4990">
                  <c:v>6062.0</c:v>
                </c:pt>
                <c:pt idx="4991">
                  <c:v>6067.0</c:v>
                </c:pt>
                <c:pt idx="4992">
                  <c:v>6072.0</c:v>
                </c:pt>
                <c:pt idx="4993">
                  <c:v>6074.0</c:v>
                </c:pt>
                <c:pt idx="4994">
                  <c:v>6080.0</c:v>
                </c:pt>
                <c:pt idx="4995">
                  <c:v>6092.0</c:v>
                </c:pt>
                <c:pt idx="4996">
                  <c:v>6097.0</c:v>
                </c:pt>
                <c:pt idx="4997">
                  <c:v>6102.0</c:v>
                </c:pt>
                <c:pt idx="4998">
                  <c:v>6104.0</c:v>
                </c:pt>
                <c:pt idx="4999">
                  <c:v>6109.0</c:v>
                </c:pt>
                <c:pt idx="5000">
                  <c:v>6111.0</c:v>
                </c:pt>
                <c:pt idx="5001">
                  <c:v>6117.0</c:v>
                </c:pt>
                <c:pt idx="5002">
                  <c:v>6122.0</c:v>
                </c:pt>
                <c:pt idx="5003">
                  <c:v>6149.0</c:v>
                </c:pt>
                <c:pt idx="5004">
                  <c:v>6152.0</c:v>
                </c:pt>
                <c:pt idx="5005">
                  <c:v>6154.0</c:v>
                </c:pt>
                <c:pt idx="5006">
                  <c:v>6155.0</c:v>
                </c:pt>
                <c:pt idx="5007">
                  <c:v>6170.0</c:v>
                </c:pt>
                <c:pt idx="5008">
                  <c:v>6171.0</c:v>
                </c:pt>
                <c:pt idx="5009">
                  <c:v>6177.0</c:v>
                </c:pt>
                <c:pt idx="5010">
                  <c:v>6182.0</c:v>
                </c:pt>
                <c:pt idx="5011">
                  <c:v>6183.0</c:v>
                </c:pt>
                <c:pt idx="5012">
                  <c:v>6184.0</c:v>
                </c:pt>
                <c:pt idx="5013">
                  <c:v>6193.0</c:v>
                </c:pt>
                <c:pt idx="5014">
                  <c:v>6219.0</c:v>
                </c:pt>
                <c:pt idx="5015">
                  <c:v>6221.0</c:v>
                </c:pt>
                <c:pt idx="5016">
                  <c:v>6225.0</c:v>
                </c:pt>
                <c:pt idx="5017">
                  <c:v>6228.0</c:v>
                </c:pt>
                <c:pt idx="5018">
                  <c:v>6249.0</c:v>
                </c:pt>
                <c:pt idx="5019">
                  <c:v>6250.0</c:v>
                </c:pt>
                <c:pt idx="5020">
                  <c:v>6252.0</c:v>
                </c:pt>
                <c:pt idx="5021">
                  <c:v>6254.0</c:v>
                </c:pt>
                <c:pt idx="5022">
                  <c:v>6270.0</c:v>
                </c:pt>
                <c:pt idx="5023">
                  <c:v>6293.0</c:v>
                </c:pt>
                <c:pt idx="5024">
                  <c:v>6296.0</c:v>
                </c:pt>
                <c:pt idx="5025">
                  <c:v>6316.0</c:v>
                </c:pt>
                <c:pt idx="5026">
                  <c:v>6328.0</c:v>
                </c:pt>
                <c:pt idx="5027">
                  <c:v>6339.0</c:v>
                </c:pt>
                <c:pt idx="5028">
                  <c:v>6347.0</c:v>
                </c:pt>
                <c:pt idx="5029">
                  <c:v>6356.0</c:v>
                </c:pt>
                <c:pt idx="5030">
                  <c:v>6363.0</c:v>
                </c:pt>
                <c:pt idx="5031">
                  <c:v>6366.0</c:v>
                </c:pt>
                <c:pt idx="5032">
                  <c:v>6402.0</c:v>
                </c:pt>
                <c:pt idx="5033">
                  <c:v>6407.0</c:v>
                </c:pt>
                <c:pt idx="5034">
                  <c:v>6409.0</c:v>
                </c:pt>
                <c:pt idx="5035">
                  <c:v>6413.0</c:v>
                </c:pt>
                <c:pt idx="5036">
                  <c:v>6429.0</c:v>
                </c:pt>
                <c:pt idx="5037">
                  <c:v>6435.0</c:v>
                </c:pt>
                <c:pt idx="5038">
                  <c:v>6436.0</c:v>
                </c:pt>
                <c:pt idx="5039">
                  <c:v>6439.0</c:v>
                </c:pt>
                <c:pt idx="5040">
                  <c:v>6440.0</c:v>
                </c:pt>
                <c:pt idx="5041">
                  <c:v>6446.0</c:v>
                </c:pt>
                <c:pt idx="5042">
                  <c:v>6451.0</c:v>
                </c:pt>
                <c:pt idx="5043">
                  <c:v>6455.0</c:v>
                </c:pt>
                <c:pt idx="5044">
                  <c:v>6473.0</c:v>
                </c:pt>
                <c:pt idx="5045">
                  <c:v>6477.0</c:v>
                </c:pt>
                <c:pt idx="5046">
                  <c:v>6479.0</c:v>
                </c:pt>
                <c:pt idx="5047">
                  <c:v>6493.0</c:v>
                </c:pt>
                <c:pt idx="5048">
                  <c:v>6494.0</c:v>
                </c:pt>
                <c:pt idx="5049">
                  <c:v>6496.0</c:v>
                </c:pt>
                <c:pt idx="5050">
                  <c:v>6514.0</c:v>
                </c:pt>
                <c:pt idx="5051">
                  <c:v>6515.0</c:v>
                </c:pt>
                <c:pt idx="5052">
                  <c:v>6516.0</c:v>
                </c:pt>
                <c:pt idx="5053">
                  <c:v>6520.0</c:v>
                </c:pt>
                <c:pt idx="5054">
                  <c:v>6528.0</c:v>
                </c:pt>
                <c:pt idx="5055">
                  <c:v>6529.0</c:v>
                </c:pt>
                <c:pt idx="5056">
                  <c:v>6536.0</c:v>
                </c:pt>
                <c:pt idx="5057">
                  <c:v>6544.0</c:v>
                </c:pt>
                <c:pt idx="5058">
                  <c:v>6547.0</c:v>
                </c:pt>
                <c:pt idx="5059">
                  <c:v>6548.0</c:v>
                </c:pt>
                <c:pt idx="5060">
                  <c:v>6554.0</c:v>
                </c:pt>
                <c:pt idx="5061">
                  <c:v>6559.0</c:v>
                </c:pt>
                <c:pt idx="5062">
                  <c:v>6565.0</c:v>
                </c:pt>
                <c:pt idx="5063">
                  <c:v>6583.0</c:v>
                </c:pt>
                <c:pt idx="5064">
                  <c:v>6587.0</c:v>
                </c:pt>
                <c:pt idx="5065">
                  <c:v>6598.0</c:v>
                </c:pt>
                <c:pt idx="5066">
                  <c:v>6604.0</c:v>
                </c:pt>
                <c:pt idx="5067">
                  <c:v>6609.0</c:v>
                </c:pt>
                <c:pt idx="5068">
                  <c:v>6611.0</c:v>
                </c:pt>
                <c:pt idx="5069">
                  <c:v>6623.0</c:v>
                </c:pt>
                <c:pt idx="5070">
                  <c:v>6631.0</c:v>
                </c:pt>
                <c:pt idx="5071">
                  <c:v>6633.0</c:v>
                </c:pt>
                <c:pt idx="5072">
                  <c:v>6640.0</c:v>
                </c:pt>
                <c:pt idx="5073">
                  <c:v>6643.0</c:v>
                </c:pt>
                <c:pt idx="5074">
                  <c:v>6647.0</c:v>
                </c:pt>
                <c:pt idx="5075">
                  <c:v>6662.0</c:v>
                </c:pt>
                <c:pt idx="5076">
                  <c:v>6663.0</c:v>
                </c:pt>
                <c:pt idx="5077">
                  <c:v>6666.0</c:v>
                </c:pt>
                <c:pt idx="5078">
                  <c:v>6675.0</c:v>
                </c:pt>
                <c:pt idx="5079">
                  <c:v>6686.0</c:v>
                </c:pt>
                <c:pt idx="5080">
                  <c:v>6689.0</c:v>
                </c:pt>
                <c:pt idx="5081">
                  <c:v>6695.0</c:v>
                </c:pt>
                <c:pt idx="5082">
                  <c:v>6703.0</c:v>
                </c:pt>
                <c:pt idx="5083">
                  <c:v>6719.0</c:v>
                </c:pt>
                <c:pt idx="5084">
                  <c:v>6760.0</c:v>
                </c:pt>
                <c:pt idx="5085">
                  <c:v>6764.0</c:v>
                </c:pt>
                <c:pt idx="5086">
                  <c:v>6774.0</c:v>
                </c:pt>
                <c:pt idx="5087">
                  <c:v>6793.0</c:v>
                </c:pt>
                <c:pt idx="5088">
                  <c:v>6794.0</c:v>
                </c:pt>
                <c:pt idx="5089">
                  <c:v>6795.0</c:v>
                </c:pt>
                <c:pt idx="5090">
                  <c:v>6798.0</c:v>
                </c:pt>
                <c:pt idx="5091">
                  <c:v>6800.0</c:v>
                </c:pt>
                <c:pt idx="5092">
                  <c:v>6802.0</c:v>
                </c:pt>
                <c:pt idx="5093">
                  <c:v>6820.0</c:v>
                </c:pt>
                <c:pt idx="5094">
                  <c:v>6821.0</c:v>
                </c:pt>
                <c:pt idx="5095">
                  <c:v>6827.0</c:v>
                </c:pt>
                <c:pt idx="5096">
                  <c:v>6833.0</c:v>
                </c:pt>
                <c:pt idx="5097">
                  <c:v>6834.0</c:v>
                </c:pt>
                <c:pt idx="5098">
                  <c:v>6844.0</c:v>
                </c:pt>
                <c:pt idx="5099">
                  <c:v>6846.0</c:v>
                </c:pt>
                <c:pt idx="5100">
                  <c:v>6855.0</c:v>
                </c:pt>
                <c:pt idx="5101">
                  <c:v>6857.0</c:v>
                </c:pt>
                <c:pt idx="5102">
                  <c:v>6859.0</c:v>
                </c:pt>
                <c:pt idx="5103">
                  <c:v>6873.0</c:v>
                </c:pt>
                <c:pt idx="5104">
                  <c:v>6876.0</c:v>
                </c:pt>
                <c:pt idx="5105">
                  <c:v>6884.0</c:v>
                </c:pt>
                <c:pt idx="5106">
                  <c:v>6891.0</c:v>
                </c:pt>
                <c:pt idx="5107">
                  <c:v>6943.0</c:v>
                </c:pt>
                <c:pt idx="5108">
                  <c:v>6955.0</c:v>
                </c:pt>
                <c:pt idx="5109">
                  <c:v>6958.0</c:v>
                </c:pt>
                <c:pt idx="5110">
                  <c:v>6962.0</c:v>
                </c:pt>
                <c:pt idx="5111">
                  <c:v>6963.0</c:v>
                </c:pt>
                <c:pt idx="5112">
                  <c:v>6982.0</c:v>
                </c:pt>
                <c:pt idx="5113">
                  <c:v>7007.0</c:v>
                </c:pt>
                <c:pt idx="5114">
                  <c:v>7008.0</c:v>
                </c:pt>
                <c:pt idx="5115">
                  <c:v>7030.0</c:v>
                </c:pt>
                <c:pt idx="5116">
                  <c:v>7039.0</c:v>
                </c:pt>
                <c:pt idx="5117">
                  <c:v>7050.0</c:v>
                </c:pt>
                <c:pt idx="5118">
                  <c:v>7053.0</c:v>
                </c:pt>
                <c:pt idx="5119">
                  <c:v>7079.0</c:v>
                </c:pt>
                <c:pt idx="5120">
                  <c:v>7087.0</c:v>
                </c:pt>
                <c:pt idx="5121">
                  <c:v>7127.0</c:v>
                </c:pt>
                <c:pt idx="5122">
                  <c:v>7142.0</c:v>
                </c:pt>
                <c:pt idx="5123">
                  <c:v>7148.0</c:v>
                </c:pt>
                <c:pt idx="5124">
                  <c:v>7153.0</c:v>
                </c:pt>
                <c:pt idx="5125">
                  <c:v>7156.0</c:v>
                </c:pt>
                <c:pt idx="5126">
                  <c:v>7166.0</c:v>
                </c:pt>
                <c:pt idx="5127">
                  <c:v>7170.0</c:v>
                </c:pt>
                <c:pt idx="5128">
                  <c:v>7176.0</c:v>
                </c:pt>
                <c:pt idx="5129">
                  <c:v>7185.0</c:v>
                </c:pt>
                <c:pt idx="5130">
                  <c:v>7224.0</c:v>
                </c:pt>
                <c:pt idx="5131">
                  <c:v>7237.0</c:v>
                </c:pt>
                <c:pt idx="5132">
                  <c:v>7244.0</c:v>
                </c:pt>
                <c:pt idx="5133">
                  <c:v>7281.0</c:v>
                </c:pt>
                <c:pt idx="5134">
                  <c:v>7288.0</c:v>
                </c:pt>
                <c:pt idx="5135">
                  <c:v>7301.0</c:v>
                </c:pt>
                <c:pt idx="5136">
                  <c:v>7310.0</c:v>
                </c:pt>
                <c:pt idx="5137">
                  <c:v>7316.0</c:v>
                </c:pt>
                <c:pt idx="5138">
                  <c:v>7318.0</c:v>
                </c:pt>
                <c:pt idx="5139">
                  <c:v>7321.0</c:v>
                </c:pt>
                <c:pt idx="5140">
                  <c:v>7331.0</c:v>
                </c:pt>
                <c:pt idx="5141">
                  <c:v>7369.0</c:v>
                </c:pt>
                <c:pt idx="5142">
                  <c:v>7380.0</c:v>
                </c:pt>
                <c:pt idx="5143">
                  <c:v>7405.0</c:v>
                </c:pt>
                <c:pt idx="5144">
                  <c:v>7409.0</c:v>
                </c:pt>
                <c:pt idx="5145">
                  <c:v>7440.0</c:v>
                </c:pt>
                <c:pt idx="5146">
                  <c:v>7447.0</c:v>
                </c:pt>
                <c:pt idx="5147">
                  <c:v>7460.0</c:v>
                </c:pt>
                <c:pt idx="5148">
                  <c:v>7562.0</c:v>
                </c:pt>
                <c:pt idx="5149">
                  <c:v>7576.0</c:v>
                </c:pt>
                <c:pt idx="5150">
                  <c:v>7578.0</c:v>
                </c:pt>
                <c:pt idx="5151">
                  <c:v>7583.0</c:v>
                </c:pt>
                <c:pt idx="5152">
                  <c:v>7585.0</c:v>
                </c:pt>
                <c:pt idx="5153">
                  <c:v>7589.0</c:v>
                </c:pt>
                <c:pt idx="5154">
                  <c:v>7598.0</c:v>
                </c:pt>
                <c:pt idx="5155">
                  <c:v>7632.0</c:v>
                </c:pt>
                <c:pt idx="5156">
                  <c:v>7644.0</c:v>
                </c:pt>
                <c:pt idx="5157">
                  <c:v>7676.0</c:v>
                </c:pt>
                <c:pt idx="5158">
                  <c:v>7684.0</c:v>
                </c:pt>
                <c:pt idx="5159">
                  <c:v>7707.0</c:v>
                </c:pt>
                <c:pt idx="5160">
                  <c:v>7778.0</c:v>
                </c:pt>
                <c:pt idx="5161">
                  <c:v>7783.0</c:v>
                </c:pt>
                <c:pt idx="5162">
                  <c:v>7796.0</c:v>
                </c:pt>
                <c:pt idx="5163">
                  <c:v>7798.0</c:v>
                </c:pt>
                <c:pt idx="5164">
                  <c:v>7813.0</c:v>
                </c:pt>
                <c:pt idx="5165">
                  <c:v>7829.0</c:v>
                </c:pt>
                <c:pt idx="5166">
                  <c:v>7833.0</c:v>
                </c:pt>
                <c:pt idx="5167">
                  <c:v>7855.0</c:v>
                </c:pt>
                <c:pt idx="5168">
                  <c:v>7885.0</c:v>
                </c:pt>
                <c:pt idx="5169">
                  <c:v>7901.0</c:v>
                </c:pt>
                <c:pt idx="5170">
                  <c:v>7921.0</c:v>
                </c:pt>
                <c:pt idx="5171">
                  <c:v>7995.0</c:v>
                </c:pt>
                <c:pt idx="5172">
                  <c:v>8014.0</c:v>
                </c:pt>
                <c:pt idx="5173">
                  <c:v>8039.0</c:v>
                </c:pt>
                <c:pt idx="5174">
                  <c:v>8096.0</c:v>
                </c:pt>
                <c:pt idx="5175">
                  <c:v>8098.0</c:v>
                </c:pt>
                <c:pt idx="5176">
                  <c:v>8147.0</c:v>
                </c:pt>
              </c:numCache>
            </c:numRef>
          </c:xVal>
          <c:yVal>
            <c:numRef>
              <c:f>Sheet4!$M:$M</c:f>
              <c:numCache>
                <c:formatCode>General</c:formatCode>
                <c:ptCount val="1048576"/>
                <c:pt idx="0" formatCode="0.00E+00">
                  <c:v>0.000970951532501851</c:v>
                </c:pt>
                <c:pt idx="1">
                  <c:v>0.00101099077095553</c:v>
                </c:pt>
                <c:pt idx="2" formatCode="0.00E+00">
                  <c:v>0.000970951532501851</c:v>
                </c:pt>
                <c:pt idx="3">
                  <c:v>0.0012812556305179</c:v>
                </c:pt>
                <c:pt idx="4">
                  <c:v>0.00111108886708974</c:v>
                </c:pt>
                <c:pt idx="5">
                  <c:v>0.00108105943824948</c:v>
                </c:pt>
                <c:pt idx="6">
                  <c:v>0.00102100058056895</c:v>
                </c:pt>
                <c:pt idx="7">
                  <c:v>0.00116113791515685</c:v>
                </c:pt>
                <c:pt idx="8" formatCode="0.00E+00">
                  <c:v>0.000830814197913955</c:v>
                </c:pt>
                <c:pt idx="9" formatCode="0.00E+00">
                  <c:v>0.000980961342115273</c:v>
                </c:pt>
                <c:pt idx="10">
                  <c:v>0.00104102019979579</c:v>
                </c:pt>
                <c:pt idx="11" formatCode="0.00E+00">
                  <c:v>0.000970951532501851</c:v>
                </c:pt>
                <c:pt idx="12">
                  <c:v>0.00100098096134211</c:v>
                </c:pt>
                <c:pt idx="13">
                  <c:v>0.00100098096134211</c:v>
                </c:pt>
                <c:pt idx="14" formatCode="0.00E+00">
                  <c:v>0.00096094172288843</c:v>
                </c:pt>
                <c:pt idx="15">
                  <c:v>0.00116113791515685</c:v>
                </c:pt>
                <c:pt idx="16" formatCode="0.00E+00">
                  <c:v>0.00096094172288843</c:v>
                </c:pt>
                <c:pt idx="17" formatCode="0.00E+00">
                  <c:v>0.000900882865207903</c:v>
                </c:pt>
                <c:pt idx="18">
                  <c:v>0.00107104962863606</c:v>
                </c:pt>
                <c:pt idx="19" formatCode="0.00E+00">
                  <c:v>0.000910892674821324</c:v>
                </c:pt>
                <c:pt idx="20">
                  <c:v>0.00100098096134211</c:v>
                </c:pt>
                <c:pt idx="21">
                  <c:v>0.00105103000940922</c:v>
                </c:pt>
                <c:pt idx="22" formatCode="0.00E+00">
                  <c:v>0.000900882865207903</c:v>
                </c:pt>
                <c:pt idx="23">
                  <c:v>0.00104102019979579</c:v>
                </c:pt>
                <c:pt idx="24" formatCode="0.00E+00">
                  <c:v>0.000730716101779744</c:v>
                </c:pt>
                <c:pt idx="25">
                  <c:v>0.00104102019979579</c:v>
                </c:pt>
                <c:pt idx="26">
                  <c:v>0.00101099077095553</c:v>
                </c:pt>
                <c:pt idx="27" formatCode="0.00E+00">
                  <c:v>0.000910892674821324</c:v>
                </c:pt>
                <c:pt idx="28" formatCode="0.00E+00">
                  <c:v>0.000930912294048167</c:v>
                </c:pt>
                <c:pt idx="29" formatCode="0.00E+00">
                  <c:v>1.00098096134211E-5</c:v>
                </c:pt>
                <c:pt idx="30" formatCode="0.00E+00">
                  <c:v>0.000920902484434746</c:v>
                </c:pt>
                <c:pt idx="31" formatCode="0.00E+00">
                  <c:v>0.000920902484434746</c:v>
                </c:pt>
                <c:pt idx="32">
                  <c:v>0.00100098096134211</c:v>
                </c:pt>
                <c:pt idx="33" formatCode="0.00E+00">
                  <c:v>0.000900882865207903</c:v>
                </c:pt>
                <c:pt idx="34" formatCode="0.00E+00">
                  <c:v>0.000750735721006586</c:v>
                </c:pt>
                <c:pt idx="35">
                  <c:v>0.00100098096134211</c:v>
                </c:pt>
                <c:pt idx="36">
                  <c:v>0.00114111829593001</c:v>
                </c:pt>
                <c:pt idx="37" formatCode="0.00E+00">
                  <c:v>0.00096094172288843</c:v>
                </c:pt>
                <c:pt idx="38" formatCode="0.00E+00">
                  <c:v>0.00087085343636764</c:v>
                </c:pt>
                <c:pt idx="39">
                  <c:v>0.00105103000940922</c:v>
                </c:pt>
                <c:pt idx="40">
                  <c:v>0.00105103000940922</c:v>
                </c:pt>
                <c:pt idx="41">
                  <c:v>0.00107104962863606</c:v>
                </c:pt>
                <c:pt idx="42" formatCode="0.00E+00">
                  <c:v>0.000920902484434746</c:v>
                </c:pt>
                <c:pt idx="43" formatCode="0.00E+00">
                  <c:v>0.000890873055594482</c:v>
                </c:pt>
                <c:pt idx="44">
                  <c:v>0.00106103981902264</c:v>
                </c:pt>
                <c:pt idx="45" formatCode="0.00E+00">
                  <c:v>0.000920902484434746</c:v>
                </c:pt>
                <c:pt idx="46">
                  <c:v>0.00103101039018237</c:v>
                </c:pt>
                <c:pt idx="47" formatCode="0.00E+00">
                  <c:v>0.000970951532501851</c:v>
                </c:pt>
                <c:pt idx="48">
                  <c:v>0.00104102019979579</c:v>
                </c:pt>
                <c:pt idx="49" formatCode="0.00E+00">
                  <c:v>0.000930912294048167</c:v>
                </c:pt>
                <c:pt idx="50" formatCode="0.00E+00">
                  <c:v>0.000970951532501851</c:v>
                </c:pt>
                <c:pt idx="51">
                  <c:v>0.00113110848631659</c:v>
                </c:pt>
                <c:pt idx="52" formatCode="0.00E+00">
                  <c:v>0.000900882865207903</c:v>
                </c:pt>
                <c:pt idx="53" formatCode="0.00E+00">
                  <c:v>0.000950931913275009</c:v>
                </c:pt>
                <c:pt idx="54">
                  <c:v>0.00102100058056895</c:v>
                </c:pt>
                <c:pt idx="55" formatCode="0.00E+00">
                  <c:v>0.000800784769073692</c:v>
                </c:pt>
                <c:pt idx="56">
                  <c:v>0.00119116734399711</c:v>
                </c:pt>
                <c:pt idx="57">
                  <c:v>0.00101099077095553</c:v>
                </c:pt>
                <c:pt idx="58" formatCode="0.00E+00">
                  <c:v>0.000950931913275009</c:v>
                </c:pt>
                <c:pt idx="59" formatCode="0.00E+00">
                  <c:v>0.000840824007527376</c:v>
                </c:pt>
                <c:pt idx="60" formatCode="0.00E+00">
                  <c:v>0.000970951532501851</c:v>
                </c:pt>
                <c:pt idx="61" formatCode="0.00E+00">
                  <c:v>0.000790774959460271</c:v>
                </c:pt>
                <c:pt idx="62" formatCode="0.00E+00">
                  <c:v>0.000940922103661588</c:v>
                </c:pt>
                <c:pt idx="63" formatCode="0.00E+00">
                  <c:v>0.000930912294048167</c:v>
                </c:pt>
                <c:pt idx="64" formatCode="0.00E+00">
                  <c:v>1.00098096134211E-5</c:v>
                </c:pt>
                <c:pt idx="65" formatCode="0.00E+00">
                  <c:v>0.000860843626754219</c:v>
                </c:pt>
                <c:pt idx="66">
                  <c:v>0.00112109867670316</c:v>
                </c:pt>
                <c:pt idx="67" formatCode="0.00E+00">
                  <c:v>0.000890873055594482</c:v>
                </c:pt>
                <c:pt idx="68" formatCode="0.00E+00">
                  <c:v>0.000890873055594482</c:v>
                </c:pt>
                <c:pt idx="69" formatCode="0.00E+00">
                  <c:v>0.00087085343636764</c:v>
                </c:pt>
                <c:pt idx="70">
                  <c:v>0.00100098096134211</c:v>
                </c:pt>
                <c:pt idx="71" formatCode="0.00E+00">
                  <c:v>0.000840824007527376</c:v>
                </c:pt>
                <c:pt idx="72" formatCode="0.00E+00">
                  <c:v>0.00087085343636764</c:v>
                </c:pt>
                <c:pt idx="73" formatCode="0.00E+00">
                  <c:v>0.000830814197913955</c:v>
                </c:pt>
                <c:pt idx="74" formatCode="0.00E+00">
                  <c:v>0.000900882865207903</c:v>
                </c:pt>
                <c:pt idx="75" formatCode="0.00E+00">
                  <c:v>0.000990971151728694</c:v>
                </c:pt>
                <c:pt idx="76" formatCode="0.00E+00">
                  <c:v>0.000750735721006586</c:v>
                </c:pt>
                <c:pt idx="77" formatCode="0.00E+00">
                  <c:v>1.00098096134211E-5</c:v>
                </c:pt>
                <c:pt idx="78" formatCode="0.00E+00">
                  <c:v>0.000840824007527376</c:v>
                </c:pt>
                <c:pt idx="79" formatCode="0.00E+00">
                  <c:v>0.000850833817140798</c:v>
                </c:pt>
                <c:pt idx="80" formatCode="0.00E+00">
                  <c:v>0.000830814197913955</c:v>
                </c:pt>
                <c:pt idx="81">
                  <c:v>0.00100098096134211</c:v>
                </c:pt>
                <c:pt idx="82" formatCode="0.00E+00">
                  <c:v>0.00096094172288843</c:v>
                </c:pt>
                <c:pt idx="83" formatCode="0.00E+00">
                  <c:v>0.000710696482552901</c:v>
                </c:pt>
                <c:pt idx="84" formatCode="0.00E+00">
                  <c:v>0.000800784769073692</c:v>
                </c:pt>
                <c:pt idx="85" formatCode="0.00E+00">
                  <c:v>0.000910892674821324</c:v>
                </c:pt>
                <c:pt idx="86" formatCode="0.00E+00">
                  <c:v>0.000900882865207903</c:v>
                </c:pt>
                <c:pt idx="87" formatCode="0.00E+00">
                  <c:v>0.000810794578687113</c:v>
                </c:pt>
                <c:pt idx="88" formatCode="0.00E+00">
                  <c:v>0.000780765149846849</c:v>
                </c:pt>
                <c:pt idx="89">
                  <c:v>0.00104102019979579</c:v>
                </c:pt>
                <c:pt idx="90">
                  <c:v>0.00100098096134211</c:v>
                </c:pt>
                <c:pt idx="91" formatCode="0.00E+00">
                  <c:v>0.000740725911393165</c:v>
                </c:pt>
                <c:pt idx="92">
                  <c:v>0.0010910692478629</c:v>
                </c:pt>
                <c:pt idx="93" formatCode="0.00E+00">
                  <c:v>0.000880863245981061</c:v>
                </c:pt>
                <c:pt idx="94" formatCode="0.00E+00">
                  <c:v>0.000690676863326059</c:v>
                </c:pt>
                <c:pt idx="95">
                  <c:v>0.00104102019979579</c:v>
                </c:pt>
                <c:pt idx="96" formatCode="0.00E+00">
                  <c:v>0.000800784769073692</c:v>
                </c:pt>
                <c:pt idx="97" formatCode="0.00E+00">
                  <c:v>1.00098096134211E-5</c:v>
                </c:pt>
                <c:pt idx="98" formatCode="0.00E+00">
                  <c:v>0.000950931913275009</c:v>
                </c:pt>
                <c:pt idx="99" formatCode="0.00E+00">
                  <c:v>0.000810794578687113</c:v>
                </c:pt>
                <c:pt idx="100" formatCode="0.00E+00">
                  <c:v>0.000920902484434746</c:v>
                </c:pt>
                <c:pt idx="101" formatCode="0.00E+00">
                  <c:v>0.000900882865207903</c:v>
                </c:pt>
                <c:pt idx="102" formatCode="0.00E+00">
                  <c:v>0.000940922103661588</c:v>
                </c:pt>
                <c:pt idx="103" formatCode="0.00E+00">
                  <c:v>0.000820804388300534</c:v>
                </c:pt>
                <c:pt idx="104" formatCode="0.00E+00">
                  <c:v>0.000780765149846849</c:v>
                </c:pt>
                <c:pt idx="105" formatCode="0.00E+00">
                  <c:v>0.000830814197913955</c:v>
                </c:pt>
                <c:pt idx="106" formatCode="0.00E+00">
                  <c:v>0.00096094172288843</c:v>
                </c:pt>
                <c:pt idx="107" formatCode="0.00E+00">
                  <c:v>0.00096094172288843</c:v>
                </c:pt>
                <c:pt idx="108" formatCode="0.00E+00">
                  <c:v>0.000880863245981061</c:v>
                </c:pt>
                <c:pt idx="109" formatCode="0.00E+00">
                  <c:v>0.000820804388300534</c:v>
                </c:pt>
                <c:pt idx="110">
                  <c:v>0.00101099077095553</c:v>
                </c:pt>
                <c:pt idx="111" formatCode="0.00E+00">
                  <c:v>0.000730716101779744</c:v>
                </c:pt>
                <c:pt idx="112" formatCode="0.00E+00">
                  <c:v>0.000940922103661588</c:v>
                </c:pt>
                <c:pt idx="113" formatCode="0.00E+00">
                  <c:v>0.000920902484434746</c:v>
                </c:pt>
                <c:pt idx="114" formatCode="0.00E+00">
                  <c:v>0.000800784769073692</c:v>
                </c:pt>
                <c:pt idx="115" formatCode="0.00E+00">
                  <c:v>0.000800784769073692</c:v>
                </c:pt>
                <c:pt idx="116" formatCode="0.00E+00">
                  <c:v>0.000880863245981061</c:v>
                </c:pt>
                <c:pt idx="117" formatCode="0.00E+00">
                  <c:v>0.000840824007527376</c:v>
                </c:pt>
                <c:pt idx="118" formatCode="0.00E+00">
                  <c:v>0.000810794578687113</c:v>
                </c:pt>
                <c:pt idx="119" formatCode="0.00E+00">
                  <c:v>0.000990971151728694</c:v>
                </c:pt>
                <c:pt idx="120" formatCode="0.00E+00">
                  <c:v>0.000830814197913955</c:v>
                </c:pt>
                <c:pt idx="121" formatCode="0.00E+00">
                  <c:v>0.000720706292166323</c:v>
                </c:pt>
                <c:pt idx="122" formatCode="0.00E+00">
                  <c:v>0.000890873055594482</c:v>
                </c:pt>
                <c:pt idx="123" formatCode="0.00E+00">
                  <c:v>0.000820804388300534</c:v>
                </c:pt>
                <c:pt idx="124" formatCode="0.00E+00">
                  <c:v>0.000940922103661588</c:v>
                </c:pt>
                <c:pt idx="125" formatCode="0.00E+00">
                  <c:v>0.000690676863326059</c:v>
                </c:pt>
                <c:pt idx="126" formatCode="0.00E+00">
                  <c:v>0.000800784769073692</c:v>
                </c:pt>
                <c:pt idx="127" formatCode="0.00E+00">
                  <c:v>0.000790774959460271</c:v>
                </c:pt>
                <c:pt idx="128" formatCode="0.00E+00">
                  <c:v>0.000780765149846849</c:v>
                </c:pt>
                <c:pt idx="129" formatCode="0.00E+00">
                  <c:v>0.000880863245981061</c:v>
                </c:pt>
                <c:pt idx="130" formatCode="0.00E+00">
                  <c:v>0.000850833817140798</c:v>
                </c:pt>
                <c:pt idx="131" formatCode="0.00E+00">
                  <c:v>0.000910892674821324</c:v>
                </c:pt>
                <c:pt idx="132" formatCode="0.00E+00">
                  <c:v>0.000860843626754219</c:v>
                </c:pt>
                <c:pt idx="133" formatCode="0.00E+00">
                  <c:v>0.000920902484434746</c:v>
                </c:pt>
                <c:pt idx="134" formatCode="0.00E+00">
                  <c:v>0.000920902484434746</c:v>
                </c:pt>
                <c:pt idx="135" formatCode="0.00E+00">
                  <c:v>0.000760745530620007</c:v>
                </c:pt>
                <c:pt idx="136" formatCode="0.00E+00">
                  <c:v>0.000990971151728694</c:v>
                </c:pt>
                <c:pt idx="137" formatCode="0.00E+00">
                  <c:v>0.000930912294048167</c:v>
                </c:pt>
                <c:pt idx="138" formatCode="0.00E+00">
                  <c:v>0.000800784769073692</c:v>
                </c:pt>
                <c:pt idx="139" formatCode="0.00E+00">
                  <c:v>0.000850833817140798</c:v>
                </c:pt>
                <c:pt idx="140" formatCode="0.00E+00">
                  <c:v>0.000760745530620007</c:v>
                </c:pt>
                <c:pt idx="141" formatCode="0.00E+00">
                  <c:v>0.000860843626754219</c:v>
                </c:pt>
                <c:pt idx="142" formatCode="0.00E+00">
                  <c:v>0.000930912294048167</c:v>
                </c:pt>
                <c:pt idx="143" formatCode="0.00E+00">
                  <c:v>0.000770755340233428</c:v>
                </c:pt>
                <c:pt idx="144" formatCode="0.00E+00">
                  <c:v>0.000890873055594482</c:v>
                </c:pt>
                <c:pt idx="145" formatCode="0.00E+00">
                  <c:v>0.000650637624872374</c:v>
                </c:pt>
                <c:pt idx="146" formatCode="0.00E+00">
                  <c:v>0.000900882865207903</c:v>
                </c:pt>
                <c:pt idx="147" formatCode="0.00E+00">
                  <c:v>0.00087085343636764</c:v>
                </c:pt>
                <c:pt idx="148" formatCode="0.00E+00">
                  <c:v>0.000710696482552901</c:v>
                </c:pt>
                <c:pt idx="149" formatCode="0.00E+00">
                  <c:v>0.000880863245981061</c:v>
                </c:pt>
                <c:pt idx="150" formatCode="0.00E+00">
                  <c:v>0.000970951532501851</c:v>
                </c:pt>
                <c:pt idx="151" formatCode="0.00E+00">
                  <c:v>0.000730716101779744</c:v>
                </c:pt>
                <c:pt idx="152" formatCode="0.00E+00">
                  <c:v>0.000770755340233428</c:v>
                </c:pt>
                <c:pt idx="153" formatCode="0.00E+00">
                  <c:v>1.00098096134211E-5</c:v>
                </c:pt>
                <c:pt idx="154">
                  <c:v>0.00100098096134211</c:v>
                </c:pt>
                <c:pt idx="155">
                  <c:v>0.00101099077095553</c:v>
                </c:pt>
                <c:pt idx="156" formatCode="0.00E+00">
                  <c:v>0.000840824007527376</c:v>
                </c:pt>
                <c:pt idx="157">
                  <c:v>0.00101099077095553</c:v>
                </c:pt>
                <c:pt idx="158" formatCode="0.00E+00">
                  <c:v>0.000840824007527376</c:v>
                </c:pt>
                <c:pt idx="159" formatCode="0.00E+00">
                  <c:v>0.000760745530620007</c:v>
                </c:pt>
                <c:pt idx="160" formatCode="0.00E+00">
                  <c:v>0.000860843626754219</c:v>
                </c:pt>
                <c:pt idx="161" formatCode="0.00E+00">
                  <c:v>0.000660647434485796</c:v>
                </c:pt>
                <c:pt idx="162" formatCode="0.00E+00">
                  <c:v>0.000860843626754219</c:v>
                </c:pt>
                <c:pt idx="163" formatCode="0.00E+00">
                  <c:v>0.000770755340233428</c:v>
                </c:pt>
                <c:pt idx="164" formatCode="0.00E+00">
                  <c:v>0.000760745530620007</c:v>
                </c:pt>
                <c:pt idx="165" formatCode="0.00E+00">
                  <c:v>0.000760745530620007</c:v>
                </c:pt>
                <c:pt idx="166" formatCode="0.00E+00">
                  <c:v>0.00096094172288843</c:v>
                </c:pt>
                <c:pt idx="167" formatCode="0.00E+00">
                  <c:v>0.000730716101779744</c:v>
                </c:pt>
                <c:pt idx="168" formatCode="0.00E+00">
                  <c:v>0.000850833817140798</c:v>
                </c:pt>
                <c:pt idx="169" formatCode="0.00E+00">
                  <c:v>0.000880863245981061</c:v>
                </c:pt>
                <c:pt idx="170" formatCode="0.00E+00">
                  <c:v>0.000900882865207903</c:v>
                </c:pt>
                <c:pt idx="171" formatCode="0.00E+00">
                  <c:v>0.000730716101779744</c:v>
                </c:pt>
                <c:pt idx="172" formatCode="0.00E+00">
                  <c:v>1.00098096134211E-5</c:v>
                </c:pt>
                <c:pt idx="173" formatCode="0.00E+00">
                  <c:v>0.000770755340233428</c:v>
                </c:pt>
                <c:pt idx="174" formatCode="0.00E+00">
                  <c:v>0.000970951532501851</c:v>
                </c:pt>
                <c:pt idx="175" formatCode="0.00E+00">
                  <c:v>0.000920902484434746</c:v>
                </c:pt>
                <c:pt idx="176" formatCode="0.00E+00">
                  <c:v>0.000850833817140798</c:v>
                </c:pt>
                <c:pt idx="177" formatCode="0.00E+00">
                  <c:v>0.000740725911393165</c:v>
                </c:pt>
                <c:pt idx="178" formatCode="0.00E+00">
                  <c:v>0.000780765149846849</c:v>
                </c:pt>
                <c:pt idx="179" formatCode="0.00E+00">
                  <c:v>0.000930912294048167</c:v>
                </c:pt>
                <c:pt idx="180" formatCode="0.00E+00">
                  <c:v>0.000880863245981061</c:v>
                </c:pt>
                <c:pt idx="181" formatCode="0.00E+00">
                  <c:v>0.000940922103661588</c:v>
                </c:pt>
                <c:pt idx="182" formatCode="0.00E+00">
                  <c:v>0.00070068667293948</c:v>
                </c:pt>
                <c:pt idx="183" formatCode="0.00E+00">
                  <c:v>0.000680667053712638</c:v>
                </c:pt>
                <c:pt idx="184" formatCode="0.00E+00">
                  <c:v>0.000920902484434746</c:v>
                </c:pt>
                <c:pt idx="185" formatCode="0.00E+00">
                  <c:v>0.000850833817140798</c:v>
                </c:pt>
                <c:pt idx="186" formatCode="0.00E+00">
                  <c:v>0.00070068667293948</c:v>
                </c:pt>
                <c:pt idx="187" formatCode="0.00E+00">
                  <c:v>0.000800784769073692</c:v>
                </c:pt>
                <c:pt idx="188" formatCode="0.00E+00">
                  <c:v>0.000720706292166323</c:v>
                </c:pt>
                <c:pt idx="189" formatCode="0.00E+00">
                  <c:v>0.000750735721006586</c:v>
                </c:pt>
                <c:pt idx="190" formatCode="0.00E+00">
                  <c:v>0.000670657244099217</c:v>
                </c:pt>
                <c:pt idx="191" formatCode="0.00E+00">
                  <c:v>0.000730716101779744</c:v>
                </c:pt>
                <c:pt idx="192" formatCode="0.00E+00">
                  <c:v>0.000860843626754219</c:v>
                </c:pt>
                <c:pt idx="193" formatCode="0.00E+00">
                  <c:v>0.000740725911393165</c:v>
                </c:pt>
                <c:pt idx="194" formatCode="0.00E+00">
                  <c:v>0.000900882865207903</c:v>
                </c:pt>
                <c:pt idx="195" formatCode="0.00E+00">
                  <c:v>0.000860843626754219</c:v>
                </c:pt>
                <c:pt idx="196" formatCode="0.00E+00">
                  <c:v>0.000680667053712638</c:v>
                </c:pt>
                <c:pt idx="197" formatCode="0.00E+00">
                  <c:v>0.000880863245981061</c:v>
                </c:pt>
                <c:pt idx="198" formatCode="0.00E+00">
                  <c:v>0.000790774959460271</c:v>
                </c:pt>
                <c:pt idx="199" formatCode="0.00E+00">
                  <c:v>0.000840824007527376</c:v>
                </c:pt>
                <c:pt idx="200" formatCode="0.00E+00">
                  <c:v>0.00096094172288843</c:v>
                </c:pt>
                <c:pt idx="201" formatCode="0.00E+00">
                  <c:v>0.000800784769073692</c:v>
                </c:pt>
                <c:pt idx="202" formatCode="0.00E+00">
                  <c:v>0.000640627815258953</c:v>
                </c:pt>
                <c:pt idx="203" formatCode="0.00E+00">
                  <c:v>0.000760745530620007</c:v>
                </c:pt>
                <c:pt idx="204" formatCode="0.00E+00">
                  <c:v>0.000780765149846849</c:v>
                </c:pt>
                <c:pt idx="205" formatCode="0.00E+00">
                  <c:v>0.000940922103661588</c:v>
                </c:pt>
                <c:pt idx="206" formatCode="0.00E+00">
                  <c:v>0.000900882865207903</c:v>
                </c:pt>
                <c:pt idx="207" formatCode="0.00E+00">
                  <c:v>0.000810794578687113</c:v>
                </c:pt>
                <c:pt idx="208" formatCode="0.00E+00">
                  <c:v>0.000800784769073692</c:v>
                </c:pt>
                <c:pt idx="209" formatCode="0.00E+00">
                  <c:v>0.000990971151728694</c:v>
                </c:pt>
                <c:pt idx="210" formatCode="0.00E+00">
                  <c:v>0.000810794578687113</c:v>
                </c:pt>
                <c:pt idx="211" formatCode="0.00E+00">
                  <c:v>0.000830814197913955</c:v>
                </c:pt>
                <c:pt idx="212" formatCode="0.00E+00">
                  <c:v>0.000650637624872374</c:v>
                </c:pt>
                <c:pt idx="213" formatCode="0.00E+00">
                  <c:v>0.000780765149846849</c:v>
                </c:pt>
                <c:pt idx="214" formatCode="0.00E+00">
                  <c:v>0.000670657244099217</c:v>
                </c:pt>
                <c:pt idx="215" formatCode="0.00E+00">
                  <c:v>0.000770755340233428</c:v>
                </c:pt>
                <c:pt idx="216" formatCode="0.00E+00">
                  <c:v>0.000810794578687113</c:v>
                </c:pt>
                <c:pt idx="217" formatCode="0.00E+00">
                  <c:v>0.00070068667293948</c:v>
                </c:pt>
                <c:pt idx="218" formatCode="0.00E+00">
                  <c:v>0.000920902484434746</c:v>
                </c:pt>
                <c:pt idx="219" formatCode="0.00E+00">
                  <c:v>0.000950931913275009</c:v>
                </c:pt>
                <c:pt idx="220" formatCode="0.00E+00">
                  <c:v>0.000730716101779744</c:v>
                </c:pt>
                <c:pt idx="221" formatCode="0.00E+00">
                  <c:v>0.000790774959460271</c:v>
                </c:pt>
                <c:pt idx="222" formatCode="0.00E+00">
                  <c:v>1.00098096134211E-5</c:v>
                </c:pt>
                <c:pt idx="223" formatCode="0.00E+00">
                  <c:v>0.000900882865207903</c:v>
                </c:pt>
                <c:pt idx="224" formatCode="0.00E+00">
                  <c:v>0.000710696482552901</c:v>
                </c:pt>
                <c:pt idx="225" formatCode="0.00E+00">
                  <c:v>1.00098096134211E-5</c:v>
                </c:pt>
                <c:pt idx="226" formatCode="0.00E+00">
                  <c:v>0.000760745530620007</c:v>
                </c:pt>
                <c:pt idx="227" formatCode="0.00E+00">
                  <c:v>0.000850833817140798</c:v>
                </c:pt>
                <c:pt idx="228" formatCode="0.00E+00">
                  <c:v>0.00087085343636764</c:v>
                </c:pt>
                <c:pt idx="229" formatCode="0.00E+00">
                  <c:v>0.000830814197913955</c:v>
                </c:pt>
                <c:pt idx="230" formatCode="0.00E+00">
                  <c:v>0.000750735721006586</c:v>
                </c:pt>
                <c:pt idx="231" formatCode="0.00E+00">
                  <c:v>0.000680667053712638</c:v>
                </c:pt>
                <c:pt idx="232" formatCode="0.00E+00">
                  <c:v>0.000810794578687113</c:v>
                </c:pt>
                <c:pt idx="233" formatCode="0.00E+00">
                  <c:v>0.000860843626754219</c:v>
                </c:pt>
                <c:pt idx="234" formatCode="0.00E+00">
                  <c:v>0.000770755340233428</c:v>
                </c:pt>
                <c:pt idx="235" formatCode="0.00E+00">
                  <c:v>0.000720706292166323</c:v>
                </c:pt>
                <c:pt idx="236" formatCode="0.00E+00">
                  <c:v>0.000930912294048167</c:v>
                </c:pt>
                <c:pt idx="237" formatCode="0.00E+00">
                  <c:v>0.000850833817140798</c:v>
                </c:pt>
                <c:pt idx="238" formatCode="0.00E+00">
                  <c:v>0.000650637624872374</c:v>
                </c:pt>
                <c:pt idx="239" formatCode="0.00E+00">
                  <c:v>0.000880863245981061</c:v>
                </c:pt>
                <c:pt idx="240" formatCode="0.00E+00">
                  <c:v>0.000850833817140798</c:v>
                </c:pt>
                <c:pt idx="241" formatCode="0.00E+00">
                  <c:v>0.000650637624872374</c:v>
                </c:pt>
                <c:pt idx="242" formatCode="0.00E+00">
                  <c:v>0.000770755340233428</c:v>
                </c:pt>
                <c:pt idx="243" formatCode="0.00E+00">
                  <c:v>0.000820804388300534</c:v>
                </c:pt>
                <c:pt idx="244" formatCode="0.00E+00">
                  <c:v>0.000810794578687113</c:v>
                </c:pt>
                <c:pt idx="245" formatCode="0.00E+00">
                  <c:v>0.000920902484434746</c:v>
                </c:pt>
                <c:pt idx="246" formatCode="0.00E+00">
                  <c:v>0.000900882865207903</c:v>
                </c:pt>
                <c:pt idx="247" formatCode="0.00E+00">
                  <c:v>0.000800784769073692</c:v>
                </c:pt>
                <c:pt idx="248" formatCode="0.00E+00">
                  <c:v>0.00087085343636764</c:v>
                </c:pt>
                <c:pt idx="249" formatCode="0.00E+00">
                  <c:v>0.000670657244099217</c:v>
                </c:pt>
                <c:pt idx="250" formatCode="0.00E+00">
                  <c:v>0.000920902484434746</c:v>
                </c:pt>
                <c:pt idx="251" formatCode="0.00E+00">
                  <c:v>0.000780765149846849</c:v>
                </c:pt>
                <c:pt idx="252" formatCode="0.00E+00">
                  <c:v>0.000690676863326059</c:v>
                </c:pt>
                <c:pt idx="253" formatCode="0.00E+00">
                  <c:v>0.000800784769073692</c:v>
                </c:pt>
                <c:pt idx="254" formatCode="0.00E+00">
                  <c:v>0.000900882865207903</c:v>
                </c:pt>
                <c:pt idx="255" formatCode="0.00E+00">
                  <c:v>0.000730716101779744</c:v>
                </c:pt>
                <c:pt idx="256" formatCode="0.00E+00">
                  <c:v>0.000930912294048167</c:v>
                </c:pt>
                <c:pt idx="257" formatCode="0.00E+00">
                  <c:v>0.000800784769073692</c:v>
                </c:pt>
                <c:pt idx="258" formatCode="0.00E+00">
                  <c:v>0.000760745530620007</c:v>
                </c:pt>
                <c:pt idx="259" formatCode="0.00E+00">
                  <c:v>0.000950931913275009</c:v>
                </c:pt>
                <c:pt idx="260" formatCode="0.00E+00">
                  <c:v>0.000810794578687113</c:v>
                </c:pt>
                <c:pt idx="261" formatCode="0.00E+00">
                  <c:v>0.000910892674821324</c:v>
                </c:pt>
                <c:pt idx="262" formatCode="0.00E+00">
                  <c:v>0.000680667053712638</c:v>
                </c:pt>
                <c:pt idx="263" formatCode="0.00E+00">
                  <c:v>0.000880863245981061</c:v>
                </c:pt>
                <c:pt idx="264" formatCode="0.00E+00">
                  <c:v>0.000710696482552901</c:v>
                </c:pt>
                <c:pt idx="265" formatCode="0.00E+00">
                  <c:v>0.000730716101779744</c:v>
                </c:pt>
                <c:pt idx="266" formatCode="0.00E+00">
                  <c:v>0.000750735721006586</c:v>
                </c:pt>
                <c:pt idx="267" formatCode="0.00E+00">
                  <c:v>0.000770755340233428</c:v>
                </c:pt>
                <c:pt idx="268" formatCode="0.00E+00">
                  <c:v>0.000820804388300534</c:v>
                </c:pt>
                <c:pt idx="269" formatCode="0.00E+00">
                  <c:v>0.000770755340233428</c:v>
                </c:pt>
                <c:pt idx="270" formatCode="0.00E+00">
                  <c:v>0.000640627815258953</c:v>
                </c:pt>
                <c:pt idx="271" formatCode="0.00E+00">
                  <c:v>0.000760745530620007</c:v>
                </c:pt>
                <c:pt idx="272" formatCode="0.00E+00">
                  <c:v>0.000830814197913955</c:v>
                </c:pt>
                <c:pt idx="273" formatCode="0.00E+00">
                  <c:v>0.000650637624872374</c:v>
                </c:pt>
                <c:pt idx="274" formatCode="0.00E+00">
                  <c:v>0.000760745530620007</c:v>
                </c:pt>
                <c:pt idx="275" formatCode="0.00E+00">
                  <c:v>0.000920902484434746</c:v>
                </c:pt>
                <c:pt idx="276" formatCode="0.00E+00">
                  <c:v>0.000680667053712638</c:v>
                </c:pt>
                <c:pt idx="277" formatCode="0.00E+00">
                  <c:v>0.000660647434485796</c:v>
                </c:pt>
                <c:pt idx="278" formatCode="0.00E+00">
                  <c:v>0.000790774959460271</c:v>
                </c:pt>
                <c:pt idx="279" formatCode="0.00E+00">
                  <c:v>0.000840824007527376</c:v>
                </c:pt>
                <c:pt idx="280" formatCode="0.00E+00">
                  <c:v>0.000670657244099217</c:v>
                </c:pt>
                <c:pt idx="281" formatCode="0.00E+00">
                  <c:v>0.000630618005645532</c:v>
                </c:pt>
                <c:pt idx="282" formatCode="0.00E+00">
                  <c:v>0.000660647434485796</c:v>
                </c:pt>
                <c:pt idx="283" formatCode="0.00E+00">
                  <c:v>0.000770755340233428</c:v>
                </c:pt>
                <c:pt idx="284" formatCode="0.00E+00">
                  <c:v>0.000820804388300534</c:v>
                </c:pt>
                <c:pt idx="285" formatCode="0.00E+00">
                  <c:v>0.000900882865207903</c:v>
                </c:pt>
                <c:pt idx="286" formatCode="0.00E+00">
                  <c:v>0.000840824007527376</c:v>
                </c:pt>
                <c:pt idx="287" formatCode="0.00E+00">
                  <c:v>0.000750735721006586</c:v>
                </c:pt>
                <c:pt idx="288" formatCode="0.00E+00">
                  <c:v>0.000750735721006586</c:v>
                </c:pt>
                <c:pt idx="289" formatCode="0.00E+00">
                  <c:v>0.000990971151728694</c:v>
                </c:pt>
                <c:pt idx="290" formatCode="0.00E+00">
                  <c:v>0.000840824007527376</c:v>
                </c:pt>
                <c:pt idx="291" formatCode="0.00E+00">
                  <c:v>0.000810794578687113</c:v>
                </c:pt>
                <c:pt idx="292" formatCode="0.00E+00">
                  <c:v>0.000790774959460271</c:v>
                </c:pt>
                <c:pt idx="293" formatCode="0.00E+00">
                  <c:v>0.000800784769073692</c:v>
                </c:pt>
                <c:pt idx="294" formatCode="0.00E+00">
                  <c:v>0.000820804388300534</c:v>
                </c:pt>
                <c:pt idx="295" formatCode="0.00E+00">
                  <c:v>0.000760745530620007</c:v>
                </c:pt>
                <c:pt idx="296" formatCode="0.00E+00">
                  <c:v>0.000590578767191848</c:v>
                </c:pt>
                <c:pt idx="297" formatCode="0.00E+00">
                  <c:v>0.000670657244099217</c:v>
                </c:pt>
                <c:pt idx="298" formatCode="0.00E+00">
                  <c:v>0.000680667053712638</c:v>
                </c:pt>
                <c:pt idx="299" formatCode="0.00E+00">
                  <c:v>0.000730716101779744</c:v>
                </c:pt>
                <c:pt idx="300" formatCode="0.00E+00">
                  <c:v>0.000750735721006586</c:v>
                </c:pt>
                <c:pt idx="301" formatCode="0.00E+00">
                  <c:v>0.000840824007527376</c:v>
                </c:pt>
                <c:pt idx="302" formatCode="0.00E+00">
                  <c:v>0.00061059838641869</c:v>
                </c:pt>
                <c:pt idx="303" formatCode="0.00E+00">
                  <c:v>0.000840824007527376</c:v>
                </c:pt>
                <c:pt idx="304" formatCode="0.00E+00">
                  <c:v>0.000720706292166323</c:v>
                </c:pt>
                <c:pt idx="305" formatCode="0.00E+00">
                  <c:v>0.00070068667293948</c:v>
                </c:pt>
                <c:pt idx="306" formatCode="0.00E+00">
                  <c:v>0.000670657244099217</c:v>
                </c:pt>
                <c:pt idx="307" formatCode="0.00E+00">
                  <c:v>0.000720706292166323</c:v>
                </c:pt>
                <c:pt idx="308" formatCode="0.00E+00">
                  <c:v>0.000640627815258953</c:v>
                </c:pt>
                <c:pt idx="309" formatCode="0.00E+00">
                  <c:v>0.000670657244099217</c:v>
                </c:pt>
                <c:pt idx="310" formatCode="0.00E+00">
                  <c:v>0.000740725911393165</c:v>
                </c:pt>
                <c:pt idx="311" formatCode="0.00E+00">
                  <c:v>0.000670657244099217</c:v>
                </c:pt>
                <c:pt idx="312" formatCode="0.00E+00">
                  <c:v>1.00098096134211E-5</c:v>
                </c:pt>
                <c:pt idx="313" formatCode="0.00E+00">
                  <c:v>0.000880863245981061</c:v>
                </c:pt>
                <c:pt idx="314" formatCode="0.00E+00">
                  <c:v>0.000880863245981061</c:v>
                </c:pt>
                <c:pt idx="315" formatCode="0.00E+00">
                  <c:v>0.000750735721006586</c:v>
                </c:pt>
                <c:pt idx="316" formatCode="0.00E+00">
                  <c:v>0.000670657244099217</c:v>
                </c:pt>
                <c:pt idx="317" formatCode="0.00E+00">
                  <c:v>1.00098096134211E-5</c:v>
                </c:pt>
                <c:pt idx="318" formatCode="0.00E+00">
                  <c:v>0.000780765149846849</c:v>
                </c:pt>
                <c:pt idx="319" formatCode="0.00E+00">
                  <c:v>0.000850833817140798</c:v>
                </c:pt>
                <c:pt idx="320" formatCode="0.00E+00">
                  <c:v>0.000760745530620007</c:v>
                </c:pt>
                <c:pt idx="321" formatCode="0.00E+00">
                  <c:v>0.000710696482552901</c:v>
                </c:pt>
                <c:pt idx="322" formatCode="0.00E+00">
                  <c:v>0.000810794578687113</c:v>
                </c:pt>
                <c:pt idx="323" formatCode="0.00E+00">
                  <c:v>0.000710696482552901</c:v>
                </c:pt>
                <c:pt idx="324" formatCode="0.00E+00">
                  <c:v>0.000760745530620007</c:v>
                </c:pt>
                <c:pt idx="325" formatCode="0.00E+00">
                  <c:v>0.000660647434485796</c:v>
                </c:pt>
                <c:pt idx="326" formatCode="0.00E+00">
                  <c:v>0.000940922103661588</c:v>
                </c:pt>
                <c:pt idx="327" formatCode="0.00E+00">
                  <c:v>0.000880863245981061</c:v>
                </c:pt>
                <c:pt idx="328" formatCode="0.00E+00">
                  <c:v>0.000850833817140798</c:v>
                </c:pt>
                <c:pt idx="329" formatCode="0.00E+00">
                  <c:v>0.000840824007527376</c:v>
                </c:pt>
                <c:pt idx="330" formatCode="0.00E+00">
                  <c:v>0.000770755340233428</c:v>
                </c:pt>
                <c:pt idx="331" formatCode="0.00E+00">
                  <c:v>0.000770755340233428</c:v>
                </c:pt>
                <c:pt idx="332" formatCode="0.00E+00">
                  <c:v>0.000530519909511321</c:v>
                </c:pt>
                <c:pt idx="333" formatCode="0.00E+00">
                  <c:v>0.00061059838641869</c:v>
                </c:pt>
                <c:pt idx="334" formatCode="0.00E+00">
                  <c:v>0.000580568957578426</c:v>
                </c:pt>
                <c:pt idx="335" formatCode="0.00E+00">
                  <c:v>0.000710696482552901</c:v>
                </c:pt>
                <c:pt idx="336" formatCode="0.00E+00">
                  <c:v>0.000800784769073692</c:v>
                </c:pt>
                <c:pt idx="337" formatCode="0.00E+00">
                  <c:v>0.000640627815258953</c:v>
                </c:pt>
                <c:pt idx="338" formatCode="0.00E+00">
                  <c:v>0.000640627815258953</c:v>
                </c:pt>
                <c:pt idx="339" formatCode="0.00E+00">
                  <c:v>0.000730716101779744</c:v>
                </c:pt>
                <c:pt idx="340" formatCode="0.00E+00">
                  <c:v>0.000760745530620007</c:v>
                </c:pt>
                <c:pt idx="341" formatCode="0.00E+00">
                  <c:v>0.000920902484434746</c:v>
                </c:pt>
                <c:pt idx="342" formatCode="0.00E+00">
                  <c:v>0.000680667053712638</c:v>
                </c:pt>
                <c:pt idx="343" formatCode="0.00E+00">
                  <c:v>0.000720706292166323</c:v>
                </c:pt>
                <c:pt idx="344" formatCode="0.00E+00">
                  <c:v>0.000500490480671057</c:v>
                </c:pt>
                <c:pt idx="345" formatCode="0.00E+00">
                  <c:v>0.000780765149846849</c:v>
                </c:pt>
                <c:pt idx="346" formatCode="0.00E+00">
                  <c:v>0.00070068667293948</c:v>
                </c:pt>
                <c:pt idx="347" formatCode="0.00E+00">
                  <c:v>0.000670657244099217</c:v>
                </c:pt>
                <c:pt idx="348" formatCode="0.00E+00">
                  <c:v>0.000590578767191848</c:v>
                </c:pt>
                <c:pt idx="349" formatCode="0.00E+00">
                  <c:v>0.000690676863326059</c:v>
                </c:pt>
                <c:pt idx="350" formatCode="0.00E+00">
                  <c:v>0.000750735721006586</c:v>
                </c:pt>
                <c:pt idx="351" formatCode="0.00E+00">
                  <c:v>0.000810794578687113</c:v>
                </c:pt>
                <c:pt idx="352" formatCode="0.00E+00">
                  <c:v>0.000780765149846849</c:v>
                </c:pt>
                <c:pt idx="353" formatCode="0.00E+00">
                  <c:v>0.000750735721006586</c:v>
                </c:pt>
                <c:pt idx="354" formatCode="0.00E+00">
                  <c:v>0.000760745530620007</c:v>
                </c:pt>
                <c:pt idx="355" formatCode="0.00E+00">
                  <c:v>0.000750735721006586</c:v>
                </c:pt>
                <c:pt idx="356" formatCode="0.00E+00">
                  <c:v>0.000580568957578426</c:v>
                </c:pt>
                <c:pt idx="357" formatCode="0.00E+00">
                  <c:v>0.000620608196032111</c:v>
                </c:pt>
                <c:pt idx="358" formatCode="0.00E+00">
                  <c:v>0.000820804388300534</c:v>
                </c:pt>
                <c:pt idx="359" formatCode="0.00E+00">
                  <c:v>0.000730716101779744</c:v>
                </c:pt>
                <c:pt idx="360" formatCode="0.00E+00">
                  <c:v>0.000890873055594482</c:v>
                </c:pt>
                <c:pt idx="361" formatCode="0.00E+00">
                  <c:v>0.000570559147965005</c:v>
                </c:pt>
                <c:pt idx="362" formatCode="0.00E+00">
                  <c:v>0.000790774959460271</c:v>
                </c:pt>
                <c:pt idx="363" formatCode="0.00E+00">
                  <c:v>0.000740725911393165</c:v>
                </c:pt>
                <c:pt idx="364" formatCode="0.00E+00">
                  <c:v>0.000750735721006586</c:v>
                </c:pt>
                <c:pt idx="365" formatCode="0.00E+00">
                  <c:v>0.000720706292166323</c:v>
                </c:pt>
                <c:pt idx="366" formatCode="0.00E+00">
                  <c:v>1.00098096134211E-5</c:v>
                </c:pt>
                <c:pt idx="367" formatCode="0.00E+00">
                  <c:v>0.000650637624872374</c:v>
                </c:pt>
                <c:pt idx="368" formatCode="0.00E+00">
                  <c:v>0.000710696482552901</c:v>
                </c:pt>
                <c:pt idx="369" formatCode="0.00E+00">
                  <c:v>0.000690676863326059</c:v>
                </c:pt>
                <c:pt idx="370" formatCode="0.00E+00">
                  <c:v>0.000850833817140798</c:v>
                </c:pt>
                <c:pt idx="371" formatCode="0.00E+00">
                  <c:v>1.00098096134211E-5</c:v>
                </c:pt>
                <c:pt idx="372" formatCode="0.00E+00">
                  <c:v>0.000580568957578426</c:v>
                </c:pt>
                <c:pt idx="373" formatCode="0.00E+00">
                  <c:v>0.00070068667293948</c:v>
                </c:pt>
                <c:pt idx="374" formatCode="0.00E+00">
                  <c:v>0.000690676863326059</c:v>
                </c:pt>
                <c:pt idx="375" formatCode="0.00E+00">
                  <c:v>0.000720706292166323</c:v>
                </c:pt>
                <c:pt idx="376" formatCode="0.00E+00">
                  <c:v>0.000780765149846849</c:v>
                </c:pt>
                <c:pt idx="377" formatCode="0.00E+00">
                  <c:v>0.000670657244099217</c:v>
                </c:pt>
                <c:pt idx="378" formatCode="0.00E+00">
                  <c:v>0.000680667053712638</c:v>
                </c:pt>
                <c:pt idx="379" formatCode="0.00E+00">
                  <c:v>0.000690676863326059</c:v>
                </c:pt>
                <c:pt idx="380" formatCode="0.00E+00">
                  <c:v>0.000720706292166323</c:v>
                </c:pt>
                <c:pt idx="381" formatCode="0.00E+00">
                  <c:v>0.000730716101779744</c:v>
                </c:pt>
                <c:pt idx="382" formatCode="0.00E+00">
                  <c:v>0.000660647434485796</c:v>
                </c:pt>
                <c:pt idx="383" formatCode="0.00E+00">
                  <c:v>0.000770755340233428</c:v>
                </c:pt>
                <c:pt idx="384" formatCode="0.00E+00">
                  <c:v>0.000660647434485796</c:v>
                </c:pt>
                <c:pt idx="385" formatCode="0.00E+00">
                  <c:v>0.00061059838641869</c:v>
                </c:pt>
                <c:pt idx="386" formatCode="0.00E+00">
                  <c:v>0.000650637624872374</c:v>
                </c:pt>
                <c:pt idx="387" formatCode="0.00E+00">
                  <c:v>0.000630618005645532</c:v>
                </c:pt>
                <c:pt idx="388" formatCode="0.00E+00">
                  <c:v>0.000650637624872374</c:v>
                </c:pt>
                <c:pt idx="389" formatCode="0.00E+00">
                  <c:v>0.000660647434485796</c:v>
                </c:pt>
                <c:pt idx="390" formatCode="0.00E+00">
                  <c:v>0.000670657244099217</c:v>
                </c:pt>
                <c:pt idx="391" formatCode="0.00E+00">
                  <c:v>0.000650637624872374</c:v>
                </c:pt>
                <c:pt idx="392" formatCode="0.00E+00">
                  <c:v>0.000790774959460271</c:v>
                </c:pt>
                <c:pt idx="393" formatCode="0.00E+00">
                  <c:v>0.000770755340233428</c:v>
                </c:pt>
                <c:pt idx="394" formatCode="0.00E+00">
                  <c:v>0.000730716101779744</c:v>
                </c:pt>
                <c:pt idx="395" formatCode="0.00E+00">
                  <c:v>0.000660647434485796</c:v>
                </c:pt>
                <c:pt idx="396" formatCode="0.00E+00">
                  <c:v>0.000630618005645532</c:v>
                </c:pt>
                <c:pt idx="397" formatCode="0.00E+00">
                  <c:v>0.000550539528738163</c:v>
                </c:pt>
                <c:pt idx="398" formatCode="0.00E+00">
                  <c:v>0.00070068667293948</c:v>
                </c:pt>
                <c:pt idx="399" formatCode="0.00E+00">
                  <c:v>0.000710696482552901</c:v>
                </c:pt>
                <c:pt idx="400" formatCode="0.00E+00">
                  <c:v>0.000670657244099217</c:v>
                </c:pt>
                <c:pt idx="401" formatCode="0.00E+00">
                  <c:v>0.000660647434485796</c:v>
                </c:pt>
                <c:pt idx="402" formatCode="0.00E+00">
                  <c:v>0.00070068667293948</c:v>
                </c:pt>
                <c:pt idx="403" formatCode="0.00E+00">
                  <c:v>0.000770755340233428</c:v>
                </c:pt>
                <c:pt idx="404" formatCode="0.00E+00">
                  <c:v>0.000600588576805269</c:v>
                </c:pt>
                <c:pt idx="405" formatCode="0.00E+00">
                  <c:v>0.000660647434485796</c:v>
                </c:pt>
                <c:pt idx="406" formatCode="0.00E+00">
                  <c:v>0.000680667053712638</c:v>
                </c:pt>
                <c:pt idx="407" formatCode="0.00E+00">
                  <c:v>0.000630618005645532</c:v>
                </c:pt>
                <c:pt idx="408" formatCode="0.00E+00">
                  <c:v>0.000690676863326059</c:v>
                </c:pt>
                <c:pt idx="409" formatCode="0.00E+00">
                  <c:v>0.000560549338351584</c:v>
                </c:pt>
                <c:pt idx="410" formatCode="0.00E+00">
                  <c:v>0.000580568957578426</c:v>
                </c:pt>
                <c:pt idx="411" formatCode="0.00E+00">
                  <c:v>0.00061059838641869</c:v>
                </c:pt>
                <c:pt idx="412" formatCode="0.00E+00">
                  <c:v>0.000640627815258953</c:v>
                </c:pt>
                <c:pt idx="413" formatCode="0.00E+00">
                  <c:v>0.000560549338351584</c:v>
                </c:pt>
                <c:pt idx="414" formatCode="0.00E+00">
                  <c:v>0.000780765149846849</c:v>
                </c:pt>
                <c:pt idx="415" formatCode="0.00E+00">
                  <c:v>0.000690676863326059</c:v>
                </c:pt>
                <c:pt idx="416" formatCode="0.00E+00">
                  <c:v>0.000780765149846849</c:v>
                </c:pt>
                <c:pt idx="417" formatCode="0.00E+00">
                  <c:v>0.000620608196032111</c:v>
                </c:pt>
                <c:pt idx="418" formatCode="0.00E+00">
                  <c:v>0.000590578767191848</c:v>
                </c:pt>
                <c:pt idx="419" formatCode="0.00E+00">
                  <c:v>0.000560549338351584</c:v>
                </c:pt>
                <c:pt idx="420" formatCode="0.00E+00">
                  <c:v>0.000600588576805269</c:v>
                </c:pt>
                <c:pt idx="421" formatCode="0.00E+00">
                  <c:v>0.000650637624872374</c:v>
                </c:pt>
                <c:pt idx="422" formatCode="0.00E+00">
                  <c:v>0.000620608196032111</c:v>
                </c:pt>
                <c:pt idx="423" formatCode="0.00E+00">
                  <c:v>0.000670657244099217</c:v>
                </c:pt>
                <c:pt idx="424" formatCode="0.00E+00">
                  <c:v>0.000550539528738163</c:v>
                </c:pt>
                <c:pt idx="425" formatCode="0.00E+00">
                  <c:v>0.000580568957578426</c:v>
                </c:pt>
                <c:pt idx="426" formatCode="0.00E+00">
                  <c:v>0.000740725911393165</c:v>
                </c:pt>
                <c:pt idx="427" formatCode="0.00E+00">
                  <c:v>0.000800784769073692</c:v>
                </c:pt>
                <c:pt idx="428" formatCode="0.00E+00">
                  <c:v>0.000780765149846849</c:v>
                </c:pt>
                <c:pt idx="429" formatCode="0.00E+00">
                  <c:v>0.000640627815258953</c:v>
                </c:pt>
                <c:pt idx="430" formatCode="0.00E+00">
                  <c:v>0.000660647434485796</c:v>
                </c:pt>
                <c:pt idx="431" formatCode="0.00E+00">
                  <c:v>0.000690676863326059</c:v>
                </c:pt>
                <c:pt idx="432" formatCode="0.00E+00">
                  <c:v>0.000490480671057636</c:v>
                </c:pt>
                <c:pt idx="433" formatCode="0.00E+00">
                  <c:v>0.000560549338351584</c:v>
                </c:pt>
                <c:pt idx="434" formatCode="0.00E+00">
                  <c:v>0.000650637624872374</c:v>
                </c:pt>
                <c:pt idx="435" formatCode="0.00E+00">
                  <c:v>0.000630618005645532</c:v>
                </c:pt>
                <c:pt idx="436" formatCode="0.00E+00">
                  <c:v>0.000630618005645532</c:v>
                </c:pt>
                <c:pt idx="437" formatCode="0.00E+00">
                  <c:v>0.00070068667293948</c:v>
                </c:pt>
                <c:pt idx="438" formatCode="0.00E+00">
                  <c:v>0.000790774959460271</c:v>
                </c:pt>
                <c:pt idx="439" formatCode="0.00E+00">
                  <c:v>0.000550539528738163</c:v>
                </c:pt>
                <c:pt idx="440" formatCode="0.00E+00">
                  <c:v>0.000730716101779744</c:v>
                </c:pt>
                <c:pt idx="441" formatCode="0.00E+00">
                  <c:v>0.000730716101779744</c:v>
                </c:pt>
                <c:pt idx="442" formatCode="0.00E+00">
                  <c:v>0.000680667053712638</c:v>
                </c:pt>
                <c:pt idx="443" formatCode="0.00E+00">
                  <c:v>0.000590578767191848</c:v>
                </c:pt>
                <c:pt idx="444" formatCode="0.00E+00">
                  <c:v>0.000690676863326059</c:v>
                </c:pt>
                <c:pt idx="445" formatCode="0.00E+00">
                  <c:v>0.00061059838641869</c:v>
                </c:pt>
                <c:pt idx="446" formatCode="0.00E+00">
                  <c:v>1.00098096134211E-5</c:v>
                </c:pt>
                <c:pt idx="447" formatCode="0.00E+00">
                  <c:v>0.000550539528738163</c:v>
                </c:pt>
                <c:pt idx="448" formatCode="0.00E+00">
                  <c:v>0.000730716101779744</c:v>
                </c:pt>
                <c:pt idx="449" formatCode="0.00E+00">
                  <c:v>0.000620608196032111</c:v>
                </c:pt>
                <c:pt idx="450" formatCode="0.00E+00">
                  <c:v>0.000670657244099217</c:v>
                </c:pt>
                <c:pt idx="451" formatCode="0.00E+00">
                  <c:v>0.000680667053712638</c:v>
                </c:pt>
                <c:pt idx="452" formatCode="0.00E+00">
                  <c:v>1.00098096134211E-5</c:v>
                </c:pt>
                <c:pt idx="453" formatCode="0.00E+00">
                  <c:v>0.000640627815258953</c:v>
                </c:pt>
                <c:pt idx="454" formatCode="0.00E+00">
                  <c:v>0.000710696482552901</c:v>
                </c:pt>
                <c:pt idx="455" formatCode="0.00E+00">
                  <c:v>0.000720706292166323</c:v>
                </c:pt>
                <c:pt idx="456" formatCode="0.00E+00">
                  <c:v>0.000550539528738163</c:v>
                </c:pt>
                <c:pt idx="457" formatCode="0.00E+00">
                  <c:v>0.000810794578687113</c:v>
                </c:pt>
                <c:pt idx="458" formatCode="0.00E+00">
                  <c:v>0.000640627815258953</c:v>
                </c:pt>
                <c:pt idx="459" formatCode="0.00E+00">
                  <c:v>0.000750735721006586</c:v>
                </c:pt>
                <c:pt idx="460" formatCode="0.00E+00">
                  <c:v>0.000660647434485796</c:v>
                </c:pt>
                <c:pt idx="461" formatCode="0.00E+00">
                  <c:v>0.00061059838641869</c:v>
                </c:pt>
                <c:pt idx="462" formatCode="0.00E+00">
                  <c:v>0.000690676863326059</c:v>
                </c:pt>
                <c:pt idx="463" formatCode="0.00E+00">
                  <c:v>0.000580568957578426</c:v>
                </c:pt>
                <c:pt idx="464" formatCode="0.00E+00">
                  <c:v>0.000630618005645532</c:v>
                </c:pt>
                <c:pt idx="465" formatCode="0.00E+00">
                  <c:v>0.000670657244099217</c:v>
                </c:pt>
                <c:pt idx="466" formatCode="0.00E+00">
                  <c:v>0.000710696482552901</c:v>
                </c:pt>
                <c:pt idx="467" formatCode="0.00E+00">
                  <c:v>0.000560549338351584</c:v>
                </c:pt>
                <c:pt idx="468" formatCode="0.00E+00">
                  <c:v>0.000640627815258953</c:v>
                </c:pt>
                <c:pt idx="469" formatCode="0.00E+00">
                  <c:v>0.00061059838641869</c:v>
                </c:pt>
                <c:pt idx="470" formatCode="0.00E+00">
                  <c:v>0.00070068667293948</c:v>
                </c:pt>
                <c:pt idx="471" formatCode="0.00E+00">
                  <c:v>0.000690676863326059</c:v>
                </c:pt>
                <c:pt idx="472" formatCode="0.00E+00">
                  <c:v>0.00070068667293948</c:v>
                </c:pt>
                <c:pt idx="473" formatCode="0.00E+00">
                  <c:v>0.000660647434485796</c:v>
                </c:pt>
                <c:pt idx="474" formatCode="0.00E+00">
                  <c:v>0.000680667053712638</c:v>
                </c:pt>
                <c:pt idx="475" formatCode="0.00E+00">
                  <c:v>0.000560549338351584</c:v>
                </c:pt>
                <c:pt idx="476" formatCode="0.00E+00">
                  <c:v>0.000590578767191848</c:v>
                </c:pt>
                <c:pt idx="477" formatCode="0.00E+00">
                  <c:v>0.000630618005645532</c:v>
                </c:pt>
                <c:pt idx="478" formatCode="0.00E+00">
                  <c:v>0.000590578767191848</c:v>
                </c:pt>
                <c:pt idx="479" formatCode="0.00E+00">
                  <c:v>0.000560549338351584</c:v>
                </c:pt>
                <c:pt idx="480" formatCode="0.00E+00">
                  <c:v>0.000740725911393165</c:v>
                </c:pt>
                <c:pt idx="481" formatCode="0.00E+00">
                  <c:v>0.000570559147965005</c:v>
                </c:pt>
                <c:pt idx="482" formatCode="0.00E+00">
                  <c:v>0.000750735721006586</c:v>
                </c:pt>
                <c:pt idx="483" formatCode="0.00E+00">
                  <c:v>0.000590578767191848</c:v>
                </c:pt>
                <c:pt idx="484" formatCode="0.00E+00">
                  <c:v>0.000540529719124742</c:v>
                </c:pt>
                <c:pt idx="485" formatCode="0.00E+00">
                  <c:v>0.000620608196032111</c:v>
                </c:pt>
                <c:pt idx="486" formatCode="0.00E+00">
                  <c:v>0.00070068667293948</c:v>
                </c:pt>
                <c:pt idx="487" formatCode="0.00E+00">
                  <c:v>0.000770755340233428</c:v>
                </c:pt>
                <c:pt idx="488" formatCode="0.00E+00">
                  <c:v>0.000640627815258953</c:v>
                </c:pt>
                <c:pt idx="489" formatCode="0.00E+00">
                  <c:v>0.000590578767191848</c:v>
                </c:pt>
                <c:pt idx="490" formatCode="0.00E+00">
                  <c:v>0.000560549338351584</c:v>
                </c:pt>
                <c:pt idx="491" formatCode="0.00E+00">
                  <c:v>0.000680667053712638</c:v>
                </c:pt>
                <c:pt idx="492" formatCode="0.00E+00">
                  <c:v>1.00098096134211E-5</c:v>
                </c:pt>
                <c:pt idx="493" formatCode="0.00E+00">
                  <c:v>0.000720706292166323</c:v>
                </c:pt>
                <c:pt idx="494" formatCode="0.00E+00">
                  <c:v>0.000590578767191848</c:v>
                </c:pt>
                <c:pt idx="495" formatCode="0.00E+00">
                  <c:v>0.000630618005645532</c:v>
                </c:pt>
                <c:pt idx="496" formatCode="0.00E+00">
                  <c:v>0.000660647434485796</c:v>
                </c:pt>
                <c:pt idx="497" formatCode="0.00E+00">
                  <c:v>0.000680667053712638</c:v>
                </c:pt>
                <c:pt idx="498" formatCode="0.00E+00">
                  <c:v>0.000660647434485796</c:v>
                </c:pt>
                <c:pt idx="499" formatCode="0.00E+00">
                  <c:v>0.000560549338351584</c:v>
                </c:pt>
                <c:pt idx="500" formatCode="0.00E+00">
                  <c:v>0.000530519909511321</c:v>
                </c:pt>
                <c:pt idx="501" formatCode="0.00E+00">
                  <c:v>0.000650637624872374</c:v>
                </c:pt>
                <c:pt idx="502" formatCode="0.00E+00">
                  <c:v>0.000480470861444215</c:v>
                </c:pt>
                <c:pt idx="503" formatCode="0.00E+00">
                  <c:v>0.000540529719124742</c:v>
                </c:pt>
                <c:pt idx="504" formatCode="0.00E+00">
                  <c:v>0.000650637624872374</c:v>
                </c:pt>
                <c:pt idx="505" formatCode="0.00E+00">
                  <c:v>0.000540529719124742</c:v>
                </c:pt>
                <c:pt idx="506" formatCode="0.00E+00">
                  <c:v>0.00061059838641869</c:v>
                </c:pt>
                <c:pt idx="507" formatCode="0.00E+00">
                  <c:v>0.000640627815258953</c:v>
                </c:pt>
                <c:pt idx="508" formatCode="0.00E+00">
                  <c:v>0.00061059838641869</c:v>
                </c:pt>
                <c:pt idx="509" formatCode="0.00E+00">
                  <c:v>0.00070068667293948</c:v>
                </c:pt>
                <c:pt idx="510" formatCode="0.00E+00">
                  <c:v>0.000480470861444215</c:v>
                </c:pt>
                <c:pt idx="511" formatCode="0.00E+00">
                  <c:v>0.000530519909511321</c:v>
                </c:pt>
                <c:pt idx="512" formatCode="0.00E+00">
                  <c:v>0.000530519909511321</c:v>
                </c:pt>
                <c:pt idx="513" formatCode="0.00E+00">
                  <c:v>0.000520510099897899</c:v>
                </c:pt>
                <c:pt idx="514" formatCode="0.00E+00">
                  <c:v>0.000590578767191848</c:v>
                </c:pt>
                <c:pt idx="515" formatCode="0.00E+00">
                  <c:v>0.000770755340233428</c:v>
                </c:pt>
                <c:pt idx="516" formatCode="0.00E+00">
                  <c:v>0.000630618005645532</c:v>
                </c:pt>
                <c:pt idx="517" formatCode="0.00E+00">
                  <c:v>0.000620608196032111</c:v>
                </c:pt>
                <c:pt idx="518" formatCode="0.00E+00">
                  <c:v>0.000540529719124742</c:v>
                </c:pt>
                <c:pt idx="519" formatCode="0.00E+00">
                  <c:v>0.000580568957578426</c:v>
                </c:pt>
                <c:pt idx="520" formatCode="0.00E+00">
                  <c:v>0.000620608196032111</c:v>
                </c:pt>
                <c:pt idx="521" formatCode="0.00E+00">
                  <c:v>0.00070068667293948</c:v>
                </c:pt>
                <c:pt idx="522" formatCode="0.00E+00">
                  <c:v>0.000550539528738163</c:v>
                </c:pt>
                <c:pt idx="523" formatCode="0.00E+00">
                  <c:v>0.000640627815258953</c:v>
                </c:pt>
                <c:pt idx="524" formatCode="0.00E+00">
                  <c:v>0.000710696482552901</c:v>
                </c:pt>
                <c:pt idx="525" formatCode="0.00E+00">
                  <c:v>0.000690676863326059</c:v>
                </c:pt>
                <c:pt idx="526" formatCode="0.00E+00">
                  <c:v>0.000500490480671057</c:v>
                </c:pt>
                <c:pt idx="527" formatCode="0.00E+00">
                  <c:v>0.000650637624872374</c:v>
                </c:pt>
                <c:pt idx="528" formatCode="0.00E+00">
                  <c:v>0.000730716101779744</c:v>
                </c:pt>
                <c:pt idx="529" formatCode="0.00E+00">
                  <c:v>0.000660647434485796</c:v>
                </c:pt>
                <c:pt idx="530" formatCode="0.00E+00">
                  <c:v>0.000690676863326059</c:v>
                </c:pt>
                <c:pt idx="531" formatCode="0.00E+00">
                  <c:v>0.000590578767191848</c:v>
                </c:pt>
                <c:pt idx="532" formatCode="0.00E+00">
                  <c:v>0.00061059838641869</c:v>
                </c:pt>
                <c:pt idx="533" formatCode="0.00E+00">
                  <c:v>0.000590578767191848</c:v>
                </c:pt>
                <c:pt idx="534" formatCode="0.00E+00">
                  <c:v>0.000680667053712638</c:v>
                </c:pt>
                <c:pt idx="535" formatCode="0.00E+00">
                  <c:v>0.000720706292166323</c:v>
                </c:pt>
                <c:pt idx="536" formatCode="0.00E+00">
                  <c:v>0.000470461051830794</c:v>
                </c:pt>
                <c:pt idx="537" formatCode="0.00E+00">
                  <c:v>0.000570559147965005</c:v>
                </c:pt>
                <c:pt idx="538" formatCode="0.00E+00">
                  <c:v>0.00061059838641869</c:v>
                </c:pt>
                <c:pt idx="539" formatCode="0.00E+00">
                  <c:v>0.000550539528738163</c:v>
                </c:pt>
                <c:pt idx="540" formatCode="0.00E+00">
                  <c:v>0.000650637624872374</c:v>
                </c:pt>
                <c:pt idx="541" formatCode="0.00E+00">
                  <c:v>0.000460451242217373</c:v>
                </c:pt>
                <c:pt idx="542" formatCode="0.00E+00">
                  <c:v>0.00061059838641869</c:v>
                </c:pt>
                <c:pt idx="543" formatCode="0.00E+00">
                  <c:v>0.000590578767191848</c:v>
                </c:pt>
                <c:pt idx="544" formatCode="0.00E+00">
                  <c:v>0.000670657244099217</c:v>
                </c:pt>
                <c:pt idx="545" formatCode="0.00E+00">
                  <c:v>0.000560549338351584</c:v>
                </c:pt>
                <c:pt idx="546" formatCode="0.00E+00">
                  <c:v>0.000620608196032111</c:v>
                </c:pt>
                <c:pt idx="547" formatCode="0.00E+00">
                  <c:v>0.000460451242217373</c:v>
                </c:pt>
                <c:pt idx="548" formatCode="0.00E+00">
                  <c:v>0.000560549338351584</c:v>
                </c:pt>
                <c:pt idx="549" formatCode="0.00E+00">
                  <c:v>0.000490480671057636</c:v>
                </c:pt>
                <c:pt idx="550" formatCode="0.00E+00">
                  <c:v>0.000560549338351584</c:v>
                </c:pt>
                <c:pt idx="551" formatCode="0.00E+00">
                  <c:v>0.000580568957578426</c:v>
                </c:pt>
                <c:pt idx="552" formatCode="0.00E+00">
                  <c:v>1.00098096134211E-5</c:v>
                </c:pt>
                <c:pt idx="553" formatCode="0.00E+00">
                  <c:v>0.000400392384536846</c:v>
                </c:pt>
                <c:pt idx="554" formatCode="0.00E+00">
                  <c:v>1.00098096134211E-5</c:v>
                </c:pt>
                <c:pt idx="555" formatCode="0.00E+00">
                  <c:v>0.000570559147965005</c:v>
                </c:pt>
                <c:pt idx="556" formatCode="0.00E+00">
                  <c:v>0.000580568957578426</c:v>
                </c:pt>
                <c:pt idx="557" formatCode="0.00E+00">
                  <c:v>0.000650637624872374</c:v>
                </c:pt>
                <c:pt idx="558" formatCode="0.00E+00">
                  <c:v>0.000520510099897899</c:v>
                </c:pt>
                <c:pt idx="559" formatCode="0.00E+00">
                  <c:v>0.000630618005645532</c:v>
                </c:pt>
                <c:pt idx="560" formatCode="0.00E+00">
                  <c:v>0.000540529719124742</c:v>
                </c:pt>
                <c:pt idx="561" formatCode="0.00E+00">
                  <c:v>0.000540529719124742</c:v>
                </c:pt>
                <c:pt idx="562" formatCode="0.00E+00">
                  <c:v>0.000560549338351584</c:v>
                </c:pt>
                <c:pt idx="563" formatCode="0.00E+00">
                  <c:v>0.000630618005645532</c:v>
                </c:pt>
                <c:pt idx="564" formatCode="0.00E+00">
                  <c:v>0.000600588576805269</c:v>
                </c:pt>
                <c:pt idx="565" formatCode="0.00E+00">
                  <c:v>0.000630618005645532</c:v>
                </c:pt>
                <c:pt idx="566" formatCode="0.00E+00">
                  <c:v>0.000570559147965005</c:v>
                </c:pt>
                <c:pt idx="567" formatCode="0.00E+00">
                  <c:v>0.000570559147965005</c:v>
                </c:pt>
                <c:pt idx="568" formatCode="0.00E+00">
                  <c:v>0.000620608196032111</c:v>
                </c:pt>
                <c:pt idx="569" formatCode="0.00E+00">
                  <c:v>0.000580568957578426</c:v>
                </c:pt>
                <c:pt idx="570" formatCode="0.00E+00">
                  <c:v>0.000520510099897899</c:v>
                </c:pt>
                <c:pt idx="571" formatCode="0.00E+00">
                  <c:v>0.000530519909511321</c:v>
                </c:pt>
                <c:pt idx="572" formatCode="0.00E+00">
                  <c:v>0.000500490480671057</c:v>
                </c:pt>
                <c:pt idx="573" formatCode="0.00E+00">
                  <c:v>0.000640627815258953</c:v>
                </c:pt>
                <c:pt idx="574" formatCode="0.00E+00">
                  <c:v>0.000470461051830794</c:v>
                </c:pt>
                <c:pt idx="575" formatCode="0.00E+00">
                  <c:v>0.000580568957578426</c:v>
                </c:pt>
                <c:pt idx="576" formatCode="0.00E+00">
                  <c:v>0.000530519909511321</c:v>
                </c:pt>
                <c:pt idx="577" formatCode="0.00E+00">
                  <c:v>0.000590578767191848</c:v>
                </c:pt>
                <c:pt idx="578" formatCode="0.00E+00">
                  <c:v>0.000680667053712638</c:v>
                </c:pt>
                <c:pt idx="579" formatCode="0.00E+00">
                  <c:v>0.000690676863326059</c:v>
                </c:pt>
                <c:pt idx="580" formatCode="0.00E+00">
                  <c:v>0.000480470861444215</c:v>
                </c:pt>
                <c:pt idx="581" formatCode="0.00E+00">
                  <c:v>0.000570559147965005</c:v>
                </c:pt>
                <c:pt idx="582" formatCode="0.00E+00">
                  <c:v>0.00061059838641869</c:v>
                </c:pt>
                <c:pt idx="583" formatCode="0.00E+00">
                  <c:v>0.000640627815258953</c:v>
                </c:pt>
                <c:pt idx="584" formatCode="0.00E+00">
                  <c:v>1.00098096134211E-5</c:v>
                </c:pt>
                <c:pt idx="585" formatCode="0.00E+00">
                  <c:v>0.000560549338351584</c:v>
                </c:pt>
                <c:pt idx="586" formatCode="0.00E+00">
                  <c:v>0.000570559147965005</c:v>
                </c:pt>
                <c:pt idx="587" formatCode="0.00E+00">
                  <c:v>0.000650637624872374</c:v>
                </c:pt>
                <c:pt idx="588" formatCode="0.00E+00">
                  <c:v>0.00061059838641869</c:v>
                </c:pt>
                <c:pt idx="589" formatCode="0.00E+00">
                  <c:v>0.000430421813377109</c:v>
                </c:pt>
                <c:pt idx="590" formatCode="0.00E+00">
                  <c:v>0.000580568957578426</c:v>
                </c:pt>
                <c:pt idx="591" formatCode="0.00E+00">
                  <c:v>0.000600588576805269</c:v>
                </c:pt>
                <c:pt idx="592" formatCode="0.00E+00">
                  <c:v>0.000570559147965005</c:v>
                </c:pt>
                <c:pt idx="593" formatCode="0.00E+00">
                  <c:v>0.000670657244099217</c:v>
                </c:pt>
                <c:pt idx="594" formatCode="0.00E+00">
                  <c:v>0.000570559147965005</c:v>
                </c:pt>
                <c:pt idx="595" formatCode="0.00E+00">
                  <c:v>0.000520510099897899</c:v>
                </c:pt>
                <c:pt idx="596" formatCode="0.00E+00">
                  <c:v>0.000580568957578426</c:v>
                </c:pt>
                <c:pt idx="597" formatCode="0.00E+00">
                  <c:v>0.000510500290284478</c:v>
                </c:pt>
                <c:pt idx="598" formatCode="0.00E+00">
                  <c:v>0.000580568957578426</c:v>
                </c:pt>
                <c:pt idx="599" formatCode="0.00E+00">
                  <c:v>0.00061059838641869</c:v>
                </c:pt>
                <c:pt idx="600" formatCode="0.00E+00">
                  <c:v>0.000510500290284478</c:v>
                </c:pt>
                <c:pt idx="601" formatCode="0.00E+00">
                  <c:v>0.000550539528738163</c:v>
                </c:pt>
                <c:pt idx="602" formatCode="0.00E+00">
                  <c:v>0.00044043162299053</c:v>
                </c:pt>
                <c:pt idx="603" formatCode="0.00E+00">
                  <c:v>0.000540529719124742</c:v>
                </c:pt>
                <c:pt idx="604" formatCode="0.00E+00">
                  <c:v>0.000540529719124742</c:v>
                </c:pt>
                <c:pt idx="605" formatCode="0.00E+00">
                  <c:v>0.000590578767191848</c:v>
                </c:pt>
                <c:pt idx="606" formatCode="0.00E+00">
                  <c:v>0.00061059838641869</c:v>
                </c:pt>
                <c:pt idx="607" formatCode="0.00E+00">
                  <c:v>0.000480470861444215</c:v>
                </c:pt>
                <c:pt idx="608" formatCode="0.00E+00">
                  <c:v>0.000670657244099217</c:v>
                </c:pt>
                <c:pt idx="609" formatCode="0.00E+00">
                  <c:v>0.00044043162299053</c:v>
                </c:pt>
                <c:pt idx="610" formatCode="0.00E+00">
                  <c:v>0.000540529719124742</c:v>
                </c:pt>
                <c:pt idx="611" formatCode="0.00E+00">
                  <c:v>0.000550539528738163</c:v>
                </c:pt>
                <c:pt idx="612" formatCode="0.00E+00">
                  <c:v>0.000500490480671057</c:v>
                </c:pt>
                <c:pt idx="613" formatCode="0.00E+00">
                  <c:v>0.000580568957578426</c:v>
                </c:pt>
                <c:pt idx="614" formatCode="0.00E+00">
                  <c:v>0.000380372765310003</c:v>
                </c:pt>
                <c:pt idx="615" formatCode="0.00E+00">
                  <c:v>0.000640627815258953</c:v>
                </c:pt>
                <c:pt idx="616" formatCode="0.00E+00">
                  <c:v>0.000600588576805269</c:v>
                </c:pt>
                <c:pt idx="617" formatCode="0.00E+00">
                  <c:v>0.000620608196032111</c:v>
                </c:pt>
                <c:pt idx="618" formatCode="0.00E+00">
                  <c:v>0.000710696482552901</c:v>
                </c:pt>
                <c:pt idx="619" formatCode="0.00E+00">
                  <c:v>0.00061059838641869</c:v>
                </c:pt>
                <c:pt idx="620" formatCode="0.00E+00">
                  <c:v>0.000340333526856319</c:v>
                </c:pt>
                <c:pt idx="621" formatCode="0.00E+00">
                  <c:v>0.000540529719124742</c:v>
                </c:pt>
                <c:pt idx="622" formatCode="0.00E+00">
                  <c:v>0.000450441432603951</c:v>
                </c:pt>
                <c:pt idx="623" formatCode="0.00E+00">
                  <c:v>0.00061059838641869</c:v>
                </c:pt>
                <c:pt idx="624" formatCode="0.00E+00">
                  <c:v>0.000520510099897899</c:v>
                </c:pt>
                <c:pt idx="625" formatCode="0.00E+00">
                  <c:v>0.000480470861444215</c:v>
                </c:pt>
                <c:pt idx="626" formatCode="0.00E+00">
                  <c:v>0.000530519909511321</c:v>
                </c:pt>
                <c:pt idx="627" formatCode="0.00E+00">
                  <c:v>0.00035034333646974</c:v>
                </c:pt>
                <c:pt idx="628" formatCode="0.00E+00">
                  <c:v>0.000650637624872374</c:v>
                </c:pt>
                <c:pt idx="629" formatCode="0.00E+00">
                  <c:v>0.000480470861444215</c:v>
                </c:pt>
                <c:pt idx="630" formatCode="0.00E+00">
                  <c:v>0.000580568957578426</c:v>
                </c:pt>
                <c:pt idx="631" formatCode="0.00E+00">
                  <c:v>0.00061059838641869</c:v>
                </c:pt>
                <c:pt idx="632" formatCode="0.00E+00">
                  <c:v>0.000580568957578426</c:v>
                </c:pt>
                <c:pt idx="633" formatCode="0.00E+00">
                  <c:v>0.000660647434485796</c:v>
                </c:pt>
                <c:pt idx="634" formatCode="0.00E+00">
                  <c:v>0.000500490480671057</c:v>
                </c:pt>
                <c:pt idx="635" formatCode="0.00E+00">
                  <c:v>0.000490480671057636</c:v>
                </c:pt>
                <c:pt idx="636" formatCode="0.00E+00">
                  <c:v>0.000460451242217373</c:v>
                </c:pt>
                <c:pt idx="637" formatCode="0.00E+00">
                  <c:v>0.000570559147965005</c:v>
                </c:pt>
                <c:pt idx="638" formatCode="0.00E+00">
                  <c:v>0.000460451242217373</c:v>
                </c:pt>
                <c:pt idx="639" formatCode="0.00E+00">
                  <c:v>0.000420412003763688</c:v>
                </c:pt>
                <c:pt idx="640" formatCode="0.00E+00">
                  <c:v>0.000670657244099217</c:v>
                </c:pt>
                <c:pt idx="641" formatCode="0.00E+00">
                  <c:v>0.000500490480671057</c:v>
                </c:pt>
                <c:pt idx="642" formatCode="0.00E+00">
                  <c:v>0.000500490480671057</c:v>
                </c:pt>
                <c:pt idx="643" formatCode="0.00E+00">
                  <c:v>0.000520510099897899</c:v>
                </c:pt>
                <c:pt idx="644" formatCode="0.00E+00">
                  <c:v>0.000480470861444215</c:v>
                </c:pt>
                <c:pt idx="645" formatCode="0.00E+00">
                  <c:v>0.000510500290284478</c:v>
                </c:pt>
                <c:pt idx="646" formatCode="0.00E+00">
                  <c:v>0.000540529719124742</c:v>
                </c:pt>
                <c:pt idx="647" formatCode="0.00E+00">
                  <c:v>0.000480470861444215</c:v>
                </c:pt>
                <c:pt idx="648" formatCode="0.00E+00">
                  <c:v>0.000640627815258953</c:v>
                </c:pt>
                <c:pt idx="649" formatCode="0.00E+00">
                  <c:v>0.000420412003763688</c:v>
                </c:pt>
                <c:pt idx="650" formatCode="0.00E+00">
                  <c:v>0.000430421813377109</c:v>
                </c:pt>
                <c:pt idx="651" formatCode="0.00E+00">
                  <c:v>0.000590578767191848</c:v>
                </c:pt>
                <c:pt idx="652" formatCode="0.00E+00">
                  <c:v>0.000720706292166323</c:v>
                </c:pt>
                <c:pt idx="653" formatCode="0.00E+00">
                  <c:v>0.000420412003763688</c:v>
                </c:pt>
                <c:pt idx="654" formatCode="0.00E+00">
                  <c:v>0.000600588576805269</c:v>
                </c:pt>
                <c:pt idx="655" formatCode="0.00E+00">
                  <c:v>0.000570559147965005</c:v>
                </c:pt>
                <c:pt idx="656" formatCode="0.00E+00">
                  <c:v>0.000510500290284478</c:v>
                </c:pt>
                <c:pt idx="657" formatCode="0.00E+00">
                  <c:v>0.000590578767191848</c:v>
                </c:pt>
                <c:pt idx="658" formatCode="0.00E+00">
                  <c:v>0.000570559147965005</c:v>
                </c:pt>
                <c:pt idx="659" formatCode="0.00E+00">
                  <c:v>0.000530519909511321</c:v>
                </c:pt>
                <c:pt idx="660" formatCode="0.00E+00">
                  <c:v>0.000490480671057636</c:v>
                </c:pt>
                <c:pt idx="661" formatCode="0.00E+00">
                  <c:v>0.000550539528738163</c:v>
                </c:pt>
                <c:pt idx="662" formatCode="0.00E+00">
                  <c:v>0.000510500290284478</c:v>
                </c:pt>
                <c:pt idx="663" formatCode="0.00E+00">
                  <c:v>0.000480470861444215</c:v>
                </c:pt>
                <c:pt idx="664" formatCode="0.00E+00">
                  <c:v>0.000570559147965005</c:v>
                </c:pt>
                <c:pt idx="665" formatCode="0.00E+00">
                  <c:v>0.000550539528738163</c:v>
                </c:pt>
                <c:pt idx="666" formatCode="0.00E+00">
                  <c:v>0.000550539528738163</c:v>
                </c:pt>
                <c:pt idx="667" formatCode="0.00E+00">
                  <c:v>0.000600588576805269</c:v>
                </c:pt>
                <c:pt idx="668" formatCode="0.00E+00">
                  <c:v>0.000510500290284478</c:v>
                </c:pt>
                <c:pt idx="669" formatCode="0.00E+00">
                  <c:v>0.000470461051830794</c:v>
                </c:pt>
                <c:pt idx="670" formatCode="0.00E+00">
                  <c:v>0.000570559147965005</c:v>
                </c:pt>
                <c:pt idx="671" formatCode="0.00E+00">
                  <c:v>0.000510500290284478</c:v>
                </c:pt>
                <c:pt idx="672" formatCode="0.00E+00">
                  <c:v>0.000400392384536846</c:v>
                </c:pt>
                <c:pt idx="673" formatCode="0.00E+00">
                  <c:v>0.00035034333646974</c:v>
                </c:pt>
                <c:pt idx="674" formatCode="0.00E+00">
                  <c:v>0.000640627815258953</c:v>
                </c:pt>
                <c:pt idx="675" formatCode="0.00E+00">
                  <c:v>0.000400392384536846</c:v>
                </c:pt>
                <c:pt idx="676" formatCode="0.00E+00">
                  <c:v>0.000570559147965005</c:v>
                </c:pt>
                <c:pt idx="677" formatCode="0.00E+00">
                  <c:v>0.000540529719124742</c:v>
                </c:pt>
                <c:pt idx="678" formatCode="0.00E+00">
                  <c:v>0.000580568957578426</c:v>
                </c:pt>
                <c:pt idx="679" formatCode="0.00E+00">
                  <c:v>0.000510500290284478</c:v>
                </c:pt>
                <c:pt idx="680" formatCode="0.00E+00">
                  <c:v>0.000560549338351584</c:v>
                </c:pt>
                <c:pt idx="681" formatCode="0.00E+00">
                  <c:v>0.000450441432603951</c:v>
                </c:pt>
                <c:pt idx="682" formatCode="0.00E+00">
                  <c:v>0.000460451242217373</c:v>
                </c:pt>
                <c:pt idx="683" formatCode="0.00E+00">
                  <c:v>0.000510500290284478</c:v>
                </c:pt>
                <c:pt idx="684" formatCode="0.00E+00">
                  <c:v>0.000510500290284478</c:v>
                </c:pt>
                <c:pt idx="685" formatCode="0.00E+00">
                  <c:v>0.000410402194150267</c:v>
                </c:pt>
                <c:pt idx="686" formatCode="0.00E+00">
                  <c:v>0.000480470861444215</c:v>
                </c:pt>
                <c:pt idx="687" formatCode="0.00E+00">
                  <c:v>0.000530519909511321</c:v>
                </c:pt>
                <c:pt idx="688" formatCode="0.00E+00">
                  <c:v>0.000660647434485796</c:v>
                </c:pt>
                <c:pt idx="689" formatCode="0.00E+00">
                  <c:v>0.000500490480671057</c:v>
                </c:pt>
                <c:pt idx="690" formatCode="0.00E+00">
                  <c:v>0.000520510099897899</c:v>
                </c:pt>
                <c:pt idx="691" formatCode="0.00E+00">
                  <c:v>0.000530519909511321</c:v>
                </c:pt>
                <c:pt idx="692" formatCode="0.00E+00">
                  <c:v>0.000550539528738163</c:v>
                </c:pt>
                <c:pt idx="693" formatCode="0.00E+00">
                  <c:v>0.000470461051830794</c:v>
                </c:pt>
                <c:pt idx="694" formatCode="0.00E+00">
                  <c:v>0.000590578767191848</c:v>
                </c:pt>
                <c:pt idx="695" formatCode="0.00E+00">
                  <c:v>0.000410402194150267</c:v>
                </c:pt>
                <c:pt idx="696" formatCode="0.00E+00">
                  <c:v>0.000560549338351584</c:v>
                </c:pt>
                <c:pt idx="697" formatCode="0.00E+00">
                  <c:v>0.000560549338351584</c:v>
                </c:pt>
                <c:pt idx="698" formatCode="0.00E+00">
                  <c:v>0.000620608196032111</c:v>
                </c:pt>
                <c:pt idx="699" formatCode="0.00E+00">
                  <c:v>0.000540529719124742</c:v>
                </c:pt>
                <c:pt idx="700" formatCode="0.00E+00">
                  <c:v>0.000500490480671057</c:v>
                </c:pt>
                <c:pt idx="701" formatCode="0.00E+00">
                  <c:v>0.000590578767191848</c:v>
                </c:pt>
                <c:pt idx="702" formatCode="0.00E+00">
                  <c:v>0.000520510099897899</c:v>
                </c:pt>
                <c:pt idx="703" formatCode="0.00E+00">
                  <c:v>0.000380372765310003</c:v>
                </c:pt>
                <c:pt idx="704" formatCode="0.00E+00">
                  <c:v>0.000660647434485796</c:v>
                </c:pt>
                <c:pt idx="705" formatCode="0.00E+00">
                  <c:v>0.000600588576805269</c:v>
                </c:pt>
                <c:pt idx="706" formatCode="0.00E+00">
                  <c:v>0.000570559147965005</c:v>
                </c:pt>
                <c:pt idx="707" formatCode="0.00E+00">
                  <c:v>0.000520510099897899</c:v>
                </c:pt>
                <c:pt idx="708" formatCode="0.00E+00">
                  <c:v>0.000480470861444215</c:v>
                </c:pt>
                <c:pt idx="709" formatCode="0.00E+00">
                  <c:v>0.000420412003763688</c:v>
                </c:pt>
                <c:pt idx="710" formatCode="0.00E+00">
                  <c:v>0.000500490480671057</c:v>
                </c:pt>
                <c:pt idx="711" formatCode="0.00E+00">
                  <c:v>0.000520510099897899</c:v>
                </c:pt>
                <c:pt idx="712" formatCode="0.00E+00">
                  <c:v>0.000430421813377109</c:v>
                </c:pt>
                <c:pt idx="713" formatCode="0.00E+00">
                  <c:v>0.000360353146083161</c:v>
                </c:pt>
                <c:pt idx="714" formatCode="0.00E+00">
                  <c:v>0.000460451242217373</c:v>
                </c:pt>
                <c:pt idx="715" formatCode="0.00E+00">
                  <c:v>0.000480470861444215</c:v>
                </c:pt>
                <c:pt idx="716" formatCode="0.00E+00">
                  <c:v>0.000460451242217373</c:v>
                </c:pt>
                <c:pt idx="717" formatCode="0.00E+00">
                  <c:v>0.000500490480671057</c:v>
                </c:pt>
                <c:pt idx="718" formatCode="0.00E+00">
                  <c:v>0.000500490480671057</c:v>
                </c:pt>
                <c:pt idx="719" formatCode="0.00E+00">
                  <c:v>0.000450441432603951</c:v>
                </c:pt>
                <c:pt idx="720" formatCode="0.00E+00">
                  <c:v>0.00044043162299053</c:v>
                </c:pt>
                <c:pt idx="721" formatCode="0.00E+00">
                  <c:v>0.000470461051830794</c:v>
                </c:pt>
                <c:pt idx="722" formatCode="0.00E+00">
                  <c:v>0.000390382574923424</c:v>
                </c:pt>
                <c:pt idx="723" formatCode="0.00E+00">
                  <c:v>0.000550539528738163</c:v>
                </c:pt>
                <c:pt idx="724" formatCode="0.00E+00">
                  <c:v>0.000460451242217373</c:v>
                </c:pt>
                <c:pt idx="725" formatCode="0.00E+00">
                  <c:v>0.000410402194150267</c:v>
                </c:pt>
                <c:pt idx="726" formatCode="0.00E+00">
                  <c:v>0.000540529719124742</c:v>
                </c:pt>
                <c:pt idx="727" formatCode="0.00E+00">
                  <c:v>0.000550539528738163</c:v>
                </c:pt>
                <c:pt idx="728" formatCode="0.00E+00">
                  <c:v>0.000510500290284478</c:v>
                </c:pt>
                <c:pt idx="729" formatCode="0.00E+00">
                  <c:v>0.000430421813377109</c:v>
                </c:pt>
                <c:pt idx="730" formatCode="0.00E+00">
                  <c:v>0.000570559147965005</c:v>
                </c:pt>
                <c:pt idx="731" formatCode="0.00E+00">
                  <c:v>0.000480470861444215</c:v>
                </c:pt>
                <c:pt idx="732" formatCode="0.00E+00">
                  <c:v>0.000430421813377109</c:v>
                </c:pt>
                <c:pt idx="733" formatCode="0.00E+00">
                  <c:v>0.000420412003763688</c:v>
                </c:pt>
                <c:pt idx="734" formatCode="0.00E+00">
                  <c:v>0.000420412003763688</c:v>
                </c:pt>
                <c:pt idx="735" formatCode="0.00E+00">
                  <c:v>0.000530519909511321</c:v>
                </c:pt>
                <c:pt idx="736" formatCode="0.00E+00">
                  <c:v>0.000530519909511321</c:v>
                </c:pt>
                <c:pt idx="737" formatCode="0.00E+00">
                  <c:v>0.000570559147965005</c:v>
                </c:pt>
                <c:pt idx="738" formatCode="0.00E+00">
                  <c:v>0.000430421813377109</c:v>
                </c:pt>
                <c:pt idx="739" formatCode="0.00E+00">
                  <c:v>0.000450441432603951</c:v>
                </c:pt>
                <c:pt idx="740" formatCode="0.00E+00">
                  <c:v>0.000590578767191848</c:v>
                </c:pt>
                <c:pt idx="741" formatCode="0.00E+00">
                  <c:v>0.000600588576805269</c:v>
                </c:pt>
                <c:pt idx="742" formatCode="0.00E+00">
                  <c:v>0.000520510099897899</c:v>
                </c:pt>
                <c:pt idx="743" formatCode="0.00E+00">
                  <c:v>0.000370362955696582</c:v>
                </c:pt>
                <c:pt idx="744" formatCode="0.00E+00">
                  <c:v>0.000450441432603951</c:v>
                </c:pt>
                <c:pt idx="745" formatCode="0.00E+00">
                  <c:v>0.000340333526856319</c:v>
                </c:pt>
                <c:pt idx="746" formatCode="0.00E+00">
                  <c:v>0.000530519909511321</c:v>
                </c:pt>
                <c:pt idx="747" formatCode="0.00E+00">
                  <c:v>0.000470461051830794</c:v>
                </c:pt>
                <c:pt idx="748" formatCode="0.00E+00">
                  <c:v>0.000600588576805269</c:v>
                </c:pt>
                <c:pt idx="749" formatCode="0.00E+00">
                  <c:v>0.000470461051830794</c:v>
                </c:pt>
                <c:pt idx="750" formatCode="0.00E+00">
                  <c:v>0.00044043162299053</c:v>
                </c:pt>
                <c:pt idx="751" formatCode="0.00E+00">
                  <c:v>0.000390382574923424</c:v>
                </c:pt>
                <c:pt idx="752" formatCode="0.00E+00">
                  <c:v>0.000360353146083161</c:v>
                </c:pt>
                <c:pt idx="753" formatCode="0.00E+00">
                  <c:v>0.000500490480671057</c:v>
                </c:pt>
                <c:pt idx="754" formatCode="0.00E+00">
                  <c:v>0.000530519909511321</c:v>
                </c:pt>
                <c:pt idx="755" formatCode="0.00E+00">
                  <c:v>0.000410402194150267</c:v>
                </c:pt>
                <c:pt idx="756" formatCode="0.00E+00">
                  <c:v>0.000510500290284478</c:v>
                </c:pt>
                <c:pt idx="757" formatCode="0.00E+00">
                  <c:v>0.00061059838641869</c:v>
                </c:pt>
                <c:pt idx="758" formatCode="0.00E+00">
                  <c:v>0.000450441432603951</c:v>
                </c:pt>
                <c:pt idx="759" formatCode="0.00E+00">
                  <c:v>0.000460451242217373</c:v>
                </c:pt>
                <c:pt idx="760" formatCode="0.00E+00">
                  <c:v>0.000620608196032111</c:v>
                </c:pt>
                <c:pt idx="761" formatCode="0.00E+00">
                  <c:v>0.000500490480671057</c:v>
                </c:pt>
                <c:pt idx="762" formatCode="0.00E+00">
                  <c:v>0.000450441432603951</c:v>
                </c:pt>
                <c:pt idx="763" formatCode="0.00E+00">
                  <c:v>0.000460451242217373</c:v>
                </c:pt>
                <c:pt idx="764" formatCode="0.00E+00">
                  <c:v>0.000360353146083161</c:v>
                </c:pt>
                <c:pt idx="765" formatCode="0.00E+00">
                  <c:v>0.000420412003763688</c:v>
                </c:pt>
                <c:pt idx="766" formatCode="0.00E+00">
                  <c:v>0.000520510099897899</c:v>
                </c:pt>
                <c:pt idx="767" formatCode="0.00E+00">
                  <c:v>0.000620608196032111</c:v>
                </c:pt>
                <c:pt idx="768" formatCode="0.00E+00">
                  <c:v>0.000360353146083161</c:v>
                </c:pt>
                <c:pt idx="769" formatCode="0.00E+00">
                  <c:v>0.000410402194150267</c:v>
                </c:pt>
                <c:pt idx="770" formatCode="0.00E+00">
                  <c:v>0.000360353146083161</c:v>
                </c:pt>
                <c:pt idx="771" formatCode="0.00E+00">
                  <c:v>0.000420412003763688</c:v>
                </c:pt>
                <c:pt idx="772" formatCode="0.00E+00">
                  <c:v>0.000490480671057636</c:v>
                </c:pt>
                <c:pt idx="773" formatCode="0.00E+00">
                  <c:v>0.000430421813377109</c:v>
                </c:pt>
                <c:pt idx="774" formatCode="0.00E+00">
                  <c:v>0.000450441432603951</c:v>
                </c:pt>
                <c:pt idx="775" formatCode="0.00E+00">
                  <c:v>0.000430421813377109</c:v>
                </c:pt>
                <c:pt idx="776" formatCode="0.00E+00">
                  <c:v>0.000500490480671057</c:v>
                </c:pt>
                <c:pt idx="777" formatCode="0.00E+00">
                  <c:v>0.000580568957578426</c:v>
                </c:pt>
                <c:pt idx="778" formatCode="0.00E+00">
                  <c:v>0.000500490480671057</c:v>
                </c:pt>
                <c:pt idx="779" formatCode="0.00E+00">
                  <c:v>0.000480470861444215</c:v>
                </c:pt>
                <c:pt idx="780" formatCode="0.00E+00">
                  <c:v>0.000400392384536846</c:v>
                </c:pt>
                <c:pt idx="781" formatCode="0.00E+00">
                  <c:v>0.000400392384536846</c:v>
                </c:pt>
                <c:pt idx="782" formatCode="0.00E+00">
                  <c:v>0.000530519909511321</c:v>
                </c:pt>
                <c:pt idx="783" formatCode="0.00E+00">
                  <c:v>0.000500490480671057</c:v>
                </c:pt>
                <c:pt idx="784" formatCode="0.00E+00">
                  <c:v>0.000450441432603951</c:v>
                </c:pt>
                <c:pt idx="785" formatCode="0.00E+00">
                  <c:v>0.000430421813377109</c:v>
                </c:pt>
                <c:pt idx="786" formatCode="0.00E+00">
                  <c:v>0.000450441432603951</c:v>
                </c:pt>
                <c:pt idx="787" formatCode="0.00E+00">
                  <c:v>0.000390382574923424</c:v>
                </c:pt>
                <c:pt idx="788" formatCode="0.00E+00">
                  <c:v>0.00044043162299053</c:v>
                </c:pt>
                <c:pt idx="789" formatCode="0.00E+00">
                  <c:v>0.000450441432603951</c:v>
                </c:pt>
                <c:pt idx="790" formatCode="0.00E+00">
                  <c:v>0.000450441432603951</c:v>
                </c:pt>
                <c:pt idx="791" formatCode="0.00E+00">
                  <c:v>0.000450441432603951</c:v>
                </c:pt>
                <c:pt idx="792" formatCode="0.00E+00">
                  <c:v>0.000420412003763688</c:v>
                </c:pt>
                <c:pt idx="793" formatCode="0.00E+00">
                  <c:v>0.000530519909511321</c:v>
                </c:pt>
                <c:pt idx="794" formatCode="0.00E+00">
                  <c:v>0.000490480671057636</c:v>
                </c:pt>
                <c:pt idx="795" formatCode="0.00E+00">
                  <c:v>0.000550539528738163</c:v>
                </c:pt>
                <c:pt idx="796" formatCode="0.00E+00">
                  <c:v>0.000460451242217373</c:v>
                </c:pt>
                <c:pt idx="797" formatCode="0.00E+00">
                  <c:v>0.000410402194150267</c:v>
                </c:pt>
                <c:pt idx="798" formatCode="0.00E+00">
                  <c:v>0.000360353146083161</c:v>
                </c:pt>
                <c:pt idx="799" formatCode="0.00E+00">
                  <c:v>0.000430421813377109</c:v>
                </c:pt>
                <c:pt idx="800" formatCode="0.00E+00">
                  <c:v>0.000580568957578426</c:v>
                </c:pt>
                <c:pt idx="801" formatCode="0.00E+00">
                  <c:v>0.000370362955696582</c:v>
                </c:pt>
                <c:pt idx="802" formatCode="0.00E+00">
                  <c:v>0.000390382574923424</c:v>
                </c:pt>
                <c:pt idx="803" formatCode="0.00E+00">
                  <c:v>0.000510500290284478</c:v>
                </c:pt>
                <c:pt idx="804" formatCode="0.00E+00">
                  <c:v>0.000400392384536846</c:v>
                </c:pt>
                <c:pt idx="805" formatCode="0.00E+00">
                  <c:v>0.000430421813377109</c:v>
                </c:pt>
                <c:pt idx="806" formatCode="0.00E+00">
                  <c:v>0.000410402194150267</c:v>
                </c:pt>
                <c:pt idx="807" formatCode="0.00E+00">
                  <c:v>0.000470461051830794</c:v>
                </c:pt>
                <c:pt idx="808" formatCode="0.00E+00">
                  <c:v>0.000530519909511321</c:v>
                </c:pt>
                <c:pt idx="809" formatCode="0.00E+00">
                  <c:v>0.000400392384536846</c:v>
                </c:pt>
                <c:pt idx="810" formatCode="0.00E+00">
                  <c:v>1.00098096134211E-5</c:v>
                </c:pt>
                <c:pt idx="811" formatCode="0.00E+00">
                  <c:v>0.000570559147965005</c:v>
                </c:pt>
                <c:pt idx="812" formatCode="0.00E+00">
                  <c:v>0.000430421813377109</c:v>
                </c:pt>
                <c:pt idx="813" formatCode="0.00E+00">
                  <c:v>0.000370362955696582</c:v>
                </c:pt>
                <c:pt idx="814" formatCode="0.00E+00">
                  <c:v>0.000460451242217373</c:v>
                </c:pt>
                <c:pt idx="815" formatCode="0.00E+00">
                  <c:v>0.000690676863326059</c:v>
                </c:pt>
                <c:pt idx="816" formatCode="0.00E+00">
                  <c:v>0.000490480671057636</c:v>
                </c:pt>
                <c:pt idx="817" formatCode="0.00E+00">
                  <c:v>0.000380372765310003</c:v>
                </c:pt>
                <c:pt idx="818" formatCode="0.00E+00">
                  <c:v>0.00044043162299053</c:v>
                </c:pt>
                <c:pt idx="819" formatCode="0.00E+00">
                  <c:v>0.000400392384536846</c:v>
                </c:pt>
                <c:pt idx="820" formatCode="0.00E+00">
                  <c:v>0.000330323717242898</c:v>
                </c:pt>
                <c:pt idx="821" formatCode="0.00E+00">
                  <c:v>0.000380372765310003</c:v>
                </c:pt>
                <c:pt idx="822" formatCode="0.00E+00">
                  <c:v>0.000390382574923424</c:v>
                </c:pt>
                <c:pt idx="823" formatCode="0.00E+00">
                  <c:v>0.000500490480671057</c:v>
                </c:pt>
                <c:pt idx="824" formatCode="0.00E+00">
                  <c:v>0.000380372765310003</c:v>
                </c:pt>
                <c:pt idx="825" formatCode="0.00E+00">
                  <c:v>0.000500490480671057</c:v>
                </c:pt>
                <c:pt idx="826" formatCode="0.00E+00">
                  <c:v>0.000400392384536846</c:v>
                </c:pt>
                <c:pt idx="827" formatCode="0.00E+00">
                  <c:v>0.000400392384536846</c:v>
                </c:pt>
                <c:pt idx="828" formatCode="0.00E+00">
                  <c:v>0.00035034333646974</c:v>
                </c:pt>
                <c:pt idx="829" formatCode="0.00E+00">
                  <c:v>0.000390382574923424</c:v>
                </c:pt>
                <c:pt idx="830" formatCode="0.00E+00">
                  <c:v>0.00044043162299053</c:v>
                </c:pt>
                <c:pt idx="831" formatCode="0.00E+00">
                  <c:v>0.000590578767191848</c:v>
                </c:pt>
                <c:pt idx="832" formatCode="0.00E+00">
                  <c:v>0.000490480671057636</c:v>
                </c:pt>
                <c:pt idx="833" formatCode="0.00E+00">
                  <c:v>0.000390382574923424</c:v>
                </c:pt>
                <c:pt idx="834" formatCode="0.00E+00">
                  <c:v>0.000560549338351584</c:v>
                </c:pt>
                <c:pt idx="835" formatCode="0.00E+00">
                  <c:v>0.000490480671057636</c:v>
                </c:pt>
                <c:pt idx="836" formatCode="0.00E+00">
                  <c:v>0.00044043162299053</c:v>
                </c:pt>
                <c:pt idx="837" formatCode="0.00E+00">
                  <c:v>0.000550539528738163</c:v>
                </c:pt>
                <c:pt idx="838" formatCode="0.00E+00">
                  <c:v>0.000600588576805269</c:v>
                </c:pt>
                <c:pt idx="839" formatCode="0.00E+00">
                  <c:v>0.000420412003763688</c:v>
                </c:pt>
                <c:pt idx="840" formatCode="0.00E+00">
                  <c:v>0.000450441432603951</c:v>
                </c:pt>
                <c:pt idx="841" formatCode="0.00E+00">
                  <c:v>0.000360353146083161</c:v>
                </c:pt>
                <c:pt idx="842" formatCode="0.00E+00">
                  <c:v>0.000450441432603951</c:v>
                </c:pt>
                <c:pt idx="843" formatCode="0.00E+00">
                  <c:v>0.000420412003763688</c:v>
                </c:pt>
                <c:pt idx="844" formatCode="0.00E+00">
                  <c:v>0.00044043162299053</c:v>
                </c:pt>
                <c:pt idx="845" formatCode="0.00E+00">
                  <c:v>0.00061059838641869</c:v>
                </c:pt>
                <c:pt idx="846" formatCode="0.00E+00">
                  <c:v>0.000470461051830794</c:v>
                </c:pt>
                <c:pt idx="847" formatCode="0.00E+00">
                  <c:v>0.000370362955696582</c:v>
                </c:pt>
                <c:pt idx="848" formatCode="0.00E+00">
                  <c:v>0.000460451242217373</c:v>
                </c:pt>
                <c:pt idx="849" formatCode="0.00E+00">
                  <c:v>0.000480470861444215</c:v>
                </c:pt>
                <c:pt idx="850" formatCode="0.00E+00">
                  <c:v>0.000460451242217373</c:v>
                </c:pt>
                <c:pt idx="851" formatCode="0.00E+00">
                  <c:v>0.000430421813377109</c:v>
                </c:pt>
                <c:pt idx="852" formatCode="0.00E+00">
                  <c:v>0.000510500290284478</c:v>
                </c:pt>
                <c:pt idx="853" formatCode="0.00E+00">
                  <c:v>0.000460451242217373</c:v>
                </c:pt>
                <c:pt idx="854" formatCode="0.00E+00">
                  <c:v>0.00044043162299053</c:v>
                </c:pt>
                <c:pt idx="855" formatCode="0.00E+00">
                  <c:v>0.000490480671057636</c:v>
                </c:pt>
                <c:pt idx="856" formatCode="0.00E+00">
                  <c:v>0.00044043162299053</c:v>
                </c:pt>
                <c:pt idx="857" formatCode="0.00E+00">
                  <c:v>0.000450441432603951</c:v>
                </c:pt>
                <c:pt idx="858" formatCode="0.00E+00">
                  <c:v>0.00044043162299053</c:v>
                </c:pt>
                <c:pt idx="859" formatCode="0.00E+00">
                  <c:v>0.000500490480671057</c:v>
                </c:pt>
                <c:pt idx="860" formatCode="0.00E+00">
                  <c:v>0.000500490480671057</c:v>
                </c:pt>
                <c:pt idx="861" formatCode="0.00E+00">
                  <c:v>0.000410402194150267</c:v>
                </c:pt>
                <c:pt idx="862" formatCode="0.00E+00">
                  <c:v>0.000400392384536846</c:v>
                </c:pt>
                <c:pt idx="863" formatCode="0.00E+00">
                  <c:v>0.000460451242217373</c:v>
                </c:pt>
                <c:pt idx="864" formatCode="0.00E+00">
                  <c:v>0.000340333526856319</c:v>
                </c:pt>
                <c:pt idx="865" formatCode="0.00E+00">
                  <c:v>0.000310304098016055</c:v>
                </c:pt>
                <c:pt idx="866" formatCode="0.00E+00">
                  <c:v>0.000490480671057636</c:v>
                </c:pt>
                <c:pt idx="867" formatCode="0.00E+00">
                  <c:v>0.000500490480671057</c:v>
                </c:pt>
                <c:pt idx="868" formatCode="0.00E+00">
                  <c:v>0.000510500290284478</c:v>
                </c:pt>
                <c:pt idx="869" formatCode="0.00E+00">
                  <c:v>0.000430421813377109</c:v>
                </c:pt>
                <c:pt idx="870" formatCode="0.00E+00">
                  <c:v>0.000530519909511321</c:v>
                </c:pt>
                <c:pt idx="871" formatCode="0.00E+00">
                  <c:v>0.000380372765310003</c:v>
                </c:pt>
                <c:pt idx="872" formatCode="0.00E+00">
                  <c:v>0.00044043162299053</c:v>
                </c:pt>
                <c:pt idx="873" formatCode="0.00E+00">
                  <c:v>0.000510500290284478</c:v>
                </c:pt>
                <c:pt idx="874" formatCode="0.00E+00">
                  <c:v>0.000400392384536846</c:v>
                </c:pt>
                <c:pt idx="875" formatCode="0.00E+00">
                  <c:v>0.000470461051830794</c:v>
                </c:pt>
                <c:pt idx="876" formatCode="0.00E+00">
                  <c:v>0.000390382574923424</c:v>
                </c:pt>
                <c:pt idx="877" formatCode="0.00E+00">
                  <c:v>0.000400392384536846</c:v>
                </c:pt>
                <c:pt idx="878" formatCode="0.00E+00">
                  <c:v>0.000460451242217373</c:v>
                </c:pt>
                <c:pt idx="879" formatCode="0.00E+00">
                  <c:v>0.000500490480671057</c:v>
                </c:pt>
                <c:pt idx="880" formatCode="0.00E+00">
                  <c:v>0.000420412003763688</c:v>
                </c:pt>
                <c:pt idx="881" formatCode="0.00E+00">
                  <c:v>0.000570559147965005</c:v>
                </c:pt>
                <c:pt idx="882" formatCode="0.00E+00">
                  <c:v>0.000640627815258953</c:v>
                </c:pt>
                <c:pt idx="883" formatCode="0.00E+00">
                  <c:v>0.000450441432603951</c:v>
                </c:pt>
                <c:pt idx="884" formatCode="0.00E+00">
                  <c:v>0.000330323717242898</c:v>
                </c:pt>
                <c:pt idx="885" formatCode="0.00E+00">
                  <c:v>0.000410402194150267</c:v>
                </c:pt>
                <c:pt idx="886" formatCode="0.00E+00">
                  <c:v>0.000430421813377109</c:v>
                </c:pt>
                <c:pt idx="887" formatCode="0.00E+00">
                  <c:v>0.000430421813377109</c:v>
                </c:pt>
                <c:pt idx="888" formatCode="0.00E+00">
                  <c:v>0.000430421813377109</c:v>
                </c:pt>
                <c:pt idx="889" formatCode="0.00E+00">
                  <c:v>0.000290284478789213</c:v>
                </c:pt>
                <c:pt idx="890" formatCode="0.00E+00">
                  <c:v>0.000400392384536846</c:v>
                </c:pt>
                <c:pt idx="891" formatCode="0.00E+00">
                  <c:v>0.00044043162299053</c:v>
                </c:pt>
                <c:pt idx="892" formatCode="0.00E+00">
                  <c:v>0.000400392384536846</c:v>
                </c:pt>
                <c:pt idx="893" formatCode="0.00E+00">
                  <c:v>0.000460451242217373</c:v>
                </c:pt>
                <c:pt idx="894" formatCode="0.00E+00">
                  <c:v>0.000450441432603951</c:v>
                </c:pt>
                <c:pt idx="895" formatCode="0.00E+00">
                  <c:v>0.000420412003763688</c:v>
                </c:pt>
                <c:pt idx="896" formatCode="0.00E+00">
                  <c:v>0.000430421813377109</c:v>
                </c:pt>
                <c:pt idx="897" formatCode="0.00E+00">
                  <c:v>0.00035034333646974</c:v>
                </c:pt>
                <c:pt idx="898" formatCode="0.00E+00">
                  <c:v>0.000490480671057636</c:v>
                </c:pt>
                <c:pt idx="899" formatCode="0.00E+00">
                  <c:v>0.000400392384536846</c:v>
                </c:pt>
                <c:pt idx="900" formatCode="0.00E+00">
                  <c:v>0.000390382574923424</c:v>
                </c:pt>
                <c:pt idx="901" formatCode="0.00E+00">
                  <c:v>0.000550539528738163</c:v>
                </c:pt>
                <c:pt idx="902" formatCode="0.00E+00">
                  <c:v>0.000500490480671057</c:v>
                </c:pt>
                <c:pt idx="903" formatCode="0.00E+00">
                  <c:v>1.00098096134211E-5</c:v>
                </c:pt>
                <c:pt idx="904" formatCode="0.00E+00">
                  <c:v>0.000410402194150267</c:v>
                </c:pt>
                <c:pt idx="905" formatCode="0.00E+00">
                  <c:v>0.000330323717242898</c:v>
                </c:pt>
                <c:pt idx="906" formatCode="0.00E+00">
                  <c:v>0.000410402194150267</c:v>
                </c:pt>
                <c:pt idx="907" formatCode="0.00E+00">
                  <c:v>0.000410402194150267</c:v>
                </c:pt>
                <c:pt idx="908" formatCode="0.00E+00">
                  <c:v>0.000410402194150267</c:v>
                </c:pt>
                <c:pt idx="909" formatCode="0.00E+00">
                  <c:v>0.000450441432603951</c:v>
                </c:pt>
                <c:pt idx="910" formatCode="0.00E+00">
                  <c:v>0.000360353146083161</c:v>
                </c:pt>
                <c:pt idx="911" formatCode="0.00E+00">
                  <c:v>1.00098096134211E-5</c:v>
                </c:pt>
                <c:pt idx="912" formatCode="0.00E+00">
                  <c:v>0.00035034333646974</c:v>
                </c:pt>
                <c:pt idx="913" formatCode="0.00E+00">
                  <c:v>0.00035034333646974</c:v>
                </c:pt>
                <c:pt idx="914" formatCode="0.00E+00">
                  <c:v>0.000450441432603951</c:v>
                </c:pt>
                <c:pt idx="915" formatCode="0.00E+00">
                  <c:v>0.000500490480671057</c:v>
                </c:pt>
                <c:pt idx="916" formatCode="0.00E+00">
                  <c:v>0.00044043162299053</c:v>
                </c:pt>
                <c:pt idx="917" formatCode="0.00E+00">
                  <c:v>0.00044043162299053</c:v>
                </c:pt>
                <c:pt idx="918" formatCode="0.00E+00">
                  <c:v>0.000360353146083161</c:v>
                </c:pt>
                <c:pt idx="919" formatCode="0.00E+00">
                  <c:v>0.000270264859562371</c:v>
                </c:pt>
                <c:pt idx="920" formatCode="0.00E+00">
                  <c:v>0.000390382574923424</c:v>
                </c:pt>
                <c:pt idx="921" formatCode="0.00E+00">
                  <c:v>0.00035034333646974</c:v>
                </c:pt>
                <c:pt idx="922" formatCode="0.00E+00">
                  <c:v>0.000430421813377109</c:v>
                </c:pt>
                <c:pt idx="923" formatCode="0.00E+00">
                  <c:v>0.000360353146083161</c:v>
                </c:pt>
                <c:pt idx="924" formatCode="0.00E+00">
                  <c:v>0.000430421813377109</c:v>
                </c:pt>
                <c:pt idx="925" formatCode="0.00E+00">
                  <c:v>0.000270264859562371</c:v>
                </c:pt>
                <c:pt idx="926" formatCode="0.00E+00">
                  <c:v>0.000260255049948949</c:v>
                </c:pt>
                <c:pt idx="927" formatCode="0.00E+00">
                  <c:v>0.000360353146083161</c:v>
                </c:pt>
                <c:pt idx="928" formatCode="0.00E+00">
                  <c:v>0.000370362955696582</c:v>
                </c:pt>
                <c:pt idx="929" formatCode="0.00E+00">
                  <c:v>0.000310304098016055</c:v>
                </c:pt>
                <c:pt idx="930" formatCode="0.00E+00">
                  <c:v>0.000370362955696582</c:v>
                </c:pt>
                <c:pt idx="931" formatCode="0.00E+00">
                  <c:v>0.000410402194150267</c:v>
                </c:pt>
                <c:pt idx="932" formatCode="0.00E+00">
                  <c:v>0.000480470861444215</c:v>
                </c:pt>
                <c:pt idx="933" formatCode="0.00E+00">
                  <c:v>0.000460451242217373</c:v>
                </c:pt>
                <c:pt idx="934" formatCode="0.00E+00">
                  <c:v>0.000470461051830794</c:v>
                </c:pt>
                <c:pt idx="935" formatCode="0.00E+00">
                  <c:v>0.000470461051830794</c:v>
                </c:pt>
                <c:pt idx="936" formatCode="0.00E+00">
                  <c:v>0.000500490480671057</c:v>
                </c:pt>
                <c:pt idx="937" formatCode="0.00E+00">
                  <c:v>0.000480470861444215</c:v>
                </c:pt>
                <c:pt idx="938" formatCode="0.00E+00">
                  <c:v>0.000300294288402634</c:v>
                </c:pt>
                <c:pt idx="939" formatCode="0.00E+00">
                  <c:v>0.000450441432603951</c:v>
                </c:pt>
                <c:pt idx="940" formatCode="0.00E+00">
                  <c:v>0.00044043162299053</c:v>
                </c:pt>
                <c:pt idx="941" formatCode="0.00E+00">
                  <c:v>0.000390382574923424</c:v>
                </c:pt>
                <c:pt idx="942" formatCode="0.00E+00">
                  <c:v>0.000420412003763688</c:v>
                </c:pt>
                <c:pt idx="943" formatCode="0.00E+00">
                  <c:v>0.00035034333646974</c:v>
                </c:pt>
                <c:pt idx="944" formatCode="0.00E+00">
                  <c:v>0.000420412003763688</c:v>
                </c:pt>
                <c:pt idx="945" formatCode="0.00E+00">
                  <c:v>0.000400392384536846</c:v>
                </c:pt>
                <c:pt idx="946" formatCode="0.00E+00">
                  <c:v>0.000450441432603951</c:v>
                </c:pt>
                <c:pt idx="947" formatCode="0.00E+00">
                  <c:v>0.000450441432603951</c:v>
                </c:pt>
                <c:pt idx="948" formatCode="0.00E+00">
                  <c:v>0.000580568957578426</c:v>
                </c:pt>
                <c:pt idx="949" formatCode="0.00E+00">
                  <c:v>0.000340333526856319</c:v>
                </c:pt>
                <c:pt idx="950" formatCode="0.00E+00">
                  <c:v>0.00044043162299053</c:v>
                </c:pt>
                <c:pt idx="951" formatCode="0.00E+00">
                  <c:v>0.000310304098016055</c:v>
                </c:pt>
                <c:pt idx="952" formatCode="0.00E+00">
                  <c:v>0.00044043162299053</c:v>
                </c:pt>
                <c:pt idx="953" formatCode="0.00E+00">
                  <c:v>0.000290284478789213</c:v>
                </c:pt>
                <c:pt idx="954" formatCode="0.00E+00">
                  <c:v>0.000460451242217373</c:v>
                </c:pt>
                <c:pt idx="955" formatCode="0.00E+00">
                  <c:v>0.000400392384536846</c:v>
                </c:pt>
                <c:pt idx="956" formatCode="0.00E+00">
                  <c:v>0.000430421813377109</c:v>
                </c:pt>
                <c:pt idx="957" formatCode="0.00E+00">
                  <c:v>0.000390382574923424</c:v>
                </c:pt>
                <c:pt idx="958" formatCode="0.00E+00">
                  <c:v>0.000360353146083161</c:v>
                </c:pt>
                <c:pt idx="959" formatCode="0.00E+00">
                  <c:v>0.000330323717242898</c:v>
                </c:pt>
                <c:pt idx="960" formatCode="0.00E+00">
                  <c:v>0.000430421813377109</c:v>
                </c:pt>
                <c:pt idx="961" formatCode="0.00E+00">
                  <c:v>0.000310304098016055</c:v>
                </c:pt>
                <c:pt idx="962" formatCode="0.00E+00">
                  <c:v>0.000480470861444215</c:v>
                </c:pt>
                <c:pt idx="963" formatCode="0.00E+00">
                  <c:v>0.000420412003763688</c:v>
                </c:pt>
                <c:pt idx="964" formatCode="0.00E+00">
                  <c:v>0.000300294288402634</c:v>
                </c:pt>
                <c:pt idx="965" formatCode="0.00E+00">
                  <c:v>0.000390382574923424</c:v>
                </c:pt>
                <c:pt idx="966" formatCode="0.00E+00">
                  <c:v>0.000470461051830794</c:v>
                </c:pt>
                <c:pt idx="967" formatCode="0.00E+00">
                  <c:v>0.000390382574923424</c:v>
                </c:pt>
                <c:pt idx="968" formatCode="0.00E+00">
                  <c:v>0.000430421813377109</c:v>
                </c:pt>
                <c:pt idx="969" formatCode="0.00E+00">
                  <c:v>0.000380372765310003</c:v>
                </c:pt>
                <c:pt idx="970" formatCode="0.00E+00">
                  <c:v>0.000340333526856319</c:v>
                </c:pt>
                <c:pt idx="971" formatCode="0.00E+00">
                  <c:v>0.000420412003763688</c:v>
                </c:pt>
                <c:pt idx="972" formatCode="0.00E+00">
                  <c:v>0.000320313907629476</c:v>
                </c:pt>
                <c:pt idx="973" formatCode="0.00E+00">
                  <c:v>0.000420412003763688</c:v>
                </c:pt>
                <c:pt idx="974" formatCode="0.00E+00">
                  <c:v>0.000370362955696582</c:v>
                </c:pt>
                <c:pt idx="975" formatCode="0.00E+00">
                  <c:v>0.000340333526856319</c:v>
                </c:pt>
                <c:pt idx="976" formatCode="0.00E+00">
                  <c:v>0.000430421813377109</c:v>
                </c:pt>
                <c:pt idx="977" formatCode="0.00E+00">
                  <c:v>0.000390382574923424</c:v>
                </c:pt>
                <c:pt idx="978" formatCode="0.00E+00">
                  <c:v>0.00035034333646974</c:v>
                </c:pt>
                <c:pt idx="979" formatCode="0.00E+00">
                  <c:v>0.000380372765310003</c:v>
                </c:pt>
                <c:pt idx="980" formatCode="0.00E+00">
                  <c:v>0.000310304098016055</c:v>
                </c:pt>
                <c:pt idx="981" formatCode="0.00E+00">
                  <c:v>0.000290284478789213</c:v>
                </c:pt>
                <c:pt idx="982" formatCode="0.00E+00">
                  <c:v>0.000470461051830794</c:v>
                </c:pt>
                <c:pt idx="983" formatCode="0.00E+00">
                  <c:v>0.000370362955696582</c:v>
                </c:pt>
                <c:pt idx="984" formatCode="0.00E+00">
                  <c:v>0.000380372765310003</c:v>
                </c:pt>
                <c:pt idx="985" formatCode="0.00E+00">
                  <c:v>0.000280274669175792</c:v>
                </c:pt>
                <c:pt idx="986" formatCode="0.00E+00">
                  <c:v>0.000420412003763688</c:v>
                </c:pt>
                <c:pt idx="987" formatCode="0.00E+00">
                  <c:v>0.000380372765310003</c:v>
                </c:pt>
                <c:pt idx="988" formatCode="0.00E+00">
                  <c:v>0.000370362955696582</c:v>
                </c:pt>
                <c:pt idx="989" formatCode="0.00E+00">
                  <c:v>0.000390382574923424</c:v>
                </c:pt>
                <c:pt idx="990" formatCode="0.00E+00">
                  <c:v>0.000340333526856319</c:v>
                </c:pt>
                <c:pt idx="991" formatCode="0.00E+00">
                  <c:v>0.000380372765310003</c:v>
                </c:pt>
                <c:pt idx="992" formatCode="0.00E+00">
                  <c:v>0.000380372765310003</c:v>
                </c:pt>
                <c:pt idx="993" formatCode="0.00E+00">
                  <c:v>0.000380372765310003</c:v>
                </c:pt>
                <c:pt idx="994" formatCode="0.00E+00">
                  <c:v>0.000380372765310003</c:v>
                </c:pt>
                <c:pt idx="995" formatCode="0.00E+00">
                  <c:v>1.00098096134211E-5</c:v>
                </c:pt>
                <c:pt idx="996" formatCode="0.00E+00">
                  <c:v>0.00035034333646974</c:v>
                </c:pt>
                <c:pt idx="997" formatCode="0.00E+00">
                  <c:v>0.000280274669175792</c:v>
                </c:pt>
                <c:pt idx="998" formatCode="0.00E+00">
                  <c:v>0.000430421813377109</c:v>
                </c:pt>
                <c:pt idx="999" formatCode="0.00E+00">
                  <c:v>0.000390382574923424</c:v>
                </c:pt>
                <c:pt idx="1000" formatCode="0.00E+00">
                  <c:v>0.000380372765310003</c:v>
                </c:pt>
                <c:pt idx="1001" formatCode="0.00E+00">
                  <c:v>0.000460451242217373</c:v>
                </c:pt>
                <c:pt idx="1002" formatCode="0.00E+00">
                  <c:v>0.000360353146083161</c:v>
                </c:pt>
                <c:pt idx="1003" formatCode="0.00E+00">
                  <c:v>0.00035034333646974</c:v>
                </c:pt>
                <c:pt idx="1004" formatCode="0.00E+00">
                  <c:v>0.000280274669175792</c:v>
                </c:pt>
                <c:pt idx="1005" formatCode="0.00E+00">
                  <c:v>0.000460451242217373</c:v>
                </c:pt>
                <c:pt idx="1006" formatCode="0.00E+00">
                  <c:v>0.00035034333646974</c:v>
                </c:pt>
                <c:pt idx="1007" formatCode="0.00E+00">
                  <c:v>0.000520510099897899</c:v>
                </c:pt>
                <c:pt idx="1008" formatCode="0.00E+00">
                  <c:v>0.000400392384536846</c:v>
                </c:pt>
                <c:pt idx="1009" formatCode="0.00E+00">
                  <c:v>0.000400392384536846</c:v>
                </c:pt>
                <c:pt idx="1010" formatCode="0.00E+00">
                  <c:v>0.000300294288402634</c:v>
                </c:pt>
                <c:pt idx="1011" formatCode="0.00E+00">
                  <c:v>0.00035034333646974</c:v>
                </c:pt>
                <c:pt idx="1012" formatCode="0.00E+00">
                  <c:v>0.000530519909511321</c:v>
                </c:pt>
                <c:pt idx="1013" formatCode="0.00E+00">
                  <c:v>0.000390382574923424</c:v>
                </c:pt>
                <c:pt idx="1014" formatCode="0.00E+00">
                  <c:v>0.000320313907629476</c:v>
                </c:pt>
                <c:pt idx="1015" formatCode="0.00E+00">
                  <c:v>0.000470461051830794</c:v>
                </c:pt>
                <c:pt idx="1016" formatCode="0.00E+00">
                  <c:v>0.000340333526856319</c:v>
                </c:pt>
                <c:pt idx="1017" formatCode="0.00E+00">
                  <c:v>0.000340333526856319</c:v>
                </c:pt>
                <c:pt idx="1018" formatCode="0.00E+00">
                  <c:v>0.000300294288402634</c:v>
                </c:pt>
                <c:pt idx="1019" formatCode="0.00E+00">
                  <c:v>0.000380372765310003</c:v>
                </c:pt>
                <c:pt idx="1020" formatCode="0.00E+00">
                  <c:v>0.000400392384536846</c:v>
                </c:pt>
                <c:pt idx="1021" formatCode="0.00E+00">
                  <c:v>0.000430421813377109</c:v>
                </c:pt>
                <c:pt idx="1022" formatCode="0.00E+00">
                  <c:v>0.000430421813377109</c:v>
                </c:pt>
                <c:pt idx="1023" formatCode="0.00E+00">
                  <c:v>0.000360353146083161</c:v>
                </c:pt>
                <c:pt idx="1024" formatCode="0.00E+00">
                  <c:v>0.000450441432603951</c:v>
                </c:pt>
                <c:pt idx="1025" formatCode="0.00E+00">
                  <c:v>0.000250245240335528</c:v>
                </c:pt>
                <c:pt idx="1026" formatCode="0.00E+00">
                  <c:v>0.000420412003763688</c:v>
                </c:pt>
                <c:pt idx="1027" formatCode="0.00E+00">
                  <c:v>0.000480470861444215</c:v>
                </c:pt>
                <c:pt idx="1028" formatCode="0.00E+00">
                  <c:v>0.000360353146083161</c:v>
                </c:pt>
                <c:pt idx="1029" formatCode="0.00E+00">
                  <c:v>0.000360353146083161</c:v>
                </c:pt>
                <c:pt idx="1030" formatCode="0.00E+00">
                  <c:v>0.000280274669175792</c:v>
                </c:pt>
                <c:pt idx="1031" formatCode="0.00E+00">
                  <c:v>0.000380372765310003</c:v>
                </c:pt>
                <c:pt idx="1032" formatCode="0.00E+00">
                  <c:v>0.00044043162299053</c:v>
                </c:pt>
                <c:pt idx="1033" formatCode="0.00E+00">
                  <c:v>0.000290284478789213</c:v>
                </c:pt>
                <c:pt idx="1034" formatCode="0.00E+00">
                  <c:v>0.000370362955696582</c:v>
                </c:pt>
                <c:pt idx="1035" formatCode="0.00E+00">
                  <c:v>0.000330323717242898</c:v>
                </c:pt>
                <c:pt idx="1036" formatCode="0.00E+00">
                  <c:v>0.000340333526856319</c:v>
                </c:pt>
                <c:pt idx="1037" formatCode="0.00E+00">
                  <c:v>0.000360353146083161</c:v>
                </c:pt>
                <c:pt idx="1038" formatCode="0.00E+00">
                  <c:v>0.000400392384536846</c:v>
                </c:pt>
                <c:pt idx="1039" formatCode="0.00E+00">
                  <c:v>0.000420412003763688</c:v>
                </c:pt>
                <c:pt idx="1040" formatCode="0.00E+00">
                  <c:v>0.000320313907629476</c:v>
                </c:pt>
                <c:pt idx="1041" formatCode="0.00E+00">
                  <c:v>0.00044043162299053</c:v>
                </c:pt>
                <c:pt idx="1042" formatCode="0.00E+00">
                  <c:v>0.000390382574923424</c:v>
                </c:pt>
                <c:pt idx="1043" formatCode="0.00E+00">
                  <c:v>0.000500490480671057</c:v>
                </c:pt>
                <c:pt idx="1044" formatCode="0.00E+00">
                  <c:v>0.000330323717242898</c:v>
                </c:pt>
                <c:pt idx="1045" formatCode="0.00E+00">
                  <c:v>0.000420412003763688</c:v>
                </c:pt>
                <c:pt idx="1046" formatCode="0.00E+00">
                  <c:v>0.000380372765310003</c:v>
                </c:pt>
                <c:pt idx="1047" formatCode="0.00E+00">
                  <c:v>0.000390382574923424</c:v>
                </c:pt>
                <c:pt idx="1048" formatCode="0.00E+00">
                  <c:v>0.000390382574923424</c:v>
                </c:pt>
                <c:pt idx="1049" formatCode="0.00E+00">
                  <c:v>0.000340333526856319</c:v>
                </c:pt>
                <c:pt idx="1050" formatCode="0.00E+00">
                  <c:v>0.000370362955696582</c:v>
                </c:pt>
                <c:pt idx="1051" formatCode="0.00E+00">
                  <c:v>0.000400392384536846</c:v>
                </c:pt>
                <c:pt idx="1052" formatCode="0.00E+00">
                  <c:v>0.000260255049948949</c:v>
                </c:pt>
                <c:pt idx="1053" formatCode="0.00E+00">
                  <c:v>0.000450441432603951</c:v>
                </c:pt>
                <c:pt idx="1054" formatCode="0.00E+00">
                  <c:v>0.000400392384536846</c:v>
                </c:pt>
                <c:pt idx="1055" formatCode="0.00E+00">
                  <c:v>0.000300294288402634</c:v>
                </c:pt>
                <c:pt idx="1056" formatCode="0.00E+00">
                  <c:v>0.000280274669175792</c:v>
                </c:pt>
                <c:pt idx="1057" formatCode="0.00E+00">
                  <c:v>0.000430421813377109</c:v>
                </c:pt>
                <c:pt idx="1058" formatCode="0.00E+00">
                  <c:v>0.000300294288402634</c:v>
                </c:pt>
                <c:pt idx="1059" formatCode="0.00E+00">
                  <c:v>0.000390382574923424</c:v>
                </c:pt>
                <c:pt idx="1060" formatCode="0.00E+00">
                  <c:v>0.000360353146083161</c:v>
                </c:pt>
                <c:pt idx="1061" formatCode="0.00E+00">
                  <c:v>0.000320313907629476</c:v>
                </c:pt>
                <c:pt idx="1062" formatCode="0.00E+00">
                  <c:v>0.00044043162299053</c:v>
                </c:pt>
                <c:pt idx="1063" formatCode="0.00E+00">
                  <c:v>0.000360353146083161</c:v>
                </c:pt>
                <c:pt idx="1064" formatCode="0.00E+00">
                  <c:v>0.000380372765310003</c:v>
                </c:pt>
                <c:pt idx="1065" formatCode="0.00E+00">
                  <c:v>0.000340333526856319</c:v>
                </c:pt>
                <c:pt idx="1066" formatCode="0.00E+00">
                  <c:v>0.000340333526856319</c:v>
                </c:pt>
                <c:pt idx="1067" formatCode="0.00E+00">
                  <c:v>0.00035034333646974</c:v>
                </c:pt>
                <c:pt idx="1068" formatCode="0.00E+00">
                  <c:v>0.000310304098016055</c:v>
                </c:pt>
                <c:pt idx="1069" formatCode="0.00E+00">
                  <c:v>0.000370362955696582</c:v>
                </c:pt>
                <c:pt idx="1070" formatCode="0.00E+00">
                  <c:v>0.000370362955696582</c:v>
                </c:pt>
                <c:pt idx="1071" formatCode="0.00E+00">
                  <c:v>0.00035034333646974</c:v>
                </c:pt>
                <c:pt idx="1072" formatCode="0.00E+00">
                  <c:v>0.000340333526856319</c:v>
                </c:pt>
                <c:pt idx="1073" formatCode="0.00E+00">
                  <c:v>0.000450441432603951</c:v>
                </c:pt>
                <c:pt idx="1074" formatCode="0.00E+00">
                  <c:v>0.000430421813377109</c:v>
                </c:pt>
                <c:pt idx="1075" formatCode="0.00E+00">
                  <c:v>0.000370362955696582</c:v>
                </c:pt>
                <c:pt idx="1076" formatCode="0.00E+00">
                  <c:v>0.000280274669175792</c:v>
                </c:pt>
                <c:pt idx="1077" formatCode="0.00E+00">
                  <c:v>0.000360353146083161</c:v>
                </c:pt>
                <c:pt idx="1078" formatCode="0.00E+00">
                  <c:v>0.000340333526856319</c:v>
                </c:pt>
                <c:pt idx="1079" formatCode="0.00E+00">
                  <c:v>0.000330323717242898</c:v>
                </c:pt>
                <c:pt idx="1080" formatCode="0.00E+00">
                  <c:v>0.000300294288402634</c:v>
                </c:pt>
                <c:pt idx="1081" formatCode="0.00E+00">
                  <c:v>0.000370362955696582</c:v>
                </c:pt>
                <c:pt idx="1082" formatCode="0.00E+00">
                  <c:v>0.000320313907629476</c:v>
                </c:pt>
                <c:pt idx="1083" formatCode="0.00E+00">
                  <c:v>0.000320313907629476</c:v>
                </c:pt>
                <c:pt idx="1084" formatCode="0.00E+00">
                  <c:v>0.000390382574923424</c:v>
                </c:pt>
                <c:pt idx="1085" formatCode="0.00E+00">
                  <c:v>0.000260255049948949</c:v>
                </c:pt>
                <c:pt idx="1086" formatCode="0.00E+00">
                  <c:v>0.000400392384536846</c:v>
                </c:pt>
                <c:pt idx="1087" formatCode="0.00E+00">
                  <c:v>0.000390382574923424</c:v>
                </c:pt>
                <c:pt idx="1088" formatCode="0.00E+00">
                  <c:v>0.000390382574923424</c:v>
                </c:pt>
                <c:pt idx="1089" formatCode="0.00E+00">
                  <c:v>0.000380372765310003</c:v>
                </c:pt>
                <c:pt idx="1090" formatCode="0.00E+00">
                  <c:v>0.000340333526856319</c:v>
                </c:pt>
                <c:pt idx="1091" formatCode="0.00E+00">
                  <c:v>0.000290284478789213</c:v>
                </c:pt>
                <c:pt idx="1092" formatCode="0.00E+00">
                  <c:v>0.00044043162299053</c:v>
                </c:pt>
                <c:pt idx="1093" formatCode="0.00E+00">
                  <c:v>0.000420412003763688</c:v>
                </c:pt>
                <c:pt idx="1094" formatCode="0.00E+00">
                  <c:v>0.000310304098016055</c:v>
                </c:pt>
                <c:pt idx="1095" formatCode="0.00E+00">
                  <c:v>0.00035034333646974</c:v>
                </c:pt>
                <c:pt idx="1096" formatCode="0.00E+00">
                  <c:v>0.000370362955696582</c:v>
                </c:pt>
                <c:pt idx="1097" formatCode="0.00E+00">
                  <c:v>0.000360353146083161</c:v>
                </c:pt>
                <c:pt idx="1098" formatCode="0.00E+00">
                  <c:v>0.000320313907629476</c:v>
                </c:pt>
                <c:pt idx="1099" formatCode="0.00E+00">
                  <c:v>0.000280274669175792</c:v>
                </c:pt>
                <c:pt idx="1100" formatCode="0.00E+00">
                  <c:v>0.000430421813377109</c:v>
                </c:pt>
                <c:pt idx="1101" formatCode="0.00E+00">
                  <c:v>0.000330323717242898</c:v>
                </c:pt>
                <c:pt idx="1102" formatCode="0.00E+00">
                  <c:v>0.000260255049948949</c:v>
                </c:pt>
                <c:pt idx="1103" formatCode="0.00E+00">
                  <c:v>0.000270264859562371</c:v>
                </c:pt>
                <c:pt idx="1104" formatCode="0.00E+00">
                  <c:v>1.00098096134211E-5</c:v>
                </c:pt>
                <c:pt idx="1105" formatCode="0.00E+00">
                  <c:v>0.000360353146083161</c:v>
                </c:pt>
                <c:pt idx="1106" formatCode="0.00E+00">
                  <c:v>0.000360353146083161</c:v>
                </c:pt>
                <c:pt idx="1107" formatCode="0.00E+00">
                  <c:v>0.000340333526856319</c:v>
                </c:pt>
                <c:pt idx="1108" formatCode="0.00E+00">
                  <c:v>0.000380372765310003</c:v>
                </c:pt>
                <c:pt idx="1109" formatCode="0.00E+00">
                  <c:v>0.000450441432603951</c:v>
                </c:pt>
                <c:pt idx="1110" formatCode="0.00E+00">
                  <c:v>0.000340333526856319</c:v>
                </c:pt>
                <c:pt idx="1111" formatCode="0.00E+00">
                  <c:v>0.000310304098016055</c:v>
                </c:pt>
                <c:pt idx="1112" formatCode="0.00E+00">
                  <c:v>0.000370362955696582</c:v>
                </c:pt>
                <c:pt idx="1113" formatCode="0.00E+00">
                  <c:v>0.000460451242217373</c:v>
                </c:pt>
                <c:pt idx="1114" formatCode="0.00E+00">
                  <c:v>0.000390382574923424</c:v>
                </c:pt>
                <c:pt idx="1115" formatCode="0.00E+00">
                  <c:v>0.000230225621108686</c:v>
                </c:pt>
                <c:pt idx="1116" formatCode="0.00E+00">
                  <c:v>0.000310304098016055</c:v>
                </c:pt>
                <c:pt idx="1117" formatCode="0.00E+00">
                  <c:v>0.000310304098016055</c:v>
                </c:pt>
                <c:pt idx="1118" formatCode="0.00E+00">
                  <c:v>0.000340333526856319</c:v>
                </c:pt>
                <c:pt idx="1119" formatCode="0.00E+00">
                  <c:v>0.000250245240335528</c:v>
                </c:pt>
                <c:pt idx="1120" formatCode="0.00E+00">
                  <c:v>0.000300294288402634</c:v>
                </c:pt>
                <c:pt idx="1121" formatCode="0.00E+00">
                  <c:v>0.00035034333646974</c:v>
                </c:pt>
                <c:pt idx="1122" formatCode="0.00E+00">
                  <c:v>0.000250245240335528</c:v>
                </c:pt>
                <c:pt idx="1123" formatCode="0.00E+00">
                  <c:v>0.000290284478789213</c:v>
                </c:pt>
                <c:pt idx="1124" formatCode="0.00E+00">
                  <c:v>0.000260255049948949</c:v>
                </c:pt>
                <c:pt idx="1125" formatCode="0.00E+00">
                  <c:v>0.000320313907629476</c:v>
                </c:pt>
                <c:pt idx="1126" formatCode="0.00E+00">
                  <c:v>0.000460451242217373</c:v>
                </c:pt>
                <c:pt idx="1127" formatCode="0.00E+00">
                  <c:v>0.000340333526856319</c:v>
                </c:pt>
                <c:pt idx="1128" formatCode="0.00E+00">
                  <c:v>0.000430421813377109</c:v>
                </c:pt>
                <c:pt idx="1129" formatCode="0.00E+00">
                  <c:v>0.000310304098016055</c:v>
                </c:pt>
                <c:pt idx="1130" formatCode="0.00E+00">
                  <c:v>0.000290284478789213</c:v>
                </c:pt>
                <c:pt idx="1131" formatCode="0.00E+00">
                  <c:v>0.000410402194150267</c:v>
                </c:pt>
                <c:pt idx="1132" formatCode="0.00E+00">
                  <c:v>0.000320313907629476</c:v>
                </c:pt>
                <c:pt idx="1133" formatCode="0.00E+00">
                  <c:v>0.000450441432603951</c:v>
                </c:pt>
                <c:pt idx="1134" formatCode="0.00E+00">
                  <c:v>0.000230225621108686</c:v>
                </c:pt>
                <c:pt idx="1135" formatCode="0.00E+00">
                  <c:v>0.000270264859562371</c:v>
                </c:pt>
                <c:pt idx="1136" formatCode="0.00E+00">
                  <c:v>0.00035034333646974</c:v>
                </c:pt>
                <c:pt idx="1137" formatCode="0.00E+00">
                  <c:v>0.000310304098016055</c:v>
                </c:pt>
                <c:pt idx="1138" formatCode="0.00E+00">
                  <c:v>0.000280274669175792</c:v>
                </c:pt>
                <c:pt idx="1139" formatCode="0.00E+00">
                  <c:v>0.000340333526856319</c:v>
                </c:pt>
                <c:pt idx="1140" formatCode="0.00E+00">
                  <c:v>0.000200196192268423</c:v>
                </c:pt>
                <c:pt idx="1141" formatCode="0.00E+00">
                  <c:v>0.000390382574923424</c:v>
                </c:pt>
                <c:pt idx="1142" formatCode="0.00E+00">
                  <c:v>0.000390382574923424</c:v>
                </c:pt>
                <c:pt idx="1143" formatCode="0.00E+00">
                  <c:v>0.000320313907629476</c:v>
                </c:pt>
                <c:pt idx="1144" formatCode="0.00E+00">
                  <c:v>0.000330323717242898</c:v>
                </c:pt>
                <c:pt idx="1145" formatCode="0.00E+00">
                  <c:v>0.00044043162299053</c:v>
                </c:pt>
                <c:pt idx="1146" formatCode="0.00E+00">
                  <c:v>0.000360353146083161</c:v>
                </c:pt>
                <c:pt idx="1147" formatCode="0.00E+00">
                  <c:v>0.000330323717242898</c:v>
                </c:pt>
                <c:pt idx="1148" formatCode="0.00E+00">
                  <c:v>0.000220215811495265</c:v>
                </c:pt>
                <c:pt idx="1149" formatCode="0.00E+00">
                  <c:v>0.000250245240335528</c:v>
                </c:pt>
                <c:pt idx="1150" formatCode="0.00E+00">
                  <c:v>0.000460451242217373</c:v>
                </c:pt>
                <c:pt idx="1151" formatCode="0.00E+00">
                  <c:v>0.000300294288402634</c:v>
                </c:pt>
                <c:pt idx="1152" formatCode="0.00E+00">
                  <c:v>0.000320313907629476</c:v>
                </c:pt>
                <c:pt idx="1153" formatCode="0.00E+00">
                  <c:v>0.000370362955696582</c:v>
                </c:pt>
                <c:pt idx="1154" formatCode="0.00E+00">
                  <c:v>0.000330323717242898</c:v>
                </c:pt>
                <c:pt idx="1155" formatCode="0.00E+00">
                  <c:v>0.000290284478789213</c:v>
                </c:pt>
                <c:pt idx="1156" formatCode="0.00E+00">
                  <c:v>0.000310304098016055</c:v>
                </c:pt>
                <c:pt idx="1157" formatCode="0.00E+00">
                  <c:v>0.000280274669175792</c:v>
                </c:pt>
                <c:pt idx="1158" formatCode="0.00E+00">
                  <c:v>0.000240235430722107</c:v>
                </c:pt>
                <c:pt idx="1159" formatCode="0.00E+00">
                  <c:v>0.000310304098016055</c:v>
                </c:pt>
                <c:pt idx="1160" formatCode="0.00E+00">
                  <c:v>0.000270264859562371</c:v>
                </c:pt>
                <c:pt idx="1161" formatCode="0.00E+00">
                  <c:v>0.000250245240335528</c:v>
                </c:pt>
                <c:pt idx="1162" formatCode="0.00E+00">
                  <c:v>0.000300294288402634</c:v>
                </c:pt>
                <c:pt idx="1163" formatCode="0.00E+00">
                  <c:v>0.000270264859562371</c:v>
                </c:pt>
                <c:pt idx="1164" formatCode="0.00E+00">
                  <c:v>0.000290284478789213</c:v>
                </c:pt>
                <c:pt idx="1165" formatCode="0.00E+00">
                  <c:v>0.000280274669175792</c:v>
                </c:pt>
                <c:pt idx="1166" formatCode="0.00E+00">
                  <c:v>0.000240235430722107</c:v>
                </c:pt>
                <c:pt idx="1167" formatCode="0.00E+00">
                  <c:v>0.000400392384536846</c:v>
                </c:pt>
                <c:pt idx="1168" formatCode="0.00E+00">
                  <c:v>0.00035034333646974</c:v>
                </c:pt>
                <c:pt idx="1169" formatCode="0.00E+00">
                  <c:v>0.000330323717242898</c:v>
                </c:pt>
                <c:pt idx="1170" formatCode="0.00E+00">
                  <c:v>0.000410402194150267</c:v>
                </c:pt>
                <c:pt idx="1171" formatCode="0.00E+00">
                  <c:v>0.000310304098016055</c:v>
                </c:pt>
                <c:pt idx="1172" formatCode="0.00E+00">
                  <c:v>0.000380372765310003</c:v>
                </c:pt>
                <c:pt idx="1173" formatCode="0.00E+00">
                  <c:v>0.000510500290284478</c:v>
                </c:pt>
                <c:pt idx="1174" formatCode="0.00E+00">
                  <c:v>0.000280274669175792</c:v>
                </c:pt>
                <c:pt idx="1175" formatCode="0.00E+00">
                  <c:v>0.000260255049948949</c:v>
                </c:pt>
                <c:pt idx="1176" formatCode="0.00E+00">
                  <c:v>0.000240235430722107</c:v>
                </c:pt>
                <c:pt idx="1177" formatCode="0.00E+00">
                  <c:v>0.000280274669175792</c:v>
                </c:pt>
                <c:pt idx="1178" formatCode="0.00E+00">
                  <c:v>0.000300294288402634</c:v>
                </c:pt>
                <c:pt idx="1179" formatCode="0.00E+00">
                  <c:v>0.000360353146083161</c:v>
                </c:pt>
                <c:pt idx="1180" formatCode="0.00E+00">
                  <c:v>0.000400392384536846</c:v>
                </c:pt>
                <c:pt idx="1181" formatCode="0.00E+00">
                  <c:v>0.000410402194150267</c:v>
                </c:pt>
                <c:pt idx="1182" formatCode="0.00E+00">
                  <c:v>0.000390382574923424</c:v>
                </c:pt>
                <c:pt idx="1183" formatCode="0.00E+00">
                  <c:v>0.000320313907629476</c:v>
                </c:pt>
                <c:pt idx="1184" formatCode="0.00E+00">
                  <c:v>0.000270264859562371</c:v>
                </c:pt>
                <c:pt idx="1185" formatCode="0.00E+00">
                  <c:v>0.000310304098016055</c:v>
                </c:pt>
                <c:pt idx="1186" formatCode="0.00E+00">
                  <c:v>0.000320313907629476</c:v>
                </c:pt>
                <c:pt idx="1187" formatCode="0.00E+00">
                  <c:v>0.000300294288402634</c:v>
                </c:pt>
                <c:pt idx="1188" formatCode="0.00E+00">
                  <c:v>0.000270264859562371</c:v>
                </c:pt>
                <c:pt idx="1189" formatCode="0.00E+00">
                  <c:v>0.000280274669175792</c:v>
                </c:pt>
                <c:pt idx="1190" formatCode="0.00E+00">
                  <c:v>0.000310304098016055</c:v>
                </c:pt>
                <c:pt idx="1191" formatCode="0.00E+00">
                  <c:v>0.000320313907629476</c:v>
                </c:pt>
                <c:pt idx="1192" formatCode="0.00E+00">
                  <c:v>0.000200196192268423</c:v>
                </c:pt>
                <c:pt idx="1193" formatCode="0.00E+00">
                  <c:v>0.000330323717242898</c:v>
                </c:pt>
                <c:pt idx="1194" formatCode="0.00E+00">
                  <c:v>0.000230225621108686</c:v>
                </c:pt>
                <c:pt idx="1195" formatCode="0.00E+00">
                  <c:v>0.000360353146083161</c:v>
                </c:pt>
                <c:pt idx="1196" formatCode="0.00E+00">
                  <c:v>0.000230225621108686</c:v>
                </c:pt>
                <c:pt idx="1197" formatCode="0.00E+00">
                  <c:v>0.000250245240335528</c:v>
                </c:pt>
                <c:pt idx="1198" formatCode="0.00E+00">
                  <c:v>0.000320313907629476</c:v>
                </c:pt>
                <c:pt idx="1199" formatCode="0.00E+00">
                  <c:v>0.000270264859562371</c:v>
                </c:pt>
                <c:pt idx="1200" formatCode="0.00E+00">
                  <c:v>0.000290284478789213</c:v>
                </c:pt>
                <c:pt idx="1201" formatCode="0.00E+00">
                  <c:v>0.000270264859562371</c:v>
                </c:pt>
                <c:pt idx="1202" formatCode="0.00E+00">
                  <c:v>0.000310304098016055</c:v>
                </c:pt>
                <c:pt idx="1203" formatCode="0.00E+00">
                  <c:v>0.000300294288402634</c:v>
                </c:pt>
                <c:pt idx="1204" formatCode="0.00E+00">
                  <c:v>0.00044043162299053</c:v>
                </c:pt>
                <c:pt idx="1205" formatCode="0.00E+00">
                  <c:v>0.00035034333646974</c:v>
                </c:pt>
                <c:pt idx="1206" formatCode="0.00E+00">
                  <c:v>0.000360353146083161</c:v>
                </c:pt>
                <c:pt idx="1207" formatCode="0.00E+00">
                  <c:v>0.000210206001881844</c:v>
                </c:pt>
                <c:pt idx="1208" formatCode="0.00E+00">
                  <c:v>0.000340333526856319</c:v>
                </c:pt>
                <c:pt idx="1209" formatCode="0.00E+00">
                  <c:v>0.000300294288402634</c:v>
                </c:pt>
                <c:pt idx="1210" formatCode="0.00E+00">
                  <c:v>0.000290284478789213</c:v>
                </c:pt>
                <c:pt idx="1211" formatCode="0.00E+00">
                  <c:v>0.000320313907629476</c:v>
                </c:pt>
                <c:pt idx="1212" formatCode="0.00E+00">
                  <c:v>0.000270264859562371</c:v>
                </c:pt>
                <c:pt idx="1213" formatCode="0.00E+00">
                  <c:v>0.000240235430722107</c:v>
                </c:pt>
                <c:pt idx="1214" formatCode="0.00E+00">
                  <c:v>0.00035034333646974</c:v>
                </c:pt>
                <c:pt idx="1215" formatCode="0.00E+00">
                  <c:v>0.000390382574923424</c:v>
                </c:pt>
                <c:pt idx="1216" formatCode="0.00E+00">
                  <c:v>0.000330323717242898</c:v>
                </c:pt>
                <c:pt idx="1217" formatCode="0.00E+00">
                  <c:v>0.000360353146083161</c:v>
                </c:pt>
                <c:pt idx="1218" formatCode="0.00E+00">
                  <c:v>0.000290284478789213</c:v>
                </c:pt>
                <c:pt idx="1219" formatCode="0.00E+00">
                  <c:v>0.000290284478789213</c:v>
                </c:pt>
                <c:pt idx="1220" formatCode="0.00E+00">
                  <c:v>0.000310304098016055</c:v>
                </c:pt>
                <c:pt idx="1221" formatCode="0.00E+00">
                  <c:v>0.00035034333646974</c:v>
                </c:pt>
                <c:pt idx="1222" formatCode="0.00E+00">
                  <c:v>0.000290284478789213</c:v>
                </c:pt>
                <c:pt idx="1223" formatCode="0.00E+00">
                  <c:v>0.000310304098016055</c:v>
                </c:pt>
                <c:pt idx="1224" formatCode="0.00E+00">
                  <c:v>0.000290284478789213</c:v>
                </c:pt>
                <c:pt idx="1225" formatCode="0.00E+00">
                  <c:v>0.000210206001881844</c:v>
                </c:pt>
                <c:pt idx="1226" formatCode="0.00E+00">
                  <c:v>1.00098096134211E-5</c:v>
                </c:pt>
                <c:pt idx="1227" formatCode="0.00E+00">
                  <c:v>0.000250245240335528</c:v>
                </c:pt>
                <c:pt idx="1228" formatCode="0.00E+00">
                  <c:v>0.000310304098016055</c:v>
                </c:pt>
                <c:pt idx="1229" formatCode="0.00E+00">
                  <c:v>0.000260255049948949</c:v>
                </c:pt>
                <c:pt idx="1230" formatCode="0.00E+00">
                  <c:v>0.000210206001881844</c:v>
                </c:pt>
                <c:pt idx="1231" formatCode="0.00E+00">
                  <c:v>0.00035034333646974</c:v>
                </c:pt>
                <c:pt idx="1232" formatCode="0.00E+00">
                  <c:v>0.000250245240335528</c:v>
                </c:pt>
                <c:pt idx="1233" formatCode="0.00E+00">
                  <c:v>0.000380372765310003</c:v>
                </c:pt>
                <c:pt idx="1234" formatCode="0.00E+00">
                  <c:v>0.000280274669175792</c:v>
                </c:pt>
                <c:pt idx="1235" formatCode="0.00E+00">
                  <c:v>0.000280274669175792</c:v>
                </c:pt>
                <c:pt idx="1236" formatCode="0.00E+00">
                  <c:v>0.000260255049948949</c:v>
                </c:pt>
                <c:pt idx="1237" formatCode="0.00E+00">
                  <c:v>0.000370362955696582</c:v>
                </c:pt>
                <c:pt idx="1238" formatCode="0.00E+00">
                  <c:v>0.000380372765310003</c:v>
                </c:pt>
                <c:pt idx="1239" formatCode="0.00E+00">
                  <c:v>0.000270264859562371</c:v>
                </c:pt>
                <c:pt idx="1240" formatCode="0.00E+00">
                  <c:v>0.000260255049948949</c:v>
                </c:pt>
                <c:pt idx="1241" formatCode="0.00E+00">
                  <c:v>0.000270264859562371</c:v>
                </c:pt>
                <c:pt idx="1242" formatCode="0.00E+00">
                  <c:v>0.000290284478789213</c:v>
                </c:pt>
                <c:pt idx="1243" formatCode="0.00E+00">
                  <c:v>0.000280274669175792</c:v>
                </c:pt>
                <c:pt idx="1244" formatCode="0.00E+00">
                  <c:v>0.000360353146083161</c:v>
                </c:pt>
                <c:pt idx="1245" formatCode="0.00E+00">
                  <c:v>0.000330323717242898</c:v>
                </c:pt>
                <c:pt idx="1246" formatCode="0.00E+00">
                  <c:v>0.000380372765310003</c:v>
                </c:pt>
                <c:pt idx="1247" formatCode="0.00E+00">
                  <c:v>0.000260255049948949</c:v>
                </c:pt>
                <c:pt idx="1248" formatCode="0.00E+00">
                  <c:v>0.000220215811495265</c:v>
                </c:pt>
                <c:pt idx="1249" formatCode="0.00E+00">
                  <c:v>0.000310304098016055</c:v>
                </c:pt>
                <c:pt idx="1250" formatCode="0.00E+00">
                  <c:v>0.000310304098016055</c:v>
                </c:pt>
                <c:pt idx="1251" formatCode="0.00E+00">
                  <c:v>0.000290284478789213</c:v>
                </c:pt>
                <c:pt idx="1252" formatCode="0.00E+00">
                  <c:v>0.000290284478789213</c:v>
                </c:pt>
                <c:pt idx="1253" formatCode="0.00E+00">
                  <c:v>0.000360353146083161</c:v>
                </c:pt>
                <c:pt idx="1254" formatCode="0.00E+00">
                  <c:v>0.000210206001881844</c:v>
                </c:pt>
                <c:pt idx="1255" formatCode="0.00E+00">
                  <c:v>0.000280274669175792</c:v>
                </c:pt>
                <c:pt idx="1256" formatCode="0.00E+00">
                  <c:v>0.000320313907629476</c:v>
                </c:pt>
                <c:pt idx="1257" formatCode="0.00E+00">
                  <c:v>0.000320313907629476</c:v>
                </c:pt>
                <c:pt idx="1258" formatCode="0.00E+00">
                  <c:v>0.000260255049948949</c:v>
                </c:pt>
                <c:pt idx="1259" formatCode="0.00E+00">
                  <c:v>0.000220215811495265</c:v>
                </c:pt>
                <c:pt idx="1260" formatCode="0.00E+00">
                  <c:v>0.000250245240335528</c:v>
                </c:pt>
                <c:pt idx="1261" formatCode="0.00E+00">
                  <c:v>0.000310304098016055</c:v>
                </c:pt>
                <c:pt idx="1262" formatCode="0.00E+00">
                  <c:v>0.000270264859562371</c:v>
                </c:pt>
                <c:pt idx="1263" formatCode="0.00E+00">
                  <c:v>0.000260255049948949</c:v>
                </c:pt>
                <c:pt idx="1264" formatCode="0.00E+00">
                  <c:v>0.000250245240335528</c:v>
                </c:pt>
                <c:pt idx="1265" formatCode="0.00E+00">
                  <c:v>0.000240235430722107</c:v>
                </c:pt>
                <c:pt idx="1266" formatCode="0.00E+00">
                  <c:v>0.000270264859562371</c:v>
                </c:pt>
                <c:pt idx="1267" formatCode="0.00E+00">
                  <c:v>0.000430421813377109</c:v>
                </c:pt>
                <c:pt idx="1268" formatCode="0.00E+00">
                  <c:v>0.000230225621108686</c:v>
                </c:pt>
                <c:pt idx="1269" formatCode="0.00E+00">
                  <c:v>0.000260255049948949</c:v>
                </c:pt>
                <c:pt idx="1270" formatCode="0.00E+00">
                  <c:v>0.000290284478789213</c:v>
                </c:pt>
                <c:pt idx="1271" formatCode="0.00E+00">
                  <c:v>1.00098096134211E-5</c:v>
                </c:pt>
                <c:pt idx="1272" formatCode="0.00E+00">
                  <c:v>0.000310304098016055</c:v>
                </c:pt>
                <c:pt idx="1273" formatCode="0.00E+00">
                  <c:v>0.000290284478789213</c:v>
                </c:pt>
                <c:pt idx="1274" formatCode="0.00E+00">
                  <c:v>0.000300294288402634</c:v>
                </c:pt>
                <c:pt idx="1275" formatCode="0.00E+00">
                  <c:v>0.000190186382655001</c:v>
                </c:pt>
                <c:pt idx="1276" formatCode="0.00E+00">
                  <c:v>0.000290284478789213</c:v>
                </c:pt>
                <c:pt idx="1277" formatCode="0.00E+00">
                  <c:v>0.000230225621108686</c:v>
                </c:pt>
                <c:pt idx="1278" formatCode="0.00E+00">
                  <c:v>0.000220215811495265</c:v>
                </c:pt>
                <c:pt idx="1279" formatCode="0.00E+00">
                  <c:v>0.000270264859562371</c:v>
                </c:pt>
                <c:pt idx="1280" formatCode="0.00E+00">
                  <c:v>0.000240235430722107</c:v>
                </c:pt>
                <c:pt idx="1281" formatCode="0.00E+00">
                  <c:v>0.000310304098016055</c:v>
                </c:pt>
                <c:pt idx="1282" formatCode="0.00E+00">
                  <c:v>1.00098096134211E-5</c:v>
                </c:pt>
                <c:pt idx="1283" formatCode="0.00E+00">
                  <c:v>0.000310304098016055</c:v>
                </c:pt>
                <c:pt idx="1284" formatCode="0.00E+00">
                  <c:v>0.000260255049948949</c:v>
                </c:pt>
                <c:pt idx="1285" formatCode="0.00E+00">
                  <c:v>0.000330323717242898</c:v>
                </c:pt>
                <c:pt idx="1286" formatCode="0.00E+00">
                  <c:v>0.000410402194150267</c:v>
                </c:pt>
                <c:pt idx="1287" formatCode="0.00E+00">
                  <c:v>0.000290284478789213</c:v>
                </c:pt>
                <c:pt idx="1288" formatCode="0.00E+00">
                  <c:v>0.000220215811495265</c:v>
                </c:pt>
                <c:pt idx="1289" formatCode="0.00E+00">
                  <c:v>0.000160156953814738</c:v>
                </c:pt>
                <c:pt idx="1290" formatCode="0.00E+00">
                  <c:v>0.000280274669175792</c:v>
                </c:pt>
                <c:pt idx="1291" formatCode="0.00E+00">
                  <c:v>0.000330323717242898</c:v>
                </c:pt>
                <c:pt idx="1292" formatCode="0.00E+00">
                  <c:v>0.000330323717242898</c:v>
                </c:pt>
                <c:pt idx="1293" formatCode="0.00E+00">
                  <c:v>0.000300294288402634</c:v>
                </c:pt>
                <c:pt idx="1294" formatCode="0.00E+00">
                  <c:v>0.000300294288402634</c:v>
                </c:pt>
                <c:pt idx="1295" formatCode="0.00E+00">
                  <c:v>0.000420412003763688</c:v>
                </c:pt>
                <c:pt idx="1296" formatCode="0.00E+00">
                  <c:v>0.000240235430722107</c:v>
                </c:pt>
                <c:pt idx="1297" formatCode="0.00E+00">
                  <c:v>0.000270264859562371</c:v>
                </c:pt>
                <c:pt idx="1298" formatCode="0.00E+00">
                  <c:v>0.000340333526856319</c:v>
                </c:pt>
                <c:pt idx="1299" formatCode="0.00E+00">
                  <c:v>0.000260255049948949</c:v>
                </c:pt>
                <c:pt idx="1300" formatCode="0.00E+00">
                  <c:v>0.000290284478789213</c:v>
                </c:pt>
                <c:pt idx="1301" formatCode="0.00E+00">
                  <c:v>0.000330323717242898</c:v>
                </c:pt>
                <c:pt idx="1302" formatCode="0.00E+00">
                  <c:v>0.000230225621108686</c:v>
                </c:pt>
                <c:pt idx="1303" formatCode="0.00E+00">
                  <c:v>0.000310304098016055</c:v>
                </c:pt>
                <c:pt idx="1304" formatCode="0.00E+00">
                  <c:v>0.000250245240335528</c:v>
                </c:pt>
                <c:pt idx="1305" formatCode="0.00E+00">
                  <c:v>0.000270264859562371</c:v>
                </c:pt>
                <c:pt idx="1306" formatCode="0.00E+00">
                  <c:v>0.000270264859562371</c:v>
                </c:pt>
                <c:pt idx="1307" formatCode="0.00E+00">
                  <c:v>0.000230225621108686</c:v>
                </c:pt>
                <c:pt idx="1308" formatCode="0.00E+00">
                  <c:v>0.000290284478789213</c:v>
                </c:pt>
                <c:pt idx="1309" formatCode="0.00E+00">
                  <c:v>0.000230225621108686</c:v>
                </c:pt>
                <c:pt idx="1310" formatCode="0.00E+00">
                  <c:v>0.000210206001881844</c:v>
                </c:pt>
                <c:pt idx="1311" formatCode="0.00E+00">
                  <c:v>0.000240235430722107</c:v>
                </c:pt>
                <c:pt idx="1312" formatCode="0.00E+00">
                  <c:v>0.000370362955696582</c:v>
                </c:pt>
                <c:pt idx="1313" formatCode="0.00E+00">
                  <c:v>0.000280274669175792</c:v>
                </c:pt>
                <c:pt idx="1314" formatCode="0.00E+00">
                  <c:v>0.000240235430722107</c:v>
                </c:pt>
                <c:pt idx="1315" formatCode="0.00E+00">
                  <c:v>0.000230225621108686</c:v>
                </c:pt>
                <c:pt idx="1316" formatCode="0.00E+00">
                  <c:v>0.000280274669175792</c:v>
                </c:pt>
                <c:pt idx="1317" formatCode="0.00E+00">
                  <c:v>0.000330323717242898</c:v>
                </c:pt>
                <c:pt idx="1318" formatCode="0.00E+00">
                  <c:v>0.000230225621108686</c:v>
                </c:pt>
                <c:pt idx="1319" formatCode="0.00E+00">
                  <c:v>0.000280274669175792</c:v>
                </c:pt>
                <c:pt idx="1320" formatCode="0.00E+00">
                  <c:v>0.000230225621108686</c:v>
                </c:pt>
                <c:pt idx="1321" formatCode="0.00E+00">
                  <c:v>0.000340333526856319</c:v>
                </c:pt>
                <c:pt idx="1322" formatCode="0.00E+00">
                  <c:v>0.00035034333646974</c:v>
                </c:pt>
                <c:pt idx="1323" formatCode="0.00E+00">
                  <c:v>0.000210206001881844</c:v>
                </c:pt>
                <c:pt idx="1324" formatCode="0.00E+00">
                  <c:v>0.000260255049948949</c:v>
                </c:pt>
                <c:pt idx="1325" formatCode="0.00E+00">
                  <c:v>0.000340333526856319</c:v>
                </c:pt>
                <c:pt idx="1326" formatCode="0.00E+00">
                  <c:v>0.000270264859562371</c:v>
                </c:pt>
                <c:pt idx="1327" formatCode="0.00E+00">
                  <c:v>0.000230225621108686</c:v>
                </c:pt>
                <c:pt idx="1328" formatCode="0.00E+00">
                  <c:v>0.000250245240335528</c:v>
                </c:pt>
                <c:pt idx="1329" formatCode="0.00E+00">
                  <c:v>0.000210206001881844</c:v>
                </c:pt>
                <c:pt idx="1330" formatCode="0.00E+00">
                  <c:v>0.000280274669175792</c:v>
                </c:pt>
                <c:pt idx="1331" formatCode="0.00E+00">
                  <c:v>0.000270264859562371</c:v>
                </c:pt>
                <c:pt idx="1332" formatCode="0.00E+00">
                  <c:v>0.000260255049948949</c:v>
                </c:pt>
                <c:pt idx="1333" formatCode="0.00E+00">
                  <c:v>0.000220215811495265</c:v>
                </c:pt>
                <c:pt idx="1334" formatCode="0.00E+00">
                  <c:v>0.000240235430722107</c:v>
                </c:pt>
                <c:pt idx="1335" formatCode="0.00E+00">
                  <c:v>0.000320313907629476</c:v>
                </c:pt>
                <c:pt idx="1336" formatCode="0.00E+00">
                  <c:v>0.000280274669175792</c:v>
                </c:pt>
                <c:pt idx="1337" formatCode="0.00E+00">
                  <c:v>0.00018017657304158</c:v>
                </c:pt>
                <c:pt idx="1338" formatCode="0.00E+00">
                  <c:v>0.000300294288402634</c:v>
                </c:pt>
                <c:pt idx="1339" formatCode="0.00E+00">
                  <c:v>0.000230225621108686</c:v>
                </c:pt>
                <c:pt idx="1340" formatCode="0.00E+00">
                  <c:v>0.000230225621108686</c:v>
                </c:pt>
                <c:pt idx="1341" formatCode="0.00E+00">
                  <c:v>0.000230225621108686</c:v>
                </c:pt>
                <c:pt idx="1342" formatCode="0.00E+00">
                  <c:v>0.000300294288402634</c:v>
                </c:pt>
                <c:pt idx="1343" formatCode="0.00E+00">
                  <c:v>0.000240235430722107</c:v>
                </c:pt>
                <c:pt idx="1344" formatCode="0.00E+00">
                  <c:v>0.000280274669175792</c:v>
                </c:pt>
                <c:pt idx="1345" formatCode="0.00E+00">
                  <c:v>0.000260255049948949</c:v>
                </c:pt>
                <c:pt idx="1346" formatCode="0.00E+00">
                  <c:v>0.000290284478789213</c:v>
                </c:pt>
                <c:pt idx="1347" formatCode="0.00E+00">
                  <c:v>0.000230225621108686</c:v>
                </c:pt>
                <c:pt idx="1348" formatCode="0.00E+00">
                  <c:v>0.000300294288402634</c:v>
                </c:pt>
                <c:pt idx="1349" formatCode="0.00E+00">
                  <c:v>0.000130127524974474</c:v>
                </c:pt>
                <c:pt idx="1350" formatCode="0.00E+00">
                  <c:v>0.000260255049948949</c:v>
                </c:pt>
                <c:pt idx="1351" formatCode="0.00E+00">
                  <c:v>0.000160156953814738</c:v>
                </c:pt>
                <c:pt idx="1352" formatCode="0.00E+00">
                  <c:v>0.000220215811495265</c:v>
                </c:pt>
                <c:pt idx="1353" formatCode="0.00E+00">
                  <c:v>0.000310304098016055</c:v>
                </c:pt>
                <c:pt idx="1354" formatCode="0.00E+00">
                  <c:v>1.00098096134211E-5</c:v>
                </c:pt>
                <c:pt idx="1355" formatCode="0.00E+00">
                  <c:v>0.000240235430722107</c:v>
                </c:pt>
                <c:pt idx="1356" formatCode="0.00E+00">
                  <c:v>0.000240235430722107</c:v>
                </c:pt>
                <c:pt idx="1357" formatCode="0.00E+00">
                  <c:v>0.00035034333646974</c:v>
                </c:pt>
                <c:pt idx="1358" formatCode="0.00E+00">
                  <c:v>0.000210206001881844</c:v>
                </c:pt>
                <c:pt idx="1359" formatCode="0.00E+00">
                  <c:v>0.000150147144201317</c:v>
                </c:pt>
                <c:pt idx="1360" formatCode="0.00E+00">
                  <c:v>0.000210206001881844</c:v>
                </c:pt>
                <c:pt idx="1361" formatCode="0.00E+00">
                  <c:v>0.000190186382655001</c:v>
                </c:pt>
                <c:pt idx="1362" formatCode="0.00E+00">
                  <c:v>0.000370362955696582</c:v>
                </c:pt>
                <c:pt idx="1363" formatCode="0.00E+00">
                  <c:v>0.000220215811495265</c:v>
                </c:pt>
                <c:pt idx="1364" formatCode="0.00E+00">
                  <c:v>0.000240235430722107</c:v>
                </c:pt>
                <c:pt idx="1365" formatCode="0.00E+00">
                  <c:v>0.000370362955696582</c:v>
                </c:pt>
                <c:pt idx="1366" formatCode="0.00E+00">
                  <c:v>0.000290284478789213</c:v>
                </c:pt>
                <c:pt idx="1367" formatCode="0.00E+00">
                  <c:v>1.00098096134211E-5</c:v>
                </c:pt>
                <c:pt idx="1368" formatCode="0.00E+00">
                  <c:v>0.000280274669175792</c:v>
                </c:pt>
                <c:pt idx="1369" formatCode="0.00E+00">
                  <c:v>0.000230225621108686</c:v>
                </c:pt>
                <c:pt idx="1370" formatCode="0.00E+00">
                  <c:v>0.000280274669175792</c:v>
                </c:pt>
                <c:pt idx="1371" formatCode="0.00E+00">
                  <c:v>0.000220215811495265</c:v>
                </c:pt>
                <c:pt idx="1372" formatCode="0.00E+00">
                  <c:v>0.000310304098016055</c:v>
                </c:pt>
                <c:pt idx="1373" formatCode="0.00E+00">
                  <c:v>0.000280274669175792</c:v>
                </c:pt>
                <c:pt idx="1374" formatCode="0.00E+00">
                  <c:v>0.000240235430722107</c:v>
                </c:pt>
                <c:pt idx="1375" formatCode="0.00E+00">
                  <c:v>0.000320313907629476</c:v>
                </c:pt>
                <c:pt idx="1376" formatCode="0.00E+00">
                  <c:v>0.000210206001881844</c:v>
                </c:pt>
                <c:pt idx="1377" formatCode="0.00E+00">
                  <c:v>0.000280274669175792</c:v>
                </c:pt>
                <c:pt idx="1378" formatCode="0.00E+00">
                  <c:v>0.000330323717242898</c:v>
                </c:pt>
                <c:pt idx="1379" formatCode="0.00E+00">
                  <c:v>0.000200196192268423</c:v>
                </c:pt>
                <c:pt idx="1380" formatCode="0.00E+00">
                  <c:v>0.000250245240335528</c:v>
                </c:pt>
                <c:pt idx="1381" formatCode="0.00E+00">
                  <c:v>0.000310304098016055</c:v>
                </c:pt>
                <c:pt idx="1382" formatCode="0.00E+00">
                  <c:v>0.000190186382655001</c:v>
                </c:pt>
                <c:pt idx="1383" formatCode="0.00E+00">
                  <c:v>0.000270264859562371</c:v>
                </c:pt>
                <c:pt idx="1384" formatCode="0.00E+00">
                  <c:v>0.000290284478789213</c:v>
                </c:pt>
                <c:pt idx="1385" formatCode="0.00E+00">
                  <c:v>0.000290284478789213</c:v>
                </c:pt>
                <c:pt idx="1386" formatCode="0.00E+00">
                  <c:v>0.000270264859562371</c:v>
                </c:pt>
                <c:pt idx="1387" formatCode="0.00E+00">
                  <c:v>0.000230225621108686</c:v>
                </c:pt>
                <c:pt idx="1388" formatCode="0.00E+00">
                  <c:v>0.000170166763428159</c:v>
                </c:pt>
                <c:pt idx="1389" formatCode="0.00E+00">
                  <c:v>0.000270264859562371</c:v>
                </c:pt>
                <c:pt idx="1390" formatCode="0.00E+00">
                  <c:v>0.000260255049948949</c:v>
                </c:pt>
                <c:pt idx="1391" formatCode="0.00E+00">
                  <c:v>0.000270264859562371</c:v>
                </c:pt>
                <c:pt idx="1392" formatCode="0.00E+00">
                  <c:v>0.000240235430722107</c:v>
                </c:pt>
                <c:pt idx="1393" formatCode="0.00E+00">
                  <c:v>0.000330323717242898</c:v>
                </c:pt>
                <c:pt idx="1394" formatCode="0.00E+00">
                  <c:v>0.000150147144201317</c:v>
                </c:pt>
                <c:pt idx="1395" formatCode="0.00E+00">
                  <c:v>0.000210206001881844</c:v>
                </c:pt>
                <c:pt idx="1396" formatCode="0.00E+00">
                  <c:v>0.000200196192268423</c:v>
                </c:pt>
                <c:pt idx="1397" formatCode="0.00E+00">
                  <c:v>0.000200196192268423</c:v>
                </c:pt>
                <c:pt idx="1398" formatCode="0.00E+00">
                  <c:v>0.000190186382655001</c:v>
                </c:pt>
                <c:pt idx="1399" formatCode="0.00E+00">
                  <c:v>0.000320313907629476</c:v>
                </c:pt>
                <c:pt idx="1400" formatCode="0.00E+00">
                  <c:v>0.000320313907629476</c:v>
                </c:pt>
                <c:pt idx="1401" formatCode="0.00E+00">
                  <c:v>0.000190186382655001</c:v>
                </c:pt>
                <c:pt idx="1402" formatCode="0.00E+00">
                  <c:v>0.000220215811495265</c:v>
                </c:pt>
                <c:pt idx="1403" formatCode="0.00E+00">
                  <c:v>0.000230225621108686</c:v>
                </c:pt>
                <c:pt idx="1404" formatCode="0.00E+00">
                  <c:v>0.000300294288402634</c:v>
                </c:pt>
                <c:pt idx="1405" formatCode="0.00E+00">
                  <c:v>0.000430421813377109</c:v>
                </c:pt>
                <c:pt idx="1406" formatCode="0.00E+00">
                  <c:v>0.000260255049948949</c:v>
                </c:pt>
                <c:pt idx="1407" formatCode="0.00E+00">
                  <c:v>0.000230225621108686</c:v>
                </c:pt>
                <c:pt idx="1408" formatCode="0.00E+00">
                  <c:v>0.000260255049948949</c:v>
                </c:pt>
                <c:pt idx="1409" formatCode="0.00E+00">
                  <c:v>0.000240235430722107</c:v>
                </c:pt>
                <c:pt idx="1410" formatCode="0.00E+00">
                  <c:v>0.000250245240335528</c:v>
                </c:pt>
                <c:pt idx="1411" formatCode="0.00E+00">
                  <c:v>0.000200196192268423</c:v>
                </c:pt>
                <c:pt idx="1412" formatCode="0.00E+00">
                  <c:v>0.000310304098016055</c:v>
                </c:pt>
                <c:pt idx="1413" formatCode="0.00E+00">
                  <c:v>0.000240235430722107</c:v>
                </c:pt>
                <c:pt idx="1414" formatCode="0.00E+00">
                  <c:v>0.000230225621108686</c:v>
                </c:pt>
                <c:pt idx="1415" formatCode="0.00E+00">
                  <c:v>0.000210206001881844</c:v>
                </c:pt>
                <c:pt idx="1416" formatCode="0.00E+00">
                  <c:v>0.000270264859562371</c:v>
                </c:pt>
                <c:pt idx="1417" formatCode="0.00E+00">
                  <c:v>0.000360353146083161</c:v>
                </c:pt>
                <c:pt idx="1418" formatCode="0.00E+00">
                  <c:v>0.000220215811495265</c:v>
                </c:pt>
                <c:pt idx="1419" formatCode="0.00E+00">
                  <c:v>0.000240235430722107</c:v>
                </c:pt>
                <c:pt idx="1420" formatCode="0.00E+00">
                  <c:v>0.000270264859562371</c:v>
                </c:pt>
                <c:pt idx="1421" formatCode="0.00E+00">
                  <c:v>0.000240235430722107</c:v>
                </c:pt>
                <c:pt idx="1422" formatCode="0.00E+00">
                  <c:v>0.000240235430722107</c:v>
                </c:pt>
                <c:pt idx="1423" formatCode="0.00E+00">
                  <c:v>0.000300294288402634</c:v>
                </c:pt>
                <c:pt idx="1424" formatCode="0.00E+00">
                  <c:v>0.000320313907629476</c:v>
                </c:pt>
                <c:pt idx="1425" formatCode="0.00E+00">
                  <c:v>0.000280274669175792</c:v>
                </c:pt>
                <c:pt idx="1426" formatCode="0.00E+00">
                  <c:v>0.000250245240335528</c:v>
                </c:pt>
                <c:pt idx="1427" formatCode="0.00E+00">
                  <c:v>0.000240235430722107</c:v>
                </c:pt>
                <c:pt idx="1428" formatCode="0.00E+00">
                  <c:v>0.000260255049948949</c:v>
                </c:pt>
                <c:pt idx="1429" formatCode="0.00E+00">
                  <c:v>0.000270264859562371</c:v>
                </c:pt>
                <c:pt idx="1430" formatCode="0.00E+00">
                  <c:v>0.000300294288402634</c:v>
                </c:pt>
                <c:pt idx="1431" formatCode="0.00E+00">
                  <c:v>0.000190186382655001</c:v>
                </c:pt>
                <c:pt idx="1432" formatCode="0.00E+00">
                  <c:v>0.000250245240335528</c:v>
                </c:pt>
                <c:pt idx="1433" formatCode="0.00E+00">
                  <c:v>0.000280274669175792</c:v>
                </c:pt>
                <c:pt idx="1434" formatCode="0.00E+00">
                  <c:v>0.000270264859562371</c:v>
                </c:pt>
                <c:pt idx="1435" formatCode="0.00E+00">
                  <c:v>0.000320313907629476</c:v>
                </c:pt>
                <c:pt idx="1436" formatCode="0.00E+00">
                  <c:v>0.000240235430722107</c:v>
                </c:pt>
                <c:pt idx="1437" formatCode="0.00E+00">
                  <c:v>0.000240235430722107</c:v>
                </c:pt>
                <c:pt idx="1438" formatCode="0.00E+00">
                  <c:v>0.000260255049948949</c:v>
                </c:pt>
                <c:pt idx="1439" formatCode="0.00E+00">
                  <c:v>0.000390382574923424</c:v>
                </c:pt>
                <c:pt idx="1440" formatCode="0.00E+00">
                  <c:v>0.000250245240335528</c:v>
                </c:pt>
                <c:pt idx="1441" formatCode="0.00E+00">
                  <c:v>0.000200196192268423</c:v>
                </c:pt>
                <c:pt idx="1442" formatCode="0.00E+00">
                  <c:v>0.000260255049948949</c:v>
                </c:pt>
                <c:pt idx="1443" formatCode="0.00E+00">
                  <c:v>0.000320313907629476</c:v>
                </c:pt>
                <c:pt idx="1444" formatCode="0.00E+00">
                  <c:v>0.000260255049948949</c:v>
                </c:pt>
                <c:pt idx="1445" formatCode="0.00E+00">
                  <c:v>0.000210206001881844</c:v>
                </c:pt>
                <c:pt idx="1446" formatCode="0.00E+00">
                  <c:v>0.000230225621108686</c:v>
                </c:pt>
                <c:pt idx="1447" formatCode="0.00E+00">
                  <c:v>0.000280274669175792</c:v>
                </c:pt>
                <c:pt idx="1448" formatCode="0.00E+00">
                  <c:v>0.000200196192268423</c:v>
                </c:pt>
                <c:pt idx="1449" formatCode="0.00E+00">
                  <c:v>0.000230225621108686</c:v>
                </c:pt>
                <c:pt idx="1450" formatCode="0.00E+00">
                  <c:v>0.000250245240335528</c:v>
                </c:pt>
                <c:pt idx="1451" formatCode="0.00E+00">
                  <c:v>0.000210206001881844</c:v>
                </c:pt>
                <c:pt idx="1452" formatCode="0.00E+00">
                  <c:v>0.000280274669175792</c:v>
                </c:pt>
                <c:pt idx="1453" formatCode="0.00E+00">
                  <c:v>0.000300294288402634</c:v>
                </c:pt>
                <c:pt idx="1454" formatCode="0.00E+00">
                  <c:v>0.000190186382655001</c:v>
                </c:pt>
                <c:pt idx="1455" formatCode="0.00E+00">
                  <c:v>0.000260255049948949</c:v>
                </c:pt>
                <c:pt idx="1456" formatCode="0.00E+00">
                  <c:v>0.000230225621108686</c:v>
                </c:pt>
                <c:pt idx="1457" formatCode="0.00E+00">
                  <c:v>0.00018017657304158</c:v>
                </c:pt>
                <c:pt idx="1458" formatCode="0.00E+00">
                  <c:v>0.000230225621108686</c:v>
                </c:pt>
                <c:pt idx="1459" formatCode="0.00E+00">
                  <c:v>0.000280274669175792</c:v>
                </c:pt>
                <c:pt idx="1460" formatCode="0.00E+00">
                  <c:v>0.000190186382655001</c:v>
                </c:pt>
                <c:pt idx="1461" formatCode="0.00E+00">
                  <c:v>0.000230225621108686</c:v>
                </c:pt>
                <c:pt idx="1462" formatCode="0.00E+00">
                  <c:v>0.000100098096134211</c:v>
                </c:pt>
                <c:pt idx="1463" formatCode="0.00E+00">
                  <c:v>0.000190186382655001</c:v>
                </c:pt>
                <c:pt idx="1464" formatCode="0.00E+00">
                  <c:v>0.00035034333646974</c:v>
                </c:pt>
                <c:pt idx="1465" formatCode="0.00E+00">
                  <c:v>0.000230225621108686</c:v>
                </c:pt>
                <c:pt idx="1466" formatCode="0.00E+00">
                  <c:v>0.000220215811495265</c:v>
                </c:pt>
                <c:pt idx="1467" formatCode="0.00E+00">
                  <c:v>0.000240235430722107</c:v>
                </c:pt>
                <c:pt idx="1468" formatCode="0.00E+00">
                  <c:v>0.000390382574923424</c:v>
                </c:pt>
                <c:pt idx="1469" formatCode="0.00E+00">
                  <c:v>0.000240235430722107</c:v>
                </c:pt>
                <c:pt idx="1470" formatCode="0.00E+00">
                  <c:v>0.000220215811495265</c:v>
                </c:pt>
                <c:pt idx="1471" formatCode="0.00E+00">
                  <c:v>0.000210206001881844</c:v>
                </c:pt>
                <c:pt idx="1472" formatCode="0.00E+00">
                  <c:v>0.000290284478789213</c:v>
                </c:pt>
                <c:pt idx="1473" formatCode="0.00E+00">
                  <c:v>0.000300294288402634</c:v>
                </c:pt>
                <c:pt idx="1474" formatCode="0.00E+00">
                  <c:v>0.000220215811495265</c:v>
                </c:pt>
                <c:pt idx="1475" formatCode="0.00E+00">
                  <c:v>0.000270264859562371</c:v>
                </c:pt>
                <c:pt idx="1476" formatCode="0.00E+00">
                  <c:v>0.000280274669175792</c:v>
                </c:pt>
                <c:pt idx="1477" formatCode="0.00E+00">
                  <c:v>0.00018017657304158</c:v>
                </c:pt>
                <c:pt idx="1478" formatCode="0.00E+00">
                  <c:v>0.000280274669175792</c:v>
                </c:pt>
                <c:pt idx="1479" formatCode="0.00E+00">
                  <c:v>0.000200196192268423</c:v>
                </c:pt>
                <c:pt idx="1480" formatCode="0.00E+00">
                  <c:v>0.000200196192268423</c:v>
                </c:pt>
                <c:pt idx="1481" formatCode="0.00E+00">
                  <c:v>0.000190186382655001</c:v>
                </c:pt>
                <c:pt idx="1482" formatCode="0.00E+00">
                  <c:v>0.000210206001881844</c:v>
                </c:pt>
                <c:pt idx="1483" formatCode="0.00E+00">
                  <c:v>0.000210206001881844</c:v>
                </c:pt>
                <c:pt idx="1484" formatCode="0.00E+00">
                  <c:v>0.000240235430722107</c:v>
                </c:pt>
                <c:pt idx="1485" formatCode="0.00E+00">
                  <c:v>0.000240235430722107</c:v>
                </c:pt>
                <c:pt idx="1486" formatCode="0.00E+00">
                  <c:v>0.000220215811495265</c:v>
                </c:pt>
                <c:pt idx="1487" formatCode="0.00E+00">
                  <c:v>0.000230225621108686</c:v>
                </c:pt>
                <c:pt idx="1488" formatCode="0.00E+00">
                  <c:v>0.000230225621108686</c:v>
                </c:pt>
                <c:pt idx="1489" formatCode="0.00E+00">
                  <c:v>0.000130127524974474</c:v>
                </c:pt>
                <c:pt idx="1490" formatCode="0.00E+00">
                  <c:v>0.000150147144201317</c:v>
                </c:pt>
                <c:pt idx="1491" formatCode="0.00E+00">
                  <c:v>0.000250245240335528</c:v>
                </c:pt>
                <c:pt idx="1492" formatCode="0.00E+00">
                  <c:v>0.000260255049948949</c:v>
                </c:pt>
                <c:pt idx="1493" formatCode="0.00E+00">
                  <c:v>0.000220215811495265</c:v>
                </c:pt>
                <c:pt idx="1494" formatCode="0.00E+00">
                  <c:v>0.000240235430722107</c:v>
                </c:pt>
                <c:pt idx="1495" formatCode="0.00E+00">
                  <c:v>0.000260255049948949</c:v>
                </c:pt>
                <c:pt idx="1496" formatCode="0.00E+00">
                  <c:v>0.000250245240335528</c:v>
                </c:pt>
                <c:pt idx="1497" formatCode="0.00E+00">
                  <c:v>0.000210206001881844</c:v>
                </c:pt>
                <c:pt idx="1498" formatCode="0.00E+00">
                  <c:v>0.000260255049948949</c:v>
                </c:pt>
                <c:pt idx="1499" formatCode="0.00E+00">
                  <c:v>0.000210206001881844</c:v>
                </c:pt>
                <c:pt idx="1500" formatCode="0.00E+00">
                  <c:v>0.000320313907629476</c:v>
                </c:pt>
                <c:pt idx="1501" formatCode="0.00E+00">
                  <c:v>0.000310304098016055</c:v>
                </c:pt>
                <c:pt idx="1502" formatCode="0.00E+00">
                  <c:v>0.000280274669175792</c:v>
                </c:pt>
                <c:pt idx="1503" formatCode="0.00E+00">
                  <c:v>0.000130127524974474</c:v>
                </c:pt>
                <c:pt idx="1504" formatCode="0.00E+00">
                  <c:v>0.000280274669175792</c:v>
                </c:pt>
                <c:pt idx="1505" formatCode="0.00E+00">
                  <c:v>0.000140137334587896</c:v>
                </c:pt>
                <c:pt idx="1506" formatCode="0.00E+00">
                  <c:v>0.000220215811495265</c:v>
                </c:pt>
                <c:pt idx="1507" formatCode="0.00E+00">
                  <c:v>0.000150147144201317</c:v>
                </c:pt>
                <c:pt idx="1508" formatCode="0.00E+00">
                  <c:v>0.000200196192268423</c:v>
                </c:pt>
                <c:pt idx="1509" formatCode="0.00E+00">
                  <c:v>0.000300294288402634</c:v>
                </c:pt>
                <c:pt idx="1510" formatCode="0.00E+00">
                  <c:v>0.000190186382655001</c:v>
                </c:pt>
                <c:pt idx="1511" formatCode="0.00E+00">
                  <c:v>0.000220215811495265</c:v>
                </c:pt>
                <c:pt idx="1512" formatCode="0.00E+00">
                  <c:v>0.000300294288402634</c:v>
                </c:pt>
                <c:pt idx="1513" formatCode="0.00E+00">
                  <c:v>0.000230225621108686</c:v>
                </c:pt>
                <c:pt idx="1514" formatCode="0.00E+00">
                  <c:v>0.000230225621108686</c:v>
                </c:pt>
                <c:pt idx="1515" formatCode="0.00E+00">
                  <c:v>0.000240235430722107</c:v>
                </c:pt>
                <c:pt idx="1516" formatCode="0.00E+00">
                  <c:v>0.000260255049948949</c:v>
                </c:pt>
                <c:pt idx="1517" formatCode="0.00E+00">
                  <c:v>0.000240235430722107</c:v>
                </c:pt>
                <c:pt idx="1518" formatCode="0.00E+00">
                  <c:v>0.000260255049948949</c:v>
                </c:pt>
                <c:pt idx="1519" formatCode="0.00E+00">
                  <c:v>0.000230225621108686</c:v>
                </c:pt>
                <c:pt idx="1520" formatCode="0.00E+00">
                  <c:v>0.000220215811495265</c:v>
                </c:pt>
                <c:pt idx="1521" formatCode="0.00E+00">
                  <c:v>0.000260255049948949</c:v>
                </c:pt>
                <c:pt idx="1522" formatCode="0.00E+00">
                  <c:v>0.000190186382655001</c:v>
                </c:pt>
                <c:pt idx="1523" formatCode="0.00E+00">
                  <c:v>0.000260255049948949</c:v>
                </c:pt>
                <c:pt idx="1524" formatCode="0.00E+00">
                  <c:v>0.000230225621108686</c:v>
                </c:pt>
                <c:pt idx="1525" formatCode="0.00E+00">
                  <c:v>0.000230225621108686</c:v>
                </c:pt>
                <c:pt idx="1526" formatCode="0.00E+00">
                  <c:v>0.000160156953814738</c:v>
                </c:pt>
                <c:pt idx="1527" formatCode="0.00E+00">
                  <c:v>0.00018017657304158</c:v>
                </c:pt>
                <c:pt idx="1528" formatCode="0.00E+00">
                  <c:v>0.000270264859562371</c:v>
                </c:pt>
                <c:pt idx="1529" formatCode="0.00E+00">
                  <c:v>0.000300294288402634</c:v>
                </c:pt>
                <c:pt idx="1530" formatCode="0.00E+00">
                  <c:v>0.000290284478789213</c:v>
                </c:pt>
                <c:pt idx="1531" formatCode="0.00E+00">
                  <c:v>0.00018017657304158</c:v>
                </c:pt>
                <c:pt idx="1532" formatCode="0.00E+00">
                  <c:v>0.000280274669175792</c:v>
                </c:pt>
                <c:pt idx="1533" formatCode="0.00E+00">
                  <c:v>0.000200196192268423</c:v>
                </c:pt>
                <c:pt idx="1534" formatCode="0.00E+00">
                  <c:v>0.000200196192268423</c:v>
                </c:pt>
                <c:pt idx="1535" formatCode="0.00E+00">
                  <c:v>0.000250245240335528</c:v>
                </c:pt>
                <c:pt idx="1536" formatCode="0.00E+00">
                  <c:v>0.000200196192268423</c:v>
                </c:pt>
                <c:pt idx="1537" formatCode="0.00E+00">
                  <c:v>0.000280274669175792</c:v>
                </c:pt>
                <c:pt idx="1538" formatCode="0.00E+00">
                  <c:v>0.000190186382655001</c:v>
                </c:pt>
                <c:pt idx="1539" formatCode="0.00E+00">
                  <c:v>0.000260255049948949</c:v>
                </c:pt>
                <c:pt idx="1540" formatCode="0.00E+00">
                  <c:v>0.000210206001881844</c:v>
                </c:pt>
                <c:pt idx="1541" formatCode="0.00E+00">
                  <c:v>0.000240235430722107</c:v>
                </c:pt>
                <c:pt idx="1542" formatCode="0.00E+00">
                  <c:v>0.000230225621108686</c:v>
                </c:pt>
                <c:pt idx="1543" formatCode="0.00E+00">
                  <c:v>0.000240235430722107</c:v>
                </c:pt>
                <c:pt idx="1544" formatCode="0.00E+00">
                  <c:v>0.000170166763428159</c:v>
                </c:pt>
                <c:pt idx="1545" formatCode="0.00E+00">
                  <c:v>0.000250245240335528</c:v>
                </c:pt>
                <c:pt idx="1546" formatCode="0.00E+00">
                  <c:v>0.000190186382655001</c:v>
                </c:pt>
                <c:pt idx="1547" formatCode="0.00E+00">
                  <c:v>0.000190186382655001</c:v>
                </c:pt>
                <c:pt idx="1548" formatCode="0.00E+00">
                  <c:v>0.000200196192268423</c:v>
                </c:pt>
                <c:pt idx="1549" formatCode="0.00E+00">
                  <c:v>0.000250245240335528</c:v>
                </c:pt>
                <c:pt idx="1550" formatCode="0.00E+00">
                  <c:v>0.00018017657304158</c:v>
                </c:pt>
                <c:pt idx="1551" formatCode="0.00E+00">
                  <c:v>0.000230225621108686</c:v>
                </c:pt>
                <c:pt idx="1552" formatCode="0.00E+00">
                  <c:v>0.000280274669175792</c:v>
                </c:pt>
                <c:pt idx="1553" formatCode="0.00E+00">
                  <c:v>0.000160156953814738</c:v>
                </c:pt>
                <c:pt idx="1554" formatCode="0.00E+00">
                  <c:v>0.000220215811495265</c:v>
                </c:pt>
                <c:pt idx="1555" formatCode="0.00E+00">
                  <c:v>0.000160156953814738</c:v>
                </c:pt>
                <c:pt idx="1556" formatCode="0.00E+00">
                  <c:v>0.000170166763428159</c:v>
                </c:pt>
                <c:pt idx="1557" formatCode="0.00E+00">
                  <c:v>0.000120117715361053</c:v>
                </c:pt>
                <c:pt idx="1558" formatCode="0.00E+00">
                  <c:v>0.000220215811495265</c:v>
                </c:pt>
                <c:pt idx="1559" formatCode="0.00E+00">
                  <c:v>0.000210206001881844</c:v>
                </c:pt>
                <c:pt idx="1560" formatCode="0.00E+00">
                  <c:v>0.000230225621108686</c:v>
                </c:pt>
                <c:pt idx="1561" formatCode="0.00E+00">
                  <c:v>0.000310304098016055</c:v>
                </c:pt>
                <c:pt idx="1562" formatCode="0.00E+00">
                  <c:v>0.000330323717242898</c:v>
                </c:pt>
                <c:pt idx="1563" formatCode="0.00E+00">
                  <c:v>0.000190186382655001</c:v>
                </c:pt>
                <c:pt idx="1564" formatCode="0.00E+00">
                  <c:v>0.000190186382655001</c:v>
                </c:pt>
                <c:pt idx="1565" formatCode="0.00E+00">
                  <c:v>0.000170166763428159</c:v>
                </c:pt>
                <c:pt idx="1566" formatCode="0.00E+00">
                  <c:v>0.000190186382655001</c:v>
                </c:pt>
                <c:pt idx="1567" formatCode="0.00E+00">
                  <c:v>0.000160156953814738</c:v>
                </c:pt>
                <c:pt idx="1568" formatCode="0.00E+00">
                  <c:v>0.000190186382655001</c:v>
                </c:pt>
                <c:pt idx="1569" formatCode="0.00E+00">
                  <c:v>0.000200196192268423</c:v>
                </c:pt>
                <c:pt idx="1570" formatCode="0.00E+00">
                  <c:v>0.000210206001881844</c:v>
                </c:pt>
                <c:pt idx="1571" formatCode="0.00E+00">
                  <c:v>0.000200196192268423</c:v>
                </c:pt>
                <c:pt idx="1572" formatCode="0.00E+00">
                  <c:v>0.000230225621108686</c:v>
                </c:pt>
                <c:pt idx="1573" formatCode="0.00E+00">
                  <c:v>0.000160156953814738</c:v>
                </c:pt>
                <c:pt idx="1574" formatCode="0.00E+00">
                  <c:v>0.000230225621108686</c:v>
                </c:pt>
                <c:pt idx="1575" formatCode="0.00E+00">
                  <c:v>0.000190186382655001</c:v>
                </c:pt>
                <c:pt idx="1576" formatCode="0.00E+00">
                  <c:v>0.000130127524974474</c:v>
                </c:pt>
                <c:pt idx="1577" formatCode="0.00E+00">
                  <c:v>0.000190186382655001</c:v>
                </c:pt>
                <c:pt idx="1578" formatCode="0.00E+00">
                  <c:v>0.000120117715361053</c:v>
                </c:pt>
                <c:pt idx="1579" formatCode="0.00E+00">
                  <c:v>0.000210206001881844</c:v>
                </c:pt>
                <c:pt idx="1580" formatCode="0.00E+00">
                  <c:v>0.000170166763428159</c:v>
                </c:pt>
                <c:pt idx="1581" formatCode="0.00E+00">
                  <c:v>0.00018017657304158</c:v>
                </c:pt>
                <c:pt idx="1582" formatCode="0.00E+00">
                  <c:v>0.000160156953814738</c:v>
                </c:pt>
                <c:pt idx="1583" formatCode="0.00E+00">
                  <c:v>0.000170166763428159</c:v>
                </c:pt>
                <c:pt idx="1584" formatCode="0.00E+00">
                  <c:v>0.000230225621108686</c:v>
                </c:pt>
                <c:pt idx="1585" formatCode="0.00E+00">
                  <c:v>0.000210206001881844</c:v>
                </c:pt>
                <c:pt idx="1586" formatCode="0.00E+00">
                  <c:v>0.00018017657304158</c:v>
                </c:pt>
                <c:pt idx="1587" formatCode="0.00E+00">
                  <c:v>0.000190186382655001</c:v>
                </c:pt>
                <c:pt idx="1588" formatCode="0.00E+00">
                  <c:v>0.000190186382655001</c:v>
                </c:pt>
                <c:pt idx="1589" formatCode="0.00E+00">
                  <c:v>0.000190186382655001</c:v>
                </c:pt>
                <c:pt idx="1590" formatCode="0.00E+00">
                  <c:v>0.000210206001881844</c:v>
                </c:pt>
                <c:pt idx="1591" formatCode="0.00E+00">
                  <c:v>0.000210206001881844</c:v>
                </c:pt>
                <c:pt idx="1592" formatCode="0.00E+00">
                  <c:v>0.000290284478789213</c:v>
                </c:pt>
                <c:pt idx="1593" formatCode="0.00E+00">
                  <c:v>0.000220215811495265</c:v>
                </c:pt>
                <c:pt idx="1594" formatCode="0.00E+00">
                  <c:v>0.000150147144201317</c:v>
                </c:pt>
                <c:pt idx="1595" formatCode="0.00E+00">
                  <c:v>0.000300294288402634</c:v>
                </c:pt>
                <c:pt idx="1596" formatCode="0.00E+00">
                  <c:v>0.000160156953814738</c:v>
                </c:pt>
                <c:pt idx="1597" formatCode="0.00E+00">
                  <c:v>0.000140137334587896</c:v>
                </c:pt>
                <c:pt idx="1598" formatCode="0.00E+00">
                  <c:v>0.00018017657304158</c:v>
                </c:pt>
                <c:pt idx="1599" formatCode="0.00E+00">
                  <c:v>0.000200196192268423</c:v>
                </c:pt>
                <c:pt idx="1600" formatCode="0.00E+00">
                  <c:v>0.000300294288402634</c:v>
                </c:pt>
                <c:pt idx="1601" formatCode="0.00E+00">
                  <c:v>0.000150147144201317</c:v>
                </c:pt>
                <c:pt idx="1602" formatCode="0.00E+00">
                  <c:v>0.000150147144201317</c:v>
                </c:pt>
                <c:pt idx="1603" formatCode="0.00E+00">
                  <c:v>0.000210206001881844</c:v>
                </c:pt>
                <c:pt idx="1604" formatCode="0.00E+00">
                  <c:v>0.000240235430722107</c:v>
                </c:pt>
                <c:pt idx="1605" formatCode="0.00E+00">
                  <c:v>0.000240235430722107</c:v>
                </c:pt>
                <c:pt idx="1606" formatCode="0.00E+00">
                  <c:v>0.000230225621108686</c:v>
                </c:pt>
                <c:pt idx="1607" formatCode="0.00E+00">
                  <c:v>0.000190186382655001</c:v>
                </c:pt>
                <c:pt idx="1608" formatCode="0.00E+00">
                  <c:v>0.000170166763428159</c:v>
                </c:pt>
                <c:pt idx="1609" formatCode="0.00E+00">
                  <c:v>0.000200196192268423</c:v>
                </c:pt>
                <c:pt idx="1610" formatCode="0.00E+00">
                  <c:v>0.000170166763428159</c:v>
                </c:pt>
                <c:pt idx="1611" formatCode="0.00E+00">
                  <c:v>0.000200196192268423</c:v>
                </c:pt>
                <c:pt idx="1612" formatCode="0.00E+00">
                  <c:v>0.000230225621108686</c:v>
                </c:pt>
                <c:pt idx="1613" formatCode="0.00E+00">
                  <c:v>0.000190186382655001</c:v>
                </c:pt>
                <c:pt idx="1614" formatCode="0.00E+00">
                  <c:v>0.000220215811495265</c:v>
                </c:pt>
                <c:pt idx="1615" formatCode="0.00E+00">
                  <c:v>0.000160156953814738</c:v>
                </c:pt>
                <c:pt idx="1616" formatCode="0.00E+00">
                  <c:v>0.000290284478789213</c:v>
                </c:pt>
                <c:pt idx="1617" formatCode="0.00E+00">
                  <c:v>0.000120117715361053</c:v>
                </c:pt>
                <c:pt idx="1618" formatCode="0.00E+00">
                  <c:v>0.000230225621108686</c:v>
                </c:pt>
                <c:pt idx="1619" formatCode="0.00E+00">
                  <c:v>0.000200196192268423</c:v>
                </c:pt>
                <c:pt idx="1620" formatCode="0.00E+00">
                  <c:v>0.000170166763428159</c:v>
                </c:pt>
                <c:pt idx="1621" formatCode="0.00E+00">
                  <c:v>0.000300294288402634</c:v>
                </c:pt>
                <c:pt idx="1622" formatCode="0.00E+00">
                  <c:v>0.000200196192268423</c:v>
                </c:pt>
                <c:pt idx="1623" formatCode="0.00E+00">
                  <c:v>0.00018017657304158</c:v>
                </c:pt>
                <c:pt idx="1624" formatCode="0.00E+00">
                  <c:v>0.000260255049948949</c:v>
                </c:pt>
                <c:pt idx="1625" formatCode="0.00E+00">
                  <c:v>0.000250245240335528</c:v>
                </c:pt>
                <c:pt idx="1626" formatCode="0.00E+00">
                  <c:v>0.000310304098016055</c:v>
                </c:pt>
                <c:pt idx="1627" formatCode="0.00E+00">
                  <c:v>0.000160156953814738</c:v>
                </c:pt>
                <c:pt idx="1628" formatCode="0.00E+00">
                  <c:v>0.000270264859562371</c:v>
                </c:pt>
                <c:pt idx="1629" formatCode="0.00E+00">
                  <c:v>0.000210206001881844</c:v>
                </c:pt>
                <c:pt idx="1630" formatCode="0.00E+00">
                  <c:v>0.000200196192268423</c:v>
                </c:pt>
                <c:pt idx="1631" formatCode="0.00E+00">
                  <c:v>0.000200196192268423</c:v>
                </c:pt>
                <c:pt idx="1632" formatCode="0.00E+00">
                  <c:v>0.000150147144201317</c:v>
                </c:pt>
                <c:pt idx="1633" formatCode="0.00E+00">
                  <c:v>0.000220215811495265</c:v>
                </c:pt>
                <c:pt idx="1634" formatCode="0.00E+00">
                  <c:v>0.000190186382655001</c:v>
                </c:pt>
                <c:pt idx="1635" formatCode="0.00E+00">
                  <c:v>0.000210206001881844</c:v>
                </c:pt>
                <c:pt idx="1636" formatCode="0.00E+00">
                  <c:v>0.000250245240335528</c:v>
                </c:pt>
                <c:pt idx="1637" formatCode="0.00E+00">
                  <c:v>0.000220215811495265</c:v>
                </c:pt>
                <c:pt idx="1638" formatCode="0.00E+00">
                  <c:v>0.000330323717242898</c:v>
                </c:pt>
                <c:pt idx="1639" formatCode="0.00E+00">
                  <c:v>0.000200196192268423</c:v>
                </c:pt>
                <c:pt idx="1640" formatCode="0.00E+00">
                  <c:v>0.000200196192268423</c:v>
                </c:pt>
                <c:pt idx="1641" formatCode="0.00E+00">
                  <c:v>0.000160156953814738</c:v>
                </c:pt>
                <c:pt idx="1642" formatCode="0.00E+00">
                  <c:v>0.000150147144201317</c:v>
                </c:pt>
                <c:pt idx="1643" formatCode="0.00E+00">
                  <c:v>0.000280274669175792</c:v>
                </c:pt>
                <c:pt idx="1644" formatCode="0.00E+00">
                  <c:v>0.000160156953814738</c:v>
                </c:pt>
                <c:pt idx="1645" formatCode="0.00E+00">
                  <c:v>0.000260255049948949</c:v>
                </c:pt>
                <c:pt idx="1646" formatCode="0.00E+00">
                  <c:v>0.000230225621108686</c:v>
                </c:pt>
                <c:pt idx="1647" formatCode="0.00E+00">
                  <c:v>1.00098096134211E-5</c:v>
                </c:pt>
                <c:pt idx="1648" formatCode="0.00E+00">
                  <c:v>0.000290284478789213</c:v>
                </c:pt>
                <c:pt idx="1649" formatCode="0.00E+00">
                  <c:v>0.000200196192268423</c:v>
                </c:pt>
                <c:pt idx="1650" formatCode="0.00E+00">
                  <c:v>0.000190186382655001</c:v>
                </c:pt>
                <c:pt idx="1651" formatCode="0.00E+00">
                  <c:v>0.000240235430722107</c:v>
                </c:pt>
                <c:pt idx="1652" formatCode="0.00E+00">
                  <c:v>0.000240235430722107</c:v>
                </c:pt>
                <c:pt idx="1653" formatCode="0.00E+00">
                  <c:v>0.000210206001881844</c:v>
                </c:pt>
                <c:pt idx="1654" formatCode="0.00E+00">
                  <c:v>0.000200196192268423</c:v>
                </c:pt>
                <c:pt idx="1655" formatCode="0.00E+00">
                  <c:v>0.000150147144201317</c:v>
                </c:pt>
                <c:pt idx="1656" formatCode="0.00E+00">
                  <c:v>0.000210206001881844</c:v>
                </c:pt>
                <c:pt idx="1657" formatCode="0.00E+00">
                  <c:v>0.000190186382655001</c:v>
                </c:pt>
                <c:pt idx="1658" formatCode="0.00E+00">
                  <c:v>0.000170166763428159</c:v>
                </c:pt>
                <c:pt idx="1659" formatCode="0.00E+00">
                  <c:v>0.00018017657304158</c:v>
                </c:pt>
                <c:pt idx="1660" formatCode="0.00E+00">
                  <c:v>0.000130127524974474</c:v>
                </c:pt>
                <c:pt idx="1661" formatCode="0.00E+00">
                  <c:v>0.000230225621108686</c:v>
                </c:pt>
                <c:pt idx="1662" formatCode="0.00E+00">
                  <c:v>0.000150147144201317</c:v>
                </c:pt>
                <c:pt idx="1663" formatCode="0.00E+00">
                  <c:v>0.000150147144201317</c:v>
                </c:pt>
                <c:pt idx="1664" formatCode="0.00E+00">
                  <c:v>0.000220215811495265</c:v>
                </c:pt>
                <c:pt idx="1665" formatCode="0.00E+00">
                  <c:v>0.00018017657304158</c:v>
                </c:pt>
                <c:pt idx="1666" formatCode="0.00E+00">
                  <c:v>0.000190186382655001</c:v>
                </c:pt>
                <c:pt idx="1667" formatCode="0.00E+00">
                  <c:v>0.000150147144201317</c:v>
                </c:pt>
                <c:pt idx="1668" formatCode="0.00E+00">
                  <c:v>0.000170166763428159</c:v>
                </c:pt>
                <c:pt idx="1669" formatCode="0.00E+00">
                  <c:v>0.000190186382655001</c:v>
                </c:pt>
                <c:pt idx="1670" formatCode="0.00E+00">
                  <c:v>0.00018017657304158</c:v>
                </c:pt>
                <c:pt idx="1671" formatCode="0.00E+00">
                  <c:v>0.000260255049948949</c:v>
                </c:pt>
                <c:pt idx="1672" formatCode="0.00E+00">
                  <c:v>0.00018017657304158</c:v>
                </c:pt>
                <c:pt idx="1673" formatCode="0.00E+00">
                  <c:v>0.000230225621108686</c:v>
                </c:pt>
                <c:pt idx="1674" formatCode="0.00E+00">
                  <c:v>0.000170166763428159</c:v>
                </c:pt>
                <c:pt idx="1675" formatCode="0.00E+00">
                  <c:v>0.000230225621108686</c:v>
                </c:pt>
                <c:pt idx="1676" formatCode="0.00E+00">
                  <c:v>0.000150147144201317</c:v>
                </c:pt>
                <c:pt idx="1677" formatCode="0.00E+00">
                  <c:v>0.000190186382655001</c:v>
                </c:pt>
                <c:pt idx="1678" formatCode="0.00E+00">
                  <c:v>0.000230225621108686</c:v>
                </c:pt>
                <c:pt idx="1679" formatCode="0.00E+00">
                  <c:v>0.000240235430722107</c:v>
                </c:pt>
                <c:pt idx="1680" formatCode="0.00E+00">
                  <c:v>0.00018017657304158</c:v>
                </c:pt>
                <c:pt idx="1681" formatCode="0.00E+00">
                  <c:v>0.000260255049948949</c:v>
                </c:pt>
                <c:pt idx="1682" formatCode="0.00E+00">
                  <c:v>0.000210206001881844</c:v>
                </c:pt>
                <c:pt idx="1683" formatCode="0.00E+00">
                  <c:v>0.000190186382655001</c:v>
                </c:pt>
                <c:pt idx="1684" formatCode="0.00E+00">
                  <c:v>0.000220215811495265</c:v>
                </c:pt>
                <c:pt idx="1685" formatCode="0.00E+00">
                  <c:v>0.000140137334587896</c:v>
                </c:pt>
                <c:pt idx="1686" formatCode="0.00E+00">
                  <c:v>0.00018017657304158</c:v>
                </c:pt>
                <c:pt idx="1687" formatCode="0.00E+00">
                  <c:v>0.000230225621108686</c:v>
                </c:pt>
                <c:pt idx="1688" formatCode="0.00E+00">
                  <c:v>0.000200196192268423</c:v>
                </c:pt>
                <c:pt idx="1689" formatCode="0.00E+00">
                  <c:v>0.000240235430722107</c:v>
                </c:pt>
                <c:pt idx="1690" formatCode="0.00E+00">
                  <c:v>0.000140137334587896</c:v>
                </c:pt>
                <c:pt idx="1691" formatCode="0.00E+00">
                  <c:v>0.000160156953814738</c:v>
                </c:pt>
                <c:pt idx="1692" formatCode="0.00E+00">
                  <c:v>0.000210206001881844</c:v>
                </c:pt>
                <c:pt idx="1693" formatCode="0.00E+00">
                  <c:v>0.000220215811495265</c:v>
                </c:pt>
                <c:pt idx="1694" formatCode="0.00E+00">
                  <c:v>0.000280274669175792</c:v>
                </c:pt>
                <c:pt idx="1695" formatCode="0.00E+00">
                  <c:v>0.000190186382655001</c:v>
                </c:pt>
                <c:pt idx="1696" formatCode="0.00E+00">
                  <c:v>0.000230225621108686</c:v>
                </c:pt>
                <c:pt idx="1697" formatCode="0.00E+00">
                  <c:v>0.000140137334587896</c:v>
                </c:pt>
                <c:pt idx="1698" formatCode="0.00E+00">
                  <c:v>0.000200196192268423</c:v>
                </c:pt>
                <c:pt idx="1699" formatCode="0.00E+00">
                  <c:v>0.000290284478789213</c:v>
                </c:pt>
                <c:pt idx="1700" formatCode="0.00E+00">
                  <c:v>0.000220215811495265</c:v>
                </c:pt>
                <c:pt idx="1701" formatCode="0.00E+00">
                  <c:v>0.000170166763428159</c:v>
                </c:pt>
                <c:pt idx="1702" formatCode="0.00E+00">
                  <c:v>0.000210206001881844</c:v>
                </c:pt>
                <c:pt idx="1703" formatCode="0.00E+00">
                  <c:v>0.000290284478789213</c:v>
                </c:pt>
                <c:pt idx="1704" formatCode="0.00E+00">
                  <c:v>0.000130127524974474</c:v>
                </c:pt>
                <c:pt idx="1705" formatCode="0.00E+00">
                  <c:v>0.000270264859562371</c:v>
                </c:pt>
                <c:pt idx="1706" formatCode="0.00E+00">
                  <c:v>0.000230225621108686</c:v>
                </c:pt>
                <c:pt idx="1707" formatCode="0.00E+00">
                  <c:v>0.000210206001881844</c:v>
                </c:pt>
                <c:pt idx="1708" formatCode="0.00E+00">
                  <c:v>0.000150147144201317</c:v>
                </c:pt>
                <c:pt idx="1709" formatCode="0.00E+00">
                  <c:v>0.000210206001881844</c:v>
                </c:pt>
                <c:pt idx="1710" formatCode="0.00E+00">
                  <c:v>0.000150147144201317</c:v>
                </c:pt>
                <c:pt idx="1711" formatCode="0.00E+00">
                  <c:v>0.000230225621108686</c:v>
                </c:pt>
                <c:pt idx="1712" formatCode="0.00E+00">
                  <c:v>0.00018017657304158</c:v>
                </c:pt>
                <c:pt idx="1713" formatCode="0.00E+00">
                  <c:v>0.000230225621108686</c:v>
                </c:pt>
                <c:pt idx="1714" formatCode="0.00E+00">
                  <c:v>0.000150147144201317</c:v>
                </c:pt>
                <c:pt idx="1715" formatCode="0.00E+00">
                  <c:v>0.000120117715361053</c:v>
                </c:pt>
                <c:pt idx="1716" formatCode="0.00E+00">
                  <c:v>0.000210206001881844</c:v>
                </c:pt>
                <c:pt idx="1717" formatCode="0.00E+00">
                  <c:v>0.000220215811495265</c:v>
                </c:pt>
                <c:pt idx="1718" formatCode="0.00E+00">
                  <c:v>0.000120117715361053</c:v>
                </c:pt>
                <c:pt idx="1719" formatCode="0.00E+00">
                  <c:v>0.000150147144201317</c:v>
                </c:pt>
                <c:pt idx="1720" formatCode="0.00E+00">
                  <c:v>1.00098096134211E-5</c:v>
                </c:pt>
                <c:pt idx="1721" formatCode="0.00E+00">
                  <c:v>0.000130127524974474</c:v>
                </c:pt>
                <c:pt idx="1722" formatCode="0.00E+00">
                  <c:v>0.000240235430722107</c:v>
                </c:pt>
                <c:pt idx="1723" formatCode="0.00E+00">
                  <c:v>0.000210206001881844</c:v>
                </c:pt>
                <c:pt idx="1724" formatCode="0.00E+00">
                  <c:v>0.000230225621108686</c:v>
                </c:pt>
                <c:pt idx="1725" formatCode="0.00E+00">
                  <c:v>0.000170166763428159</c:v>
                </c:pt>
                <c:pt idx="1726" formatCode="0.00E+00">
                  <c:v>0.000160156953814738</c:v>
                </c:pt>
                <c:pt idx="1727" formatCode="0.00E+00">
                  <c:v>0.000130127524974474</c:v>
                </c:pt>
                <c:pt idx="1728" formatCode="0.00E+00">
                  <c:v>0.000100098096134211</c:v>
                </c:pt>
                <c:pt idx="1729" formatCode="0.00E+00">
                  <c:v>0.000240235430722107</c:v>
                </c:pt>
                <c:pt idx="1730" formatCode="0.00E+00">
                  <c:v>0.000220215811495265</c:v>
                </c:pt>
                <c:pt idx="1731" formatCode="0.00E+00">
                  <c:v>0.000110107905747632</c:v>
                </c:pt>
                <c:pt idx="1732" formatCode="0.00E+00">
                  <c:v>0.000220215811495265</c:v>
                </c:pt>
                <c:pt idx="1733" formatCode="0.00E+00">
                  <c:v>0.000190186382655001</c:v>
                </c:pt>
                <c:pt idx="1734" formatCode="0.00E+00">
                  <c:v>0.000130127524974474</c:v>
                </c:pt>
                <c:pt idx="1735" formatCode="0.00E+00">
                  <c:v>0.000270264859562371</c:v>
                </c:pt>
                <c:pt idx="1736" formatCode="0.00E+00">
                  <c:v>0.000160156953814738</c:v>
                </c:pt>
                <c:pt idx="1737" formatCode="0.00E+00">
                  <c:v>0.00018017657304158</c:v>
                </c:pt>
                <c:pt idx="1738" formatCode="0.00E+00">
                  <c:v>0.000160156953814738</c:v>
                </c:pt>
                <c:pt idx="1739" formatCode="0.00E+00">
                  <c:v>0.000150147144201317</c:v>
                </c:pt>
                <c:pt idx="1740" formatCode="0.00E+00">
                  <c:v>0.000270264859562371</c:v>
                </c:pt>
                <c:pt idx="1741" formatCode="0.00E+00">
                  <c:v>0.000120117715361053</c:v>
                </c:pt>
                <c:pt idx="1742" formatCode="0.00E+00">
                  <c:v>0.000220215811495265</c:v>
                </c:pt>
                <c:pt idx="1743" formatCode="0.00E+00">
                  <c:v>0.000200196192268423</c:v>
                </c:pt>
                <c:pt idx="1744" formatCode="0.00E+00">
                  <c:v>0.000130127524974474</c:v>
                </c:pt>
                <c:pt idx="1745" formatCode="0.00E+00">
                  <c:v>0.000290284478789213</c:v>
                </c:pt>
                <c:pt idx="1746" formatCode="0.00E+00">
                  <c:v>0.000190186382655001</c:v>
                </c:pt>
                <c:pt idx="1747" formatCode="0.00E+00">
                  <c:v>0.00018017657304158</c:v>
                </c:pt>
                <c:pt idx="1748" formatCode="0.00E+00">
                  <c:v>0.00018017657304158</c:v>
                </c:pt>
                <c:pt idx="1749" formatCode="0.00E+00">
                  <c:v>0.000210206001881844</c:v>
                </c:pt>
                <c:pt idx="1750" formatCode="0.00E+00">
                  <c:v>0.00018017657304158</c:v>
                </c:pt>
                <c:pt idx="1751" formatCode="0.00E+00">
                  <c:v>0.00018017657304158</c:v>
                </c:pt>
                <c:pt idx="1752" formatCode="0.00E+00">
                  <c:v>0.000220215811495265</c:v>
                </c:pt>
                <c:pt idx="1753" formatCode="0.00E+00">
                  <c:v>0.000250245240335528</c:v>
                </c:pt>
                <c:pt idx="1754" formatCode="0.00E+00">
                  <c:v>0.000220215811495265</c:v>
                </c:pt>
                <c:pt idx="1755" formatCode="0.00E+00">
                  <c:v>0.000190186382655001</c:v>
                </c:pt>
                <c:pt idx="1756" formatCode="0.00E+00">
                  <c:v>0.000210206001881844</c:v>
                </c:pt>
                <c:pt idx="1757" formatCode="0.00E+00">
                  <c:v>0.00018017657304158</c:v>
                </c:pt>
                <c:pt idx="1758" formatCode="0.00E+00">
                  <c:v>0.000200196192268423</c:v>
                </c:pt>
                <c:pt idx="1759" formatCode="0.00E+00">
                  <c:v>0.000210206001881844</c:v>
                </c:pt>
                <c:pt idx="1760" formatCode="0.00E+00">
                  <c:v>0.000210206001881844</c:v>
                </c:pt>
                <c:pt idx="1761" formatCode="0.00E+00">
                  <c:v>8.00784769073692E-5</c:v>
                </c:pt>
                <c:pt idx="1762" formatCode="0.00E+00">
                  <c:v>0.000260255049948949</c:v>
                </c:pt>
                <c:pt idx="1763" formatCode="0.00E+00">
                  <c:v>0.000170166763428159</c:v>
                </c:pt>
                <c:pt idx="1764" formatCode="0.00E+00">
                  <c:v>0.000100098096134211</c:v>
                </c:pt>
                <c:pt idx="1765" formatCode="0.00E+00">
                  <c:v>0.000160156953814738</c:v>
                </c:pt>
                <c:pt idx="1766" formatCode="0.00E+00">
                  <c:v>0.000170166763428159</c:v>
                </c:pt>
                <c:pt idx="1767" formatCode="0.00E+00">
                  <c:v>0.000210206001881844</c:v>
                </c:pt>
                <c:pt idx="1768" formatCode="0.00E+00">
                  <c:v>0.000190186382655001</c:v>
                </c:pt>
                <c:pt idx="1769" formatCode="0.00E+00">
                  <c:v>0.000240235430722107</c:v>
                </c:pt>
                <c:pt idx="1770" formatCode="0.00E+00">
                  <c:v>0.000200196192268423</c:v>
                </c:pt>
                <c:pt idx="1771" formatCode="0.00E+00">
                  <c:v>0.000150147144201317</c:v>
                </c:pt>
                <c:pt idx="1772" formatCode="0.00E+00">
                  <c:v>0.000100098096134211</c:v>
                </c:pt>
                <c:pt idx="1773" formatCode="0.00E+00">
                  <c:v>1.00098096134211E-5</c:v>
                </c:pt>
                <c:pt idx="1774" formatCode="0.00E+00">
                  <c:v>0.000200196192268423</c:v>
                </c:pt>
                <c:pt idx="1775" formatCode="0.00E+00">
                  <c:v>0.000120117715361053</c:v>
                </c:pt>
                <c:pt idx="1776" formatCode="0.00E+00">
                  <c:v>0.000160156953814738</c:v>
                </c:pt>
                <c:pt idx="1777" formatCode="0.00E+00">
                  <c:v>0.000200196192268423</c:v>
                </c:pt>
                <c:pt idx="1778" formatCode="0.00E+00">
                  <c:v>0.000220215811495265</c:v>
                </c:pt>
                <c:pt idx="1779" formatCode="0.00E+00">
                  <c:v>0.000200196192268423</c:v>
                </c:pt>
                <c:pt idx="1780" formatCode="0.00E+00">
                  <c:v>0.000130127524974474</c:v>
                </c:pt>
                <c:pt idx="1781" formatCode="0.00E+00">
                  <c:v>0.000140137334587896</c:v>
                </c:pt>
                <c:pt idx="1782" formatCode="0.00E+00">
                  <c:v>0.000230225621108686</c:v>
                </c:pt>
                <c:pt idx="1783" formatCode="0.00E+00">
                  <c:v>0.000140137334587896</c:v>
                </c:pt>
                <c:pt idx="1784" formatCode="0.00E+00">
                  <c:v>0.000170166763428159</c:v>
                </c:pt>
                <c:pt idx="1785" formatCode="0.00E+00">
                  <c:v>0.000160156953814738</c:v>
                </c:pt>
                <c:pt idx="1786" formatCode="0.00E+00">
                  <c:v>0.000120117715361053</c:v>
                </c:pt>
                <c:pt idx="1787" formatCode="0.00E+00">
                  <c:v>0.000200196192268423</c:v>
                </c:pt>
                <c:pt idx="1788" formatCode="0.00E+00">
                  <c:v>0.000210206001881844</c:v>
                </c:pt>
                <c:pt idx="1789" formatCode="0.00E+00">
                  <c:v>0.000200196192268423</c:v>
                </c:pt>
                <c:pt idx="1790" formatCode="0.00E+00">
                  <c:v>0.000190186382655001</c:v>
                </c:pt>
                <c:pt idx="1791" formatCode="0.00E+00">
                  <c:v>0.000140137334587896</c:v>
                </c:pt>
                <c:pt idx="1792" formatCode="0.00E+00">
                  <c:v>0.000220215811495265</c:v>
                </c:pt>
                <c:pt idx="1793" formatCode="0.00E+00">
                  <c:v>0.000270264859562371</c:v>
                </c:pt>
                <c:pt idx="1794" formatCode="0.00E+00">
                  <c:v>0.000130127524974474</c:v>
                </c:pt>
                <c:pt idx="1795" formatCode="0.00E+00">
                  <c:v>0.000240235430722107</c:v>
                </c:pt>
                <c:pt idx="1796" formatCode="0.00E+00">
                  <c:v>0.000170166763428159</c:v>
                </c:pt>
                <c:pt idx="1797" formatCode="0.00E+00">
                  <c:v>9.00882865207903E-5</c:v>
                </c:pt>
                <c:pt idx="1798" formatCode="0.00E+00">
                  <c:v>0.000200196192268423</c:v>
                </c:pt>
                <c:pt idx="1799" formatCode="0.00E+00">
                  <c:v>0.000190186382655001</c:v>
                </c:pt>
                <c:pt idx="1800" formatCode="0.00E+00">
                  <c:v>8.00784769073692E-5</c:v>
                </c:pt>
                <c:pt idx="1801" formatCode="0.00E+00">
                  <c:v>0.000270264859562371</c:v>
                </c:pt>
                <c:pt idx="1802" formatCode="0.00E+00">
                  <c:v>0.00018017657304158</c:v>
                </c:pt>
                <c:pt idx="1803" formatCode="0.00E+00">
                  <c:v>0.000150147144201317</c:v>
                </c:pt>
                <c:pt idx="1804" formatCode="0.00E+00">
                  <c:v>0.00018017657304158</c:v>
                </c:pt>
                <c:pt idx="1805" formatCode="0.00E+00">
                  <c:v>0.000160156953814738</c:v>
                </c:pt>
                <c:pt idx="1806" formatCode="0.00E+00">
                  <c:v>0.000130127524974474</c:v>
                </c:pt>
                <c:pt idx="1807" formatCode="0.00E+00">
                  <c:v>0.00018017657304158</c:v>
                </c:pt>
                <c:pt idx="1808" formatCode="0.00E+00">
                  <c:v>0.000200196192268423</c:v>
                </c:pt>
                <c:pt idx="1809" formatCode="0.00E+00">
                  <c:v>9.00882865207903E-5</c:v>
                </c:pt>
                <c:pt idx="1810" formatCode="0.00E+00">
                  <c:v>0.000120117715361053</c:v>
                </c:pt>
                <c:pt idx="1811" formatCode="0.00E+00">
                  <c:v>0.000200196192268423</c:v>
                </c:pt>
                <c:pt idx="1812" formatCode="0.00E+00">
                  <c:v>0.000100098096134211</c:v>
                </c:pt>
                <c:pt idx="1813" formatCode="0.00E+00">
                  <c:v>0.000160156953814738</c:v>
                </c:pt>
                <c:pt idx="1814" formatCode="0.00E+00">
                  <c:v>0.000160156953814738</c:v>
                </c:pt>
                <c:pt idx="1815" formatCode="0.00E+00">
                  <c:v>0.000140137334587896</c:v>
                </c:pt>
                <c:pt idx="1816" formatCode="0.00E+00">
                  <c:v>0.000170166763428159</c:v>
                </c:pt>
                <c:pt idx="1817" formatCode="0.00E+00">
                  <c:v>0.000190186382655001</c:v>
                </c:pt>
                <c:pt idx="1818" formatCode="0.00E+00">
                  <c:v>0.00018017657304158</c:v>
                </c:pt>
                <c:pt idx="1819" formatCode="0.00E+00">
                  <c:v>0.000130127524974474</c:v>
                </c:pt>
                <c:pt idx="1820" formatCode="0.00E+00">
                  <c:v>0.000210206001881844</c:v>
                </c:pt>
                <c:pt idx="1821" formatCode="0.00E+00">
                  <c:v>0.000140137334587896</c:v>
                </c:pt>
                <c:pt idx="1822" formatCode="0.00E+00">
                  <c:v>0.000140137334587896</c:v>
                </c:pt>
                <c:pt idx="1823" formatCode="0.00E+00">
                  <c:v>0.000160156953814738</c:v>
                </c:pt>
                <c:pt idx="1824" formatCode="0.00E+00">
                  <c:v>0.000120117715361053</c:v>
                </c:pt>
                <c:pt idx="1825" formatCode="0.00E+00">
                  <c:v>0.000150147144201317</c:v>
                </c:pt>
                <c:pt idx="1826" formatCode="0.00E+00">
                  <c:v>0.000120117715361053</c:v>
                </c:pt>
                <c:pt idx="1827" formatCode="0.00E+00">
                  <c:v>0.000150147144201317</c:v>
                </c:pt>
                <c:pt idx="1828" formatCode="0.00E+00">
                  <c:v>0.000190186382655001</c:v>
                </c:pt>
                <c:pt idx="1829" formatCode="0.00E+00">
                  <c:v>0.000100098096134211</c:v>
                </c:pt>
                <c:pt idx="1830" formatCode="0.00E+00">
                  <c:v>0.000130127524974474</c:v>
                </c:pt>
                <c:pt idx="1831" formatCode="0.00E+00">
                  <c:v>0.00018017657304158</c:v>
                </c:pt>
                <c:pt idx="1832" formatCode="0.00E+00">
                  <c:v>0.00018017657304158</c:v>
                </c:pt>
                <c:pt idx="1833" formatCode="0.00E+00">
                  <c:v>0.000220215811495265</c:v>
                </c:pt>
                <c:pt idx="1834" formatCode="0.00E+00">
                  <c:v>0.000120117715361053</c:v>
                </c:pt>
                <c:pt idx="1835" formatCode="0.00E+00">
                  <c:v>0.000130127524974474</c:v>
                </c:pt>
                <c:pt idx="1836" formatCode="0.00E+00">
                  <c:v>0.000100098096134211</c:v>
                </c:pt>
                <c:pt idx="1837" formatCode="0.00E+00">
                  <c:v>0.000170166763428159</c:v>
                </c:pt>
                <c:pt idx="1838" formatCode="0.00E+00">
                  <c:v>0.000190186382655001</c:v>
                </c:pt>
                <c:pt idx="1839" formatCode="0.00E+00">
                  <c:v>0.000160156953814738</c:v>
                </c:pt>
                <c:pt idx="1840" formatCode="0.00E+00">
                  <c:v>0.00018017657304158</c:v>
                </c:pt>
                <c:pt idx="1841" formatCode="0.00E+00">
                  <c:v>0.000170166763428159</c:v>
                </c:pt>
                <c:pt idx="1842" formatCode="0.00E+00">
                  <c:v>0.000140137334587896</c:v>
                </c:pt>
                <c:pt idx="1843" formatCode="0.00E+00">
                  <c:v>0.000170166763428159</c:v>
                </c:pt>
                <c:pt idx="1844" formatCode="0.00E+00">
                  <c:v>0.000130127524974474</c:v>
                </c:pt>
                <c:pt idx="1845" formatCode="0.00E+00">
                  <c:v>0.000280274669175792</c:v>
                </c:pt>
                <c:pt idx="1846" formatCode="0.00E+00">
                  <c:v>0.000150147144201317</c:v>
                </c:pt>
                <c:pt idx="1847" formatCode="0.00E+00">
                  <c:v>0.000170166763428159</c:v>
                </c:pt>
                <c:pt idx="1848" formatCode="0.00E+00">
                  <c:v>0.000110107905747632</c:v>
                </c:pt>
                <c:pt idx="1849" formatCode="0.00E+00">
                  <c:v>0.000160156953814738</c:v>
                </c:pt>
                <c:pt idx="1850" formatCode="0.00E+00">
                  <c:v>0.000110107905747632</c:v>
                </c:pt>
                <c:pt idx="1851" formatCode="0.00E+00">
                  <c:v>0.000190186382655001</c:v>
                </c:pt>
                <c:pt idx="1852" formatCode="0.00E+00">
                  <c:v>0.000100098096134211</c:v>
                </c:pt>
                <c:pt idx="1853" formatCode="0.00E+00">
                  <c:v>0.000190186382655001</c:v>
                </c:pt>
                <c:pt idx="1854" formatCode="0.00E+00">
                  <c:v>0.00018017657304158</c:v>
                </c:pt>
                <c:pt idx="1855" formatCode="0.00E+00">
                  <c:v>0.000130127524974474</c:v>
                </c:pt>
                <c:pt idx="1856" formatCode="0.00E+00">
                  <c:v>0.000110107905747632</c:v>
                </c:pt>
                <c:pt idx="1857" formatCode="0.00E+00">
                  <c:v>0.000150147144201317</c:v>
                </c:pt>
                <c:pt idx="1858" formatCode="0.00E+00">
                  <c:v>0.000210206001881844</c:v>
                </c:pt>
                <c:pt idx="1859" formatCode="0.00E+00">
                  <c:v>0.000170166763428159</c:v>
                </c:pt>
                <c:pt idx="1860" formatCode="0.00E+00">
                  <c:v>0.000220215811495265</c:v>
                </c:pt>
                <c:pt idx="1861" formatCode="0.00E+00">
                  <c:v>0.000120117715361053</c:v>
                </c:pt>
                <c:pt idx="1862" formatCode="0.00E+00">
                  <c:v>0.000170166763428159</c:v>
                </c:pt>
                <c:pt idx="1863" formatCode="0.00E+00">
                  <c:v>0.000200196192268423</c:v>
                </c:pt>
                <c:pt idx="1864" formatCode="0.00E+00">
                  <c:v>0.000270264859562371</c:v>
                </c:pt>
                <c:pt idx="1865" formatCode="0.00E+00">
                  <c:v>0.000130127524974474</c:v>
                </c:pt>
                <c:pt idx="1866" formatCode="0.00E+00">
                  <c:v>0.000150147144201317</c:v>
                </c:pt>
                <c:pt idx="1867" formatCode="0.00E+00">
                  <c:v>1.00098096134211E-5</c:v>
                </c:pt>
                <c:pt idx="1868" formatCode="0.00E+00">
                  <c:v>0.000140137334587896</c:v>
                </c:pt>
                <c:pt idx="1869" formatCode="0.00E+00">
                  <c:v>0.000100098096134211</c:v>
                </c:pt>
                <c:pt idx="1870" formatCode="0.00E+00">
                  <c:v>0.000220215811495265</c:v>
                </c:pt>
                <c:pt idx="1871" formatCode="0.00E+00">
                  <c:v>7.0068667293948E-5</c:v>
                </c:pt>
                <c:pt idx="1872" formatCode="0.00E+00">
                  <c:v>0.000100098096134211</c:v>
                </c:pt>
                <c:pt idx="1873" formatCode="0.00E+00">
                  <c:v>0.000190186382655001</c:v>
                </c:pt>
                <c:pt idx="1874" formatCode="0.00E+00">
                  <c:v>0.000160156953814738</c:v>
                </c:pt>
                <c:pt idx="1875" formatCode="0.00E+00">
                  <c:v>0.000150147144201317</c:v>
                </c:pt>
                <c:pt idx="1876" formatCode="0.00E+00">
                  <c:v>0.000160156953814738</c:v>
                </c:pt>
                <c:pt idx="1877" formatCode="0.00E+00">
                  <c:v>0.000150147144201317</c:v>
                </c:pt>
                <c:pt idx="1878" formatCode="0.00E+00">
                  <c:v>0.000150147144201317</c:v>
                </c:pt>
                <c:pt idx="1879" formatCode="0.00E+00">
                  <c:v>0.000160156953814738</c:v>
                </c:pt>
                <c:pt idx="1880" formatCode="0.00E+00">
                  <c:v>0.000150147144201317</c:v>
                </c:pt>
                <c:pt idx="1881" formatCode="0.00E+00">
                  <c:v>0.000210206001881844</c:v>
                </c:pt>
                <c:pt idx="1882" formatCode="0.00E+00">
                  <c:v>0.000160156953814738</c:v>
                </c:pt>
                <c:pt idx="1883" formatCode="0.00E+00">
                  <c:v>0.000130127524974474</c:v>
                </c:pt>
                <c:pt idx="1884" formatCode="0.00E+00">
                  <c:v>0.000210206001881844</c:v>
                </c:pt>
                <c:pt idx="1885" formatCode="0.00E+00">
                  <c:v>0.000260255049948949</c:v>
                </c:pt>
                <c:pt idx="1886" formatCode="0.00E+00">
                  <c:v>0.000190186382655001</c:v>
                </c:pt>
                <c:pt idx="1887" formatCode="0.00E+00">
                  <c:v>0.000170166763428159</c:v>
                </c:pt>
                <c:pt idx="1888" formatCode="0.00E+00">
                  <c:v>0.000130127524974474</c:v>
                </c:pt>
                <c:pt idx="1889" formatCode="0.00E+00">
                  <c:v>0.000170166763428159</c:v>
                </c:pt>
                <c:pt idx="1890" formatCode="0.00E+00">
                  <c:v>0.000240235430722107</c:v>
                </c:pt>
                <c:pt idx="1891" formatCode="0.00E+00">
                  <c:v>0.000110107905747632</c:v>
                </c:pt>
                <c:pt idx="1892" formatCode="0.00E+00">
                  <c:v>0.000190186382655001</c:v>
                </c:pt>
                <c:pt idx="1893" formatCode="0.00E+00">
                  <c:v>0.000200196192268423</c:v>
                </c:pt>
                <c:pt idx="1894" formatCode="0.00E+00">
                  <c:v>0.000140137334587896</c:v>
                </c:pt>
                <c:pt idx="1895" formatCode="0.00E+00">
                  <c:v>5.00490480671057E-5</c:v>
                </c:pt>
                <c:pt idx="1896" formatCode="0.00E+00">
                  <c:v>0.000170166763428159</c:v>
                </c:pt>
                <c:pt idx="1897" formatCode="0.00E+00">
                  <c:v>0.000200196192268423</c:v>
                </c:pt>
                <c:pt idx="1898" formatCode="0.00E+00">
                  <c:v>0.000130127524974474</c:v>
                </c:pt>
                <c:pt idx="1899" formatCode="0.00E+00">
                  <c:v>0.000110107905747632</c:v>
                </c:pt>
                <c:pt idx="1900" formatCode="0.00E+00">
                  <c:v>9.00882865207903E-5</c:v>
                </c:pt>
                <c:pt idx="1901" formatCode="0.00E+00">
                  <c:v>0.000140137334587896</c:v>
                </c:pt>
                <c:pt idx="1902" formatCode="0.00E+00">
                  <c:v>0.000120117715361053</c:v>
                </c:pt>
                <c:pt idx="1903" formatCode="0.00E+00">
                  <c:v>8.00784769073692E-5</c:v>
                </c:pt>
                <c:pt idx="1904" formatCode="0.00E+00">
                  <c:v>0.000140137334587896</c:v>
                </c:pt>
                <c:pt idx="1905" formatCode="0.00E+00">
                  <c:v>0.000150147144201317</c:v>
                </c:pt>
                <c:pt idx="1906" formatCode="0.00E+00">
                  <c:v>0.000160156953814738</c:v>
                </c:pt>
                <c:pt idx="1907" formatCode="0.00E+00">
                  <c:v>0.000100098096134211</c:v>
                </c:pt>
                <c:pt idx="1908" formatCode="0.00E+00">
                  <c:v>0.000170166763428159</c:v>
                </c:pt>
                <c:pt idx="1909" formatCode="0.00E+00">
                  <c:v>0.000200196192268423</c:v>
                </c:pt>
                <c:pt idx="1910" formatCode="0.00E+00">
                  <c:v>0.000110107905747632</c:v>
                </c:pt>
                <c:pt idx="1911" formatCode="0.00E+00">
                  <c:v>0.000140137334587896</c:v>
                </c:pt>
                <c:pt idx="1912" formatCode="0.00E+00">
                  <c:v>0.000190186382655001</c:v>
                </c:pt>
                <c:pt idx="1913" formatCode="0.00E+00">
                  <c:v>0.000140137334587896</c:v>
                </c:pt>
                <c:pt idx="1914" formatCode="0.00E+00">
                  <c:v>0.000140137334587896</c:v>
                </c:pt>
                <c:pt idx="1915" formatCode="0.00E+00">
                  <c:v>0.000120117715361053</c:v>
                </c:pt>
                <c:pt idx="1916" formatCode="0.00E+00">
                  <c:v>0.000120117715361053</c:v>
                </c:pt>
                <c:pt idx="1917" formatCode="0.00E+00">
                  <c:v>0.000120117715361053</c:v>
                </c:pt>
                <c:pt idx="1918" formatCode="0.00E+00">
                  <c:v>0.000220215811495265</c:v>
                </c:pt>
                <c:pt idx="1919" formatCode="0.00E+00">
                  <c:v>0.000170166763428159</c:v>
                </c:pt>
                <c:pt idx="1920" formatCode="0.00E+00">
                  <c:v>0.000210206001881844</c:v>
                </c:pt>
                <c:pt idx="1921" formatCode="0.00E+00">
                  <c:v>0.000140137334587896</c:v>
                </c:pt>
                <c:pt idx="1922" formatCode="0.00E+00">
                  <c:v>0.000120117715361053</c:v>
                </c:pt>
                <c:pt idx="1923" formatCode="0.00E+00">
                  <c:v>0.00018017657304158</c:v>
                </c:pt>
                <c:pt idx="1924" formatCode="0.00E+00">
                  <c:v>0.000190186382655001</c:v>
                </c:pt>
                <c:pt idx="1925" formatCode="0.00E+00">
                  <c:v>0.000150147144201317</c:v>
                </c:pt>
                <c:pt idx="1926" formatCode="0.00E+00">
                  <c:v>0.00018017657304158</c:v>
                </c:pt>
                <c:pt idx="1927" formatCode="0.00E+00">
                  <c:v>0.000120117715361053</c:v>
                </c:pt>
                <c:pt idx="1928" formatCode="0.00E+00">
                  <c:v>0.000130127524974474</c:v>
                </c:pt>
                <c:pt idx="1929" formatCode="0.00E+00">
                  <c:v>0.000140137334587896</c:v>
                </c:pt>
                <c:pt idx="1930" formatCode="0.00E+00">
                  <c:v>0.000220215811495265</c:v>
                </c:pt>
                <c:pt idx="1931" formatCode="0.00E+00">
                  <c:v>0.000120117715361053</c:v>
                </c:pt>
                <c:pt idx="1932" formatCode="0.00E+00">
                  <c:v>0.000150147144201317</c:v>
                </c:pt>
                <c:pt idx="1933" formatCode="0.00E+00">
                  <c:v>0.000160156953814738</c:v>
                </c:pt>
                <c:pt idx="1934" formatCode="0.00E+00">
                  <c:v>0.000130127524974474</c:v>
                </c:pt>
                <c:pt idx="1935" formatCode="0.00E+00">
                  <c:v>0.000150147144201317</c:v>
                </c:pt>
                <c:pt idx="1936" formatCode="0.00E+00">
                  <c:v>9.00882865207903E-5</c:v>
                </c:pt>
                <c:pt idx="1937" formatCode="0.00E+00">
                  <c:v>0.000200196192268423</c:v>
                </c:pt>
                <c:pt idx="1938" formatCode="0.00E+00">
                  <c:v>0.000130127524974474</c:v>
                </c:pt>
                <c:pt idx="1939" formatCode="0.00E+00">
                  <c:v>0.000150147144201317</c:v>
                </c:pt>
                <c:pt idx="1940" formatCode="0.00E+00">
                  <c:v>0.000120117715361053</c:v>
                </c:pt>
                <c:pt idx="1941" formatCode="0.00E+00">
                  <c:v>0.000100098096134211</c:v>
                </c:pt>
                <c:pt idx="1942" formatCode="0.00E+00">
                  <c:v>0.00018017657304158</c:v>
                </c:pt>
                <c:pt idx="1943" formatCode="0.00E+00">
                  <c:v>0.000140137334587896</c:v>
                </c:pt>
                <c:pt idx="1944" formatCode="0.00E+00">
                  <c:v>0.000150147144201317</c:v>
                </c:pt>
                <c:pt idx="1945" formatCode="0.00E+00">
                  <c:v>9.00882865207903E-5</c:v>
                </c:pt>
                <c:pt idx="1946" formatCode="0.00E+00">
                  <c:v>0.000160156953814738</c:v>
                </c:pt>
                <c:pt idx="1947" formatCode="0.00E+00">
                  <c:v>0.000150147144201317</c:v>
                </c:pt>
                <c:pt idx="1948" formatCode="0.00E+00">
                  <c:v>0.000130127524974474</c:v>
                </c:pt>
                <c:pt idx="1949" formatCode="0.00E+00">
                  <c:v>0.000110107905747632</c:v>
                </c:pt>
                <c:pt idx="1950" formatCode="0.00E+00">
                  <c:v>0.000150147144201317</c:v>
                </c:pt>
                <c:pt idx="1951" formatCode="0.00E+00">
                  <c:v>7.0068667293948E-5</c:v>
                </c:pt>
                <c:pt idx="1952" formatCode="0.00E+00">
                  <c:v>0.000120117715361053</c:v>
                </c:pt>
                <c:pt idx="1953" formatCode="0.00E+00">
                  <c:v>0.000230225621108686</c:v>
                </c:pt>
                <c:pt idx="1954" formatCode="0.00E+00">
                  <c:v>0.000170166763428159</c:v>
                </c:pt>
                <c:pt idx="1955" formatCode="0.00E+00">
                  <c:v>0.000130127524974474</c:v>
                </c:pt>
                <c:pt idx="1956" formatCode="0.00E+00">
                  <c:v>0.000160156953814738</c:v>
                </c:pt>
                <c:pt idx="1957" formatCode="0.00E+00">
                  <c:v>0.00018017657304158</c:v>
                </c:pt>
                <c:pt idx="1958" formatCode="0.00E+00">
                  <c:v>0.000140137334587896</c:v>
                </c:pt>
                <c:pt idx="1959" formatCode="0.00E+00">
                  <c:v>6.00588576805269E-5</c:v>
                </c:pt>
                <c:pt idx="1960" formatCode="0.00E+00">
                  <c:v>0.000190186382655001</c:v>
                </c:pt>
                <c:pt idx="1961" formatCode="0.00E+00">
                  <c:v>0.000170166763428159</c:v>
                </c:pt>
                <c:pt idx="1962" formatCode="0.00E+00">
                  <c:v>0.000130127524974474</c:v>
                </c:pt>
                <c:pt idx="1963" formatCode="0.00E+00">
                  <c:v>0.000140137334587896</c:v>
                </c:pt>
                <c:pt idx="1964" formatCode="0.00E+00">
                  <c:v>0.000100098096134211</c:v>
                </c:pt>
                <c:pt idx="1965" formatCode="0.00E+00">
                  <c:v>0.000160156953814738</c:v>
                </c:pt>
                <c:pt idx="1966" formatCode="0.00E+00">
                  <c:v>9.00882865207903E-5</c:v>
                </c:pt>
                <c:pt idx="1967" formatCode="0.00E+00">
                  <c:v>0.000150147144201317</c:v>
                </c:pt>
                <c:pt idx="1968" formatCode="0.00E+00">
                  <c:v>0.000130127524974474</c:v>
                </c:pt>
                <c:pt idx="1969" formatCode="0.00E+00">
                  <c:v>0.000150147144201317</c:v>
                </c:pt>
                <c:pt idx="1970" formatCode="0.00E+00">
                  <c:v>0.000200196192268423</c:v>
                </c:pt>
                <c:pt idx="1971" formatCode="0.00E+00">
                  <c:v>0.000150147144201317</c:v>
                </c:pt>
                <c:pt idx="1972" formatCode="0.00E+00">
                  <c:v>0.000100098096134211</c:v>
                </c:pt>
                <c:pt idx="1973" formatCode="0.00E+00">
                  <c:v>0.00018017657304158</c:v>
                </c:pt>
                <c:pt idx="1974" formatCode="0.00E+00">
                  <c:v>0.000170166763428159</c:v>
                </c:pt>
                <c:pt idx="1975" formatCode="0.00E+00">
                  <c:v>0.000150147144201317</c:v>
                </c:pt>
                <c:pt idx="1976" formatCode="0.00E+00">
                  <c:v>0.000140137334587896</c:v>
                </c:pt>
                <c:pt idx="1977" formatCode="0.00E+00">
                  <c:v>0.000150147144201317</c:v>
                </c:pt>
                <c:pt idx="1978" formatCode="0.00E+00">
                  <c:v>9.00882865207903E-5</c:v>
                </c:pt>
                <c:pt idx="1979" formatCode="0.00E+00">
                  <c:v>0.000160156953814738</c:v>
                </c:pt>
                <c:pt idx="1980" formatCode="0.00E+00">
                  <c:v>9.00882865207903E-5</c:v>
                </c:pt>
                <c:pt idx="1981" formatCode="0.00E+00">
                  <c:v>0.000130127524974474</c:v>
                </c:pt>
                <c:pt idx="1982" formatCode="0.00E+00">
                  <c:v>0.000160156953814738</c:v>
                </c:pt>
                <c:pt idx="1983" formatCode="0.00E+00">
                  <c:v>0.000160156953814738</c:v>
                </c:pt>
                <c:pt idx="1984" formatCode="0.00E+00">
                  <c:v>0.000190186382655001</c:v>
                </c:pt>
                <c:pt idx="1985" formatCode="0.00E+00">
                  <c:v>0.000140137334587896</c:v>
                </c:pt>
                <c:pt idx="1986" formatCode="0.00E+00">
                  <c:v>0.000100098096134211</c:v>
                </c:pt>
                <c:pt idx="1987" formatCode="0.00E+00">
                  <c:v>0.000120117715361053</c:v>
                </c:pt>
                <c:pt idx="1988" formatCode="0.00E+00">
                  <c:v>0.000140137334587896</c:v>
                </c:pt>
                <c:pt idx="1989" formatCode="0.00E+00">
                  <c:v>1.00098096134211E-5</c:v>
                </c:pt>
                <c:pt idx="1990" formatCode="0.00E+00">
                  <c:v>8.00784769073692E-5</c:v>
                </c:pt>
                <c:pt idx="1991" formatCode="0.00E+00">
                  <c:v>0.000100098096134211</c:v>
                </c:pt>
                <c:pt idx="1992" formatCode="0.00E+00">
                  <c:v>0.000110107905747632</c:v>
                </c:pt>
                <c:pt idx="1993" formatCode="0.00E+00">
                  <c:v>0.000210206001881844</c:v>
                </c:pt>
                <c:pt idx="1994" formatCode="0.00E+00">
                  <c:v>0.000110107905747632</c:v>
                </c:pt>
                <c:pt idx="1995" formatCode="0.00E+00">
                  <c:v>0.000100098096134211</c:v>
                </c:pt>
                <c:pt idx="1996" formatCode="0.00E+00">
                  <c:v>0.000110107905747632</c:v>
                </c:pt>
                <c:pt idx="1997" formatCode="0.00E+00">
                  <c:v>0.00018017657304158</c:v>
                </c:pt>
                <c:pt idx="1998" formatCode="0.00E+00">
                  <c:v>0.000190186382655001</c:v>
                </c:pt>
                <c:pt idx="1999" formatCode="0.00E+00">
                  <c:v>0.000170166763428159</c:v>
                </c:pt>
                <c:pt idx="2000" formatCode="0.00E+00">
                  <c:v>0.000130127524974474</c:v>
                </c:pt>
                <c:pt idx="2001" formatCode="0.00E+00">
                  <c:v>0.000120117715361053</c:v>
                </c:pt>
                <c:pt idx="2002" formatCode="0.00E+00">
                  <c:v>0.000120117715361053</c:v>
                </c:pt>
                <c:pt idx="2003" formatCode="0.00E+00">
                  <c:v>0.000100098096134211</c:v>
                </c:pt>
                <c:pt idx="2004" formatCode="0.00E+00">
                  <c:v>0.000150147144201317</c:v>
                </c:pt>
                <c:pt idx="2005" formatCode="0.00E+00">
                  <c:v>0.000110107905747632</c:v>
                </c:pt>
                <c:pt idx="2006" formatCode="0.00E+00">
                  <c:v>0.000140137334587896</c:v>
                </c:pt>
                <c:pt idx="2007" formatCode="0.00E+00">
                  <c:v>0.000190186382655001</c:v>
                </c:pt>
                <c:pt idx="2008" formatCode="0.00E+00">
                  <c:v>1.00098096134211E-5</c:v>
                </c:pt>
                <c:pt idx="2009" formatCode="0.00E+00">
                  <c:v>9.00882865207903E-5</c:v>
                </c:pt>
                <c:pt idx="2010" formatCode="0.00E+00">
                  <c:v>0.000190186382655001</c:v>
                </c:pt>
                <c:pt idx="2011" formatCode="0.00E+00">
                  <c:v>0.000100098096134211</c:v>
                </c:pt>
                <c:pt idx="2012" formatCode="0.00E+00">
                  <c:v>0.000120117715361053</c:v>
                </c:pt>
                <c:pt idx="2013" formatCode="0.00E+00">
                  <c:v>0.000120117715361053</c:v>
                </c:pt>
                <c:pt idx="2014" formatCode="0.00E+00">
                  <c:v>0.000150147144201317</c:v>
                </c:pt>
                <c:pt idx="2015" formatCode="0.00E+00">
                  <c:v>5.00490480671057E-5</c:v>
                </c:pt>
                <c:pt idx="2016" formatCode="0.00E+00">
                  <c:v>0.000140137334587896</c:v>
                </c:pt>
                <c:pt idx="2017" formatCode="0.00E+00">
                  <c:v>0.000130127524974474</c:v>
                </c:pt>
                <c:pt idx="2018" formatCode="0.00E+00">
                  <c:v>0.000150147144201317</c:v>
                </c:pt>
                <c:pt idx="2019" formatCode="0.00E+00">
                  <c:v>0.000110107905747632</c:v>
                </c:pt>
                <c:pt idx="2020" formatCode="0.00E+00">
                  <c:v>0.000170166763428159</c:v>
                </c:pt>
                <c:pt idx="2021" formatCode="0.00E+00">
                  <c:v>0.000170166763428159</c:v>
                </c:pt>
                <c:pt idx="2022" formatCode="0.00E+00">
                  <c:v>0.000120117715361053</c:v>
                </c:pt>
                <c:pt idx="2023" formatCode="0.00E+00">
                  <c:v>0.000150147144201317</c:v>
                </c:pt>
                <c:pt idx="2024" formatCode="0.00E+00">
                  <c:v>5.00490480671057E-5</c:v>
                </c:pt>
                <c:pt idx="2025" formatCode="0.00E+00">
                  <c:v>8.00784769073692E-5</c:v>
                </c:pt>
                <c:pt idx="2026" formatCode="0.00E+00">
                  <c:v>0.00018017657304158</c:v>
                </c:pt>
                <c:pt idx="2027" formatCode="0.00E+00">
                  <c:v>0.000150147144201317</c:v>
                </c:pt>
                <c:pt idx="2028" formatCode="0.00E+00">
                  <c:v>0.000140137334587896</c:v>
                </c:pt>
                <c:pt idx="2029" formatCode="0.00E+00">
                  <c:v>0.000140137334587896</c:v>
                </c:pt>
                <c:pt idx="2030" formatCode="0.00E+00">
                  <c:v>8.00784769073692E-5</c:v>
                </c:pt>
                <c:pt idx="2031" formatCode="0.00E+00">
                  <c:v>0.00018017657304158</c:v>
                </c:pt>
                <c:pt idx="2032" formatCode="0.00E+00">
                  <c:v>0.000150147144201317</c:v>
                </c:pt>
                <c:pt idx="2033" formatCode="0.00E+00">
                  <c:v>0.000110107905747632</c:v>
                </c:pt>
                <c:pt idx="2034" formatCode="0.00E+00">
                  <c:v>0.000210206001881844</c:v>
                </c:pt>
                <c:pt idx="2035" formatCode="0.00E+00">
                  <c:v>6.00588576805269E-5</c:v>
                </c:pt>
                <c:pt idx="2036" formatCode="0.00E+00">
                  <c:v>0.000110107905747632</c:v>
                </c:pt>
                <c:pt idx="2037" formatCode="0.00E+00">
                  <c:v>0.000140137334587896</c:v>
                </c:pt>
                <c:pt idx="2038" formatCode="0.00E+00">
                  <c:v>0.000170166763428159</c:v>
                </c:pt>
                <c:pt idx="2039" formatCode="0.00E+00">
                  <c:v>0.000170166763428159</c:v>
                </c:pt>
                <c:pt idx="2040" formatCode="0.00E+00">
                  <c:v>8.00784769073692E-5</c:v>
                </c:pt>
                <c:pt idx="2041" formatCode="0.00E+00">
                  <c:v>0.000160156953814738</c:v>
                </c:pt>
                <c:pt idx="2042" formatCode="0.00E+00">
                  <c:v>0.000170166763428159</c:v>
                </c:pt>
                <c:pt idx="2043" formatCode="0.00E+00">
                  <c:v>0.000150147144201317</c:v>
                </c:pt>
                <c:pt idx="2044" formatCode="0.00E+00">
                  <c:v>0.000160156953814738</c:v>
                </c:pt>
                <c:pt idx="2045" formatCode="0.00E+00">
                  <c:v>0.000150147144201317</c:v>
                </c:pt>
                <c:pt idx="2046" formatCode="0.00E+00">
                  <c:v>0.000120117715361053</c:v>
                </c:pt>
                <c:pt idx="2047" formatCode="0.00E+00">
                  <c:v>9.00882865207903E-5</c:v>
                </c:pt>
                <c:pt idx="2048" formatCode="0.00E+00">
                  <c:v>0.000160156953814738</c:v>
                </c:pt>
                <c:pt idx="2049" formatCode="0.00E+00">
                  <c:v>0.000200196192268423</c:v>
                </c:pt>
                <c:pt idx="2050" formatCode="0.00E+00">
                  <c:v>0.000130127524974474</c:v>
                </c:pt>
                <c:pt idx="2051" formatCode="0.00E+00">
                  <c:v>0.00018017657304158</c:v>
                </c:pt>
                <c:pt idx="2052" formatCode="0.00E+00">
                  <c:v>0.000110107905747632</c:v>
                </c:pt>
                <c:pt idx="2053" formatCode="0.00E+00">
                  <c:v>7.0068667293948E-5</c:v>
                </c:pt>
                <c:pt idx="2054" formatCode="0.00E+00">
                  <c:v>0.000170166763428159</c:v>
                </c:pt>
                <c:pt idx="2055" formatCode="0.00E+00">
                  <c:v>9.00882865207903E-5</c:v>
                </c:pt>
                <c:pt idx="2056" formatCode="0.00E+00">
                  <c:v>0.000120117715361053</c:v>
                </c:pt>
                <c:pt idx="2057" formatCode="0.00E+00">
                  <c:v>9.00882865207903E-5</c:v>
                </c:pt>
                <c:pt idx="2058" formatCode="0.00E+00">
                  <c:v>0.000120117715361053</c:v>
                </c:pt>
                <c:pt idx="2059" formatCode="0.00E+00">
                  <c:v>0.000120117715361053</c:v>
                </c:pt>
                <c:pt idx="2060" formatCode="0.00E+00">
                  <c:v>0.00018017657304158</c:v>
                </c:pt>
                <c:pt idx="2061" formatCode="0.00E+00">
                  <c:v>0.00018017657304158</c:v>
                </c:pt>
                <c:pt idx="2062" formatCode="0.00E+00">
                  <c:v>0.000170166763428159</c:v>
                </c:pt>
                <c:pt idx="2063" formatCode="0.00E+00">
                  <c:v>0.000140137334587896</c:v>
                </c:pt>
                <c:pt idx="2064" formatCode="0.00E+00">
                  <c:v>0.000170166763428159</c:v>
                </c:pt>
                <c:pt idx="2065" formatCode="0.00E+00">
                  <c:v>0.000100098096134211</c:v>
                </c:pt>
                <c:pt idx="2066" formatCode="0.00E+00">
                  <c:v>0.000210206001881844</c:v>
                </c:pt>
                <c:pt idx="2067" formatCode="0.00E+00">
                  <c:v>0.000120117715361053</c:v>
                </c:pt>
                <c:pt idx="2068" formatCode="0.00E+00">
                  <c:v>0.000170166763428159</c:v>
                </c:pt>
                <c:pt idx="2069" formatCode="0.00E+00">
                  <c:v>8.00784769073692E-5</c:v>
                </c:pt>
                <c:pt idx="2070" formatCode="0.00E+00">
                  <c:v>0.000260255049948949</c:v>
                </c:pt>
                <c:pt idx="2071" formatCode="0.00E+00">
                  <c:v>0.000120117715361053</c:v>
                </c:pt>
                <c:pt idx="2072" formatCode="0.00E+00">
                  <c:v>0.000110107905747632</c:v>
                </c:pt>
                <c:pt idx="2073" formatCode="0.00E+00">
                  <c:v>0.00018017657304158</c:v>
                </c:pt>
                <c:pt idx="2074" formatCode="0.00E+00">
                  <c:v>0.00018017657304158</c:v>
                </c:pt>
                <c:pt idx="2075" formatCode="0.00E+00">
                  <c:v>0.000140137334587896</c:v>
                </c:pt>
                <c:pt idx="2076" formatCode="0.00E+00">
                  <c:v>0.000110107905747632</c:v>
                </c:pt>
                <c:pt idx="2077" formatCode="0.00E+00">
                  <c:v>0.000100098096134211</c:v>
                </c:pt>
                <c:pt idx="2078" formatCode="0.00E+00">
                  <c:v>9.00882865207903E-5</c:v>
                </c:pt>
                <c:pt idx="2079" formatCode="0.00E+00">
                  <c:v>8.00784769073692E-5</c:v>
                </c:pt>
                <c:pt idx="2080" formatCode="0.00E+00">
                  <c:v>0.000130127524974474</c:v>
                </c:pt>
                <c:pt idx="2081" formatCode="0.00E+00">
                  <c:v>0.000130127524974474</c:v>
                </c:pt>
                <c:pt idx="2082" formatCode="0.00E+00">
                  <c:v>0.000120117715361053</c:v>
                </c:pt>
                <c:pt idx="2083" formatCode="0.00E+00">
                  <c:v>0.000130127524974474</c:v>
                </c:pt>
                <c:pt idx="2084" formatCode="0.00E+00">
                  <c:v>0.000120117715361053</c:v>
                </c:pt>
                <c:pt idx="2085" formatCode="0.00E+00">
                  <c:v>0.000210206001881844</c:v>
                </c:pt>
                <c:pt idx="2086" formatCode="0.00E+00">
                  <c:v>0.000160156953814738</c:v>
                </c:pt>
                <c:pt idx="2087" formatCode="0.00E+00">
                  <c:v>0.000110107905747632</c:v>
                </c:pt>
                <c:pt idx="2088" formatCode="0.00E+00">
                  <c:v>0.000100098096134211</c:v>
                </c:pt>
                <c:pt idx="2089" formatCode="0.00E+00">
                  <c:v>0.000120117715361053</c:v>
                </c:pt>
                <c:pt idx="2090" formatCode="0.00E+00">
                  <c:v>0.000160156953814738</c:v>
                </c:pt>
                <c:pt idx="2091" formatCode="0.00E+00">
                  <c:v>9.00882865207903E-5</c:v>
                </c:pt>
                <c:pt idx="2092" formatCode="0.00E+00">
                  <c:v>0.000130127524974474</c:v>
                </c:pt>
                <c:pt idx="2093" formatCode="0.00E+00">
                  <c:v>5.00490480671057E-5</c:v>
                </c:pt>
                <c:pt idx="2094" formatCode="0.00E+00">
                  <c:v>9.00882865207903E-5</c:v>
                </c:pt>
                <c:pt idx="2095" formatCode="0.00E+00">
                  <c:v>0.000150147144201317</c:v>
                </c:pt>
                <c:pt idx="2096" formatCode="0.00E+00">
                  <c:v>0.000140137334587896</c:v>
                </c:pt>
                <c:pt idx="2097" formatCode="0.00E+00">
                  <c:v>0.000130127524974474</c:v>
                </c:pt>
                <c:pt idx="2098" formatCode="0.00E+00">
                  <c:v>0.000200196192268423</c:v>
                </c:pt>
                <c:pt idx="2099" formatCode="0.00E+00">
                  <c:v>8.00784769073692E-5</c:v>
                </c:pt>
                <c:pt idx="2100" formatCode="0.00E+00">
                  <c:v>0.000100098096134211</c:v>
                </c:pt>
                <c:pt idx="2101" formatCode="0.00E+00">
                  <c:v>0.000110107905747632</c:v>
                </c:pt>
                <c:pt idx="2102" formatCode="0.00E+00">
                  <c:v>0.000110107905747632</c:v>
                </c:pt>
                <c:pt idx="2103" formatCode="0.00E+00">
                  <c:v>0.000150147144201317</c:v>
                </c:pt>
                <c:pt idx="2104" formatCode="0.00E+00">
                  <c:v>0.000110107905747632</c:v>
                </c:pt>
                <c:pt idx="2105" formatCode="0.00E+00">
                  <c:v>0.000130127524974474</c:v>
                </c:pt>
                <c:pt idx="2106" formatCode="0.00E+00">
                  <c:v>0.000160156953814738</c:v>
                </c:pt>
                <c:pt idx="2107" formatCode="0.00E+00">
                  <c:v>0.000140137334587896</c:v>
                </c:pt>
                <c:pt idx="2108" formatCode="0.00E+00">
                  <c:v>0.000110107905747632</c:v>
                </c:pt>
                <c:pt idx="2109" formatCode="0.00E+00">
                  <c:v>0.000120117715361053</c:v>
                </c:pt>
                <c:pt idx="2110" formatCode="0.00E+00">
                  <c:v>0.000130127524974474</c:v>
                </c:pt>
                <c:pt idx="2111" formatCode="0.00E+00">
                  <c:v>0.000140137334587896</c:v>
                </c:pt>
                <c:pt idx="2112" formatCode="0.00E+00">
                  <c:v>8.00784769073692E-5</c:v>
                </c:pt>
                <c:pt idx="2113" formatCode="0.00E+00">
                  <c:v>0.000130127524974474</c:v>
                </c:pt>
                <c:pt idx="2114" formatCode="0.00E+00">
                  <c:v>7.0068667293948E-5</c:v>
                </c:pt>
                <c:pt idx="2115" formatCode="0.00E+00">
                  <c:v>7.0068667293948E-5</c:v>
                </c:pt>
                <c:pt idx="2116" formatCode="0.00E+00">
                  <c:v>0.000200196192268423</c:v>
                </c:pt>
                <c:pt idx="2117" formatCode="0.00E+00">
                  <c:v>0.000200196192268423</c:v>
                </c:pt>
                <c:pt idx="2118" formatCode="0.00E+00">
                  <c:v>0.000100098096134211</c:v>
                </c:pt>
                <c:pt idx="2119" formatCode="0.00E+00">
                  <c:v>7.0068667293948E-5</c:v>
                </c:pt>
                <c:pt idx="2120" formatCode="0.00E+00">
                  <c:v>0.00018017657304158</c:v>
                </c:pt>
                <c:pt idx="2121" formatCode="0.00E+00">
                  <c:v>0.000120117715361053</c:v>
                </c:pt>
                <c:pt idx="2122" formatCode="0.00E+00">
                  <c:v>0.000140137334587896</c:v>
                </c:pt>
                <c:pt idx="2123" formatCode="0.00E+00">
                  <c:v>0.000100098096134211</c:v>
                </c:pt>
                <c:pt idx="2124" formatCode="0.00E+00">
                  <c:v>0.000140137334587896</c:v>
                </c:pt>
                <c:pt idx="2125" formatCode="0.00E+00">
                  <c:v>0.000170166763428159</c:v>
                </c:pt>
                <c:pt idx="2126" formatCode="0.00E+00">
                  <c:v>0.000100098096134211</c:v>
                </c:pt>
                <c:pt idx="2127" formatCode="0.00E+00">
                  <c:v>6.00588576805269E-5</c:v>
                </c:pt>
                <c:pt idx="2128" formatCode="0.00E+00">
                  <c:v>0.000110107905747632</c:v>
                </c:pt>
                <c:pt idx="2129" formatCode="0.00E+00">
                  <c:v>0.000110107905747632</c:v>
                </c:pt>
                <c:pt idx="2130" formatCode="0.00E+00">
                  <c:v>0.000170166763428159</c:v>
                </c:pt>
                <c:pt idx="2131" formatCode="0.00E+00">
                  <c:v>6.00588576805269E-5</c:v>
                </c:pt>
                <c:pt idx="2132" formatCode="0.00E+00">
                  <c:v>0.000110107905747632</c:v>
                </c:pt>
                <c:pt idx="2133" formatCode="0.00E+00">
                  <c:v>0.000170166763428159</c:v>
                </c:pt>
                <c:pt idx="2134" formatCode="0.00E+00">
                  <c:v>8.00784769073692E-5</c:v>
                </c:pt>
                <c:pt idx="2135" formatCode="0.00E+00">
                  <c:v>0.000130127524974474</c:v>
                </c:pt>
                <c:pt idx="2136" formatCode="0.00E+00">
                  <c:v>8.00784769073692E-5</c:v>
                </c:pt>
                <c:pt idx="2137" formatCode="0.00E+00">
                  <c:v>0.000100098096134211</c:v>
                </c:pt>
                <c:pt idx="2138" formatCode="0.00E+00">
                  <c:v>0.000130127524974474</c:v>
                </c:pt>
                <c:pt idx="2139" formatCode="0.00E+00">
                  <c:v>0.000100098096134211</c:v>
                </c:pt>
                <c:pt idx="2140" formatCode="0.00E+00">
                  <c:v>0.000100098096134211</c:v>
                </c:pt>
                <c:pt idx="2141" formatCode="0.00E+00">
                  <c:v>0.000160156953814738</c:v>
                </c:pt>
                <c:pt idx="2142" formatCode="0.00E+00">
                  <c:v>7.0068667293948E-5</c:v>
                </c:pt>
                <c:pt idx="2143" formatCode="0.00E+00">
                  <c:v>0.000120117715361053</c:v>
                </c:pt>
                <c:pt idx="2144" formatCode="0.00E+00">
                  <c:v>0.000120117715361053</c:v>
                </c:pt>
                <c:pt idx="2145" formatCode="0.00E+00">
                  <c:v>1.00098096134211E-5</c:v>
                </c:pt>
                <c:pt idx="2146" formatCode="0.00E+00">
                  <c:v>0.000150147144201317</c:v>
                </c:pt>
                <c:pt idx="2147" formatCode="0.00E+00">
                  <c:v>8.00784769073692E-5</c:v>
                </c:pt>
                <c:pt idx="2148" formatCode="0.00E+00">
                  <c:v>0.000110107905747632</c:v>
                </c:pt>
                <c:pt idx="2149" formatCode="0.00E+00">
                  <c:v>0.000120117715361053</c:v>
                </c:pt>
                <c:pt idx="2150" formatCode="0.00E+00">
                  <c:v>0.000140137334587896</c:v>
                </c:pt>
                <c:pt idx="2151" formatCode="0.00E+00">
                  <c:v>0.000110107905747632</c:v>
                </c:pt>
                <c:pt idx="2152" formatCode="0.00E+00">
                  <c:v>0.000120117715361053</c:v>
                </c:pt>
                <c:pt idx="2153" formatCode="0.00E+00">
                  <c:v>0.000140137334587896</c:v>
                </c:pt>
                <c:pt idx="2154" formatCode="0.00E+00">
                  <c:v>0.000130127524974474</c:v>
                </c:pt>
                <c:pt idx="2155" formatCode="0.00E+00">
                  <c:v>0.000130127524974474</c:v>
                </c:pt>
                <c:pt idx="2156" formatCode="0.00E+00">
                  <c:v>0.000170166763428159</c:v>
                </c:pt>
                <c:pt idx="2157" formatCode="0.00E+00">
                  <c:v>0.000130127524974474</c:v>
                </c:pt>
                <c:pt idx="2158" formatCode="0.00E+00">
                  <c:v>8.00784769073692E-5</c:v>
                </c:pt>
                <c:pt idx="2159" formatCode="0.00E+00">
                  <c:v>0.000120117715361053</c:v>
                </c:pt>
                <c:pt idx="2160" formatCode="0.00E+00">
                  <c:v>0.000160156953814738</c:v>
                </c:pt>
                <c:pt idx="2161" formatCode="0.00E+00">
                  <c:v>0.000130127524974474</c:v>
                </c:pt>
                <c:pt idx="2162" formatCode="0.00E+00">
                  <c:v>0.000120117715361053</c:v>
                </c:pt>
                <c:pt idx="2163" formatCode="0.00E+00">
                  <c:v>0.000200196192268423</c:v>
                </c:pt>
                <c:pt idx="2164" formatCode="0.00E+00">
                  <c:v>0.000190186382655001</c:v>
                </c:pt>
                <c:pt idx="2165" formatCode="0.00E+00">
                  <c:v>0.000130127524974474</c:v>
                </c:pt>
                <c:pt idx="2166" formatCode="0.00E+00">
                  <c:v>8.00784769073692E-5</c:v>
                </c:pt>
                <c:pt idx="2167" formatCode="0.00E+00">
                  <c:v>0.000120117715361053</c:v>
                </c:pt>
                <c:pt idx="2168" formatCode="0.00E+00">
                  <c:v>0.000110107905747632</c:v>
                </c:pt>
                <c:pt idx="2169" formatCode="0.00E+00">
                  <c:v>0.000150147144201317</c:v>
                </c:pt>
                <c:pt idx="2170" formatCode="0.00E+00">
                  <c:v>0.000150147144201317</c:v>
                </c:pt>
                <c:pt idx="2171" formatCode="0.00E+00">
                  <c:v>0.000120117715361053</c:v>
                </c:pt>
                <c:pt idx="2172" formatCode="0.00E+00">
                  <c:v>0.000110107905747632</c:v>
                </c:pt>
                <c:pt idx="2173" formatCode="0.00E+00">
                  <c:v>0.000170166763428159</c:v>
                </c:pt>
                <c:pt idx="2174" formatCode="0.00E+00">
                  <c:v>0.000100098096134211</c:v>
                </c:pt>
                <c:pt idx="2175" formatCode="0.00E+00">
                  <c:v>0.000130127524974474</c:v>
                </c:pt>
                <c:pt idx="2176" formatCode="0.00E+00">
                  <c:v>8.00784769073692E-5</c:v>
                </c:pt>
                <c:pt idx="2177" formatCode="0.00E+00">
                  <c:v>0.000110107905747632</c:v>
                </c:pt>
                <c:pt idx="2178" formatCode="0.00E+00">
                  <c:v>0.000160156953814738</c:v>
                </c:pt>
                <c:pt idx="2179" formatCode="0.00E+00">
                  <c:v>0.000100098096134211</c:v>
                </c:pt>
                <c:pt idx="2180" formatCode="0.00E+00">
                  <c:v>0.000120117715361053</c:v>
                </c:pt>
                <c:pt idx="2181" formatCode="0.00E+00">
                  <c:v>0.000130127524974474</c:v>
                </c:pt>
                <c:pt idx="2182" formatCode="0.00E+00">
                  <c:v>0.000170166763428159</c:v>
                </c:pt>
                <c:pt idx="2183" formatCode="0.00E+00">
                  <c:v>0.000110107905747632</c:v>
                </c:pt>
                <c:pt idx="2184" formatCode="0.00E+00">
                  <c:v>0.000110107905747632</c:v>
                </c:pt>
                <c:pt idx="2185" formatCode="0.00E+00">
                  <c:v>0.000150147144201317</c:v>
                </c:pt>
                <c:pt idx="2186" formatCode="0.00E+00">
                  <c:v>0.000100098096134211</c:v>
                </c:pt>
                <c:pt idx="2187" formatCode="0.00E+00">
                  <c:v>0.000120117715361053</c:v>
                </c:pt>
                <c:pt idx="2188" formatCode="0.00E+00">
                  <c:v>0.000110107905747632</c:v>
                </c:pt>
                <c:pt idx="2189" formatCode="0.00E+00">
                  <c:v>0.000130127524974474</c:v>
                </c:pt>
                <c:pt idx="2190" formatCode="0.00E+00">
                  <c:v>0.000120117715361053</c:v>
                </c:pt>
                <c:pt idx="2191" formatCode="0.00E+00">
                  <c:v>0.000140137334587896</c:v>
                </c:pt>
                <c:pt idx="2192" formatCode="0.00E+00">
                  <c:v>0.000110107905747632</c:v>
                </c:pt>
                <c:pt idx="2193" formatCode="0.00E+00">
                  <c:v>0.000110107905747632</c:v>
                </c:pt>
                <c:pt idx="2194" formatCode="0.00E+00">
                  <c:v>0.000140137334587896</c:v>
                </c:pt>
                <c:pt idx="2195" formatCode="0.00E+00">
                  <c:v>7.0068667293948E-5</c:v>
                </c:pt>
                <c:pt idx="2196" formatCode="0.00E+00">
                  <c:v>7.0068667293948E-5</c:v>
                </c:pt>
                <c:pt idx="2197" formatCode="0.00E+00">
                  <c:v>0.000100098096134211</c:v>
                </c:pt>
                <c:pt idx="2198" formatCode="0.00E+00">
                  <c:v>9.00882865207903E-5</c:v>
                </c:pt>
                <c:pt idx="2199" formatCode="0.00E+00">
                  <c:v>8.00784769073692E-5</c:v>
                </c:pt>
                <c:pt idx="2200" formatCode="0.00E+00">
                  <c:v>9.00882865207903E-5</c:v>
                </c:pt>
                <c:pt idx="2201" formatCode="0.00E+00">
                  <c:v>0.000120117715361053</c:v>
                </c:pt>
                <c:pt idx="2202" formatCode="0.00E+00">
                  <c:v>0.000120117715361053</c:v>
                </c:pt>
                <c:pt idx="2203" formatCode="0.00E+00">
                  <c:v>6.00588576805269E-5</c:v>
                </c:pt>
                <c:pt idx="2204" formatCode="0.00E+00">
                  <c:v>6.00588576805269E-5</c:v>
                </c:pt>
                <c:pt idx="2205" formatCode="0.00E+00">
                  <c:v>0.000100098096134211</c:v>
                </c:pt>
                <c:pt idx="2206" formatCode="0.00E+00">
                  <c:v>8.00784769073692E-5</c:v>
                </c:pt>
                <c:pt idx="2207" formatCode="0.00E+00">
                  <c:v>0.000120117715361053</c:v>
                </c:pt>
                <c:pt idx="2208" formatCode="0.00E+00">
                  <c:v>0.000150147144201317</c:v>
                </c:pt>
                <c:pt idx="2209" formatCode="0.00E+00">
                  <c:v>0.000120117715361053</c:v>
                </c:pt>
                <c:pt idx="2210" formatCode="0.00E+00">
                  <c:v>0.000110107905747632</c:v>
                </c:pt>
                <c:pt idx="2211" formatCode="0.00E+00">
                  <c:v>0.000130127524974474</c:v>
                </c:pt>
                <c:pt idx="2212" formatCode="0.00E+00">
                  <c:v>9.00882865207903E-5</c:v>
                </c:pt>
                <c:pt idx="2213" formatCode="0.00E+00">
                  <c:v>0.000160156953814738</c:v>
                </c:pt>
                <c:pt idx="2214" formatCode="0.00E+00">
                  <c:v>0.000120117715361053</c:v>
                </c:pt>
                <c:pt idx="2215" formatCode="0.00E+00">
                  <c:v>0.000120117715361053</c:v>
                </c:pt>
                <c:pt idx="2216" formatCode="0.00E+00">
                  <c:v>7.0068667293948E-5</c:v>
                </c:pt>
                <c:pt idx="2217" formatCode="0.00E+00">
                  <c:v>8.00784769073692E-5</c:v>
                </c:pt>
                <c:pt idx="2218" formatCode="0.00E+00">
                  <c:v>8.00784769073692E-5</c:v>
                </c:pt>
                <c:pt idx="2219" formatCode="0.00E+00">
                  <c:v>0.000160156953814738</c:v>
                </c:pt>
                <c:pt idx="2220" formatCode="0.00E+00">
                  <c:v>0.000140137334587896</c:v>
                </c:pt>
                <c:pt idx="2221" formatCode="0.00E+00">
                  <c:v>9.00882865207903E-5</c:v>
                </c:pt>
                <c:pt idx="2222" formatCode="0.00E+00">
                  <c:v>9.00882865207903E-5</c:v>
                </c:pt>
                <c:pt idx="2223" formatCode="0.00E+00">
                  <c:v>0.000110107905747632</c:v>
                </c:pt>
                <c:pt idx="2224" formatCode="0.00E+00">
                  <c:v>7.0068667293948E-5</c:v>
                </c:pt>
                <c:pt idx="2225" formatCode="0.00E+00">
                  <c:v>0.000100098096134211</c:v>
                </c:pt>
                <c:pt idx="2226" formatCode="0.00E+00">
                  <c:v>0.000130127524974474</c:v>
                </c:pt>
                <c:pt idx="2227" formatCode="0.00E+00">
                  <c:v>7.0068667293948E-5</c:v>
                </c:pt>
                <c:pt idx="2228" formatCode="0.00E+00">
                  <c:v>0.000140137334587896</c:v>
                </c:pt>
                <c:pt idx="2229" formatCode="0.00E+00">
                  <c:v>0.000150147144201317</c:v>
                </c:pt>
                <c:pt idx="2230" formatCode="0.00E+00">
                  <c:v>0.000110107905747632</c:v>
                </c:pt>
                <c:pt idx="2231" formatCode="0.00E+00">
                  <c:v>0.000100098096134211</c:v>
                </c:pt>
                <c:pt idx="2232" formatCode="0.00E+00">
                  <c:v>0.000120117715361053</c:v>
                </c:pt>
                <c:pt idx="2233" formatCode="0.00E+00">
                  <c:v>0.000130127524974474</c:v>
                </c:pt>
                <c:pt idx="2234" formatCode="0.00E+00">
                  <c:v>0.000150147144201317</c:v>
                </c:pt>
                <c:pt idx="2235" formatCode="0.00E+00">
                  <c:v>0.000120117715361053</c:v>
                </c:pt>
                <c:pt idx="2236" formatCode="0.00E+00">
                  <c:v>8.00784769073692E-5</c:v>
                </c:pt>
                <c:pt idx="2237" formatCode="0.00E+00">
                  <c:v>9.00882865207903E-5</c:v>
                </c:pt>
                <c:pt idx="2238" formatCode="0.00E+00">
                  <c:v>0.000100098096134211</c:v>
                </c:pt>
                <c:pt idx="2239" formatCode="0.00E+00">
                  <c:v>0.000130127524974474</c:v>
                </c:pt>
                <c:pt idx="2240" formatCode="0.00E+00">
                  <c:v>4.00392384536846E-5</c:v>
                </c:pt>
                <c:pt idx="2241" formatCode="0.00E+00">
                  <c:v>0.000110107905747632</c:v>
                </c:pt>
                <c:pt idx="2242" formatCode="0.00E+00">
                  <c:v>0.000160156953814738</c:v>
                </c:pt>
                <c:pt idx="2243" formatCode="0.00E+00">
                  <c:v>0.000120117715361053</c:v>
                </c:pt>
                <c:pt idx="2244" formatCode="0.00E+00">
                  <c:v>0.00018017657304158</c:v>
                </c:pt>
                <c:pt idx="2245" formatCode="0.00E+00">
                  <c:v>0.000130127524974474</c:v>
                </c:pt>
                <c:pt idx="2246" formatCode="0.00E+00">
                  <c:v>0.000130127524974474</c:v>
                </c:pt>
                <c:pt idx="2247" formatCode="0.00E+00">
                  <c:v>0.000100098096134211</c:v>
                </c:pt>
                <c:pt idx="2248" formatCode="0.00E+00">
                  <c:v>0.000120117715361053</c:v>
                </c:pt>
                <c:pt idx="2249" formatCode="0.00E+00">
                  <c:v>0.000130127524974474</c:v>
                </c:pt>
                <c:pt idx="2250" formatCode="0.00E+00">
                  <c:v>6.00588576805269E-5</c:v>
                </c:pt>
                <c:pt idx="2251" formatCode="0.00E+00">
                  <c:v>0.000130127524974474</c:v>
                </c:pt>
                <c:pt idx="2252" formatCode="0.00E+00">
                  <c:v>0.000120117715361053</c:v>
                </c:pt>
                <c:pt idx="2253" formatCode="0.00E+00">
                  <c:v>0.000130127524974474</c:v>
                </c:pt>
                <c:pt idx="2254" formatCode="0.00E+00">
                  <c:v>7.0068667293948E-5</c:v>
                </c:pt>
                <c:pt idx="2255" formatCode="0.00E+00">
                  <c:v>7.0068667293948E-5</c:v>
                </c:pt>
                <c:pt idx="2256" formatCode="0.00E+00">
                  <c:v>0.000100098096134211</c:v>
                </c:pt>
                <c:pt idx="2257" formatCode="0.00E+00">
                  <c:v>0.000100098096134211</c:v>
                </c:pt>
                <c:pt idx="2258" formatCode="0.00E+00">
                  <c:v>0.000120117715361053</c:v>
                </c:pt>
                <c:pt idx="2259" formatCode="0.00E+00">
                  <c:v>0.000120117715361053</c:v>
                </c:pt>
                <c:pt idx="2260" formatCode="0.00E+00">
                  <c:v>0.000140137334587896</c:v>
                </c:pt>
                <c:pt idx="2261" formatCode="0.00E+00">
                  <c:v>0.000120117715361053</c:v>
                </c:pt>
                <c:pt idx="2262" formatCode="0.00E+00">
                  <c:v>9.00882865207903E-5</c:v>
                </c:pt>
                <c:pt idx="2263" formatCode="0.00E+00">
                  <c:v>8.00784769073692E-5</c:v>
                </c:pt>
                <c:pt idx="2264" formatCode="0.00E+00">
                  <c:v>0.000100098096134211</c:v>
                </c:pt>
                <c:pt idx="2265" formatCode="0.00E+00">
                  <c:v>0.000140137334587896</c:v>
                </c:pt>
                <c:pt idx="2266" formatCode="0.00E+00">
                  <c:v>0.000150147144201317</c:v>
                </c:pt>
                <c:pt idx="2267" formatCode="0.00E+00">
                  <c:v>0.000140137334587896</c:v>
                </c:pt>
                <c:pt idx="2268" formatCode="0.00E+00">
                  <c:v>1.00098096134211E-5</c:v>
                </c:pt>
                <c:pt idx="2269" formatCode="0.00E+00">
                  <c:v>8.00784769073692E-5</c:v>
                </c:pt>
                <c:pt idx="2270" formatCode="0.00E+00">
                  <c:v>3.00294288402634E-5</c:v>
                </c:pt>
                <c:pt idx="2271" formatCode="0.00E+00">
                  <c:v>8.00784769073692E-5</c:v>
                </c:pt>
                <c:pt idx="2272" formatCode="0.00E+00">
                  <c:v>0.000140137334587896</c:v>
                </c:pt>
                <c:pt idx="2273" formatCode="0.00E+00">
                  <c:v>9.00882865207903E-5</c:v>
                </c:pt>
                <c:pt idx="2274" formatCode="0.00E+00">
                  <c:v>0.000130127524974474</c:v>
                </c:pt>
                <c:pt idx="2275" formatCode="0.00E+00">
                  <c:v>7.0068667293948E-5</c:v>
                </c:pt>
                <c:pt idx="2276" formatCode="0.00E+00">
                  <c:v>9.00882865207903E-5</c:v>
                </c:pt>
                <c:pt idx="2277" formatCode="0.00E+00">
                  <c:v>7.0068667293948E-5</c:v>
                </c:pt>
                <c:pt idx="2278" formatCode="0.00E+00">
                  <c:v>0.000100098096134211</c:v>
                </c:pt>
                <c:pt idx="2279" formatCode="0.00E+00">
                  <c:v>0.000100098096134211</c:v>
                </c:pt>
                <c:pt idx="2280" formatCode="0.00E+00">
                  <c:v>0.000130127524974474</c:v>
                </c:pt>
                <c:pt idx="2281" formatCode="0.00E+00">
                  <c:v>0.000100098096134211</c:v>
                </c:pt>
                <c:pt idx="2282" formatCode="0.00E+00">
                  <c:v>0.000160156953814738</c:v>
                </c:pt>
                <c:pt idx="2283" formatCode="0.00E+00">
                  <c:v>0.000100098096134211</c:v>
                </c:pt>
                <c:pt idx="2284" formatCode="0.00E+00">
                  <c:v>6.00588576805269E-5</c:v>
                </c:pt>
                <c:pt idx="2285" formatCode="0.00E+00">
                  <c:v>0.000110107905747632</c:v>
                </c:pt>
                <c:pt idx="2286" formatCode="0.00E+00">
                  <c:v>9.00882865207903E-5</c:v>
                </c:pt>
                <c:pt idx="2287" formatCode="0.00E+00">
                  <c:v>0.000120117715361053</c:v>
                </c:pt>
                <c:pt idx="2288" formatCode="0.00E+00">
                  <c:v>6.00588576805269E-5</c:v>
                </c:pt>
                <c:pt idx="2289" formatCode="0.00E+00">
                  <c:v>0.000120117715361053</c:v>
                </c:pt>
                <c:pt idx="2290" formatCode="0.00E+00">
                  <c:v>9.00882865207903E-5</c:v>
                </c:pt>
                <c:pt idx="2291" formatCode="0.00E+00">
                  <c:v>0.000120117715361053</c:v>
                </c:pt>
                <c:pt idx="2292" formatCode="0.00E+00">
                  <c:v>9.00882865207903E-5</c:v>
                </c:pt>
                <c:pt idx="2293" formatCode="0.00E+00">
                  <c:v>0.000140137334587896</c:v>
                </c:pt>
                <c:pt idx="2294" formatCode="0.00E+00">
                  <c:v>0.000100098096134211</c:v>
                </c:pt>
                <c:pt idx="2295" formatCode="0.00E+00">
                  <c:v>0.000110107905747632</c:v>
                </c:pt>
                <c:pt idx="2296" formatCode="0.00E+00">
                  <c:v>8.00784769073692E-5</c:v>
                </c:pt>
                <c:pt idx="2297" formatCode="0.00E+00">
                  <c:v>0.000130127524974474</c:v>
                </c:pt>
                <c:pt idx="2298" formatCode="0.00E+00">
                  <c:v>0.000150147144201317</c:v>
                </c:pt>
                <c:pt idx="2299" formatCode="0.00E+00">
                  <c:v>0.000120117715361053</c:v>
                </c:pt>
                <c:pt idx="2300" formatCode="0.00E+00">
                  <c:v>0.000160156953814738</c:v>
                </c:pt>
                <c:pt idx="2301" formatCode="0.00E+00">
                  <c:v>0.000140137334587896</c:v>
                </c:pt>
                <c:pt idx="2302" formatCode="0.00E+00">
                  <c:v>5.00490480671057E-5</c:v>
                </c:pt>
                <c:pt idx="2303" formatCode="0.00E+00">
                  <c:v>5.00490480671057E-5</c:v>
                </c:pt>
                <c:pt idx="2304" formatCode="0.00E+00">
                  <c:v>0.000140137334587896</c:v>
                </c:pt>
                <c:pt idx="2305" formatCode="0.00E+00">
                  <c:v>7.0068667293948E-5</c:v>
                </c:pt>
                <c:pt idx="2306" formatCode="0.00E+00">
                  <c:v>8.00784769073692E-5</c:v>
                </c:pt>
                <c:pt idx="2307" formatCode="0.00E+00">
                  <c:v>0.000120117715361053</c:v>
                </c:pt>
                <c:pt idx="2308" formatCode="0.00E+00">
                  <c:v>8.00784769073692E-5</c:v>
                </c:pt>
                <c:pt idx="2309" formatCode="0.00E+00">
                  <c:v>0.000110107905747632</c:v>
                </c:pt>
                <c:pt idx="2310" formatCode="0.00E+00">
                  <c:v>9.00882865207903E-5</c:v>
                </c:pt>
                <c:pt idx="2311" formatCode="0.00E+00">
                  <c:v>0.000100098096134211</c:v>
                </c:pt>
                <c:pt idx="2312" formatCode="0.00E+00">
                  <c:v>8.00784769073692E-5</c:v>
                </c:pt>
                <c:pt idx="2313" formatCode="0.00E+00">
                  <c:v>0.000130127524974474</c:v>
                </c:pt>
                <c:pt idx="2314" formatCode="0.00E+00">
                  <c:v>9.00882865207903E-5</c:v>
                </c:pt>
                <c:pt idx="2315" formatCode="0.00E+00">
                  <c:v>0.000140137334587896</c:v>
                </c:pt>
                <c:pt idx="2316" formatCode="0.00E+00">
                  <c:v>0.000130127524974474</c:v>
                </c:pt>
                <c:pt idx="2317" formatCode="0.00E+00">
                  <c:v>0.000120117715361053</c:v>
                </c:pt>
                <c:pt idx="2318" formatCode="0.00E+00">
                  <c:v>7.0068667293948E-5</c:v>
                </c:pt>
                <c:pt idx="2319" formatCode="0.00E+00">
                  <c:v>0.000200196192268423</c:v>
                </c:pt>
                <c:pt idx="2320" formatCode="0.00E+00">
                  <c:v>9.00882865207903E-5</c:v>
                </c:pt>
                <c:pt idx="2321" formatCode="0.00E+00">
                  <c:v>7.0068667293948E-5</c:v>
                </c:pt>
                <c:pt idx="2322" formatCode="0.00E+00">
                  <c:v>9.00882865207903E-5</c:v>
                </c:pt>
                <c:pt idx="2323" formatCode="0.00E+00">
                  <c:v>0.000120117715361053</c:v>
                </c:pt>
                <c:pt idx="2324" formatCode="0.00E+00">
                  <c:v>0.000130127524974474</c:v>
                </c:pt>
                <c:pt idx="2325" formatCode="0.00E+00">
                  <c:v>9.00882865207903E-5</c:v>
                </c:pt>
                <c:pt idx="2326" formatCode="0.00E+00">
                  <c:v>9.00882865207903E-5</c:v>
                </c:pt>
                <c:pt idx="2327" formatCode="0.00E+00">
                  <c:v>0.000130127524974474</c:v>
                </c:pt>
                <c:pt idx="2328" formatCode="0.00E+00">
                  <c:v>9.00882865207903E-5</c:v>
                </c:pt>
                <c:pt idx="2329" formatCode="0.00E+00">
                  <c:v>0.000200196192268423</c:v>
                </c:pt>
                <c:pt idx="2330" formatCode="0.00E+00">
                  <c:v>7.0068667293948E-5</c:v>
                </c:pt>
                <c:pt idx="2331" formatCode="0.00E+00">
                  <c:v>4.00392384536846E-5</c:v>
                </c:pt>
                <c:pt idx="2332" formatCode="0.00E+00">
                  <c:v>0.000120117715361053</c:v>
                </c:pt>
                <c:pt idx="2333" formatCode="0.00E+00">
                  <c:v>9.00882865207903E-5</c:v>
                </c:pt>
                <c:pt idx="2334" formatCode="0.00E+00">
                  <c:v>9.00882865207903E-5</c:v>
                </c:pt>
                <c:pt idx="2335" formatCode="0.00E+00">
                  <c:v>8.00784769073692E-5</c:v>
                </c:pt>
                <c:pt idx="2336" formatCode="0.00E+00">
                  <c:v>0.000130127524974474</c:v>
                </c:pt>
                <c:pt idx="2337" formatCode="0.00E+00">
                  <c:v>9.00882865207903E-5</c:v>
                </c:pt>
                <c:pt idx="2338" formatCode="0.00E+00">
                  <c:v>9.00882865207903E-5</c:v>
                </c:pt>
                <c:pt idx="2339" formatCode="0.00E+00">
                  <c:v>0.00018017657304158</c:v>
                </c:pt>
                <c:pt idx="2340" formatCode="0.00E+00">
                  <c:v>9.00882865207903E-5</c:v>
                </c:pt>
                <c:pt idx="2341" formatCode="0.00E+00">
                  <c:v>5.00490480671057E-5</c:v>
                </c:pt>
                <c:pt idx="2342" formatCode="0.00E+00">
                  <c:v>0.000140137334587896</c:v>
                </c:pt>
                <c:pt idx="2343" formatCode="0.00E+00">
                  <c:v>7.0068667293948E-5</c:v>
                </c:pt>
                <c:pt idx="2344" formatCode="0.00E+00">
                  <c:v>9.00882865207903E-5</c:v>
                </c:pt>
                <c:pt idx="2345" formatCode="0.00E+00">
                  <c:v>9.00882865207903E-5</c:v>
                </c:pt>
                <c:pt idx="2346" formatCode="0.00E+00">
                  <c:v>0.000140137334587896</c:v>
                </c:pt>
                <c:pt idx="2347" formatCode="0.00E+00">
                  <c:v>0.000130127524974474</c:v>
                </c:pt>
                <c:pt idx="2348" formatCode="0.00E+00">
                  <c:v>9.00882865207903E-5</c:v>
                </c:pt>
                <c:pt idx="2349" formatCode="0.00E+00">
                  <c:v>6.00588576805269E-5</c:v>
                </c:pt>
                <c:pt idx="2350" formatCode="0.00E+00">
                  <c:v>5.00490480671057E-5</c:v>
                </c:pt>
                <c:pt idx="2351" formatCode="0.00E+00">
                  <c:v>8.00784769073692E-5</c:v>
                </c:pt>
                <c:pt idx="2352" formatCode="0.00E+00">
                  <c:v>0.000170166763428159</c:v>
                </c:pt>
                <c:pt idx="2353" formatCode="0.00E+00">
                  <c:v>0.000110107905747632</c:v>
                </c:pt>
                <c:pt idx="2354" formatCode="0.00E+00">
                  <c:v>9.00882865207903E-5</c:v>
                </c:pt>
                <c:pt idx="2355" formatCode="0.00E+00">
                  <c:v>7.0068667293948E-5</c:v>
                </c:pt>
                <c:pt idx="2356" formatCode="0.00E+00">
                  <c:v>7.0068667293948E-5</c:v>
                </c:pt>
                <c:pt idx="2357" formatCode="0.00E+00">
                  <c:v>0.000150147144201317</c:v>
                </c:pt>
                <c:pt idx="2358" formatCode="0.00E+00">
                  <c:v>9.00882865207903E-5</c:v>
                </c:pt>
                <c:pt idx="2359" formatCode="0.00E+00">
                  <c:v>5.00490480671057E-5</c:v>
                </c:pt>
                <c:pt idx="2360" formatCode="0.00E+00">
                  <c:v>0.000160156953814738</c:v>
                </c:pt>
                <c:pt idx="2361" formatCode="0.00E+00">
                  <c:v>4.00392384536846E-5</c:v>
                </c:pt>
                <c:pt idx="2362" formatCode="0.00E+00">
                  <c:v>7.0068667293948E-5</c:v>
                </c:pt>
                <c:pt idx="2363" formatCode="0.00E+00">
                  <c:v>4.00392384536846E-5</c:v>
                </c:pt>
                <c:pt idx="2364" formatCode="0.00E+00">
                  <c:v>8.00784769073692E-5</c:v>
                </c:pt>
                <c:pt idx="2365" formatCode="0.00E+00">
                  <c:v>9.00882865207903E-5</c:v>
                </c:pt>
                <c:pt idx="2366" formatCode="0.00E+00">
                  <c:v>0.000110107905747632</c:v>
                </c:pt>
                <c:pt idx="2367" formatCode="0.00E+00">
                  <c:v>0.000110107905747632</c:v>
                </c:pt>
                <c:pt idx="2368" formatCode="0.00E+00">
                  <c:v>9.00882865207903E-5</c:v>
                </c:pt>
                <c:pt idx="2369" formatCode="0.00E+00">
                  <c:v>9.00882865207903E-5</c:v>
                </c:pt>
                <c:pt idx="2370" formatCode="0.00E+00">
                  <c:v>9.00882865207903E-5</c:v>
                </c:pt>
                <c:pt idx="2371" formatCode="0.00E+00">
                  <c:v>0.000110107905747632</c:v>
                </c:pt>
                <c:pt idx="2372" formatCode="0.00E+00">
                  <c:v>7.0068667293948E-5</c:v>
                </c:pt>
                <c:pt idx="2373" formatCode="0.00E+00">
                  <c:v>4.00392384536846E-5</c:v>
                </c:pt>
                <c:pt idx="2374" formatCode="0.00E+00">
                  <c:v>0.000120117715361053</c:v>
                </c:pt>
                <c:pt idx="2375" formatCode="0.00E+00">
                  <c:v>0.000140137334587896</c:v>
                </c:pt>
                <c:pt idx="2376" formatCode="0.00E+00">
                  <c:v>0.000100098096134211</c:v>
                </c:pt>
                <c:pt idx="2377" formatCode="0.00E+00">
                  <c:v>8.00784769073692E-5</c:v>
                </c:pt>
                <c:pt idx="2378" formatCode="0.00E+00">
                  <c:v>0.000100098096134211</c:v>
                </c:pt>
                <c:pt idx="2379" formatCode="0.00E+00">
                  <c:v>9.00882865207903E-5</c:v>
                </c:pt>
                <c:pt idx="2380" formatCode="0.00E+00">
                  <c:v>0.000140137334587896</c:v>
                </c:pt>
                <c:pt idx="2381" formatCode="0.00E+00">
                  <c:v>0.000100098096134211</c:v>
                </c:pt>
                <c:pt idx="2382" formatCode="0.00E+00">
                  <c:v>9.00882865207903E-5</c:v>
                </c:pt>
                <c:pt idx="2383" formatCode="0.00E+00">
                  <c:v>9.00882865207903E-5</c:v>
                </c:pt>
                <c:pt idx="2384" formatCode="0.00E+00">
                  <c:v>0.000110107905747632</c:v>
                </c:pt>
                <c:pt idx="2385" formatCode="0.00E+00">
                  <c:v>0.000150147144201317</c:v>
                </c:pt>
                <c:pt idx="2386" formatCode="0.00E+00">
                  <c:v>0.000140137334587896</c:v>
                </c:pt>
                <c:pt idx="2387" formatCode="0.00E+00">
                  <c:v>9.00882865207903E-5</c:v>
                </c:pt>
                <c:pt idx="2388" formatCode="0.00E+00">
                  <c:v>6.00588576805269E-5</c:v>
                </c:pt>
                <c:pt idx="2389" formatCode="0.00E+00">
                  <c:v>0.000120117715361053</c:v>
                </c:pt>
                <c:pt idx="2390" formatCode="0.00E+00">
                  <c:v>6.00588576805269E-5</c:v>
                </c:pt>
                <c:pt idx="2391" formatCode="0.00E+00">
                  <c:v>0.000150147144201317</c:v>
                </c:pt>
                <c:pt idx="2392" formatCode="0.00E+00">
                  <c:v>4.00392384536846E-5</c:v>
                </c:pt>
                <c:pt idx="2393" formatCode="0.00E+00">
                  <c:v>0.000140137334587896</c:v>
                </c:pt>
                <c:pt idx="2394" formatCode="0.00E+00">
                  <c:v>9.00882865207903E-5</c:v>
                </c:pt>
                <c:pt idx="2395" formatCode="0.00E+00">
                  <c:v>8.00784769073692E-5</c:v>
                </c:pt>
                <c:pt idx="2396" formatCode="0.00E+00">
                  <c:v>0.000100098096134211</c:v>
                </c:pt>
                <c:pt idx="2397" formatCode="0.00E+00">
                  <c:v>6.00588576805269E-5</c:v>
                </c:pt>
                <c:pt idx="2398" formatCode="0.00E+00">
                  <c:v>0.000160156953814738</c:v>
                </c:pt>
                <c:pt idx="2399" formatCode="0.00E+00">
                  <c:v>6.00588576805269E-5</c:v>
                </c:pt>
                <c:pt idx="2400" formatCode="0.00E+00">
                  <c:v>0.000100098096134211</c:v>
                </c:pt>
                <c:pt idx="2401" formatCode="0.00E+00">
                  <c:v>7.0068667293948E-5</c:v>
                </c:pt>
                <c:pt idx="2402" formatCode="0.00E+00">
                  <c:v>0.000100098096134211</c:v>
                </c:pt>
                <c:pt idx="2403" formatCode="0.00E+00">
                  <c:v>9.00882865207903E-5</c:v>
                </c:pt>
                <c:pt idx="2404" formatCode="0.00E+00">
                  <c:v>7.0068667293948E-5</c:v>
                </c:pt>
                <c:pt idx="2405" formatCode="0.00E+00">
                  <c:v>7.0068667293948E-5</c:v>
                </c:pt>
                <c:pt idx="2406" formatCode="0.00E+00">
                  <c:v>0.000110107905747632</c:v>
                </c:pt>
                <c:pt idx="2407" formatCode="0.00E+00">
                  <c:v>7.0068667293948E-5</c:v>
                </c:pt>
                <c:pt idx="2408" formatCode="0.00E+00">
                  <c:v>0.000140137334587896</c:v>
                </c:pt>
                <c:pt idx="2409" formatCode="0.00E+00">
                  <c:v>0.000100098096134211</c:v>
                </c:pt>
                <c:pt idx="2410" formatCode="0.00E+00">
                  <c:v>6.00588576805269E-5</c:v>
                </c:pt>
                <c:pt idx="2411" formatCode="0.00E+00">
                  <c:v>8.00784769073692E-5</c:v>
                </c:pt>
                <c:pt idx="2412" formatCode="0.00E+00">
                  <c:v>0.000140137334587896</c:v>
                </c:pt>
                <c:pt idx="2413" formatCode="0.00E+00">
                  <c:v>8.00784769073692E-5</c:v>
                </c:pt>
                <c:pt idx="2414" formatCode="0.00E+00">
                  <c:v>5.00490480671057E-5</c:v>
                </c:pt>
                <c:pt idx="2415" formatCode="0.00E+00">
                  <c:v>2.00196192268423E-5</c:v>
                </c:pt>
                <c:pt idx="2416" formatCode="0.00E+00">
                  <c:v>8.00784769073692E-5</c:v>
                </c:pt>
                <c:pt idx="2417" formatCode="0.00E+00">
                  <c:v>8.00784769073692E-5</c:v>
                </c:pt>
                <c:pt idx="2418" formatCode="0.00E+00">
                  <c:v>7.0068667293948E-5</c:v>
                </c:pt>
                <c:pt idx="2419" formatCode="0.00E+00">
                  <c:v>0.000120117715361053</c:v>
                </c:pt>
                <c:pt idx="2420" formatCode="0.00E+00">
                  <c:v>7.0068667293948E-5</c:v>
                </c:pt>
                <c:pt idx="2421" formatCode="0.00E+00">
                  <c:v>0.000130127524974474</c:v>
                </c:pt>
                <c:pt idx="2422" formatCode="0.00E+00">
                  <c:v>5.00490480671057E-5</c:v>
                </c:pt>
                <c:pt idx="2423" formatCode="0.00E+00">
                  <c:v>7.0068667293948E-5</c:v>
                </c:pt>
                <c:pt idx="2424" formatCode="0.00E+00">
                  <c:v>7.0068667293948E-5</c:v>
                </c:pt>
                <c:pt idx="2425" formatCode="0.00E+00">
                  <c:v>0.000110107905747632</c:v>
                </c:pt>
                <c:pt idx="2426" formatCode="0.00E+00">
                  <c:v>7.0068667293948E-5</c:v>
                </c:pt>
                <c:pt idx="2427" formatCode="0.00E+00">
                  <c:v>5.00490480671057E-5</c:v>
                </c:pt>
                <c:pt idx="2428" formatCode="0.00E+00">
                  <c:v>9.00882865207903E-5</c:v>
                </c:pt>
                <c:pt idx="2429" formatCode="0.00E+00">
                  <c:v>0.000100098096134211</c:v>
                </c:pt>
                <c:pt idx="2430" formatCode="0.00E+00">
                  <c:v>6.00588576805269E-5</c:v>
                </c:pt>
                <c:pt idx="2431" formatCode="0.00E+00">
                  <c:v>0.000100098096134211</c:v>
                </c:pt>
                <c:pt idx="2432" formatCode="0.00E+00">
                  <c:v>8.00784769073692E-5</c:v>
                </c:pt>
                <c:pt idx="2433" formatCode="0.00E+00">
                  <c:v>0.000140137334587896</c:v>
                </c:pt>
                <c:pt idx="2434" formatCode="0.00E+00">
                  <c:v>6.00588576805269E-5</c:v>
                </c:pt>
                <c:pt idx="2435" formatCode="0.00E+00">
                  <c:v>0.000200196192268423</c:v>
                </c:pt>
                <c:pt idx="2436" formatCode="0.00E+00">
                  <c:v>4.00392384536846E-5</c:v>
                </c:pt>
                <c:pt idx="2437" formatCode="0.00E+00">
                  <c:v>0.000110107905747632</c:v>
                </c:pt>
                <c:pt idx="2438" formatCode="0.00E+00">
                  <c:v>0.000110107905747632</c:v>
                </c:pt>
                <c:pt idx="2439" formatCode="0.00E+00">
                  <c:v>9.00882865207903E-5</c:v>
                </c:pt>
                <c:pt idx="2440" formatCode="0.00E+00">
                  <c:v>6.00588576805269E-5</c:v>
                </c:pt>
                <c:pt idx="2441" formatCode="0.00E+00">
                  <c:v>8.00784769073692E-5</c:v>
                </c:pt>
                <c:pt idx="2442" formatCode="0.00E+00">
                  <c:v>8.00784769073692E-5</c:v>
                </c:pt>
                <c:pt idx="2443" formatCode="0.00E+00">
                  <c:v>7.0068667293948E-5</c:v>
                </c:pt>
                <c:pt idx="2444" formatCode="0.00E+00">
                  <c:v>5.00490480671057E-5</c:v>
                </c:pt>
                <c:pt idx="2445" formatCode="0.00E+00">
                  <c:v>0.000100098096134211</c:v>
                </c:pt>
                <c:pt idx="2446" formatCode="0.00E+00">
                  <c:v>9.00882865207903E-5</c:v>
                </c:pt>
                <c:pt idx="2447" formatCode="0.00E+00">
                  <c:v>0.000120117715361053</c:v>
                </c:pt>
                <c:pt idx="2448" formatCode="0.00E+00">
                  <c:v>8.00784769073692E-5</c:v>
                </c:pt>
                <c:pt idx="2449" formatCode="0.00E+00">
                  <c:v>0.000100098096134211</c:v>
                </c:pt>
                <c:pt idx="2450" formatCode="0.00E+00">
                  <c:v>0.000100098096134211</c:v>
                </c:pt>
                <c:pt idx="2451" formatCode="0.00E+00">
                  <c:v>9.00882865207903E-5</c:v>
                </c:pt>
                <c:pt idx="2452" formatCode="0.00E+00">
                  <c:v>5.00490480671057E-5</c:v>
                </c:pt>
                <c:pt idx="2453" formatCode="0.00E+00">
                  <c:v>8.00784769073692E-5</c:v>
                </c:pt>
                <c:pt idx="2454" formatCode="0.00E+00">
                  <c:v>0.000100098096134211</c:v>
                </c:pt>
                <c:pt idx="2455" formatCode="0.00E+00">
                  <c:v>0.000150147144201317</c:v>
                </c:pt>
                <c:pt idx="2456" formatCode="0.00E+00">
                  <c:v>8.00784769073692E-5</c:v>
                </c:pt>
                <c:pt idx="2457" formatCode="0.00E+00">
                  <c:v>6.00588576805269E-5</c:v>
                </c:pt>
                <c:pt idx="2458" formatCode="0.00E+00">
                  <c:v>8.00784769073692E-5</c:v>
                </c:pt>
                <c:pt idx="2459" formatCode="0.00E+00">
                  <c:v>0.000140137334587896</c:v>
                </c:pt>
                <c:pt idx="2460" formatCode="0.00E+00">
                  <c:v>7.0068667293948E-5</c:v>
                </c:pt>
                <c:pt idx="2461" formatCode="0.00E+00">
                  <c:v>6.00588576805269E-5</c:v>
                </c:pt>
                <c:pt idx="2462" formatCode="0.00E+00">
                  <c:v>7.0068667293948E-5</c:v>
                </c:pt>
                <c:pt idx="2463" formatCode="0.00E+00">
                  <c:v>0.000160156953814738</c:v>
                </c:pt>
                <c:pt idx="2464" formatCode="0.00E+00">
                  <c:v>7.0068667293948E-5</c:v>
                </c:pt>
                <c:pt idx="2465" formatCode="0.00E+00">
                  <c:v>0.000110107905747632</c:v>
                </c:pt>
                <c:pt idx="2466" formatCode="0.00E+00">
                  <c:v>7.0068667293948E-5</c:v>
                </c:pt>
                <c:pt idx="2467" formatCode="0.00E+00">
                  <c:v>9.00882865207903E-5</c:v>
                </c:pt>
                <c:pt idx="2468" formatCode="0.00E+00">
                  <c:v>0.000150147144201317</c:v>
                </c:pt>
                <c:pt idx="2469" formatCode="0.00E+00">
                  <c:v>9.00882865207903E-5</c:v>
                </c:pt>
                <c:pt idx="2470" formatCode="0.00E+00">
                  <c:v>0.000110107905747632</c:v>
                </c:pt>
                <c:pt idx="2471" formatCode="0.00E+00">
                  <c:v>0.000100098096134211</c:v>
                </c:pt>
                <c:pt idx="2472" formatCode="0.00E+00">
                  <c:v>7.0068667293948E-5</c:v>
                </c:pt>
                <c:pt idx="2473" formatCode="0.00E+00">
                  <c:v>0.000120117715361053</c:v>
                </c:pt>
                <c:pt idx="2474" formatCode="0.00E+00">
                  <c:v>0.000150147144201317</c:v>
                </c:pt>
                <c:pt idx="2475" formatCode="0.00E+00">
                  <c:v>7.0068667293948E-5</c:v>
                </c:pt>
                <c:pt idx="2476" formatCode="0.00E+00">
                  <c:v>0.000110107905747632</c:v>
                </c:pt>
                <c:pt idx="2477" formatCode="0.00E+00">
                  <c:v>0.000110107905747632</c:v>
                </c:pt>
                <c:pt idx="2478" formatCode="0.00E+00">
                  <c:v>7.0068667293948E-5</c:v>
                </c:pt>
                <c:pt idx="2479" formatCode="0.00E+00">
                  <c:v>3.00294288402634E-5</c:v>
                </c:pt>
                <c:pt idx="2480" formatCode="0.00E+00">
                  <c:v>0.000120117715361053</c:v>
                </c:pt>
                <c:pt idx="2481" formatCode="0.00E+00">
                  <c:v>0.000110107905747632</c:v>
                </c:pt>
                <c:pt idx="2482" formatCode="0.00E+00">
                  <c:v>0.000110107905747632</c:v>
                </c:pt>
                <c:pt idx="2483" formatCode="0.00E+00">
                  <c:v>8.00784769073692E-5</c:v>
                </c:pt>
                <c:pt idx="2484" formatCode="0.00E+00">
                  <c:v>0.000120117715361053</c:v>
                </c:pt>
                <c:pt idx="2485" formatCode="0.00E+00">
                  <c:v>0.000140137334587896</c:v>
                </c:pt>
                <c:pt idx="2486" formatCode="0.00E+00">
                  <c:v>4.00392384536846E-5</c:v>
                </c:pt>
                <c:pt idx="2487" formatCode="0.00E+00">
                  <c:v>0.000140137334587896</c:v>
                </c:pt>
                <c:pt idx="2488" formatCode="0.00E+00">
                  <c:v>0.000110107905747632</c:v>
                </c:pt>
                <c:pt idx="2489" formatCode="0.00E+00">
                  <c:v>4.00392384536846E-5</c:v>
                </c:pt>
                <c:pt idx="2490" formatCode="0.00E+00">
                  <c:v>9.00882865207903E-5</c:v>
                </c:pt>
                <c:pt idx="2491" formatCode="0.00E+00">
                  <c:v>6.00588576805269E-5</c:v>
                </c:pt>
                <c:pt idx="2492" formatCode="0.00E+00">
                  <c:v>0.000110107905747632</c:v>
                </c:pt>
                <c:pt idx="2493" formatCode="0.00E+00">
                  <c:v>5.00490480671057E-5</c:v>
                </c:pt>
                <c:pt idx="2494" formatCode="0.00E+00">
                  <c:v>7.0068667293948E-5</c:v>
                </c:pt>
                <c:pt idx="2495" formatCode="0.00E+00">
                  <c:v>8.00784769073692E-5</c:v>
                </c:pt>
                <c:pt idx="2496" formatCode="0.00E+00">
                  <c:v>4.00392384536846E-5</c:v>
                </c:pt>
                <c:pt idx="2497" formatCode="0.00E+00">
                  <c:v>7.0068667293948E-5</c:v>
                </c:pt>
                <c:pt idx="2498" formatCode="0.00E+00">
                  <c:v>5.00490480671057E-5</c:v>
                </c:pt>
                <c:pt idx="2499" formatCode="0.00E+00">
                  <c:v>9.00882865207903E-5</c:v>
                </c:pt>
                <c:pt idx="2500" formatCode="0.00E+00">
                  <c:v>0.000130127524974474</c:v>
                </c:pt>
                <c:pt idx="2501" formatCode="0.00E+00">
                  <c:v>6.00588576805269E-5</c:v>
                </c:pt>
                <c:pt idx="2502" formatCode="0.00E+00">
                  <c:v>8.00784769073692E-5</c:v>
                </c:pt>
                <c:pt idx="2503" formatCode="0.00E+00">
                  <c:v>3.00294288402634E-5</c:v>
                </c:pt>
                <c:pt idx="2504" formatCode="0.00E+00">
                  <c:v>0.000150147144201317</c:v>
                </c:pt>
                <c:pt idx="2505" formatCode="0.00E+00">
                  <c:v>5.00490480671057E-5</c:v>
                </c:pt>
                <c:pt idx="2506" formatCode="0.00E+00">
                  <c:v>7.0068667293948E-5</c:v>
                </c:pt>
                <c:pt idx="2507" formatCode="0.00E+00">
                  <c:v>8.00784769073692E-5</c:v>
                </c:pt>
                <c:pt idx="2508" formatCode="0.00E+00">
                  <c:v>8.00784769073692E-5</c:v>
                </c:pt>
                <c:pt idx="2509" formatCode="0.00E+00">
                  <c:v>9.00882865207903E-5</c:v>
                </c:pt>
                <c:pt idx="2510" formatCode="0.00E+00">
                  <c:v>6.00588576805269E-5</c:v>
                </c:pt>
                <c:pt idx="2511" formatCode="0.00E+00">
                  <c:v>0.000140137334587896</c:v>
                </c:pt>
                <c:pt idx="2512" formatCode="0.00E+00">
                  <c:v>7.0068667293948E-5</c:v>
                </c:pt>
                <c:pt idx="2513" formatCode="0.00E+00">
                  <c:v>0.000100098096134211</c:v>
                </c:pt>
                <c:pt idx="2514" formatCode="0.00E+00">
                  <c:v>0.000130127524974474</c:v>
                </c:pt>
                <c:pt idx="2515" formatCode="0.00E+00">
                  <c:v>6.00588576805269E-5</c:v>
                </c:pt>
                <c:pt idx="2516" formatCode="0.00E+00">
                  <c:v>8.00784769073692E-5</c:v>
                </c:pt>
                <c:pt idx="2517" formatCode="0.00E+00">
                  <c:v>0.000110107905747632</c:v>
                </c:pt>
                <c:pt idx="2518" formatCode="0.00E+00">
                  <c:v>0.000120117715361053</c:v>
                </c:pt>
                <c:pt idx="2519" formatCode="0.00E+00">
                  <c:v>0.000100098096134211</c:v>
                </c:pt>
                <c:pt idx="2520" formatCode="0.00E+00">
                  <c:v>0.000100098096134211</c:v>
                </c:pt>
                <c:pt idx="2521" formatCode="0.00E+00">
                  <c:v>0.000130127524974474</c:v>
                </c:pt>
                <c:pt idx="2522" formatCode="0.00E+00">
                  <c:v>0.000110107905747632</c:v>
                </c:pt>
                <c:pt idx="2523" formatCode="0.00E+00">
                  <c:v>5.00490480671057E-5</c:v>
                </c:pt>
                <c:pt idx="2524" formatCode="0.00E+00">
                  <c:v>0.000110107905747632</c:v>
                </c:pt>
                <c:pt idx="2525" formatCode="0.00E+00">
                  <c:v>9.00882865207903E-5</c:v>
                </c:pt>
                <c:pt idx="2526" formatCode="0.00E+00">
                  <c:v>7.0068667293948E-5</c:v>
                </c:pt>
                <c:pt idx="2527" formatCode="0.00E+00">
                  <c:v>4.00392384536846E-5</c:v>
                </c:pt>
                <c:pt idx="2528" formatCode="0.00E+00">
                  <c:v>8.00784769073692E-5</c:v>
                </c:pt>
                <c:pt idx="2529" formatCode="0.00E+00">
                  <c:v>7.0068667293948E-5</c:v>
                </c:pt>
                <c:pt idx="2530" formatCode="0.00E+00">
                  <c:v>9.00882865207903E-5</c:v>
                </c:pt>
                <c:pt idx="2531" formatCode="0.00E+00">
                  <c:v>6.00588576805269E-5</c:v>
                </c:pt>
                <c:pt idx="2532" formatCode="0.00E+00">
                  <c:v>0.000100098096134211</c:v>
                </c:pt>
                <c:pt idx="2533" formatCode="0.00E+00">
                  <c:v>0.000120117715361053</c:v>
                </c:pt>
                <c:pt idx="2534" formatCode="0.00E+00">
                  <c:v>5.00490480671057E-5</c:v>
                </c:pt>
                <c:pt idx="2535" formatCode="0.00E+00">
                  <c:v>0.000160156953814738</c:v>
                </c:pt>
                <c:pt idx="2536" formatCode="0.00E+00">
                  <c:v>9.00882865207903E-5</c:v>
                </c:pt>
                <c:pt idx="2537" formatCode="0.00E+00">
                  <c:v>7.0068667293948E-5</c:v>
                </c:pt>
                <c:pt idx="2538" formatCode="0.00E+00">
                  <c:v>0.000110107905747632</c:v>
                </c:pt>
                <c:pt idx="2539" formatCode="0.00E+00">
                  <c:v>8.00784769073692E-5</c:v>
                </c:pt>
                <c:pt idx="2540" formatCode="0.00E+00">
                  <c:v>0.000100098096134211</c:v>
                </c:pt>
                <c:pt idx="2541" formatCode="0.00E+00">
                  <c:v>0.000110107905747632</c:v>
                </c:pt>
                <c:pt idx="2542" formatCode="0.00E+00">
                  <c:v>3.00294288402634E-5</c:v>
                </c:pt>
                <c:pt idx="2543" formatCode="0.00E+00">
                  <c:v>7.0068667293948E-5</c:v>
                </c:pt>
                <c:pt idx="2544" formatCode="0.00E+00">
                  <c:v>0.000110107905747632</c:v>
                </c:pt>
                <c:pt idx="2545" formatCode="0.00E+00">
                  <c:v>5.00490480671057E-5</c:v>
                </c:pt>
                <c:pt idx="2546" formatCode="0.00E+00">
                  <c:v>7.0068667293948E-5</c:v>
                </c:pt>
                <c:pt idx="2547" formatCode="0.00E+00">
                  <c:v>5.00490480671057E-5</c:v>
                </c:pt>
                <c:pt idx="2548" formatCode="0.00E+00">
                  <c:v>5.00490480671057E-5</c:v>
                </c:pt>
                <c:pt idx="2549" formatCode="0.00E+00">
                  <c:v>7.0068667293948E-5</c:v>
                </c:pt>
                <c:pt idx="2550" formatCode="0.00E+00">
                  <c:v>0.000100098096134211</c:v>
                </c:pt>
                <c:pt idx="2551" formatCode="0.00E+00">
                  <c:v>0.000100098096134211</c:v>
                </c:pt>
                <c:pt idx="2552" formatCode="0.00E+00">
                  <c:v>0.000100098096134211</c:v>
                </c:pt>
                <c:pt idx="2553" formatCode="0.00E+00">
                  <c:v>0.000130127524974474</c:v>
                </c:pt>
                <c:pt idx="2554" formatCode="0.00E+00">
                  <c:v>2.00196192268423E-5</c:v>
                </c:pt>
                <c:pt idx="2555" formatCode="0.00E+00">
                  <c:v>0.000100098096134211</c:v>
                </c:pt>
                <c:pt idx="2556" formatCode="0.00E+00">
                  <c:v>6.00588576805269E-5</c:v>
                </c:pt>
                <c:pt idx="2557" formatCode="0.00E+00">
                  <c:v>5.00490480671057E-5</c:v>
                </c:pt>
                <c:pt idx="2558" formatCode="0.00E+00">
                  <c:v>7.0068667293948E-5</c:v>
                </c:pt>
                <c:pt idx="2559" formatCode="0.00E+00">
                  <c:v>0.000120117715361053</c:v>
                </c:pt>
                <c:pt idx="2560" formatCode="0.00E+00">
                  <c:v>0.000110107905747632</c:v>
                </c:pt>
                <c:pt idx="2561" formatCode="0.00E+00">
                  <c:v>9.00882865207903E-5</c:v>
                </c:pt>
                <c:pt idx="2562" formatCode="0.00E+00">
                  <c:v>4.00392384536846E-5</c:v>
                </c:pt>
                <c:pt idx="2563" formatCode="0.00E+00">
                  <c:v>9.00882865207903E-5</c:v>
                </c:pt>
                <c:pt idx="2564" formatCode="0.00E+00">
                  <c:v>2.00196192268423E-5</c:v>
                </c:pt>
                <c:pt idx="2565" formatCode="0.00E+00">
                  <c:v>6.00588576805269E-5</c:v>
                </c:pt>
                <c:pt idx="2566" formatCode="0.00E+00">
                  <c:v>0.000120117715361053</c:v>
                </c:pt>
                <c:pt idx="2567" formatCode="0.00E+00">
                  <c:v>4.00392384536846E-5</c:v>
                </c:pt>
                <c:pt idx="2568" formatCode="0.00E+00">
                  <c:v>5.00490480671057E-5</c:v>
                </c:pt>
                <c:pt idx="2569" formatCode="0.00E+00">
                  <c:v>7.0068667293948E-5</c:v>
                </c:pt>
                <c:pt idx="2570" formatCode="0.00E+00">
                  <c:v>9.00882865207903E-5</c:v>
                </c:pt>
                <c:pt idx="2571" formatCode="0.00E+00">
                  <c:v>4.00392384536846E-5</c:v>
                </c:pt>
                <c:pt idx="2572" formatCode="0.00E+00">
                  <c:v>7.0068667293948E-5</c:v>
                </c:pt>
                <c:pt idx="2573" formatCode="0.00E+00">
                  <c:v>3.00294288402634E-5</c:v>
                </c:pt>
                <c:pt idx="2574" formatCode="0.00E+00">
                  <c:v>5.00490480671057E-5</c:v>
                </c:pt>
                <c:pt idx="2575" formatCode="0.00E+00">
                  <c:v>5.00490480671057E-5</c:v>
                </c:pt>
                <c:pt idx="2576" formatCode="0.00E+00">
                  <c:v>0.000110107905747632</c:v>
                </c:pt>
                <c:pt idx="2577" formatCode="0.00E+00">
                  <c:v>0.000100098096134211</c:v>
                </c:pt>
                <c:pt idx="2578" formatCode="0.00E+00">
                  <c:v>2.00196192268423E-5</c:v>
                </c:pt>
                <c:pt idx="2579" formatCode="0.00E+00">
                  <c:v>8.00784769073692E-5</c:v>
                </c:pt>
                <c:pt idx="2580" formatCode="0.00E+00">
                  <c:v>8.00784769073692E-5</c:v>
                </c:pt>
                <c:pt idx="2581" formatCode="0.00E+00">
                  <c:v>0.000130127524974474</c:v>
                </c:pt>
                <c:pt idx="2582" formatCode="0.00E+00">
                  <c:v>0.000100098096134211</c:v>
                </c:pt>
                <c:pt idx="2583" formatCode="0.00E+00">
                  <c:v>7.0068667293948E-5</c:v>
                </c:pt>
                <c:pt idx="2584" formatCode="0.00E+00">
                  <c:v>7.0068667293948E-5</c:v>
                </c:pt>
                <c:pt idx="2585" formatCode="0.00E+00">
                  <c:v>6.00588576805269E-5</c:v>
                </c:pt>
                <c:pt idx="2586" formatCode="0.00E+00">
                  <c:v>6.00588576805269E-5</c:v>
                </c:pt>
                <c:pt idx="2587" formatCode="0.00E+00">
                  <c:v>0.000120117715361053</c:v>
                </c:pt>
                <c:pt idx="2588" formatCode="0.00E+00">
                  <c:v>0.000100098096134211</c:v>
                </c:pt>
                <c:pt idx="2589" formatCode="0.00E+00">
                  <c:v>6.00588576805269E-5</c:v>
                </c:pt>
                <c:pt idx="2590" formatCode="0.00E+00">
                  <c:v>4.00392384536846E-5</c:v>
                </c:pt>
                <c:pt idx="2591" formatCode="0.00E+00">
                  <c:v>5.00490480671057E-5</c:v>
                </c:pt>
                <c:pt idx="2592" formatCode="0.00E+00">
                  <c:v>0.000120117715361053</c:v>
                </c:pt>
                <c:pt idx="2593" formatCode="0.00E+00">
                  <c:v>0.000110107905747632</c:v>
                </c:pt>
                <c:pt idx="2594" formatCode="0.00E+00">
                  <c:v>1.00098096134211E-5</c:v>
                </c:pt>
                <c:pt idx="2595" formatCode="0.00E+00">
                  <c:v>8.00784769073692E-5</c:v>
                </c:pt>
                <c:pt idx="2596" formatCode="0.00E+00">
                  <c:v>5.00490480671057E-5</c:v>
                </c:pt>
                <c:pt idx="2597" formatCode="0.00E+00">
                  <c:v>7.0068667293948E-5</c:v>
                </c:pt>
                <c:pt idx="2598" formatCode="0.00E+00">
                  <c:v>8.00784769073692E-5</c:v>
                </c:pt>
                <c:pt idx="2599" formatCode="0.00E+00">
                  <c:v>9.00882865207903E-5</c:v>
                </c:pt>
                <c:pt idx="2600" formatCode="0.00E+00">
                  <c:v>0.000120117715361053</c:v>
                </c:pt>
                <c:pt idx="2601" formatCode="0.00E+00">
                  <c:v>5.00490480671057E-5</c:v>
                </c:pt>
                <c:pt idx="2602" formatCode="0.00E+00">
                  <c:v>0.000100098096134211</c:v>
                </c:pt>
                <c:pt idx="2603" formatCode="0.00E+00">
                  <c:v>6.00588576805269E-5</c:v>
                </c:pt>
                <c:pt idx="2604" formatCode="0.00E+00">
                  <c:v>7.0068667293948E-5</c:v>
                </c:pt>
                <c:pt idx="2605" formatCode="0.00E+00">
                  <c:v>0.000100098096134211</c:v>
                </c:pt>
                <c:pt idx="2606" formatCode="0.00E+00">
                  <c:v>8.00784769073692E-5</c:v>
                </c:pt>
                <c:pt idx="2607" formatCode="0.00E+00">
                  <c:v>3.00294288402634E-5</c:v>
                </c:pt>
                <c:pt idx="2608" formatCode="0.00E+00">
                  <c:v>6.00588576805269E-5</c:v>
                </c:pt>
                <c:pt idx="2609" formatCode="0.00E+00">
                  <c:v>5.00490480671057E-5</c:v>
                </c:pt>
                <c:pt idx="2610" formatCode="0.00E+00">
                  <c:v>0.000110107905747632</c:v>
                </c:pt>
                <c:pt idx="2611" formatCode="0.00E+00">
                  <c:v>0.000110107905747632</c:v>
                </c:pt>
                <c:pt idx="2612" formatCode="0.00E+00">
                  <c:v>8.00784769073692E-5</c:v>
                </c:pt>
                <c:pt idx="2613" formatCode="0.00E+00">
                  <c:v>3.00294288402634E-5</c:v>
                </c:pt>
                <c:pt idx="2614" formatCode="0.00E+00">
                  <c:v>8.00784769073692E-5</c:v>
                </c:pt>
                <c:pt idx="2615" formatCode="0.00E+00">
                  <c:v>5.00490480671057E-5</c:v>
                </c:pt>
                <c:pt idx="2616" formatCode="0.00E+00">
                  <c:v>0.000100098096134211</c:v>
                </c:pt>
                <c:pt idx="2617" formatCode="0.00E+00">
                  <c:v>0.000110107905747632</c:v>
                </c:pt>
                <c:pt idx="2618" formatCode="0.00E+00">
                  <c:v>7.0068667293948E-5</c:v>
                </c:pt>
                <c:pt idx="2619" formatCode="0.00E+00">
                  <c:v>6.00588576805269E-5</c:v>
                </c:pt>
                <c:pt idx="2620" formatCode="0.00E+00">
                  <c:v>0.000100098096134211</c:v>
                </c:pt>
                <c:pt idx="2621" formatCode="0.00E+00">
                  <c:v>0.000100098096134211</c:v>
                </c:pt>
                <c:pt idx="2622" formatCode="0.00E+00">
                  <c:v>0.000100098096134211</c:v>
                </c:pt>
                <c:pt idx="2623" formatCode="0.00E+00">
                  <c:v>6.00588576805269E-5</c:v>
                </c:pt>
                <c:pt idx="2624" formatCode="0.00E+00">
                  <c:v>7.0068667293948E-5</c:v>
                </c:pt>
                <c:pt idx="2625" formatCode="0.00E+00">
                  <c:v>0.000100098096134211</c:v>
                </c:pt>
                <c:pt idx="2626" formatCode="0.00E+00">
                  <c:v>7.0068667293948E-5</c:v>
                </c:pt>
                <c:pt idx="2627" formatCode="0.00E+00">
                  <c:v>5.00490480671057E-5</c:v>
                </c:pt>
                <c:pt idx="2628" formatCode="0.00E+00">
                  <c:v>6.00588576805269E-5</c:v>
                </c:pt>
                <c:pt idx="2629" formatCode="0.00E+00">
                  <c:v>7.0068667293948E-5</c:v>
                </c:pt>
                <c:pt idx="2630" formatCode="0.00E+00">
                  <c:v>7.0068667293948E-5</c:v>
                </c:pt>
                <c:pt idx="2631" formatCode="0.00E+00">
                  <c:v>4.00392384536846E-5</c:v>
                </c:pt>
                <c:pt idx="2632" formatCode="0.00E+00">
                  <c:v>4.00392384536846E-5</c:v>
                </c:pt>
                <c:pt idx="2633" formatCode="0.00E+00">
                  <c:v>4.00392384536846E-5</c:v>
                </c:pt>
                <c:pt idx="2634" formatCode="0.00E+00">
                  <c:v>0.000120117715361053</c:v>
                </c:pt>
                <c:pt idx="2635" formatCode="0.00E+00">
                  <c:v>6.00588576805269E-5</c:v>
                </c:pt>
                <c:pt idx="2636" formatCode="0.00E+00">
                  <c:v>5.00490480671057E-5</c:v>
                </c:pt>
                <c:pt idx="2637" formatCode="0.00E+00">
                  <c:v>6.00588576805269E-5</c:v>
                </c:pt>
                <c:pt idx="2638" formatCode="0.00E+00">
                  <c:v>7.0068667293948E-5</c:v>
                </c:pt>
                <c:pt idx="2639" formatCode="0.00E+00">
                  <c:v>9.00882865207903E-5</c:v>
                </c:pt>
                <c:pt idx="2640" formatCode="0.00E+00">
                  <c:v>5.00490480671057E-5</c:v>
                </c:pt>
                <c:pt idx="2641" formatCode="0.00E+00">
                  <c:v>7.0068667293948E-5</c:v>
                </c:pt>
                <c:pt idx="2642" formatCode="0.00E+00">
                  <c:v>5.00490480671057E-5</c:v>
                </c:pt>
                <c:pt idx="2643" formatCode="0.00E+00">
                  <c:v>7.0068667293948E-5</c:v>
                </c:pt>
                <c:pt idx="2644" formatCode="0.00E+00">
                  <c:v>0.000100098096134211</c:v>
                </c:pt>
                <c:pt idx="2645" formatCode="0.00E+00">
                  <c:v>0.000120117715361053</c:v>
                </c:pt>
                <c:pt idx="2646" formatCode="0.00E+00">
                  <c:v>5.00490480671057E-5</c:v>
                </c:pt>
                <c:pt idx="2647" formatCode="0.00E+00">
                  <c:v>0.000100098096134211</c:v>
                </c:pt>
                <c:pt idx="2648" formatCode="0.00E+00">
                  <c:v>0.000120117715361053</c:v>
                </c:pt>
                <c:pt idx="2649" formatCode="0.00E+00">
                  <c:v>7.0068667293948E-5</c:v>
                </c:pt>
                <c:pt idx="2650" formatCode="0.00E+00">
                  <c:v>8.00784769073692E-5</c:v>
                </c:pt>
                <c:pt idx="2651" formatCode="0.00E+00">
                  <c:v>8.00784769073692E-5</c:v>
                </c:pt>
                <c:pt idx="2652" formatCode="0.00E+00">
                  <c:v>6.00588576805269E-5</c:v>
                </c:pt>
                <c:pt idx="2653" formatCode="0.00E+00">
                  <c:v>6.00588576805269E-5</c:v>
                </c:pt>
                <c:pt idx="2654" formatCode="0.00E+00">
                  <c:v>0.000140137334587896</c:v>
                </c:pt>
                <c:pt idx="2655" formatCode="0.00E+00">
                  <c:v>4.00392384536846E-5</c:v>
                </c:pt>
                <c:pt idx="2656" formatCode="0.00E+00">
                  <c:v>8.00784769073692E-5</c:v>
                </c:pt>
                <c:pt idx="2657" formatCode="0.00E+00">
                  <c:v>9.00882865207903E-5</c:v>
                </c:pt>
                <c:pt idx="2658" formatCode="0.00E+00">
                  <c:v>7.0068667293948E-5</c:v>
                </c:pt>
                <c:pt idx="2659" formatCode="0.00E+00">
                  <c:v>6.00588576805269E-5</c:v>
                </c:pt>
                <c:pt idx="2660" formatCode="0.00E+00">
                  <c:v>8.00784769073692E-5</c:v>
                </c:pt>
                <c:pt idx="2661" formatCode="0.00E+00">
                  <c:v>4.00392384536846E-5</c:v>
                </c:pt>
                <c:pt idx="2662" formatCode="0.00E+00">
                  <c:v>0.000120117715361053</c:v>
                </c:pt>
                <c:pt idx="2663" formatCode="0.00E+00">
                  <c:v>0.000100098096134211</c:v>
                </c:pt>
                <c:pt idx="2664" formatCode="0.00E+00">
                  <c:v>0.000100098096134211</c:v>
                </c:pt>
                <c:pt idx="2665" formatCode="0.00E+00">
                  <c:v>4.00392384536846E-5</c:v>
                </c:pt>
                <c:pt idx="2666" formatCode="0.00E+00">
                  <c:v>6.00588576805269E-5</c:v>
                </c:pt>
                <c:pt idx="2667" formatCode="0.00E+00">
                  <c:v>8.00784769073692E-5</c:v>
                </c:pt>
                <c:pt idx="2668" formatCode="0.00E+00">
                  <c:v>7.0068667293948E-5</c:v>
                </c:pt>
                <c:pt idx="2669" formatCode="0.00E+00">
                  <c:v>6.00588576805269E-5</c:v>
                </c:pt>
                <c:pt idx="2670" formatCode="0.00E+00">
                  <c:v>8.00784769073692E-5</c:v>
                </c:pt>
                <c:pt idx="2671" formatCode="0.00E+00">
                  <c:v>8.00784769073692E-5</c:v>
                </c:pt>
                <c:pt idx="2672" formatCode="0.00E+00">
                  <c:v>9.00882865207903E-5</c:v>
                </c:pt>
                <c:pt idx="2673" formatCode="0.00E+00">
                  <c:v>8.00784769073692E-5</c:v>
                </c:pt>
                <c:pt idx="2674" formatCode="0.00E+00">
                  <c:v>9.00882865207903E-5</c:v>
                </c:pt>
                <c:pt idx="2675" formatCode="0.00E+00">
                  <c:v>9.00882865207903E-5</c:v>
                </c:pt>
                <c:pt idx="2676" formatCode="0.00E+00">
                  <c:v>6.00588576805269E-5</c:v>
                </c:pt>
                <c:pt idx="2677" formatCode="0.00E+00">
                  <c:v>8.00784769073692E-5</c:v>
                </c:pt>
                <c:pt idx="2678" formatCode="0.00E+00">
                  <c:v>0.000130127524974474</c:v>
                </c:pt>
                <c:pt idx="2679" formatCode="0.00E+00">
                  <c:v>5.00490480671057E-5</c:v>
                </c:pt>
                <c:pt idx="2680" formatCode="0.00E+00">
                  <c:v>0.000120117715361053</c:v>
                </c:pt>
                <c:pt idx="2681" formatCode="0.00E+00">
                  <c:v>7.0068667293948E-5</c:v>
                </c:pt>
                <c:pt idx="2682" formatCode="0.00E+00">
                  <c:v>9.00882865207903E-5</c:v>
                </c:pt>
                <c:pt idx="2683" formatCode="0.00E+00">
                  <c:v>7.0068667293948E-5</c:v>
                </c:pt>
                <c:pt idx="2684" formatCode="0.00E+00">
                  <c:v>9.00882865207903E-5</c:v>
                </c:pt>
                <c:pt idx="2685" formatCode="0.00E+00">
                  <c:v>1.00098096134211E-5</c:v>
                </c:pt>
                <c:pt idx="2686" formatCode="0.00E+00">
                  <c:v>2.00196192268423E-5</c:v>
                </c:pt>
                <c:pt idx="2687" formatCode="0.00E+00">
                  <c:v>6.00588576805269E-5</c:v>
                </c:pt>
                <c:pt idx="2688" formatCode="0.00E+00">
                  <c:v>0.000110107905747632</c:v>
                </c:pt>
                <c:pt idx="2689" formatCode="0.00E+00">
                  <c:v>7.0068667293948E-5</c:v>
                </c:pt>
                <c:pt idx="2690" formatCode="0.00E+00">
                  <c:v>5.00490480671057E-5</c:v>
                </c:pt>
                <c:pt idx="2691" formatCode="0.00E+00">
                  <c:v>4.00392384536846E-5</c:v>
                </c:pt>
                <c:pt idx="2692" formatCode="0.00E+00">
                  <c:v>7.0068667293948E-5</c:v>
                </c:pt>
                <c:pt idx="2693" formatCode="0.00E+00">
                  <c:v>3.00294288402634E-5</c:v>
                </c:pt>
                <c:pt idx="2694" formatCode="0.00E+00">
                  <c:v>7.0068667293948E-5</c:v>
                </c:pt>
                <c:pt idx="2695" formatCode="0.00E+00">
                  <c:v>6.00588576805269E-5</c:v>
                </c:pt>
                <c:pt idx="2696" formatCode="0.00E+00">
                  <c:v>6.00588576805269E-5</c:v>
                </c:pt>
                <c:pt idx="2697" formatCode="0.00E+00">
                  <c:v>7.0068667293948E-5</c:v>
                </c:pt>
                <c:pt idx="2698" formatCode="0.00E+00">
                  <c:v>5.00490480671057E-5</c:v>
                </c:pt>
                <c:pt idx="2699" formatCode="0.00E+00">
                  <c:v>8.00784769073692E-5</c:v>
                </c:pt>
                <c:pt idx="2700" formatCode="0.00E+00">
                  <c:v>6.00588576805269E-5</c:v>
                </c:pt>
                <c:pt idx="2701" formatCode="0.00E+00">
                  <c:v>4.00392384536846E-5</c:v>
                </c:pt>
                <c:pt idx="2702" formatCode="0.00E+00">
                  <c:v>1.00098096134211E-5</c:v>
                </c:pt>
                <c:pt idx="2703" formatCode="0.00E+00">
                  <c:v>7.0068667293948E-5</c:v>
                </c:pt>
                <c:pt idx="2704" formatCode="0.00E+00">
                  <c:v>2.00196192268423E-5</c:v>
                </c:pt>
                <c:pt idx="2705" formatCode="0.00E+00">
                  <c:v>0.000100098096134211</c:v>
                </c:pt>
                <c:pt idx="2706" formatCode="0.00E+00">
                  <c:v>7.0068667293948E-5</c:v>
                </c:pt>
                <c:pt idx="2707" formatCode="0.00E+00">
                  <c:v>5.00490480671057E-5</c:v>
                </c:pt>
                <c:pt idx="2708" formatCode="0.00E+00">
                  <c:v>4.00392384536846E-5</c:v>
                </c:pt>
                <c:pt idx="2709" formatCode="0.00E+00">
                  <c:v>4.00392384536846E-5</c:v>
                </c:pt>
                <c:pt idx="2710" formatCode="0.00E+00">
                  <c:v>6.00588576805269E-5</c:v>
                </c:pt>
                <c:pt idx="2711" formatCode="0.00E+00">
                  <c:v>4.00392384536846E-5</c:v>
                </c:pt>
                <c:pt idx="2712" formatCode="0.00E+00">
                  <c:v>4.00392384536846E-5</c:v>
                </c:pt>
                <c:pt idx="2713" formatCode="0.00E+00">
                  <c:v>0.000140137334587896</c:v>
                </c:pt>
                <c:pt idx="2714" formatCode="0.00E+00">
                  <c:v>9.00882865207903E-5</c:v>
                </c:pt>
                <c:pt idx="2715" formatCode="0.00E+00">
                  <c:v>7.0068667293948E-5</c:v>
                </c:pt>
                <c:pt idx="2716" formatCode="0.00E+00">
                  <c:v>0.000100098096134211</c:v>
                </c:pt>
                <c:pt idx="2717" formatCode="0.00E+00">
                  <c:v>5.00490480671057E-5</c:v>
                </c:pt>
                <c:pt idx="2718" formatCode="0.00E+00">
                  <c:v>4.00392384536846E-5</c:v>
                </c:pt>
                <c:pt idx="2719" formatCode="0.00E+00">
                  <c:v>0.000100098096134211</c:v>
                </c:pt>
                <c:pt idx="2720" formatCode="0.00E+00">
                  <c:v>5.00490480671057E-5</c:v>
                </c:pt>
                <c:pt idx="2721" formatCode="0.00E+00">
                  <c:v>6.00588576805269E-5</c:v>
                </c:pt>
                <c:pt idx="2722" formatCode="0.00E+00">
                  <c:v>4.00392384536846E-5</c:v>
                </c:pt>
                <c:pt idx="2723" formatCode="0.00E+00">
                  <c:v>5.00490480671057E-5</c:v>
                </c:pt>
                <c:pt idx="2724" formatCode="0.00E+00">
                  <c:v>5.00490480671057E-5</c:v>
                </c:pt>
                <c:pt idx="2725" formatCode="0.00E+00">
                  <c:v>0.000100098096134211</c:v>
                </c:pt>
                <c:pt idx="2726" formatCode="0.00E+00">
                  <c:v>3.00294288402634E-5</c:v>
                </c:pt>
                <c:pt idx="2727" formatCode="0.00E+00">
                  <c:v>6.00588576805269E-5</c:v>
                </c:pt>
                <c:pt idx="2728" formatCode="0.00E+00">
                  <c:v>4.00392384536846E-5</c:v>
                </c:pt>
                <c:pt idx="2729" formatCode="0.00E+00">
                  <c:v>5.00490480671057E-5</c:v>
                </c:pt>
                <c:pt idx="2730" formatCode="0.00E+00">
                  <c:v>6.00588576805269E-5</c:v>
                </c:pt>
                <c:pt idx="2731" formatCode="0.00E+00">
                  <c:v>7.0068667293948E-5</c:v>
                </c:pt>
                <c:pt idx="2732" formatCode="0.00E+00">
                  <c:v>6.00588576805269E-5</c:v>
                </c:pt>
                <c:pt idx="2733" formatCode="0.00E+00">
                  <c:v>5.00490480671057E-5</c:v>
                </c:pt>
                <c:pt idx="2734" formatCode="0.00E+00">
                  <c:v>6.00588576805269E-5</c:v>
                </c:pt>
                <c:pt idx="2735" formatCode="0.00E+00">
                  <c:v>8.00784769073692E-5</c:v>
                </c:pt>
                <c:pt idx="2736" formatCode="0.00E+00">
                  <c:v>2.00196192268423E-5</c:v>
                </c:pt>
                <c:pt idx="2737" formatCode="0.00E+00">
                  <c:v>0.000130127524974474</c:v>
                </c:pt>
                <c:pt idx="2738" formatCode="0.00E+00">
                  <c:v>7.0068667293948E-5</c:v>
                </c:pt>
                <c:pt idx="2739" formatCode="0.00E+00">
                  <c:v>6.00588576805269E-5</c:v>
                </c:pt>
                <c:pt idx="2740" formatCode="0.00E+00">
                  <c:v>6.00588576805269E-5</c:v>
                </c:pt>
                <c:pt idx="2741" formatCode="0.00E+00">
                  <c:v>5.00490480671057E-5</c:v>
                </c:pt>
                <c:pt idx="2742" formatCode="0.00E+00">
                  <c:v>6.00588576805269E-5</c:v>
                </c:pt>
                <c:pt idx="2743" formatCode="0.00E+00">
                  <c:v>5.00490480671057E-5</c:v>
                </c:pt>
                <c:pt idx="2744" formatCode="0.00E+00">
                  <c:v>5.00490480671057E-5</c:v>
                </c:pt>
                <c:pt idx="2745" formatCode="0.00E+00">
                  <c:v>0.000100098096134211</c:v>
                </c:pt>
                <c:pt idx="2746" formatCode="0.00E+00">
                  <c:v>6.00588576805269E-5</c:v>
                </c:pt>
                <c:pt idx="2747" formatCode="0.00E+00">
                  <c:v>5.00490480671057E-5</c:v>
                </c:pt>
                <c:pt idx="2748" formatCode="0.00E+00">
                  <c:v>6.00588576805269E-5</c:v>
                </c:pt>
                <c:pt idx="2749" formatCode="0.00E+00">
                  <c:v>6.00588576805269E-5</c:v>
                </c:pt>
                <c:pt idx="2750" formatCode="0.00E+00">
                  <c:v>5.00490480671057E-5</c:v>
                </c:pt>
                <c:pt idx="2751" formatCode="0.00E+00">
                  <c:v>0.000130127524974474</c:v>
                </c:pt>
                <c:pt idx="2752" formatCode="0.00E+00">
                  <c:v>8.00784769073692E-5</c:v>
                </c:pt>
                <c:pt idx="2753" formatCode="0.00E+00">
                  <c:v>6.00588576805269E-5</c:v>
                </c:pt>
                <c:pt idx="2754" formatCode="0.00E+00">
                  <c:v>4.00392384536846E-5</c:v>
                </c:pt>
                <c:pt idx="2755" formatCode="0.00E+00">
                  <c:v>7.0068667293948E-5</c:v>
                </c:pt>
                <c:pt idx="2756" formatCode="0.00E+00">
                  <c:v>6.00588576805269E-5</c:v>
                </c:pt>
                <c:pt idx="2757" formatCode="0.00E+00">
                  <c:v>6.00588576805269E-5</c:v>
                </c:pt>
                <c:pt idx="2758" formatCode="0.00E+00">
                  <c:v>0.000120117715361053</c:v>
                </c:pt>
                <c:pt idx="2759" formatCode="0.00E+00">
                  <c:v>8.00784769073692E-5</c:v>
                </c:pt>
                <c:pt idx="2760" formatCode="0.00E+00">
                  <c:v>9.00882865207903E-5</c:v>
                </c:pt>
                <c:pt idx="2761" formatCode="0.00E+00">
                  <c:v>6.00588576805269E-5</c:v>
                </c:pt>
                <c:pt idx="2762" formatCode="0.00E+00">
                  <c:v>8.00784769073692E-5</c:v>
                </c:pt>
                <c:pt idx="2763" formatCode="0.00E+00">
                  <c:v>2.00196192268423E-5</c:v>
                </c:pt>
                <c:pt idx="2764" formatCode="0.00E+00">
                  <c:v>4.00392384536846E-5</c:v>
                </c:pt>
                <c:pt idx="2765" formatCode="0.00E+00">
                  <c:v>7.0068667293948E-5</c:v>
                </c:pt>
                <c:pt idx="2766" formatCode="0.00E+00">
                  <c:v>6.00588576805269E-5</c:v>
                </c:pt>
                <c:pt idx="2767" formatCode="0.00E+00">
                  <c:v>3.00294288402634E-5</c:v>
                </c:pt>
                <c:pt idx="2768" formatCode="0.00E+00">
                  <c:v>1.00098096134211E-5</c:v>
                </c:pt>
                <c:pt idx="2769" formatCode="0.00E+00">
                  <c:v>3.00294288402634E-5</c:v>
                </c:pt>
                <c:pt idx="2770" formatCode="0.00E+00">
                  <c:v>8.00784769073692E-5</c:v>
                </c:pt>
                <c:pt idx="2771" formatCode="0.00E+00">
                  <c:v>8.00784769073692E-5</c:v>
                </c:pt>
                <c:pt idx="2772" formatCode="0.00E+00">
                  <c:v>7.0068667293948E-5</c:v>
                </c:pt>
                <c:pt idx="2773" formatCode="0.00E+00">
                  <c:v>7.0068667293948E-5</c:v>
                </c:pt>
                <c:pt idx="2774" formatCode="0.00E+00">
                  <c:v>9.00882865207903E-5</c:v>
                </c:pt>
                <c:pt idx="2775" formatCode="0.00E+00">
                  <c:v>3.00294288402634E-5</c:v>
                </c:pt>
                <c:pt idx="2776" formatCode="0.00E+00">
                  <c:v>4.00392384536846E-5</c:v>
                </c:pt>
                <c:pt idx="2777" formatCode="0.00E+00">
                  <c:v>7.0068667293948E-5</c:v>
                </c:pt>
                <c:pt idx="2778" formatCode="0.00E+00">
                  <c:v>6.00588576805269E-5</c:v>
                </c:pt>
                <c:pt idx="2779" formatCode="0.00E+00">
                  <c:v>8.00784769073692E-5</c:v>
                </c:pt>
                <c:pt idx="2780" formatCode="0.00E+00">
                  <c:v>8.00784769073692E-5</c:v>
                </c:pt>
                <c:pt idx="2781" formatCode="0.00E+00">
                  <c:v>5.00490480671057E-5</c:v>
                </c:pt>
                <c:pt idx="2782" formatCode="0.00E+00">
                  <c:v>6.00588576805269E-5</c:v>
                </c:pt>
                <c:pt idx="2783" formatCode="0.00E+00">
                  <c:v>0.000150147144201317</c:v>
                </c:pt>
                <c:pt idx="2784" formatCode="0.00E+00">
                  <c:v>7.0068667293948E-5</c:v>
                </c:pt>
                <c:pt idx="2785" formatCode="0.00E+00">
                  <c:v>6.00588576805269E-5</c:v>
                </c:pt>
                <c:pt idx="2786" formatCode="0.00E+00">
                  <c:v>7.0068667293948E-5</c:v>
                </c:pt>
                <c:pt idx="2787" formatCode="0.00E+00">
                  <c:v>5.00490480671057E-5</c:v>
                </c:pt>
                <c:pt idx="2788" formatCode="0.00E+00">
                  <c:v>7.0068667293948E-5</c:v>
                </c:pt>
                <c:pt idx="2789" formatCode="0.00E+00">
                  <c:v>9.00882865207903E-5</c:v>
                </c:pt>
                <c:pt idx="2790" formatCode="0.00E+00">
                  <c:v>1.00098096134211E-5</c:v>
                </c:pt>
                <c:pt idx="2791" formatCode="0.00E+00">
                  <c:v>9.00882865207903E-5</c:v>
                </c:pt>
                <c:pt idx="2792" formatCode="0.00E+00">
                  <c:v>8.00784769073692E-5</c:v>
                </c:pt>
                <c:pt idx="2793" formatCode="0.00E+00">
                  <c:v>5.00490480671057E-5</c:v>
                </c:pt>
                <c:pt idx="2794" formatCode="0.00E+00">
                  <c:v>7.0068667293948E-5</c:v>
                </c:pt>
                <c:pt idx="2795" formatCode="0.00E+00">
                  <c:v>6.00588576805269E-5</c:v>
                </c:pt>
                <c:pt idx="2796" formatCode="0.00E+00">
                  <c:v>3.00294288402634E-5</c:v>
                </c:pt>
                <c:pt idx="2797" formatCode="0.00E+00">
                  <c:v>5.00490480671057E-5</c:v>
                </c:pt>
                <c:pt idx="2798" formatCode="0.00E+00">
                  <c:v>5.00490480671057E-5</c:v>
                </c:pt>
                <c:pt idx="2799" formatCode="0.00E+00">
                  <c:v>8.00784769073692E-5</c:v>
                </c:pt>
                <c:pt idx="2800" formatCode="0.00E+00">
                  <c:v>5.00490480671057E-5</c:v>
                </c:pt>
                <c:pt idx="2801" formatCode="0.00E+00">
                  <c:v>8.00784769073692E-5</c:v>
                </c:pt>
                <c:pt idx="2802" formatCode="0.00E+00">
                  <c:v>0.000120117715361053</c:v>
                </c:pt>
                <c:pt idx="2803" formatCode="0.00E+00">
                  <c:v>4.00392384536846E-5</c:v>
                </c:pt>
                <c:pt idx="2804" formatCode="0.00E+00">
                  <c:v>0.000100098096134211</c:v>
                </c:pt>
                <c:pt idx="2805" formatCode="0.00E+00">
                  <c:v>9.00882865207903E-5</c:v>
                </c:pt>
                <c:pt idx="2806" formatCode="0.00E+00">
                  <c:v>4.00392384536846E-5</c:v>
                </c:pt>
                <c:pt idx="2807" formatCode="0.00E+00">
                  <c:v>4.00392384536846E-5</c:v>
                </c:pt>
                <c:pt idx="2808" formatCode="0.00E+00">
                  <c:v>5.00490480671057E-5</c:v>
                </c:pt>
                <c:pt idx="2809" formatCode="0.00E+00">
                  <c:v>5.00490480671057E-5</c:v>
                </c:pt>
                <c:pt idx="2810" formatCode="0.00E+00">
                  <c:v>3.00294288402634E-5</c:v>
                </c:pt>
                <c:pt idx="2811" formatCode="0.00E+00">
                  <c:v>0.000100098096134211</c:v>
                </c:pt>
                <c:pt idx="2812" formatCode="0.00E+00">
                  <c:v>9.00882865207903E-5</c:v>
                </c:pt>
                <c:pt idx="2813" formatCode="0.00E+00">
                  <c:v>8.00784769073692E-5</c:v>
                </c:pt>
                <c:pt idx="2814" formatCode="0.00E+00">
                  <c:v>6.00588576805269E-5</c:v>
                </c:pt>
                <c:pt idx="2815" formatCode="0.00E+00">
                  <c:v>9.00882865207903E-5</c:v>
                </c:pt>
                <c:pt idx="2816" formatCode="0.00E+00">
                  <c:v>5.00490480671057E-5</c:v>
                </c:pt>
                <c:pt idx="2817" formatCode="0.00E+00">
                  <c:v>0.000100098096134211</c:v>
                </c:pt>
                <c:pt idx="2818" formatCode="0.00E+00">
                  <c:v>4.00392384536846E-5</c:v>
                </c:pt>
                <c:pt idx="2819" formatCode="0.00E+00">
                  <c:v>9.00882865207903E-5</c:v>
                </c:pt>
                <c:pt idx="2820" formatCode="0.00E+00">
                  <c:v>3.00294288402634E-5</c:v>
                </c:pt>
                <c:pt idx="2821" formatCode="0.00E+00">
                  <c:v>2.00196192268423E-5</c:v>
                </c:pt>
                <c:pt idx="2822" formatCode="0.00E+00">
                  <c:v>4.00392384536846E-5</c:v>
                </c:pt>
                <c:pt idx="2823" formatCode="0.00E+00">
                  <c:v>0.000100098096134211</c:v>
                </c:pt>
                <c:pt idx="2824" formatCode="0.00E+00">
                  <c:v>6.00588576805269E-5</c:v>
                </c:pt>
                <c:pt idx="2825" formatCode="0.00E+00">
                  <c:v>0.000100098096134211</c:v>
                </c:pt>
                <c:pt idx="2826" formatCode="0.00E+00">
                  <c:v>5.00490480671057E-5</c:v>
                </c:pt>
                <c:pt idx="2827" formatCode="0.00E+00">
                  <c:v>5.00490480671057E-5</c:v>
                </c:pt>
                <c:pt idx="2828" formatCode="0.00E+00">
                  <c:v>0.000100098096134211</c:v>
                </c:pt>
                <c:pt idx="2829" formatCode="0.00E+00">
                  <c:v>0.000110107905747632</c:v>
                </c:pt>
                <c:pt idx="2830" formatCode="0.00E+00">
                  <c:v>4.00392384536846E-5</c:v>
                </c:pt>
                <c:pt idx="2831" formatCode="0.00E+00">
                  <c:v>8.00784769073692E-5</c:v>
                </c:pt>
                <c:pt idx="2832" formatCode="0.00E+00">
                  <c:v>6.00588576805269E-5</c:v>
                </c:pt>
                <c:pt idx="2833" formatCode="0.00E+00">
                  <c:v>7.0068667293948E-5</c:v>
                </c:pt>
                <c:pt idx="2834" formatCode="0.00E+00">
                  <c:v>0.000100098096134211</c:v>
                </c:pt>
                <c:pt idx="2835" formatCode="0.00E+00">
                  <c:v>9.00882865207903E-5</c:v>
                </c:pt>
                <c:pt idx="2836" formatCode="0.00E+00">
                  <c:v>7.0068667293948E-5</c:v>
                </c:pt>
                <c:pt idx="2837" formatCode="0.00E+00">
                  <c:v>5.00490480671057E-5</c:v>
                </c:pt>
                <c:pt idx="2838" formatCode="0.00E+00">
                  <c:v>6.00588576805269E-5</c:v>
                </c:pt>
                <c:pt idx="2839" formatCode="0.00E+00">
                  <c:v>5.00490480671057E-5</c:v>
                </c:pt>
                <c:pt idx="2840" formatCode="0.00E+00">
                  <c:v>2.00196192268423E-5</c:v>
                </c:pt>
                <c:pt idx="2841" formatCode="0.00E+00">
                  <c:v>5.00490480671057E-5</c:v>
                </c:pt>
                <c:pt idx="2842" formatCode="0.00E+00">
                  <c:v>7.0068667293948E-5</c:v>
                </c:pt>
                <c:pt idx="2843" formatCode="0.00E+00">
                  <c:v>2.00196192268423E-5</c:v>
                </c:pt>
                <c:pt idx="2844" formatCode="0.00E+00">
                  <c:v>2.00196192268423E-5</c:v>
                </c:pt>
                <c:pt idx="2845" formatCode="0.00E+00">
                  <c:v>6.00588576805269E-5</c:v>
                </c:pt>
                <c:pt idx="2846" formatCode="0.00E+00">
                  <c:v>6.00588576805269E-5</c:v>
                </c:pt>
                <c:pt idx="2847" formatCode="0.00E+00">
                  <c:v>6.00588576805269E-5</c:v>
                </c:pt>
                <c:pt idx="2848" formatCode="0.00E+00">
                  <c:v>4.00392384536846E-5</c:v>
                </c:pt>
                <c:pt idx="2849" formatCode="0.00E+00">
                  <c:v>5.00490480671057E-5</c:v>
                </c:pt>
                <c:pt idx="2850" formatCode="0.00E+00">
                  <c:v>4.00392384536846E-5</c:v>
                </c:pt>
                <c:pt idx="2851" formatCode="0.00E+00">
                  <c:v>4.00392384536846E-5</c:v>
                </c:pt>
                <c:pt idx="2852" formatCode="0.00E+00">
                  <c:v>5.00490480671057E-5</c:v>
                </c:pt>
                <c:pt idx="2853" formatCode="0.00E+00">
                  <c:v>5.00490480671057E-5</c:v>
                </c:pt>
                <c:pt idx="2854" formatCode="0.00E+00">
                  <c:v>9.00882865207903E-5</c:v>
                </c:pt>
                <c:pt idx="2855" formatCode="0.00E+00">
                  <c:v>4.00392384536846E-5</c:v>
                </c:pt>
                <c:pt idx="2856" formatCode="0.00E+00">
                  <c:v>1.00098096134211E-5</c:v>
                </c:pt>
                <c:pt idx="2857" formatCode="0.00E+00">
                  <c:v>9.00882865207903E-5</c:v>
                </c:pt>
                <c:pt idx="2858" formatCode="0.00E+00">
                  <c:v>7.0068667293948E-5</c:v>
                </c:pt>
                <c:pt idx="2859" formatCode="0.00E+00">
                  <c:v>0.000100098096134211</c:v>
                </c:pt>
                <c:pt idx="2860" formatCode="0.00E+00">
                  <c:v>3.00294288402634E-5</c:v>
                </c:pt>
                <c:pt idx="2861" formatCode="0.00E+00">
                  <c:v>5.00490480671057E-5</c:v>
                </c:pt>
                <c:pt idx="2862" formatCode="0.00E+00">
                  <c:v>7.0068667293948E-5</c:v>
                </c:pt>
                <c:pt idx="2863" formatCode="0.00E+00">
                  <c:v>8.00784769073692E-5</c:v>
                </c:pt>
                <c:pt idx="2864" formatCode="0.00E+00">
                  <c:v>7.0068667293948E-5</c:v>
                </c:pt>
                <c:pt idx="2865" formatCode="0.00E+00">
                  <c:v>4.00392384536846E-5</c:v>
                </c:pt>
                <c:pt idx="2866" formatCode="0.00E+00">
                  <c:v>5.00490480671057E-5</c:v>
                </c:pt>
                <c:pt idx="2867" formatCode="0.00E+00">
                  <c:v>7.0068667293948E-5</c:v>
                </c:pt>
                <c:pt idx="2868" formatCode="0.00E+00">
                  <c:v>6.00588576805269E-5</c:v>
                </c:pt>
                <c:pt idx="2869" formatCode="0.00E+00">
                  <c:v>7.0068667293948E-5</c:v>
                </c:pt>
                <c:pt idx="2870" formatCode="0.00E+00">
                  <c:v>7.0068667293948E-5</c:v>
                </c:pt>
                <c:pt idx="2871" formatCode="0.00E+00">
                  <c:v>4.00392384536846E-5</c:v>
                </c:pt>
                <c:pt idx="2872" formatCode="0.00E+00">
                  <c:v>8.00784769073692E-5</c:v>
                </c:pt>
                <c:pt idx="2873" formatCode="0.00E+00">
                  <c:v>5.00490480671057E-5</c:v>
                </c:pt>
                <c:pt idx="2874" formatCode="0.00E+00">
                  <c:v>5.00490480671057E-5</c:v>
                </c:pt>
                <c:pt idx="2875" formatCode="0.00E+00">
                  <c:v>5.00490480671057E-5</c:v>
                </c:pt>
                <c:pt idx="2876" formatCode="0.00E+00">
                  <c:v>9.00882865207903E-5</c:v>
                </c:pt>
                <c:pt idx="2877" formatCode="0.00E+00">
                  <c:v>8.00784769073692E-5</c:v>
                </c:pt>
                <c:pt idx="2878" formatCode="0.00E+00">
                  <c:v>8.00784769073692E-5</c:v>
                </c:pt>
                <c:pt idx="2879" formatCode="0.00E+00">
                  <c:v>7.0068667293948E-5</c:v>
                </c:pt>
                <c:pt idx="2880" formatCode="0.00E+00">
                  <c:v>5.00490480671057E-5</c:v>
                </c:pt>
                <c:pt idx="2881" formatCode="0.00E+00">
                  <c:v>2.00196192268423E-5</c:v>
                </c:pt>
                <c:pt idx="2882" formatCode="0.00E+00">
                  <c:v>6.00588576805269E-5</c:v>
                </c:pt>
                <c:pt idx="2883" formatCode="0.00E+00">
                  <c:v>5.00490480671057E-5</c:v>
                </c:pt>
                <c:pt idx="2884" formatCode="0.00E+00">
                  <c:v>7.0068667293948E-5</c:v>
                </c:pt>
                <c:pt idx="2885" formatCode="0.00E+00">
                  <c:v>4.00392384536846E-5</c:v>
                </c:pt>
                <c:pt idx="2886" formatCode="0.00E+00">
                  <c:v>0.000110107905747632</c:v>
                </c:pt>
                <c:pt idx="2887" formatCode="0.00E+00">
                  <c:v>5.00490480671057E-5</c:v>
                </c:pt>
                <c:pt idx="2888" formatCode="0.00E+00">
                  <c:v>6.00588576805269E-5</c:v>
                </c:pt>
                <c:pt idx="2889" formatCode="0.00E+00">
                  <c:v>7.0068667293948E-5</c:v>
                </c:pt>
                <c:pt idx="2890" formatCode="0.00E+00">
                  <c:v>0.000120117715361053</c:v>
                </c:pt>
                <c:pt idx="2891" formatCode="0.00E+00">
                  <c:v>7.0068667293948E-5</c:v>
                </c:pt>
                <c:pt idx="2892" formatCode="0.00E+00">
                  <c:v>5.00490480671057E-5</c:v>
                </c:pt>
                <c:pt idx="2893" formatCode="0.00E+00">
                  <c:v>4.00392384536846E-5</c:v>
                </c:pt>
                <c:pt idx="2894" formatCode="0.00E+00">
                  <c:v>6.00588576805269E-5</c:v>
                </c:pt>
                <c:pt idx="2895" formatCode="0.00E+00">
                  <c:v>0.000120117715361053</c:v>
                </c:pt>
                <c:pt idx="2896" formatCode="0.00E+00">
                  <c:v>4.00392384536846E-5</c:v>
                </c:pt>
                <c:pt idx="2897" formatCode="0.00E+00">
                  <c:v>6.00588576805269E-5</c:v>
                </c:pt>
                <c:pt idx="2898" formatCode="0.00E+00">
                  <c:v>6.00588576805269E-5</c:v>
                </c:pt>
                <c:pt idx="2899" formatCode="0.00E+00">
                  <c:v>0.000100098096134211</c:v>
                </c:pt>
                <c:pt idx="2900" formatCode="0.00E+00">
                  <c:v>4.00392384536846E-5</c:v>
                </c:pt>
                <c:pt idx="2901" formatCode="0.00E+00">
                  <c:v>9.00882865207903E-5</c:v>
                </c:pt>
                <c:pt idx="2902" formatCode="0.00E+00">
                  <c:v>3.00294288402634E-5</c:v>
                </c:pt>
                <c:pt idx="2903" formatCode="0.00E+00">
                  <c:v>4.00392384536846E-5</c:v>
                </c:pt>
                <c:pt idx="2904" formatCode="0.00E+00">
                  <c:v>7.0068667293948E-5</c:v>
                </c:pt>
                <c:pt idx="2905" formatCode="0.00E+00">
                  <c:v>7.0068667293948E-5</c:v>
                </c:pt>
                <c:pt idx="2906" formatCode="0.00E+00">
                  <c:v>4.00392384536846E-5</c:v>
                </c:pt>
                <c:pt idx="2907" formatCode="0.00E+00">
                  <c:v>5.00490480671057E-5</c:v>
                </c:pt>
                <c:pt idx="2908" formatCode="0.00E+00">
                  <c:v>7.0068667293948E-5</c:v>
                </c:pt>
                <c:pt idx="2909" formatCode="0.00E+00">
                  <c:v>9.00882865207903E-5</c:v>
                </c:pt>
                <c:pt idx="2910" formatCode="0.00E+00">
                  <c:v>8.00784769073692E-5</c:v>
                </c:pt>
                <c:pt idx="2911" formatCode="0.00E+00">
                  <c:v>6.00588576805269E-5</c:v>
                </c:pt>
                <c:pt idx="2912" formatCode="0.00E+00">
                  <c:v>6.00588576805269E-5</c:v>
                </c:pt>
                <c:pt idx="2913" formatCode="0.00E+00">
                  <c:v>8.00784769073692E-5</c:v>
                </c:pt>
                <c:pt idx="2914" formatCode="0.00E+00">
                  <c:v>5.00490480671057E-5</c:v>
                </c:pt>
                <c:pt idx="2915" formatCode="0.00E+00">
                  <c:v>7.0068667293948E-5</c:v>
                </c:pt>
                <c:pt idx="2916" formatCode="0.00E+00">
                  <c:v>7.0068667293948E-5</c:v>
                </c:pt>
                <c:pt idx="2917" formatCode="0.00E+00">
                  <c:v>6.00588576805269E-5</c:v>
                </c:pt>
                <c:pt idx="2918" formatCode="0.00E+00">
                  <c:v>5.00490480671057E-5</c:v>
                </c:pt>
                <c:pt idx="2919" formatCode="0.00E+00">
                  <c:v>6.00588576805269E-5</c:v>
                </c:pt>
                <c:pt idx="2920" formatCode="0.00E+00">
                  <c:v>3.00294288402634E-5</c:v>
                </c:pt>
                <c:pt idx="2921" formatCode="0.00E+00">
                  <c:v>8.00784769073692E-5</c:v>
                </c:pt>
                <c:pt idx="2922" formatCode="0.00E+00">
                  <c:v>7.0068667293948E-5</c:v>
                </c:pt>
                <c:pt idx="2923" formatCode="0.00E+00">
                  <c:v>4.00392384536846E-5</c:v>
                </c:pt>
                <c:pt idx="2924" formatCode="0.00E+00">
                  <c:v>5.00490480671057E-5</c:v>
                </c:pt>
                <c:pt idx="2925" formatCode="0.00E+00">
                  <c:v>1.00098096134211E-5</c:v>
                </c:pt>
                <c:pt idx="2926" formatCode="0.00E+00">
                  <c:v>5.00490480671057E-5</c:v>
                </c:pt>
                <c:pt idx="2927" formatCode="0.00E+00">
                  <c:v>5.00490480671057E-5</c:v>
                </c:pt>
                <c:pt idx="2928" formatCode="0.00E+00">
                  <c:v>1.00098096134211E-5</c:v>
                </c:pt>
                <c:pt idx="2929" formatCode="0.00E+00">
                  <c:v>3.00294288402634E-5</c:v>
                </c:pt>
                <c:pt idx="2930" formatCode="0.00E+00">
                  <c:v>4.00392384536846E-5</c:v>
                </c:pt>
                <c:pt idx="2931" formatCode="0.00E+00">
                  <c:v>6.00588576805269E-5</c:v>
                </c:pt>
                <c:pt idx="2932" formatCode="0.00E+00">
                  <c:v>1.00098096134211E-5</c:v>
                </c:pt>
                <c:pt idx="2933" formatCode="0.00E+00">
                  <c:v>3.00294288402634E-5</c:v>
                </c:pt>
                <c:pt idx="2934" formatCode="0.00E+00">
                  <c:v>9.00882865207903E-5</c:v>
                </c:pt>
                <c:pt idx="2935" formatCode="0.00E+00">
                  <c:v>7.0068667293948E-5</c:v>
                </c:pt>
                <c:pt idx="2936" formatCode="0.00E+00">
                  <c:v>8.00784769073692E-5</c:v>
                </c:pt>
                <c:pt idx="2937" formatCode="0.00E+00">
                  <c:v>9.00882865207903E-5</c:v>
                </c:pt>
                <c:pt idx="2938" formatCode="0.00E+00">
                  <c:v>7.0068667293948E-5</c:v>
                </c:pt>
                <c:pt idx="2939" formatCode="0.00E+00">
                  <c:v>7.0068667293948E-5</c:v>
                </c:pt>
                <c:pt idx="2940" formatCode="0.00E+00">
                  <c:v>3.00294288402634E-5</c:v>
                </c:pt>
                <c:pt idx="2941" formatCode="0.00E+00">
                  <c:v>6.00588576805269E-5</c:v>
                </c:pt>
                <c:pt idx="2942" formatCode="0.00E+00">
                  <c:v>5.00490480671057E-5</c:v>
                </c:pt>
                <c:pt idx="2943" formatCode="0.00E+00">
                  <c:v>6.00588576805269E-5</c:v>
                </c:pt>
                <c:pt idx="2944" formatCode="0.00E+00">
                  <c:v>1.00098096134211E-5</c:v>
                </c:pt>
                <c:pt idx="2945" formatCode="0.00E+00">
                  <c:v>4.00392384536846E-5</c:v>
                </c:pt>
                <c:pt idx="2946" formatCode="0.00E+00">
                  <c:v>7.0068667293948E-5</c:v>
                </c:pt>
                <c:pt idx="2947" formatCode="0.00E+00">
                  <c:v>8.00784769073692E-5</c:v>
                </c:pt>
                <c:pt idx="2948" formatCode="0.00E+00">
                  <c:v>5.00490480671057E-5</c:v>
                </c:pt>
                <c:pt idx="2949" formatCode="0.00E+00">
                  <c:v>4.00392384536846E-5</c:v>
                </c:pt>
                <c:pt idx="2950" formatCode="0.00E+00">
                  <c:v>8.00784769073692E-5</c:v>
                </c:pt>
                <c:pt idx="2951" formatCode="0.00E+00">
                  <c:v>7.0068667293948E-5</c:v>
                </c:pt>
                <c:pt idx="2952" formatCode="0.00E+00">
                  <c:v>5.00490480671057E-5</c:v>
                </c:pt>
                <c:pt idx="2953" formatCode="0.00E+00">
                  <c:v>9.00882865207903E-5</c:v>
                </c:pt>
                <c:pt idx="2954" formatCode="0.00E+00">
                  <c:v>2.00196192268423E-5</c:v>
                </c:pt>
                <c:pt idx="2955" formatCode="0.00E+00">
                  <c:v>8.00784769073692E-5</c:v>
                </c:pt>
                <c:pt idx="2956" formatCode="0.00E+00">
                  <c:v>4.00392384536846E-5</c:v>
                </c:pt>
                <c:pt idx="2957" formatCode="0.00E+00">
                  <c:v>6.00588576805269E-5</c:v>
                </c:pt>
                <c:pt idx="2958" formatCode="0.00E+00">
                  <c:v>1.00098096134211E-5</c:v>
                </c:pt>
                <c:pt idx="2959" formatCode="0.00E+00">
                  <c:v>6.00588576805269E-5</c:v>
                </c:pt>
                <c:pt idx="2960" formatCode="0.00E+00">
                  <c:v>2.00196192268423E-5</c:v>
                </c:pt>
                <c:pt idx="2961" formatCode="0.00E+00">
                  <c:v>4.00392384536846E-5</c:v>
                </c:pt>
                <c:pt idx="2962" formatCode="0.00E+00">
                  <c:v>7.0068667293948E-5</c:v>
                </c:pt>
                <c:pt idx="2963" formatCode="0.00E+00">
                  <c:v>7.0068667293948E-5</c:v>
                </c:pt>
                <c:pt idx="2964" formatCode="0.00E+00">
                  <c:v>7.0068667293948E-5</c:v>
                </c:pt>
                <c:pt idx="2965" formatCode="0.00E+00">
                  <c:v>5.00490480671057E-5</c:v>
                </c:pt>
                <c:pt idx="2966" formatCode="0.00E+00">
                  <c:v>6.00588576805269E-5</c:v>
                </c:pt>
                <c:pt idx="2967" formatCode="0.00E+00">
                  <c:v>7.0068667293948E-5</c:v>
                </c:pt>
                <c:pt idx="2968" formatCode="0.00E+00">
                  <c:v>2.00196192268423E-5</c:v>
                </c:pt>
                <c:pt idx="2969" formatCode="0.00E+00">
                  <c:v>3.00294288402634E-5</c:v>
                </c:pt>
                <c:pt idx="2970" formatCode="0.00E+00">
                  <c:v>4.00392384536846E-5</c:v>
                </c:pt>
                <c:pt idx="2971" formatCode="0.00E+00">
                  <c:v>7.0068667293948E-5</c:v>
                </c:pt>
                <c:pt idx="2972" formatCode="0.00E+00">
                  <c:v>4.00392384536846E-5</c:v>
                </c:pt>
                <c:pt idx="2973" formatCode="0.00E+00">
                  <c:v>3.00294288402634E-5</c:v>
                </c:pt>
                <c:pt idx="2974" formatCode="0.00E+00">
                  <c:v>2.00196192268423E-5</c:v>
                </c:pt>
                <c:pt idx="2975" formatCode="0.00E+00">
                  <c:v>3.00294288402634E-5</c:v>
                </c:pt>
                <c:pt idx="2976" formatCode="0.00E+00">
                  <c:v>3.00294288402634E-5</c:v>
                </c:pt>
                <c:pt idx="2977" formatCode="0.00E+00">
                  <c:v>7.0068667293948E-5</c:v>
                </c:pt>
                <c:pt idx="2978" formatCode="0.00E+00">
                  <c:v>3.00294288402634E-5</c:v>
                </c:pt>
                <c:pt idx="2979" formatCode="0.00E+00">
                  <c:v>5.00490480671057E-5</c:v>
                </c:pt>
                <c:pt idx="2980" formatCode="0.00E+00">
                  <c:v>2.00196192268423E-5</c:v>
                </c:pt>
                <c:pt idx="2981" formatCode="0.00E+00">
                  <c:v>8.00784769073692E-5</c:v>
                </c:pt>
                <c:pt idx="2982" formatCode="0.00E+00">
                  <c:v>5.00490480671057E-5</c:v>
                </c:pt>
                <c:pt idx="2983" formatCode="0.00E+00">
                  <c:v>6.00588576805269E-5</c:v>
                </c:pt>
                <c:pt idx="2984" formatCode="0.00E+00">
                  <c:v>3.00294288402634E-5</c:v>
                </c:pt>
                <c:pt idx="2985" formatCode="0.00E+00">
                  <c:v>3.00294288402634E-5</c:v>
                </c:pt>
                <c:pt idx="2986" formatCode="0.00E+00">
                  <c:v>4.00392384536846E-5</c:v>
                </c:pt>
                <c:pt idx="2987" formatCode="0.00E+00">
                  <c:v>6.00588576805269E-5</c:v>
                </c:pt>
                <c:pt idx="2988" formatCode="0.00E+00">
                  <c:v>6.00588576805269E-5</c:v>
                </c:pt>
                <c:pt idx="2989" formatCode="0.00E+00">
                  <c:v>7.0068667293948E-5</c:v>
                </c:pt>
                <c:pt idx="2990" formatCode="0.00E+00">
                  <c:v>9.00882865207903E-5</c:v>
                </c:pt>
                <c:pt idx="2991" formatCode="0.00E+00">
                  <c:v>4.00392384536846E-5</c:v>
                </c:pt>
                <c:pt idx="2992" formatCode="0.00E+00">
                  <c:v>4.00392384536846E-5</c:v>
                </c:pt>
                <c:pt idx="2993" formatCode="0.00E+00">
                  <c:v>7.0068667293948E-5</c:v>
                </c:pt>
                <c:pt idx="2994" formatCode="0.00E+00">
                  <c:v>6.00588576805269E-5</c:v>
                </c:pt>
                <c:pt idx="2995" formatCode="0.00E+00">
                  <c:v>6.00588576805269E-5</c:v>
                </c:pt>
                <c:pt idx="2996" formatCode="0.00E+00">
                  <c:v>8.00784769073692E-5</c:v>
                </c:pt>
                <c:pt idx="2997" formatCode="0.00E+00">
                  <c:v>8.00784769073692E-5</c:v>
                </c:pt>
                <c:pt idx="2998" formatCode="0.00E+00">
                  <c:v>5.00490480671057E-5</c:v>
                </c:pt>
                <c:pt idx="2999" formatCode="0.00E+00">
                  <c:v>4.00392384536846E-5</c:v>
                </c:pt>
                <c:pt idx="3000" formatCode="0.00E+00">
                  <c:v>7.0068667293948E-5</c:v>
                </c:pt>
                <c:pt idx="3001" formatCode="0.00E+00">
                  <c:v>4.00392384536846E-5</c:v>
                </c:pt>
                <c:pt idx="3002" formatCode="0.00E+00">
                  <c:v>8.00784769073692E-5</c:v>
                </c:pt>
                <c:pt idx="3003" formatCode="0.00E+00">
                  <c:v>6.00588576805269E-5</c:v>
                </c:pt>
                <c:pt idx="3004" formatCode="0.00E+00">
                  <c:v>4.00392384536846E-5</c:v>
                </c:pt>
                <c:pt idx="3005" formatCode="0.00E+00">
                  <c:v>5.00490480671057E-5</c:v>
                </c:pt>
                <c:pt idx="3006" formatCode="0.00E+00">
                  <c:v>6.00588576805269E-5</c:v>
                </c:pt>
                <c:pt idx="3007" formatCode="0.00E+00">
                  <c:v>3.00294288402634E-5</c:v>
                </c:pt>
                <c:pt idx="3008" formatCode="0.00E+00">
                  <c:v>4.00392384536846E-5</c:v>
                </c:pt>
                <c:pt idx="3009" formatCode="0.00E+00">
                  <c:v>4.00392384536846E-5</c:v>
                </c:pt>
                <c:pt idx="3010" formatCode="0.00E+00">
                  <c:v>7.0068667293948E-5</c:v>
                </c:pt>
                <c:pt idx="3011" formatCode="0.00E+00">
                  <c:v>0.000130127524974474</c:v>
                </c:pt>
                <c:pt idx="3012" formatCode="0.00E+00">
                  <c:v>6.00588576805269E-5</c:v>
                </c:pt>
                <c:pt idx="3013" formatCode="0.00E+00">
                  <c:v>3.00294288402634E-5</c:v>
                </c:pt>
                <c:pt idx="3014" formatCode="0.00E+00">
                  <c:v>9.00882865207903E-5</c:v>
                </c:pt>
                <c:pt idx="3015" formatCode="0.00E+00">
                  <c:v>6.00588576805269E-5</c:v>
                </c:pt>
                <c:pt idx="3016" formatCode="0.00E+00">
                  <c:v>5.00490480671057E-5</c:v>
                </c:pt>
                <c:pt idx="3017" formatCode="0.00E+00">
                  <c:v>7.0068667293948E-5</c:v>
                </c:pt>
                <c:pt idx="3018" formatCode="0.00E+00">
                  <c:v>8.00784769073692E-5</c:v>
                </c:pt>
                <c:pt idx="3019" formatCode="0.00E+00">
                  <c:v>3.00294288402634E-5</c:v>
                </c:pt>
                <c:pt idx="3020" formatCode="0.00E+00">
                  <c:v>1.00098096134211E-5</c:v>
                </c:pt>
                <c:pt idx="3021" formatCode="0.00E+00">
                  <c:v>8.00784769073692E-5</c:v>
                </c:pt>
                <c:pt idx="3022" formatCode="0.00E+00">
                  <c:v>5.00490480671057E-5</c:v>
                </c:pt>
                <c:pt idx="3023" formatCode="0.00E+00">
                  <c:v>2.00196192268423E-5</c:v>
                </c:pt>
                <c:pt idx="3024" formatCode="0.00E+00">
                  <c:v>4.00392384536846E-5</c:v>
                </c:pt>
                <c:pt idx="3025" formatCode="0.00E+00">
                  <c:v>6.00588576805269E-5</c:v>
                </c:pt>
                <c:pt idx="3026" formatCode="0.00E+00">
                  <c:v>5.00490480671057E-5</c:v>
                </c:pt>
                <c:pt idx="3027" formatCode="0.00E+00">
                  <c:v>1.00098096134211E-5</c:v>
                </c:pt>
                <c:pt idx="3028" formatCode="0.00E+00">
                  <c:v>6.00588576805269E-5</c:v>
                </c:pt>
                <c:pt idx="3029" formatCode="0.00E+00">
                  <c:v>8.00784769073692E-5</c:v>
                </c:pt>
                <c:pt idx="3030" formatCode="0.00E+00">
                  <c:v>4.00392384536846E-5</c:v>
                </c:pt>
                <c:pt idx="3031" formatCode="0.00E+00">
                  <c:v>6.00588576805269E-5</c:v>
                </c:pt>
                <c:pt idx="3032" formatCode="0.00E+00">
                  <c:v>8.00784769073692E-5</c:v>
                </c:pt>
                <c:pt idx="3033" formatCode="0.00E+00">
                  <c:v>4.00392384536846E-5</c:v>
                </c:pt>
                <c:pt idx="3034" formatCode="0.00E+00">
                  <c:v>3.00294288402634E-5</c:v>
                </c:pt>
                <c:pt idx="3035" formatCode="0.00E+00">
                  <c:v>3.00294288402634E-5</c:v>
                </c:pt>
                <c:pt idx="3036" formatCode="0.00E+00">
                  <c:v>6.00588576805269E-5</c:v>
                </c:pt>
                <c:pt idx="3037" formatCode="0.00E+00">
                  <c:v>6.00588576805269E-5</c:v>
                </c:pt>
                <c:pt idx="3038" formatCode="0.00E+00">
                  <c:v>1.00098096134211E-5</c:v>
                </c:pt>
                <c:pt idx="3039" formatCode="0.00E+00">
                  <c:v>5.00490480671057E-5</c:v>
                </c:pt>
                <c:pt idx="3040" formatCode="0.00E+00">
                  <c:v>2.00196192268423E-5</c:v>
                </c:pt>
                <c:pt idx="3041" formatCode="0.00E+00">
                  <c:v>6.00588576805269E-5</c:v>
                </c:pt>
                <c:pt idx="3042" formatCode="0.00E+00">
                  <c:v>4.00392384536846E-5</c:v>
                </c:pt>
                <c:pt idx="3043" formatCode="0.00E+00">
                  <c:v>3.00294288402634E-5</c:v>
                </c:pt>
                <c:pt idx="3044" formatCode="0.00E+00">
                  <c:v>6.00588576805269E-5</c:v>
                </c:pt>
                <c:pt idx="3045" formatCode="0.00E+00">
                  <c:v>3.00294288402634E-5</c:v>
                </c:pt>
                <c:pt idx="3046" formatCode="0.00E+00">
                  <c:v>5.00490480671057E-5</c:v>
                </c:pt>
                <c:pt idx="3047" formatCode="0.00E+00">
                  <c:v>2.00196192268423E-5</c:v>
                </c:pt>
                <c:pt idx="3048" formatCode="0.00E+00">
                  <c:v>0.000100098096134211</c:v>
                </c:pt>
                <c:pt idx="3049" formatCode="0.00E+00">
                  <c:v>1.00098096134211E-5</c:v>
                </c:pt>
                <c:pt idx="3050" formatCode="0.00E+00">
                  <c:v>7.0068667293948E-5</c:v>
                </c:pt>
                <c:pt idx="3051" formatCode="0.00E+00">
                  <c:v>3.00294288402634E-5</c:v>
                </c:pt>
                <c:pt idx="3052" formatCode="0.00E+00">
                  <c:v>0.000100098096134211</c:v>
                </c:pt>
                <c:pt idx="3053" formatCode="0.00E+00">
                  <c:v>6.00588576805269E-5</c:v>
                </c:pt>
                <c:pt idx="3054" formatCode="0.00E+00">
                  <c:v>5.00490480671057E-5</c:v>
                </c:pt>
                <c:pt idx="3055" formatCode="0.00E+00">
                  <c:v>5.00490480671057E-5</c:v>
                </c:pt>
                <c:pt idx="3056" formatCode="0.00E+00">
                  <c:v>8.00784769073692E-5</c:v>
                </c:pt>
                <c:pt idx="3057" formatCode="0.00E+00">
                  <c:v>0.000100098096134211</c:v>
                </c:pt>
                <c:pt idx="3058" formatCode="0.00E+00">
                  <c:v>7.0068667293948E-5</c:v>
                </c:pt>
                <c:pt idx="3059" formatCode="0.00E+00">
                  <c:v>3.00294288402634E-5</c:v>
                </c:pt>
                <c:pt idx="3060" formatCode="0.00E+00">
                  <c:v>1.00098096134211E-5</c:v>
                </c:pt>
                <c:pt idx="3061" formatCode="0.00E+00">
                  <c:v>6.00588576805269E-5</c:v>
                </c:pt>
                <c:pt idx="3062" formatCode="0.00E+00">
                  <c:v>8.00784769073692E-5</c:v>
                </c:pt>
                <c:pt idx="3063" formatCode="0.00E+00">
                  <c:v>7.0068667293948E-5</c:v>
                </c:pt>
                <c:pt idx="3064" formatCode="0.00E+00">
                  <c:v>4.00392384536846E-5</c:v>
                </c:pt>
                <c:pt idx="3065" formatCode="0.00E+00">
                  <c:v>8.00784769073692E-5</c:v>
                </c:pt>
                <c:pt idx="3066" formatCode="0.00E+00">
                  <c:v>7.0068667293948E-5</c:v>
                </c:pt>
                <c:pt idx="3067" formatCode="0.00E+00">
                  <c:v>6.00588576805269E-5</c:v>
                </c:pt>
                <c:pt idx="3068" formatCode="0.00E+00">
                  <c:v>6.00588576805269E-5</c:v>
                </c:pt>
                <c:pt idx="3069" formatCode="0.00E+00">
                  <c:v>8.00784769073692E-5</c:v>
                </c:pt>
                <c:pt idx="3070" formatCode="0.00E+00">
                  <c:v>6.00588576805269E-5</c:v>
                </c:pt>
                <c:pt idx="3071" formatCode="0.00E+00">
                  <c:v>3.00294288402634E-5</c:v>
                </c:pt>
                <c:pt idx="3072" formatCode="0.00E+00">
                  <c:v>3.00294288402634E-5</c:v>
                </c:pt>
                <c:pt idx="3073" formatCode="0.00E+00">
                  <c:v>3.00294288402634E-5</c:v>
                </c:pt>
                <c:pt idx="3074" formatCode="0.00E+00">
                  <c:v>3.00294288402634E-5</c:v>
                </c:pt>
                <c:pt idx="3075" formatCode="0.00E+00">
                  <c:v>4.00392384536846E-5</c:v>
                </c:pt>
                <c:pt idx="3076" formatCode="0.00E+00">
                  <c:v>4.00392384536846E-5</c:v>
                </c:pt>
                <c:pt idx="3077" formatCode="0.00E+00">
                  <c:v>6.00588576805269E-5</c:v>
                </c:pt>
                <c:pt idx="3078" formatCode="0.00E+00">
                  <c:v>9.00882865207903E-5</c:v>
                </c:pt>
                <c:pt idx="3079" formatCode="0.00E+00">
                  <c:v>5.00490480671057E-5</c:v>
                </c:pt>
                <c:pt idx="3080" formatCode="0.00E+00">
                  <c:v>3.00294288402634E-5</c:v>
                </c:pt>
                <c:pt idx="3081" formatCode="0.00E+00">
                  <c:v>4.00392384536846E-5</c:v>
                </c:pt>
                <c:pt idx="3082" formatCode="0.00E+00">
                  <c:v>5.00490480671057E-5</c:v>
                </c:pt>
                <c:pt idx="3083" formatCode="0.00E+00">
                  <c:v>2.00196192268423E-5</c:v>
                </c:pt>
                <c:pt idx="3084" formatCode="0.00E+00">
                  <c:v>4.00392384536846E-5</c:v>
                </c:pt>
                <c:pt idx="3085" formatCode="0.00E+00">
                  <c:v>0.000130127524974474</c:v>
                </c:pt>
                <c:pt idx="3086" formatCode="0.00E+00">
                  <c:v>7.0068667293948E-5</c:v>
                </c:pt>
                <c:pt idx="3087" formatCode="0.00E+00">
                  <c:v>4.00392384536846E-5</c:v>
                </c:pt>
                <c:pt idx="3088" formatCode="0.00E+00">
                  <c:v>4.00392384536846E-5</c:v>
                </c:pt>
                <c:pt idx="3089" formatCode="0.00E+00">
                  <c:v>5.00490480671057E-5</c:v>
                </c:pt>
                <c:pt idx="3090" formatCode="0.00E+00">
                  <c:v>1.00098096134211E-5</c:v>
                </c:pt>
                <c:pt idx="3091" formatCode="0.00E+00">
                  <c:v>5.00490480671057E-5</c:v>
                </c:pt>
                <c:pt idx="3092" formatCode="0.00E+00">
                  <c:v>2.00196192268423E-5</c:v>
                </c:pt>
                <c:pt idx="3093" formatCode="0.00E+00">
                  <c:v>8.00784769073692E-5</c:v>
                </c:pt>
                <c:pt idx="3094" formatCode="0.00E+00">
                  <c:v>6.00588576805269E-5</c:v>
                </c:pt>
                <c:pt idx="3095" formatCode="0.00E+00">
                  <c:v>3.00294288402634E-5</c:v>
                </c:pt>
                <c:pt idx="3096" formatCode="0.00E+00">
                  <c:v>6.00588576805269E-5</c:v>
                </c:pt>
                <c:pt idx="3097" formatCode="0.00E+00">
                  <c:v>2.00196192268423E-5</c:v>
                </c:pt>
                <c:pt idx="3098" formatCode="0.00E+00">
                  <c:v>7.0068667293948E-5</c:v>
                </c:pt>
                <c:pt idx="3099" formatCode="0.00E+00">
                  <c:v>4.00392384536846E-5</c:v>
                </c:pt>
                <c:pt idx="3100" formatCode="0.00E+00">
                  <c:v>7.0068667293948E-5</c:v>
                </c:pt>
                <c:pt idx="3101" formatCode="0.00E+00">
                  <c:v>7.0068667293948E-5</c:v>
                </c:pt>
                <c:pt idx="3102" formatCode="0.00E+00">
                  <c:v>5.00490480671057E-5</c:v>
                </c:pt>
                <c:pt idx="3103" formatCode="0.00E+00">
                  <c:v>5.00490480671057E-5</c:v>
                </c:pt>
                <c:pt idx="3104" formatCode="0.00E+00">
                  <c:v>5.00490480671057E-5</c:v>
                </c:pt>
                <c:pt idx="3105" formatCode="0.00E+00">
                  <c:v>2.00196192268423E-5</c:v>
                </c:pt>
                <c:pt idx="3106" formatCode="0.00E+00">
                  <c:v>3.00294288402634E-5</c:v>
                </c:pt>
                <c:pt idx="3107" formatCode="0.00E+00">
                  <c:v>4.00392384536846E-5</c:v>
                </c:pt>
                <c:pt idx="3108" formatCode="0.00E+00">
                  <c:v>6.00588576805269E-5</c:v>
                </c:pt>
                <c:pt idx="3109" formatCode="0.00E+00">
                  <c:v>7.0068667293948E-5</c:v>
                </c:pt>
                <c:pt idx="3110" formatCode="0.00E+00">
                  <c:v>6.00588576805269E-5</c:v>
                </c:pt>
                <c:pt idx="3111" formatCode="0.00E+00">
                  <c:v>4.00392384536846E-5</c:v>
                </c:pt>
                <c:pt idx="3112" formatCode="0.00E+00">
                  <c:v>3.00294288402634E-5</c:v>
                </c:pt>
                <c:pt idx="3113" formatCode="0.00E+00">
                  <c:v>3.00294288402634E-5</c:v>
                </c:pt>
                <c:pt idx="3114" formatCode="0.00E+00">
                  <c:v>4.00392384536846E-5</c:v>
                </c:pt>
                <c:pt idx="3115" formatCode="0.00E+00">
                  <c:v>2.00196192268423E-5</c:v>
                </c:pt>
                <c:pt idx="3116" formatCode="0.00E+00">
                  <c:v>9.00882865207903E-5</c:v>
                </c:pt>
                <c:pt idx="3117" formatCode="0.00E+00">
                  <c:v>2.00196192268423E-5</c:v>
                </c:pt>
                <c:pt idx="3118" formatCode="0.00E+00">
                  <c:v>8.00784769073692E-5</c:v>
                </c:pt>
                <c:pt idx="3119" formatCode="0.00E+00">
                  <c:v>2.00196192268423E-5</c:v>
                </c:pt>
                <c:pt idx="3120" formatCode="0.00E+00">
                  <c:v>4.00392384536846E-5</c:v>
                </c:pt>
                <c:pt idx="3121" formatCode="0.00E+00">
                  <c:v>2.00196192268423E-5</c:v>
                </c:pt>
                <c:pt idx="3122" formatCode="0.00E+00">
                  <c:v>2.00196192268423E-5</c:v>
                </c:pt>
                <c:pt idx="3123" formatCode="0.00E+00">
                  <c:v>3.00294288402634E-5</c:v>
                </c:pt>
                <c:pt idx="3124" formatCode="0.00E+00">
                  <c:v>6.00588576805269E-5</c:v>
                </c:pt>
                <c:pt idx="3125" formatCode="0.00E+00">
                  <c:v>4.00392384536846E-5</c:v>
                </c:pt>
                <c:pt idx="3126" formatCode="0.00E+00">
                  <c:v>5.00490480671057E-5</c:v>
                </c:pt>
                <c:pt idx="3127" formatCode="0.00E+00">
                  <c:v>7.0068667293948E-5</c:v>
                </c:pt>
                <c:pt idx="3128" formatCode="0.00E+00">
                  <c:v>3.00294288402634E-5</c:v>
                </c:pt>
                <c:pt idx="3129" formatCode="0.00E+00">
                  <c:v>5.00490480671057E-5</c:v>
                </c:pt>
                <c:pt idx="3130" formatCode="0.00E+00">
                  <c:v>3.00294288402634E-5</c:v>
                </c:pt>
                <c:pt idx="3131" formatCode="0.00E+00">
                  <c:v>5.00490480671057E-5</c:v>
                </c:pt>
                <c:pt idx="3132" formatCode="0.00E+00">
                  <c:v>4.00392384536846E-5</c:v>
                </c:pt>
                <c:pt idx="3133" formatCode="0.00E+00">
                  <c:v>6.00588576805269E-5</c:v>
                </c:pt>
                <c:pt idx="3134" formatCode="0.00E+00">
                  <c:v>6.00588576805269E-5</c:v>
                </c:pt>
                <c:pt idx="3135" formatCode="0.00E+00">
                  <c:v>5.00490480671057E-5</c:v>
                </c:pt>
                <c:pt idx="3136" formatCode="0.00E+00">
                  <c:v>6.00588576805269E-5</c:v>
                </c:pt>
                <c:pt idx="3137" formatCode="0.00E+00">
                  <c:v>6.00588576805269E-5</c:v>
                </c:pt>
                <c:pt idx="3138" formatCode="0.00E+00">
                  <c:v>5.00490480671057E-5</c:v>
                </c:pt>
                <c:pt idx="3139" formatCode="0.00E+00">
                  <c:v>6.00588576805269E-5</c:v>
                </c:pt>
                <c:pt idx="3140" formatCode="0.00E+00">
                  <c:v>6.00588576805269E-5</c:v>
                </c:pt>
                <c:pt idx="3141" formatCode="0.00E+00">
                  <c:v>5.00490480671057E-5</c:v>
                </c:pt>
                <c:pt idx="3142" formatCode="0.00E+00">
                  <c:v>6.00588576805269E-5</c:v>
                </c:pt>
                <c:pt idx="3143" formatCode="0.00E+00">
                  <c:v>5.00490480671057E-5</c:v>
                </c:pt>
                <c:pt idx="3144" formatCode="0.00E+00">
                  <c:v>5.00490480671057E-5</c:v>
                </c:pt>
                <c:pt idx="3145" formatCode="0.00E+00">
                  <c:v>3.00294288402634E-5</c:v>
                </c:pt>
                <c:pt idx="3146" formatCode="0.00E+00">
                  <c:v>6.00588576805269E-5</c:v>
                </c:pt>
                <c:pt idx="3147" formatCode="0.00E+00">
                  <c:v>1.00098096134211E-5</c:v>
                </c:pt>
                <c:pt idx="3148" formatCode="0.00E+00">
                  <c:v>1.00098096134211E-5</c:v>
                </c:pt>
                <c:pt idx="3149" formatCode="0.00E+00">
                  <c:v>3.00294288402634E-5</c:v>
                </c:pt>
                <c:pt idx="3150" formatCode="0.00E+00">
                  <c:v>4.00392384536846E-5</c:v>
                </c:pt>
                <c:pt idx="3151" formatCode="0.00E+00">
                  <c:v>7.0068667293948E-5</c:v>
                </c:pt>
                <c:pt idx="3152" formatCode="0.00E+00">
                  <c:v>5.00490480671057E-5</c:v>
                </c:pt>
                <c:pt idx="3153" formatCode="0.00E+00">
                  <c:v>1.00098096134211E-5</c:v>
                </c:pt>
                <c:pt idx="3154" formatCode="0.00E+00">
                  <c:v>5.00490480671057E-5</c:v>
                </c:pt>
                <c:pt idx="3155" formatCode="0.00E+00">
                  <c:v>3.00294288402634E-5</c:v>
                </c:pt>
                <c:pt idx="3156" formatCode="0.00E+00">
                  <c:v>3.00294288402634E-5</c:v>
                </c:pt>
                <c:pt idx="3157" formatCode="0.00E+00">
                  <c:v>5.00490480671057E-5</c:v>
                </c:pt>
                <c:pt idx="3158" formatCode="0.00E+00">
                  <c:v>6.00588576805269E-5</c:v>
                </c:pt>
                <c:pt idx="3159" formatCode="0.00E+00">
                  <c:v>7.0068667293948E-5</c:v>
                </c:pt>
                <c:pt idx="3160" formatCode="0.00E+00">
                  <c:v>4.00392384536846E-5</c:v>
                </c:pt>
                <c:pt idx="3161" formatCode="0.00E+00">
                  <c:v>7.0068667293948E-5</c:v>
                </c:pt>
                <c:pt idx="3162" formatCode="0.00E+00">
                  <c:v>4.00392384536846E-5</c:v>
                </c:pt>
                <c:pt idx="3163" formatCode="0.00E+00">
                  <c:v>4.00392384536846E-5</c:v>
                </c:pt>
                <c:pt idx="3164" formatCode="0.00E+00">
                  <c:v>1.00098096134211E-5</c:v>
                </c:pt>
                <c:pt idx="3165" formatCode="0.00E+00">
                  <c:v>3.00294288402634E-5</c:v>
                </c:pt>
                <c:pt idx="3166" formatCode="0.00E+00">
                  <c:v>2.00196192268423E-5</c:v>
                </c:pt>
                <c:pt idx="3167" formatCode="0.00E+00">
                  <c:v>3.00294288402634E-5</c:v>
                </c:pt>
                <c:pt idx="3168" formatCode="0.00E+00">
                  <c:v>1.00098096134211E-5</c:v>
                </c:pt>
                <c:pt idx="3169" formatCode="0.00E+00">
                  <c:v>7.0068667293948E-5</c:v>
                </c:pt>
                <c:pt idx="3170" formatCode="0.00E+00">
                  <c:v>7.0068667293948E-5</c:v>
                </c:pt>
                <c:pt idx="3171" formatCode="0.00E+00">
                  <c:v>1.00098096134211E-5</c:v>
                </c:pt>
                <c:pt idx="3172" formatCode="0.00E+00">
                  <c:v>4.00392384536846E-5</c:v>
                </c:pt>
                <c:pt idx="3173" formatCode="0.00E+00">
                  <c:v>3.00294288402634E-5</c:v>
                </c:pt>
                <c:pt idx="3174" formatCode="0.00E+00">
                  <c:v>3.00294288402634E-5</c:v>
                </c:pt>
                <c:pt idx="3175" formatCode="0.00E+00">
                  <c:v>4.00392384536846E-5</c:v>
                </c:pt>
                <c:pt idx="3176" formatCode="0.00E+00">
                  <c:v>4.00392384536846E-5</c:v>
                </c:pt>
                <c:pt idx="3177" formatCode="0.00E+00">
                  <c:v>6.00588576805269E-5</c:v>
                </c:pt>
                <c:pt idx="3178" formatCode="0.00E+00">
                  <c:v>8.00784769073692E-5</c:v>
                </c:pt>
                <c:pt idx="3179" formatCode="0.00E+00">
                  <c:v>5.00490480671057E-5</c:v>
                </c:pt>
                <c:pt idx="3180" formatCode="0.00E+00">
                  <c:v>4.00392384536846E-5</c:v>
                </c:pt>
                <c:pt idx="3181" formatCode="0.00E+00">
                  <c:v>5.00490480671057E-5</c:v>
                </c:pt>
                <c:pt idx="3182" formatCode="0.00E+00">
                  <c:v>1.00098096134211E-5</c:v>
                </c:pt>
                <c:pt idx="3183" formatCode="0.00E+00">
                  <c:v>2.00196192268423E-5</c:v>
                </c:pt>
                <c:pt idx="3184" formatCode="0.00E+00">
                  <c:v>3.00294288402634E-5</c:v>
                </c:pt>
                <c:pt idx="3185" formatCode="0.00E+00">
                  <c:v>4.00392384536846E-5</c:v>
                </c:pt>
                <c:pt idx="3186" formatCode="0.00E+00">
                  <c:v>2.00196192268423E-5</c:v>
                </c:pt>
                <c:pt idx="3187" formatCode="0.00E+00">
                  <c:v>6.00588576805269E-5</c:v>
                </c:pt>
                <c:pt idx="3188" formatCode="0.00E+00">
                  <c:v>2.00196192268423E-5</c:v>
                </c:pt>
                <c:pt idx="3189" formatCode="0.00E+00">
                  <c:v>3.00294288402634E-5</c:v>
                </c:pt>
                <c:pt idx="3190" formatCode="0.00E+00">
                  <c:v>5.00490480671057E-5</c:v>
                </c:pt>
                <c:pt idx="3191" formatCode="0.00E+00">
                  <c:v>5.00490480671057E-5</c:v>
                </c:pt>
                <c:pt idx="3192" formatCode="0.00E+00">
                  <c:v>4.00392384536846E-5</c:v>
                </c:pt>
                <c:pt idx="3193" formatCode="0.00E+00">
                  <c:v>1.00098096134211E-5</c:v>
                </c:pt>
                <c:pt idx="3194" formatCode="0.00E+00">
                  <c:v>3.00294288402634E-5</c:v>
                </c:pt>
                <c:pt idx="3195" formatCode="0.00E+00">
                  <c:v>8.00784769073692E-5</c:v>
                </c:pt>
                <c:pt idx="3196" formatCode="0.00E+00">
                  <c:v>4.00392384536846E-5</c:v>
                </c:pt>
                <c:pt idx="3197" formatCode="0.00E+00">
                  <c:v>3.00294288402634E-5</c:v>
                </c:pt>
                <c:pt idx="3198" formatCode="0.00E+00">
                  <c:v>6.00588576805269E-5</c:v>
                </c:pt>
                <c:pt idx="3199" formatCode="0.00E+00">
                  <c:v>4.00392384536846E-5</c:v>
                </c:pt>
                <c:pt idx="3200" formatCode="0.00E+00">
                  <c:v>6.00588576805269E-5</c:v>
                </c:pt>
                <c:pt idx="3201" formatCode="0.00E+00">
                  <c:v>6.00588576805269E-5</c:v>
                </c:pt>
                <c:pt idx="3202" formatCode="0.00E+00">
                  <c:v>6.00588576805269E-5</c:v>
                </c:pt>
                <c:pt idx="3203" formatCode="0.00E+00">
                  <c:v>3.00294288402634E-5</c:v>
                </c:pt>
                <c:pt idx="3204" formatCode="0.00E+00">
                  <c:v>4.00392384536846E-5</c:v>
                </c:pt>
                <c:pt idx="3205" formatCode="0.00E+00">
                  <c:v>4.00392384536846E-5</c:v>
                </c:pt>
                <c:pt idx="3206" formatCode="0.00E+00">
                  <c:v>4.00392384536846E-5</c:v>
                </c:pt>
                <c:pt idx="3207" formatCode="0.00E+00">
                  <c:v>4.00392384536846E-5</c:v>
                </c:pt>
                <c:pt idx="3208" formatCode="0.00E+00">
                  <c:v>3.00294288402634E-5</c:v>
                </c:pt>
                <c:pt idx="3209" formatCode="0.00E+00">
                  <c:v>6.00588576805269E-5</c:v>
                </c:pt>
                <c:pt idx="3210" formatCode="0.00E+00">
                  <c:v>7.0068667293948E-5</c:v>
                </c:pt>
                <c:pt idx="3211" formatCode="0.00E+00">
                  <c:v>2.00196192268423E-5</c:v>
                </c:pt>
                <c:pt idx="3212" formatCode="0.00E+00">
                  <c:v>5.00490480671057E-5</c:v>
                </c:pt>
                <c:pt idx="3213" formatCode="0.00E+00">
                  <c:v>4.00392384536846E-5</c:v>
                </c:pt>
                <c:pt idx="3214" formatCode="0.00E+00">
                  <c:v>1.00098096134211E-5</c:v>
                </c:pt>
                <c:pt idx="3215" formatCode="0.00E+00">
                  <c:v>6.00588576805269E-5</c:v>
                </c:pt>
                <c:pt idx="3216" formatCode="0.00E+00">
                  <c:v>6.00588576805269E-5</c:v>
                </c:pt>
                <c:pt idx="3217" formatCode="0.00E+00">
                  <c:v>5.00490480671057E-5</c:v>
                </c:pt>
                <c:pt idx="3218" formatCode="0.00E+00">
                  <c:v>2.00196192268423E-5</c:v>
                </c:pt>
                <c:pt idx="3219" formatCode="0.00E+00">
                  <c:v>3.00294288402634E-5</c:v>
                </c:pt>
                <c:pt idx="3220" formatCode="0.00E+00">
                  <c:v>5.00490480671057E-5</c:v>
                </c:pt>
                <c:pt idx="3221" formatCode="0.00E+00">
                  <c:v>4.00392384536846E-5</c:v>
                </c:pt>
                <c:pt idx="3222" formatCode="0.00E+00">
                  <c:v>4.00392384536846E-5</c:v>
                </c:pt>
                <c:pt idx="3223" formatCode="0.00E+00">
                  <c:v>1.00098096134211E-5</c:v>
                </c:pt>
                <c:pt idx="3224" formatCode="0.00E+00">
                  <c:v>3.00294288402634E-5</c:v>
                </c:pt>
                <c:pt idx="3225" formatCode="0.00E+00">
                  <c:v>6.00588576805269E-5</c:v>
                </c:pt>
                <c:pt idx="3226" formatCode="0.00E+00">
                  <c:v>2.00196192268423E-5</c:v>
                </c:pt>
                <c:pt idx="3227" formatCode="0.00E+00">
                  <c:v>4.00392384536846E-5</c:v>
                </c:pt>
                <c:pt idx="3228" formatCode="0.00E+00">
                  <c:v>1.00098096134211E-5</c:v>
                </c:pt>
                <c:pt idx="3229" formatCode="0.00E+00">
                  <c:v>5.00490480671057E-5</c:v>
                </c:pt>
                <c:pt idx="3230" formatCode="0.00E+00">
                  <c:v>1.00098096134211E-5</c:v>
                </c:pt>
                <c:pt idx="3231" formatCode="0.00E+00">
                  <c:v>3.00294288402634E-5</c:v>
                </c:pt>
                <c:pt idx="3232" formatCode="0.00E+00">
                  <c:v>4.00392384536846E-5</c:v>
                </c:pt>
                <c:pt idx="3233" formatCode="0.00E+00">
                  <c:v>4.00392384536846E-5</c:v>
                </c:pt>
                <c:pt idx="3234" formatCode="0.00E+00">
                  <c:v>6.00588576805269E-5</c:v>
                </c:pt>
                <c:pt idx="3235" formatCode="0.00E+00">
                  <c:v>7.0068667293948E-5</c:v>
                </c:pt>
                <c:pt idx="3236" formatCode="0.00E+00">
                  <c:v>1.00098096134211E-5</c:v>
                </c:pt>
                <c:pt idx="3237" formatCode="0.00E+00">
                  <c:v>1.00098096134211E-5</c:v>
                </c:pt>
                <c:pt idx="3238" formatCode="0.00E+00">
                  <c:v>8.00784769073692E-5</c:v>
                </c:pt>
                <c:pt idx="3239" formatCode="0.00E+00">
                  <c:v>8.00784769073692E-5</c:v>
                </c:pt>
                <c:pt idx="3240" formatCode="0.00E+00">
                  <c:v>2.00196192268423E-5</c:v>
                </c:pt>
                <c:pt idx="3241" formatCode="0.00E+00">
                  <c:v>6.00588576805269E-5</c:v>
                </c:pt>
                <c:pt idx="3242" formatCode="0.00E+00">
                  <c:v>3.00294288402634E-5</c:v>
                </c:pt>
                <c:pt idx="3243" formatCode="0.00E+00">
                  <c:v>4.00392384536846E-5</c:v>
                </c:pt>
                <c:pt idx="3244" formatCode="0.00E+00">
                  <c:v>3.00294288402634E-5</c:v>
                </c:pt>
                <c:pt idx="3245" formatCode="0.00E+00">
                  <c:v>3.00294288402634E-5</c:v>
                </c:pt>
                <c:pt idx="3246" formatCode="0.00E+00">
                  <c:v>5.00490480671057E-5</c:v>
                </c:pt>
                <c:pt idx="3247" formatCode="0.00E+00">
                  <c:v>3.00294288402634E-5</c:v>
                </c:pt>
                <c:pt idx="3248" formatCode="0.00E+00">
                  <c:v>1.00098096134211E-5</c:v>
                </c:pt>
                <c:pt idx="3249" formatCode="0.00E+00">
                  <c:v>6.00588576805269E-5</c:v>
                </c:pt>
                <c:pt idx="3250" formatCode="0.00E+00">
                  <c:v>5.00490480671057E-5</c:v>
                </c:pt>
                <c:pt idx="3251" formatCode="0.00E+00">
                  <c:v>3.00294288402634E-5</c:v>
                </c:pt>
                <c:pt idx="3252" formatCode="0.00E+00">
                  <c:v>4.00392384536846E-5</c:v>
                </c:pt>
                <c:pt idx="3253" formatCode="0.00E+00">
                  <c:v>3.00294288402634E-5</c:v>
                </c:pt>
                <c:pt idx="3254" formatCode="0.00E+00">
                  <c:v>6.00588576805269E-5</c:v>
                </c:pt>
                <c:pt idx="3255" formatCode="0.00E+00">
                  <c:v>3.00294288402634E-5</c:v>
                </c:pt>
                <c:pt idx="3256" formatCode="0.00E+00">
                  <c:v>7.0068667293948E-5</c:v>
                </c:pt>
                <c:pt idx="3257" formatCode="0.00E+00">
                  <c:v>2.00196192268423E-5</c:v>
                </c:pt>
                <c:pt idx="3258" formatCode="0.00E+00">
                  <c:v>6.00588576805269E-5</c:v>
                </c:pt>
                <c:pt idx="3259" formatCode="0.00E+00">
                  <c:v>4.00392384536846E-5</c:v>
                </c:pt>
                <c:pt idx="3260" formatCode="0.00E+00">
                  <c:v>3.00294288402634E-5</c:v>
                </c:pt>
                <c:pt idx="3261" formatCode="0.00E+00">
                  <c:v>3.00294288402634E-5</c:v>
                </c:pt>
                <c:pt idx="3262" formatCode="0.00E+00">
                  <c:v>3.00294288402634E-5</c:v>
                </c:pt>
                <c:pt idx="3263" formatCode="0.00E+00">
                  <c:v>6.00588576805269E-5</c:v>
                </c:pt>
                <c:pt idx="3264" formatCode="0.00E+00">
                  <c:v>1.00098096134211E-5</c:v>
                </c:pt>
                <c:pt idx="3265" formatCode="0.00E+00">
                  <c:v>5.00490480671057E-5</c:v>
                </c:pt>
                <c:pt idx="3266" formatCode="0.00E+00">
                  <c:v>9.00882865207903E-5</c:v>
                </c:pt>
                <c:pt idx="3267" formatCode="0.00E+00">
                  <c:v>5.00490480671057E-5</c:v>
                </c:pt>
                <c:pt idx="3268" formatCode="0.00E+00">
                  <c:v>4.00392384536846E-5</c:v>
                </c:pt>
                <c:pt idx="3269" formatCode="0.00E+00">
                  <c:v>4.00392384536846E-5</c:v>
                </c:pt>
                <c:pt idx="3270" formatCode="0.00E+00">
                  <c:v>4.00392384536846E-5</c:v>
                </c:pt>
                <c:pt idx="3271" formatCode="0.00E+00">
                  <c:v>4.00392384536846E-5</c:v>
                </c:pt>
                <c:pt idx="3272" formatCode="0.00E+00">
                  <c:v>6.00588576805269E-5</c:v>
                </c:pt>
                <c:pt idx="3273" formatCode="0.00E+00">
                  <c:v>1.00098096134211E-5</c:v>
                </c:pt>
                <c:pt idx="3274" formatCode="0.00E+00">
                  <c:v>9.00882865207903E-5</c:v>
                </c:pt>
                <c:pt idx="3275" formatCode="0.00E+00">
                  <c:v>7.0068667293948E-5</c:v>
                </c:pt>
                <c:pt idx="3276" formatCode="0.00E+00">
                  <c:v>5.00490480671057E-5</c:v>
                </c:pt>
                <c:pt idx="3277" formatCode="0.00E+00">
                  <c:v>5.00490480671057E-5</c:v>
                </c:pt>
                <c:pt idx="3278" formatCode="0.00E+00">
                  <c:v>3.00294288402634E-5</c:v>
                </c:pt>
                <c:pt idx="3279" formatCode="0.00E+00">
                  <c:v>6.00588576805269E-5</c:v>
                </c:pt>
                <c:pt idx="3280" formatCode="0.00E+00">
                  <c:v>0.000100098096134211</c:v>
                </c:pt>
                <c:pt idx="3281" formatCode="0.00E+00">
                  <c:v>3.00294288402634E-5</c:v>
                </c:pt>
                <c:pt idx="3282" formatCode="0.00E+00">
                  <c:v>1.00098096134211E-5</c:v>
                </c:pt>
                <c:pt idx="3283" formatCode="0.00E+00">
                  <c:v>4.00392384536846E-5</c:v>
                </c:pt>
                <c:pt idx="3284" formatCode="0.00E+00">
                  <c:v>3.00294288402634E-5</c:v>
                </c:pt>
                <c:pt idx="3285" formatCode="0.00E+00">
                  <c:v>6.00588576805269E-5</c:v>
                </c:pt>
                <c:pt idx="3286" formatCode="0.00E+00">
                  <c:v>6.00588576805269E-5</c:v>
                </c:pt>
                <c:pt idx="3287" formatCode="0.00E+00">
                  <c:v>2.00196192268423E-5</c:v>
                </c:pt>
                <c:pt idx="3288" formatCode="0.00E+00">
                  <c:v>5.00490480671057E-5</c:v>
                </c:pt>
                <c:pt idx="3289" formatCode="0.00E+00">
                  <c:v>3.00294288402634E-5</c:v>
                </c:pt>
                <c:pt idx="3290" formatCode="0.00E+00">
                  <c:v>4.00392384536846E-5</c:v>
                </c:pt>
                <c:pt idx="3291" formatCode="0.00E+00">
                  <c:v>2.00196192268423E-5</c:v>
                </c:pt>
                <c:pt idx="3292" formatCode="0.00E+00">
                  <c:v>7.0068667293948E-5</c:v>
                </c:pt>
                <c:pt idx="3293" formatCode="0.00E+00">
                  <c:v>3.00294288402634E-5</c:v>
                </c:pt>
                <c:pt idx="3294" formatCode="0.00E+00">
                  <c:v>1.00098096134211E-5</c:v>
                </c:pt>
                <c:pt idx="3295" formatCode="0.00E+00">
                  <c:v>5.00490480671057E-5</c:v>
                </c:pt>
                <c:pt idx="3296" formatCode="0.00E+00">
                  <c:v>4.00392384536846E-5</c:v>
                </c:pt>
                <c:pt idx="3297" formatCode="0.00E+00">
                  <c:v>3.00294288402634E-5</c:v>
                </c:pt>
                <c:pt idx="3298" formatCode="0.00E+00">
                  <c:v>5.00490480671057E-5</c:v>
                </c:pt>
                <c:pt idx="3299" formatCode="0.00E+00">
                  <c:v>5.00490480671057E-5</c:v>
                </c:pt>
                <c:pt idx="3300" formatCode="0.00E+00">
                  <c:v>5.00490480671057E-5</c:v>
                </c:pt>
                <c:pt idx="3301" formatCode="0.00E+00">
                  <c:v>3.00294288402634E-5</c:v>
                </c:pt>
                <c:pt idx="3302" formatCode="0.00E+00">
                  <c:v>5.00490480671057E-5</c:v>
                </c:pt>
                <c:pt idx="3303" formatCode="0.00E+00">
                  <c:v>4.00392384536846E-5</c:v>
                </c:pt>
                <c:pt idx="3304" formatCode="0.00E+00">
                  <c:v>4.00392384536846E-5</c:v>
                </c:pt>
                <c:pt idx="3305" formatCode="0.00E+00">
                  <c:v>1.00098096134211E-5</c:v>
                </c:pt>
                <c:pt idx="3306" formatCode="0.00E+00">
                  <c:v>2.00196192268423E-5</c:v>
                </c:pt>
                <c:pt idx="3307" formatCode="0.00E+00">
                  <c:v>2.00196192268423E-5</c:v>
                </c:pt>
                <c:pt idx="3308" formatCode="0.00E+00">
                  <c:v>2.00196192268423E-5</c:v>
                </c:pt>
                <c:pt idx="3309" formatCode="0.00E+00">
                  <c:v>6.00588576805269E-5</c:v>
                </c:pt>
                <c:pt idx="3310" formatCode="0.00E+00">
                  <c:v>5.00490480671057E-5</c:v>
                </c:pt>
                <c:pt idx="3311" formatCode="0.00E+00">
                  <c:v>4.00392384536846E-5</c:v>
                </c:pt>
                <c:pt idx="3312" formatCode="0.00E+00">
                  <c:v>8.00784769073692E-5</c:v>
                </c:pt>
                <c:pt idx="3313" formatCode="0.00E+00">
                  <c:v>5.00490480671057E-5</c:v>
                </c:pt>
                <c:pt idx="3314" formatCode="0.00E+00">
                  <c:v>5.00490480671057E-5</c:v>
                </c:pt>
                <c:pt idx="3315" formatCode="0.00E+00">
                  <c:v>6.00588576805269E-5</c:v>
                </c:pt>
                <c:pt idx="3316" formatCode="0.00E+00">
                  <c:v>7.0068667293948E-5</c:v>
                </c:pt>
                <c:pt idx="3317" formatCode="0.00E+00">
                  <c:v>4.00392384536846E-5</c:v>
                </c:pt>
                <c:pt idx="3318" formatCode="0.00E+00">
                  <c:v>5.00490480671057E-5</c:v>
                </c:pt>
                <c:pt idx="3319" formatCode="0.00E+00">
                  <c:v>4.00392384536846E-5</c:v>
                </c:pt>
                <c:pt idx="3320" formatCode="0.00E+00">
                  <c:v>5.00490480671057E-5</c:v>
                </c:pt>
                <c:pt idx="3321" formatCode="0.00E+00">
                  <c:v>4.00392384536846E-5</c:v>
                </c:pt>
                <c:pt idx="3322" formatCode="0.00E+00">
                  <c:v>4.00392384536846E-5</c:v>
                </c:pt>
                <c:pt idx="3323" formatCode="0.00E+00">
                  <c:v>3.00294288402634E-5</c:v>
                </c:pt>
                <c:pt idx="3324" formatCode="0.00E+00">
                  <c:v>6.00588576805269E-5</c:v>
                </c:pt>
                <c:pt idx="3325" formatCode="0.00E+00">
                  <c:v>4.00392384536846E-5</c:v>
                </c:pt>
                <c:pt idx="3326" formatCode="0.00E+00">
                  <c:v>4.00392384536846E-5</c:v>
                </c:pt>
                <c:pt idx="3327" formatCode="0.00E+00">
                  <c:v>6.00588576805269E-5</c:v>
                </c:pt>
                <c:pt idx="3328" formatCode="0.00E+00">
                  <c:v>6.00588576805269E-5</c:v>
                </c:pt>
                <c:pt idx="3329" formatCode="0.00E+00">
                  <c:v>6.00588576805269E-5</c:v>
                </c:pt>
                <c:pt idx="3330" formatCode="0.00E+00">
                  <c:v>5.00490480671057E-5</c:v>
                </c:pt>
                <c:pt idx="3331" formatCode="0.00E+00">
                  <c:v>3.00294288402634E-5</c:v>
                </c:pt>
                <c:pt idx="3332" formatCode="0.00E+00">
                  <c:v>5.00490480671057E-5</c:v>
                </c:pt>
                <c:pt idx="3333" formatCode="0.00E+00">
                  <c:v>5.00490480671057E-5</c:v>
                </c:pt>
                <c:pt idx="3334" formatCode="0.00E+00">
                  <c:v>3.00294288402634E-5</c:v>
                </c:pt>
                <c:pt idx="3335" formatCode="0.00E+00">
                  <c:v>6.00588576805269E-5</c:v>
                </c:pt>
                <c:pt idx="3336" formatCode="0.00E+00">
                  <c:v>4.00392384536846E-5</c:v>
                </c:pt>
                <c:pt idx="3337" formatCode="0.00E+00">
                  <c:v>7.0068667293948E-5</c:v>
                </c:pt>
                <c:pt idx="3338" formatCode="0.00E+00">
                  <c:v>2.00196192268423E-5</c:v>
                </c:pt>
                <c:pt idx="3339" formatCode="0.00E+00">
                  <c:v>2.00196192268423E-5</c:v>
                </c:pt>
                <c:pt idx="3340" formatCode="0.00E+00">
                  <c:v>2.00196192268423E-5</c:v>
                </c:pt>
                <c:pt idx="3341" formatCode="0.00E+00">
                  <c:v>6.00588576805269E-5</c:v>
                </c:pt>
                <c:pt idx="3342" formatCode="0.00E+00">
                  <c:v>5.00490480671057E-5</c:v>
                </c:pt>
                <c:pt idx="3343" formatCode="0.00E+00">
                  <c:v>2.00196192268423E-5</c:v>
                </c:pt>
                <c:pt idx="3344" formatCode="0.00E+00">
                  <c:v>6.00588576805269E-5</c:v>
                </c:pt>
                <c:pt idx="3345" formatCode="0.00E+00">
                  <c:v>2.00196192268423E-5</c:v>
                </c:pt>
                <c:pt idx="3346" formatCode="0.00E+00">
                  <c:v>6.00588576805269E-5</c:v>
                </c:pt>
                <c:pt idx="3347" formatCode="0.00E+00">
                  <c:v>4.00392384536846E-5</c:v>
                </c:pt>
                <c:pt idx="3348" formatCode="0.00E+00">
                  <c:v>2.00196192268423E-5</c:v>
                </c:pt>
                <c:pt idx="3349" formatCode="0.00E+00">
                  <c:v>5.00490480671057E-5</c:v>
                </c:pt>
                <c:pt idx="3350" formatCode="0.00E+00">
                  <c:v>4.00392384536846E-5</c:v>
                </c:pt>
                <c:pt idx="3351" formatCode="0.00E+00">
                  <c:v>4.00392384536846E-5</c:v>
                </c:pt>
                <c:pt idx="3352" formatCode="0.00E+00">
                  <c:v>6.00588576805269E-5</c:v>
                </c:pt>
                <c:pt idx="3353" formatCode="0.00E+00">
                  <c:v>1.00098096134211E-5</c:v>
                </c:pt>
                <c:pt idx="3354" formatCode="0.00E+00">
                  <c:v>6.00588576805269E-5</c:v>
                </c:pt>
                <c:pt idx="3355" formatCode="0.00E+00">
                  <c:v>5.00490480671057E-5</c:v>
                </c:pt>
                <c:pt idx="3356" formatCode="0.00E+00">
                  <c:v>3.00294288402634E-5</c:v>
                </c:pt>
                <c:pt idx="3357" formatCode="0.00E+00">
                  <c:v>6.00588576805269E-5</c:v>
                </c:pt>
                <c:pt idx="3358" formatCode="0.00E+00">
                  <c:v>4.00392384536846E-5</c:v>
                </c:pt>
                <c:pt idx="3359" formatCode="0.00E+00">
                  <c:v>4.00392384536846E-5</c:v>
                </c:pt>
                <c:pt idx="3360" formatCode="0.00E+00">
                  <c:v>4.00392384536846E-5</c:v>
                </c:pt>
                <c:pt idx="3361" formatCode="0.00E+00">
                  <c:v>5.00490480671057E-5</c:v>
                </c:pt>
                <c:pt idx="3362" formatCode="0.00E+00">
                  <c:v>7.0068667293948E-5</c:v>
                </c:pt>
                <c:pt idx="3363" formatCode="0.00E+00">
                  <c:v>5.00490480671057E-5</c:v>
                </c:pt>
                <c:pt idx="3364" formatCode="0.00E+00">
                  <c:v>5.00490480671057E-5</c:v>
                </c:pt>
                <c:pt idx="3365" formatCode="0.00E+00">
                  <c:v>2.00196192268423E-5</c:v>
                </c:pt>
                <c:pt idx="3366" formatCode="0.00E+00">
                  <c:v>1.00098096134211E-5</c:v>
                </c:pt>
                <c:pt idx="3367" formatCode="0.00E+00">
                  <c:v>3.00294288402634E-5</c:v>
                </c:pt>
                <c:pt idx="3368" formatCode="0.00E+00">
                  <c:v>4.00392384536846E-5</c:v>
                </c:pt>
                <c:pt idx="3369" formatCode="0.00E+00">
                  <c:v>2.00196192268423E-5</c:v>
                </c:pt>
                <c:pt idx="3370" formatCode="0.00E+00">
                  <c:v>2.00196192268423E-5</c:v>
                </c:pt>
                <c:pt idx="3371" formatCode="0.00E+00">
                  <c:v>5.00490480671057E-5</c:v>
                </c:pt>
                <c:pt idx="3372" formatCode="0.00E+00">
                  <c:v>3.00294288402634E-5</c:v>
                </c:pt>
                <c:pt idx="3373" formatCode="0.00E+00">
                  <c:v>0.000100098096134211</c:v>
                </c:pt>
                <c:pt idx="3374" formatCode="0.00E+00">
                  <c:v>6.00588576805269E-5</c:v>
                </c:pt>
                <c:pt idx="3375" formatCode="0.00E+00">
                  <c:v>3.00294288402634E-5</c:v>
                </c:pt>
                <c:pt idx="3376" formatCode="0.00E+00">
                  <c:v>3.00294288402634E-5</c:v>
                </c:pt>
                <c:pt idx="3377" formatCode="0.00E+00">
                  <c:v>5.00490480671057E-5</c:v>
                </c:pt>
                <c:pt idx="3378" formatCode="0.00E+00">
                  <c:v>4.00392384536846E-5</c:v>
                </c:pt>
                <c:pt idx="3379" formatCode="0.00E+00">
                  <c:v>4.00392384536846E-5</c:v>
                </c:pt>
                <c:pt idx="3380" formatCode="0.00E+00">
                  <c:v>5.00490480671057E-5</c:v>
                </c:pt>
                <c:pt idx="3381" formatCode="0.00E+00">
                  <c:v>6.00588576805269E-5</c:v>
                </c:pt>
                <c:pt idx="3382" formatCode="0.00E+00">
                  <c:v>6.00588576805269E-5</c:v>
                </c:pt>
                <c:pt idx="3383" formatCode="0.00E+00">
                  <c:v>1.00098096134211E-5</c:v>
                </c:pt>
                <c:pt idx="3384" formatCode="0.00E+00">
                  <c:v>2.00196192268423E-5</c:v>
                </c:pt>
                <c:pt idx="3385" formatCode="0.00E+00">
                  <c:v>2.00196192268423E-5</c:v>
                </c:pt>
                <c:pt idx="3386" formatCode="0.00E+00">
                  <c:v>2.00196192268423E-5</c:v>
                </c:pt>
                <c:pt idx="3387" formatCode="0.00E+00">
                  <c:v>1.00098096134211E-5</c:v>
                </c:pt>
                <c:pt idx="3388" formatCode="0.00E+00">
                  <c:v>3.00294288402634E-5</c:v>
                </c:pt>
                <c:pt idx="3389" formatCode="0.00E+00">
                  <c:v>4.00392384536846E-5</c:v>
                </c:pt>
                <c:pt idx="3390" formatCode="0.00E+00">
                  <c:v>4.00392384536846E-5</c:v>
                </c:pt>
                <c:pt idx="3391" formatCode="0.00E+00">
                  <c:v>4.00392384536846E-5</c:v>
                </c:pt>
                <c:pt idx="3392" formatCode="0.00E+00">
                  <c:v>4.00392384536846E-5</c:v>
                </c:pt>
                <c:pt idx="3393" formatCode="0.00E+00">
                  <c:v>2.00196192268423E-5</c:v>
                </c:pt>
                <c:pt idx="3394" formatCode="0.00E+00">
                  <c:v>6.00588576805269E-5</c:v>
                </c:pt>
                <c:pt idx="3395" formatCode="0.00E+00">
                  <c:v>3.00294288402634E-5</c:v>
                </c:pt>
                <c:pt idx="3396" formatCode="0.00E+00">
                  <c:v>2.00196192268423E-5</c:v>
                </c:pt>
                <c:pt idx="3397" formatCode="0.00E+00">
                  <c:v>5.00490480671057E-5</c:v>
                </c:pt>
                <c:pt idx="3398" formatCode="0.00E+00">
                  <c:v>1.00098096134211E-5</c:v>
                </c:pt>
                <c:pt idx="3399" formatCode="0.00E+00">
                  <c:v>1.00098096134211E-5</c:v>
                </c:pt>
                <c:pt idx="3400" formatCode="0.00E+00">
                  <c:v>3.00294288402634E-5</c:v>
                </c:pt>
                <c:pt idx="3401" formatCode="0.00E+00">
                  <c:v>6.00588576805269E-5</c:v>
                </c:pt>
                <c:pt idx="3402" formatCode="0.00E+00">
                  <c:v>6.00588576805269E-5</c:v>
                </c:pt>
                <c:pt idx="3403" formatCode="0.00E+00">
                  <c:v>7.0068667293948E-5</c:v>
                </c:pt>
                <c:pt idx="3404" formatCode="0.00E+00">
                  <c:v>4.00392384536846E-5</c:v>
                </c:pt>
                <c:pt idx="3405" formatCode="0.00E+00">
                  <c:v>1.00098096134211E-5</c:v>
                </c:pt>
                <c:pt idx="3406" formatCode="0.00E+00">
                  <c:v>2.00196192268423E-5</c:v>
                </c:pt>
                <c:pt idx="3407" formatCode="0.00E+00">
                  <c:v>5.00490480671057E-5</c:v>
                </c:pt>
                <c:pt idx="3408" formatCode="0.00E+00">
                  <c:v>2.00196192268423E-5</c:v>
                </c:pt>
                <c:pt idx="3409" formatCode="0.00E+00">
                  <c:v>6.00588576805269E-5</c:v>
                </c:pt>
                <c:pt idx="3410" formatCode="0.00E+00">
                  <c:v>4.00392384536846E-5</c:v>
                </c:pt>
                <c:pt idx="3411" formatCode="0.00E+00">
                  <c:v>5.00490480671057E-5</c:v>
                </c:pt>
                <c:pt idx="3412" formatCode="0.00E+00">
                  <c:v>6.00588576805269E-5</c:v>
                </c:pt>
                <c:pt idx="3413" formatCode="0.00E+00">
                  <c:v>1.00098096134211E-5</c:v>
                </c:pt>
                <c:pt idx="3414" formatCode="0.00E+00">
                  <c:v>4.00392384536846E-5</c:v>
                </c:pt>
                <c:pt idx="3415" formatCode="0.00E+00">
                  <c:v>1.00098096134211E-5</c:v>
                </c:pt>
                <c:pt idx="3416" formatCode="0.00E+00">
                  <c:v>2.00196192268423E-5</c:v>
                </c:pt>
                <c:pt idx="3417" formatCode="0.00E+00">
                  <c:v>1.00098096134211E-5</c:v>
                </c:pt>
                <c:pt idx="3418" formatCode="0.00E+00">
                  <c:v>4.00392384536846E-5</c:v>
                </c:pt>
                <c:pt idx="3419" formatCode="0.00E+00">
                  <c:v>5.00490480671057E-5</c:v>
                </c:pt>
                <c:pt idx="3420" formatCode="0.00E+00">
                  <c:v>3.00294288402634E-5</c:v>
                </c:pt>
                <c:pt idx="3421" formatCode="0.00E+00">
                  <c:v>3.00294288402634E-5</c:v>
                </c:pt>
                <c:pt idx="3422" formatCode="0.00E+00">
                  <c:v>2.00196192268423E-5</c:v>
                </c:pt>
                <c:pt idx="3423" formatCode="0.00E+00">
                  <c:v>1.00098096134211E-5</c:v>
                </c:pt>
                <c:pt idx="3424" formatCode="0.00E+00">
                  <c:v>1.00098096134211E-5</c:v>
                </c:pt>
                <c:pt idx="3425" formatCode="0.00E+00">
                  <c:v>5.00490480671057E-5</c:v>
                </c:pt>
                <c:pt idx="3426" formatCode="0.00E+00">
                  <c:v>1.00098096134211E-5</c:v>
                </c:pt>
                <c:pt idx="3427" formatCode="0.00E+00">
                  <c:v>5.00490480671057E-5</c:v>
                </c:pt>
                <c:pt idx="3428" formatCode="0.00E+00">
                  <c:v>4.00392384536846E-5</c:v>
                </c:pt>
                <c:pt idx="3429" formatCode="0.00E+00">
                  <c:v>1.00098096134211E-5</c:v>
                </c:pt>
                <c:pt idx="3430" formatCode="0.00E+00">
                  <c:v>4.00392384536846E-5</c:v>
                </c:pt>
                <c:pt idx="3431" formatCode="0.00E+00">
                  <c:v>6.00588576805269E-5</c:v>
                </c:pt>
                <c:pt idx="3432" formatCode="0.00E+00">
                  <c:v>4.00392384536846E-5</c:v>
                </c:pt>
                <c:pt idx="3433" formatCode="0.00E+00">
                  <c:v>1.00098096134211E-5</c:v>
                </c:pt>
                <c:pt idx="3434" formatCode="0.00E+00">
                  <c:v>5.00490480671057E-5</c:v>
                </c:pt>
                <c:pt idx="3435" formatCode="0.00E+00">
                  <c:v>1.00098096134211E-5</c:v>
                </c:pt>
                <c:pt idx="3436" formatCode="0.00E+00">
                  <c:v>6.00588576805269E-5</c:v>
                </c:pt>
                <c:pt idx="3437" formatCode="0.00E+00">
                  <c:v>4.00392384536846E-5</c:v>
                </c:pt>
                <c:pt idx="3438" formatCode="0.00E+00">
                  <c:v>4.00392384536846E-5</c:v>
                </c:pt>
                <c:pt idx="3439" formatCode="0.00E+00">
                  <c:v>3.00294288402634E-5</c:v>
                </c:pt>
                <c:pt idx="3440" formatCode="0.00E+00">
                  <c:v>2.00196192268423E-5</c:v>
                </c:pt>
                <c:pt idx="3441" formatCode="0.00E+00">
                  <c:v>3.00294288402634E-5</c:v>
                </c:pt>
                <c:pt idx="3442" formatCode="0.00E+00">
                  <c:v>1.00098096134211E-5</c:v>
                </c:pt>
                <c:pt idx="3443" formatCode="0.00E+00">
                  <c:v>3.00294288402634E-5</c:v>
                </c:pt>
                <c:pt idx="3444" formatCode="0.00E+00">
                  <c:v>3.00294288402634E-5</c:v>
                </c:pt>
                <c:pt idx="3445" formatCode="0.00E+00">
                  <c:v>6.00588576805269E-5</c:v>
                </c:pt>
                <c:pt idx="3446" formatCode="0.00E+00">
                  <c:v>3.00294288402634E-5</c:v>
                </c:pt>
                <c:pt idx="3447" formatCode="0.00E+00">
                  <c:v>6.00588576805269E-5</c:v>
                </c:pt>
                <c:pt idx="3448" formatCode="0.00E+00">
                  <c:v>3.00294288402634E-5</c:v>
                </c:pt>
                <c:pt idx="3449" formatCode="0.00E+00">
                  <c:v>3.00294288402634E-5</c:v>
                </c:pt>
                <c:pt idx="3450" formatCode="0.00E+00">
                  <c:v>1.00098096134211E-5</c:v>
                </c:pt>
                <c:pt idx="3451" formatCode="0.00E+00">
                  <c:v>5.00490480671057E-5</c:v>
                </c:pt>
                <c:pt idx="3452" formatCode="0.00E+00">
                  <c:v>1.00098096134211E-5</c:v>
                </c:pt>
                <c:pt idx="3453" formatCode="0.00E+00">
                  <c:v>4.00392384536846E-5</c:v>
                </c:pt>
                <c:pt idx="3454" formatCode="0.00E+00">
                  <c:v>5.00490480671057E-5</c:v>
                </c:pt>
                <c:pt idx="3455" formatCode="0.00E+00">
                  <c:v>4.00392384536846E-5</c:v>
                </c:pt>
                <c:pt idx="3456" formatCode="0.00E+00">
                  <c:v>1.00098096134211E-5</c:v>
                </c:pt>
                <c:pt idx="3457" formatCode="0.00E+00">
                  <c:v>1.00098096134211E-5</c:v>
                </c:pt>
                <c:pt idx="3458" formatCode="0.00E+00">
                  <c:v>5.00490480671057E-5</c:v>
                </c:pt>
                <c:pt idx="3459" formatCode="0.00E+00">
                  <c:v>2.00196192268423E-5</c:v>
                </c:pt>
                <c:pt idx="3460" formatCode="0.00E+00">
                  <c:v>2.00196192268423E-5</c:v>
                </c:pt>
                <c:pt idx="3461" formatCode="0.00E+00">
                  <c:v>4.00392384536846E-5</c:v>
                </c:pt>
                <c:pt idx="3462" formatCode="0.00E+00">
                  <c:v>4.00392384536846E-5</c:v>
                </c:pt>
                <c:pt idx="3463" formatCode="0.00E+00">
                  <c:v>3.00294288402634E-5</c:v>
                </c:pt>
                <c:pt idx="3464" formatCode="0.00E+00">
                  <c:v>2.00196192268423E-5</c:v>
                </c:pt>
                <c:pt idx="3465" formatCode="0.00E+00">
                  <c:v>6.00588576805269E-5</c:v>
                </c:pt>
                <c:pt idx="3466" formatCode="0.00E+00">
                  <c:v>4.00392384536846E-5</c:v>
                </c:pt>
                <c:pt idx="3467" formatCode="0.00E+00">
                  <c:v>2.00196192268423E-5</c:v>
                </c:pt>
                <c:pt idx="3468" formatCode="0.00E+00">
                  <c:v>6.00588576805269E-5</c:v>
                </c:pt>
                <c:pt idx="3469" formatCode="0.00E+00">
                  <c:v>3.00294288402634E-5</c:v>
                </c:pt>
                <c:pt idx="3470" formatCode="0.00E+00">
                  <c:v>2.00196192268423E-5</c:v>
                </c:pt>
                <c:pt idx="3471" formatCode="0.00E+00">
                  <c:v>2.00196192268423E-5</c:v>
                </c:pt>
                <c:pt idx="3472" formatCode="0.00E+00">
                  <c:v>4.00392384536846E-5</c:v>
                </c:pt>
                <c:pt idx="3473" formatCode="0.00E+00">
                  <c:v>1.00098096134211E-5</c:v>
                </c:pt>
                <c:pt idx="3474" formatCode="0.00E+00">
                  <c:v>2.00196192268423E-5</c:v>
                </c:pt>
                <c:pt idx="3475" formatCode="0.00E+00">
                  <c:v>5.00490480671057E-5</c:v>
                </c:pt>
                <c:pt idx="3476" formatCode="0.00E+00">
                  <c:v>3.00294288402634E-5</c:v>
                </c:pt>
                <c:pt idx="3477" formatCode="0.00E+00">
                  <c:v>4.00392384536846E-5</c:v>
                </c:pt>
                <c:pt idx="3478" formatCode="0.00E+00">
                  <c:v>2.00196192268423E-5</c:v>
                </c:pt>
                <c:pt idx="3479" formatCode="0.00E+00">
                  <c:v>3.00294288402634E-5</c:v>
                </c:pt>
                <c:pt idx="3480" formatCode="0.00E+00">
                  <c:v>3.00294288402634E-5</c:v>
                </c:pt>
                <c:pt idx="3481" formatCode="0.00E+00">
                  <c:v>3.00294288402634E-5</c:v>
                </c:pt>
                <c:pt idx="3482" formatCode="0.00E+00">
                  <c:v>7.0068667293948E-5</c:v>
                </c:pt>
                <c:pt idx="3483" formatCode="0.00E+00">
                  <c:v>2.00196192268423E-5</c:v>
                </c:pt>
                <c:pt idx="3484" formatCode="0.00E+00">
                  <c:v>3.00294288402634E-5</c:v>
                </c:pt>
                <c:pt idx="3485" formatCode="0.00E+00">
                  <c:v>3.00294288402634E-5</c:v>
                </c:pt>
                <c:pt idx="3486" formatCode="0.00E+00">
                  <c:v>8.00784769073692E-5</c:v>
                </c:pt>
                <c:pt idx="3487" formatCode="0.00E+00">
                  <c:v>6.00588576805269E-5</c:v>
                </c:pt>
                <c:pt idx="3488" formatCode="0.00E+00">
                  <c:v>1.00098096134211E-5</c:v>
                </c:pt>
                <c:pt idx="3489" formatCode="0.00E+00">
                  <c:v>3.00294288402634E-5</c:v>
                </c:pt>
                <c:pt idx="3490" formatCode="0.00E+00">
                  <c:v>3.00294288402634E-5</c:v>
                </c:pt>
                <c:pt idx="3491" formatCode="0.00E+00">
                  <c:v>2.00196192268423E-5</c:v>
                </c:pt>
                <c:pt idx="3492" formatCode="0.00E+00">
                  <c:v>2.00196192268423E-5</c:v>
                </c:pt>
                <c:pt idx="3493" formatCode="0.00E+00">
                  <c:v>5.00490480671057E-5</c:v>
                </c:pt>
                <c:pt idx="3494" formatCode="0.00E+00">
                  <c:v>3.00294288402634E-5</c:v>
                </c:pt>
                <c:pt idx="3495" formatCode="0.00E+00">
                  <c:v>2.00196192268423E-5</c:v>
                </c:pt>
                <c:pt idx="3496" formatCode="0.00E+00">
                  <c:v>1.00098096134211E-5</c:v>
                </c:pt>
                <c:pt idx="3497" formatCode="0.00E+00">
                  <c:v>1.00098096134211E-5</c:v>
                </c:pt>
                <c:pt idx="3498" formatCode="0.00E+00">
                  <c:v>3.00294288402634E-5</c:v>
                </c:pt>
                <c:pt idx="3499" formatCode="0.00E+00">
                  <c:v>4.00392384536846E-5</c:v>
                </c:pt>
                <c:pt idx="3500" formatCode="0.00E+00">
                  <c:v>2.00196192268423E-5</c:v>
                </c:pt>
                <c:pt idx="3501" formatCode="0.00E+00">
                  <c:v>4.00392384536846E-5</c:v>
                </c:pt>
                <c:pt idx="3502" formatCode="0.00E+00">
                  <c:v>4.00392384536846E-5</c:v>
                </c:pt>
                <c:pt idx="3503" formatCode="0.00E+00">
                  <c:v>5.00490480671057E-5</c:v>
                </c:pt>
                <c:pt idx="3504" formatCode="0.00E+00">
                  <c:v>4.00392384536846E-5</c:v>
                </c:pt>
                <c:pt idx="3505" formatCode="0.00E+00">
                  <c:v>2.00196192268423E-5</c:v>
                </c:pt>
                <c:pt idx="3506" formatCode="0.00E+00">
                  <c:v>1.00098096134211E-5</c:v>
                </c:pt>
                <c:pt idx="3507" formatCode="0.00E+00">
                  <c:v>4.00392384536846E-5</c:v>
                </c:pt>
                <c:pt idx="3508" formatCode="0.00E+00">
                  <c:v>7.0068667293948E-5</c:v>
                </c:pt>
                <c:pt idx="3509" formatCode="0.00E+00">
                  <c:v>1.00098096134211E-5</c:v>
                </c:pt>
                <c:pt idx="3510" formatCode="0.00E+00">
                  <c:v>2.00196192268423E-5</c:v>
                </c:pt>
                <c:pt idx="3511" formatCode="0.00E+00">
                  <c:v>2.00196192268423E-5</c:v>
                </c:pt>
                <c:pt idx="3512" formatCode="0.00E+00">
                  <c:v>8.00784769073692E-5</c:v>
                </c:pt>
                <c:pt idx="3513" formatCode="0.00E+00">
                  <c:v>3.00294288402634E-5</c:v>
                </c:pt>
                <c:pt idx="3514" formatCode="0.00E+00">
                  <c:v>2.00196192268423E-5</c:v>
                </c:pt>
                <c:pt idx="3515" formatCode="0.00E+00">
                  <c:v>4.00392384536846E-5</c:v>
                </c:pt>
                <c:pt idx="3516" formatCode="0.00E+00">
                  <c:v>6.00588576805269E-5</c:v>
                </c:pt>
                <c:pt idx="3517" formatCode="0.00E+00">
                  <c:v>4.00392384536846E-5</c:v>
                </c:pt>
                <c:pt idx="3518" formatCode="0.00E+00">
                  <c:v>1.00098096134211E-5</c:v>
                </c:pt>
                <c:pt idx="3519" formatCode="0.00E+00">
                  <c:v>4.00392384536846E-5</c:v>
                </c:pt>
                <c:pt idx="3520" formatCode="0.00E+00">
                  <c:v>3.00294288402634E-5</c:v>
                </c:pt>
                <c:pt idx="3521" formatCode="0.00E+00">
                  <c:v>4.00392384536846E-5</c:v>
                </c:pt>
                <c:pt idx="3522" formatCode="0.00E+00">
                  <c:v>1.00098096134211E-5</c:v>
                </c:pt>
                <c:pt idx="3523" formatCode="0.00E+00">
                  <c:v>4.00392384536846E-5</c:v>
                </c:pt>
                <c:pt idx="3524" formatCode="0.00E+00">
                  <c:v>6.00588576805269E-5</c:v>
                </c:pt>
                <c:pt idx="3525" formatCode="0.00E+00">
                  <c:v>2.00196192268423E-5</c:v>
                </c:pt>
                <c:pt idx="3526" formatCode="0.00E+00">
                  <c:v>2.00196192268423E-5</c:v>
                </c:pt>
                <c:pt idx="3527" formatCode="0.00E+00">
                  <c:v>5.00490480671057E-5</c:v>
                </c:pt>
                <c:pt idx="3528" formatCode="0.00E+00">
                  <c:v>2.00196192268423E-5</c:v>
                </c:pt>
                <c:pt idx="3529" formatCode="0.00E+00">
                  <c:v>2.00196192268423E-5</c:v>
                </c:pt>
                <c:pt idx="3530" formatCode="0.00E+00">
                  <c:v>3.00294288402634E-5</c:v>
                </c:pt>
                <c:pt idx="3531" formatCode="0.00E+00">
                  <c:v>2.00196192268423E-5</c:v>
                </c:pt>
                <c:pt idx="3532" formatCode="0.00E+00">
                  <c:v>4.00392384536846E-5</c:v>
                </c:pt>
                <c:pt idx="3533" formatCode="0.00E+00">
                  <c:v>2.00196192268423E-5</c:v>
                </c:pt>
                <c:pt idx="3534" formatCode="0.00E+00">
                  <c:v>4.00392384536846E-5</c:v>
                </c:pt>
                <c:pt idx="3535" formatCode="0.00E+00">
                  <c:v>1.00098096134211E-5</c:v>
                </c:pt>
                <c:pt idx="3536" formatCode="0.00E+00">
                  <c:v>5.00490480671057E-5</c:v>
                </c:pt>
                <c:pt idx="3537" formatCode="0.00E+00">
                  <c:v>3.00294288402634E-5</c:v>
                </c:pt>
                <c:pt idx="3538" formatCode="0.00E+00">
                  <c:v>5.00490480671057E-5</c:v>
                </c:pt>
                <c:pt idx="3539" formatCode="0.00E+00">
                  <c:v>2.00196192268423E-5</c:v>
                </c:pt>
                <c:pt idx="3540" formatCode="0.00E+00">
                  <c:v>1.00098096134211E-5</c:v>
                </c:pt>
                <c:pt idx="3541" formatCode="0.00E+00">
                  <c:v>1.00098096134211E-5</c:v>
                </c:pt>
                <c:pt idx="3542" formatCode="0.00E+00">
                  <c:v>4.00392384536846E-5</c:v>
                </c:pt>
                <c:pt idx="3543" formatCode="0.00E+00">
                  <c:v>5.00490480671057E-5</c:v>
                </c:pt>
                <c:pt idx="3544" formatCode="0.00E+00">
                  <c:v>5.00490480671057E-5</c:v>
                </c:pt>
                <c:pt idx="3545" formatCode="0.00E+00">
                  <c:v>3.00294288402634E-5</c:v>
                </c:pt>
                <c:pt idx="3546" formatCode="0.00E+00">
                  <c:v>2.00196192268423E-5</c:v>
                </c:pt>
                <c:pt idx="3547" formatCode="0.00E+00">
                  <c:v>1.00098096134211E-5</c:v>
                </c:pt>
                <c:pt idx="3548" formatCode="0.00E+00">
                  <c:v>2.00196192268423E-5</c:v>
                </c:pt>
                <c:pt idx="3549" formatCode="0.00E+00">
                  <c:v>1.00098096134211E-5</c:v>
                </c:pt>
                <c:pt idx="3550" formatCode="0.00E+00">
                  <c:v>3.00294288402634E-5</c:v>
                </c:pt>
                <c:pt idx="3551" formatCode="0.00E+00">
                  <c:v>6.00588576805269E-5</c:v>
                </c:pt>
                <c:pt idx="3552" formatCode="0.00E+00">
                  <c:v>3.00294288402634E-5</c:v>
                </c:pt>
                <c:pt idx="3553" formatCode="0.00E+00">
                  <c:v>5.00490480671057E-5</c:v>
                </c:pt>
                <c:pt idx="3554" formatCode="0.00E+00">
                  <c:v>2.00196192268423E-5</c:v>
                </c:pt>
                <c:pt idx="3555" formatCode="0.00E+00">
                  <c:v>1.00098096134211E-5</c:v>
                </c:pt>
                <c:pt idx="3556" formatCode="0.00E+00">
                  <c:v>2.00196192268423E-5</c:v>
                </c:pt>
                <c:pt idx="3557" formatCode="0.00E+00">
                  <c:v>4.00392384536846E-5</c:v>
                </c:pt>
                <c:pt idx="3558" formatCode="0.00E+00">
                  <c:v>4.00392384536846E-5</c:v>
                </c:pt>
                <c:pt idx="3559" formatCode="0.00E+00">
                  <c:v>1.00098096134211E-5</c:v>
                </c:pt>
                <c:pt idx="3560" formatCode="0.00E+00">
                  <c:v>2.00196192268423E-5</c:v>
                </c:pt>
                <c:pt idx="3561" formatCode="0.00E+00">
                  <c:v>1.00098096134211E-5</c:v>
                </c:pt>
                <c:pt idx="3562" formatCode="0.00E+00">
                  <c:v>6.00588576805269E-5</c:v>
                </c:pt>
                <c:pt idx="3563" formatCode="0.00E+00">
                  <c:v>2.00196192268423E-5</c:v>
                </c:pt>
                <c:pt idx="3564" formatCode="0.00E+00">
                  <c:v>4.00392384536846E-5</c:v>
                </c:pt>
                <c:pt idx="3565" formatCode="0.00E+00">
                  <c:v>4.00392384536846E-5</c:v>
                </c:pt>
                <c:pt idx="3566" formatCode="0.00E+00">
                  <c:v>2.00196192268423E-5</c:v>
                </c:pt>
                <c:pt idx="3567" formatCode="0.00E+00">
                  <c:v>1.00098096134211E-5</c:v>
                </c:pt>
                <c:pt idx="3568" formatCode="0.00E+00">
                  <c:v>2.00196192268423E-5</c:v>
                </c:pt>
                <c:pt idx="3569" formatCode="0.00E+00">
                  <c:v>4.00392384536846E-5</c:v>
                </c:pt>
                <c:pt idx="3570" formatCode="0.00E+00">
                  <c:v>2.00196192268423E-5</c:v>
                </c:pt>
                <c:pt idx="3571" formatCode="0.00E+00">
                  <c:v>3.00294288402634E-5</c:v>
                </c:pt>
                <c:pt idx="3572" formatCode="0.00E+00">
                  <c:v>5.00490480671057E-5</c:v>
                </c:pt>
                <c:pt idx="3573" formatCode="0.00E+00">
                  <c:v>2.00196192268423E-5</c:v>
                </c:pt>
                <c:pt idx="3574" formatCode="0.00E+00">
                  <c:v>1.00098096134211E-5</c:v>
                </c:pt>
                <c:pt idx="3575" formatCode="0.00E+00">
                  <c:v>1.00098096134211E-5</c:v>
                </c:pt>
                <c:pt idx="3576" formatCode="0.00E+00">
                  <c:v>2.00196192268423E-5</c:v>
                </c:pt>
                <c:pt idx="3577" formatCode="0.00E+00">
                  <c:v>5.00490480671057E-5</c:v>
                </c:pt>
                <c:pt idx="3578" formatCode="0.00E+00">
                  <c:v>3.00294288402634E-5</c:v>
                </c:pt>
                <c:pt idx="3579" formatCode="0.00E+00">
                  <c:v>3.00294288402634E-5</c:v>
                </c:pt>
                <c:pt idx="3580" formatCode="0.00E+00">
                  <c:v>1.00098096134211E-5</c:v>
                </c:pt>
                <c:pt idx="3581" formatCode="0.00E+00">
                  <c:v>2.00196192268423E-5</c:v>
                </c:pt>
                <c:pt idx="3582" formatCode="0.00E+00">
                  <c:v>2.00196192268423E-5</c:v>
                </c:pt>
                <c:pt idx="3583" formatCode="0.00E+00">
                  <c:v>2.00196192268423E-5</c:v>
                </c:pt>
                <c:pt idx="3584" formatCode="0.00E+00">
                  <c:v>3.00294288402634E-5</c:v>
                </c:pt>
                <c:pt idx="3585" formatCode="0.00E+00">
                  <c:v>1.00098096134211E-5</c:v>
                </c:pt>
                <c:pt idx="3586" formatCode="0.00E+00">
                  <c:v>5.00490480671057E-5</c:v>
                </c:pt>
                <c:pt idx="3587" formatCode="0.00E+00">
                  <c:v>3.00294288402634E-5</c:v>
                </c:pt>
                <c:pt idx="3588" formatCode="0.00E+00">
                  <c:v>3.00294288402634E-5</c:v>
                </c:pt>
                <c:pt idx="3589" formatCode="0.00E+00">
                  <c:v>5.00490480671057E-5</c:v>
                </c:pt>
                <c:pt idx="3590" formatCode="0.00E+00">
                  <c:v>3.00294288402634E-5</c:v>
                </c:pt>
                <c:pt idx="3591" formatCode="0.00E+00">
                  <c:v>5.00490480671057E-5</c:v>
                </c:pt>
                <c:pt idx="3592" formatCode="0.00E+00">
                  <c:v>2.00196192268423E-5</c:v>
                </c:pt>
                <c:pt idx="3593" formatCode="0.00E+00">
                  <c:v>2.00196192268423E-5</c:v>
                </c:pt>
                <c:pt idx="3594" formatCode="0.00E+00">
                  <c:v>3.00294288402634E-5</c:v>
                </c:pt>
                <c:pt idx="3595" formatCode="0.00E+00">
                  <c:v>4.00392384536846E-5</c:v>
                </c:pt>
                <c:pt idx="3596" formatCode="0.00E+00">
                  <c:v>2.00196192268423E-5</c:v>
                </c:pt>
                <c:pt idx="3597" formatCode="0.00E+00">
                  <c:v>2.00196192268423E-5</c:v>
                </c:pt>
                <c:pt idx="3598" formatCode="0.00E+00">
                  <c:v>1.00098096134211E-5</c:v>
                </c:pt>
                <c:pt idx="3599" formatCode="0.00E+00">
                  <c:v>3.00294288402634E-5</c:v>
                </c:pt>
                <c:pt idx="3600" formatCode="0.00E+00">
                  <c:v>2.00196192268423E-5</c:v>
                </c:pt>
                <c:pt idx="3601" formatCode="0.00E+00">
                  <c:v>4.00392384536846E-5</c:v>
                </c:pt>
                <c:pt idx="3602" formatCode="0.00E+00">
                  <c:v>4.00392384536846E-5</c:v>
                </c:pt>
                <c:pt idx="3603" formatCode="0.00E+00">
                  <c:v>3.00294288402634E-5</c:v>
                </c:pt>
                <c:pt idx="3604" formatCode="0.00E+00">
                  <c:v>3.00294288402634E-5</c:v>
                </c:pt>
                <c:pt idx="3605" formatCode="0.00E+00">
                  <c:v>4.00392384536846E-5</c:v>
                </c:pt>
                <c:pt idx="3606" formatCode="0.00E+00">
                  <c:v>5.00490480671057E-5</c:v>
                </c:pt>
                <c:pt idx="3607" formatCode="0.00E+00">
                  <c:v>6.00588576805269E-5</c:v>
                </c:pt>
                <c:pt idx="3608" formatCode="0.00E+00">
                  <c:v>1.00098096134211E-5</c:v>
                </c:pt>
                <c:pt idx="3609" formatCode="0.00E+00">
                  <c:v>3.00294288402634E-5</c:v>
                </c:pt>
                <c:pt idx="3610" formatCode="0.00E+00">
                  <c:v>1.00098096134211E-5</c:v>
                </c:pt>
                <c:pt idx="3611" formatCode="0.00E+00">
                  <c:v>4.00392384536846E-5</c:v>
                </c:pt>
                <c:pt idx="3612" formatCode="0.00E+00">
                  <c:v>2.00196192268423E-5</c:v>
                </c:pt>
                <c:pt idx="3613" formatCode="0.00E+00">
                  <c:v>1.00098096134211E-5</c:v>
                </c:pt>
                <c:pt idx="3614" formatCode="0.00E+00">
                  <c:v>3.00294288402634E-5</c:v>
                </c:pt>
                <c:pt idx="3615" formatCode="0.00E+00">
                  <c:v>1.00098096134211E-5</c:v>
                </c:pt>
                <c:pt idx="3616" formatCode="0.00E+00">
                  <c:v>3.00294288402634E-5</c:v>
                </c:pt>
                <c:pt idx="3617" formatCode="0.00E+00">
                  <c:v>1.00098096134211E-5</c:v>
                </c:pt>
                <c:pt idx="3618" formatCode="0.00E+00">
                  <c:v>4.00392384536846E-5</c:v>
                </c:pt>
                <c:pt idx="3619" formatCode="0.00E+00">
                  <c:v>3.00294288402634E-5</c:v>
                </c:pt>
                <c:pt idx="3620" formatCode="0.00E+00">
                  <c:v>5.00490480671057E-5</c:v>
                </c:pt>
                <c:pt idx="3621" formatCode="0.00E+00">
                  <c:v>3.00294288402634E-5</c:v>
                </c:pt>
                <c:pt idx="3622" formatCode="0.00E+00">
                  <c:v>2.00196192268423E-5</c:v>
                </c:pt>
                <c:pt idx="3623" formatCode="0.00E+00">
                  <c:v>3.00294288402634E-5</c:v>
                </c:pt>
                <c:pt idx="3624" formatCode="0.00E+00">
                  <c:v>4.00392384536846E-5</c:v>
                </c:pt>
                <c:pt idx="3625" formatCode="0.00E+00">
                  <c:v>3.00294288402634E-5</c:v>
                </c:pt>
                <c:pt idx="3626" formatCode="0.00E+00">
                  <c:v>1.00098096134211E-5</c:v>
                </c:pt>
                <c:pt idx="3627" formatCode="0.00E+00">
                  <c:v>3.00294288402634E-5</c:v>
                </c:pt>
                <c:pt idx="3628" formatCode="0.00E+00">
                  <c:v>3.00294288402634E-5</c:v>
                </c:pt>
                <c:pt idx="3629" formatCode="0.00E+00">
                  <c:v>3.00294288402634E-5</c:v>
                </c:pt>
                <c:pt idx="3630" formatCode="0.00E+00">
                  <c:v>4.00392384536846E-5</c:v>
                </c:pt>
                <c:pt idx="3631" formatCode="0.00E+00">
                  <c:v>1.00098096134211E-5</c:v>
                </c:pt>
                <c:pt idx="3632" formatCode="0.00E+00">
                  <c:v>2.00196192268423E-5</c:v>
                </c:pt>
                <c:pt idx="3633" formatCode="0.00E+00">
                  <c:v>5.00490480671057E-5</c:v>
                </c:pt>
                <c:pt idx="3634" formatCode="0.00E+00">
                  <c:v>6.00588576805269E-5</c:v>
                </c:pt>
                <c:pt idx="3635" formatCode="0.00E+00">
                  <c:v>7.0068667293948E-5</c:v>
                </c:pt>
                <c:pt idx="3636" formatCode="0.00E+00">
                  <c:v>6.00588576805269E-5</c:v>
                </c:pt>
                <c:pt idx="3637" formatCode="0.00E+00">
                  <c:v>1.00098096134211E-5</c:v>
                </c:pt>
                <c:pt idx="3638" formatCode="0.00E+00">
                  <c:v>5.00490480671057E-5</c:v>
                </c:pt>
                <c:pt idx="3639" formatCode="0.00E+00">
                  <c:v>2.00196192268423E-5</c:v>
                </c:pt>
                <c:pt idx="3640" formatCode="0.00E+00">
                  <c:v>5.00490480671057E-5</c:v>
                </c:pt>
                <c:pt idx="3641" formatCode="0.00E+00">
                  <c:v>4.00392384536846E-5</c:v>
                </c:pt>
                <c:pt idx="3642" formatCode="0.00E+00">
                  <c:v>5.00490480671057E-5</c:v>
                </c:pt>
                <c:pt idx="3643" formatCode="0.00E+00">
                  <c:v>3.00294288402634E-5</c:v>
                </c:pt>
                <c:pt idx="3644" formatCode="0.00E+00">
                  <c:v>3.00294288402634E-5</c:v>
                </c:pt>
                <c:pt idx="3645" formatCode="0.00E+00">
                  <c:v>1.00098096134211E-5</c:v>
                </c:pt>
                <c:pt idx="3646" formatCode="0.00E+00">
                  <c:v>3.00294288402634E-5</c:v>
                </c:pt>
                <c:pt idx="3647" formatCode="0.00E+00">
                  <c:v>2.00196192268423E-5</c:v>
                </c:pt>
                <c:pt idx="3648" formatCode="0.00E+00">
                  <c:v>1.00098096134211E-5</c:v>
                </c:pt>
                <c:pt idx="3649" formatCode="0.00E+00">
                  <c:v>4.00392384536846E-5</c:v>
                </c:pt>
                <c:pt idx="3650" formatCode="0.00E+00">
                  <c:v>1.00098096134211E-5</c:v>
                </c:pt>
                <c:pt idx="3651" formatCode="0.00E+00">
                  <c:v>5.00490480671057E-5</c:v>
                </c:pt>
                <c:pt idx="3652" formatCode="0.00E+00">
                  <c:v>2.00196192268423E-5</c:v>
                </c:pt>
                <c:pt idx="3653" formatCode="0.00E+00">
                  <c:v>3.00294288402634E-5</c:v>
                </c:pt>
                <c:pt idx="3654" formatCode="0.00E+00">
                  <c:v>1.00098096134211E-5</c:v>
                </c:pt>
                <c:pt idx="3655" formatCode="0.00E+00">
                  <c:v>4.00392384536846E-5</c:v>
                </c:pt>
                <c:pt idx="3656" formatCode="0.00E+00">
                  <c:v>5.00490480671057E-5</c:v>
                </c:pt>
                <c:pt idx="3657" formatCode="0.00E+00">
                  <c:v>1.00098096134211E-5</c:v>
                </c:pt>
                <c:pt idx="3658" formatCode="0.00E+00">
                  <c:v>2.00196192268423E-5</c:v>
                </c:pt>
                <c:pt idx="3659" formatCode="0.00E+00">
                  <c:v>4.00392384536846E-5</c:v>
                </c:pt>
                <c:pt idx="3660" formatCode="0.00E+00">
                  <c:v>3.00294288402634E-5</c:v>
                </c:pt>
                <c:pt idx="3661" formatCode="0.00E+00">
                  <c:v>1.00098096134211E-5</c:v>
                </c:pt>
                <c:pt idx="3662" formatCode="0.00E+00">
                  <c:v>3.00294288402634E-5</c:v>
                </c:pt>
                <c:pt idx="3663" formatCode="0.00E+00">
                  <c:v>1.00098096134211E-5</c:v>
                </c:pt>
                <c:pt idx="3664" formatCode="0.00E+00">
                  <c:v>5.00490480671057E-5</c:v>
                </c:pt>
                <c:pt idx="3665" formatCode="0.00E+00">
                  <c:v>5.00490480671057E-5</c:v>
                </c:pt>
                <c:pt idx="3666" formatCode="0.00E+00">
                  <c:v>1.00098096134211E-5</c:v>
                </c:pt>
                <c:pt idx="3667" formatCode="0.00E+00">
                  <c:v>6.00588576805269E-5</c:v>
                </c:pt>
                <c:pt idx="3668" formatCode="0.00E+00">
                  <c:v>1.00098096134211E-5</c:v>
                </c:pt>
                <c:pt idx="3669" formatCode="0.00E+00">
                  <c:v>4.00392384536846E-5</c:v>
                </c:pt>
                <c:pt idx="3670" formatCode="0.00E+00">
                  <c:v>5.00490480671057E-5</c:v>
                </c:pt>
                <c:pt idx="3671" formatCode="0.00E+00">
                  <c:v>3.00294288402634E-5</c:v>
                </c:pt>
                <c:pt idx="3672" formatCode="0.00E+00">
                  <c:v>5.00490480671057E-5</c:v>
                </c:pt>
                <c:pt idx="3673" formatCode="0.00E+00">
                  <c:v>1.00098096134211E-5</c:v>
                </c:pt>
                <c:pt idx="3674" formatCode="0.00E+00">
                  <c:v>4.00392384536846E-5</c:v>
                </c:pt>
                <c:pt idx="3675" formatCode="0.00E+00">
                  <c:v>2.00196192268423E-5</c:v>
                </c:pt>
                <c:pt idx="3676" formatCode="0.00E+00">
                  <c:v>2.00196192268423E-5</c:v>
                </c:pt>
                <c:pt idx="3677" formatCode="0.00E+00">
                  <c:v>1.00098096134211E-5</c:v>
                </c:pt>
                <c:pt idx="3678" formatCode="0.00E+00">
                  <c:v>3.00294288402634E-5</c:v>
                </c:pt>
                <c:pt idx="3679" formatCode="0.00E+00">
                  <c:v>4.00392384536846E-5</c:v>
                </c:pt>
                <c:pt idx="3680" formatCode="0.00E+00">
                  <c:v>3.00294288402634E-5</c:v>
                </c:pt>
                <c:pt idx="3681" formatCode="0.00E+00">
                  <c:v>2.00196192268423E-5</c:v>
                </c:pt>
                <c:pt idx="3682" formatCode="0.00E+00">
                  <c:v>3.00294288402634E-5</c:v>
                </c:pt>
                <c:pt idx="3683" formatCode="0.00E+00">
                  <c:v>5.00490480671057E-5</c:v>
                </c:pt>
                <c:pt idx="3684" formatCode="0.00E+00">
                  <c:v>3.00294288402634E-5</c:v>
                </c:pt>
                <c:pt idx="3685" formatCode="0.00E+00">
                  <c:v>3.00294288402634E-5</c:v>
                </c:pt>
                <c:pt idx="3686" formatCode="0.00E+00">
                  <c:v>2.00196192268423E-5</c:v>
                </c:pt>
                <c:pt idx="3687" formatCode="0.00E+00">
                  <c:v>6.00588576805269E-5</c:v>
                </c:pt>
                <c:pt idx="3688" formatCode="0.00E+00">
                  <c:v>4.00392384536846E-5</c:v>
                </c:pt>
                <c:pt idx="3689" formatCode="0.00E+00">
                  <c:v>1.00098096134211E-5</c:v>
                </c:pt>
                <c:pt idx="3690" formatCode="0.00E+00">
                  <c:v>1.00098096134211E-5</c:v>
                </c:pt>
                <c:pt idx="3691" formatCode="0.00E+00">
                  <c:v>4.00392384536846E-5</c:v>
                </c:pt>
                <c:pt idx="3692" formatCode="0.00E+00">
                  <c:v>3.00294288402634E-5</c:v>
                </c:pt>
                <c:pt idx="3693" formatCode="0.00E+00">
                  <c:v>2.00196192268423E-5</c:v>
                </c:pt>
                <c:pt idx="3694" formatCode="0.00E+00">
                  <c:v>2.00196192268423E-5</c:v>
                </c:pt>
                <c:pt idx="3695" formatCode="0.00E+00">
                  <c:v>1.00098096134211E-5</c:v>
                </c:pt>
                <c:pt idx="3696" formatCode="0.00E+00">
                  <c:v>5.00490480671057E-5</c:v>
                </c:pt>
                <c:pt idx="3697" formatCode="0.00E+00">
                  <c:v>3.00294288402634E-5</c:v>
                </c:pt>
                <c:pt idx="3698" formatCode="0.00E+00">
                  <c:v>2.00196192268423E-5</c:v>
                </c:pt>
                <c:pt idx="3699" formatCode="0.00E+00">
                  <c:v>2.00196192268423E-5</c:v>
                </c:pt>
                <c:pt idx="3700" formatCode="0.00E+00">
                  <c:v>1.00098096134211E-5</c:v>
                </c:pt>
                <c:pt idx="3701" formatCode="0.00E+00">
                  <c:v>1.00098096134211E-5</c:v>
                </c:pt>
                <c:pt idx="3702" formatCode="0.00E+00">
                  <c:v>1.00098096134211E-5</c:v>
                </c:pt>
                <c:pt idx="3703" formatCode="0.00E+00">
                  <c:v>5.00490480671057E-5</c:v>
                </c:pt>
                <c:pt idx="3704" formatCode="0.00E+00">
                  <c:v>2.00196192268423E-5</c:v>
                </c:pt>
                <c:pt idx="3705" formatCode="0.00E+00">
                  <c:v>4.00392384536846E-5</c:v>
                </c:pt>
                <c:pt idx="3706" formatCode="0.00E+00">
                  <c:v>1.00098096134211E-5</c:v>
                </c:pt>
                <c:pt idx="3707" formatCode="0.00E+00">
                  <c:v>5.00490480671057E-5</c:v>
                </c:pt>
                <c:pt idx="3708" formatCode="0.00E+00">
                  <c:v>1.00098096134211E-5</c:v>
                </c:pt>
                <c:pt idx="3709" formatCode="0.00E+00">
                  <c:v>3.00294288402634E-5</c:v>
                </c:pt>
                <c:pt idx="3710" formatCode="0.00E+00">
                  <c:v>3.00294288402634E-5</c:v>
                </c:pt>
                <c:pt idx="3711" formatCode="0.00E+00">
                  <c:v>3.00294288402634E-5</c:v>
                </c:pt>
                <c:pt idx="3712" formatCode="0.00E+00">
                  <c:v>5.00490480671057E-5</c:v>
                </c:pt>
                <c:pt idx="3713" formatCode="0.00E+00">
                  <c:v>3.00294288402634E-5</c:v>
                </c:pt>
                <c:pt idx="3714" formatCode="0.00E+00">
                  <c:v>1.00098096134211E-5</c:v>
                </c:pt>
                <c:pt idx="3715" formatCode="0.00E+00">
                  <c:v>3.00294288402634E-5</c:v>
                </c:pt>
                <c:pt idx="3716" formatCode="0.00E+00">
                  <c:v>6.00588576805269E-5</c:v>
                </c:pt>
                <c:pt idx="3717" formatCode="0.00E+00">
                  <c:v>3.00294288402634E-5</c:v>
                </c:pt>
                <c:pt idx="3718" formatCode="0.00E+00">
                  <c:v>1.00098096134211E-5</c:v>
                </c:pt>
                <c:pt idx="3719" formatCode="0.00E+00">
                  <c:v>2.00196192268423E-5</c:v>
                </c:pt>
                <c:pt idx="3720" formatCode="0.00E+00">
                  <c:v>2.00196192268423E-5</c:v>
                </c:pt>
                <c:pt idx="3721" formatCode="0.00E+00">
                  <c:v>1.00098096134211E-5</c:v>
                </c:pt>
                <c:pt idx="3722" formatCode="0.00E+00">
                  <c:v>3.00294288402634E-5</c:v>
                </c:pt>
                <c:pt idx="3723" formatCode="0.00E+00">
                  <c:v>2.00196192268423E-5</c:v>
                </c:pt>
                <c:pt idx="3724" formatCode="0.00E+00">
                  <c:v>4.00392384536846E-5</c:v>
                </c:pt>
                <c:pt idx="3725" formatCode="0.00E+00">
                  <c:v>4.00392384536846E-5</c:v>
                </c:pt>
                <c:pt idx="3726" formatCode="0.00E+00">
                  <c:v>1.00098096134211E-5</c:v>
                </c:pt>
                <c:pt idx="3727" formatCode="0.00E+00">
                  <c:v>3.00294288402634E-5</c:v>
                </c:pt>
                <c:pt idx="3728" formatCode="0.00E+00">
                  <c:v>4.00392384536846E-5</c:v>
                </c:pt>
                <c:pt idx="3729" formatCode="0.00E+00">
                  <c:v>2.00196192268423E-5</c:v>
                </c:pt>
                <c:pt idx="3730" formatCode="0.00E+00">
                  <c:v>3.00294288402634E-5</c:v>
                </c:pt>
                <c:pt idx="3731" formatCode="0.00E+00">
                  <c:v>3.00294288402634E-5</c:v>
                </c:pt>
                <c:pt idx="3732" formatCode="0.00E+00">
                  <c:v>1.00098096134211E-5</c:v>
                </c:pt>
                <c:pt idx="3733" formatCode="0.00E+00">
                  <c:v>4.00392384536846E-5</c:v>
                </c:pt>
                <c:pt idx="3734" formatCode="0.00E+00">
                  <c:v>3.00294288402634E-5</c:v>
                </c:pt>
                <c:pt idx="3735" formatCode="0.00E+00">
                  <c:v>4.00392384536846E-5</c:v>
                </c:pt>
                <c:pt idx="3736" formatCode="0.00E+00">
                  <c:v>2.00196192268423E-5</c:v>
                </c:pt>
                <c:pt idx="3737" formatCode="0.00E+00">
                  <c:v>4.00392384536846E-5</c:v>
                </c:pt>
                <c:pt idx="3738" formatCode="0.00E+00">
                  <c:v>2.00196192268423E-5</c:v>
                </c:pt>
                <c:pt idx="3739" formatCode="0.00E+00">
                  <c:v>1.00098096134211E-5</c:v>
                </c:pt>
                <c:pt idx="3740" formatCode="0.00E+00">
                  <c:v>2.00196192268423E-5</c:v>
                </c:pt>
                <c:pt idx="3741" formatCode="0.00E+00">
                  <c:v>2.00196192268423E-5</c:v>
                </c:pt>
                <c:pt idx="3742" formatCode="0.00E+00">
                  <c:v>3.00294288402634E-5</c:v>
                </c:pt>
                <c:pt idx="3743" formatCode="0.00E+00">
                  <c:v>2.00196192268423E-5</c:v>
                </c:pt>
                <c:pt idx="3744" formatCode="0.00E+00">
                  <c:v>2.00196192268423E-5</c:v>
                </c:pt>
                <c:pt idx="3745" formatCode="0.00E+00">
                  <c:v>2.00196192268423E-5</c:v>
                </c:pt>
                <c:pt idx="3746" formatCode="0.00E+00">
                  <c:v>2.00196192268423E-5</c:v>
                </c:pt>
                <c:pt idx="3747" formatCode="0.00E+00">
                  <c:v>2.00196192268423E-5</c:v>
                </c:pt>
                <c:pt idx="3748" formatCode="0.00E+00">
                  <c:v>3.00294288402634E-5</c:v>
                </c:pt>
                <c:pt idx="3749" formatCode="0.00E+00">
                  <c:v>2.00196192268423E-5</c:v>
                </c:pt>
                <c:pt idx="3750" formatCode="0.00E+00">
                  <c:v>2.00196192268423E-5</c:v>
                </c:pt>
                <c:pt idx="3751" formatCode="0.00E+00">
                  <c:v>6.00588576805269E-5</c:v>
                </c:pt>
                <c:pt idx="3752" formatCode="0.00E+00">
                  <c:v>3.00294288402634E-5</c:v>
                </c:pt>
                <c:pt idx="3753" formatCode="0.00E+00">
                  <c:v>1.00098096134211E-5</c:v>
                </c:pt>
                <c:pt idx="3754" formatCode="0.00E+00">
                  <c:v>1.00098096134211E-5</c:v>
                </c:pt>
                <c:pt idx="3755" formatCode="0.00E+00">
                  <c:v>2.00196192268423E-5</c:v>
                </c:pt>
                <c:pt idx="3756" formatCode="0.00E+00">
                  <c:v>2.00196192268423E-5</c:v>
                </c:pt>
                <c:pt idx="3757" formatCode="0.00E+00">
                  <c:v>2.00196192268423E-5</c:v>
                </c:pt>
                <c:pt idx="3758" formatCode="0.00E+00">
                  <c:v>4.00392384536846E-5</c:v>
                </c:pt>
                <c:pt idx="3759" formatCode="0.00E+00">
                  <c:v>3.00294288402634E-5</c:v>
                </c:pt>
                <c:pt idx="3760" formatCode="0.00E+00">
                  <c:v>2.00196192268423E-5</c:v>
                </c:pt>
                <c:pt idx="3761" formatCode="0.00E+00">
                  <c:v>2.00196192268423E-5</c:v>
                </c:pt>
                <c:pt idx="3762" formatCode="0.00E+00">
                  <c:v>4.00392384536846E-5</c:v>
                </c:pt>
                <c:pt idx="3763" formatCode="0.00E+00">
                  <c:v>2.00196192268423E-5</c:v>
                </c:pt>
                <c:pt idx="3764" formatCode="0.00E+00">
                  <c:v>2.00196192268423E-5</c:v>
                </c:pt>
                <c:pt idx="3765" formatCode="0.00E+00">
                  <c:v>2.00196192268423E-5</c:v>
                </c:pt>
                <c:pt idx="3766" formatCode="0.00E+00">
                  <c:v>5.00490480671057E-5</c:v>
                </c:pt>
                <c:pt idx="3767" formatCode="0.00E+00">
                  <c:v>1.00098096134211E-5</c:v>
                </c:pt>
                <c:pt idx="3768" formatCode="0.00E+00">
                  <c:v>6.00588576805269E-5</c:v>
                </c:pt>
                <c:pt idx="3769" formatCode="0.00E+00">
                  <c:v>6.00588576805269E-5</c:v>
                </c:pt>
                <c:pt idx="3770" formatCode="0.00E+00">
                  <c:v>3.00294288402634E-5</c:v>
                </c:pt>
                <c:pt idx="3771" formatCode="0.00E+00">
                  <c:v>1.00098096134211E-5</c:v>
                </c:pt>
                <c:pt idx="3772" formatCode="0.00E+00">
                  <c:v>1.00098096134211E-5</c:v>
                </c:pt>
                <c:pt idx="3773" formatCode="0.00E+00">
                  <c:v>3.00294288402634E-5</c:v>
                </c:pt>
                <c:pt idx="3774" formatCode="0.00E+00">
                  <c:v>5.00490480671057E-5</c:v>
                </c:pt>
                <c:pt idx="3775" formatCode="0.00E+00">
                  <c:v>1.00098096134211E-5</c:v>
                </c:pt>
                <c:pt idx="3776" formatCode="0.00E+00">
                  <c:v>1.00098096134211E-5</c:v>
                </c:pt>
                <c:pt idx="3777" formatCode="0.00E+00">
                  <c:v>4.00392384536846E-5</c:v>
                </c:pt>
                <c:pt idx="3778" formatCode="0.00E+00">
                  <c:v>1.00098096134211E-5</c:v>
                </c:pt>
                <c:pt idx="3779" formatCode="0.00E+00">
                  <c:v>2.00196192268423E-5</c:v>
                </c:pt>
                <c:pt idx="3780" formatCode="0.00E+00">
                  <c:v>2.00196192268423E-5</c:v>
                </c:pt>
                <c:pt idx="3781" formatCode="0.00E+00">
                  <c:v>5.00490480671057E-5</c:v>
                </c:pt>
                <c:pt idx="3782" formatCode="0.00E+00">
                  <c:v>2.00196192268423E-5</c:v>
                </c:pt>
                <c:pt idx="3783" formatCode="0.00E+00">
                  <c:v>1.00098096134211E-5</c:v>
                </c:pt>
                <c:pt idx="3784" formatCode="0.00E+00">
                  <c:v>1.00098096134211E-5</c:v>
                </c:pt>
                <c:pt idx="3785" formatCode="0.00E+00">
                  <c:v>1.00098096134211E-5</c:v>
                </c:pt>
                <c:pt idx="3786" formatCode="0.00E+00">
                  <c:v>3.00294288402634E-5</c:v>
                </c:pt>
                <c:pt idx="3787" formatCode="0.00E+00">
                  <c:v>2.00196192268423E-5</c:v>
                </c:pt>
                <c:pt idx="3788" formatCode="0.00E+00">
                  <c:v>2.00196192268423E-5</c:v>
                </c:pt>
                <c:pt idx="3789" formatCode="0.00E+00">
                  <c:v>6.00588576805269E-5</c:v>
                </c:pt>
                <c:pt idx="3790" formatCode="0.00E+00">
                  <c:v>2.00196192268423E-5</c:v>
                </c:pt>
                <c:pt idx="3791" formatCode="0.00E+00">
                  <c:v>2.00196192268423E-5</c:v>
                </c:pt>
                <c:pt idx="3792" formatCode="0.00E+00">
                  <c:v>2.00196192268423E-5</c:v>
                </c:pt>
                <c:pt idx="3793" formatCode="0.00E+00">
                  <c:v>3.00294288402634E-5</c:v>
                </c:pt>
                <c:pt idx="3794" formatCode="0.00E+00">
                  <c:v>5.00490480671057E-5</c:v>
                </c:pt>
                <c:pt idx="3795" formatCode="0.00E+00">
                  <c:v>2.00196192268423E-5</c:v>
                </c:pt>
                <c:pt idx="3796" formatCode="0.00E+00">
                  <c:v>5.00490480671057E-5</c:v>
                </c:pt>
                <c:pt idx="3797" formatCode="0.00E+00">
                  <c:v>2.00196192268423E-5</c:v>
                </c:pt>
                <c:pt idx="3798" formatCode="0.00E+00">
                  <c:v>1.00098096134211E-5</c:v>
                </c:pt>
                <c:pt idx="3799" formatCode="0.00E+00">
                  <c:v>4.00392384536846E-5</c:v>
                </c:pt>
                <c:pt idx="3800" formatCode="0.00E+00">
                  <c:v>3.00294288402634E-5</c:v>
                </c:pt>
                <c:pt idx="3801" formatCode="0.00E+00">
                  <c:v>2.00196192268423E-5</c:v>
                </c:pt>
                <c:pt idx="3802" formatCode="0.00E+00">
                  <c:v>2.00196192268423E-5</c:v>
                </c:pt>
                <c:pt idx="3803" formatCode="0.00E+00">
                  <c:v>4.00392384536846E-5</c:v>
                </c:pt>
                <c:pt idx="3804" formatCode="0.00E+00">
                  <c:v>3.00294288402634E-5</c:v>
                </c:pt>
                <c:pt idx="3805" formatCode="0.00E+00">
                  <c:v>2.00196192268423E-5</c:v>
                </c:pt>
                <c:pt idx="3806" formatCode="0.00E+00">
                  <c:v>3.00294288402634E-5</c:v>
                </c:pt>
                <c:pt idx="3807" formatCode="0.00E+00">
                  <c:v>4.00392384536846E-5</c:v>
                </c:pt>
                <c:pt idx="3808" formatCode="0.00E+00">
                  <c:v>1.00098096134211E-5</c:v>
                </c:pt>
                <c:pt idx="3809" formatCode="0.00E+00">
                  <c:v>2.00196192268423E-5</c:v>
                </c:pt>
                <c:pt idx="3810" formatCode="0.00E+00">
                  <c:v>1.00098096134211E-5</c:v>
                </c:pt>
                <c:pt idx="3811" formatCode="0.00E+00">
                  <c:v>1.00098096134211E-5</c:v>
                </c:pt>
                <c:pt idx="3812" formatCode="0.00E+00">
                  <c:v>1.00098096134211E-5</c:v>
                </c:pt>
                <c:pt idx="3813" formatCode="0.00E+00">
                  <c:v>3.00294288402634E-5</c:v>
                </c:pt>
                <c:pt idx="3814" formatCode="0.00E+00">
                  <c:v>2.00196192268423E-5</c:v>
                </c:pt>
                <c:pt idx="3815" formatCode="0.00E+00">
                  <c:v>1.00098096134211E-5</c:v>
                </c:pt>
                <c:pt idx="3816" formatCode="0.00E+00">
                  <c:v>6.00588576805269E-5</c:v>
                </c:pt>
                <c:pt idx="3817" formatCode="0.00E+00">
                  <c:v>1.00098096134211E-5</c:v>
                </c:pt>
                <c:pt idx="3818" formatCode="0.00E+00">
                  <c:v>1.00098096134211E-5</c:v>
                </c:pt>
                <c:pt idx="3819" formatCode="0.00E+00">
                  <c:v>5.00490480671057E-5</c:v>
                </c:pt>
                <c:pt idx="3820" formatCode="0.00E+00">
                  <c:v>3.00294288402634E-5</c:v>
                </c:pt>
                <c:pt idx="3821" formatCode="0.00E+00">
                  <c:v>6.00588576805269E-5</c:v>
                </c:pt>
                <c:pt idx="3822" formatCode="0.00E+00">
                  <c:v>1.00098096134211E-5</c:v>
                </c:pt>
                <c:pt idx="3823" formatCode="0.00E+00">
                  <c:v>3.00294288402634E-5</c:v>
                </c:pt>
                <c:pt idx="3824" formatCode="0.00E+00">
                  <c:v>1.00098096134211E-5</c:v>
                </c:pt>
                <c:pt idx="3825" formatCode="0.00E+00">
                  <c:v>2.00196192268423E-5</c:v>
                </c:pt>
                <c:pt idx="3826" formatCode="0.00E+00">
                  <c:v>3.00294288402634E-5</c:v>
                </c:pt>
                <c:pt idx="3827" formatCode="0.00E+00">
                  <c:v>2.00196192268423E-5</c:v>
                </c:pt>
                <c:pt idx="3828" formatCode="0.00E+00">
                  <c:v>5.00490480671057E-5</c:v>
                </c:pt>
                <c:pt idx="3829" formatCode="0.00E+00">
                  <c:v>3.00294288402634E-5</c:v>
                </c:pt>
                <c:pt idx="3830" formatCode="0.00E+00">
                  <c:v>3.00294288402634E-5</c:v>
                </c:pt>
                <c:pt idx="3831" formatCode="0.00E+00">
                  <c:v>2.00196192268423E-5</c:v>
                </c:pt>
                <c:pt idx="3832" formatCode="0.00E+00">
                  <c:v>1.00098096134211E-5</c:v>
                </c:pt>
                <c:pt idx="3833" formatCode="0.00E+00">
                  <c:v>1.00098096134211E-5</c:v>
                </c:pt>
                <c:pt idx="3834" formatCode="0.00E+00">
                  <c:v>2.00196192268423E-5</c:v>
                </c:pt>
                <c:pt idx="3835" formatCode="0.00E+00">
                  <c:v>1.00098096134211E-5</c:v>
                </c:pt>
                <c:pt idx="3836" formatCode="0.00E+00">
                  <c:v>5.00490480671057E-5</c:v>
                </c:pt>
                <c:pt idx="3837" formatCode="0.00E+00">
                  <c:v>3.00294288402634E-5</c:v>
                </c:pt>
                <c:pt idx="3838" formatCode="0.00E+00">
                  <c:v>4.00392384536846E-5</c:v>
                </c:pt>
                <c:pt idx="3839" formatCode="0.00E+00">
                  <c:v>1.00098096134211E-5</c:v>
                </c:pt>
                <c:pt idx="3840" formatCode="0.00E+00">
                  <c:v>2.00196192268423E-5</c:v>
                </c:pt>
                <c:pt idx="3841" formatCode="0.00E+00">
                  <c:v>3.00294288402634E-5</c:v>
                </c:pt>
                <c:pt idx="3842" formatCode="0.00E+00">
                  <c:v>1.00098096134211E-5</c:v>
                </c:pt>
                <c:pt idx="3843" formatCode="0.00E+00">
                  <c:v>7.0068667293948E-5</c:v>
                </c:pt>
                <c:pt idx="3844" formatCode="0.00E+00">
                  <c:v>2.00196192268423E-5</c:v>
                </c:pt>
                <c:pt idx="3845" formatCode="0.00E+00">
                  <c:v>3.00294288402634E-5</c:v>
                </c:pt>
                <c:pt idx="3846" formatCode="0.00E+00">
                  <c:v>1.00098096134211E-5</c:v>
                </c:pt>
                <c:pt idx="3847" formatCode="0.00E+00">
                  <c:v>1.00098096134211E-5</c:v>
                </c:pt>
                <c:pt idx="3848" formatCode="0.00E+00">
                  <c:v>1.00098096134211E-5</c:v>
                </c:pt>
                <c:pt idx="3849" formatCode="0.00E+00">
                  <c:v>3.00294288402634E-5</c:v>
                </c:pt>
                <c:pt idx="3850" formatCode="0.00E+00">
                  <c:v>2.00196192268423E-5</c:v>
                </c:pt>
                <c:pt idx="3851" formatCode="0.00E+00">
                  <c:v>1.00098096134211E-5</c:v>
                </c:pt>
                <c:pt idx="3852" formatCode="0.00E+00">
                  <c:v>2.00196192268423E-5</c:v>
                </c:pt>
                <c:pt idx="3853" formatCode="0.00E+00">
                  <c:v>2.00196192268423E-5</c:v>
                </c:pt>
                <c:pt idx="3854" formatCode="0.00E+00">
                  <c:v>4.00392384536846E-5</c:v>
                </c:pt>
                <c:pt idx="3855" formatCode="0.00E+00">
                  <c:v>1.00098096134211E-5</c:v>
                </c:pt>
                <c:pt idx="3856" formatCode="0.00E+00">
                  <c:v>1.00098096134211E-5</c:v>
                </c:pt>
                <c:pt idx="3857" formatCode="0.00E+00">
                  <c:v>1.00098096134211E-5</c:v>
                </c:pt>
                <c:pt idx="3858" formatCode="0.00E+00">
                  <c:v>1.00098096134211E-5</c:v>
                </c:pt>
                <c:pt idx="3859" formatCode="0.00E+00">
                  <c:v>2.00196192268423E-5</c:v>
                </c:pt>
                <c:pt idx="3860" formatCode="0.00E+00">
                  <c:v>4.00392384536846E-5</c:v>
                </c:pt>
                <c:pt idx="3861" formatCode="0.00E+00">
                  <c:v>1.00098096134211E-5</c:v>
                </c:pt>
                <c:pt idx="3862" formatCode="0.00E+00">
                  <c:v>6.00588576805269E-5</c:v>
                </c:pt>
                <c:pt idx="3863" formatCode="0.00E+00">
                  <c:v>1.00098096134211E-5</c:v>
                </c:pt>
                <c:pt idx="3864" formatCode="0.00E+00">
                  <c:v>3.00294288402634E-5</c:v>
                </c:pt>
                <c:pt idx="3865" formatCode="0.00E+00">
                  <c:v>2.00196192268423E-5</c:v>
                </c:pt>
                <c:pt idx="3866" formatCode="0.00E+00">
                  <c:v>5.00490480671057E-5</c:v>
                </c:pt>
                <c:pt idx="3867" formatCode="0.00E+00">
                  <c:v>1.00098096134211E-5</c:v>
                </c:pt>
                <c:pt idx="3868" formatCode="0.00E+00">
                  <c:v>5.00490480671057E-5</c:v>
                </c:pt>
                <c:pt idx="3869" formatCode="0.00E+00">
                  <c:v>1.00098096134211E-5</c:v>
                </c:pt>
                <c:pt idx="3870" formatCode="0.00E+00">
                  <c:v>2.00196192268423E-5</c:v>
                </c:pt>
                <c:pt idx="3871" formatCode="0.00E+00">
                  <c:v>2.00196192268423E-5</c:v>
                </c:pt>
                <c:pt idx="3872" formatCode="0.00E+00">
                  <c:v>3.00294288402634E-5</c:v>
                </c:pt>
                <c:pt idx="3873" formatCode="0.00E+00">
                  <c:v>2.00196192268423E-5</c:v>
                </c:pt>
                <c:pt idx="3874" formatCode="0.00E+00">
                  <c:v>1.00098096134211E-5</c:v>
                </c:pt>
                <c:pt idx="3875" formatCode="0.00E+00">
                  <c:v>1.00098096134211E-5</c:v>
                </c:pt>
                <c:pt idx="3876" formatCode="0.00E+00">
                  <c:v>3.00294288402634E-5</c:v>
                </c:pt>
                <c:pt idx="3877" formatCode="0.00E+00">
                  <c:v>2.00196192268423E-5</c:v>
                </c:pt>
                <c:pt idx="3878" formatCode="0.00E+00">
                  <c:v>1.00098096134211E-5</c:v>
                </c:pt>
                <c:pt idx="3879" formatCode="0.00E+00">
                  <c:v>1.00098096134211E-5</c:v>
                </c:pt>
                <c:pt idx="3880" formatCode="0.00E+00">
                  <c:v>2.00196192268423E-5</c:v>
                </c:pt>
                <c:pt idx="3881" formatCode="0.00E+00">
                  <c:v>1.00098096134211E-5</c:v>
                </c:pt>
                <c:pt idx="3882" formatCode="0.00E+00">
                  <c:v>3.00294288402634E-5</c:v>
                </c:pt>
                <c:pt idx="3883" formatCode="0.00E+00">
                  <c:v>1.00098096134211E-5</c:v>
                </c:pt>
                <c:pt idx="3884" formatCode="0.00E+00">
                  <c:v>3.00294288402634E-5</c:v>
                </c:pt>
                <c:pt idx="3885" formatCode="0.00E+00">
                  <c:v>2.00196192268423E-5</c:v>
                </c:pt>
                <c:pt idx="3886" formatCode="0.00E+00">
                  <c:v>5.00490480671057E-5</c:v>
                </c:pt>
                <c:pt idx="3887" formatCode="0.00E+00">
                  <c:v>4.00392384536846E-5</c:v>
                </c:pt>
                <c:pt idx="3888" formatCode="0.00E+00">
                  <c:v>4.00392384536846E-5</c:v>
                </c:pt>
                <c:pt idx="3889" formatCode="0.00E+00">
                  <c:v>3.00294288402634E-5</c:v>
                </c:pt>
                <c:pt idx="3890" formatCode="0.00E+00">
                  <c:v>3.00294288402634E-5</c:v>
                </c:pt>
                <c:pt idx="3891" formatCode="0.00E+00">
                  <c:v>3.00294288402634E-5</c:v>
                </c:pt>
                <c:pt idx="3892" formatCode="0.00E+00">
                  <c:v>2.00196192268423E-5</c:v>
                </c:pt>
                <c:pt idx="3893" formatCode="0.00E+00">
                  <c:v>1.00098096134211E-5</c:v>
                </c:pt>
                <c:pt idx="3894" formatCode="0.00E+00">
                  <c:v>2.00196192268423E-5</c:v>
                </c:pt>
                <c:pt idx="3895" formatCode="0.00E+00">
                  <c:v>3.00294288402634E-5</c:v>
                </c:pt>
                <c:pt idx="3896" formatCode="0.00E+00">
                  <c:v>1.00098096134211E-5</c:v>
                </c:pt>
                <c:pt idx="3897" formatCode="0.00E+00">
                  <c:v>2.00196192268423E-5</c:v>
                </c:pt>
                <c:pt idx="3898" formatCode="0.00E+00">
                  <c:v>2.00196192268423E-5</c:v>
                </c:pt>
                <c:pt idx="3899" formatCode="0.00E+00">
                  <c:v>5.00490480671057E-5</c:v>
                </c:pt>
                <c:pt idx="3900" formatCode="0.00E+00">
                  <c:v>4.00392384536846E-5</c:v>
                </c:pt>
                <c:pt idx="3901" formatCode="0.00E+00">
                  <c:v>1.00098096134211E-5</c:v>
                </c:pt>
                <c:pt idx="3902" formatCode="0.00E+00">
                  <c:v>4.00392384536846E-5</c:v>
                </c:pt>
                <c:pt idx="3903" formatCode="0.00E+00">
                  <c:v>1.00098096134211E-5</c:v>
                </c:pt>
                <c:pt idx="3904" formatCode="0.00E+00">
                  <c:v>1.00098096134211E-5</c:v>
                </c:pt>
                <c:pt idx="3905" formatCode="0.00E+00">
                  <c:v>1.00098096134211E-5</c:v>
                </c:pt>
                <c:pt idx="3906" formatCode="0.00E+00">
                  <c:v>1.00098096134211E-5</c:v>
                </c:pt>
                <c:pt idx="3907" formatCode="0.00E+00">
                  <c:v>3.00294288402634E-5</c:v>
                </c:pt>
                <c:pt idx="3908" formatCode="0.00E+00">
                  <c:v>2.00196192268423E-5</c:v>
                </c:pt>
                <c:pt idx="3909" formatCode="0.00E+00">
                  <c:v>2.00196192268423E-5</c:v>
                </c:pt>
                <c:pt idx="3910" formatCode="0.00E+00">
                  <c:v>1.00098096134211E-5</c:v>
                </c:pt>
                <c:pt idx="3911" formatCode="0.00E+00">
                  <c:v>1.00098096134211E-5</c:v>
                </c:pt>
                <c:pt idx="3912" formatCode="0.00E+00">
                  <c:v>1.00098096134211E-5</c:v>
                </c:pt>
                <c:pt idx="3913" formatCode="0.00E+00">
                  <c:v>1.00098096134211E-5</c:v>
                </c:pt>
                <c:pt idx="3914" formatCode="0.00E+00">
                  <c:v>1.00098096134211E-5</c:v>
                </c:pt>
                <c:pt idx="3915" formatCode="0.00E+00">
                  <c:v>4.00392384536846E-5</c:v>
                </c:pt>
                <c:pt idx="3916" formatCode="0.00E+00">
                  <c:v>2.00196192268423E-5</c:v>
                </c:pt>
                <c:pt idx="3917" formatCode="0.00E+00">
                  <c:v>1.00098096134211E-5</c:v>
                </c:pt>
                <c:pt idx="3918" formatCode="0.00E+00">
                  <c:v>3.00294288402634E-5</c:v>
                </c:pt>
                <c:pt idx="3919" formatCode="0.00E+00">
                  <c:v>4.00392384536846E-5</c:v>
                </c:pt>
                <c:pt idx="3920" formatCode="0.00E+00">
                  <c:v>2.00196192268423E-5</c:v>
                </c:pt>
                <c:pt idx="3921" formatCode="0.00E+00">
                  <c:v>3.00294288402634E-5</c:v>
                </c:pt>
                <c:pt idx="3922" formatCode="0.00E+00">
                  <c:v>2.00196192268423E-5</c:v>
                </c:pt>
                <c:pt idx="3923" formatCode="0.00E+00">
                  <c:v>1.00098096134211E-5</c:v>
                </c:pt>
                <c:pt idx="3924" formatCode="0.00E+00">
                  <c:v>2.00196192268423E-5</c:v>
                </c:pt>
                <c:pt idx="3925" formatCode="0.00E+00">
                  <c:v>4.00392384536846E-5</c:v>
                </c:pt>
                <c:pt idx="3926" formatCode="0.00E+00">
                  <c:v>3.00294288402634E-5</c:v>
                </c:pt>
                <c:pt idx="3927" formatCode="0.00E+00">
                  <c:v>3.00294288402634E-5</c:v>
                </c:pt>
                <c:pt idx="3928" formatCode="0.00E+00">
                  <c:v>1.00098096134211E-5</c:v>
                </c:pt>
                <c:pt idx="3929" formatCode="0.00E+00">
                  <c:v>1.00098096134211E-5</c:v>
                </c:pt>
                <c:pt idx="3930" formatCode="0.00E+00">
                  <c:v>2.00196192268423E-5</c:v>
                </c:pt>
                <c:pt idx="3931" formatCode="0.00E+00">
                  <c:v>2.00196192268423E-5</c:v>
                </c:pt>
                <c:pt idx="3932" formatCode="0.00E+00">
                  <c:v>2.00196192268423E-5</c:v>
                </c:pt>
                <c:pt idx="3933" formatCode="0.00E+00">
                  <c:v>3.00294288402634E-5</c:v>
                </c:pt>
                <c:pt idx="3934" formatCode="0.00E+00">
                  <c:v>2.00196192268423E-5</c:v>
                </c:pt>
                <c:pt idx="3935" formatCode="0.00E+00">
                  <c:v>2.00196192268423E-5</c:v>
                </c:pt>
                <c:pt idx="3936" formatCode="0.00E+00">
                  <c:v>1.00098096134211E-5</c:v>
                </c:pt>
                <c:pt idx="3937" formatCode="0.00E+00">
                  <c:v>2.00196192268423E-5</c:v>
                </c:pt>
                <c:pt idx="3938" formatCode="0.00E+00">
                  <c:v>2.00196192268423E-5</c:v>
                </c:pt>
                <c:pt idx="3939" formatCode="0.00E+00">
                  <c:v>4.00392384536846E-5</c:v>
                </c:pt>
                <c:pt idx="3940" formatCode="0.00E+00">
                  <c:v>3.00294288402634E-5</c:v>
                </c:pt>
                <c:pt idx="3941" formatCode="0.00E+00">
                  <c:v>5.00490480671057E-5</c:v>
                </c:pt>
                <c:pt idx="3942" formatCode="0.00E+00">
                  <c:v>1.00098096134211E-5</c:v>
                </c:pt>
                <c:pt idx="3943" formatCode="0.00E+00">
                  <c:v>4.00392384536846E-5</c:v>
                </c:pt>
                <c:pt idx="3944" formatCode="0.00E+00">
                  <c:v>2.00196192268423E-5</c:v>
                </c:pt>
                <c:pt idx="3945" formatCode="0.00E+00">
                  <c:v>1.00098096134211E-5</c:v>
                </c:pt>
                <c:pt idx="3946" formatCode="0.00E+00">
                  <c:v>2.00196192268423E-5</c:v>
                </c:pt>
                <c:pt idx="3947" formatCode="0.00E+00">
                  <c:v>2.00196192268423E-5</c:v>
                </c:pt>
                <c:pt idx="3948" formatCode="0.00E+00">
                  <c:v>1.00098096134211E-5</c:v>
                </c:pt>
                <c:pt idx="3949" formatCode="0.00E+00">
                  <c:v>2.00196192268423E-5</c:v>
                </c:pt>
                <c:pt idx="3950" formatCode="0.00E+00">
                  <c:v>3.00294288402634E-5</c:v>
                </c:pt>
                <c:pt idx="3951" formatCode="0.00E+00">
                  <c:v>1.00098096134211E-5</c:v>
                </c:pt>
                <c:pt idx="3952" formatCode="0.00E+00">
                  <c:v>2.00196192268423E-5</c:v>
                </c:pt>
                <c:pt idx="3953" formatCode="0.00E+00">
                  <c:v>2.00196192268423E-5</c:v>
                </c:pt>
                <c:pt idx="3954" formatCode="0.00E+00">
                  <c:v>1.00098096134211E-5</c:v>
                </c:pt>
                <c:pt idx="3955" formatCode="0.00E+00">
                  <c:v>2.00196192268423E-5</c:v>
                </c:pt>
                <c:pt idx="3956" formatCode="0.00E+00">
                  <c:v>2.00196192268423E-5</c:v>
                </c:pt>
                <c:pt idx="3957" formatCode="0.00E+00">
                  <c:v>2.00196192268423E-5</c:v>
                </c:pt>
                <c:pt idx="3958" formatCode="0.00E+00">
                  <c:v>4.00392384536846E-5</c:v>
                </c:pt>
                <c:pt idx="3959" formatCode="0.00E+00">
                  <c:v>3.00294288402634E-5</c:v>
                </c:pt>
                <c:pt idx="3960" formatCode="0.00E+00">
                  <c:v>2.00196192268423E-5</c:v>
                </c:pt>
                <c:pt idx="3961" formatCode="0.00E+00">
                  <c:v>2.00196192268423E-5</c:v>
                </c:pt>
                <c:pt idx="3962" formatCode="0.00E+00">
                  <c:v>1.00098096134211E-5</c:v>
                </c:pt>
                <c:pt idx="3963" formatCode="0.00E+00">
                  <c:v>1.00098096134211E-5</c:v>
                </c:pt>
                <c:pt idx="3964" formatCode="0.00E+00">
                  <c:v>1.00098096134211E-5</c:v>
                </c:pt>
                <c:pt idx="3965" formatCode="0.00E+00">
                  <c:v>2.00196192268423E-5</c:v>
                </c:pt>
                <c:pt idx="3966" formatCode="0.00E+00">
                  <c:v>3.00294288402634E-5</c:v>
                </c:pt>
                <c:pt idx="3967" formatCode="0.00E+00">
                  <c:v>1.00098096134211E-5</c:v>
                </c:pt>
                <c:pt idx="3968" formatCode="0.00E+00">
                  <c:v>3.00294288402634E-5</c:v>
                </c:pt>
                <c:pt idx="3969" formatCode="0.00E+00">
                  <c:v>4.00392384536846E-5</c:v>
                </c:pt>
                <c:pt idx="3970" formatCode="0.00E+00">
                  <c:v>2.00196192268423E-5</c:v>
                </c:pt>
                <c:pt idx="3971" formatCode="0.00E+00">
                  <c:v>1.00098096134211E-5</c:v>
                </c:pt>
                <c:pt idx="3972" formatCode="0.00E+00">
                  <c:v>1.00098096134211E-5</c:v>
                </c:pt>
                <c:pt idx="3973" formatCode="0.00E+00">
                  <c:v>1.00098096134211E-5</c:v>
                </c:pt>
                <c:pt idx="3974" formatCode="0.00E+00">
                  <c:v>3.00294288402634E-5</c:v>
                </c:pt>
                <c:pt idx="3975" formatCode="0.00E+00">
                  <c:v>1.00098096134211E-5</c:v>
                </c:pt>
                <c:pt idx="3976" formatCode="0.00E+00">
                  <c:v>3.00294288402634E-5</c:v>
                </c:pt>
                <c:pt idx="3977" formatCode="0.00E+00">
                  <c:v>1.00098096134211E-5</c:v>
                </c:pt>
                <c:pt idx="3978" formatCode="0.00E+00">
                  <c:v>1.00098096134211E-5</c:v>
                </c:pt>
                <c:pt idx="3979" formatCode="0.00E+00">
                  <c:v>2.00196192268423E-5</c:v>
                </c:pt>
                <c:pt idx="3980" formatCode="0.00E+00">
                  <c:v>1.00098096134211E-5</c:v>
                </c:pt>
                <c:pt idx="3981" formatCode="0.00E+00">
                  <c:v>3.00294288402634E-5</c:v>
                </c:pt>
                <c:pt idx="3982" formatCode="0.00E+00">
                  <c:v>4.00392384536846E-5</c:v>
                </c:pt>
                <c:pt idx="3983" formatCode="0.00E+00">
                  <c:v>1.00098096134211E-5</c:v>
                </c:pt>
                <c:pt idx="3984" formatCode="0.00E+00">
                  <c:v>2.00196192268423E-5</c:v>
                </c:pt>
                <c:pt idx="3985" formatCode="0.00E+00">
                  <c:v>1.00098096134211E-5</c:v>
                </c:pt>
                <c:pt idx="3986" formatCode="0.00E+00">
                  <c:v>2.00196192268423E-5</c:v>
                </c:pt>
                <c:pt idx="3987" formatCode="0.00E+00">
                  <c:v>1.00098096134211E-5</c:v>
                </c:pt>
                <c:pt idx="3988" formatCode="0.00E+00">
                  <c:v>1.00098096134211E-5</c:v>
                </c:pt>
                <c:pt idx="3989" formatCode="0.00E+00">
                  <c:v>2.00196192268423E-5</c:v>
                </c:pt>
                <c:pt idx="3990" formatCode="0.00E+00">
                  <c:v>2.00196192268423E-5</c:v>
                </c:pt>
                <c:pt idx="3991" formatCode="0.00E+00">
                  <c:v>1.00098096134211E-5</c:v>
                </c:pt>
                <c:pt idx="3992" formatCode="0.00E+00">
                  <c:v>5.00490480671057E-5</c:v>
                </c:pt>
                <c:pt idx="3993" formatCode="0.00E+00">
                  <c:v>3.00294288402634E-5</c:v>
                </c:pt>
                <c:pt idx="3994" formatCode="0.00E+00">
                  <c:v>1.00098096134211E-5</c:v>
                </c:pt>
                <c:pt idx="3995" formatCode="0.00E+00">
                  <c:v>4.00392384536846E-5</c:v>
                </c:pt>
                <c:pt idx="3996" formatCode="0.00E+00">
                  <c:v>2.00196192268423E-5</c:v>
                </c:pt>
                <c:pt idx="3997" formatCode="0.00E+00">
                  <c:v>2.00196192268423E-5</c:v>
                </c:pt>
                <c:pt idx="3998" formatCode="0.00E+00">
                  <c:v>4.00392384536846E-5</c:v>
                </c:pt>
                <c:pt idx="3999" formatCode="0.00E+00">
                  <c:v>3.00294288402634E-5</c:v>
                </c:pt>
                <c:pt idx="4000" formatCode="0.00E+00">
                  <c:v>1.00098096134211E-5</c:v>
                </c:pt>
                <c:pt idx="4001" formatCode="0.00E+00">
                  <c:v>4.00392384536846E-5</c:v>
                </c:pt>
                <c:pt idx="4002" formatCode="0.00E+00">
                  <c:v>2.00196192268423E-5</c:v>
                </c:pt>
                <c:pt idx="4003" formatCode="0.00E+00">
                  <c:v>1.00098096134211E-5</c:v>
                </c:pt>
                <c:pt idx="4004" formatCode="0.00E+00">
                  <c:v>2.00196192268423E-5</c:v>
                </c:pt>
                <c:pt idx="4005" formatCode="0.00E+00">
                  <c:v>3.00294288402634E-5</c:v>
                </c:pt>
                <c:pt idx="4006" formatCode="0.00E+00">
                  <c:v>4.00392384536846E-5</c:v>
                </c:pt>
                <c:pt idx="4007" formatCode="0.00E+00">
                  <c:v>1.00098096134211E-5</c:v>
                </c:pt>
                <c:pt idx="4008" formatCode="0.00E+00">
                  <c:v>4.00392384536846E-5</c:v>
                </c:pt>
                <c:pt idx="4009" formatCode="0.00E+00">
                  <c:v>1.00098096134211E-5</c:v>
                </c:pt>
                <c:pt idx="4010" formatCode="0.00E+00">
                  <c:v>2.00196192268423E-5</c:v>
                </c:pt>
                <c:pt idx="4011" formatCode="0.00E+00">
                  <c:v>1.00098096134211E-5</c:v>
                </c:pt>
                <c:pt idx="4012" formatCode="0.00E+00">
                  <c:v>1.00098096134211E-5</c:v>
                </c:pt>
                <c:pt idx="4013" formatCode="0.00E+00">
                  <c:v>2.00196192268423E-5</c:v>
                </c:pt>
                <c:pt idx="4014" formatCode="0.00E+00">
                  <c:v>5.00490480671057E-5</c:v>
                </c:pt>
                <c:pt idx="4015" formatCode="0.00E+00">
                  <c:v>2.00196192268423E-5</c:v>
                </c:pt>
                <c:pt idx="4016" formatCode="0.00E+00">
                  <c:v>2.00196192268423E-5</c:v>
                </c:pt>
                <c:pt idx="4017" formatCode="0.00E+00">
                  <c:v>1.00098096134211E-5</c:v>
                </c:pt>
                <c:pt idx="4018" formatCode="0.00E+00">
                  <c:v>1.00098096134211E-5</c:v>
                </c:pt>
                <c:pt idx="4019" formatCode="0.00E+00">
                  <c:v>3.00294288402634E-5</c:v>
                </c:pt>
                <c:pt idx="4020" formatCode="0.00E+00">
                  <c:v>1.00098096134211E-5</c:v>
                </c:pt>
                <c:pt idx="4021" formatCode="0.00E+00">
                  <c:v>1.00098096134211E-5</c:v>
                </c:pt>
                <c:pt idx="4022" formatCode="0.00E+00">
                  <c:v>1.00098096134211E-5</c:v>
                </c:pt>
                <c:pt idx="4023" formatCode="0.00E+00">
                  <c:v>2.00196192268423E-5</c:v>
                </c:pt>
                <c:pt idx="4024" formatCode="0.00E+00">
                  <c:v>2.00196192268423E-5</c:v>
                </c:pt>
                <c:pt idx="4025" formatCode="0.00E+00">
                  <c:v>2.00196192268423E-5</c:v>
                </c:pt>
                <c:pt idx="4026" formatCode="0.00E+00">
                  <c:v>2.00196192268423E-5</c:v>
                </c:pt>
                <c:pt idx="4027" formatCode="0.00E+00">
                  <c:v>1.00098096134211E-5</c:v>
                </c:pt>
                <c:pt idx="4028" formatCode="0.00E+00">
                  <c:v>2.00196192268423E-5</c:v>
                </c:pt>
                <c:pt idx="4029" formatCode="0.00E+00">
                  <c:v>2.00196192268423E-5</c:v>
                </c:pt>
                <c:pt idx="4030" formatCode="0.00E+00">
                  <c:v>1.00098096134211E-5</c:v>
                </c:pt>
                <c:pt idx="4031" formatCode="0.00E+00">
                  <c:v>3.00294288402634E-5</c:v>
                </c:pt>
                <c:pt idx="4032" formatCode="0.00E+00">
                  <c:v>4.00392384536846E-5</c:v>
                </c:pt>
                <c:pt idx="4033" formatCode="0.00E+00">
                  <c:v>2.00196192268423E-5</c:v>
                </c:pt>
                <c:pt idx="4034" formatCode="0.00E+00">
                  <c:v>1.00098096134211E-5</c:v>
                </c:pt>
                <c:pt idx="4035" formatCode="0.00E+00">
                  <c:v>4.00392384536846E-5</c:v>
                </c:pt>
                <c:pt idx="4036" formatCode="0.00E+00">
                  <c:v>3.00294288402634E-5</c:v>
                </c:pt>
                <c:pt idx="4037" formatCode="0.00E+00">
                  <c:v>3.00294288402634E-5</c:v>
                </c:pt>
                <c:pt idx="4038" formatCode="0.00E+00">
                  <c:v>1.00098096134211E-5</c:v>
                </c:pt>
                <c:pt idx="4039" formatCode="0.00E+00">
                  <c:v>2.00196192268423E-5</c:v>
                </c:pt>
                <c:pt idx="4040" formatCode="0.00E+00">
                  <c:v>2.00196192268423E-5</c:v>
                </c:pt>
                <c:pt idx="4041" formatCode="0.00E+00">
                  <c:v>1.00098096134211E-5</c:v>
                </c:pt>
                <c:pt idx="4042" formatCode="0.00E+00">
                  <c:v>1.00098096134211E-5</c:v>
                </c:pt>
                <c:pt idx="4043" formatCode="0.00E+00">
                  <c:v>1.00098096134211E-5</c:v>
                </c:pt>
                <c:pt idx="4044" formatCode="0.00E+00">
                  <c:v>1.00098096134211E-5</c:v>
                </c:pt>
                <c:pt idx="4045" formatCode="0.00E+00">
                  <c:v>1.00098096134211E-5</c:v>
                </c:pt>
                <c:pt idx="4046" formatCode="0.00E+00">
                  <c:v>1.00098096134211E-5</c:v>
                </c:pt>
                <c:pt idx="4047" formatCode="0.00E+00">
                  <c:v>1.00098096134211E-5</c:v>
                </c:pt>
                <c:pt idx="4048" formatCode="0.00E+00">
                  <c:v>3.00294288402634E-5</c:v>
                </c:pt>
                <c:pt idx="4049" formatCode="0.00E+00">
                  <c:v>2.00196192268423E-5</c:v>
                </c:pt>
                <c:pt idx="4050" formatCode="0.00E+00">
                  <c:v>5.00490480671057E-5</c:v>
                </c:pt>
                <c:pt idx="4051" formatCode="0.00E+00">
                  <c:v>2.00196192268423E-5</c:v>
                </c:pt>
                <c:pt idx="4052" formatCode="0.00E+00">
                  <c:v>3.00294288402634E-5</c:v>
                </c:pt>
                <c:pt idx="4053" formatCode="0.00E+00">
                  <c:v>2.00196192268423E-5</c:v>
                </c:pt>
                <c:pt idx="4054" formatCode="0.00E+00">
                  <c:v>1.00098096134211E-5</c:v>
                </c:pt>
                <c:pt idx="4055" formatCode="0.00E+00">
                  <c:v>2.00196192268423E-5</c:v>
                </c:pt>
                <c:pt idx="4056" formatCode="0.00E+00">
                  <c:v>1.00098096134211E-5</c:v>
                </c:pt>
                <c:pt idx="4057" formatCode="0.00E+00">
                  <c:v>2.00196192268423E-5</c:v>
                </c:pt>
                <c:pt idx="4058" formatCode="0.00E+00">
                  <c:v>1.00098096134211E-5</c:v>
                </c:pt>
                <c:pt idx="4059" formatCode="0.00E+00">
                  <c:v>1.00098096134211E-5</c:v>
                </c:pt>
                <c:pt idx="4060" formatCode="0.00E+00">
                  <c:v>1.00098096134211E-5</c:v>
                </c:pt>
                <c:pt idx="4061" formatCode="0.00E+00">
                  <c:v>5.00490480671057E-5</c:v>
                </c:pt>
                <c:pt idx="4062" formatCode="0.00E+00">
                  <c:v>3.00294288402634E-5</c:v>
                </c:pt>
                <c:pt idx="4063" formatCode="0.00E+00">
                  <c:v>1.00098096134211E-5</c:v>
                </c:pt>
                <c:pt idx="4064" formatCode="0.00E+00">
                  <c:v>3.00294288402634E-5</c:v>
                </c:pt>
                <c:pt idx="4065" formatCode="0.00E+00">
                  <c:v>4.00392384536846E-5</c:v>
                </c:pt>
                <c:pt idx="4066" formatCode="0.00E+00">
                  <c:v>2.00196192268423E-5</c:v>
                </c:pt>
                <c:pt idx="4067" formatCode="0.00E+00">
                  <c:v>1.00098096134211E-5</c:v>
                </c:pt>
                <c:pt idx="4068" formatCode="0.00E+00">
                  <c:v>2.00196192268423E-5</c:v>
                </c:pt>
                <c:pt idx="4069" formatCode="0.00E+00">
                  <c:v>1.00098096134211E-5</c:v>
                </c:pt>
                <c:pt idx="4070" formatCode="0.00E+00">
                  <c:v>2.00196192268423E-5</c:v>
                </c:pt>
                <c:pt idx="4071" formatCode="0.00E+00">
                  <c:v>3.00294288402634E-5</c:v>
                </c:pt>
                <c:pt idx="4072" formatCode="0.00E+00">
                  <c:v>2.00196192268423E-5</c:v>
                </c:pt>
                <c:pt idx="4073" formatCode="0.00E+00">
                  <c:v>1.00098096134211E-5</c:v>
                </c:pt>
                <c:pt idx="4074" formatCode="0.00E+00">
                  <c:v>1.00098096134211E-5</c:v>
                </c:pt>
                <c:pt idx="4075" formatCode="0.00E+00">
                  <c:v>2.00196192268423E-5</c:v>
                </c:pt>
                <c:pt idx="4076" formatCode="0.00E+00">
                  <c:v>1.00098096134211E-5</c:v>
                </c:pt>
                <c:pt idx="4077" formatCode="0.00E+00">
                  <c:v>4.00392384536846E-5</c:v>
                </c:pt>
                <c:pt idx="4078" formatCode="0.00E+00">
                  <c:v>3.00294288402634E-5</c:v>
                </c:pt>
                <c:pt idx="4079" formatCode="0.00E+00">
                  <c:v>1.00098096134211E-5</c:v>
                </c:pt>
                <c:pt idx="4080" formatCode="0.00E+00">
                  <c:v>1.00098096134211E-5</c:v>
                </c:pt>
                <c:pt idx="4081" formatCode="0.00E+00">
                  <c:v>1.00098096134211E-5</c:v>
                </c:pt>
                <c:pt idx="4082" formatCode="0.00E+00">
                  <c:v>1.00098096134211E-5</c:v>
                </c:pt>
                <c:pt idx="4083" formatCode="0.00E+00">
                  <c:v>2.00196192268423E-5</c:v>
                </c:pt>
                <c:pt idx="4084" formatCode="0.00E+00">
                  <c:v>5.00490480671057E-5</c:v>
                </c:pt>
                <c:pt idx="4085" formatCode="0.00E+00">
                  <c:v>1.00098096134211E-5</c:v>
                </c:pt>
                <c:pt idx="4086" formatCode="0.00E+00">
                  <c:v>1.00098096134211E-5</c:v>
                </c:pt>
                <c:pt idx="4087" formatCode="0.00E+00">
                  <c:v>3.00294288402634E-5</c:v>
                </c:pt>
                <c:pt idx="4088" formatCode="0.00E+00">
                  <c:v>2.00196192268423E-5</c:v>
                </c:pt>
                <c:pt idx="4089" formatCode="0.00E+00">
                  <c:v>2.00196192268423E-5</c:v>
                </c:pt>
                <c:pt idx="4090" formatCode="0.00E+00">
                  <c:v>1.00098096134211E-5</c:v>
                </c:pt>
                <c:pt idx="4091" formatCode="0.00E+00">
                  <c:v>3.00294288402634E-5</c:v>
                </c:pt>
                <c:pt idx="4092" formatCode="0.00E+00">
                  <c:v>1.00098096134211E-5</c:v>
                </c:pt>
                <c:pt idx="4093" formatCode="0.00E+00">
                  <c:v>2.00196192268423E-5</c:v>
                </c:pt>
                <c:pt idx="4094" formatCode="0.00E+00">
                  <c:v>2.00196192268423E-5</c:v>
                </c:pt>
                <c:pt idx="4095" formatCode="0.00E+00">
                  <c:v>4.00392384536846E-5</c:v>
                </c:pt>
                <c:pt idx="4096" formatCode="0.00E+00">
                  <c:v>1.00098096134211E-5</c:v>
                </c:pt>
                <c:pt idx="4097" formatCode="0.00E+00">
                  <c:v>3.00294288402634E-5</c:v>
                </c:pt>
                <c:pt idx="4098" formatCode="0.00E+00">
                  <c:v>3.00294288402634E-5</c:v>
                </c:pt>
                <c:pt idx="4099" formatCode="0.00E+00">
                  <c:v>1.00098096134211E-5</c:v>
                </c:pt>
                <c:pt idx="4100" formatCode="0.00E+00">
                  <c:v>3.00294288402634E-5</c:v>
                </c:pt>
                <c:pt idx="4101" formatCode="0.00E+00">
                  <c:v>1.00098096134211E-5</c:v>
                </c:pt>
                <c:pt idx="4102" formatCode="0.00E+00">
                  <c:v>1.00098096134211E-5</c:v>
                </c:pt>
                <c:pt idx="4103" formatCode="0.00E+00">
                  <c:v>2.00196192268423E-5</c:v>
                </c:pt>
                <c:pt idx="4104" formatCode="0.00E+00">
                  <c:v>1.00098096134211E-5</c:v>
                </c:pt>
                <c:pt idx="4105" formatCode="0.00E+00">
                  <c:v>1.00098096134211E-5</c:v>
                </c:pt>
                <c:pt idx="4106" formatCode="0.00E+00">
                  <c:v>2.00196192268423E-5</c:v>
                </c:pt>
                <c:pt idx="4107" formatCode="0.00E+00">
                  <c:v>1.00098096134211E-5</c:v>
                </c:pt>
                <c:pt idx="4108" formatCode="0.00E+00">
                  <c:v>1.00098096134211E-5</c:v>
                </c:pt>
                <c:pt idx="4109" formatCode="0.00E+00">
                  <c:v>2.00196192268423E-5</c:v>
                </c:pt>
                <c:pt idx="4110" formatCode="0.00E+00">
                  <c:v>3.00294288402634E-5</c:v>
                </c:pt>
                <c:pt idx="4111" formatCode="0.00E+00">
                  <c:v>1.00098096134211E-5</c:v>
                </c:pt>
                <c:pt idx="4112" formatCode="0.00E+00">
                  <c:v>1.00098096134211E-5</c:v>
                </c:pt>
                <c:pt idx="4113" formatCode="0.00E+00">
                  <c:v>3.00294288402634E-5</c:v>
                </c:pt>
                <c:pt idx="4114" formatCode="0.00E+00">
                  <c:v>1.00098096134211E-5</c:v>
                </c:pt>
                <c:pt idx="4115" formatCode="0.00E+00">
                  <c:v>3.00294288402634E-5</c:v>
                </c:pt>
                <c:pt idx="4116" formatCode="0.00E+00">
                  <c:v>2.00196192268423E-5</c:v>
                </c:pt>
                <c:pt idx="4117" formatCode="0.00E+00">
                  <c:v>1.00098096134211E-5</c:v>
                </c:pt>
                <c:pt idx="4118" formatCode="0.00E+00">
                  <c:v>3.00294288402634E-5</c:v>
                </c:pt>
                <c:pt idx="4119" formatCode="0.00E+00">
                  <c:v>2.00196192268423E-5</c:v>
                </c:pt>
                <c:pt idx="4120" formatCode="0.00E+00">
                  <c:v>2.00196192268423E-5</c:v>
                </c:pt>
                <c:pt idx="4121" formatCode="0.00E+00">
                  <c:v>2.00196192268423E-5</c:v>
                </c:pt>
                <c:pt idx="4122" formatCode="0.00E+00">
                  <c:v>2.00196192268423E-5</c:v>
                </c:pt>
                <c:pt idx="4123" formatCode="0.00E+00">
                  <c:v>2.00196192268423E-5</c:v>
                </c:pt>
                <c:pt idx="4124" formatCode="0.00E+00">
                  <c:v>1.00098096134211E-5</c:v>
                </c:pt>
                <c:pt idx="4125" formatCode="0.00E+00">
                  <c:v>1.00098096134211E-5</c:v>
                </c:pt>
                <c:pt idx="4126" formatCode="0.00E+00">
                  <c:v>1.00098096134211E-5</c:v>
                </c:pt>
                <c:pt idx="4127" formatCode="0.00E+00">
                  <c:v>2.00196192268423E-5</c:v>
                </c:pt>
                <c:pt idx="4128" formatCode="0.00E+00">
                  <c:v>2.00196192268423E-5</c:v>
                </c:pt>
                <c:pt idx="4129" formatCode="0.00E+00">
                  <c:v>2.00196192268423E-5</c:v>
                </c:pt>
                <c:pt idx="4130" formatCode="0.00E+00">
                  <c:v>1.00098096134211E-5</c:v>
                </c:pt>
                <c:pt idx="4131" formatCode="0.00E+00">
                  <c:v>2.00196192268423E-5</c:v>
                </c:pt>
                <c:pt idx="4132" formatCode="0.00E+00">
                  <c:v>1.00098096134211E-5</c:v>
                </c:pt>
                <c:pt idx="4133" formatCode="0.00E+00">
                  <c:v>2.00196192268423E-5</c:v>
                </c:pt>
                <c:pt idx="4134" formatCode="0.00E+00">
                  <c:v>2.00196192268423E-5</c:v>
                </c:pt>
                <c:pt idx="4135" formatCode="0.00E+00">
                  <c:v>1.00098096134211E-5</c:v>
                </c:pt>
                <c:pt idx="4136" formatCode="0.00E+00">
                  <c:v>2.00196192268423E-5</c:v>
                </c:pt>
                <c:pt idx="4137" formatCode="0.00E+00">
                  <c:v>2.00196192268423E-5</c:v>
                </c:pt>
                <c:pt idx="4138" formatCode="0.00E+00">
                  <c:v>2.00196192268423E-5</c:v>
                </c:pt>
                <c:pt idx="4139" formatCode="0.00E+00">
                  <c:v>1.00098096134211E-5</c:v>
                </c:pt>
                <c:pt idx="4140" formatCode="0.00E+00">
                  <c:v>1.00098096134211E-5</c:v>
                </c:pt>
                <c:pt idx="4141" formatCode="0.00E+00">
                  <c:v>3.00294288402634E-5</c:v>
                </c:pt>
                <c:pt idx="4142" formatCode="0.00E+00">
                  <c:v>2.00196192268423E-5</c:v>
                </c:pt>
                <c:pt idx="4143" formatCode="0.00E+00">
                  <c:v>1.00098096134211E-5</c:v>
                </c:pt>
                <c:pt idx="4144" formatCode="0.00E+00">
                  <c:v>1.00098096134211E-5</c:v>
                </c:pt>
                <c:pt idx="4145" formatCode="0.00E+00">
                  <c:v>1.00098096134211E-5</c:v>
                </c:pt>
                <c:pt idx="4146" formatCode="0.00E+00">
                  <c:v>2.00196192268423E-5</c:v>
                </c:pt>
                <c:pt idx="4147" formatCode="0.00E+00">
                  <c:v>3.00294288402634E-5</c:v>
                </c:pt>
                <c:pt idx="4148" formatCode="0.00E+00">
                  <c:v>3.00294288402634E-5</c:v>
                </c:pt>
                <c:pt idx="4149" formatCode="0.00E+00">
                  <c:v>1.00098096134211E-5</c:v>
                </c:pt>
                <c:pt idx="4150" formatCode="0.00E+00">
                  <c:v>3.00294288402634E-5</c:v>
                </c:pt>
                <c:pt idx="4151" formatCode="0.00E+00">
                  <c:v>2.00196192268423E-5</c:v>
                </c:pt>
                <c:pt idx="4152" formatCode="0.00E+00">
                  <c:v>2.00196192268423E-5</c:v>
                </c:pt>
                <c:pt idx="4153" formatCode="0.00E+00">
                  <c:v>1.00098096134211E-5</c:v>
                </c:pt>
                <c:pt idx="4154" formatCode="0.00E+00">
                  <c:v>3.00294288402634E-5</c:v>
                </c:pt>
                <c:pt idx="4155" formatCode="0.00E+00">
                  <c:v>1.00098096134211E-5</c:v>
                </c:pt>
                <c:pt idx="4156" formatCode="0.00E+00">
                  <c:v>1.00098096134211E-5</c:v>
                </c:pt>
                <c:pt idx="4157" formatCode="0.00E+00">
                  <c:v>1.00098096134211E-5</c:v>
                </c:pt>
                <c:pt idx="4158" formatCode="0.00E+00">
                  <c:v>2.00196192268423E-5</c:v>
                </c:pt>
                <c:pt idx="4159" formatCode="0.00E+00">
                  <c:v>2.00196192268423E-5</c:v>
                </c:pt>
                <c:pt idx="4160" formatCode="0.00E+00">
                  <c:v>2.00196192268423E-5</c:v>
                </c:pt>
                <c:pt idx="4161" formatCode="0.00E+00">
                  <c:v>2.00196192268423E-5</c:v>
                </c:pt>
                <c:pt idx="4162" formatCode="0.00E+00">
                  <c:v>2.00196192268423E-5</c:v>
                </c:pt>
                <c:pt idx="4163" formatCode="0.00E+00">
                  <c:v>4.00392384536846E-5</c:v>
                </c:pt>
                <c:pt idx="4164" formatCode="0.00E+00">
                  <c:v>3.00294288402634E-5</c:v>
                </c:pt>
                <c:pt idx="4165" formatCode="0.00E+00">
                  <c:v>1.00098096134211E-5</c:v>
                </c:pt>
                <c:pt idx="4166" formatCode="0.00E+00">
                  <c:v>3.00294288402634E-5</c:v>
                </c:pt>
                <c:pt idx="4167" formatCode="0.00E+00">
                  <c:v>1.00098096134211E-5</c:v>
                </c:pt>
                <c:pt idx="4168" formatCode="0.00E+00">
                  <c:v>1.00098096134211E-5</c:v>
                </c:pt>
                <c:pt idx="4169" formatCode="0.00E+00">
                  <c:v>3.00294288402634E-5</c:v>
                </c:pt>
                <c:pt idx="4170" formatCode="0.00E+00">
                  <c:v>4.00392384536846E-5</c:v>
                </c:pt>
                <c:pt idx="4171" formatCode="0.00E+00">
                  <c:v>1.00098096134211E-5</c:v>
                </c:pt>
                <c:pt idx="4172" formatCode="0.00E+00">
                  <c:v>1.00098096134211E-5</c:v>
                </c:pt>
                <c:pt idx="4173" formatCode="0.00E+00">
                  <c:v>1.00098096134211E-5</c:v>
                </c:pt>
                <c:pt idx="4174" formatCode="0.00E+00">
                  <c:v>3.00294288402634E-5</c:v>
                </c:pt>
                <c:pt idx="4175" formatCode="0.00E+00">
                  <c:v>1.00098096134211E-5</c:v>
                </c:pt>
                <c:pt idx="4176" formatCode="0.00E+00">
                  <c:v>2.00196192268423E-5</c:v>
                </c:pt>
                <c:pt idx="4177" formatCode="0.00E+00">
                  <c:v>3.00294288402634E-5</c:v>
                </c:pt>
                <c:pt idx="4178" formatCode="0.00E+00">
                  <c:v>1.00098096134211E-5</c:v>
                </c:pt>
                <c:pt idx="4179" formatCode="0.00E+00">
                  <c:v>3.00294288402634E-5</c:v>
                </c:pt>
                <c:pt idx="4180" formatCode="0.00E+00">
                  <c:v>1.00098096134211E-5</c:v>
                </c:pt>
                <c:pt idx="4181" formatCode="0.00E+00">
                  <c:v>1.00098096134211E-5</c:v>
                </c:pt>
                <c:pt idx="4182" formatCode="0.00E+00">
                  <c:v>2.00196192268423E-5</c:v>
                </c:pt>
                <c:pt idx="4183" formatCode="0.00E+00">
                  <c:v>1.00098096134211E-5</c:v>
                </c:pt>
                <c:pt idx="4184" formatCode="0.00E+00">
                  <c:v>1.00098096134211E-5</c:v>
                </c:pt>
                <c:pt idx="4185" formatCode="0.00E+00">
                  <c:v>5.00490480671057E-5</c:v>
                </c:pt>
                <c:pt idx="4186" formatCode="0.00E+00">
                  <c:v>2.00196192268423E-5</c:v>
                </c:pt>
                <c:pt idx="4187" formatCode="0.00E+00">
                  <c:v>2.00196192268423E-5</c:v>
                </c:pt>
                <c:pt idx="4188" formatCode="0.00E+00">
                  <c:v>2.00196192268423E-5</c:v>
                </c:pt>
                <c:pt idx="4189" formatCode="0.00E+00">
                  <c:v>2.00196192268423E-5</c:v>
                </c:pt>
                <c:pt idx="4190" formatCode="0.00E+00">
                  <c:v>2.00196192268423E-5</c:v>
                </c:pt>
                <c:pt idx="4191" formatCode="0.00E+00">
                  <c:v>1.00098096134211E-5</c:v>
                </c:pt>
                <c:pt idx="4192" formatCode="0.00E+00">
                  <c:v>3.00294288402634E-5</c:v>
                </c:pt>
                <c:pt idx="4193" formatCode="0.00E+00">
                  <c:v>1.00098096134211E-5</c:v>
                </c:pt>
                <c:pt idx="4194" formatCode="0.00E+00">
                  <c:v>2.00196192268423E-5</c:v>
                </c:pt>
                <c:pt idx="4195" formatCode="0.00E+00">
                  <c:v>2.00196192268423E-5</c:v>
                </c:pt>
                <c:pt idx="4196" formatCode="0.00E+00">
                  <c:v>1.00098096134211E-5</c:v>
                </c:pt>
                <c:pt idx="4197" formatCode="0.00E+00">
                  <c:v>1.00098096134211E-5</c:v>
                </c:pt>
                <c:pt idx="4198" formatCode="0.00E+00">
                  <c:v>2.00196192268423E-5</c:v>
                </c:pt>
                <c:pt idx="4199" formatCode="0.00E+00">
                  <c:v>1.00098096134211E-5</c:v>
                </c:pt>
                <c:pt idx="4200" formatCode="0.00E+00">
                  <c:v>1.00098096134211E-5</c:v>
                </c:pt>
                <c:pt idx="4201" formatCode="0.00E+00">
                  <c:v>1.00098096134211E-5</c:v>
                </c:pt>
                <c:pt idx="4202" formatCode="0.00E+00">
                  <c:v>2.00196192268423E-5</c:v>
                </c:pt>
                <c:pt idx="4203" formatCode="0.00E+00">
                  <c:v>1.00098096134211E-5</c:v>
                </c:pt>
                <c:pt idx="4204" formatCode="0.00E+00">
                  <c:v>1.00098096134211E-5</c:v>
                </c:pt>
                <c:pt idx="4205" formatCode="0.00E+00">
                  <c:v>1.00098096134211E-5</c:v>
                </c:pt>
                <c:pt idx="4206" formatCode="0.00E+00">
                  <c:v>2.00196192268423E-5</c:v>
                </c:pt>
                <c:pt idx="4207" formatCode="0.00E+00">
                  <c:v>1.00098096134211E-5</c:v>
                </c:pt>
                <c:pt idx="4208" formatCode="0.00E+00">
                  <c:v>1.00098096134211E-5</c:v>
                </c:pt>
                <c:pt idx="4209" formatCode="0.00E+00">
                  <c:v>2.00196192268423E-5</c:v>
                </c:pt>
                <c:pt idx="4210" formatCode="0.00E+00">
                  <c:v>6.00588576805269E-5</c:v>
                </c:pt>
                <c:pt idx="4211" formatCode="0.00E+00">
                  <c:v>1.00098096134211E-5</c:v>
                </c:pt>
                <c:pt idx="4212" formatCode="0.00E+00">
                  <c:v>1.00098096134211E-5</c:v>
                </c:pt>
                <c:pt idx="4213" formatCode="0.00E+00">
                  <c:v>1.00098096134211E-5</c:v>
                </c:pt>
                <c:pt idx="4214" formatCode="0.00E+00">
                  <c:v>1.00098096134211E-5</c:v>
                </c:pt>
                <c:pt idx="4215" formatCode="0.00E+00">
                  <c:v>2.00196192268423E-5</c:v>
                </c:pt>
                <c:pt idx="4216" formatCode="0.00E+00">
                  <c:v>1.00098096134211E-5</c:v>
                </c:pt>
                <c:pt idx="4217" formatCode="0.00E+00">
                  <c:v>5.00490480671057E-5</c:v>
                </c:pt>
                <c:pt idx="4218" formatCode="0.00E+00">
                  <c:v>1.00098096134211E-5</c:v>
                </c:pt>
                <c:pt idx="4219" formatCode="0.00E+00">
                  <c:v>2.00196192268423E-5</c:v>
                </c:pt>
                <c:pt idx="4220" formatCode="0.00E+00">
                  <c:v>2.00196192268423E-5</c:v>
                </c:pt>
                <c:pt idx="4221" formatCode="0.00E+00">
                  <c:v>2.00196192268423E-5</c:v>
                </c:pt>
                <c:pt idx="4222" formatCode="0.00E+00">
                  <c:v>2.00196192268423E-5</c:v>
                </c:pt>
                <c:pt idx="4223" formatCode="0.00E+00">
                  <c:v>1.00098096134211E-5</c:v>
                </c:pt>
                <c:pt idx="4224" formatCode="0.00E+00">
                  <c:v>1.00098096134211E-5</c:v>
                </c:pt>
                <c:pt idx="4225" formatCode="0.00E+00">
                  <c:v>2.00196192268423E-5</c:v>
                </c:pt>
                <c:pt idx="4226" formatCode="0.00E+00">
                  <c:v>6.00588576805269E-5</c:v>
                </c:pt>
                <c:pt idx="4227" formatCode="0.00E+00">
                  <c:v>3.00294288402634E-5</c:v>
                </c:pt>
                <c:pt idx="4228" formatCode="0.00E+00">
                  <c:v>1.00098096134211E-5</c:v>
                </c:pt>
                <c:pt idx="4229" formatCode="0.00E+00">
                  <c:v>1.00098096134211E-5</c:v>
                </c:pt>
                <c:pt idx="4230" formatCode="0.00E+00">
                  <c:v>1.00098096134211E-5</c:v>
                </c:pt>
                <c:pt idx="4231" formatCode="0.00E+00">
                  <c:v>1.00098096134211E-5</c:v>
                </c:pt>
                <c:pt idx="4232" formatCode="0.00E+00">
                  <c:v>2.00196192268423E-5</c:v>
                </c:pt>
                <c:pt idx="4233" formatCode="0.00E+00">
                  <c:v>2.00196192268423E-5</c:v>
                </c:pt>
                <c:pt idx="4234" formatCode="0.00E+00">
                  <c:v>2.00196192268423E-5</c:v>
                </c:pt>
                <c:pt idx="4235" formatCode="0.00E+00">
                  <c:v>3.00294288402634E-5</c:v>
                </c:pt>
                <c:pt idx="4236" formatCode="0.00E+00">
                  <c:v>1.00098096134211E-5</c:v>
                </c:pt>
                <c:pt idx="4237" formatCode="0.00E+00">
                  <c:v>1.00098096134211E-5</c:v>
                </c:pt>
                <c:pt idx="4238" formatCode="0.00E+00">
                  <c:v>1.00098096134211E-5</c:v>
                </c:pt>
                <c:pt idx="4239" formatCode="0.00E+00">
                  <c:v>3.00294288402634E-5</c:v>
                </c:pt>
                <c:pt idx="4240" formatCode="0.00E+00">
                  <c:v>1.00098096134211E-5</c:v>
                </c:pt>
                <c:pt idx="4241" formatCode="0.00E+00">
                  <c:v>1.00098096134211E-5</c:v>
                </c:pt>
                <c:pt idx="4242" formatCode="0.00E+00">
                  <c:v>1.00098096134211E-5</c:v>
                </c:pt>
                <c:pt idx="4243" formatCode="0.00E+00">
                  <c:v>1.00098096134211E-5</c:v>
                </c:pt>
                <c:pt idx="4244" formatCode="0.00E+00">
                  <c:v>2.00196192268423E-5</c:v>
                </c:pt>
                <c:pt idx="4245" formatCode="0.00E+00">
                  <c:v>3.00294288402634E-5</c:v>
                </c:pt>
                <c:pt idx="4246" formatCode="0.00E+00">
                  <c:v>2.00196192268423E-5</c:v>
                </c:pt>
                <c:pt idx="4247" formatCode="0.00E+00">
                  <c:v>3.00294288402634E-5</c:v>
                </c:pt>
                <c:pt idx="4248" formatCode="0.00E+00">
                  <c:v>3.00294288402634E-5</c:v>
                </c:pt>
                <c:pt idx="4249" formatCode="0.00E+00">
                  <c:v>1.00098096134211E-5</c:v>
                </c:pt>
                <c:pt idx="4250" formatCode="0.00E+00">
                  <c:v>2.00196192268423E-5</c:v>
                </c:pt>
                <c:pt idx="4251" formatCode="0.00E+00">
                  <c:v>1.00098096134211E-5</c:v>
                </c:pt>
                <c:pt idx="4252" formatCode="0.00E+00">
                  <c:v>1.00098096134211E-5</c:v>
                </c:pt>
                <c:pt idx="4253" formatCode="0.00E+00">
                  <c:v>2.00196192268423E-5</c:v>
                </c:pt>
                <c:pt idx="4254" formatCode="0.00E+00">
                  <c:v>2.00196192268423E-5</c:v>
                </c:pt>
                <c:pt idx="4255" formatCode="0.00E+00">
                  <c:v>1.00098096134211E-5</c:v>
                </c:pt>
                <c:pt idx="4256" formatCode="0.00E+00">
                  <c:v>2.00196192268423E-5</c:v>
                </c:pt>
                <c:pt idx="4257" formatCode="0.00E+00">
                  <c:v>4.00392384536846E-5</c:v>
                </c:pt>
                <c:pt idx="4258" formatCode="0.00E+00">
                  <c:v>1.00098096134211E-5</c:v>
                </c:pt>
                <c:pt idx="4259" formatCode="0.00E+00">
                  <c:v>1.00098096134211E-5</c:v>
                </c:pt>
                <c:pt idx="4260" formatCode="0.00E+00">
                  <c:v>1.00098096134211E-5</c:v>
                </c:pt>
                <c:pt idx="4261" formatCode="0.00E+00">
                  <c:v>2.00196192268423E-5</c:v>
                </c:pt>
                <c:pt idx="4262" formatCode="0.00E+00">
                  <c:v>2.00196192268423E-5</c:v>
                </c:pt>
                <c:pt idx="4263" formatCode="0.00E+00">
                  <c:v>3.00294288402634E-5</c:v>
                </c:pt>
                <c:pt idx="4264" formatCode="0.00E+00">
                  <c:v>2.00196192268423E-5</c:v>
                </c:pt>
                <c:pt idx="4265" formatCode="0.00E+00">
                  <c:v>1.00098096134211E-5</c:v>
                </c:pt>
                <c:pt idx="4266" formatCode="0.00E+00">
                  <c:v>2.00196192268423E-5</c:v>
                </c:pt>
                <c:pt idx="4267" formatCode="0.00E+00">
                  <c:v>1.00098096134211E-5</c:v>
                </c:pt>
                <c:pt idx="4268" formatCode="0.00E+00">
                  <c:v>1.00098096134211E-5</c:v>
                </c:pt>
                <c:pt idx="4269" formatCode="0.00E+00">
                  <c:v>1.00098096134211E-5</c:v>
                </c:pt>
                <c:pt idx="4270" formatCode="0.00E+00">
                  <c:v>3.00294288402634E-5</c:v>
                </c:pt>
                <c:pt idx="4271" formatCode="0.00E+00">
                  <c:v>1.00098096134211E-5</c:v>
                </c:pt>
                <c:pt idx="4272" formatCode="0.00E+00">
                  <c:v>2.00196192268423E-5</c:v>
                </c:pt>
                <c:pt idx="4273" formatCode="0.00E+00">
                  <c:v>1.00098096134211E-5</c:v>
                </c:pt>
                <c:pt idx="4274" formatCode="0.00E+00">
                  <c:v>1.00098096134211E-5</c:v>
                </c:pt>
                <c:pt idx="4275" formatCode="0.00E+00">
                  <c:v>3.00294288402634E-5</c:v>
                </c:pt>
                <c:pt idx="4276" formatCode="0.00E+00">
                  <c:v>3.00294288402634E-5</c:v>
                </c:pt>
                <c:pt idx="4277" formatCode="0.00E+00">
                  <c:v>2.00196192268423E-5</c:v>
                </c:pt>
                <c:pt idx="4278" formatCode="0.00E+00">
                  <c:v>1.00098096134211E-5</c:v>
                </c:pt>
                <c:pt idx="4279" formatCode="0.00E+00">
                  <c:v>2.00196192268423E-5</c:v>
                </c:pt>
                <c:pt idx="4280" formatCode="0.00E+00">
                  <c:v>3.00294288402634E-5</c:v>
                </c:pt>
                <c:pt idx="4281" formatCode="0.00E+00">
                  <c:v>1.00098096134211E-5</c:v>
                </c:pt>
                <c:pt idx="4282" formatCode="0.00E+00">
                  <c:v>2.00196192268423E-5</c:v>
                </c:pt>
                <c:pt idx="4283" formatCode="0.00E+00">
                  <c:v>3.00294288402634E-5</c:v>
                </c:pt>
                <c:pt idx="4284" formatCode="0.00E+00">
                  <c:v>1.00098096134211E-5</c:v>
                </c:pt>
                <c:pt idx="4285" formatCode="0.00E+00">
                  <c:v>1.00098096134211E-5</c:v>
                </c:pt>
                <c:pt idx="4286" formatCode="0.00E+00">
                  <c:v>1.00098096134211E-5</c:v>
                </c:pt>
                <c:pt idx="4287" formatCode="0.00E+00">
                  <c:v>1.00098096134211E-5</c:v>
                </c:pt>
                <c:pt idx="4288" formatCode="0.00E+00">
                  <c:v>2.00196192268423E-5</c:v>
                </c:pt>
                <c:pt idx="4289" formatCode="0.00E+00">
                  <c:v>1.00098096134211E-5</c:v>
                </c:pt>
                <c:pt idx="4290" formatCode="0.00E+00">
                  <c:v>1.00098096134211E-5</c:v>
                </c:pt>
                <c:pt idx="4291" formatCode="0.00E+00">
                  <c:v>2.00196192268423E-5</c:v>
                </c:pt>
                <c:pt idx="4292" formatCode="0.00E+00">
                  <c:v>1.00098096134211E-5</c:v>
                </c:pt>
                <c:pt idx="4293" formatCode="0.00E+00">
                  <c:v>1.00098096134211E-5</c:v>
                </c:pt>
                <c:pt idx="4294" formatCode="0.00E+00">
                  <c:v>2.00196192268423E-5</c:v>
                </c:pt>
                <c:pt idx="4295" formatCode="0.00E+00">
                  <c:v>1.00098096134211E-5</c:v>
                </c:pt>
                <c:pt idx="4296" formatCode="0.00E+00">
                  <c:v>2.00196192268423E-5</c:v>
                </c:pt>
                <c:pt idx="4297" formatCode="0.00E+00">
                  <c:v>1.00098096134211E-5</c:v>
                </c:pt>
                <c:pt idx="4298" formatCode="0.00E+00">
                  <c:v>2.00196192268423E-5</c:v>
                </c:pt>
                <c:pt idx="4299" formatCode="0.00E+00">
                  <c:v>3.00294288402634E-5</c:v>
                </c:pt>
                <c:pt idx="4300" formatCode="0.00E+00">
                  <c:v>4.00392384536846E-5</c:v>
                </c:pt>
                <c:pt idx="4301" formatCode="0.00E+00">
                  <c:v>1.00098096134211E-5</c:v>
                </c:pt>
                <c:pt idx="4302" formatCode="0.00E+00">
                  <c:v>1.00098096134211E-5</c:v>
                </c:pt>
                <c:pt idx="4303" formatCode="0.00E+00">
                  <c:v>1.00098096134211E-5</c:v>
                </c:pt>
                <c:pt idx="4304" formatCode="0.00E+00">
                  <c:v>1.00098096134211E-5</c:v>
                </c:pt>
                <c:pt idx="4305" formatCode="0.00E+00">
                  <c:v>3.00294288402634E-5</c:v>
                </c:pt>
                <c:pt idx="4306" formatCode="0.00E+00">
                  <c:v>2.00196192268423E-5</c:v>
                </c:pt>
                <c:pt idx="4307" formatCode="0.00E+00">
                  <c:v>1.00098096134211E-5</c:v>
                </c:pt>
                <c:pt idx="4308" formatCode="0.00E+00">
                  <c:v>1.00098096134211E-5</c:v>
                </c:pt>
                <c:pt idx="4309" formatCode="0.00E+00">
                  <c:v>3.00294288402634E-5</c:v>
                </c:pt>
                <c:pt idx="4310" formatCode="0.00E+00">
                  <c:v>2.00196192268423E-5</c:v>
                </c:pt>
                <c:pt idx="4311" formatCode="0.00E+00">
                  <c:v>2.00196192268423E-5</c:v>
                </c:pt>
                <c:pt idx="4312" formatCode="0.00E+00">
                  <c:v>1.00098096134211E-5</c:v>
                </c:pt>
                <c:pt idx="4313" formatCode="0.00E+00">
                  <c:v>1.00098096134211E-5</c:v>
                </c:pt>
                <c:pt idx="4314" formatCode="0.00E+00">
                  <c:v>2.00196192268423E-5</c:v>
                </c:pt>
                <c:pt idx="4315" formatCode="0.00E+00">
                  <c:v>1.00098096134211E-5</c:v>
                </c:pt>
                <c:pt idx="4316" formatCode="0.00E+00">
                  <c:v>1.00098096134211E-5</c:v>
                </c:pt>
                <c:pt idx="4317" formatCode="0.00E+00">
                  <c:v>2.00196192268423E-5</c:v>
                </c:pt>
                <c:pt idx="4318" formatCode="0.00E+00">
                  <c:v>1.00098096134211E-5</c:v>
                </c:pt>
                <c:pt idx="4319" formatCode="0.00E+00">
                  <c:v>2.00196192268423E-5</c:v>
                </c:pt>
                <c:pt idx="4320" formatCode="0.00E+00">
                  <c:v>5.00490480671057E-5</c:v>
                </c:pt>
                <c:pt idx="4321" formatCode="0.00E+00">
                  <c:v>2.00196192268423E-5</c:v>
                </c:pt>
                <c:pt idx="4322" formatCode="0.00E+00">
                  <c:v>1.00098096134211E-5</c:v>
                </c:pt>
                <c:pt idx="4323" formatCode="0.00E+00">
                  <c:v>2.00196192268423E-5</c:v>
                </c:pt>
                <c:pt idx="4324" formatCode="0.00E+00">
                  <c:v>1.00098096134211E-5</c:v>
                </c:pt>
                <c:pt idx="4325" formatCode="0.00E+00">
                  <c:v>1.00098096134211E-5</c:v>
                </c:pt>
                <c:pt idx="4326" formatCode="0.00E+00">
                  <c:v>1.00098096134211E-5</c:v>
                </c:pt>
                <c:pt idx="4327" formatCode="0.00E+00">
                  <c:v>1.00098096134211E-5</c:v>
                </c:pt>
                <c:pt idx="4328" formatCode="0.00E+00">
                  <c:v>1.00098096134211E-5</c:v>
                </c:pt>
                <c:pt idx="4329" formatCode="0.00E+00">
                  <c:v>1.00098096134211E-5</c:v>
                </c:pt>
                <c:pt idx="4330" formatCode="0.00E+00">
                  <c:v>1.00098096134211E-5</c:v>
                </c:pt>
                <c:pt idx="4331" formatCode="0.00E+00">
                  <c:v>2.00196192268423E-5</c:v>
                </c:pt>
                <c:pt idx="4332" formatCode="0.00E+00">
                  <c:v>1.00098096134211E-5</c:v>
                </c:pt>
                <c:pt idx="4333" formatCode="0.00E+00">
                  <c:v>1.00098096134211E-5</c:v>
                </c:pt>
                <c:pt idx="4334" formatCode="0.00E+00">
                  <c:v>1.00098096134211E-5</c:v>
                </c:pt>
                <c:pt idx="4335" formatCode="0.00E+00">
                  <c:v>1.00098096134211E-5</c:v>
                </c:pt>
                <c:pt idx="4336" formatCode="0.00E+00">
                  <c:v>2.00196192268423E-5</c:v>
                </c:pt>
                <c:pt idx="4337" formatCode="0.00E+00">
                  <c:v>2.00196192268423E-5</c:v>
                </c:pt>
                <c:pt idx="4338" formatCode="0.00E+00">
                  <c:v>2.00196192268423E-5</c:v>
                </c:pt>
                <c:pt idx="4339" formatCode="0.00E+00">
                  <c:v>1.00098096134211E-5</c:v>
                </c:pt>
                <c:pt idx="4340" formatCode="0.00E+00">
                  <c:v>1.00098096134211E-5</c:v>
                </c:pt>
                <c:pt idx="4341" formatCode="0.00E+00">
                  <c:v>2.00196192268423E-5</c:v>
                </c:pt>
                <c:pt idx="4342" formatCode="0.00E+00">
                  <c:v>1.00098096134211E-5</c:v>
                </c:pt>
                <c:pt idx="4343" formatCode="0.00E+00">
                  <c:v>5.00490480671057E-5</c:v>
                </c:pt>
                <c:pt idx="4344" formatCode="0.00E+00">
                  <c:v>1.00098096134211E-5</c:v>
                </c:pt>
                <c:pt idx="4345" formatCode="0.00E+00">
                  <c:v>1.00098096134211E-5</c:v>
                </c:pt>
                <c:pt idx="4346" formatCode="0.00E+00">
                  <c:v>3.00294288402634E-5</c:v>
                </c:pt>
                <c:pt idx="4347" formatCode="0.00E+00">
                  <c:v>1.00098096134211E-5</c:v>
                </c:pt>
                <c:pt idx="4348" formatCode="0.00E+00">
                  <c:v>2.00196192268423E-5</c:v>
                </c:pt>
                <c:pt idx="4349" formatCode="0.00E+00">
                  <c:v>2.00196192268423E-5</c:v>
                </c:pt>
                <c:pt idx="4350" formatCode="0.00E+00">
                  <c:v>1.00098096134211E-5</c:v>
                </c:pt>
                <c:pt idx="4351" formatCode="0.00E+00">
                  <c:v>1.00098096134211E-5</c:v>
                </c:pt>
                <c:pt idx="4352" formatCode="0.00E+00">
                  <c:v>1.00098096134211E-5</c:v>
                </c:pt>
                <c:pt idx="4353" formatCode="0.00E+00">
                  <c:v>1.00098096134211E-5</c:v>
                </c:pt>
                <c:pt idx="4354" formatCode="0.00E+00">
                  <c:v>1.00098096134211E-5</c:v>
                </c:pt>
                <c:pt idx="4355" formatCode="0.00E+00">
                  <c:v>1.00098096134211E-5</c:v>
                </c:pt>
                <c:pt idx="4356" formatCode="0.00E+00">
                  <c:v>1.00098096134211E-5</c:v>
                </c:pt>
                <c:pt idx="4357" formatCode="0.00E+00">
                  <c:v>3.00294288402634E-5</c:v>
                </c:pt>
                <c:pt idx="4358" formatCode="0.00E+00">
                  <c:v>1.00098096134211E-5</c:v>
                </c:pt>
                <c:pt idx="4359" formatCode="0.00E+00">
                  <c:v>3.00294288402634E-5</c:v>
                </c:pt>
                <c:pt idx="4360" formatCode="0.00E+00">
                  <c:v>1.00098096134211E-5</c:v>
                </c:pt>
                <c:pt idx="4361" formatCode="0.00E+00">
                  <c:v>1.00098096134211E-5</c:v>
                </c:pt>
                <c:pt idx="4362" formatCode="0.00E+00">
                  <c:v>2.00196192268423E-5</c:v>
                </c:pt>
                <c:pt idx="4363" formatCode="0.00E+00">
                  <c:v>1.00098096134211E-5</c:v>
                </c:pt>
                <c:pt idx="4364" formatCode="0.00E+00">
                  <c:v>2.00196192268423E-5</c:v>
                </c:pt>
                <c:pt idx="4365" formatCode="0.00E+00">
                  <c:v>1.00098096134211E-5</c:v>
                </c:pt>
                <c:pt idx="4366" formatCode="0.00E+00">
                  <c:v>2.00196192268423E-5</c:v>
                </c:pt>
                <c:pt idx="4367" formatCode="0.00E+00">
                  <c:v>2.00196192268423E-5</c:v>
                </c:pt>
                <c:pt idx="4368" formatCode="0.00E+00">
                  <c:v>1.00098096134211E-5</c:v>
                </c:pt>
                <c:pt idx="4369" formatCode="0.00E+00">
                  <c:v>1.00098096134211E-5</c:v>
                </c:pt>
                <c:pt idx="4370" formatCode="0.00E+00">
                  <c:v>1.00098096134211E-5</c:v>
                </c:pt>
                <c:pt idx="4371" formatCode="0.00E+00">
                  <c:v>1.00098096134211E-5</c:v>
                </c:pt>
                <c:pt idx="4372" formatCode="0.00E+00">
                  <c:v>2.00196192268423E-5</c:v>
                </c:pt>
                <c:pt idx="4373" formatCode="0.00E+00">
                  <c:v>1.00098096134211E-5</c:v>
                </c:pt>
                <c:pt idx="4374" formatCode="0.00E+00">
                  <c:v>1.00098096134211E-5</c:v>
                </c:pt>
                <c:pt idx="4375" formatCode="0.00E+00">
                  <c:v>2.00196192268423E-5</c:v>
                </c:pt>
                <c:pt idx="4376" formatCode="0.00E+00">
                  <c:v>1.00098096134211E-5</c:v>
                </c:pt>
                <c:pt idx="4377" formatCode="0.00E+00">
                  <c:v>1.00098096134211E-5</c:v>
                </c:pt>
                <c:pt idx="4378" formatCode="0.00E+00">
                  <c:v>1.00098096134211E-5</c:v>
                </c:pt>
                <c:pt idx="4379" formatCode="0.00E+00">
                  <c:v>2.00196192268423E-5</c:v>
                </c:pt>
                <c:pt idx="4380" formatCode="0.00E+00">
                  <c:v>1.00098096134211E-5</c:v>
                </c:pt>
                <c:pt idx="4381" formatCode="0.00E+00">
                  <c:v>4.00392384536846E-5</c:v>
                </c:pt>
                <c:pt idx="4382" formatCode="0.00E+00">
                  <c:v>2.00196192268423E-5</c:v>
                </c:pt>
                <c:pt idx="4383" formatCode="0.00E+00">
                  <c:v>1.00098096134211E-5</c:v>
                </c:pt>
                <c:pt idx="4384" formatCode="0.00E+00">
                  <c:v>1.00098096134211E-5</c:v>
                </c:pt>
                <c:pt idx="4385" formatCode="0.00E+00">
                  <c:v>2.00196192268423E-5</c:v>
                </c:pt>
                <c:pt idx="4386" formatCode="0.00E+00">
                  <c:v>1.00098096134211E-5</c:v>
                </c:pt>
                <c:pt idx="4387" formatCode="0.00E+00">
                  <c:v>1.00098096134211E-5</c:v>
                </c:pt>
                <c:pt idx="4388" formatCode="0.00E+00">
                  <c:v>1.00098096134211E-5</c:v>
                </c:pt>
                <c:pt idx="4389" formatCode="0.00E+00">
                  <c:v>1.00098096134211E-5</c:v>
                </c:pt>
                <c:pt idx="4390" formatCode="0.00E+00">
                  <c:v>1.00098096134211E-5</c:v>
                </c:pt>
                <c:pt idx="4391" formatCode="0.00E+00">
                  <c:v>1.00098096134211E-5</c:v>
                </c:pt>
                <c:pt idx="4392" formatCode="0.00E+00">
                  <c:v>3.00294288402634E-5</c:v>
                </c:pt>
                <c:pt idx="4393" formatCode="0.00E+00">
                  <c:v>2.00196192268423E-5</c:v>
                </c:pt>
                <c:pt idx="4394" formatCode="0.00E+00">
                  <c:v>2.00196192268423E-5</c:v>
                </c:pt>
                <c:pt idx="4395" formatCode="0.00E+00">
                  <c:v>1.00098096134211E-5</c:v>
                </c:pt>
                <c:pt idx="4396" formatCode="0.00E+00">
                  <c:v>2.00196192268423E-5</c:v>
                </c:pt>
                <c:pt idx="4397" formatCode="0.00E+00">
                  <c:v>2.00196192268423E-5</c:v>
                </c:pt>
                <c:pt idx="4398" formatCode="0.00E+00">
                  <c:v>1.00098096134211E-5</c:v>
                </c:pt>
                <c:pt idx="4399" formatCode="0.00E+00">
                  <c:v>2.00196192268423E-5</c:v>
                </c:pt>
                <c:pt idx="4400" formatCode="0.00E+00">
                  <c:v>1.00098096134211E-5</c:v>
                </c:pt>
                <c:pt idx="4401" formatCode="0.00E+00">
                  <c:v>1.00098096134211E-5</c:v>
                </c:pt>
                <c:pt idx="4402" formatCode="0.00E+00">
                  <c:v>1.00098096134211E-5</c:v>
                </c:pt>
                <c:pt idx="4403" formatCode="0.00E+00">
                  <c:v>3.00294288402634E-5</c:v>
                </c:pt>
                <c:pt idx="4404" formatCode="0.00E+00">
                  <c:v>1.00098096134211E-5</c:v>
                </c:pt>
                <c:pt idx="4405" formatCode="0.00E+00">
                  <c:v>1.00098096134211E-5</c:v>
                </c:pt>
                <c:pt idx="4406" formatCode="0.00E+00">
                  <c:v>2.00196192268423E-5</c:v>
                </c:pt>
                <c:pt idx="4407" formatCode="0.00E+00">
                  <c:v>2.00196192268423E-5</c:v>
                </c:pt>
                <c:pt idx="4408" formatCode="0.00E+00">
                  <c:v>3.00294288402634E-5</c:v>
                </c:pt>
                <c:pt idx="4409" formatCode="0.00E+00">
                  <c:v>1.00098096134211E-5</c:v>
                </c:pt>
                <c:pt idx="4410" formatCode="0.00E+00">
                  <c:v>1.00098096134211E-5</c:v>
                </c:pt>
                <c:pt idx="4411" formatCode="0.00E+00">
                  <c:v>3.00294288402634E-5</c:v>
                </c:pt>
                <c:pt idx="4412" formatCode="0.00E+00">
                  <c:v>3.00294288402634E-5</c:v>
                </c:pt>
                <c:pt idx="4413" formatCode="0.00E+00">
                  <c:v>1.00098096134211E-5</c:v>
                </c:pt>
                <c:pt idx="4414" formatCode="0.00E+00">
                  <c:v>3.00294288402634E-5</c:v>
                </c:pt>
                <c:pt idx="4415" formatCode="0.00E+00">
                  <c:v>2.00196192268423E-5</c:v>
                </c:pt>
                <c:pt idx="4416" formatCode="0.00E+00">
                  <c:v>2.00196192268423E-5</c:v>
                </c:pt>
                <c:pt idx="4417" formatCode="0.00E+00">
                  <c:v>2.00196192268423E-5</c:v>
                </c:pt>
                <c:pt idx="4418" formatCode="0.00E+00">
                  <c:v>1.00098096134211E-5</c:v>
                </c:pt>
                <c:pt idx="4419" formatCode="0.00E+00">
                  <c:v>1.00098096134211E-5</c:v>
                </c:pt>
                <c:pt idx="4420" formatCode="0.00E+00">
                  <c:v>4.00392384536846E-5</c:v>
                </c:pt>
                <c:pt idx="4421" formatCode="0.00E+00">
                  <c:v>1.00098096134211E-5</c:v>
                </c:pt>
                <c:pt idx="4422" formatCode="0.00E+00">
                  <c:v>3.00294288402634E-5</c:v>
                </c:pt>
                <c:pt idx="4423" formatCode="0.00E+00">
                  <c:v>1.00098096134211E-5</c:v>
                </c:pt>
                <c:pt idx="4424" formatCode="0.00E+00">
                  <c:v>1.00098096134211E-5</c:v>
                </c:pt>
                <c:pt idx="4425" formatCode="0.00E+00">
                  <c:v>1.00098096134211E-5</c:v>
                </c:pt>
                <c:pt idx="4426" formatCode="0.00E+00">
                  <c:v>1.00098096134211E-5</c:v>
                </c:pt>
                <c:pt idx="4427" formatCode="0.00E+00">
                  <c:v>2.00196192268423E-5</c:v>
                </c:pt>
                <c:pt idx="4428" formatCode="0.00E+00">
                  <c:v>2.00196192268423E-5</c:v>
                </c:pt>
                <c:pt idx="4429" formatCode="0.00E+00">
                  <c:v>2.00196192268423E-5</c:v>
                </c:pt>
                <c:pt idx="4430" formatCode="0.00E+00">
                  <c:v>2.00196192268423E-5</c:v>
                </c:pt>
                <c:pt idx="4431" formatCode="0.00E+00">
                  <c:v>1.00098096134211E-5</c:v>
                </c:pt>
                <c:pt idx="4432" formatCode="0.00E+00">
                  <c:v>2.00196192268423E-5</c:v>
                </c:pt>
                <c:pt idx="4433" formatCode="0.00E+00">
                  <c:v>1.00098096134211E-5</c:v>
                </c:pt>
                <c:pt idx="4434" formatCode="0.00E+00">
                  <c:v>1.00098096134211E-5</c:v>
                </c:pt>
                <c:pt idx="4435" formatCode="0.00E+00">
                  <c:v>1.00098096134211E-5</c:v>
                </c:pt>
                <c:pt idx="4436" formatCode="0.00E+00">
                  <c:v>1.00098096134211E-5</c:v>
                </c:pt>
                <c:pt idx="4437" formatCode="0.00E+00">
                  <c:v>1.00098096134211E-5</c:v>
                </c:pt>
                <c:pt idx="4438" formatCode="0.00E+00">
                  <c:v>2.00196192268423E-5</c:v>
                </c:pt>
                <c:pt idx="4439" formatCode="0.00E+00">
                  <c:v>2.00196192268423E-5</c:v>
                </c:pt>
                <c:pt idx="4440" formatCode="0.00E+00">
                  <c:v>2.00196192268423E-5</c:v>
                </c:pt>
                <c:pt idx="4441" formatCode="0.00E+00">
                  <c:v>1.00098096134211E-5</c:v>
                </c:pt>
                <c:pt idx="4442" formatCode="0.00E+00">
                  <c:v>1.00098096134211E-5</c:v>
                </c:pt>
                <c:pt idx="4443" formatCode="0.00E+00">
                  <c:v>1.00098096134211E-5</c:v>
                </c:pt>
                <c:pt idx="4444" formatCode="0.00E+00">
                  <c:v>1.00098096134211E-5</c:v>
                </c:pt>
                <c:pt idx="4445" formatCode="0.00E+00">
                  <c:v>1.00098096134211E-5</c:v>
                </c:pt>
                <c:pt idx="4446" formatCode="0.00E+00">
                  <c:v>1.00098096134211E-5</c:v>
                </c:pt>
                <c:pt idx="4447" formatCode="0.00E+00">
                  <c:v>3.00294288402634E-5</c:v>
                </c:pt>
                <c:pt idx="4448" formatCode="0.00E+00">
                  <c:v>1.00098096134211E-5</c:v>
                </c:pt>
                <c:pt idx="4449" formatCode="0.00E+00">
                  <c:v>2.00196192268423E-5</c:v>
                </c:pt>
                <c:pt idx="4450" formatCode="0.00E+00">
                  <c:v>1.00098096134211E-5</c:v>
                </c:pt>
                <c:pt idx="4451" formatCode="0.00E+00">
                  <c:v>1.00098096134211E-5</c:v>
                </c:pt>
                <c:pt idx="4452" formatCode="0.00E+00">
                  <c:v>1.00098096134211E-5</c:v>
                </c:pt>
                <c:pt idx="4453" formatCode="0.00E+00">
                  <c:v>2.00196192268423E-5</c:v>
                </c:pt>
                <c:pt idx="4454" formatCode="0.00E+00">
                  <c:v>2.00196192268423E-5</c:v>
                </c:pt>
                <c:pt idx="4455" formatCode="0.00E+00">
                  <c:v>2.00196192268423E-5</c:v>
                </c:pt>
                <c:pt idx="4456" formatCode="0.00E+00">
                  <c:v>1.00098096134211E-5</c:v>
                </c:pt>
                <c:pt idx="4457" formatCode="0.00E+00">
                  <c:v>3.00294288402634E-5</c:v>
                </c:pt>
                <c:pt idx="4458" formatCode="0.00E+00">
                  <c:v>2.00196192268423E-5</c:v>
                </c:pt>
                <c:pt idx="4459" formatCode="0.00E+00">
                  <c:v>1.00098096134211E-5</c:v>
                </c:pt>
                <c:pt idx="4460" formatCode="0.00E+00">
                  <c:v>1.00098096134211E-5</c:v>
                </c:pt>
                <c:pt idx="4461" formatCode="0.00E+00">
                  <c:v>3.00294288402634E-5</c:v>
                </c:pt>
                <c:pt idx="4462" formatCode="0.00E+00">
                  <c:v>1.00098096134211E-5</c:v>
                </c:pt>
                <c:pt idx="4463" formatCode="0.00E+00">
                  <c:v>1.00098096134211E-5</c:v>
                </c:pt>
                <c:pt idx="4464" formatCode="0.00E+00">
                  <c:v>1.00098096134211E-5</c:v>
                </c:pt>
                <c:pt idx="4465" formatCode="0.00E+00">
                  <c:v>2.00196192268423E-5</c:v>
                </c:pt>
                <c:pt idx="4466" formatCode="0.00E+00">
                  <c:v>3.00294288402634E-5</c:v>
                </c:pt>
                <c:pt idx="4467" formatCode="0.00E+00">
                  <c:v>1.00098096134211E-5</c:v>
                </c:pt>
                <c:pt idx="4468" formatCode="0.00E+00">
                  <c:v>2.00196192268423E-5</c:v>
                </c:pt>
                <c:pt idx="4469" formatCode="0.00E+00">
                  <c:v>1.00098096134211E-5</c:v>
                </c:pt>
                <c:pt idx="4470" formatCode="0.00E+00">
                  <c:v>1.00098096134211E-5</c:v>
                </c:pt>
                <c:pt idx="4471" formatCode="0.00E+00">
                  <c:v>2.00196192268423E-5</c:v>
                </c:pt>
                <c:pt idx="4472" formatCode="0.00E+00">
                  <c:v>1.00098096134211E-5</c:v>
                </c:pt>
                <c:pt idx="4473" formatCode="0.00E+00">
                  <c:v>2.00196192268423E-5</c:v>
                </c:pt>
                <c:pt idx="4474" formatCode="0.00E+00">
                  <c:v>1.00098096134211E-5</c:v>
                </c:pt>
                <c:pt idx="4475" formatCode="0.00E+00">
                  <c:v>2.00196192268423E-5</c:v>
                </c:pt>
                <c:pt idx="4476" formatCode="0.00E+00">
                  <c:v>1.00098096134211E-5</c:v>
                </c:pt>
                <c:pt idx="4477" formatCode="0.00E+00">
                  <c:v>1.00098096134211E-5</c:v>
                </c:pt>
                <c:pt idx="4478" formatCode="0.00E+00">
                  <c:v>2.00196192268423E-5</c:v>
                </c:pt>
                <c:pt idx="4479" formatCode="0.00E+00">
                  <c:v>2.00196192268423E-5</c:v>
                </c:pt>
                <c:pt idx="4480" formatCode="0.00E+00">
                  <c:v>2.00196192268423E-5</c:v>
                </c:pt>
                <c:pt idx="4481" formatCode="0.00E+00">
                  <c:v>2.00196192268423E-5</c:v>
                </c:pt>
                <c:pt idx="4482" formatCode="0.00E+00">
                  <c:v>2.00196192268423E-5</c:v>
                </c:pt>
                <c:pt idx="4483" formatCode="0.00E+00">
                  <c:v>1.00098096134211E-5</c:v>
                </c:pt>
                <c:pt idx="4484" formatCode="0.00E+00">
                  <c:v>2.00196192268423E-5</c:v>
                </c:pt>
                <c:pt idx="4485" formatCode="0.00E+00">
                  <c:v>1.00098096134211E-5</c:v>
                </c:pt>
                <c:pt idx="4486" formatCode="0.00E+00">
                  <c:v>1.00098096134211E-5</c:v>
                </c:pt>
                <c:pt idx="4487" formatCode="0.00E+00">
                  <c:v>1.00098096134211E-5</c:v>
                </c:pt>
                <c:pt idx="4488" formatCode="0.00E+00">
                  <c:v>1.00098096134211E-5</c:v>
                </c:pt>
                <c:pt idx="4489" formatCode="0.00E+00">
                  <c:v>1.00098096134211E-5</c:v>
                </c:pt>
                <c:pt idx="4490" formatCode="0.00E+00">
                  <c:v>2.00196192268423E-5</c:v>
                </c:pt>
                <c:pt idx="4491" formatCode="0.00E+00">
                  <c:v>1.00098096134211E-5</c:v>
                </c:pt>
                <c:pt idx="4492" formatCode="0.00E+00">
                  <c:v>1.00098096134211E-5</c:v>
                </c:pt>
                <c:pt idx="4493" formatCode="0.00E+00">
                  <c:v>2.00196192268423E-5</c:v>
                </c:pt>
                <c:pt idx="4494" formatCode="0.00E+00">
                  <c:v>1.00098096134211E-5</c:v>
                </c:pt>
                <c:pt idx="4495" formatCode="0.00E+00">
                  <c:v>1.00098096134211E-5</c:v>
                </c:pt>
                <c:pt idx="4496" formatCode="0.00E+00">
                  <c:v>1.00098096134211E-5</c:v>
                </c:pt>
                <c:pt idx="4497" formatCode="0.00E+00">
                  <c:v>2.00196192268423E-5</c:v>
                </c:pt>
                <c:pt idx="4498" formatCode="0.00E+00">
                  <c:v>2.00196192268423E-5</c:v>
                </c:pt>
                <c:pt idx="4499" formatCode="0.00E+00">
                  <c:v>3.00294288402634E-5</c:v>
                </c:pt>
                <c:pt idx="4500" formatCode="0.00E+00">
                  <c:v>1.00098096134211E-5</c:v>
                </c:pt>
                <c:pt idx="4501" formatCode="0.00E+00">
                  <c:v>3.00294288402634E-5</c:v>
                </c:pt>
                <c:pt idx="4502" formatCode="0.00E+00">
                  <c:v>1.00098096134211E-5</c:v>
                </c:pt>
                <c:pt idx="4503" formatCode="0.00E+00">
                  <c:v>3.00294288402634E-5</c:v>
                </c:pt>
                <c:pt idx="4504" formatCode="0.00E+00">
                  <c:v>2.00196192268423E-5</c:v>
                </c:pt>
                <c:pt idx="4505" formatCode="0.00E+00">
                  <c:v>1.00098096134211E-5</c:v>
                </c:pt>
                <c:pt idx="4506" formatCode="0.00E+00">
                  <c:v>1.00098096134211E-5</c:v>
                </c:pt>
                <c:pt idx="4507" formatCode="0.00E+00">
                  <c:v>1.00098096134211E-5</c:v>
                </c:pt>
                <c:pt idx="4508" formatCode="0.00E+00">
                  <c:v>1.00098096134211E-5</c:v>
                </c:pt>
                <c:pt idx="4509" formatCode="0.00E+00">
                  <c:v>1.00098096134211E-5</c:v>
                </c:pt>
                <c:pt idx="4510" formatCode="0.00E+00">
                  <c:v>1.00098096134211E-5</c:v>
                </c:pt>
                <c:pt idx="4511" formatCode="0.00E+00">
                  <c:v>1.00098096134211E-5</c:v>
                </c:pt>
                <c:pt idx="4512" formatCode="0.00E+00">
                  <c:v>2.00196192268423E-5</c:v>
                </c:pt>
                <c:pt idx="4513" formatCode="0.00E+00">
                  <c:v>1.00098096134211E-5</c:v>
                </c:pt>
                <c:pt idx="4514" formatCode="0.00E+00">
                  <c:v>3.00294288402634E-5</c:v>
                </c:pt>
                <c:pt idx="4515" formatCode="0.00E+00">
                  <c:v>1.00098096134211E-5</c:v>
                </c:pt>
                <c:pt idx="4516" formatCode="0.00E+00">
                  <c:v>1.00098096134211E-5</c:v>
                </c:pt>
                <c:pt idx="4517" formatCode="0.00E+00">
                  <c:v>1.00098096134211E-5</c:v>
                </c:pt>
                <c:pt idx="4518" formatCode="0.00E+00">
                  <c:v>2.00196192268423E-5</c:v>
                </c:pt>
                <c:pt idx="4519" formatCode="0.00E+00">
                  <c:v>1.00098096134211E-5</c:v>
                </c:pt>
                <c:pt idx="4520" formatCode="0.00E+00">
                  <c:v>2.00196192268423E-5</c:v>
                </c:pt>
                <c:pt idx="4521" formatCode="0.00E+00">
                  <c:v>1.00098096134211E-5</c:v>
                </c:pt>
                <c:pt idx="4522" formatCode="0.00E+00">
                  <c:v>1.00098096134211E-5</c:v>
                </c:pt>
                <c:pt idx="4523" formatCode="0.00E+00">
                  <c:v>1.00098096134211E-5</c:v>
                </c:pt>
                <c:pt idx="4524" formatCode="0.00E+00">
                  <c:v>1.00098096134211E-5</c:v>
                </c:pt>
                <c:pt idx="4525" formatCode="0.00E+00">
                  <c:v>1.00098096134211E-5</c:v>
                </c:pt>
                <c:pt idx="4526" formatCode="0.00E+00">
                  <c:v>1.00098096134211E-5</c:v>
                </c:pt>
                <c:pt idx="4527" formatCode="0.00E+00">
                  <c:v>1.00098096134211E-5</c:v>
                </c:pt>
                <c:pt idx="4528" formatCode="0.00E+00">
                  <c:v>2.00196192268423E-5</c:v>
                </c:pt>
                <c:pt idx="4529" formatCode="0.00E+00">
                  <c:v>1.00098096134211E-5</c:v>
                </c:pt>
                <c:pt idx="4530" formatCode="0.00E+00">
                  <c:v>1.00098096134211E-5</c:v>
                </c:pt>
                <c:pt idx="4531" formatCode="0.00E+00">
                  <c:v>4.00392384536846E-5</c:v>
                </c:pt>
                <c:pt idx="4532" formatCode="0.00E+00">
                  <c:v>2.00196192268423E-5</c:v>
                </c:pt>
                <c:pt idx="4533" formatCode="0.00E+00">
                  <c:v>1.00098096134211E-5</c:v>
                </c:pt>
                <c:pt idx="4534" formatCode="0.00E+00">
                  <c:v>3.00294288402634E-5</c:v>
                </c:pt>
                <c:pt idx="4535" formatCode="0.00E+00">
                  <c:v>1.00098096134211E-5</c:v>
                </c:pt>
                <c:pt idx="4536" formatCode="0.00E+00">
                  <c:v>2.00196192268423E-5</c:v>
                </c:pt>
                <c:pt idx="4537" formatCode="0.00E+00">
                  <c:v>1.00098096134211E-5</c:v>
                </c:pt>
                <c:pt idx="4538" formatCode="0.00E+00">
                  <c:v>2.00196192268423E-5</c:v>
                </c:pt>
                <c:pt idx="4539" formatCode="0.00E+00">
                  <c:v>1.00098096134211E-5</c:v>
                </c:pt>
                <c:pt idx="4540" formatCode="0.00E+00">
                  <c:v>1.00098096134211E-5</c:v>
                </c:pt>
                <c:pt idx="4541" formatCode="0.00E+00">
                  <c:v>3.00294288402634E-5</c:v>
                </c:pt>
                <c:pt idx="4542" formatCode="0.00E+00">
                  <c:v>1.00098096134211E-5</c:v>
                </c:pt>
                <c:pt idx="4543" formatCode="0.00E+00">
                  <c:v>1.00098096134211E-5</c:v>
                </c:pt>
                <c:pt idx="4544" formatCode="0.00E+00">
                  <c:v>1.00098096134211E-5</c:v>
                </c:pt>
                <c:pt idx="4545" formatCode="0.00E+00">
                  <c:v>1.00098096134211E-5</c:v>
                </c:pt>
                <c:pt idx="4546" formatCode="0.00E+00">
                  <c:v>1.00098096134211E-5</c:v>
                </c:pt>
                <c:pt idx="4547" formatCode="0.00E+00">
                  <c:v>1.00098096134211E-5</c:v>
                </c:pt>
                <c:pt idx="4548" formatCode="0.00E+00">
                  <c:v>4.00392384536846E-5</c:v>
                </c:pt>
                <c:pt idx="4549" formatCode="0.00E+00">
                  <c:v>1.00098096134211E-5</c:v>
                </c:pt>
                <c:pt idx="4550" formatCode="0.00E+00">
                  <c:v>1.00098096134211E-5</c:v>
                </c:pt>
                <c:pt idx="4551" formatCode="0.00E+00">
                  <c:v>4.00392384536846E-5</c:v>
                </c:pt>
                <c:pt idx="4552" formatCode="0.00E+00">
                  <c:v>1.00098096134211E-5</c:v>
                </c:pt>
                <c:pt idx="4553" formatCode="0.00E+00">
                  <c:v>3.00294288402634E-5</c:v>
                </c:pt>
                <c:pt idx="4554" formatCode="0.00E+00">
                  <c:v>1.00098096134211E-5</c:v>
                </c:pt>
                <c:pt idx="4555" formatCode="0.00E+00">
                  <c:v>1.00098096134211E-5</c:v>
                </c:pt>
                <c:pt idx="4556" formatCode="0.00E+00">
                  <c:v>2.00196192268423E-5</c:v>
                </c:pt>
                <c:pt idx="4557" formatCode="0.00E+00">
                  <c:v>2.00196192268423E-5</c:v>
                </c:pt>
                <c:pt idx="4558" formatCode="0.00E+00">
                  <c:v>1.00098096134211E-5</c:v>
                </c:pt>
                <c:pt idx="4559" formatCode="0.00E+00">
                  <c:v>1.00098096134211E-5</c:v>
                </c:pt>
                <c:pt idx="4560" formatCode="0.00E+00">
                  <c:v>1.00098096134211E-5</c:v>
                </c:pt>
                <c:pt idx="4561" formatCode="0.00E+00">
                  <c:v>2.00196192268423E-5</c:v>
                </c:pt>
                <c:pt idx="4562" formatCode="0.00E+00">
                  <c:v>1.00098096134211E-5</c:v>
                </c:pt>
                <c:pt idx="4563" formatCode="0.00E+00">
                  <c:v>1.00098096134211E-5</c:v>
                </c:pt>
                <c:pt idx="4564" formatCode="0.00E+00">
                  <c:v>1.00098096134211E-5</c:v>
                </c:pt>
                <c:pt idx="4565" formatCode="0.00E+00">
                  <c:v>1.00098096134211E-5</c:v>
                </c:pt>
                <c:pt idx="4566" formatCode="0.00E+00">
                  <c:v>2.00196192268423E-5</c:v>
                </c:pt>
                <c:pt idx="4567" formatCode="0.00E+00">
                  <c:v>1.00098096134211E-5</c:v>
                </c:pt>
                <c:pt idx="4568" formatCode="0.00E+00">
                  <c:v>1.00098096134211E-5</c:v>
                </c:pt>
                <c:pt idx="4569" formatCode="0.00E+00">
                  <c:v>1.00098096134211E-5</c:v>
                </c:pt>
                <c:pt idx="4570" formatCode="0.00E+00">
                  <c:v>3.00294288402634E-5</c:v>
                </c:pt>
                <c:pt idx="4571" formatCode="0.00E+00">
                  <c:v>1.00098096134211E-5</c:v>
                </c:pt>
                <c:pt idx="4572" formatCode="0.00E+00">
                  <c:v>1.00098096134211E-5</c:v>
                </c:pt>
                <c:pt idx="4573" formatCode="0.00E+00">
                  <c:v>1.00098096134211E-5</c:v>
                </c:pt>
                <c:pt idx="4574" formatCode="0.00E+00">
                  <c:v>1.00098096134211E-5</c:v>
                </c:pt>
                <c:pt idx="4575" formatCode="0.00E+00">
                  <c:v>1.00098096134211E-5</c:v>
                </c:pt>
                <c:pt idx="4576" formatCode="0.00E+00">
                  <c:v>1.00098096134211E-5</c:v>
                </c:pt>
                <c:pt idx="4577" formatCode="0.00E+00">
                  <c:v>1.00098096134211E-5</c:v>
                </c:pt>
                <c:pt idx="4578" formatCode="0.00E+00">
                  <c:v>2.00196192268423E-5</c:v>
                </c:pt>
                <c:pt idx="4579" formatCode="0.00E+00">
                  <c:v>2.00196192268423E-5</c:v>
                </c:pt>
                <c:pt idx="4580" formatCode="0.00E+00">
                  <c:v>1.00098096134211E-5</c:v>
                </c:pt>
                <c:pt idx="4581" formatCode="0.00E+00">
                  <c:v>1.00098096134211E-5</c:v>
                </c:pt>
                <c:pt idx="4582" formatCode="0.00E+00">
                  <c:v>2.00196192268423E-5</c:v>
                </c:pt>
                <c:pt idx="4583" formatCode="0.00E+00">
                  <c:v>2.00196192268423E-5</c:v>
                </c:pt>
                <c:pt idx="4584" formatCode="0.00E+00">
                  <c:v>1.00098096134211E-5</c:v>
                </c:pt>
                <c:pt idx="4585" formatCode="0.00E+00">
                  <c:v>2.00196192268423E-5</c:v>
                </c:pt>
                <c:pt idx="4586" formatCode="0.00E+00">
                  <c:v>1.00098096134211E-5</c:v>
                </c:pt>
                <c:pt idx="4587" formatCode="0.00E+00">
                  <c:v>1.00098096134211E-5</c:v>
                </c:pt>
                <c:pt idx="4588" formatCode="0.00E+00">
                  <c:v>2.00196192268423E-5</c:v>
                </c:pt>
                <c:pt idx="4589" formatCode="0.00E+00">
                  <c:v>1.00098096134211E-5</c:v>
                </c:pt>
                <c:pt idx="4590" formatCode="0.00E+00">
                  <c:v>2.00196192268423E-5</c:v>
                </c:pt>
                <c:pt idx="4591" formatCode="0.00E+00">
                  <c:v>1.00098096134211E-5</c:v>
                </c:pt>
                <c:pt idx="4592" formatCode="0.00E+00">
                  <c:v>2.00196192268423E-5</c:v>
                </c:pt>
                <c:pt idx="4593" formatCode="0.00E+00">
                  <c:v>1.00098096134211E-5</c:v>
                </c:pt>
                <c:pt idx="4594" formatCode="0.00E+00">
                  <c:v>1.00098096134211E-5</c:v>
                </c:pt>
                <c:pt idx="4595" formatCode="0.00E+00">
                  <c:v>1.00098096134211E-5</c:v>
                </c:pt>
                <c:pt idx="4596" formatCode="0.00E+00">
                  <c:v>1.00098096134211E-5</c:v>
                </c:pt>
                <c:pt idx="4597" formatCode="0.00E+00">
                  <c:v>1.00098096134211E-5</c:v>
                </c:pt>
                <c:pt idx="4598" formatCode="0.00E+00">
                  <c:v>2.00196192268423E-5</c:v>
                </c:pt>
                <c:pt idx="4599" formatCode="0.00E+00">
                  <c:v>1.00098096134211E-5</c:v>
                </c:pt>
                <c:pt idx="4600" formatCode="0.00E+00">
                  <c:v>1.00098096134211E-5</c:v>
                </c:pt>
                <c:pt idx="4601" formatCode="0.00E+00">
                  <c:v>3.00294288402634E-5</c:v>
                </c:pt>
                <c:pt idx="4602" formatCode="0.00E+00">
                  <c:v>1.00098096134211E-5</c:v>
                </c:pt>
                <c:pt idx="4603" formatCode="0.00E+00">
                  <c:v>1.00098096134211E-5</c:v>
                </c:pt>
                <c:pt idx="4604" formatCode="0.00E+00">
                  <c:v>1.00098096134211E-5</c:v>
                </c:pt>
                <c:pt idx="4605" formatCode="0.00E+00">
                  <c:v>2.00196192268423E-5</c:v>
                </c:pt>
                <c:pt idx="4606" formatCode="0.00E+00">
                  <c:v>1.00098096134211E-5</c:v>
                </c:pt>
                <c:pt idx="4607" formatCode="0.00E+00">
                  <c:v>3.00294288402634E-5</c:v>
                </c:pt>
                <c:pt idx="4608" formatCode="0.00E+00">
                  <c:v>1.00098096134211E-5</c:v>
                </c:pt>
                <c:pt idx="4609" formatCode="0.00E+00">
                  <c:v>1.00098096134211E-5</c:v>
                </c:pt>
                <c:pt idx="4610" formatCode="0.00E+00">
                  <c:v>1.00098096134211E-5</c:v>
                </c:pt>
                <c:pt idx="4611" formatCode="0.00E+00">
                  <c:v>1.00098096134211E-5</c:v>
                </c:pt>
                <c:pt idx="4612" formatCode="0.00E+00">
                  <c:v>1.00098096134211E-5</c:v>
                </c:pt>
                <c:pt idx="4613" formatCode="0.00E+00">
                  <c:v>1.00098096134211E-5</c:v>
                </c:pt>
                <c:pt idx="4614" formatCode="0.00E+00">
                  <c:v>1.00098096134211E-5</c:v>
                </c:pt>
                <c:pt idx="4615" formatCode="0.00E+00">
                  <c:v>1.00098096134211E-5</c:v>
                </c:pt>
                <c:pt idx="4616" formatCode="0.00E+00">
                  <c:v>1.00098096134211E-5</c:v>
                </c:pt>
                <c:pt idx="4617" formatCode="0.00E+00">
                  <c:v>1.00098096134211E-5</c:v>
                </c:pt>
                <c:pt idx="4618" formatCode="0.00E+00">
                  <c:v>1.00098096134211E-5</c:v>
                </c:pt>
                <c:pt idx="4619" formatCode="0.00E+00">
                  <c:v>1.00098096134211E-5</c:v>
                </c:pt>
                <c:pt idx="4620" formatCode="0.00E+00">
                  <c:v>1.00098096134211E-5</c:v>
                </c:pt>
                <c:pt idx="4621" formatCode="0.00E+00">
                  <c:v>1.00098096134211E-5</c:v>
                </c:pt>
                <c:pt idx="4622" formatCode="0.00E+00">
                  <c:v>2.00196192268423E-5</c:v>
                </c:pt>
                <c:pt idx="4623" formatCode="0.00E+00">
                  <c:v>1.00098096134211E-5</c:v>
                </c:pt>
                <c:pt idx="4624" formatCode="0.00E+00">
                  <c:v>1.00098096134211E-5</c:v>
                </c:pt>
                <c:pt idx="4625" formatCode="0.00E+00">
                  <c:v>1.00098096134211E-5</c:v>
                </c:pt>
                <c:pt idx="4626" formatCode="0.00E+00">
                  <c:v>1.00098096134211E-5</c:v>
                </c:pt>
                <c:pt idx="4627" formatCode="0.00E+00">
                  <c:v>3.00294288402634E-5</c:v>
                </c:pt>
                <c:pt idx="4628" formatCode="0.00E+00">
                  <c:v>1.00098096134211E-5</c:v>
                </c:pt>
                <c:pt idx="4629" formatCode="0.00E+00">
                  <c:v>1.00098096134211E-5</c:v>
                </c:pt>
                <c:pt idx="4630" formatCode="0.00E+00">
                  <c:v>1.00098096134211E-5</c:v>
                </c:pt>
                <c:pt idx="4631" formatCode="0.00E+00">
                  <c:v>1.00098096134211E-5</c:v>
                </c:pt>
                <c:pt idx="4632" formatCode="0.00E+00">
                  <c:v>1.00098096134211E-5</c:v>
                </c:pt>
                <c:pt idx="4633" formatCode="0.00E+00">
                  <c:v>1.00098096134211E-5</c:v>
                </c:pt>
                <c:pt idx="4634" formatCode="0.00E+00">
                  <c:v>4.00392384536846E-5</c:v>
                </c:pt>
                <c:pt idx="4635" formatCode="0.00E+00">
                  <c:v>1.00098096134211E-5</c:v>
                </c:pt>
                <c:pt idx="4636" formatCode="0.00E+00">
                  <c:v>2.00196192268423E-5</c:v>
                </c:pt>
                <c:pt idx="4637" formatCode="0.00E+00">
                  <c:v>1.00098096134211E-5</c:v>
                </c:pt>
                <c:pt idx="4638" formatCode="0.00E+00">
                  <c:v>1.00098096134211E-5</c:v>
                </c:pt>
                <c:pt idx="4639" formatCode="0.00E+00">
                  <c:v>2.00196192268423E-5</c:v>
                </c:pt>
                <c:pt idx="4640" formatCode="0.00E+00">
                  <c:v>1.00098096134211E-5</c:v>
                </c:pt>
                <c:pt idx="4641" formatCode="0.00E+00">
                  <c:v>1.00098096134211E-5</c:v>
                </c:pt>
                <c:pt idx="4642" formatCode="0.00E+00">
                  <c:v>2.00196192268423E-5</c:v>
                </c:pt>
                <c:pt idx="4643" formatCode="0.00E+00">
                  <c:v>1.00098096134211E-5</c:v>
                </c:pt>
                <c:pt idx="4644" formatCode="0.00E+00">
                  <c:v>1.00098096134211E-5</c:v>
                </c:pt>
                <c:pt idx="4645" formatCode="0.00E+00">
                  <c:v>1.00098096134211E-5</c:v>
                </c:pt>
                <c:pt idx="4646" formatCode="0.00E+00">
                  <c:v>1.00098096134211E-5</c:v>
                </c:pt>
                <c:pt idx="4647" formatCode="0.00E+00">
                  <c:v>1.00098096134211E-5</c:v>
                </c:pt>
                <c:pt idx="4648" formatCode="0.00E+00">
                  <c:v>1.00098096134211E-5</c:v>
                </c:pt>
                <c:pt idx="4649" formatCode="0.00E+00">
                  <c:v>1.00098096134211E-5</c:v>
                </c:pt>
                <c:pt idx="4650" formatCode="0.00E+00">
                  <c:v>1.00098096134211E-5</c:v>
                </c:pt>
                <c:pt idx="4651" formatCode="0.00E+00">
                  <c:v>2.00196192268423E-5</c:v>
                </c:pt>
                <c:pt idx="4652" formatCode="0.00E+00">
                  <c:v>3.00294288402634E-5</c:v>
                </c:pt>
                <c:pt idx="4653" formatCode="0.00E+00">
                  <c:v>1.00098096134211E-5</c:v>
                </c:pt>
                <c:pt idx="4654" formatCode="0.00E+00">
                  <c:v>2.00196192268423E-5</c:v>
                </c:pt>
                <c:pt idx="4655" formatCode="0.00E+00">
                  <c:v>2.00196192268423E-5</c:v>
                </c:pt>
                <c:pt idx="4656" formatCode="0.00E+00">
                  <c:v>1.00098096134211E-5</c:v>
                </c:pt>
                <c:pt idx="4657" formatCode="0.00E+00">
                  <c:v>1.00098096134211E-5</c:v>
                </c:pt>
                <c:pt idx="4658" formatCode="0.00E+00">
                  <c:v>1.00098096134211E-5</c:v>
                </c:pt>
                <c:pt idx="4659" formatCode="0.00E+00">
                  <c:v>1.00098096134211E-5</c:v>
                </c:pt>
                <c:pt idx="4660" formatCode="0.00E+00">
                  <c:v>1.00098096134211E-5</c:v>
                </c:pt>
                <c:pt idx="4661" formatCode="0.00E+00">
                  <c:v>1.00098096134211E-5</c:v>
                </c:pt>
                <c:pt idx="4662" formatCode="0.00E+00">
                  <c:v>1.00098096134211E-5</c:v>
                </c:pt>
                <c:pt idx="4663" formatCode="0.00E+00">
                  <c:v>1.00098096134211E-5</c:v>
                </c:pt>
                <c:pt idx="4664" formatCode="0.00E+00">
                  <c:v>1.00098096134211E-5</c:v>
                </c:pt>
                <c:pt idx="4665" formatCode="0.00E+00">
                  <c:v>1.00098096134211E-5</c:v>
                </c:pt>
                <c:pt idx="4666" formatCode="0.00E+00">
                  <c:v>1.00098096134211E-5</c:v>
                </c:pt>
                <c:pt idx="4667" formatCode="0.00E+00">
                  <c:v>1.00098096134211E-5</c:v>
                </c:pt>
                <c:pt idx="4668" formatCode="0.00E+00">
                  <c:v>1.00098096134211E-5</c:v>
                </c:pt>
                <c:pt idx="4669" formatCode="0.00E+00">
                  <c:v>1.00098096134211E-5</c:v>
                </c:pt>
                <c:pt idx="4670" formatCode="0.00E+00">
                  <c:v>1.00098096134211E-5</c:v>
                </c:pt>
                <c:pt idx="4671" formatCode="0.00E+00">
                  <c:v>1.00098096134211E-5</c:v>
                </c:pt>
                <c:pt idx="4672" formatCode="0.00E+00">
                  <c:v>2.00196192268423E-5</c:v>
                </c:pt>
                <c:pt idx="4673" formatCode="0.00E+00">
                  <c:v>1.00098096134211E-5</c:v>
                </c:pt>
                <c:pt idx="4674" formatCode="0.00E+00">
                  <c:v>1.00098096134211E-5</c:v>
                </c:pt>
                <c:pt idx="4675" formatCode="0.00E+00">
                  <c:v>2.00196192268423E-5</c:v>
                </c:pt>
                <c:pt idx="4676" formatCode="0.00E+00">
                  <c:v>1.00098096134211E-5</c:v>
                </c:pt>
                <c:pt idx="4677" formatCode="0.00E+00">
                  <c:v>2.00196192268423E-5</c:v>
                </c:pt>
                <c:pt idx="4678" formatCode="0.00E+00">
                  <c:v>2.00196192268423E-5</c:v>
                </c:pt>
                <c:pt idx="4679" formatCode="0.00E+00">
                  <c:v>1.00098096134211E-5</c:v>
                </c:pt>
                <c:pt idx="4680" formatCode="0.00E+00">
                  <c:v>3.00294288402634E-5</c:v>
                </c:pt>
                <c:pt idx="4681" formatCode="0.00E+00">
                  <c:v>2.00196192268423E-5</c:v>
                </c:pt>
                <c:pt idx="4682" formatCode="0.00E+00">
                  <c:v>1.00098096134211E-5</c:v>
                </c:pt>
                <c:pt idx="4683" formatCode="0.00E+00">
                  <c:v>2.00196192268423E-5</c:v>
                </c:pt>
                <c:pt idx="4684" formatCode="0.00E+00">
                  <c:v>1.00098096134211E-5</c:v>
                </c:pt>
                <c:pt idx="4685" formatCode="0.00E+00">
                  <c:v>1.00098096134211E-5</c:v>
                </c:pt>
                <c:pt idx="4686" formatCode="0.00E+00">
                  <c:v>1.00098096134211E-5</c:v>
                </c:pt>
                <c:pt idx="4687" formatCode="0.00E+00">
                  <c:v>2.00196192268423E-5</c:v>
                </c:pt>
                <c:pt idx="4688" formatCode="0.00E+00">
                  <c:v>1.00098096134211E-5</c:v>
                </c:pt>
                <c:pt idx="4689" formatCode="0.00E+00">
                  <c:v>1.00098096134211E-5</c:v>
                </c:pt>
                <c:pt idx="4690" formatCode="0.00E+00">
                  <c:v>1.00098096134211E-5</c:v>
                </c:pt>
                <c:pt idx="4691" formatCode="0.00E+00">
                  <c:v>2.00196192268423E-5</c:v>
                </c:pt>
                <c:pt idx="4692" formatCode="0.00E+00">
                  <c:v>1.00098096134211E-5</c:v>
                </c:pt>
                <c:pt idx="4693" formatCode="0.00E+00">
                  <c:v>1.00098096134211E-5</c:v>
                </c:pt>
                <c:pt idx="4694" formatCode="0.00E+00">
                  <c:v>1.00098096134211E-5</c:v>
                </c:pt>
                <c:pt idx="4695" formatCode="0.00E+00">
                  <c:v>1.00098096134211E-5</c:v>
                </c:pt>
                <c:pt idx="4696" formatCode="0.00E+00">
                  <c:v>1.00098096134211E-5</c:v>
                </c:pt>
                <c:pt idx="4697" formatCode="0.00E+00">
                  <c:v>1.00098096134211E-5</c:v>
                </c:pt>
                <c:pt idx="4698" formatCode="0.00E+00">
                  <c:v>1.00098096134211E-5</c:v>
                </c:pt>
                <c:pt idx="4699" formatCode="0.00E+00">
                  <c:v>1.00098096134211E-5</c:v>
                </c:pt>
                <c:pt idx="4700" formatCode="0.00E+00">
                  <c:v>1.00098096134211E-5</c:v>
                </c:pt>
                <c:pt idx="4701" formatCode="0.00E+00">
                  <c:v>2.00196192268423E-5</c:v>
                </c:pt>
                <c:pt idx="4702" formatCode="0.00E+00">
                  <c:v>2.00196192268423E-5</c:v>
                </c:pt>
                <c:pt idx="4703" formatCode="0.00E+00">
                  <c:v>1.00098096134211E-5</c:v>
                </c:pt>
                <c:pt idx="4704" formatCode="0.00E+00">
                  <c:v>1.00098096134211E-5</c:v>
                </c:pt>
                <c:pt idx="4705" formatCode="0.00E+00">
                  <c:v>2.00196192268423E-5</c:v>
                </c:pt>
                <c:pt idx="4706" formatCode="0.00E+00">
                  <c:v>1.00098096134211E-5</c:v>
                </c:pt>
                <c:pt idx="4707" formatCode="0.00E+00">
                  <c:v>1.00098096134211E-5</c:v>
                </c:pt>
                <c:pt idx="4708" formatCode="0.00E+00">
                  <c:v>1.00098096134211E-5</c:v>
                </c:pt>
                <c:pt idx="4709" formatCode="0.00E+00">
                  <c:v>1.00098096134211E-5</c:v>
                </c:pt>
                <c:pt idx="4710" formatCode="0.00E+00">
                  <c:v>1.00098096134211E-5</c:v>
                </c:pt>
                <c:pt idx="4711" formatCode="0.00E+00">
                  <c:v>1.00098096134211E-5</c:v>
                </c:pt>
                <c:pt idx="4712" formatCode="0.00E+00">
                  <c:v>1.00098096134211E-5</c:v>
                </c:pt>
                <c:pt idx="4713" formatCode="0.00E+00">
                  <c:v>1.00098096134211E-5</c:v>
                </c:pt>
                <c:pt idx="4714" formatCode="0.00E+00">
                  <c:v>1.00098096134211E-5</c:v>
                </c:pt>
                <c:pt idx="4715" formatCode="0.00E+00">
                  <c:v>2.00196192268423E-5</c:v>
                </c:pt>
                <c:pt idx="4716" formatCode="0.00E+00">
                  <c:v>2.00196192268423E-5</c:v>
                </c:pt>
                <c:pt idx="4717" formatCode="0.00E+00">
                  <c:v>1.00098096134211E-5</c:v>
                </c:pt>
                <c:pt idx="4718" formatCode="0.00E+00">
                  <c:v>1.00098096134211E-5</c:v>
                </c:pt>
                <c:pt idx="4719" formatCode="0.00E+00">
                  <c:v>1.00098096134211E-5</c:v>
                </c:pt>
                <c:pt idx="4720" formatCode="0.00E+00">
                  <c:v>1.00098096134211E-5</c:v>
                </c:pt>
                <c:pt idx="4721" formatCode="0.00E+00">
                  <c:v>3.00294288402634E-5</c:v>
                </c:pt>
                <c:pt idx="4722" formatCode="0.00E+00">
                  <c:v>1.00098096134211E-5</c:v>
                </c:pt>
                <c:pt idx="4723" formatCode="0.00E+00">
                  <c:v>2.00196192268423E-5</c:v>
                </c:pt>
                <c:pt idx="4724" formatCode="0.00E+00">
                  <c:v>1.00098096134211E-5</c:v>
                </c:pt>
                <c:pt idx="4725" formatCode="0.00E+00">
                  <c:v>2.00196192268423E-5</c:v>
                </c:pt>
                <c:pt idx="4726" formatCode="0.00E+00">
                  <c:v>1.00098096134211E-5</c:v>
                </c:pt>
                <c:pt idx="4727" formatCode="0.00E+00">
                  <c:v>1.00098096134211E-5</c:v>
                </c:pt>
                <c:pt idx="4728" formatCode="0.00E+00">
                  <c:v>1.00098096134211E-5</c:v>
                </c:pt>
                <c:pt idx="4729" formatCode="0.00E+00">
                  <c:v>1.00098096134211E-5</c:v>
                </c:pt>
                <c:pt idx="4730" formatCode="0.00E+00">
                  <c:v>2.00196192268423E-5</c:v>
                </c:pt>
                <c:pt idx="4731" formatCode="0.00E+00">
                  <c:v>1.00098096134211E-5</c:v>
                </c:pt>
                <c:pt idx="4732" formatCode="0.00E+00">
                  <c:v>1.00098096134211E-5</c:v>
                </c:pt>
                <c:pt idx="4733" formatCode="0.00E+00">
                  <c:v>1.00098096134211E-5</c:v>
                </c:pt>
                <c:pt idx="4734" formatCode="0.00E+00">
                  <c:v>3.00294288402634E-5</c:v>
                </c:pt>
                <c:pt idx="4735" formatCode="0.00E+00">
                  <c:v>2.00196192268423E-5</c:v>
                </c:pt>
                <c:pt idx="4736" formatCode="0.00E+00">
                  <c:v>1.00098096134211E-5</c:v>
                </c:pt>
                <c:pt idx="4737" formatCode="0.00E+00">
                  <c:v>1.00098096134211E-5</c:v>
                </c:pt>
                <c:pt idx="4738" formatCode="0.00E+00">
                  <c:v>1.00098096134211E-5</c:v>
                </c:pt>
                <c:pt idx="4739" formatCode="0.00E+00">
                  <c:v>1.00098096134211E-5</c:v>
                </c:pt>
                <c:pt idx="4740" formatCode="0.00E+00">
                  <c:v>1.00098096134211E-5</c:v>
                </c:pt>
                <c:pt idx="4741" formatCode="0.00E+00">
                  <c:v>1.00098096134211E-5</c:v>
                </c:pt>
                <c:pt idx="4742" formatCode="0.00E+00">
                  <c:v>1.00098096134211E-5</c:v>
                </c:pt>
                <c:pt idx="4743" formatCode="0.00E+00">
                  <c:v>1.00098096134211E-5</c:v>
                </c:pt>
                <c:pt idx="4744" formatCode="0.00E+00">
                  <c:v>2.00196192268423E-5</c:v>
                </c:pt>
                <c:pt idx="4745" formatCode="0.00E+00">
                  <c:v>1.00098096134211E-5</c:v>
                </c:pt>
                <c:pt idx="4746" formatCode="0.00E+00">
                  <c:v>1.00098096134211E-5</c:v>
                </c:pt>
                <c:pt idx="4747" formatCode="0.00E+00">
                  <c:v>1.00098096134211E-5</c:v>
                </c:pt>
                <c:pt idx="4748" formatCode="0.00E+00">
                  <c:v>2.00196192268423E-5</c:v>
                </c:pt>
                <c:pt idx="4749" formatCode="0.00E+00">
                  <c:v>1.00098096134211E-5</c:v>
                </c:pt>
                <c:pt idx="4750" formatCode="0.00E+00">
                  <c:v>1.00098096134211E-5</c:v>
                </c:pt>
                <c:pt idx="4751" formatCode="0.00E+00">
                  <c:v>1.00098096134211E-5</c:v>
                </c:pt>
                <c:pt idx="4752" formatCode="0.00E+00">
                  <c:v>1.00098096134211E-5</c:v>
                </c:pt>
                <c:pt idx="4753" formatCode="0.00E+00">
                  <c:v>1.00098096134211E-5</c:v>
                </c:pt>
                <c:pt idx="4754" formatCode="0.00E+00">
                  <c:v>2.00196192268423E-5</c:v>
                </c:pt>
                <c:pt idx="4755" formatCode="0.00E+00">
                  <c:v>1.00098096134211E-5</c:v>
                </c:pt>
                <c:pt idx="4756" formatCode="0.00E+00">
                  <c:v>1.00098096134211E-5</c:v>
                </c:pt>
                <c:pt idx="4757" formatCode="0.00E+00">
                  <c:v>1.00098096134211E-5</c:v>
                </c:pt>
                <c:pt idx="4758" formatCode="0.00E+00">
                  <c:v>1.00098096134211E-5</c:v>
                </c:pt>
                <c:pt idx="4759" formatCode="0.00E+00">
                  <c:v>1.00098096134211E-5</c:v>
                </c:pt>
                <c:pt idx="4760" formatCode="0.00E+00">
                  <c:v>1.00098096134211E-5</c:v>
                </c:pt>
                <c:pt idx="4761" formatCode="0.00E+00">
                  <c:v>1.00098096134211E-5</c:v>
                </c:pt>
                <c:pt idx="4762" formatCode="0.00E+00">
                  <c:v>1.00098096134211E-5</c:v>
                </c:pt>
                <c:pt idx="4763" formatCode="0.00E+00">
                  <c:v>1.00098096134211E-5</c:v>
                </c:pt>
                <c:pt idx="4764" formatCode="0.00E+00">
                  <c:v>1.00098096134211E-5</c:v>
                </c:pt>
                <c:pt idx="4765" formatCode="0.00E+00">
                  <c:v>2.00196192268423E-5</c:v>
                </c:pt>
                <c:pt idx="4766" formatCode="0.00E+00">
                  <c:v>1.00098096134211E-5</c:v>
                </c:pt>
                <c:pt idx="4767" formatCode="0.00E+00">
                  <c:v>1.00098096134211E-5</c:v>
                </c:pt>
                <c:pt idx="4768" formatCode="0.00E+00">
                  <c:v>2.00196192268423E-5</c:v>
                </c:pt>
                <c:pt idx="4769" formatCode="0.00E+00">
                  <c:v>1.00098096134211E-5</c:v>
                </c:pt>
                <c:pt idx="4770" formatCode="0.00E+00">
                  <c:v>1.00098096134211E-5</c:v>
                </c:pt>
                <c:pt idx="4771" formatCode="0.00E+00">
                  <c:v>1.00098096134211E-5</c:v>
                </c:pt>
                <c:pt idx="4772" formatCode="0.00E+00">
                  <c:v>1.00098096134211E-5</c:v>
                </c:pt>
                <c:pt idx="4773" formatCode="0.00E+00">
                  <c:v>1.00098096134211E-5</c:v>
                </c:pt>
                <c:pt idx="4774" formatCode="0.00E+00">
                  <c:v>1.00098096134211E-5</c:v>
                </c:pt>
                <c:pt idx="4775" formatCode="0.00E+00">
                  <c:v>1.00098096134211E-5</c:v>
                </c:pt>
                <c:pt idx="4776" formatCode="0.00E+00">
                  <c:v>1.00098096134211E-5</c:v>
                </c:pt>
                <c:pt idx="4777" formatCode="0.00E+00">
                  <c:v>2.00196192268423E-5</c:v>
                </c:pt>
                <c:pt idx="4778" formatCode="0.00E+00">
                  <c:v>1.00098096134211E-5</c:v>
                </c:pt>
                <c:pt idx="4779" formatCode="0.00E+00">
                  <c:v>1.00098096134211E-5</c:v>
                </c:pt>
                <c:pt idx="4780" formatCode="0.00E+00">
                  <c:v>1.00098096134211E-5</c:v>
                </c:pt>
                <c:pt idx="4781" formatCode="0.00E+00">
                  <c:v>1.00098096134211E-5</c:v>
                </c:pt>
                <c:pt idx="4782" formatCode="0.00E+00">
                  <c:v>1.00098096134211E-5</c:v>
                </c:pt>
                <c:pt idx="4783" formatCode="0.00E+00">
                  <c:v>1.00098096134211E-5</c:v>
                </c:pt>
                <c:pt idx="4784" formatCode="0.00E+00">
                  <c:v>1.00098096134211E-5</c:v>
                </c:pt>
                <c:pt idx="4785" formatCode="0.00E+00">
                  <c:v>1.00098096134211E-5</c:v>
                </c:pt>
                <c:pt idx="4786" formatCode="0.00E+00">
                  <c:v>1.00098096134211E-5</c:v>
                </c:pt>
                <c:pt idx="4787" formatCode="0.00E+00">
                  <c:v>1.00098096134211E-5</c:v>
                </c:pt>
                <c:pt idx="4788" formatCode="0.00E+00">
                  <c:v>1.00098096134211E-5</c:v>
                </c:pt>
                <c:pt idx="4789" formatCode="0.00E+00">
                  <c:v>1.00098096134211E-5</c:v>
                </c:pt>
                <c:pt idx="4790" formatCode="0.00E+00">
                  <c:v>2.00196192268423E-5</c:v>
                </c:pt>
                <c:pt idx="4791" formatCode="0.00E+00">
                  <c:v>1.00098096134211E-5</c:v>
                </c:pt>
                <c:pt idx="4792" formatCode="0.00E+00">
                  <c:v>1.00098096134211E-5</c:v>
                </c:pt>
                <c:pt idx="4793" formatCode="0.00E+00">
                  <c:v>1.00098096134211E-5</c:v>
                </c:pt>
                <c:pt idx="4794" formatCode="0.00E+00">
                  <c:v>1.00098096134211E-5</c:v>
                </c:pt>
                <c:pt idx="4795" formatCode="0.00E+00">
                  <c:v>1.00098096134211E-5</c:v>
                </c:pt>
                <c:pt idx="4796" formatCode="0.00E+00">
                  <c:v>1.00098096134211E-5</c:v>
                </c:pt>
                <c:pt idx="4797" formatCode="0.00E+00">
                  <c:v>1.00098096134211E-5</c:v>
                </c:pt>
                <c:pt idx="4798" formatCode="0.00E+00">
                  <c:v>1.00098096134211E-5</c:v>
                </c:pt>
                <c:pt idx="4799" formatCode="0.00E+00">
                  <c:v>1.00098096134211E-5</c:v>
                </c:pt>
                <c:pt idx="4800" formatCode="0.00E+00">
                  <c:v>1.00098096134211E-5</c:v>
                </c:pt>
                <c:pt idx="4801" formatCode="0.00E+00">
                  <c:v>1.00098096134211E-5</c:v>
                </c:pt>
                <c:pt idx="4802" formatCode="0.00E+00">
                  <c:v>1.00098096134211E-5</c:v>
                </c:pt>
                <c:pt idx="4803" formatCode="0.00E+00">
                  <c:v>1.00098096134211E-5</c:v>
                </c:pt>
                <c:pt idx="4804" formatCode="0.00E+00">
                  <c:v>1.00098096134211E-5</c:v>
                </c:pt>
                <c:pt idx="4805" formatCode="0.00E+00">
                  <c:v>1.00098096134211E-5</c:v>
                </c:pt>
                <c:pt idx="4806" formatCode="0.00E+00">
                  <c:v>1.00098096134211E-5</c:v>
                </c:pt>
                <c:pt idx="4807" formatCode="0.00E+00">
                  <c:v>1.00098096134211E-5</c:v>
                </c:pt>
                <c:pt idx="4808" formatCode="0.00E+00">
                  <c:v>1.00098096134211E-5</c:v>
                </c:pt>
                <c:pt idx="4809" formatCode="0.00E+00">
                  <c:v>1.00098096134211E-5</c:v>
                </c:pt>
                <c:pt idx="4810" formatCode="0.00E+00">
                  <c:v>2.00196192268423E-5</c:v>
                </c:pt>
                <c:pt idx="4811" formatCode="0.00E+00">
                  <c:v>1.00098096134211E-5</c:v>
                </c:pt>
                <c:pt idx="4812" formatCode="0.00E+00">
                  <c:v>2.00196192268423E-5</c:v>
                </c:pt>
                <c:pt idx="4813" formatCode="0.00E+00">
                  <c:v>3.00294288402634E-5</c:v>
                </c:pt>
                <c:pt idx="4814" formatCode="0.00E+00">
                  <c:v>1.00098096134211E-5</c:v>
                </c:pt>
                <c:pt idx="4815" formatCode="0.00E+00">
                  <c:v>1.00098096134211E-5</c:v>
                </c:pt>
                <c:pt idx="4816" formatCode="0.00E+00">
                  <c:v>1.00098096134211E-5</c:v>
                </c:pt>
                <c:pt idx="4817" formatCode="0.00E+00">
                  <c:v>1.00098096134211E-5</c:v>
                </c:pt>
                <c:pt idx="4818" formatCode="0.00E+00">
                  <c:v>1.00098096134211E-5</c:v>
                </c:pt>
                <c:pt idx="4819" formatCode="0.00E+00">
                  <c:v>1.00098096134211E-5</c:v>
                </c:pt>
                <c:pt idx="4820" formatCode="0.00E+00">
                  <c:v>1.00098096134211E-5</c:v>
                </c:pt>
                <c:pt idx="4821" formatCode="0.00E+00">
                  <c:v>1.00098096134211E-5</c:v>
                </c:pt>
                <c:pt idx="4822" formatCode="0.00E+00">
                  <c:v>1.00098096134211E-5</c:v>
                </c:pt>
                <c:pt idx="4823" formatCode="0.00E+00">
                  <c:v>2.00196192268423E-5</c:v>
                </c:pt>
                <c:pt idx="4824" formatCode="0.00E+00">
                  <c:v>1.00098096134211E-5</c:v>
                </c:pt>
                <c:pt idx="4825" formatCode="0.00E+00">
                  <c:v>1.00098096134211E-5</c:v>
                </c:pt>
                <c:pt idx="4826" formatCode="0.00E+00">
                  <c:v>1.00098096134211E-5</c:v>
                </c:pt>
                <c:pt idx="4827" formatCode="0.00E+00">
                  <c:v>1.00098096134211E-5</c:v>
                </c:pt>
                <c:pt idx="4828" formatCode="0.00E+00">
                  <c:v>1.00098096134211E-5</c:v>
                </c:pt>
                <c:pt idx="4829" formatCode="0.00E+00">
                  <c:v>1.00098096134211E-5</c:v>
                </c:pt>
                <c:pt idx="4830" formatCode="0.00E+00">
                  <c:v>1.00098096134211E-5</c:v>
                </c:pt>
                <c:pt idx="4831" formatCode="0.00E+00">
                  <c:v>1.00098096134211E-5</c:v>
                </c:pt>
                <c:pt idx="4832" formatCode="0.00E+00">
                  <c:v>1.00098096134211E-5</c:v>
                </c:pt>
                <c:pt idx="4833" formatCode="0.00E+00">
                  <c:v>1.00098096134211E-5</c:v>
                </c:pt>
                <c:pt idx="4834" formatCode="0.00E+00">
                  <c:v>2.00196192268423E-5</c:v>
                </c:pt>
                <c:pt idx="4835" formatCode="0.00E+00">
                  <c:v>1.00098096134211E-5</c:v>
                </c:pt>
                <c:pt idx="4836" formatCode="0.00E+00">
                  <c:v>1.00098096134211E-5</c:v>
                </c:pt>
                <c:pt idx="4837" formatCode="0.00E+00">
                  <c:v>1.00098096134211E-5</c:v>
                </c:pt>
                <c:pt idx="4838" formatCode="0.00E+00">
                  <c:v>2.00196192268423E-5</c:v>
                </c:pt>
                <c:pt idx="4839" formatCode="0.00E+00">
                  <c:v>1.00098096134211E-5</c:v>
                </c:pt>
                <c:pt idx="4840" formatCode="0.00E+00">
                  <c:v>2.00196192268423E-5</c:v>
                </c:pt>
                <c:pt idx="4841" formatCode="0.00E+00">
                  <c:v>2.00196192268423E-5</c:v>
                </c:pt>
                <c:pt idx="4842" formatCode="0.00E+00">
                  <c:v>2.00196192268423E-5</c:v>
                </c:pt>
                <c:pt idx="4843" formatCode="0.00E+00">
                  <c:v>2.00196192268423E-5</c:v>
                </c:pt>
                <c:pt idx="4844" formatCode="0.00E+00">
                  <c:v>1.00098096134211E-5</c:v>
                </c:pt>
                <c:pt idx="4845" formatCode="0.00E+00">
                  <c:v>1.00098096134211E-5</c:v>
                </c:pt>
                <c:pt idx="4846" formatCode="0.00E+00">
                  <c:v>1.00098096134211E-5</c:v>
                </c:pt>
                <c:pt idx="4847" formatCode="0.00E+00">
                  <c:v>1.00098096134211E-5</c:v>
                </c:pt>
                <c:pt idx="4848" formatCode="0.00E+00">
                  <c:v>2.00196192268423E-5</c:v>
                </c:pt>
                <c:pt idx="4849" formatCode="0.00E+00">
                  <c:v>1.00098096134211E-5</c:v>
                </c:pt>
                <c:pt idx="4850" formatCode="0.00E+00">
                  <c:v>2.00196192268423E-5</c:v>
                </c:pt>
                <c:pt idx="4851" formatCode="0.00E+00">
                  <c:v>1.00098096134211E-5</c:v>
                </c:pt>
                <c:pt idx="4852" formatCode="0.00E+00">
                  <c:v>1.00098096134211E-5</c:v>
                </c:pt>
                <c:pt idx="4853" formatCode="0.00E+00">
                  <c:v>1.00098096134211E-5</c:v>
                </c:pt>
                <c:pt idx="4854" formatCode="0.00E+00">
                  <c:v>2.00196192268423E-5</c:v>
                </c:pt>
                <c:pt idx="4855" formatCode="0.00E+00">
                  <c:v>2.00196192268423E-5</c:v>
                </c:pt>
                <c:pt idx="4856" formatCode="0.00E+00">
                  <c:v>1.00098096134211E-5</c:v>
                </c:pt>
                <c:pt idx="4857" formatCode="0.00E+00">
                  <c:v>1.00098096134211E-5</c:v>
                </c:pt>
                <c:pt idx="4858" formatCode="0.00E+00">
                  <c:v>1.00098096134211E-5</c:v>
                </c:pt>
                <c:pt idx="4859" formatCode="0.00E+00">
                  <c:v>2.00196192268423E-5</c:v>
                </c:pt>
                <c:pt idx="4860" formatCode="0.00E+00">
                  <c:v>1.00098096134211E-5</c:v>
                </c:pt>
                <c:pt idx="4861" formatCode="0.00E+00">
                  <c:v>1.00098096134211E-5</c:v>
                </c:pt>
                <c:pt idx="4862" formatCode="0.00E+00">
                  <c:v>2.00196192268423E-5</c:v>
                </c:pt>
                <c:pt idx="4863" formatCode="0.00E+00">
                  <c:v>3.00294288402634E-5</c:v>
                </c:pt>
                <c:pt idx="4864" formatCode="0.00E+00">
                  <c:v>1.00098096134211E-5</c:v>
                </c:pt>
                <c:pt idx="4865" formatCode="0.00E+00">
                  <c:v>1.00098096134211E-5</c:v>
                </c:pt>
                <c:pt idx="4866" formatCode="0.00E+00">
                  <c:v>1.00098096134211E-5</c:v>
                </c:pt>
                <c:pt idx="4867" formatCode="0.00E+00">
                  <c:v>1.00098096134211E-5</c:v>
                </c:pt>
                <c:pt idx="4868" formatCode="0.00E+00">
                  <c:v>1.00098096134211E-5</c:v>
                </c:pt>
                <c:pt idx="4869" formatCode="0.00E+00">
                  <c:v>1.00098096134211E-5</c:v>
                </c:pt>
                <c:pt idx="4870" formatCode="0.00E+00">
                  <c:v>2.00196192268423E-5</c:v>
                </c:pt>
                <c:pt idx="4871" formatCode="0.00E+00">
                  <c:v>1.00098096134211E-5</c:v>
                </c:pt>
                <c:pt idx="4872" formatCode="0.00E+00">
                  <c:v>1.00098096134211E-5</c:v>
                </c:pt>
                <c:pt idx="4873" formatCode="0.00E+00">
                  <c:v>1.00098096134211E-5</c:v>
                </c:pt>
                <c:pt idx="4874" formatCode="0.00E+00">
                  <c:v>2.00196192268423E-5</c:v>
                </c:pt>
                <c:pt idx="4875" formatCode="0.00E+00">
                  <c:v>1.00098096134211E-5</c:v>
                </c:pt>
                <c:pt idx="4876" formatCode="0.00E+00">
                  <c:v>1.00098096134211E-5</c:v>
                </c:pt>
                <c:pt idx="4877" formatCode="0.00E+00">
                  <c:v>3.00294288402634E-5</c:v>
                </c:pt>
                <c:pt idx="4878" formatCode="0.00E+00">
                  <c:v>1.00098096134211E-5</c:v>
                </c:pt>
                <c:pt idx="4879" formatCode="0.00E+00">
                  <c:v>1.00098096134211E-5</c:v>
                </c:pt>
                <c:pt idx="4880" formatCode="0.00E+00">
                  <c:v>2.00196192268423E-5</c:v>
                </c:pt>
                <c:pt idx="4881" formatCode="0.00E+00">
                  <c:v>1.00098096134211E-5</c:v>
                </c:pt>
                <c:pt idx="4882" formatCode="0.00E+00">
                  <c:v>1.00098096134211E-5</c:v>
                </c:pt>
                <c:pt idx="4883" formatCode="0.00E+00">
                  <c:v>1.00098096134211E-5</c:v>
                </c:pt>
                <c:pt idx="4884" formatCode="0.00E+00">
                  <c:v>1.00098096134211E-5</c:v>
                </c:pt>
                <c:pt idx="4885" formatCode="0.00E+00">
                  <c:v>1.00098096134211E-5</c:v>
                </c:pt>
                <c:pt idx="4886" formatCode="0.00E+00">
                  <c:v>2.00196192268423E-5</c:v>
                </c:pt>
                <c:pt idx="4887" formatCode="0.00E+00">
                  <c:v>1.00098096134211E-5</c:v>
                </c:pt>
                <c:pt idx="4888" formatCode="0.00E+00">
                  <c:v>1.00098096134211E-5</c:v>
                </c:pt>
                <c:pt idx="4889" formatCode="0.00E+00">
                  <c:v>1.00098096134211E-5</c:v>
                </c:pt>
                <c:pt idx="4890" formatCode="0.00E+00">
                  <c:v>1.00098096134211E-5</c:v>
                </c:pt>
                <c:pt idx="4891" formatCode="0.00E+00">
                  <c:v>1.00098096134211E-5</c:v>
                </c:pt>
                <c:pt idx="4892" formatCode="0.00E+00">
                  <c:v>1.00098096134211E-5</c:v>
                </c:pt>
                <c:pt idx="4893" formatCode="0.00E+00">
                  <c:v>1.00098096134211E-5</c:v>
                </c:pt>
                <c:pt idx="4894" formatCode="0.00E+00">
                  <c:v>1.00098096134211E-5</c:v>
                </c:pt>
                <c:pt idx="4895" formatCode="0.00E+00">
                  <c:v>1.00098096134211E-5</c:v>
                </c:pt>
                <c:pt idx="4896" formatCode="0.00E+00">
                  <c:v>1.00098096134211E-5</c:v>
                </c:pt>
                <c:pt idx="4897" formatCode="0.00E+00">
                  <c:v>1.00098096134211E-5</c:v>
                </c:pt>
                <c:pt idx="4898" formatCode="0.00E+00">
                  <c:v>1.00098096134211E-5</c:v>
                </c:pt>
                <c:pt idx="4899" formatCode="0.00E+00">
                  <c:v>1.00098096134211E-5</c:v>
                </c:pt>
                <c:pt idx="4900" formatCode="0.00E+00">
                  <c:v>1.00098096134211E-5</c:v>
                </c:pt>
                <c:pt idx="4901" formatCode="0.00E+00">
                  <c:v>1.00098096134211E-5</c:v>
                </c:pt>
                <c:pt idx="4902" formatCode="0.00E+00">
                  <c:v>1.00098096134211E-5</c:v>
                </c:pt>
                <c:pt idx="4903" formatCode="0.00E+00">
                  <c:v>1.00098096134211E-5</c:v>
                </c:pt>
                <c:pt idx="4904" formatCode="0.00E+00">
                  <c:v>1.00098096134211E-5</c:v>
                </c:pt>
                <c:pt idx="4905" formatCode="0.00E+00">
                  <c:v>1.00098096134211E-5</c:v>
                </c:pt>
                <c:pt idx="4906" formatCode="0.00E+00">
                  <c:v>1.00098096134211E-5</c:v>
                </c:pt>
                <c:pt idx="4907" formatCode="0.00E+00">
                  <c:v>1.00098096134211E-5</c:v>
                </c:pt>
                <c:pt idx="4908" formatCode="0.00E+00">
                  <c:v>1.00098096134211E-5</c:v>
                </c:pt>
                <c:pt idx="4909" formatCode="0.00E+00">
                  <c:v>1.00098096134211E-5</c:v>
                </c:pt>
                <c:pt idx="4910" formatCode="0.00E+00">
                  <c:v>1.00098096134211E-5</c:v>
                </c:pt>
                <c:pt idx="4911" formatCode="0.00E+00">
                  <c:v>1.00098096134211E-5</c:v>
                </c:pt>
                <c:pt idx="4912" formatCode="0.00E+00">
                  <c:v>2.00196192268423E-5</c:v>
                </c:pt>
                <c:pt idx="4913" formatCode="0.00E+00">
                  <c:v>2.00196192268423E-5</c:v>
                </c:pt>
                <c:pt idx="4914" formatCode="0.00E+00">
                  <c:v>2.00196192268423E-5</c:v>
                </c:pt>
                <c:pt idx="4915" formatCode="0.00E+00">
                  <c:v>1.00098096134211E-5</c:v>
                </c:pt>
                <c:pt idx="4916" formatCode="0.00E+00">
                  <c:v>1.00098096134211E-5</c:v>
                </c:pt>
                <c:pt idx="4917" formatCode="0.00E+00">
                  <c:v>1.00098096134211E-5</c:v>
                </c:pt>
                <c:pt idx="4918" formatCode="0.00E+00">
                  <c:v>1.00098096134211E-5</c:v>
                </c:pt>
                <c:pt idx="4919" formatCode="0.00E+00">
                  <c:v>2.00196192268423E-5</c:v>
                </c:pt>
                <c:pt idx="4920" formatCode="0.00E+00">
                  <c:v>1.00098096134211E-5</c:v>
                </c:pt>
                <c:pt idx="4921" formatCode="0.00E+00">
                  <c:v>1.00098096134211E-5</c:v>
                </c:pt>
                <c:pt idx="4922" formatCode="0.00E+00">
                  <c:v>1.00098096134211E-5</c:v>
                </c:pt>
                <c:pt idx="4923" formatCode="0.00E+00">
                  <c:v>1.00098096134211E-5</c:v>
                </c:pt>
                <c:pt idx="4924" formatCode="0.00E+00">
                  <c:v>1.00098096134211E-5</c:v>
                </c:pt>
                <c:pt idx="4925" formatCode="0.00E+00">
                  <c:v>1.00098096134211E-5</c:v>
                </c:pt>
                <c:pt idx="4926" formatCode="0.00E+00">
                  <c:v>1.00098096134211E-5</c:v>
                </c:pt>
                <c:pt idx="4927" formatCode="0.00E+00">
                  <c:v>1.00098096134211E-5</c:v>
                </c:pt>
                <c:pt idx="4928" formatCode="0.00E+00">
                  <c:v>1.00098096134211E-5</c:v>
                </c:pt>
                <c:pt idx="4929" formatCode="0.00E+00">
                  <c:v>2.00196192268423E-5</c:v>
                </c:pt>
                <c:pt idx="4930" formatCode="0.00E+00">
                  <c:v>1.00098096134211E-5</c:v>
                </c:pt>
                <c:pt idx="4931" formatCode="0.00E+00">
                  <c:v>2.00196192268423E-5</c:v>
                </c:pt>
                <c:pt idx="4932" formatCode="0.00E+00">
                  <c:v>1.00098096134211E-5</c:v>
                </c:pt>
                <c:pt idx="4933" formatCode="0.00E+00">
                  <c:v>2.00196192268423E-5</c:v>
                </c:pt>
                <c:pt idx="4934" formatCode="0.00E+00">
                  <c:v>2.00196192268423E-5</c:v>
                </c:pt>
                <c:pt idx="4935" formatCode="0.00E+00">
                  <c:v>1.00098096134211E-5</c:v>
                </c:pt>
                <c:pt idx="4936" formatCode="0.00E+00">
                  <c:v>1.00098096134211E-5</c:v>
                </c:pt>
                <c:pt idx="4937" formatCode="0.00E+00">
                  <c:v>1.00098096134211E-5</c:v>
                </c:pt>
                <c:pt idx="4938" formatCode="0.00E+00">
                  <c:v>1.00098096134211E-5</c:v>
                </c:pt>
                <c:pt idx="4939" formatCode="0.00E+00">
                  <c:v>2.00196192268423E-5</c:v>
                </c:pt>
                <c:pt idx="4940" formatCode="0.00E+00">
                  <c:v>1.00098096134211E-5</c:v>
                </c:pt>
                <c:pt idx="4941" formatCode="0.00E+00">
                  <c:v>2.00196192268423E-5</c:v>
                </c:pt>
                <c:pt idx="4942" formatCode="0.00E+00">
                  <c:v>1.00098096134211E-5</c:v>
                </c:pt>
                <c:pt idx="4943" formatCode="0.00E+00">
                  <c:v>1.00098096134211E-5</c:v>
                </c:pt>
                <c:pt idx="4944" formatCode="0.00E+00">
                  <c:v>1.00098096134211E-5</c:v>
                </c:pt>
                <c:pt idx="4945" formatCode="0.00E+00">
                  <c:v>1.00098096134211E-5</c:v>
                </c:pt>
                <c:pt idx="4946" formatCode="0.00E+00">
                  <c:v>1.00098096134211E-5</c:v>
                </c:pt>
                <c:pt idx="4947" formatCode="0.00E+00">
                  <c:v>3.00294288402634E-5</c:v>
                </c:pt>
                <c:pt idx="4948" formatCode="0.00E+00">
                  <c:v>1.00098096134211E-5</c:v>
                </c:pt>
                <c:pt idx="4949" formatCode="0.00E+00">
                  <c:v>1.00098096134211E-5</c:v>
                </c:pt>
                <c:pt idx="4950" formatCode="0.00E+00">
                  <c:v>1.00098096134211E-5</c:v>
                </c:pt>
                <c:pt idx="4951" formatCode="0.00E+00">
                  <c:v>1.00098096134211E-5</c:v>
                </c:pt>
                <c:pt idx="4952" formatCode="0.00E+00">
                  <c:v>1.00098096134211E-5</c:v>
                </c:pt>
                <c:pt idx="4953" formatCode="0.00E+00">
                  <c:v>1.00098096134211E-5</c:v>
                </c:pt>
                <c:pt idx="4954" formatCode="0.00E+00">
                  <c:v>1.00098096134211E-5</c:v>
                </c:pt>
                <c:pt idx="4955" formatCode="0.00E+00">
                  <c:v>1.00098096134211E-5</c:v>
                </c:pt>
                <c:pt idx="4956" formatCode="0.00E+00">
                  <c:v>1.00098096134211E-5</c:v>
                </c:pt>
                <c:pt idx="4957" formatCode="0.00E+00">
                  <c:v>1.00098096134211E-5</c:v>
                </c:pt>
                <c:pt idx="4958" formatCode="0.00E+00">
                  <c:v>1.00098096134211E-5</c:v>
                </c:pt>
                <c:pt idx="4959" formatCode="0.00E+00">
                  <c:v>1.00098096134211E-5</c:v>
                </c:pt>
                <c:pt idx="4960" formatCode="0.00E+00">
                  <c:v>1.00098096134211E-5</c:v>
                </c:pt>
                <c:pt idx="4961" formatCode="0.00E+00">
                  <c:v>1.00098096134211E-5</c:v>
                </c:pt>
                <c:pt idx="4962" formatCode="0.00E+00">
                  <c:v>1.00098096134211E-5</c:v>
                </c:pt>
                <c:pt idx="4963" formatCode="0.00E+00">
                  <c:v>1.00098096134211E-5</c:v>
                </c:pt>
                <c:pt idx="4964" formatCode="0.00E+00">
                  <c:v>2.00196192268423E-5</c:v>
                </c:pt>
                <c:pt idx="4965" formatCode="0.00E+00">
                  <c:v>1.00098096134211E-5</c:v>
                </c:pt>
                <c:pt idx="4966" formatCode="0.00E+00">
                  <c:v>1.00098096134211E-5</c:v>
                </c:pt>
                <c:pt idx="4967" formatCode="0.00E+00">
                  <c:v>2.00196192268423E-5</c:v>
                </c:pt>
                <c:pt idx="4968" formatCode="0.00E+00">
                  <c:v>1.00098096134211E-5</c:v>
                </c:pt>
                <c:pt idx="4969" formatCode="0.00E+00">
                  <c:v>2.00196192268423E-5</c:v>
                </c:pt>
                <c:pt idx="4970" formatCode="0.00E+00">
                  <c:v>1.00098096134211E-5</c:v>
                </c:pt>
                <c:pt idx="4971" formatCode="0.00E+00">
                  <c:v>1.00098096134211E-5</c:v>
                </c:pt>
                <c:pt idx="4972" formatCode="0.00E+00">
                  <c:v>1.00098096134211E-5</c:v>
                </c:pt>
                <c:pt idx="4973" formatCode="0.00E+00">
                  <c:v>1.00098096134211E-5</c:v>
                </c:pt>
                <c:pt idx="4974" formatCode="0.00E+00">
                  <c:v>1.00098096134211E-5</c:v>
                </c:pt>
                <c:pt idx="4975" formatCode="0.00E+00">
                  <c:v>1.00098096134211E-5</c:v>
                </c:pt>
                <c:pt idx="4976" formatCode="0.00E+00">
                  <c:v>1.00098096134211E-5</c:v>
                </c:pt>
                <c:pt idx="4977" formatCode="0.00E+00">
                  <c:v>1.00098096134211E-5</c:v>
                </c:pt>
                <c:pt idx="4978" formatCode="0.00E+00">
                  <c:v>1.00098096134211E-5</c:v>
                </c:pt>
                <c:pt idx="4979" formatCode="0.00E+00">
                  <c:v>1.00098096134211E-5</c:v>
                </c:pt>
                <c:pt idx="4980" formatCode="0.00E+00">
                  <c:v>1.00098096134211E-5</c:v>
                </c:pt>
                <c:pt idx="4981" formatCode="0.00E+00">
                  <c:v>1.00098096134211E-5</c:v>
                </c:pt>
                <c:pt idx="4982" formatCode="0.00E+00">
                  <c:v>2.00196192268423E-5</c:v>
                </c:pt>
                <c:pt idx="4983" formatCode="0.00E+00">
                  <c:v>1.00098096134211E-5</c:v>
                </c:pt>
                <c:pt idx="4984" formatCode="0.00E+00">
                  <c:v>1.00098096134211E-5</c:v>
                </c:pt>
                <c:pt idx="4985" formatCode="0.00E+00">
                  <c:v>1.00098096134211E-5</c:v>
                </c:pt>
                <c:pt idx="4986" formatCode="0.00E+00">
                  <c:v>1.00098096134211E-5</c:v>
                </c:pt>
                <c:pt idx="4987" formatCode="0.00E+00">
                  <c:v>2.00196192268423E-5</c:v>
                </c:pt>
                <c:pt idx="4988" formatCode="0.00E+00">
                  <c:v>1.00098096134211E-5</c:v>
                </c:pt>
                <c:pt idx="4989" formatCode="0.00E+00">
                  <c:v>1.00098096134211E-5</c:v>
                </c:pt>
                <c:pt idx="4990" formatCode="0.00E+00">
                  <c:v>1.00098096134211E-5</c:v>
                </c:pt>
                <c:pt idx="4991" formatCode="0.00E+00">
                  <c:v>1.00098096134211E-5</c:v>
                </c:pt>
                <c:pt idx="4992" formatCode="0.00E+00">
                  <c:v>1.00098096134211E-5</c:v>
                </c:pt>
                <c:pt idx="4993" formatCode="0.00E+00">
                  <c:v>1.00098096134211E-5</c:v>
                </c:pt>
                <c:pt idx="4994" formatCode="0.00E+00">
                  <c:v>1.00098096134211E-5</c:v>
                </c:pt>
                <c:pt idx="4995" formatCode="0.00E+00">
                  <c:v>1.00098096134211E-5</c:v>
                </c:pt>
                <c:pt idx="4996" formatCode="0.00E+00">
                  <c:v>1.00098096134211E-5</c:v>
                </c:pt>
                <c:pt idx="4997" formatCode="0.00E+00">
                  <c:v>1.00098096134211E-5</c:v>
                </c:pt>
                <c:pt idx="4998" formatCode="0.00E+00">
                  <c:v>1.00098096134211E-5</c:v>
                </c:pt>
                <c:pt idx="4999" formatCode="0.00E+00">
                  <c:v>1.00098096134211E-5</c:v>
                </c:pt>
                <c:pt idx="5000" formatCode="0.00E+00">
                  <c:v>2.00196192268423E-5</c:v>
                </c:pt>
                <c:pt idx="5001" formatCode="0.00E+00">
                  <c:v>1.00098096134211E-5</c:v>
                </c:pt>
                <c:pt idx="5002" formatCode="0.00E+00">
                  <c:v>1.00098096134211E-5</c:v>
                </c:pt>
                <c:pt idx="5003" formatCode="0.00E+00">
                  <c:v>1.00098096134211E-5</c:v>
                </c:pt>
                <c:pt idx="5004" formatCode="0.00E+00">
                  <c:v>1.00098096134211E-5</c:v>
                </c:pt>
                <c:pt idx="5005" formatCode="0.00E+00">
                  <c:v>1.00098096134211E-5</c:v>
                </c:pt>
                <c:pt idx="5006" formatCode="0.00E+00">
                  <c:v>1.00098096134211E-5</c:v>
                </c:pt>
                <c:pt idx="5007" formatCode="0.00E+00">
                  <c:v>1.00098096134211E-5</c:v>
                </c:pt>
                <c:pt idx="5008" formatCode="0.00E+00">
                  <c:v>1.00098096134211E-5</c:v>
                </c:pt>
                <c:pt idx="5009" formatCode="0.00E+00">
                  <c:v>1.00098096134211E-5</c:v>
                </c:pt>
                <c:pt idx="5010" formatCode="0.00E+00">
                  <c:v>1.00098096134211E-5</c:v>
                </c:pt>
                <c:pt idx="5011" formatCode="0.00E+00">
                  <c:v>1.00098096134211E-5</c:v>
                </c:pt>
                <c:pt idx="5012" formatCode="0.00E+00">
                  <c:v>2.00196192268423E-5</c:v>
                </c:pt>
                <c:pt idx="5013" formatCode="0.00E+00">
                  <c:v>1.00098096134211E-5</c:v>
                </c:pt>
                <c:pt idx="5014" formatCode="0.00E+00">
                  <c:v>1.00098096134211E-5</c:v>
                </c:pt>
                <c:pt idx="5015" formatCode="0.00E+00">
                  <c:v>1.00098096134211E-5</c:v>
                </c:pt>
                <c:pt idx="5016" formatCode="0.00E+00">
                  <c:v>1.00098096134211E-5</c:v>
                </c:pt>
                <c:pt idx="5017" formatCode="0.00E+00">
                  <c:v>1.00098096134211E-5</c:v>
                </c:pt>
                <c:pt idx="5018" formatCode="0.00E+00">
                  <c:v>1.00098096134211E-5</c:v>
                </c:pt>
                <c:pt idx="5019" formatCode="0.00E+00">
                  <c:v>1.00098096134211E-5</c:v>
                </c:pt>
                <c:pt idx="5020" formatCode="0.00E+00">
                  <c:v>2.00196192268423E-5</c:v>
                </c:pt>
                <c:pt idx="5021" formatCode="0.00E+00">
                  <c:v>2.00196192268423E-5</c:v>
                </c:pt>
                <c:pt idx="5022" formatCode="0.00E+00">
                  <c:v>1.00098096134211E-5</c:v>
                </c:pt>
                <c:pt idx="5023" formatCode="0.00E+00">
                  <c:v>1.00098096134211E-5</c:v>
                </c:pt>
                <c:pt idx="5024" formatCode="0.00E+00">
                  <c:v>1.00098096134211E-5</c:v>
                </c:pt>
                <c:pt idx="5025" formatCode="0.00E+00">
                  <c:v>1.00098096134211E-5</c:v>
                </c:pt>
                <c:pt idx="5026" formatCode="0.00E+00">
                  <c:v>1.00098096134211E-5</c:v>
                </c:pt>
                <c:pt idx="5027" formatCode="0.00E+00">
                  <c:v>1.00098096134211E-5</c:v>
                </c:pt>
                <c:pt idx="5028" formatCode="0.00E+00">
                  <c:v>1.00098096134211E-5</c:v>
                </c:pt>
                <c:pt idx="5029" formatCode="0.00E+00">
                  <c:v>1.00098096134211E-5</c:v>
                </c:pt>
                <c:pt idx="5030" formatCode="0.00E+00">
                  <c:v>1.00098096134211E-5</c:v>
                </c:pt>
                <c:pt idx="5031" formatCode="0.00E+00">
                  <c:v>2.00196192268423E-5</c:v>
                </c:pt>
                <c:pt idx="5032" formatCode="0.00E+00">
                  <c:v>1.00098096134211E-5</c:v>
                </c:pt>
                <c:pt idx="5033" formatCode="0.00E+00">
                  <c:v>1.00098096134211E-5</c:v>
                </c:pt>
                <c:pt idx="5034" formatCode="0.00E+00">
                  <c:v>1.00098096134211E-5</c:v>
                </c:pt>
                <c:pt idx="5035" formatCode="0.00E+00">
                  <c:v>1.00098096134211E-5</c:v>
                </c:pt>
                <c:pt idx="5036" formatCode="0.00E+00">
                  <c:v>1.00098096134211E-5</c:v>
                </c:pt>
                <c:pt idx="5037" formatCode="0.00E+00">
                  <c:v>1.00098096134211E-5</c:v>
                </c:pt>
                <c:pt idx="5038" formatCode="0.00E+00">
                  <c:v>2.00196192268423E-5</c:v>
                </c:pt>
                <c:pt idx="5039" formatCode="0.00E+00">
                  <c:v>1.00098096134211E-5</c:v>
                </c:pt>
                <c:pt idx="5040" formatCode="0.00E+00">
                  <c:v>1.00098096134211E-5</c:v>
                </c:pt>
                <c:pt idx="5041" formatCode="0.00E+00">
                  <c:v>1.00098096134211E-5</c:v>
                </c:pt>
                <c:pt idx="5042" formatCode="0.00E+00">
                  <c:v>1.00098096134211E-5</c:v>
                </c:pt>
                <c:pt idx="5043" formatCode="0.00E+00">
                  <c:v>1.00098096134211E-5</c:v>
                </c:pt>
                <c:pt idx="5044" formatCode="0.00E+00">
                  <c:v>1.00098096134211E-5</c:v>
                </c:pt>
                <c:pt idx="5045" formatCode="0.00E+00">
                  <c:v>1.00098096134211E-5</c:v>
                </c:pt>
                <c:pt idx="5046" formatCode="0.00E+00">
                  <c:v>1.00098096134211E-5</c:v>
                </c:pt>
                <c:pt idx="5047" formatCode="0.00E+00">
                  <c:v>1.00098096134211E-5</c:v>
                </c:pt>
                <c:pt idx="5048" formatCode="0.00E+00">
                  <c:v>1.00098096134211E-5</c:v>
                </c:pt>
                <c:pt idx="5049" formatCode="0.00E+00">
                  <c:v>1.00098096134211E-5</c:v>
                </c:pt>
                <c:pt idx="5050" formatCode="0.00E+00">
                  <c:v>1.00098096134211E-5</c:v>
                </c:pt>
                <c:pt idx="5051" formatCode="0.00E+00">
                  <c:v>1.00098096134211E-5</c:v>
                </c:pt>
                <c:pt idx="5052" formatCode="0.00E+00">
                  <c:v>1.00098096134211E-5</c:v>
                </c:pt>
                <c:pt idx="5053" formatCode="0.00E+00">
                  <c:v>1.00098096134211E-5</c:v>
                </c:pt>
                <c:pt idx="5054" formatCode="0.00E+00">
                  <c:v>1.00098096134211E-5</c:v>
                </c:pt>
                <c:pt idx="5055" formatCode="0.00E+00">
                  <c:v>1.00098096134211E-5</c:v>
                </c:pt>
                <c:pt idx="5056" formatCode="0.00E+00">
                  <c:v>1.00098096134211E-5</c:v>
                </c:pt>
                <c:pt idx="5057" formatCode="0.00E+00">
                  <c:v>1.00098096134211E-5</c:v>
                </c:pt>
                <c:pt idx="5058" formatCode="0.00E+00">
                  <c:v>1.00098096134211E-5</c:v>
                </c:pt>
                <c:pt idx="5059" formatCode="0.00E+00">
                  <c:v>1.00098096134211E-5</c:v>
                </c:pt>
                <c:pt idx="5060" formatCode="0.00E+00">
                  <c:v>1.00098096134211E-5</c:v>
                </c:pt>
                <c:pt idx="5061" formatCode="0.00E+00">
                  <c:v>1.00098096134211E-5</c:v>
                </c:pt>
                <c:pt idx="5062" formatCode="0.00E+00">
                  <c:v>1.00098096134211E-5</c:v>
                </c:pt>
                <c:pt idx="5063" formatCode="0.00E+00">
                  <c:v>1.00098096134211E-5</c:v>
                </c:pt>
                <c:pt idx="5064" formatCode="0.00E+00">
                  <c:v>1.00098096134211E-5</c:v>
                </c:pt>
                <c:pt idx="5065" formatCode="0.00E+00">
                  <c:v>1.00098096134211E-5</c:v>
                </c:pt>
                <c:pt idx="5066" formatCode="0.00E+00">
                  <c:v>1.00098096134211E-5</c:v>
                </c:pt>
                <c:pt idx="5067" formatCode="0.00E+00">
                  <c:v>1.00098096134211E-5</c:v>
                </c:pt>
                <c:pt idx="5068" formatCode="0.00E+00">
                  <c:v>1.00098096134211E-5</c:v>
                </c:pt>
                <c:pt idx="5069" formatCode="0.00E+00">
                  <c:v>1.00098096134211E-5</c:v>
                </c:pt>
                <c:pt idx="5070" formatCode="0.00E+00">
                  <c:v>1.00098096134211E-5</c:v>
                </c:pt>
                <c:pt idx="5071" formatCode="0.00E+00">
                  <c:v>1.00098096134211E-5</c:v>
                </c:pt>
                <c:pt idx="5072" formatCode="0.00E+00">
                  <c:v>1.00098096134211E-5</c:v>
                </c:pt>
                <c:pt idx="5073" formatCode="0.00E+00">
                  <c:v>1.00098096134211E-5</c:v>
                </c:pt>
                <c:pt idx="5074" formatCode="0.00E+00">
                  <c:v>2.00196192268423E-5</c:v>
                </c:pt>
                <c:pt idx="5075" formatCode="0.00E+00">
                  <c:v>1.00098096134211E-5</c:v>
                </c:pt>
                <c:pt idx="5076" formatCode="0.00E+00">
                  <c:v>1.00098096134211E-5</c:v>
                </c:pt>
                <c:pt idx="5077" formatCode="0.00E+00">
                  <c:v>1.00098096134211E-5</c:v>
                </c:pt>
                <c:pt idx="5078" formatCode="0.00E+00">
                  <c:v>1.00098096134211E-5</c:v>
                </c:pt>
                <c:pt idx="5079" formatCode="0.00E+00">
                  <c:v>1.00098096134211E-5</c:v>
                </c:pt>
                <c:pt idx="5080" formatCode="0.00E+00">
                  <c:v>2.00196192268423E-5</c:v>
                </c:pt>
                <c:pt idx="5081" formatCode="0.00E+00">
                  <c:v>2.00196192268423E-5</c:v>
                </c:pt>
                <c:pt idx="5082" formatCode="0.00E+00">
                  <c:v>1.00098096134211E-5</c:v>
                </c:pt>
                <c:pt idx="5083" formatCode="0.00E+00">
                  <c:v>1.00098096134211E-5</c:v>
                </c:pt>
                <c:pt idx="5084" formatCode="0.00E+00">
                  <c:v>1.00098096134211E-5</c:v>
                </c:pt>
                <c:pt idx="5085" formatCode="0.00E+00">
                  <c:v>1.00098096134211E-5</c:v>
                </c:pt>
                <c:pt idx="5086" formatCode="0.00E+00">
                  <c:v>1.00098096134211E-5</c:v>
                </c:pt>
                <c:pt idx="5087" formatCode="0.00E+00">
                  <c:v>1.00098096134211E-5</c:v>
                </c:pt>
                <c:pt idx="5088" formatCode="0.00E+00">
                  <c:v>1.00098096134211E-5</c:v>
                </c:pt>
                <c:pt idx="5089" formatCode="0.00E+00">
                  <c:v>1.00098096134211E-5</c:v>
                </c:pt>
                <c:pt idx="5090" formatCode="0.00E+00">
                  <c:v>1.00098096134211E-5</c:v>
                </c:pt>
                <c:pt idx="5091" formatCode="0.00E+00">
                  <c:v>1.00098096134211E-5</c:v>
                </c:pt>
                <c:pt idx="5092" formatCode="0.00E+00">
                  <c:v>1.00098096134211E-5</c:v>
                </c:pt>
                <c:pt idx="5093" formatCode="0.00E+00">
                  <c:v>1.00098096134211E-5</c:v>
                </c:pt>
                <c:pt idx="5094" formatCode="0.00E+00">
                  <c:v>1.00098096134211E-5</c:v>
                </c:pt>
                <c:pt idx="5095" formatCode="0.00E+00">
                  <c:v>1.00098096134211E-5</c:v>
                </c:pt>
                <c:pt idx="5096" formatCode="0.00E+00">
                  <c:v>1.00098096134211E-5</c:v>
                </c:pt>
                <c:pt idx="5097" formatCode="0.00E+00">
                  <c:v>1.00098096134211E-5</c:v>
                </c:pt>
                <c:pt idx="5098" formatCode="0.00E+00">
                  <c:v>1.00098096134211E-5</c:v>
                </c:pt>
                <c:pt idx="5099" formatCode="0.00E+00">
                  <c:v>1.00098096134211E-5</c:v>
                </c:pt>
                <c:pt idx="5100" formatCode="0.00E+00">
                  <c:v>1.00098096134211E-5</c:v>
                </c:pt>
                <c:pt idx="5101" formatCode="0.00E+00">
                  <c:v>1.00098096134211E-5</c:v>
                </c:pt>
                <c:pt idx="5102" formatCode="0.00E+00">
                  <c:v>1.00098096134211E-5</c:v>
                </c:pt>
                <c:pt idx="5103" formatCode="0.00E+00">
                  <c:v>1.00098096134211E-5</c:v>
                </c:pt>
                <c:pt idx="5104" formatCode="0.00E+00">
                  <c:v>2.00196192268423E-5</c:v>
                </c:pt>
                <c:pt idx="5105" formatCode="0.00E+00">
                  <c:v>1.00098096134211E-5</c:v>
                </c:pt>
                <c:pt idx="5106" formatCode="0.00E+00">
                  <c:v>1.00098096134211E-5</c:v>
                </c:pt>
                <c:pt idx="5107" formatCode="0.00E+00">
                  <c:v>1.00098096134211E-5</c:v>
                </c:pt>
                <c:pt idx="5108" formatCode="0.00E+00">
                  <c:v>1.00098096134211E-5</c:v>
                </c:pt>
                <c:pt idx="5109" formatCode="0.00E+00">
                  <c:v>1.00098096134211E-5</c:v>
                </c:pt>
                <c:pt idx="5110" formatCode="0.00E+00">
                  <c:v>1.00098096134211E-5</c:v>
                </c:pt>
                <c:pt idx="5111" formatCode="0.00E+00">
                  <c:v>1.00098096134211E-5</c:v>
                </c:pt>
                <c:pt idx="5112" formatCode="0.00E+00">
                  <c:v>1.00098096134211E-5</c:v>
                </c:pt>
                <c:pt idx="5113" formatCode="0.00E+00">
                  <c:v>1.00098096134211E-5</c:v>
                </c:pt>
                <c:pt idx="5114" formatCode="0.00E+00">
                  <c:v>1.00098096134211E-5</c:v>
                </c:pt>
                <c:pt idx="5115" formatCode="0.00E+00">
                  <c:v>1.00098096134211E-5</c:v>
                </c:pt>
                <c:pt idx="5116" formatCode="0.00E+00">
                  <c:v>1.00098096134211E-5</c:v>
                </c:pt>
                <c:pt idx="5117" formatCode="0.00E+00">
                  <c:v>1.00098096134211E-5</c:v>
                </c:pt>
                <c:pt idx="5118" formatCode="0.00E+00">
                  <c:v>1.00098096134211E-5</c:v>
                </c:pt>
                <c:pt idx="5119" formatCode="0.00E+00">
                  <c:v>1.00098096134211E-5</c:v>
                </c:pt>
                <c:pt idx="5120" formatCode="0.00E+00">
                  <c:v>2.00196192268423E-5</c:v>
                </c:pt>
                <c:pt idx="5121" formatCode="0.00E+00">
                  <c:v>1.00098096134211E-5</c:v>
                </c:pt>
                <c:pt idx="5122" formatCode="0.00E+00">
                  <c:v>1.00098096134211E-5</c:v>
                </c:pt>
                <c:pt idx="5123" formatCode="0.00E+00">
                  <c:v>1.00098096134211E-5</c:v>
                </c:pt>
                <c:pt idx="5124" formatCode="0.00E+00">
                  <c:v>1.00098096134211E-5</c:v>
                </c:pt>
                <c:pt idx="5125" formatCode="0.00E+00">
                  <c:v>1.00098096134211E-5</c:v>
                </c:pt>
                <c:pt idx="5126" formatCode="0.00E+00">
                  <c:v>1.00098096134211E-5</c:v>
                </c:pt>
                <c:pt idx="5127" formatCode="0.00E+00">
                  <c:v>1.00098096134211E-5</c:v>
                </c:pt>
                <c:pt idx="5128" formatCode="0.00E+00">
                  <c:v>1.00098096134211E-5</c:v>
                </c:pt>
                <c:pt idx="5129" formatCode="0.00E+00">
                  <c:v>1.00098096134211E-5</c:v>
                </c:pt>
                <c:pt idx="5130" formatCode="0.00E+00">
                  <c:v>1.00098096134211E-5</c:v>
                </c:pt>
                <c:pt idx="5131" formatCode="0.00E+00">
                  <c:v>1.00098096134211E-5</c:v>
                </c:pt>
                <c:pt idx="5132" formatCode="0.00E+00">
                  <c:v>1.00098096134211E-5</c:v>
                </c:pt>
                <c:pt idx="5133" formatCode="0.00E+00">
                  <c:v>1.00098096134211E-5</c:v>
                </c:pt>
                <c:pt idx="5134" formatCode="0.00E+00">
                  <c:v>1.00098096134211E-5</c:v>
                </c:pt>
                <c:pt idx="5135" formatCode="0.00E+00">
                  <c:v>1.00098096134211E-5</c:v>
                </c:pt>
                <c:pt idx="5136" formatCode="0.00E+00">
                  <c:v>1.00098096134211E-5</c:v>
                </c:pt>
                <c:pt idx="5137" formatCode="0.00E+00">
                  <c:v>1.00098096134211E-5</c:v>
                </c:pt>
                <c:pt idx="5138" formatCode="0.00E+00">
                  <c:v>1.00098096134211E-5</c:v>
                </c:pt>
                <c:pt idx="5139" formatCode="0.00E+00">
                  <c:v>1.00098096134211E-5</c:v>
                </c:pt>
                <c:pt idx="5140" formatCode="0.00E+00">
                  <c:v>1.00098096134211E-5</c:v>
                </c:pt>
                <c:pt idx="5141" formatCode="0.00E+00">
                  <c:v>1.00098096134211E-5</c:v>
                </c:pt>
                <c:pt idx="5142" formatCode="0.00E+00">
                  <c:v>1.00098096134211E-5</c:v>
                </c:pt>
                <c:pt idx="5143" formatCode="0.00E+00">
                  <c:v>1.00098096134211E-5</c:v>
                </c:pt>
                <c:pt idx="5144" formatCode="0.00E+00">
                  <c:v>1.00098096134211E-5</c:v>
                </c:pt>
                <c:pt idx="5145" formatCode="0.00E+00">
                  <c:v>1.00098096134211E-5</c:v>
                </c:pt>
                <c:pt idx="5146" formatCode="0.00E+00">
                  <c:v>1.00098096134211E-5</c:v>
                </c:pt>
                <c:pt idx="5147" formatCode="0.00E+00">
                  <c:v>1.00098096134211E-5</c:v>
                </c:pt>
                <c:pt idx="5148" formatCode="0.00E+00">
                  <c:v>1.00098096134211E-5</c:v>
                </c:pt>
                <c:pt idx="5149" formatCode="0.00E+00">
                  <c:v>1.00098096134211E-5</c:v>
                </c:pt>
                <c:pt idx="5150" formatCode="0.00E+00">
                  <c:v>1.00098096134211E-5</c:v>
                </c:pt>
                <c:pt idx="5151" formatCode="0.00E+00">
                  <c:v>1.00098096134211E-5</c:v>
                </c:pt>
                <c:pt idx="5152" formatCode="0.00E+00">
                  <c:v>1.00098096134211E-5</c:v>
                </c:pt>
                <c:pt idx="5153" formatCode="0.00E+00">
                  <c:v>1.00098096134211E-5</c:v>
                </c:pt>
                <c:pt idx="5154" formatCode="0.00E+00">
                  <c:v>1.00098096134211E-5</c:v>
                </c:pt>
                <c:pt idx="5155" formatCode="0.00E+00">
                  <c:v>1.00098096134211E-5</c:v>
                </c:pt>
                <c:pt idx="5156" formatCode="0.00E+00">
                  <c:v>1.00098096134211E-5</c:v>
                </c:pt>
                <c:pt idx="5157" formatCode="0.00E+00">
                  <c:v>1.00098096134211E-5</c:v>
                </c:pt>
                <c:pt idx="5158" formatCode="0.00E+00">
                  <c:v>1.00098096134211E-5</c:v>
                </c:pt>
                <c:pt idx="5159" formatCode="0.00E+00">
                  <c:v>1.00098096134211E-5</c:v>
                </c:pt>
                <c:pt idx="5160" formatCode="0.00E+00">
                  <c:v>1.00098096134211E-5</c:v>
                </c:pt>
                <c:pt idx="5161" formatCode="0.00E+00">
                  <c:v>1.00098096134211E-5</c:v>
                </c:pt>
                <c:pt idx="5162" formatCode="0.00E+00">
                  <c:v>1.00098096134211E-5</c:v>
                </c:pt>
                <c:pt idx="5163" formatCode="0.00E+00">
                  <c:v>1.00098096134211E-5</c:v>
                </c:pt>
                <c:pt idx="5164" formatCode="0.00E+00">
                  <c:v>1.00098096134211E-5</c:v>
                </c:pt>
                <c:pt idx="5165" formatCode="0.00E+00">
                  <c:v>1.00098096134211E-5</c:v>
                </c:pt>
                <c:pt idx="5166" formatCode="0.00E+00">
                  <c:v>1.00098096134211E-5</c:v>
                </c:pt>
                <c:pt idx="5167" formatCode="0.00E+00">
                  <c:v>1.00098096134211E-5</c:v>
                </c:pt>
                <c:pt idx="5168" formatCode="0.00E+00">
                  <c:v>1.00098096134211E-5</c:v>
                </c:pt>
                <c:pt idx="5169" formatCode="0.00E+00">
                  <c:v>1.00098096134211E-5</c:v>
                </c:pt>
                <c:pt idx="5170" formatCode="0.00E+00">
                  <c:v>1.00098096134211E-5</c:v>
                </c:pt>
                <c:pt idx="5171" formatCode="0.00E+00">
                  <c:v>1.00098096134211E-5</c:v>
                </c:pt>
                <c:pt idx="5172" formatCode="0.00E+00">
                  <c:v>1.00098096134211E-5</c:v>
                </c:pt>
                <c:pt idx="5173" formatCode="0.00E+00">
                  <c:v>1.00098096134211E-5</c:v>
                </c:pt>
                <c:pt idx="5174" formatCode="0.00E+00">
                  <c:v>1.00098096134211E-5</c:v>
                </c:pt>
                <c:pt idx="5175" formatCode="0.00E+00">
                  <c:v>1.00098096134211E-5</c:v>
                </c:pt>
                <c:pt idx="5176" formatCode="0.00E+00">
                  <c:v>1.00098096134211E-5</c:v>
                </c:pt>
              </c:numCache>
            </c:numRef>
          </c:yVal>
          <c:smooth val="0"/>
        </c:ser>
        <c:ser>
          <c:idx val="3"/>
          <c:order val="3"/>
          <c:tx>
            <c:v>2minD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Sheet4!$P:$P</c:f>
              <c:numCache>
                <c:formatCode>General</c:formatCode>
                <c:ptCount val="1048576"/>
                <c:pt idx="0">
                  <c:v>8588.0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  <c:pt idx="25">
                  <c:v>2024.0</c:v>
                </c:pt>
                <c:pt idx="26">
                  <c:v>2025.0</c:v>
                </c:pt>
                <c:pt idx="27">
                  <c:v>2026.0</c:v>
                </c:pt>
                <c:pt idx="28">
                  <c:v>2027.0</c:v>
                </c:pt>
                <c:pt idx="29">
                  <c:v>2028.0</c:v>
                </c:pt>
                <c:pt idx="30">
                  <c:v>2029.0</c:v>
                </c:pt>
                <c:pt idx="31">
                  <c:v>2030.0</c:v>
                </c:pt>
                <c:pt idx="32">
                  <c:v>2031.0</c:v>
                </c:pt>
                <c:pt idx="33">
                  <c:v>2032.0</c:v>
                </c:pt>
                <c:pt idx="34">
                  <c:v>2033.0</c:v>
                </c:pt>
                <c:pt idx="35">
                  <c:v>2034.0</c:v>
                </c:pt>
                <c:pt idx="36">
                  <c:v>2035.0</c:v>
                </c:pt>
                <c:pt idx="37">
                  <c:v>2036.0</c:v>
                </c:pt>
                <c:pt idx="38">
                  <c:v>2037.0</c:v>
                </c:pt>
                <c:pt idx="39">
                  <c:v>2038.0</c:v>
                </c:pt>
                <c:pt idx="40">
                  <c:v>2039.0</c:v>
                </c:pt>
                <c:pt idx="41">
                  <c:v>2040.0</c:v>
                </c:pt>
                <c:pt idx="42">
                  <c:v>2041.0</c:v>
                </c:pt>
                <c:pt idx="43">
                  <c:v>2042.0</c:v>
                </c:pt>
                <c:pt idx="44">
                  <c:v>2043.0</c:v>
                </c:pt>
                <c:pt idx="45">
                  <c:v>2044.0</c:v>
                </c:pt>
                <c:pt idx="46">
                  <c:v>2045.0</c:v>
                </c:pt>
                <c:pt idx="47">
                  <c:v>2046.0</c:v>
                </c:pt>
                <c:pt idx="48">
                  <c:v>2047.0</c:v>
                </c:pt>
                <c:pt idx="49">
                  <c:v>2048.0</c:v>
                </c:pt>
                <c:pt idx="50">
                  <c:v>2049.0</c:v>
                </c:pt>
                <c:pt idx="51">
                  <c:v>2050.0</c:v>
                </c:pt>
                <c:pt idx="52">
                  <c:v>2051.0</c:v>
                </c:pt>
                <c:pt idx="53">
                  <c:v>2052.0</c:v>
                </c:pt>
                <c:pt idx="54">
                  <c:v>2053.0</c:v>
                </c:pt>
                <c:pt idx="55">
                  <c:v>2054.0</c:v>
                </c:pt>
                <c:pt idx="56">
                  <c:v>2055.0</c:v>
                </c:pt>
                <c:pt idx="57">
                  <c:v>2056.0</c:v>
                </c:pt>
                <c:pt idx="58">
                  <c:v>2057.0</c:v>
                </c:pt>
                <c:pt idx="59">
                  <c:v>2058.0</c:v>
                </c:pt>
                <c:pt idx="60">
                  <c:v>2059.0</c:v>
                </c:pt>
                <c:pt idx="61">
                  <c:v>2060.0</c:v>
                </c:pt>
                <c:pt idx="62">
                  <c:v>2061.0</c:v>
                </c:pt>
                <c:pt idx="63">
                  <c:v>2062.0</c:v>
                </c:pt>
                <c:pt idx="64">
                  <c:v>2063.0</c:v>
                </c:pt>
                <c:pt idx="65">
                  <c:v>2064.0</c:v>
                </c:pt>
                <c:pt idx="66">
                  <c:v>2065.0</c:v>
                </c:pt>
                <c:pt idx="67">
                  <c:v>2066.0</c:v>
                </c:pt>
                <c:pt idx="68">
                  <c:v>2067.0</c:v>
                </c:pt>
                <c:pt idx="69">
                  <c:v>2068.0</c:v>
                </c:pt>
                <c:pt idx="70">
                  <c:v>2069.0</c:v>
                </c:pt>
                <c:pt idx="71">
                  <c:v>2070.0</c:v>
                </c:pt>
                <c:pt idx="72">
                  <c:v>2071.0</c:v>
                </c:pt>
                <c:pt idx="73">
                  <c:v>2072.0</c:v>
                </c:pt>
                <c:pt idx="74">
                  <c:v>2073.0</c:v>
                </c:pt>
                <c:pt idx="75">
                  <c:v>2074.0</c:v>
                </c:pt>
                <c:pt idx="76">
                  <c:v>2075.0</c:v>
                </c:pt>
                <c:pt idx="77">
                  <c:v>2076.0</c:v>
                </c:pt>
                <c:pt idx="78">
                  <c:v>2077.0</c:v>
                </c:pt>
                <c:pt idx="79">
                  <c:v>2078.0</c:v>
                </c:pt>
                <c:pt idx="80">
                  <c:v>2079.0</c:v>
                </c:pt>
                <c:pt idx="81">
                  <c:v>2080.0</c:v>
                </c:pt>
                <c:pt idx="82">
                  <c:v>2081.0</c:v>
                </c:pt>
                <c:pt idx="83">
                  <c:v>2082.0</c:v>
                </c:pt>
                <c:pt idx="84">
                  <c:v>2083.0</c:v>
                </c:pt>
                <c:pt idx="85">
                  <c:v>2084.0</c:v>
                </c:pt>
                <c:pt idx="86">
                  <c:v>2085.0</c:v>
                </c:pt>
                <c:pt idx="87">
                  <c:v>2086.0</c:v>
                </c:pt>
                <c:pt idx="88">
                  <c:v>2087.0</c:v>
                </c:pt>
                <c:pt idx="89">
                  <c:v>2088.0</c:v>
                </c:pt>
                <c:pt idx="90">
                  <c:v>2089.0</c:v>
                </c:pt>
                <c:pt idx="91">
                  <c:v>2090.0</c:v>
                </c:pt>
                <c:pt idx="92">
                  <c:v>2091.0</c:v>
                </c:pt>
                <c:pt idx="93">
                  <c:v>2092.0</c:v>
                </c:pt>
                <c:pt idx="94">
                  <c:v>2093.0</c:v>
                </c:pt>
                <c:pt idx="95">
                  <c:v>2094.0</c:v>
                </c:pt>
                <c:pt idx="96">
                  <c:v>2095.0</c:v>
                </c:pt>
                <c:pt idx="97">
                  <c:v>2096.0</c:v>
                </c:pt>
                <c:pt idx="98">
                  <c:v>2097.0</c:v>
                </c:pt>
                <c:pt idx="99">
                  <c:v>2098.0</c:v>
                </c:pt>
                <c:pt idx="100">
                  <c:v>2099.0</c:v>
                </c:pt>
                <c:pt idx="101">
                  <c:v>2100.0</c:v>
                </c:pt>
                <c:pt idx="102">
                  <c:v>2101.0</c:v>
                </c:pt>
                <c:pt idx="103">
                  <c:v>2102.0</c:v>
                </c:pt>
                <c:pt idx="104">
                  <c:v>2103.0</c:v>
                </c:pt>
                <c:pt idx="105">
                  <c:v>2104.0</c:v>
                </c:pt>
                <c:pt idx="106">
                  <c:v>2105.0</c:v>
                </c:pt>
                <c:pt idx="107">
                  <c:v>2106.0</c:v>
                </c:pt>
                <c:pt idx="108">
                  <c:v>2107.0</c:v>
                </c:pt>
                <c:pt idx="109">
                  <c:v>2108.0</c:v>
                </c:pt>
                <c:pt idx="110">
                  <c:v>2109.0</c:v>
                </c:pt>
                <c:pt idx="111">
                  <c:v>2110.0</c:v>
                </c:pt>
                <c:pt idx="112">
                  <c:v>2111.0</c:v>
                </c:pt>
                <c:pt idx="113">
                  <c:v>2112.0</c:v>
                </c:pt>
                <c:pt idx="114">
                  <c:v>2113.0</c:v>
                </c:pt>
                <c:pt idx="115">
                  <c:v>2114.0</c:v>
                </c:pt>
                <c:pt idx="116">
                  <c:v>2115.0</c:v>
                </c:pt>
                <c:pt idx="117">
                  <c:v>2116.0</c:v>
                </c:pt>
                <c:pt idx="118">
                  <c:v>2117.0</c:v>
                </c:pt>
                <c:pt idx="119">
                  <c:v>2118.0</c:v>
                </c:pt>
                <c:pt idx="120">
                  <c:v>2119.0</c:v>
                </c:pt>
                <c:pt idx="121">
                  <c:v>2120.0</c:v>
                </c:pt>
                <c:pt idx="122">
                  <c:v>2121.0</c:v>
                </c:pt>
                <c:pt idx="123">
                  <c:v>2122.0</c:v>
                </c:pt>
                <c:pt idx="124">
                  <c:v>2123.0</c:v>
                </c:pt>
                <c:pt idx="125">
                  <c:v>2124.0</c:v>
                </c:pt>
                <c:pt idx="126">
                  <c:v>2125.0</c:v>
                </c:pt>
                <c:pt idx="127">
                  <c:v>2126.0</c:v>
                </c:pt>
                <c:pt idx="128">
                  <c:v>2127.0</c:v>
                </c:pt>
                <c:pt idx="129">
                  <c:v>2128.0</c:v>
                </c:pt>
                <c:pt idx="130">
                  <c:v>2129.0</c:v>
                </c:pt>
                <c:pt idx="131">
                  <c:v>2130.0</c:v>
                </c:pt>
                <c:pt idx="132">
                  <c:v>2131.0</c:v>
                </c:pt>
                <c:pt idx="133">
                  <c:v>2132.0</c:v>
                </c:pt>
                <c:pt idx="134">
                  <c:v>2133.0</c:v>
                </c:pt>
                <c:pt idx="135">
                  <c:v>2134.0</c:v>
                </c:pt>
                <c:pt idx="136">
                  <c:v>2135.0</c:v>
                </c:pt>
                <c:pt idx="137">
                  <c:v>2136.0</c:v>
                </c:pt>
                <c:pt idx="138">
                  <c:v>2137.0</c:v>
                </c:pt>
                <c:pt idx="139">
                  <c:v>2138.0</c:v>
                </c:pt>
                <c:pt idx="140">
                  <c:v>2139.0</c:v>
                </c:pt>
                <c:pt idx="141">
                  <c:v>2140.0</c:v>
                </c:pt>
                <c:pt idx="142">
                  <c:v>2141.0</c:v>
                </c:pt>
                <c:pt idx="143">
                  <c:v>2142.0</c:v>
                </c:pt>
                <c:pt idx="144">
                  <c:v>2143.0</c:v>
                </c:pt>
                <c:pt idx="145">
                  <c:v>2144.0</c:v>
                </c:pt>
                <c:pt idx="146">
                  <c:v>2145.0</c:v>
                </c:pt>
                <c:pt idx="147">
                  <c:v>2146.0</c:v>
                </c:pt>
                <c:pt idx="148">
                  <c:v>2147.0</c:v>
                </c:pt>
                <c:pt idx="149">
                  <c:v>2148.0</c:v>
                </c:pt>
                <c:pt idx="150">
                  <c:v>2149.0</c:v>
                </c:pt>
                <c:pt idx="151">
                  <c:v>2150.0</c:v>
                </c:pt>
                <c:pt idx="152">
                  <c:v>2151.0</c:v>
                </c:pt>
                <c:pt idx="153">
                  <c:v>2152.0</c:v>
                </c:pt>
                <c:pt idx="154">
                  <c:v>2153.0</c:v>
                </c:pt>
                <c:pt idx="155">
                  <c:v>2154.0</c:v>
                </c:pt>
                <c:pt idx="156">
                  <c:v>2155.0</c:v>
                </c:pt>
                <c:pt idx="157">
                  <c:v>2156.0</c:v>
                </c:pt>
                <c:pt idx="158">
                  <c:v>2157.0</c:v>
                </c:pt>
                <c:pt idx="159">
                  <c:v>2158.0</c:v>
                </c:pt>
                <c:pt idx="160">
                  <c:v>2159.0</c:v>
                </c:pt>
                <c:pt idx="161">
                  <c:v>2160.0</c:v>
                </c:pt>
                <c:pt idx="162">
                  <c:v>2161.0</c:v>
                </c:pt>
                <c:pt idx="163">
                  <c:v>2162.0</c:v>
                </c:pt>
                <c:pt idx="164">
                  <c:v>2163.0</c:v>
                </c:pt>
                <c:pt idx="165">
                  <c:v>2164.0</c:v>
                </c:pt>
                <c:pt idx="166">
                  <c:v>2165.0</c:v>
                </c:pt>
                <c:pt idx="167">
                  <c:v>2166.0</c:v>
                </c:pt>
                <c:pt idx="168">
                  <c:v>2167.0</c:v>
                </c:pt>
                <c:pt idx="169">
                  <c:v>2168.0</c:v>
                </c:pt>
                <c:pt idx="170">
                  <c:v>2169.0</c:v>
                </c:pt>
                <c:pt idx="171">
                  <c:v>2170.0</c:v>
                </c:pt>
                <c:pt idx="172">
                  <c:v>2171.0</c:v>
                </c:pt>
                <c:pt idx="173">
                  <c:v>2172.0</c:v>
                </c:pt>
                <c:pt idx="174">
                  <c:v>2173.0</c:v>
                </c:pt>
                <c:pt idx="175">
                  <c:v>2174.0</c:v>
                </c:pt>
                <c:pt idx="176">
                  <c:v>2175.0</c:v>
                </c:pt>
                <c:pt idx="177">
                  <c:v>2176.0</c:v>
                </c:pt>
                <c:pt idx="178">
                  <c:v>2177.0</c:v>
                </c:pt>
                <c:pt idx="179">
                  <c:v>2178.0</c:v>
                </c:pt>
                <c:pt idx="180">
                  <c:v>2179.0</c:v>
                </c:pt>
                <c:pt idx="181">
                  <c:v>2180.0</c:v>
                </c:pt>
                <c:pt idx="182">
                  <c:v>2181.0</c:v>
                </c:pt>
                <c:pt idx="183">
                  <c:v>2182.0</c:v>
                </c:pt>
                <c:pt idx="184">
                  <c:v>2183.0</c:v>
                </c:pt>
                <c:pt idx="185">
                  <c:v>2184.0</c:v>
                </c:pt>
                <c:pt idx="186">
                  <c:v>2185.0</c:v>
                </c:pt>
                <c:pt idx="187">
                  <c:v>2186.0</c:v>
                </c:pt>
                <c:pt idx="188">
                  <c:v>2187.0</c:v>
                </c:pt>
                <c:pt idx="189">
                  <c:v>2188.0</c:v>
                </c:pt>
                <c:pt idx="190">
                  <c:v>2189.0</c:v>
                </c:pt>
                <c:pt idx="191">
                  <c:v>2190.0</c:v>
                </c:pt>
                <c:pt idx="192">
                  <c:v>2191.0</c:v>
                </c:pt>
                <c:pt idx="193">
                  <c:v>2192.0</c:v>
                </c:pt>
                <c:pt idx="194">
                  <c:v>2193.0</c:v>
                </c:pt>
                <c:pt idx="195">
                  <c:v>2194.0</c:v>
                </c:pt>
                <c:pt idx="196">
                  <c:v>2195.0</c:v>
                </c:pt>
                <c:pt idx="197">
                  <c:v>2196.0</c:v>
                </c:pt>
                <c:pt idx="198">
                  <c:v>2197.0</c:v>
                </c:pt>
                <c:pt idx="199">
                  <c:v>2198.0</c:v>
                </c:pt>
                <c:pt idx="200">
                  <c:v>2199.0</c:v>
                </c:pt>
                <c:pt idx="201">
                  <c:v>2200.0</c:v>
                </c:pt>
                <c:pt idx="202">
                  <c:v>2201.0</c:v>
                </c:pt>
                <c:pt idx="203">
                  <c:v>2202.0</c:v>
                </c:pt>
                <c:pt idx="204">
                  <c:v>2203.0</c:v>
                </c:pt>
                <c:pt idx="205">
                  <c:v>2204.0</c:v>
                </c:pt>
                <c:pt idx="206">
                  <c:v>2205.0</c:v>
                </c:pt>
                <c:pt idx="207">
                  <c:v>2206.0</c:v>
                </c:pt>
                <c:pt idx="208">
                  <c:v>2207.0</c:v>
                </c:pt>
                <c:pt idx="209">
                  <c:v>2208.0</c:v>
                </c:pt>
                <c:pt idx="210">
                  <c:v>2209.0</c:v>
                </c:pt>
                <c:pt idx="211">
                  <c:v>2210.0</c:v>
                </c:pt>
                <c:pt idx="212">
                  <c:v>2211.0</c:v>
                </c:pt>
                <c:pt idx="213">
                  <c:v>2212.0</c:v>
                </c:pt>
                <c:pt idx="214">
                  <c:v>2213.0</c:v>
                </c:pt>
                <c:pt idx="215">
                  <c:v>2214.0</c:v>
                </c:pt>
                <c:pt idx="216">
                  <c:v>2215.0</c:v>
                </c:pt>
                <c:pt idx="217">
                  <c:v>2216.0</c:v>
                </c:pt>
                <c:pt idx="218">
                  <c:v>2217.0</c:v>
                </c:pt>
                <c:pt idx="219">
                  <c:v>2218.0</c:v>
                </c:pt>
                <c:pt idx="220">
                  <c:v>2219.0</c:v>
                </c:pt>
                <c:pt idx="221">
                  <c:v>2220.0</c:v>
                </c:pt>
                <c:pt idx="222">
                  <c:v>2221.0</c:v>
                </c:pt>
                <c:pt idx="223">
                  <c:v>2222.0</c:v>
                </c:pt>
                <c:pt idx="224">
                  <c:v>2223.0</c:v>
                </c:pt>
                <c:pt idx="225">
                  <c:v>2224.0</c:v>
                </c:pt>
                <c:pt idx="226">
                  <c:v>2225.0</c:v>
                </c:pt>
                <c:pt idx="227">
                  <c:v>2226.0</c:v>
                </c:pt>
                <c:pt idx="228">
                  <c:v>2227.0</c:v>
                </c:pt>
                <c:pt idx="229">
                  <c:v>2228.0</c:v>
                </c:pt>
                <c:pt idx="230">
                  <c:v>2229.0</c:v>
                </c:pt>
                <c:pt idx="231">
                  <c:v>2230.0</c:v>
                </c:pt>
                <c:pt idx="232">
                  <c:v>2231.0</c:v>
                </c:pt>
                <c:pt idx="233">
                  <c:v>2232.0</c:v>
                </c:pt>
                <c:pt idx="234">
                  <c:v>2233.0</c:v>
                </c:pt>
                <c:pt idx="235">
                  <c:v>2234.0</c:v>
                </c:pt>
                <c:pt idx="236">
                  <c:v>2235.0</c:v>
                </c:pt>
                <c:pt idx="237">
                  <c:v>2236.0</c:v>
                </c:pt>
                <c:pt idx="238">
                  <c:v>2237.0</c:v>
                </c:pt>
                <c:pt idx="239">
                  <c:v>2238.0</c:v>
                </c:pt>
                <c:pt idx="240">
                  <c:v>2239.0</c:v>
                </c:pt>
                <c:pt idx="241">
                  <c:v>2240.0</c:v>
                </c:pt>
                <c:pt idx="242">
                  <c:v>2241.0</c:v>
                </c:pt>
                <c:pt idx="243">
                  <c:v>2242.0</c:v>
                </c:pt>
                <c:pt idx="244">
                  <c:v>2243.0</c:v>
                </c:pt>
                <c:pt idx="245">
                  <c:v>2244.0</c:v>
                </c:pt>
                <c:pt idx="246">
                  <c:v>2245.0</c:v>
                </c:pt>
                <c:pt idx="247">
                  <c:v>2246.0</c:v>
                </c:pt>
                <c:pt idx="248">
                  <c:v>2247.0</c:v>
                </c:pt>
                <c:pt idx="249">
                  <c:v>2248.0</c:v>
                </c:pt>
                <c:pt idx="250">
                  <c:v>2249.0</c:v>
                </c:pt>
                <c:pt idx="251">
                  <c:v>2250.0</c:v>
                </c:pt>
                <c:pt idx="252">
                  <c:v>2251.0</c:v>
                </c:pt>
                <c:pt idx="253">
                  <c:v>2252.0</c:v>
                </c:pt>
                <c:pt idx="254">
                  <c:v>2253.0</c:v>
                </c:pt>
                <c:pt idx="255">
                  <c:v>2254.0</c:v>
                </c:pt>
                <c:pt idx="256">
                  <c:v>2255.0</c:v>
                </c:pt>
                <c:pt idx="257">
                  <c:v>2256.0</c:v>
                </c:pt>
                <c:pt idx="258">
                  <c:v>2257.0</c:v>
                </c:pt>
                <c:pt idx="259">
                  <c:v>2258.0</c:v>
                </c:pt>
                <c:pt idx="260">
                  <c:v>2259.0</c:v>
                </c:pt>
                <c:pt idx="261">
                  <c:v>2260.0</c:v>
                </c:pt>
                <c:pt idx="262">
                  <c:v>2261.0</c:v>
                </c:pt>
                <c:pt idx="263">
                  <c:v>2262.0</c:v>
                </c:pt>
                <c:pt idx="264">
                  <c:v>2263.0</c:v>
                </c:pt>
                <c:pt idx="265">
                  <c:v>2264.0</c:v>
                </c:pt>
                <c:pt idx="266">
                  <c:v>2265.0</c:v>
                </c:pt>
                <c:pt idx="267">
                  <c:v>2266.0</c:v>
                </c:pt>
                <c:pt idx="268">
                  <c:v>2267.0</c:v>
                </c:pt>
                <c:pt idx="269">
                  <c:v>2268.0</c:v>
                </c:pt>
                <c:pt idx="270">
                  <c:v>2269.0</c:v>
                </c:pt>
                <c:pt idx="271">
                  <c:v>2270.0</c:v>
                </c:pt>
                <c:pt idx="272">
                  <c:v>2271.0</c:v>
                </c:pt>
                <c:pt idx="273">
                  <c:v>2272.0</c:v>
                </c:pt>
                <c:pt idx="274">
                  <c:v>2273.0</c:v>
                </c:pt>
                <c:pt idx="275">
                  <c:v>2274.0</c:v>
                </c:pt>
                <c:pt idx="276">
                  <c:v>2275.0</c:v>
                </c:pt>
                <c:pt idx="277">
                  <c:v>2276.0</c:v>
                </c:pt>
                <c:pt idx="278">
                  <c:v>2277.0</c:v>
                </c:pt>
                <c:pt idx="279">
                  <c:v>2278.0</c:v>
                </c:pt>
                <c:pt idx="280">
                  <c:v>2279.0</c:v>
                </c:pt>
                <c:pt idx="281">
                  <c:v>2280.0</c:v>
                </c:pt>
                <c:pt idx="282">
                  <c:v>2281.0</c:v>
                </c:pt>
                <c:pt idx="283">
                  <c:v>2282.0</c:v>
                </c:pt>
                <c:pt idx="284">
                  <c:v>2283.0</c:v>
                </c:pt>
                <c:pt idx="285">
                  <c:v>2284.0</c:v>
                </c:pt>
                <c:pt idx="286">
                  <c:v>2285.0</c:v>
                </c:pt>
                <c:pt idx="287">
                  <c:v>2286.0</c:v>
                </c:pt>
                <c:pt idx="288">
                  <c:v>2287.0</c:v>
                </c:pt>
                <c:pt idx="289">
                  <c:v>2288.0</c:v>
                </c:pt>
                <c:pt idx="290">
                  <c:v>2289.0</c:v>
                </c:pt>
                <c:pt idx="291">
                  <c:v>2290.0</c:v>
                </c:pt>
                <c:pt idx="292">
                  <c:v>2291.0</c:v>
                </c:pt>
                <c:pt idx="293">
                  <c:v>2292.0</c:v>
                </c:pt>
                <c:pt idx="294">
                  <c:v>2293.0</c:v>
                </c:pt>
                <c:pt idx="295">
                  <c:v>2294.0</c:v>
                </c:pt>
                <c:pt idx="296">
                  <c:v>2295.0</c:v>
                </c:pt>
                <c:pt idx="297">
                  <c:v>2296.0</c:v>
                </c:pt>
                <c:pt idx="298">
                  <c:v>2297.0</c:v>
                </c:pt>
                <c:pt idx="299">
                  <c:v>2298.0</c:v>
                </c:pt>
                <c:pt idx="300">
                  <c:v>2299.0</c:v>
                </c:pt>
                <c:pt idx="301">
                  <c:v>2300.0</c:v>
                </c:pt>
                <c:pt idx="302">
                  <c:v>2301.0</c:v>
                </c:pt>
                <c:pt idx="303">
                  <c:v>2302.0</c:v>
                </c:pt>
                <c:pt idx="304">
                  <c:v>2303.0</c:v>
                </c:pt>
                <c:pt idx="305">
                  <c:v>2304.0</c:v>
                </c:pt>
                <c:pt idx="306">
                  <c:v>2305.0</c:v>
                </c:pt>
                <c:pt idx="307">
                  <c:v>2306.0</c:v>
                </c:pt>
                <c:pt idx="308">
                  <c:v>2307.0</c:v>
                </c:pt>
                <c:pt idx="309">
                  <c:v>2308.0</c:v>
                </c:pt>
                <c:pt idx="310">
                  <c:v>2309.0</c:v>
                </c:pt>
                <c:pt idx="311">
                  <c:v>2310.0</c:v>
                </c:pt>
                <c:pt idx="312">
                  <c:v>2311.0</c:v>
                </c:pt>
                <c:pt idx="313">
                  <c:v>2312.0</c:v>
                </c:pt>
                <c:pt idx="314">
                  <c:v>2313.0</c:v>
                </c:pt>
                <c:pt idx="315">
                  <c:v>2314.0</c:v>
                </c:pt>
                <c:pt idx="316">
                  <c:v>2315.0</c:v>
                </c:pt>
                <c:pt idx="317">
                  <c:v>2316.0</c:v>
                </c:pt>
                <c:pt idx="318">
                  <c:v>2317.0</c:v>
                </c:pt>
                <c:pt idx="319">
                  <c:v>2318.0</c:v>
                </c:pt>
                <c:pt idx="320">
                  <c:v>2319.0</c:v>
                </c:pt>
                <c:pt idx="321">
                  <c:v>2320.0</c:v>
                </c:pt>
                <c:pt idx="322">
                  <c:v>2321.0</c:v>
                </c:pt>
                <c:pt idx="323">
                  <c:v>2322.0</c:v>
                </c:pt>
                <c:pt idx="324">
                  <c:v>2323.0</c:v>
                </c:pt>
                <c:pt idx="325">
                  <c:v>2324.0</c:v>
                </c:pt>
                <c:pt idx="326">
                  <c:v>2325.0</c:v>
                </c:pt>
                <c:pt idx="327">
                  <c:v>2326.0</c:v>
                </c:pt>
                <c:pt idx="328">
                  <c:v>2327.0</c:v>
                </c:pt>
                <c:pt idx="329">
                  <c:v>2328.0</c:v>
                </c:pt>
                <c:pt idx="330">
                  <c:v>2329.0</c:v>
                </c:pt>
                <c:pt idx="331">
                  <c:v>2330.0</c:v>
                </c:pt>
                <c:pt idx="332">
                  <c:v>2331.0</c:v>
                </c:pt>
                <c:pt idx="333">
                  <c:v>2332.0</c:v>
                </c:pt>
                <c:pt idx="334">
                  <c:v>2333.0</c:v>
                </c:pt>
                <c:pt idx="335">
                  <c:v>2334.0</c:v>
                </c:pt>
                <c:pt idx="336">
                  <c:v>2335.0</c:v>
                </c:pt>
                <c:pt idx="337">
                  <c:v>2336.0</c:v>
                </c:pt>
                <c:pt idx="338">
                  <c:v>2337.0</c:v>
                </c:pt>
                <c:pt idx="339">
                  <c:v>2338.0</c:v>
                </c:pt>
                <c:pt idx="340">
                  <c:v>2339.0</c:v>
                </c:pt>
                <c:pt idx="341">
                  <c:v>2340.0</c:v>
                </c:pt>
                <c:pt idx="342">
                  <c:v>2341.0</c:v>
                </c:pt>
                <c:pt idx="343">
                  <c:v>2342.0</c:v>
                </c:pt>
                <c:pt idx="344">
                  <c:v>2343.0</c:v>
                </c:pt>
                <c:pt idx="345">
                  <c:v>2344.0</c:v>
                </c:pt>
                <c:pt idx="346">
                  <c:v>2345.0</c:v>
                </c:pt>
                <c:pt idx="347">
                  <c:v>2346.0</c:v>
                </c:pt>
                <c:pt idx="348">
                  <c:v>2347.0</c:v>
                </c:pt>
                <c:pt idx="349">
                  <c:v>2348.0</c:v>
                </c:pt>
                <c:pt idx="350">
                  <c:v>2349.0</c:v>
                </c:pt>
                <c:pt idx="351">
                  <c:v>2350.0</c:v>
                </c:pt>
                <c:pt idx="352">
                  <c:v>2351.0</c:v>
                </c:pt>
                <c:pt idx="353">
                  <c:v>2352.0</c:v>
                </c:pt>
                <c:pt idx="354">
                  <c:v>2353.0</c:v>
                </c:pt>
                <c:pt idx="355">
                  <c:v>2354.0</c:v>
                </c:pt>
                <c:pt idx="356">
                  <c:v>2355.0</c:v>
                </c:pt>
                <c:pt idx="357">
                  <c:v>2356.0</c:v>
                </c:pt>
                <c:pt idx="358">
                  <c:v>2357.0</c:v>
                </c:pt>
                <c:pt idx="359">
                  <c:v>2358.0</c:v>
                </c:pt>
                <c:pt idx="360">
                  <c:v>2359.0</c:v>
                </c:pt>
                <c:pt idx="361">
                  <c:v>2360.0</c:v>
                </c:pt>
                <c:pt idx="362">
                  <c:v>2361.0</c:v>
                </c:pt>
                <c:pt idx="363">
                  <c:v>2362.0</c:v>
                </c:pt>
                <c:pt idx="364">
                  <c:v>2363.0</c:v>
                </c:pt>
                <c:pt idx="365">
                  <c:v>2364.0</c:v>
                </c:pt>
                <c:pt idx="366">
                  <c:v>2365.0</c:v>
                </c:pt>
                <c:pt idx="367">
                  <c:v>2366.0</c:v>
                </c:pt>
                <c:pt idx="368">
                  <c:v>2367.0</c:v>
                </c:pt>
                <c:pt idx="369">
                  <c:v>2368.0</c:v>
                </c:pt>
                <c:pt idx="370">
                  <c:v>2369.0</c:v>
                </c:pt>
                <c:pt idx="371">
                  <c:v>2370.0</c:v>
                </c:pt>
                <c:pt idx="372">
                  <c:v>2371.0</c:v>
                </c:pt>
                <c:pt idx="373">
                  <c:v>2372.0</c:v>
                </c:pt>
                <c:pt idx="374">
                  <c:v>2373.0</c:v>
                </c:pt>
                <c:pt idx="375">
                  <c:v>2374.0</c:v>
                </c:pt>
                <c:pt idx="376">
                  <c:v>2375.0</c:v>
                </c:pt>
                <c:pt idx="377">
                  <c:v>2376.0</c:v>
                </c:pt>
                <c:pt idx="378">
                  <c:v>2377.0</c:v>
                </c:pt>
                <c:pt idx="379">
                  <c:v>2378.0</c:v>
                </c:pt>
                <c:pt idx="380">
                  <c:v>2379.0</c:v>
                </c:pt>
                <c:pt idx="381">
                  <c:v>2380.0</c:v>
                </c:pt>
                <c:pt idx="382">
                  <c:v>2381.0</c:v>
                </c:pt>
                <c:pt idx="383">
                  <c:v>2382.0</c:v>
                </c:pt>
                <c:pt idx="384">
                  <c:v>2383.0</c:v>
                </c:pt>
                <c:pt idx="385">
                  <c:v>2384.0</c:v>
                </c:pt>
                <c:pt idx="386">
                  <c:v>2385.0</c:v>
                </c:pt>
                <c:pt idx="387">
                  <c:v>2386.0</c:v>
                </c:pt>
                <c:pt idx="388">
                  <c:v>2387.0</c:v>
                </c:pt>
                <c:pt idx="389">
                  <c:v>2388.0</c:v>
                </c:pt>
                <c:pt idx="390">
                  <c:v>2389.0</c:v>
                </c:pt>
                <c:pt idx="391">
                  <c:v>2390.0</c:v>
                </c:pt>
                <c:pt idx="392">
                  <c:v>2391.0</c:v>
                </c:pt>
                <c:pt idx="393">
                  <c:v>2392.0</c:v>
                </c:pt>
                <c:pt idx="394">
                  <c:v>2393.0</c:v>
                </c:pt>
                <c:pt idx="395">
                  <c:v>2394.0</c:v>
                </c:pt>
                <c:pt idx="396">
                  <c:v>2395.0</c:v>
                </c:pt>
                <c:pt idx="397">
                  <c:v>2396.0</c:v>
                </c:pt>
                <c:pt idx="398">
                  <c:v>2397.0</c:v>
                </c:pt>
                <c:pt idx="399">
                  <c:v>2398.0</c:v>
                </c:pt>
                <c:pt idx="400">
                  <c:v>2399.0</c:v>
                </c:pt>
                <c:pt idx="401">
                  <c:v>2400.0</c:v>
                </c:pt>
                <c:pt idx="402">
                  <c:v>2401.0</c:v>
                </c:pt>
                <c:pt idx="403">
                  <c:v>2402.0</c:v>
                </c:pt>
                <c:pt idx="404">
                  <c:v>2403.0</c:v>
                </c:pt>
                <c:pt idx="405">
                  <c:v>2404.0</c:v>
                </c:pt>
                <c:pt idx="406">
                  <c:v>2405.0</c:v>
                </c:pt>
                <c:pt idx="407">
                  <c:v>2406.0</c:v>
                </c:pt>
                <c:pt idx="408">
                  <c:v>2407.0</c:v>
                </c:pt>
                <c:pt idx="409">
                  <c:v>2408.0</c:v>
                </c:pt>
                <c:pt idx="410">
                  <c:v>2409.0</c:v>
                </c:pt>
                <c:pt idx="411">
                  <c:v>2410.0</c:v>
                </c:pt>
                <c:pt idx="412">
                  <c:v>2411.0</c:v>
                </c:pt>
                <c:pt idx="413">
                  <c:v>2412.0</c:v>
                </c:pt>
                <c:pt idx="414">
                  <c:v>2413.0</c:v>
                </c:pt>
                <c:pt idx="415">
                  <c:v>2414.0</c:v>
                </c:pt>
                <c:pt idx="416">
                  <c:v>2415.0</c:v>
                </c:pt>
                <c:pt idx="417">
                  <c:v>2416.0</c:v>
                </c:pt>
                <c:pt idx="418">
                  <c:v>2417.0</c:v>
                </c:pt>
                <c:pt idx="419">
                  <c:v>2418.0</c:v>
                </c:pt>
                <c:pt idx="420">
                  <c:v>2419.0</c:v>
                </c:pt>
                <c:pt idx="421">
                  <c:v>2420.0</c:v>
                </c:pt>
                <c:pt idx="422">
                  <c:v>2421.0</c:v>
                </c:pt>
                <c:pt idx="423">
                  <c:v>2422.0</c:v>
                </c:pt>
                <c:pt idx="424">
                  <c:v>2423.0</c:v>
                </c:pt>
                <c:pt idx="425">
                  <c:v>2424.0</c:v>
                </c:pt>
                <c:pt idx="426">
                  <c:v>2425.0</c:v>
                </c:pt>
                <c:pt idx="427">
                  <c:v>2426.0</c:v>
                </c:pt>
                <c:pt idx="428">
                  <c:v>2427.0</c:v>
                </c:pt>
                <c:pt idx="429">
                  <c:v>2428.0</c:v>
                </c:pt>
                <c:pt idx="430">
                  <c:v>2429.0</c:v>
                </c:pt>
                <c:pt idx="431">
                  <c:v>2430.0</c:v>
                </c:pt>
                <c:pt idx="432">
                  <c:v>2431.0</c:v>
                </c:pt>
                <c:pt idx="433">
                  <c:v>2432.0</c:v>
                </c:pt>
                <c:pt idx="434">
                  <c:v>2433.0</c:v>
                </c:pt>
                <c:pt idx="435">
                  <c:v>2434.0</c:v>
                </c:pt>
                <c:pt idx="436">
                  <c:v>2435.0</c:v>
                </c:pt>
                <c:pt idx="437">
                  <c:v>2436.0</c:v>
                </c:pt>
                <c:pt idx="438">
                  <c:v>2437.0</c:v>
                </c:pt>
                <c:pt idx="439">
                  <c:v>2438.0</c:v>
                </c:pt>
                <c:pt idx="440">
                  <c:v>2439.0</c:v>
                </c:pt>
                <c:pt idx="441">
                  <c:v>2440.0</c:v>
                </c:pt>
                <c:pt idx="442">
                  <c:v>2441.0</c:v>
                </c:pt>
                <c:pt idx="443">
                  <c:v>2442.0</c:v>
                </c:pt>
                <c:pt idx="444">
                  <c:v>2443.0</c:v>
                </c:pt>
                <c:pt idx="445">
                  <c:v>2444.0</c:v>
                </c:pt>
                <c:pt idx="446">
                  <c:v>2445.0</c:v>
                </c:pt>
                <c:pt idx="447">
                  <c:v>2446.0</c:v>
                </c:pt>
                <c:pt idx="448">
                  <c:v>2447.0</c:v>
                </c:pt>
                <c:pt idx="449">
                  <c:v>2448.0</c:v>
                </c:pt>
                <c:pt idx="450">
                  <c:v>2449.0</c:v>
                </c:pt>
                <c:pt idx="451">
                  <c:v>2450.0</c:v>
                </c:pt>
                <c:pt idx="452">
                  <c:v>2451.0</c:v>
                </c:pt>
                <c:pt idx="453">
                  <c:v>2452.0</c:v>
                </c:pt>
                <c:pt idx="454">
                  <c:v>2453.0</c:v>
                </c:pt>
                <c:pt idx="455">
                  <c:v>2454.0</c:v>
                </c:pt>
                <c:pt idx="456">
                  <c:v>2455.0</c:v>
                </c:pt>
                <c:pt idx="457">
                  <c:v>2456.0</c:v>
                </c:pt>
                <c:pt idx="458">
                  <c:v>2457.0</c:v>
                </c:pt>
                <c:pt idx="459">
                  <c:v>2458.0</c:v>
                </c:pt>
                <c:pt idx="460">
                  <c:v>2459.0</c:v>
                </c:pt>
                <c:pt idx="461">
                  <c:v>2460.0</c:v>
                </c:pt>
                <c:pt idx="462">
                  <c:v>2461.0</c:v>
                </c:pt>
                <c:pt idx="463">
                  <c:v>2462.0</c:v>
                </c:pt>
                <c:pt idx="464">
                  <c:v>2463.0</c:v>
                </c:pt>
                <c:pt idx="465">
                  <c:v>2464.0</c:v>
                </c:pt>
                <c:pt idx="466">
                  <c:v>2465.0</c:v>
                </c:pt>
                <c:pt idx="467">
                  <c:v>2466.0</c:v>
                </c:pt>
                <c:pt idx="468">
                  <c:v>2467.0</c:v>
                </c:pt>
                <c:pt idx="469">
                  <c:v>2468.0</c:v>
                </c:pt>
                <c:pt idx="470">
                  <c:v>2469.0</c:v>
                </c:pt>
                <c:pt idx="471">
                  <c:v>2470.0</c:v>
                </c:pt>
                <c:pt idx="472">
                  <c:v>2471.0</c:v>
                </c:pt>
                <c:pt idx="473">
                  <c:v>2472.0</c:v>
                </c:pt>
                <c:pt idx="474">
                  <c:v>2473.0</c:v>
                </c:pt>
                <c:pt idx="475">
                  <c:v>2474.0</c:v>
                </c:pt>
                <c:pt idx="476">
                  <c:v>2475.0</c:v>
                </c:pt>
                <c:pt idx="477">
                  <c:v>2476.0</c:v>
                </c:pt>
                <c:pt idx="478">
                  <c:v>2477.0</c:v>
                </c:pt>
                <c:pt idx="479">
                  <c:v>2478.0</c:v>
                </c:pt>
                <c:pt idx="480">
                  <c:v>2479.0</c:v>
                </c:pt>
                <c:pt idx="481">
                  <c:v>2480.0</c:v>
                </c:pt>
                <c:pt idx="482">
                  <c:v>2481.0</c:v>
                </c:pt>
                <c:pt idx="483">
                  <c:v>2482.0</c:v>
                </c:pt>
                <c:pt idx="484">
                  <c:v>2483.0</c:v>
                </c:pt>
                <c:pt idx="485">
                  <c:v>2484.0</c:v>
                </c:pt>
                <c:pt idx="486">
                  <c:v>2485.0</c:v>
                </c:pt>
                <c:pt idx="487">
                  <c:v>2486.0</c:v>
                </c:pt>
                <c:pt idx="488">
                  <c:v>2487.0</c:v>
                </c:pt>
                <c:pt idx="489">
                  <c:v>2488.0</c:v>
                </c:pt>
                <c:pt idx="490">
                  <c:v>2489.0</c:v>
                </c:pt>
                <c:pt idx="491">
                  <c:v>2490.0</c:v>
                </c:pt>
                <c:pt idx="492">
                  <c:v>2491.0</c:v>
                </c:pt>
                <c:pt idx="493">
                  <c:v>2492.0</c:v>
                </c:pt>
                <c:pt idx="494">
                  <c:v>2493.0</c:v>
                </c:pt>
                <c:pt idx="495">
                  <c:v>2494.0</c:v>
                </c:pt>
                <c:pt idx="496">
                  <c:v>2495.0</c:v>
                </c:pt>
                <c:pt idx="497">
                  <c:v>2496.0</c:v>
                </c:pt>
                <c:pt idx="498">
                  <c:v>2497.0</c:v>
                </c:pt>
                <c:pt idx="499">
                  <c:v>2498.0</c:v>
                </c:pt>
                <c:pt idx="500">
                  <c:v>2499.0</c:v>
                </c:pt>
                <c:pt idx="501">
                  <c:v>2500.0</c:v>
                </c:pt>
                <c:pt idx="502">
                  <c:v>2501.0</c:v>
                </c:pt>
                <c:pt idx="503">
                  <c:v>2502.0</c:v>
                </c:pt>
                <c:pt idx="504">
                  <c:v>2503.0</c:v>
                </c:pt>
                <c:pt idx="505">
                  <c:v>2504.0</c:v>
                </c:pt>
                <c:pt idx="506">
                  <c:v>2505.0</c:v>
                </c:pt>
                <c:pt idx="507">
                  <c:v>2506.0</c:v>
                </c:pt>
                <c:pt idx="508">
                  <c:v>2507.0</c:v>
                </c:pt>
                <c:pt idx="509">
                  <c:v>2508.0</c:v>
                </c:pt>
                <c:pt idx="510">
                  <c:v>2509.0</c:v>
                </c:pt>
                <c:pt idx="511">
                  <c:v>2510.0</c:v>
                </c:pt>
                <c:pt idx="512">
                  <c:v>2511.0</c:v>
                </c:pt>
                <c:pt idx="513">
                  <c:v>2512.0</c:v>
                </c:pt>
                <c:pt idx="514">
                  <c:v>2513.0</c:v>
                </c:pt>
                <c:pt idx="515">
                  <c:v>2514.0</c:v>
                </c:pt>
                <c:pt idx="516">
                  <c:v>2515.0</c:v>
                </c:pt>
                <c:pt idx="517">
                  <c:v>2516.0</c:v>
                </c:pt>
                <c:pt idx="518">
                  <c:v>2517.0</c:v>
                </c:pt>
                <c:pt idx="519">
                  <c:v>2518.0</c:v>
                </c:pt>
                <c:pt idx="520">
                  <c:v>2519.0</c:v>
                </c:pt>
                <c:pt idx="521">
                  <c:v>2520.0</c:v>
                </c:pt>
                <c:pt idx="522">
                  <c:v>2521.0</c:v>
                </c:pt>
                <c:pt idx="523">
                  <c:v>2522.0</c:v>
                </c:pt>
                <c:pt idx="524">
                  <c:v>2523.0</c:v>
                </c:pt>
                <c:pt idx="525">
                  <c:v>2524.0</c:v>
                </c:pt>
                <c:pt idx="526">
                  <c:v>2525.0</c:v>
                </c:pt>
                <c:pt idx="527">
                  <c:v>2526.0</c:v>
                </c:pt>
                <c:pt idx="528">
                  <c:v>2527.0</c:v>
                </c:pt>
                <c:pt idx="529">
                  <c:v>2528.0</c:v>
                </c:pt>
                <c:pt idx="530">
                  <c:v>2529.0</c:v>
                </c:pt>
                <c:pt idx="531">
                  <c:v>2530.0</c:v>
                </c:pt>
                <c:pt idx="532">
                  <c:v>2531.0</c:v>
                </c:pt>
                <c:pt idx="533">
                  <c:v>2532.0</c:v>
                </c:pt>
                <c:pt idx="534">
                  <c:v>2533.0</c:v>
                </c:pt>
                <c:pt idx="535">
                  <c:v>2534.0</c:v>
                </c:pt>
                <c:pt idx="536">
                  <c:v>2535.0</c:v>
                </c:pt>
                <c:pt idx="537">
                  <c:v>2536.0</c:v>
                </c:pt>
                <c:pt idx="538">
                  <c:v>2537.0</c:v>
                </c:pt>
                <c:pt idx="539">
                  <c:v>2538.0</c:v>
                </c:pt>
                <c:pt idx="540">
                  <c:v>2539.0</c:v>
                </c:pt>
                <c:pt idx="541">
                  <c:v>2540.0</c:v>
                </c:pt>
                <c:pt idx="542">
                  <c:v>2541.0</c:v>
                </c:pt>
                <c:pt idx="543">
                  <c:v>2542.0</c:v>
                </c:pt>
                <c:pt idx="544">
                  <c:v>2543.0</c:v>
                </c:pt>
                <c:pt idx="545">
                  <c:v>2544.0</c:v>
                </c:pt>
                <c:pt idx="546">
                  <c:v>2545.0</c:v>
                </c:pt>
                <c:pt idx="547">
                  <c:v>2546.0</c:v>
                </c:pt>
                <c:pt idx="548">
                  <c:v>2547.0</c:v>
                </c:pt>
                <c:pt idx="549">
                  <c:v>2548.0</c:v>
                </c:pt>
                <c:pt idx="550">
                  <c:v>2549.0</c:v>
                </c:pt>
                <c:pt idx="551">
                  <c:v>2550.0</c:v>
                </c:pt>
                <c:pt idx="552">
                  <c:v>2551.0</c:v>
                </c:pt>
                <c:pt idx="553">
                  <c:v>2552.0</c:v>
                </c:pt>
                <c:pt idx="554">
                  <c:v>2553.0</c:v>
                </c:pt>
                <c:pt idx="555">
                  <c:v>2554.0</c:v>
                </c:pt>
                <c:pt idx="556">
                  <c:v>2555.0</c:v>
                </c:pt>
                <c:pt idx="557">
                  <c:v>2556.0</c:v>
                </c:pt>
                <c:pt idx="558">
                  <c:v>2557.0</c:v>
                </c:pt>
                <c:pt idx="559">
                  <c:v>2558.0</c:v>
                </c:pt>
                <c:pt idx="560">
                  <c:v>2559.0</c:v>
                </c:pt>
                <c:pt idx="561">
                  <c:v>2560.0</c:v>
                </c:pt>
                <c:pt idx="562">
                  <c:v>2561.0</c:v>
                </c:pt>
                <c:pt idx="563">
                  <c:v>2562.0</c:v>
                </c:pt>
                <c:pt idx="564">
                  <c:v>2563.0</c:v>
                </c:pt>
                <c:pt idx="565">
                  <c:v>2564.0</c:v>
                </c:pt>
                <c:pt idx="566">
                  <c:v>2565.0</c:v>
                </c:pt>
                <c:pt idx="567">
                  <c:v>2566.0</c:v>
                </c:pt>
                <c:pt idx="568">
                  <c:v>2567.0</c:v>
                </c:pt>
                <c:pt idx="569">
                  <c:v>2568.0</c:v>
                </c:pt>
                <c:pt idx="570">
                  <c:v>2569.0</c:v>
                </c:pt>
                <c:pt idx="571">
                  <c:v>2570.0</c:v>
                </c:pt>
                <c:pt idx="572">
                  <c:v>2571.0</c:v>
                </c:pt>
                <c:pt idx="573">
                  <c:v>2572.0</c:v>
                </c:pt>
                <c:pt idx="574">
                  <c:v>2573.0</c:v>
                </c:pt>
                <c:pt idx="575">
                  <c:v>2574.0</c:v>
                </c:pt>
                <c:pt idx="576">
                  <c:v>2575.0</c:v>
                </c:pt>
                <c:pt idx="577">
                  <c:v>2576.0</c:v>
                </c:pt>
                <c:pt idx="578">
                  <c:v>2577.0</c:v>
                </c:pt>
                <c:pt idx="579">
                  <c:v>2578.0</c:v>
                </c:pt>
                <c:pt idx="580">
                  <c:v>2579.0</c:v>
                </c:pt>
                <c:pt idx="581">
                  <c:v>2580.0</c:v>
                </c:pt>
                <c:pt idx="582">
                  <c:v>2581.0</c:v>
                </c:pt>
                <c:pt idx="583">
                  <c:v>2582.0</c:v>
                </c:pt>
                <c:pt idx="584">
                  <c:v>2583.0</c:v>
                </c:pt>
                <c:pt idx="585">
                  <c:v>2584.0</c:v>
                </c:pt>
                <c:pt idx="586">
                  <c:v>2585.0</c:v>
                </c:pt>
                <c:pt idx="587">
                  <c:v>2586.0</c:v>
                </c:pt>
                <c:pt idx="588">
                  <c:v>2587.0</c:v>
                </c:pt>
                <c:pt idx="589">
                  <c:v>2588.0</c:v>
                </c:pt>
                <c:pt idx="590">
                  <c:v>2589.0</c:v>
                </c:pt>
                <c:pt idx="591">
                  <c:v>2590.0</c:v>
                </c:pt>
                <c:pt idx="592">
                  <c:v>2591.0</c:v>
                </c:pt>
                <c:pt idx="593">
                  <c:v>2592.0</c:v>
                </c:pt>
                <c:pt idx="594">
                  <c:v>2593.0</c:v>
                </c:pt>
                <c:pt idx="595">
                  <c:v>2594.0</c:v>
                </c:pt>
                <c:pt idx="596">
                  <c:v>2595.0</c:v>
                </c:pt>
                <c:pt idx="597">
                  <c:v>2596.0</c:v>
                </c:pt>
                <c:pt idx="598">
                  <c:v>2597.0</c:v>
                </c:pt>
                <c:pt idx="599">
                  <c:v>2598.0</c:v>
                </c:pt>
                <c:pt idx="600">
                  <c:v>2599.0</c:v>
                </c:pt>
                <c:pt idx="601">
                  <c:v>2600.0</c:v>
                </c:pt>
                <c:pt idx="602">
                  <c:v>2601.0</c:v>
                </c:pt>
                <c:pt idx="603">
                  <c:v>2602.0</c:v>
                </c:pt>
                <c:pt idx="604">
                  <c:v>2603.0</c:v>
                </c:pt>
                <c:pt idx="605">
                  <c:v>2604.0</c:v>
                </c:pt>
                <c:pt idx="606">
                  <c:v>2605.0</c:v>
                </c:pt>
                <c:pt idx="607">
                  <c:v>2606.0</c:v>
                </c:pt>
                <c:pt idx="608">
                  <c:v>2607.0</c:v>
                </c:pt>
                <c:pt idx="609">
                  <c:v>2608.0</c:v>
                </c:pt>
                <c:pt idx="610">
                  <c:v>2609.0</c:v>
                </c:pt>
                <c:pt idx="611">
                  <c:v>2610.0</c:v>
                </c:pt>
                <c:pt idx="612">
                  <c:v>2611.0</c:v>
                </c:pt>
                <c:pt idx="613">
                  <c:v>2612.0</c:v>
                </c:pt>
                <c:pt idx="614">
                  <c:v>2613.0</c:v>
                </c:pt>
                <c:pt idx="615">
                  <c:v>2614.0</c:v>
                </c:pt>
                <c:pt idx="616">
                  <c:v>2615.0</c:v>
                </c:pt>
                <c:pt idx="617">
                  <c:v>2616.0</c:v>
                </c:pt>
                <c:pt idx="618">
                  <c:v>2617.0</c:v>
                </c:pt>
                <c:pt idx="619">
                  <c:v>2618.0</c:v>
                </c:pt>
                <c:pt idx="620">
                  <c:v>2619.0</c:v>
                </c:pt>
                <c:pt idx="621">
                  <c:v>2620.0</c:v>
                </c:pt>
                <c:pt idx="622">
                  <c:v>2621.0</c:v>
                </c:pt>
                <c:pt idx="623">
                  <c:v>2622.0</c:v>
                </c:pt>
                <c:pt idx="624">
                  <c:v>2623.0</c:v>
                </c:pt>
                <c:pt idx="625">
                  <c:v>2624.0</c:v>
                </c:pt>
                <c:pt idx="626">
                  <c:v>2625.0</c:v>
                </c:pt>
                <c:pt idx="627">
                  <c:v>2626.0</c:v>
                </c:pt>
                <c:pt idx="628">
                  <c:v>2627.0</c:v>
                </c:pt>
                <c:pt idx="629">
                  <c:v>2628.0</c:v>
                </c:pt>
                <c:pt idx="630">
                  <c:v>2629.0</c:v>
                </c:pt>
                <c:pt idx="631">
                  <c:v>2630.0</c:v>
                </c:pt>
                <c:pt idx="632">
                  <c:v>2631.0</c:v>
                </c:pt>
                <c:pt idx="633">
                  <c:v>2632.0</c:v>
                </c:pt>
                <c:pt idx="634">
                  <c:v>2633.0</c:v>
                </c:pt>
                <c:pt idx="635">
                  <c:v>2634.0</c:v>
                </c:pt>
                <c:pt idx="636">
                  <c:v>2635.0</c:v>
                </c:pt>
                <c:pt idx="637">
                  <c:v>2636.0</c:v>
                </c:pt>
                <c:pt idx="638">
                  <c:v>2637.0</c:v>
                </c:pt>
                <c:pt idx="639">
                  <c:v>2638.0</c:v>
                </c:pt>
                <c:pt idx="640">
                  <c:v>2639.0</c:v>
                </c:pt>
                <c:pt idx="641">
                  <c:v>2640.0</c:v>
                </c:pt>
                <c:pt idx="642">
                  <c:v>2641.0</c:v>
                </c:pt>
                <c:pt idx="643">
                  <c:v>2642.0</c:v>
                </c:pt>
                <c:pt idx="644">
                  <c:v>2643.0</c:v>
                </c:pt>
                <c:pt idx="645">
                  <c:v>2644.0</c:v>
                </c:pt>
                <c:pt idx="646">
                  <c:v>2645.0</c:v>
                </c:pt>
                <c:pt idx="647">
                  <c:v>2646.0</c:v>
                </c:pt>
                <c:pt idx="648">
                  <c:v>2647.0</c:v>
                </c:pt>
                <c:pt idx="649">
                  <c:v>2648.0</c:v>
                </c:pt>
                <c:pt idx="650">
                  <c:v>2649.0</c:v>
                </c:pt>
                <c:pt idx="651">
                  <c:v>2650.0</c:v>
                </c:pt>
                <c:pt idx="652">
                  <c:v>2651.0</c:v>
                </c:pt>
                <c:pt idx="653">
                  <c:v>2652.0</c:v>
                </c:pt>
                <c:pt idx="654">
                  <c:v>2653.0</c:v>
                </c:pt>
                <c:pt idx="655">
                  <c:v>2654.0</c:v>
                </c:pt>
                <c:pt idx="656">
                  <c:v>2655.0</c:v>
                </c:pt>
                <c:pt idx="657">
                  <c:v>2656.0</c:v>
                </c:pt>
                <c:pt idx="658">
                  <c:v>2657.0</c:v>
                </c:pt>
                <c:pt idx="659">
                  <c:v>2658.0</c:v>
                </c:pt>
                <c:pt idx="660">
                  <c:v>2659.0</c:v>
                </c:pt>
                <c:pt idx="661">
                  <c:v>2660.0</c:v>
                </c:pt>
                <c:pt idx="662">
                  <c:v>2661.0</c:v>
                </c:pt>
                <c:pt idx="663">
                  <c:v>2662.0</c:v>
                </c:pt>
                <c:pt idx="664">
                  <c:v>2663.0</c:v>
                </c:pt>
                <c:pt idx="665">
                  <c:v>2664.0</c:v>
                </c:pt>
                <c:pt idx="666">
                  <c:v>2665.0</c:v>
                </c:pt>
                <c:pt idx="667">
                  <c:v>2666.0</c:v>
                </c:pt>
                <c:pt idx="668">
                  <c:v>2667.0</c:v>
                </c:pt>
                <c:pt idx="669">
                  <c:v>2668.0</c:v>
                </c:pt>
                <c:pt idx="670">
                  <c:v>2669.0</c:v>
                </c:pt>
                <c:pt idx="671">
                  <c:v>2670.0</c:v>
                </c:pt>
                <c:pt idx="672">
                  <c:v>2671.0</c:v>
                </c:pt>
                <c:pt idx="673">
                  <c:v>2672.0</c:v>
                </c:pt>
                <c:pt idx="674">
                  <c:v>2673.0</c:v>
                </c:pt>
                <c:pt idx="675">
                  <c:v>2674.0</c:v>
                </c:pt>
                <c:pt idx="676">
                  <c:v>2675.0</c:v>
                </c:pt>
                <c:pt idx="677">
                  <c:v>2676.0</c:v>
                </c:pt>
                <c:pt idx="678">
                  <c:v>2677.0</c:v>
                </c:pt>
                <c:pt idx="679">
                  <c:v>2678.0</c:v>
                </c:pt>
                <c:pt idx="680">
                  <c:v>2679.0</c:v>
                </c:pt>
                <c:pt idx="681">
                  <c:v>2680.0</c:v>
                </c:pt>
                <c:pt idx="682">
                  <c:v>2681.0</c:v>
                </c:pt>
                <c:pt idx="683">
                  <c:v>2682.0</c:v>
                </c:pt>
                <c:pt idx="684">
                  <c:v>2683.0</c:v>
                </c:pt>
                <c:pt idx="685">
                  <c:v>2684.0</c:v>
                </c:pt>
                <c:pt idx="686">
                  <c:v>2685.0</c:v>
                </c:pt>
                <c:pt idx="687">
                  <c:v>2686.0</c:v>
                </c:pt>
                <c:pt idx="688">
                  <c:v>2687.0</c:v>
                </c:pt>
                <c:pt idx="689">
                  <c:v>2688.0</c:v>
                </c:pt>
                <c:pt idx="690">
                  <c:v>2689.0</c:v>
                </c:pt>
                <c:pt idx="691">
                  <c:v>2690.0</c:v>
                </c:pt>
                <c:pt idx="692">
                  <c:v>2691.0</c:v>
                </c:pt>
                <c:pt idx="693">
                  <c:v>2692.0</c:v>
                </c:pt>
                <c:pt idx="694">
                  <c:v>2693.0</c:v>
                </c:pt>
                <c:pt idx="695">
                  <c:v>2694.0</c:v>
                </c:pt>
                <c:pt idx="696">
                  <c:v>2695.0</c:v>
                </c:pt>
                <c:pt idx="697">
                  <c:v>2696.0</c:v>
                </c:pt>
                <c:pt idx="698">
                  <c:v>2697.0</c:v>
                </c:pt>
                <c:pt idx="699">
                  <c:v>2698.0</c:v>
                </c:pt>
                <c:pt idx="700">
                  <c:v>2699.0</c:v>
                </c:pt>
                <c:pt idx="701">
                  <c:v>2700.0</c:v>
                </c:pt>
                <c:pt idx="702">
                  <c:v>2701.0</c:v>
                </c:pt>
                <c:pt idx="703">
                  <c:v>2702.0</c:v>
                </c:pt>
                <c:pt idx="704">
                  <c:v>2703.0</c:v>
                </c:pt>
                <c:pt idx="705">
                  <c:v>2704.0</c:v>
                </c:pt>
                <c:pt idx="706">
                  <c:v>2705.0</c:v>
                </c:pt>
                <c:pt idx="707">
                  <c:v>2706.0</c:v>
                </c:pt>
                <c:pt idx="708">
                  <c:v>2707.0</c:v>
                </c:pt>
                <c:pt idx="709">
                  <c:v>2708.0</c:v>
                </c:pt>
                <c:pt idx="710">
                  <c:v>2709.0</c:v>
                </c:pt>
                <c:pt idx="711">
                  <c:v>2710.0</c:v>
                </c:pt>
                <c:pt idx="712">
                  <c:v>2711.0</c:v>
                </c:pt>
                <c:pt idx="713">
                  <c:v>2712.0</c:v>
                </c:pt>
                <c:pt idx="714">
                  <c:v>2713.0</c:v>
                </c:pt>
                <c:pt idx="715">
                  <c:v>2714.0</c:v>
                </c:pt>
                <c:pt idx="716">
                  <c:v>2715.0</c:v>
                </c:pt>
                <c:pt idx="717">
                  <c:v>2716.0</c:v>
                </c:pt>
                <c:pt idx="718">
                  <c:v>2717.0</c:v>
                </c:pt>
                <c:pt idx="719">
                  <c:v>2718.0</c:v>
                </c:pt>
                <c:pt idx="720">
                  <c:v>2719.0</c:v>
                </c:pt>
                <c:pt idx="721">
                  <c:v>2720.0</c:v>
                </c:pt>
                <c:pt idx="722">
                  <c:v>2721.0</c:v>
                </c:pt>
                <c:pt idx="723">
                  <c:v>2722.0</c:v>
                </c:pt>
                <c:pt idx="724">
                  <c:v>2723.0</c:v>
                </c:pt>
                <c:pt idx="725">
                  <c:v>2724.0</c:v>
                </c:pt>
                <c:pt idx="726">
                  <c:v>2725.0</c:v>
                </c:pt>
                <c:pt idx="727">
                  <c:v>2726.0</c:v>
                </c:pt>
                <c:pt idx="728">
                  <c:v>2727.0</c:v>
                </c:pt>
                <c:pt idx="729">
                  <c:v>2728.0</c:v>
                </c:pt>
                <c:pt idx="730">
                  <c:v>2729.0</c:v>
                </c:pt>
                <c:pt idx="731">
                  <c:v>2730.0</c:v>
                </c:pt>
                <c:pt idx="732">
                  <c:v>2731.0</c:v>
                </c:pt>
                <c:pt idx="733">
                  <c:v>2732.0</c:v>
                </c:pt>
                <c:pt idx="734">
                  <c:v>2733.0</c:v>
                </c:pt>
                <c:pt idx="735">
                  <c:v>2734.0</c:v>
                </c:pt>
                <c:pt idx="736">
                  <c:v>2735.0</c:v>
                </c:pt>
                <c:pt idx="737">
                  <c:v>2736.0</c:v>
                </c:pt>
                <c:pt idx="738">
                  <c:v>2737.0</c:v>
                </c:pt>
                <c:pt idx="739">
                  <c:v>2738.0</c:v>
                </c:pt>
                <c:pt idx="740">
                  <c:v>2739.0</c:v>
                </c:pt>
                <c:pt idx="741">
                  <c:v>2740.0</c:v>
                </c:pt>
                <c:pt idx="742">
                  <c:v>2741.0</c:v>
                </c:pt>
                <c:pt idx="743">
                  <c:v>2742.0</c:v>
                </c:pt>
                <c:pt idx="744">
                  <c:v>2743.0</c:v>
                </c:pt>
                <c:pt idx="745">
                  <c:v>2744.0</c:v>
                </c:pt>
                <c:pt idx="746">
                  <c:v>2745.0</c:v>
                </c:pt>
                <c:pt idx="747">
                  <c:v>2746.0</c:v>
                </c:pt>
                <c:pt idx="748">
                  <c:v>2747.0</c:v>
                </c:pt>
                <c:pt idx="749">
                  <c:v>2748.0</c:v>
                </c:pt>
                <c:pt idx="750">
                  <c:v>2749.0</c:v>
                </c:pt>
                <c:pt idx="751">
                  <c:v>2750.0</c:v>
                </c:pt>
                <c:pt idx="752">
                  <c:v>2751.0</c:v>
                </c:pt>
                <c:pt idx="753">
                  <c:v>2752.0</c:v>
                </c:pt>
                <c:pt idx="754">
                  <c:v>2753.0</c:v>
                </c:pt>
                <c:pt idx="755">
                  <c:v>2754.0</c:v>
                </c:pt>
                <c:pt idx="756">
                  <c:v>2755.0</c:v>
                </c:pt>
                <c:pt idx="757">
                  <c:v>2756.0</c:v>
                </c:pt>
                <c:pt idx="758">
                  <c:v>2757.0</c:v>
                </c:pt>
                <c:pt idx="759">
                  <c:v>2758.0</c:v>
                </c:pt>
                <c:pt idx="760">
                  <c:v>2759.0</c:v>
                </c:pt>
                <c:pt idx="761">
                  <c:v>2760.0</c:v>
                </c:pt>
                <c:pt idx="762">
                  <c:v>2761.0</c:v>
                </c:pt>
                <c:pt idx="763">
                  <c:v>2762.0</c:v>
                </c:pt>
                <c:pt idx="764">
                  <c:v>2763.0</c:v>
                </c:pt>
                <c:pt idx="765">
                  <c:v>2764.0</c:v>
                </c:pt>
                <c:pt idx="766">
                  <c:v>2765.0</c:v>
                </c:pt>
                <c:pt idx="767">
                  <c:v>2766.0</c:v>
                </c:pt>
                <c:pt idx="768">
                  <c:v>2767.0</c:v>
                </c:pt>
                <c:pt idx="769">
                  <c:v>2768.0</c:v>
                </c:pt>
                <c:pt idx="770">
                  <c:v>2769.0</c:v>
                </c:pt>
                <c:pt idx="771">
                  <c:v>2770.0</c:v>
                </c:pt>
                <c:pt idx="772">
                  <c:v>2771.0</c:v>
                </c:pt>
                <c:pt idx="773">
                  <c:v>2772.0</c:v>
                </c:pt>
                <c:pt idx="774">
                  <c:v>2773.0</c:v>
                </c:pt>
                <c:pt idx="775">
                  <c:v>2774.0</c:v>
                </c:pt>
                <c:pt idx="776">
                  <c:v>2775.0</c:v>
                </c:pt>
                <c:pt idx="777">
                  <c:v>2776.0</c:v>
                </c:pt>
                <c:pt idx="778">
                  <c:v>2777.0</c:v>
                </c:pt>
                <c:pt idx="779">
                  <c:v>2778.0</c:v>
                </c:pt>
                <c:pt idx="780">
                  <c:v>2779.0</c:v>
                </c:pt>
                <c:pt idx="781">
                  <c:v>2780.0</c:v>
                </c:pt>
                <c:pt idx="782">
                  <c:v>2781.0</c:v>
                </c:pt>
                <c:pt idx="783">
                  <c:v>2782.0</c:v>
                </c:pt>
                <c:pt idx="784">
                  <c:v>2783.0</c:v>
                </c:pt>
                <c:pt idx="785">
                  <c:v>2784.0</c:v>
                </c:pt>
                <c:pt idx="786">
                  <c:v>2785.0</c:v>
                </c:pt>
                <c:pt idx="787">
                  <c:v>2786.0</c:v>
                </c:pt>
                <c:pt idx="788">
                  <c:v>2787.0</c:v>
                </c:pt>
                <c:pt idx="789">
                  <c:v>2788.0</c:v>
                </c:pt>
                <c:pt idx="790">
                  <c:v>2789.0</c:v>
                </c:pt>
                <c:pt idx="791">
                  <c:v>2790.0</c:v>
                </c:pt>
                <c:pt idx="792">
                  <c:v>2791.0</c:v>
                </c:pt>
                <c:pt idx="793">
                  <c:v>2792.0</c:v>
                </c:pt>
                <c:pt idx="794">
                  <c:v>2793.0</c:v>
                </c:pt>
                <c:pt idx="795">
                  <c:v>2794.0</c:v>
                </c:pt>
                <c:pt idx="796">
                  <c:v>2795.0</c:v>
                </c:pt>
                <c:pt idx="797">
                  <c:v>2796.0</c:v>
                </c:pt>
                <c:pt idx="798">
                  <c:v>2797.0</c:v>
                </c:pt>
                <c:pt idx="799">
                  <c:v>2798.0</c:v>
                </c:pt>
                <c:pt idx="800">
                  <c:v>2799.0</c:v>
                </c:pt>
                <c:pt idx="801">
                  <c:v>2800.0</c:v>
                </c:pt>
                <c:pt idx="802">
                  <c:v>2801.0</c:v>
                </c:pt>
                <c:pt idx="803">
                  <c:v>2802.0</c:v>
                </c:pt>
                <c:pt idx="804">
                  <c:v>2803.0</c:v>
                </c:pt>
                <c:pt idx="805">
                  <c:v>2804.0</c:v>
                </c:pt>
                <c:pt idx="806">
                  <c:v>2805.0</c:v>
                </c:pt>
                <c:pt idx="807">
                  <c:v>2806.0</c:v>
                </c:pt>
                <c:pt idx="808">
                  <c:v>2807.0</c:v>
                </c:pt>
                <c:pt idx="809">
                  <c:v>2808.0</c:v>
                </c:pt>
                <c:pt idx="810">
                  <c:v>2809.0</c:v>
                </c:pt>
                <c:pt idx="811">
                  <c:v>2810.0</c:v>
                </c:pt>
                <c:pt idx="812">
                  <c:v>2811.0</c:v>
                </c:pt>
                <c:pt idx="813">
                  <c:v>2812.0</c:v>
                </c:pt>
                <c:pt idx="814">
                  <c:v>2813.0</c:v>
                </c:pt>
                <c:pt idx="815">
                  <c:v>2814.0</c:v>
                </c:pt>
                <c:pt idx="816">
                  <c:v>2815.0</c:v>
                </c:pt>
                <c:pt idx="817">
                  <c:v>2816.0</c:v>
                </c:pt>
                <c:pt idx="818">
                  <c:v>2817.0</c:v>
                </c:pt>
                <c:pt idx="819">
                  <c:v>2818.0</c:v>
                </c:pt>
                <c:pt idx="820">
                  <c:v>2819.0</c:v>
                </c:pt>
                <c:pt idx="821">
                  <c:v>2820.0</c:v>
                </c:pt>
                <c:pt idx="822">
                  <c:v>2821.0</c:v>
                </c:pt>
                <c:pt idx="823">
                  <c:v>2822.0</c:v>
                </c:pt>
                <c:pt idx="824">
                  <c:v>2823.0</c:v>
                </c:pt>
                <c:pt idx="825">
                  <c:v>2824.0</c:v>
                </c:pt>
                <c:pt idx="826">
                  <c:v>2825.0</c:v>
                </c:pt>
                <c:pt idx="827">
                  <c:v>2826.0</c:v>
                </c:pt>
                <c:pt idx="828">
                  <c:v>2827.0</c:v>
                </c:pt>
                <c:pt idx="829">
                  <c:v>2828.0</c:v>
                </c:pt>
                <c:pt idx="830">
                  <c:v>2829.0</c:v>
                </c:pt>
                <c:pt idx="831">
                  <c:v>2830.0</c:v>
                </c:pt>
                <c:pt idx="832">
                  <c:v>2831.0</c:v>
                </c:pt>
                <c:pt idx="833">
                  <c:v>2832.0</c:v>
                </c:pt>
                <c:pt idx="834">
                  <c:v>2833.0</c:v>
                </c:pt>
                <c:pt idx="835">
                  <c:v>2834.0</c:v>
                </c:pt>
                <c:pt idx="836">
                  <c:v>2835.0</c:v>
                </c:pt>
                <c:pt idx="837">
                  <c:v>2836.0</c:v>
                </c:pt>
                <c:pt idx="838">
                  <c:v>2837.0</c:v>
                </c:pt>
                <c:pt idx="839">
                  <c:v>2838.0</c:v>
                </c:pt>
                <c:pt idx="840">
                  <c:v>2839.0</c:v>
                </c:pt>
                <c:pt idx="841">
                  <c:v>2840.0</c:v>
                </c:pt>
                <c:pt idx="842">
                  <c:v>2841.0</c:v>
                </c:pt>
                <c:pt idx="843">
                  <c:v>2842.0</c:v>
                </c:pt>
                <c:pt idx="844">
                  <c:v>2843.0</c:v>
                </c:pt>
                <c:pt idx="845">
                  <c:v>2844.0</c:v>
                </c:pt>
                <c:pt idx="846">
                  <c:v>2845.0</c:v>
                </c:pt>
                <c:pt idx="847">
                  <c:v>2846.0</c:v>
                </c:pt>
                <c:pt idx="848">
                  <c:v>2847.0</c:v>
                </c:pt>
                <c:pt idx="849">
                  <c:v>2848.0</c:v>
                </c:pt>
                <c:pt idx="850">
                  <c:v>2849.0</c:v>
                </c:pt>
                <c:pt idx="851">
                  <c:v>2850.0</c:v>
                </c:pt>
                <c:pt idx="852">
                  <c:v>2851.0</c:v>
                </c:pt>
                <c:pt idx="853">
                  <c:v>2852.0</c:v>
                </c:pt>
                <c:pt idx="854">
                  <c:v>2853.0</c:v>
                </c:pt>
                <c:pt idx="855">
                  <c:v>2854.0</c:v>
                </c:pt>
                <c:pt idx="856">
                  <c:v>2855.0</c:v>
                </c:pt>
                <c:pt idx="857">
                  <c:v>2856.0</c:v>
                </c:pt>
                <c:pt idx="858">
                  <c:v>2857.0</c:v>
                </c:pt>
                <c:pt idx="859">
                  <c:v>2858.0</c:v>
                </c:pt>
                <c:pt idx="860">
                  <c:v>2859.0</c:v>
                </c:pt>
                <c:pt idx="861">
                  <c:v>2860.0</c:v>
                </c:pt>
                <c:pt idx="862">
                  <c:v>2861.0</c:v>
                </c:pt>
                <c:pt idx="863">
                  <c:v>2862.0</c:v>
                </c:pt>
                <c:pt idx="864">
                  <c:v>2863.0</c:v>
                </c:pt>
                <c:pt idx="865">
                  <c:v>2864.0</c:v>
                </c:pt>
                <c:pt idx="866">
                  <c:v>2865.0</c:v>
                </c:pt>
                <c:pt idx="867">
                  <c:v>2866.0</c:v>
                </c:pt>
                <c:pt idx="868">
                  <c:v>2867.0</c:v>
                </c:pt>
                <c:pt idx="869">
                  <c:v>2868.0</c:v>
                </c:pt>
                <c:pt idx="870">
                  <c:v>2869.0</c:v>
                </c:pt>
                <c:pt idx="871">
                  <c:v>2870.0</c:v>
                </c:pt>
                <c:pt idx="872">
                  <c:v>2871.0</c:v>
                </c:pt>
                <c:pt idx="873">
                  <c:v>2872.0</c:v>
                </c:pt>
                <c:pt idx="874">
                  <c:v>2873.0</c:v>
                </c:pt>
                <c:pt idx="875">
                  <c:v>2874.0</c:v>
                </c:pt>
                <c:pt idx="876">
                  <c:v>2875.0</c:v>
                </c:pt>
                <c:pt idx="877">
                  <c:v>2876.0</c:v>
                </c:pt>
                <c:pt idx="878">
                  <c:v>2877.0</c:v>
                </c:pt>
                <c:pt idx="879">
                  <c:v>2878.0</c:v>
                </c:pt>
                <c:pt idx="880">
                  <c:v>2879.0</c:v>
                </c:pt>
                <c:pt idx="881">
                  <c:v>2880.0</c:v>
                </c:pt>
                <c:pt idx="882">
                  <c:v>2881.0</c:v>
                </c:pt>
                <c:pt idx="883">
                  <c:v>2882.0</c:v>
                </c:pt>
                <c:pt idx="884">
                  <c:v>2883.0</c:v>
                </c:pt>
                <c:pt idx="885">
                  <c:v>2884.0</c:v>
                </c:pt>
                <c:pt idx="886">
                  <c:v>2885.0</c:v>
                </c:pt>
                <c:pt idx="887">
                  <c:v>2886.0</c:v>
                </c:pt>
                <c:pt idx="888">
                  <c:v>2887.0</c:v>
                </c:pt>
                <c:pt idx="889">
                  <c:v>2888.0</c:v>
                </c:pt>
                <c:pt idx="890">
                  <c:v>2889.0</c:v>
                </c:pt>
                <c:pt idx="891">
                  <c:v>2890.0</c:v>
                </c:pt>
                <c:pt idx="892">
                  <c:v>2891.0</c:v>
                </c:pt>
                <c:pt idx="893">
                  <c:v>2892.0</c:v>
                </c:pt>
                <c:pt idx="894">
                  <c:v>2893.0</c:v>
                </c:pt>
                <c:pt idx="895">
                  <c:v>2894.0</c:v>
                </c:pt>
                <c:pt idx="896">
                  <c:v>2895.0</c:v>
                </c:pt>
                <c:pt idx="897">
                  <c:v>2896.0</c:v>
                </c:pt>
                <c:pt idx="898">
                  <c:v>2897.0</c:v>
                </c:pt>
                <c:pt idx="899">
                  <c:v>2898.0</c:v>
                </c:pt>
                <c:pt idx="900">
                  <c:v>2899.0</c:v>
                </c:pt>
                <c:pt idx="901">
                  <c:v>2900.0</c:v>
                </c:pt>
                <c:pt idx="902">
                  <c:v>2901.0</c:v>
                </c:pt>
                <c:pt idx="903">
                  <c:v>2902.0</c:v>
                </c:pt>
                <c:pt idx="904">
                  <c:v>2903.0</c:v>
                </c:pt>
                <c:pt idx="905">
                  <c:v>2904.0</c:v>
                </c:pt>
                <c:pt idx="906">
                  <c:v>2905.0</c:v>
                </c:pt>
                <c:pt idx="907">
                  <c:v>2906.0</c:v>
                </c:pt>
                <c:pt idx="908">
                  <c:v>2907.0</c:v>
                </c:pt>
                <c:pt idx="909">
                  <c:v>2908.0</c:v>
                </c:pt>
                <c:pt idx="910">
                  <c:v>2909.0</c:v>
                </c:pt>
                <c:pt idx="911">
                  <c:v>2910.0</c:v>
                </c:pt>
                <c:pt idx="912">
                  <c:v>2911.0</c:v>
                </c:pt>
                <c:pt idx="913">
                  <c:v>2912.0</c:v>
                </c:pt>
                <c:pt idx="914">
                  <c:v>2913.0</c:v>
                </c:pt>
                <c:pt idx="915">
                  <c:v>2914.0</c:v>
                </c:pt>
                <c:pt idx="916">
                  <c:v>2915.0</c:v>
                </c:pt>
                <c:pt idx="917">
                  <c:v>2916.0</c:v>
                </c:pt>
                <c:pt idx="918">
                  <c:v>2917.0</c:v>
                </c:pt>
                <c:pt idx="919">
                  <c:v>2918.0</c:v>
                </c:pt>
                <c:pt idx="920">
                  <c:v>2919.0</c:v>
                </c:pt>
                <c:pt idx="921">
                  <c:v>2920.0</c:v>
                </c:pt>
                <c:pt idx="922">
                  <c:v>2921.0</c:v>
                </c:pt>
                <c:pt idx="923">
                  <c:v>2922.0</c:v>
                </c:pt>
                <c:pt idx="924">
                  <c:v>2923.0</c:v>
                </c:pt>
                <c:pt idx="925">
                  <c:v>2924.0</c:v>
                </c:pt>
                <c:pt idx="926">
                  <c:v>2925.0</c:v>
                </c:pt>
                <c:pt idx="927">
                  <c:v>2926.0</c:v>
                </c:pt>
                <c:pt idx="928">
                  <c:v>2927.0</c:v>
                </c:pt>
                <c:pt idx="929">
                  <c:v>2928.0</c:v>
                </c:pt>
                <c:pt idx="930">
                  <c:v>2929.0</c:v>
                </c:pt>
                <c:pt idx="931">
                  <c:v>2930.0</c:v>
                </c:pt>
                <c:pt idx="932">
                  <c:v>2931.0</c:v>
                </c:pt>
                <c:pt idx="933">
                  <c:v>2932.0</c:v>
                </c:pt>
                <c:pt idx="934">
                  <c:v>2933.0</c:v>
                </c:pt>
                <c:pt idx="935">
                  <c:v>2934.0</c:v>
                </c:pt>
                <c:pt idx="936">
                  <c:v>2935.0</c:v>
                </c:pt>
                <c:pt idx="937">
                  <c:v>2936.0</c:v>
                </c:pt>
                <c:pt idx="938">
                  <c:v>2937.0</c:v>
                </c:pt>
                <c:pt idx="939">
                  <c:v>2938.0</c:v>
                </c:pt>
                <c:pt idx="940">
                  <c:v>2939.0</c:v>
                </c:pt>
                <c:pt idx="941">
                  <c:v>2940.0</c:v>
                </c:pt>
                <c:pt idx="942">
                  <c:v>2941.0</c:v>
                </c:pt>
                <c:pt idx="943">
                  <c:v>2942.0</c:v>
                </c:pt>
                <c:pt idx="944">
                  <c:v>2943.0</c:v>
                </c:pt>
                <c:pt idx="945">
                  <c:v>2944.0</c:v>
                </c:pt>
                <c:pt idx="946">
                  <c:v>2945.0</c:v>
                </c:pt>
                <c:pt idx="947">
                  <c:v>2946.0</c:v>
                </c:pt>
                <c:pt idx="948">
                  <c:v>2947.0</c:v>
                </c:pt>
                <c:pt idx="949">
                  <c:v>2948.0</c:v>
                </c:pt>
                <c:pt idx="950">
                  <c:v>2949.0</c:v>
                </c:pt>
                <c:pt idx="951">
                  <c:v>2950.0</c:v>
                </c:pt>
                <c:pt idx="952">
                  <c:v>2951.0</c:v>
                </c:pt>
                <c:pt idx="953">
                  <c:v>2952.0</c:v>
                </c:pt>
                <c:pt idx="954">
                  <c:v>2953.0</c:v>
                </c:pt>
                <c:pt idx="955">
                  <c:v>2954.0</c:v>
                </c:pt>
                <c:pt idx="956">
                  <c:v>2955.0</c:v>
                </c:pt>
                <c:pt idx="957">
                  <c:v>2956.0</c:v>
                </c:pt>
                <c:pt idx="958">
                  <c:v>2957.0</c:v>
                </c:pt>
                <c:pt idx="959">
                  <c:v>2958.0</c:v>
                </c:pt>
                <c:pt idx="960">
                  <c:v>2959.0</c:v>
                </c:pt>
                <c:pt idx="961">
                  <c:v>2960.0</c:v>
                </c:pt>
                <c:pt idx="962">
                  <c:v>2961.0</c:v>
                </c:pt>
                <c:pt idx="963">
                  <c:v>2962.0</c:v>
                </c:pt>
                <c:pt idx="964">
                  <c:v>2963.0</c:v>
                </c:pt>
                <c:pt idx="965">
                  <c:v>2964.0</c:v>
                </c:pt>
                <c:pt idx="966">
                  <c:v>2965.0</c:v>
                </c:pt>
                <c:pt idx="967">
                  <c:v>2966.0</c:v>
                </c:pt>
                <c:pt idx="968">
                  <c:v>2967.0</c:v>
                </c:pt>
                <c:pt idx="969">
                  <c:v>2968.0</c:v>
                </c:pt>
                <c:pt idx="970">
                  <c:v>2969.0</c:v>
                </c:pt>
                <c:pt idx="971">
                  <c:v>2970.0</c:v>
                </c:pt>
                <c:pt idx="972">
                  <c:v>2971.0</c:v>
                </c:pt>
                <c:pt idx="973">
                  <c:v>2972.0</c:v>
                </c:pt>
                <c:pt idx="974">
                  <c:v>2973.0</c:v>
                </c:pt>
                <c:pt idx="975">
                  <c:v>2974.0</c:v>
                </c:pt>
                <c:pt idx="976">
                  <c:v>2975.0</c:v>
                </c:pt>
                <c:pt idx="977">
                  <c:v>2976.0</c:v>
                </c:pt>
                <c:pt idx="978">
                  <c:v>2977.0</c:v>
                </c:pt>
                <c:pt idx="979">
                  <c:v>2978.0</c:v>
                </c:pt>
                <c:pt idx="980">
                  <c:v>2979.0</c:v>
                </c:pt>
                <c:pt idx="981">
                  <c:v>2980.0</c:v>
                </c:pt>
                <c:pt idx="982">
                  <c:v>2981.0</c:v>
                </c:pt>
                <c:pt idx="983">
                  <c:v>2982.0</c:v>
                </c:pt>
                <c:pt idx="984">
                  <c:v>2983.0</c:v>
                </c:pt>
                <c:pt idx="985">
                  <c:v>2984.0</c:v>
                </c:pt>
                <c:pt idx="986">
                  <c:v>2985.0</c:v>
                </c:pt>
                <c:pt idx="987">
                  <c:v>2986.0</c:v>
                </c:pt>
                <c:pt idx="988">
                  <c:v>2987.0</c:v>
                </c:pt>
                <c:pt idx="989">
                  <c:v>2988.0</c:v>
                </c:pt>
                <c:pt idx="990">
                  <c:v>2989.0</c:v>
                </c:pt>
                <c:pt idx="991">
                  <c:v>2990.0</c:v>
                </c:pt>
                <c:pt idx="992">
                  <c:v>2991.0</c:v>
                </c:pt>
                <c:pt idx="993">
                  <c:v>2992.0</c:v>
                </c:pt>
                <c:pt idx="994">
                  <c:v>2993.0</c:v>
                </c:pt>
                <c:pt idx="995">
                  <c:v>2994.0</c:v>
                </c:pt>
                <c:pt idx="996">
                  <c:v>2995.0</c:v>
                </c:pt>
                <c:pt idx="997">
                  <c:v>2996.0</c:v>
                </c:pt>
                <c:pt idx="998">
                  <c:v>2997.0</c:v>
                </c:pt>
                <c:pt idx="999">
                  <c:v>2998.0</c:v>
                </c:pt>
                <c:pt idx="1000">
                  <c:v>2999.0</c:v>
                </c:pt>
                <c:pt idx="1001">
                  <c:v>3000.0</c:v>
                </c:pt>
                <c:pt idx="1002">
                  <c:v>3001.0</c:v>
                </c:pt>
                <c:pt idx="1003">
                  <c:v>3002.0</c:v>
                </c:pt>
                <c:pt idx="1004">
                  <c:v>3003.0</c:v>
                </c:pt>
                <c:pt idx="1005">
                  <c:v>3004.0</c:v>
                </c:pt>
                <c:pt idx="1006">
                  <c:v>3005.0</c:v>
                </c:pt>
                <c:pt idx="1007">
                  <c:v>3006.0</c:v>
                </c:pt>
                <c:pt idx="1008">
                  <c:v>3007.0</c:v>
                </c:pt>
                <c:pt idx="1009">
                  <c:v>3008.0</c:v>
                </c:pt>
                <c:pt idx="1010">
                  <c:v>3009.0</c:v>
                </c:pt>
                <c:pt idx="1011">
                  <c:v>3010.0</c:v>
                </c:pt>
                <c:pt idx="1012">
                  <c:v>3011.0</c:v>
                </c:pt>
                <c:pt idx="1013">
                  <c:v>3012.0</c:v>
                </c:pt>
                <c:pt idx="1014">
                  <c:v>3013.0</c:v>
                </c:pt>
                <c:pt idx="1015">
                  <c:v>3014.0</c:v>
                </c:pt>
                <c:pt idx="1016">
                  <c:v>3015.0</c:v>
                </c:pt>
                <c:pt idx="1017">
                  <c:v>3016.0</c:v>
                </c:pt>
                <c:pt idx="1018">
                  <c:v>3017.0</c:v>
                </c:pt>
                <c:pt idx="1019">
                  <c:v>3018.0</c:v>
                </c:pt>
                <c:pt idx="1020">
                  <c:v>3019.0</c:v>
                </c:pt>
                <c:pt idx="1021">
                  <c:v>3020.0</c:v>
                </c:pt>
                <c:pt idx="1022">
                  <c:v>3021.0</c:v>
                </c:pt>
                <c:pt idx="1023">
                  <c:v>3022.0</c:v>
                </c:pt>
                <c:pt idx="1024">
                  <c:v>3023.0</c:v>
                </c:pt>
                <c:pt idx="1025">
                  <c:v>3024.0</c:v>
                </c:pt>
                <c:pt idx="1026">
                  <c:v>3025.0</c:v>
                </c:pt>
                <c:pt idx="1027">
                  <c:v>3026.0</c:v>
                </c:pt>
                <c:pt idx="1028">
                  <c:v>3027.0</c:v>
                </c:pt>
                <c:pt idx="1029">
                  <c:v>3028.0</c:v>
                </c:pt>
                <c:pt idx="1030">
                  <c:v>3029.0</c:v>
                </c:pt>
                <c:pt idx="1031">
                  <c:v>3030.0</c:v>
                </c:pt>
                <c:pt idx="1032">
                  <c:v>3031.0</c:v>
                </c:pt>
                <c:pt idx="1033">
                  <c:v>3032.0</c:v>
                </c:pt>
                <c:pt idx="1034">
                  <c:v>3033.0</c:v>
                </c:pt>
                <c:pt idx="1035">
                  <c:v>3034.0</c:v>
                </c:pt>
                <c:pt idx="1036">
                  <c:v>3035.0</c:v>
                </c:pt>
                <c:pt idx="1037">
                  <c:v>3036.0</c:v>
                </c:pt>
                <c:pt idx="1038">
                  <c:v>3037.0</c:v>
                </c:pt>
                <c:pt idx="1039">
                  <c:v>3038.0</c:v>
                </c:pt>
                <c:pt idx="1040">
                  <c:v>3039.0</c:v>
                </c:pt>
                <c:pt idx="1041">
                  <c:v>3040.0</c:v>
                </c:pt>
                <c:pt idx="1042">
                  <c:v>3041.0</c:v>
                </c:pt>
                <c:pt idx="1043">
                  <c:v>3042.0</c:v>
                </c:pt>
                <c:pt idx="1044">
                  <c:v>3043.0</c:v>
                </c:pt>
                <c:pt idx="1045">
                  <c:v>3044.0</c:v>
                </c:pt>
                <c:pt idx="1046">
                  <c:v>3045.0</c:v>
                </c:pt>
                <c:pt idx="1047">
                  <c:v>3046.0</c:v>
                </c:pt>
                <c:pt idx="1048">
                  <c:v>3047.0</c:v>
                </c:pt>
                <c:pt idx="1049">
                  <c:v>3048.0</c:v>
                </c:pt>
                <c:pt idx="1050">
                  <c:v>3049.0</c:v>
                </c:pt>
                <c:pt idx="1051">
                  <c:v>3050.0</c:v>
                </c:pt>
                <c:pt idx="1052">
                  <c:v>3051.0</c:v>
                </c:pt>
                <c:pt idx="1053">
                  <c:v>3052.0</c:v>
                </c:pt>
                <c:pt idx="1054">
                  <c:v>3053.0</c:v>
                </c:pt>
                <c:pt idx="1055">
                  <c:v>3054.0</c:v>
                </c:pt>
                <c:pt idx="1056">
                  <c:v>3055.0</c:v>
                </c:pt>
                <c:pt idx="1057">
                  <c:v>3056.0</c:v>
                </c:pt>
                <c:pt idx="1058">
                  <c:v>3057.0</c:v>
                </c:pt>
                <c:pt idx="1059">
                  <c:v>3058.0</c:v>
                </c:pt>
                <c:pt idx="1060">
                  <c:v>3059.0</c:v>
                </c:pt>
                <c:pt idx="1061">
                  <c:v>3060.0</c:v>
                </c:pt>
                <c:pt idx="1062">
                  <c:v>3061.0</c:v>
                </c:pt>
                <c:pt idx="1063">
                  <c:v>3062.0</c:v>
                </c:pt>
                <c:pt idx="1064">
                  <c:v>3063.0</c:v>
                </c:pt>
                <c:pt idx="1065">
                  <c:v>3064.0</c:v>
                </c:pt>
                <c:pt idx="1066">
                  <c:v>3065.0</c:v>
                </c:pt>
                <c:pt idx="1067">
                  <c:v>3066.0</c:v>
                </c:pt>
                <c:pt idx="1068">
                  <c:v>3067.0</c:v>
                </c:pt>
                <c:pt idx="1069">
                  <c:v>3068.0</c:v>
                </c:pt>
                <c:pt idx="1070">
                  <c:v>3069.0</c:v>
                </c:pt>
                <c:pt idx="1071">
                  <c:v>3070.0</c:v>
                </c:pt>
                <c:pt idx="1072">
                  <c:v>3071.0</c:v>
                </c:pt>
                <c:pt idx="1073">
                  <c:v>3072.0</c:v>
                </c:pt>
                <c:pt idx="1074">
                  <c:v>3073.0</c:v>
                </c:pt>
                <c:pt idx="1075">
                  <c:v>3074.0</c:v>
                </c:pt>
                <c:pt idx="1076">
                  <c:v>3075.0</c:v>
                </c:pt>
                <c:pt idx="1077">
                  <c:v>3076.0</c:v>
                </c:pt>
                <c:pt idx="1078">
                  <c:v>3077.0</c:v>
                </c:pt>
                <c:pt idx="1079">
                  <c:v>3078.0</c:v>
                </c:pt>
                <c:pt idx="1080">
                  <c:v>3079.0</c:v>
                </c:pt>
                <c:pt idx="1081">
                  <c:v>3080.0</c:v>
                </c:pt>
                <c:pt idx="1082">
                  <c:v>3081.0</c:v>
                </c:pt>
                <c:pt idx="1083">
                  <c:v>3082.0</c:v>
                </c:pt>
                <c:pt idx="1084">
                  <c:v>3083.0</c:v>
                </c:pt>
                <c:pt idx="1085">
                  <c:v>3084.0</c:v>
                </c:pt>
                <c:pt idx="1086">
                  <c:v>3085.0</c:v>
                </c:pt>
                <c:pt idx="1087">
                  <c:v>3086.0</c:v>
                </c:pt>
                <c:pt idx="1088">
                  <c:v>3087.0</c:v>
                </c:pt>
                <c:pt idx="1089">
                  <c:v>3088.0</c:v>
                </c:pt>
                <c:pt idx="1090">
                  <c:v>3089.0</c:v>
                </c:pt>
                <c:pt idx="1091">
                  <c:v>3090.0</c:v>
                </c:pt>
                <c:pt idx="1092">
                  <c:v>3091.0</c:v>
                </c:pt>
                <c:pt idx="1093">
                  <c:v>3092.0</c:v>
                </c:pt>
                <c:pt idx="1094">
                  <c:v>3093.0</c:v>
                </c:pt>
                <c:pt idx="1095">
                  <c:v>3094.0</c:v>
                </c:pt>
                <c:pt idx="1096">
                  <c:v>3095.0</c:v>
                </c:pt>
                <c:pt idx="1097">
                  <c:v>3096.0</c:v>
                </c:pt>
                <c:pt idx="1098">
                  <c:v>3097.0</c:v>
                </c:pt>
                <c:pt idx="1099">
                  <c:v>3098.0</c:v>
                </c:pt>
                <c:pt idx="1100">
                  <c:v>3099.0</c:v>
                </c:pt>
                <c:pt idx="1101">
                  <c:v>3100.0</c:v>
                </c:pt>
                <c:pt idx="1102">
                  <c:v>3101.0</c:v>
                </c:pt>
                <c:pt idx="1103">
                  <c:v>3102.0</c:v>
                </c:pt>
                <c:pt idx="1104">
                  <c:v>3103.0</c:v>
                </c:pt>
                <c:pt idx="1105">
                  <c:v>3104.0</c:v>
                </c:pt>
                <c:pt idx="1106">
                  <c:v>3105.0</c:v>
                </c:pt>
                <c:pt idx="1107">
                  <c:v>3106.0</c:v>
                </c:pt>
                <c:pt idx="1108">
                  <c:v>3107.0</c:v>
                </c:pt>
                <c:pt idx="1109">
                  <c:v>3108.0</c:v>
                </c:pt>
                <c:pt idx="1110">
                  <c:v>3109.0</c:v>
                </c:pt>
                <c:pt idx="1111">
                  <c:v>3110.0</c:v>
                </c:pt>
                <c:pt idx="1112">
                  <c:v>3111.0</c:v>
                </c:pt>
                <c:pt idx="1113">
                  <c:v>3112.0</c:v>
                </c:pt>
                <c:pt idx="1114">
                  <c:v>3113.0</c:v>
                </c:pt>
                <c:pt idx="1115">
                  <c:v>3114.0</c:v>
                </c:pt>
                <c:pt idx="1116">
                  <c:v>3115.0</c:v>
                </c:pt>
                <c:pt idx="1117">
                  <c:v>3116.0</c:v>
                </c:pt>
                <c:pt idx="1118">
                  <c:v>3117.0</c:v>
                </c:pt>
                <c:pt idx="1119">
                  <c:v>3118.0</c:v>
                </c:pt>
                <c:pt idx="1120">
                  <c:v>3119.0</c:v>
                </c:pt>
                <c:pt idx="1121">
                  <c:v>3120.0</c:v>
                </c:pt>
                <c:pt idx="1122">
                  <c:v>3121.0</c:v>
                </c:pt>
                <c:pt idx="1123">
                  <c:v>3122.0</c:v>
                </c:pt>
                <c:pt idx="1124">
                  <c:v>3123.0</c:v>
                </c:pt>
                <c:pt idx="1125">
                  <c:v>3124.0</c:v>
                </c:pt>
                <c:pt idx="1126">
                  <c:v>3125.0</c:v>
                </c:pt>
                <c:pt idx="1127">
                  <c:v>3126.0</c:v>
                </c:pt>
                <c:pt idx="1128">
                  <c:v>3127.0</c:v>
                </c:pt>
                <c:pt idx="1129">
                  <c:v>3128.0</c:v>
                </c:pt>
                <c:pt idx="1130">
                  <c:v>3129.0</c:v>
                </c:pt>
                <c:pt idx="1131">
                  <c:v>3130.0</c:v>
                </c:pt>
                <c:pt idx="1132">
                  <c:v>3131.0</c:v>
                </c:pt>
                <c:pt idx="1133">
                  <c:v>3132.0</c:v>
                </c:pt>
                <c:pt idx="1134">
                  <c:v>3133.0</c:v>
                </c:pt>
                <c:pt idx="1135">
                  <c:v>3134.0</c:v>
                </c:pt>
                <c:pt idx="1136">
                  <c:v>3135.0</c:v>
                </c:pt>
                <c:pt idx="1137">
                  <c:v>3136.0</c:v>
                </c:pt>
                <c:pt idx="1138">
                  <c:v>3137.0</c:v>
                </c:pt>
                <c:pt idx="1139">
                  <c:v>3138.0</c:v>
                </c:pt>
                <c:pt idx="1140">
                  <c:v>3139.0</c:v>
                </c:pt>
                <c:pt idx="1141">
                  <c:v>3140.0</c:v>
                </c:pt>
                <c:pt idx="1142">
                  <c:v>3141.0</c:v>
                </c:pt>
                <c:pt idx="1143">
                  <c:v>3142.0</c:v>
                </c:pt>
                <c:pt idx="1144">
                  <c:v>3143.0</c:v>
                </c:pt>
                <c:pt idx="1145">
                  <c:v>3144.0</c:v>
                </c:pt>
                <c:pt idx="1146">
                  <c:v>3145.0</c:v>
                </c:pt>
                <c:pt idx="1147">
                  <c:v>3146.0</c:v>
                </c:pt>
                <c:pt idx="1148">
                  <c:v>3147.0</c:v>
                </c:pt>
                <c:pt idx="1149">
                  <c:v>3148.0</c:v>
                </c:pt>
                <c:pt idx="1150">
                  <c:v>3149.0</c:v>
                </c:pt>
                <c:pt idx="1151">
                  <c:v>3150.0</c:v>
                </c:pt>
                <c:pt idx="1152">
                  <c:v>3151.0</c:v>
                </c:pt>
                <c:pt idx="1153">
                  <c:v>3152.0</c:v>
                </c:pt>
                <c:pt idx="1154">
                  <c:v>3153.0</c:v>
                </c:pt>
                <c:pt idx="1155">
                  <c:v>3154.0</c:v>
                </c:pt>
                <c:pt idx="1156">
                  <c:v>3155.0</c:v>
                </c:pt>
                <c:pt idx="1157">
                  <c:v>3156.0</c:v>
                </c:pt>
                <c:pt idx="1158">
                  <c:v>3157.0</c:v>
                </c:pt>
                <c:pt idx="1159">
                  <c:v>3158.0</c:v>
                </c:pt>
                <c:pt idx="1160">
                  <c:v>3159.0</c:v>
                </c:pt>
                <c:pt idx="1161">
                  <c:v>3160.0</c:v>
                </c:pt>
                <c:pt idx="1162">
                  <c:v>3161.0</c:v>
                </c:pt>
                <c:pt idx="1163">
                  <c:v>3162.0</c:v>
                </c:pt>
                <c:pt idx="1164">
                  <c:v>3163.0</c:v>
                </c:pt>
                <c:pt idx="1165">
                  <c:v>3164.0</c:v>
                </c:pt>
                <c:pt idx="1166">
                  <c:v>3165.0</c:v>
                </c:pt>
                <c:pt idx="1167">
                  <c:v>3166.0</c:v>
                </c:pt>
                <c:pt idx="1168">
                  <c:v>3167.0</c:v>
                </c:pt>
                <c:pt idx="1169">
                  <c:v>3168.0</c:v>
                </c:pt>
                <c:pt idx="1170">
                  <c:v>3169.0</c:v>
                </c:pt>
                <c:pt idx="1171">
                  <c:v>3170.0</c:v>
                </c:pt>
                <c:pt idx="1172">
                  <c:v>3171.0</c:v>
                </c:pt>
                <c:pt idx="1173">
                  <c:v>3172.0</c:v>
                </c:pt>
                <c:pt idx="1174">
                  <c:v>3173.0</c:v>
                </c:pt>
                <c:pt idx="1175">
                  <c:v>3174.0</c:v>
                </c:pt>
                <c:pt idx="1176">
                  <c:v>3175.0</c:v>
                </c:pt>
                <c:pt idx="1177">
                  <c:v>3176.0</c:v>
                </c:pt>
                <c:pt idx="1178">
                  <c:v>3177.0</c:v>
                </c:pt>
                <c:pt idx="1179">
                  <c:v>3178.0</c:v>
                </c:pt>
                <c:pt idx="1180">
                  <c:v>3179.0</c:v>
                </c:pt>
                <c:pt idx="1181">
                  <c:v>3180.0</c:v>
                </c:pt>
                <c:pt idx="1182">
                  <c:v>3181.0</c:v>
                </c:pt>
                <c:pt idx="1183">
                  <c:v>3182.0</c:v>
                </c:pt>
                <c:pt idx="1184">
                  <c:v>3183.0</c:v>
                </c:pt>
                <c:pt idx="1185">
                  <c:v>3184.0</c:v>
                </c:pt>
                <c:pt idx="1186">
                  <c:v>3185.0</c:v>
                </c:pt>
                <c:pt idx="1187">
                  <c:v>3186.0</c:v>
                </c:pt>
                <c:pt idx="1188">
                  <c:v>3187.0</c:v>
                </c:pt>
                <c:pt idx="1189">
                  <c:v>3188.0</c:v>
                </c:pt>
                <c:pt idx="1190">
                  <c:v>3189.0</c:v>
                </c:pt>
                <c:pt idx="1191">
                  <c:v>3190.0</c:v>
                </c:pt>
                <c:pt idx="1192">
                  <c:v>3191.0</c:v>
                </c:pt>
                <c:pt idx="1193">
                  <c:v>3192.0</c:v>
                </c:pt>
                <c:pt idx="1194">
                  <c:v>3193.0</c:v>
                </c:pt>
                <c:pt idx="1195">
                  <c:v>3194.0</c:v>
                </c:pt>
                <c:pt idx="1196">
                  <c:v>3195.0</c:v>
                </c:pt>
                <c:pt idx="1197">
                  <c:v>3196.0</c:v>
                </c:pt>
                <c:pt idx="1198">
                  <c:v>3197.0</c:v>
                </c:pt>
                <c:pt idx="1199">
                  <c:v>3198.0</c:v>
                </c:pt>
                <c:pt idx="1200">
                  <c:v>3199.0</c:v>
                </c:pt>
                <c:pt idx="1201">
                  <c:v>3200.0</c:v>
                </c:pt>
                <c:pt idx="1202">
                  <c:v>3201.0</c:v>
                </c:pt>
                <c:pt idx="1203">
                  <c:v>3202.0</c:v>
                </c:pt>
                <c:pt idx="1204">
                  <c:v>3203.0</c:v>
                </c:pt>
                <c:pt idx="1205">
                  <c:v>3204.0</c:v>
                </c:pt>
                <c:pt idx="1206">
                  <c:v>3205.0</c:v>
                </c:pt>
                <c:pt idx="1207">
                  <c:v>3206.0</c:v>
                </c:pt>
                <c:pt idx="1208">
                  <c:v>3207.0</c:v>
                </c:pt>
                <c:pt idx="1209">
                  <c:v>3208.0</c:v>
                </c:pt>
                <c:pt idx="1210">
                  <c:v>3209.0</c:v>
                </c:pt>
                <c:pt idx="1211">
                  <c:v>3210.0</c:v>
                </c:pt>
                <c:pt idx="1212">
                  <c:v>3211.0</c:v>
                </c:pt>
                <c:pt idx="1213">
                  <c:v>3212.0</c:v>
                </c:pt>
                <c:pt idx="1214">
                  <c:v>3213.0</c:v>
                </c:pt>
                <c:pt idx="1215">
                  <c:v>3214.0</c:v>
                </c:pt>
                <c:pt idx="1216">
                  <c:v>3215.0</c:v>
                </c:pt>
                <c:pt idx="1217">
                  <c:v>3216.0</c:v>
                </c:pt>
                <c:pt idx="1218">
                  <c:v>3217.0</c:v>
                </c:pt>
                <c:pt idx="1219">
                  <c:v>3218.0</c:v>
                </c:pt>
                <c:pt idx="1220">
                  <c:v>3219.0</c:v>
                </c:pt>
                <c:pt idx="1221">
                  <c:v>3220.0</c:v>
                </c:pt>
                <c:pt idx="1222">
                  <c:v>3221.0</c:v>
                </c:pt>
                <c:pt idx="1223">
                  <c:v>3222.0</c:v>
                </c:pt>
                <c:pt idx="1224">
                  <c:v>3223.0</c:v>
                </c:pt>
                <c:pt idx="1225">
                  <c:v>3224.0</c:v>
                </c:pt>
                <c:pt idx="1226">
                  <c:v>3225.0</c:v>
                </c:pt>
                <c:pt idx="1227">
                  <c:v>3226.0</c:v>
                </c:pt>
                <c:pt idx="1228">
                  <c:v>3227.0</c:v>
                </c:pt>
                <c:pt idx="1229">
                  <c:v>3228.0</c:v>
                </c:pt>
                <c:pt idx="1230">
                  <c:v>3229.0</c:v>
                </c:pt>
                <c:pt idx="1231">
                  <c:v>3230.0</c:v>
                </c:pt>
                <c:pt idx="1232">
                  <c:v>3231.0</c:v>
                </c:pt>
                <c:pt idx="1233">
                  <c:v>3232.0</c:v>
                </c:pt>
                <c:pt idx="1234">
                  <c:v>3233.0</c:v>
                </c:pt>
                <c:pt idx="1235">
                  <c:v>3234.0</c:v>
                </c:pt>
                <c:pt idx="1236">
                  <c:v>3235.0</c:v>
                </c:pt>
                <c:pt idx="1237">
                  <c:v>3236.0</c:v>
                </c:pt>
                <c:pt idx="1238">
                  <c:v>3237.0</c:v>
                </c:pt>
                <c:pt idx="1239">
                  <c:v>3238.0</c:v>
                </c:pt>
                <c:pt idx="1240">
                  <c:v>3239.0</c:v>
                </c:pt>
                <c:pt idx="1241">
                  <c:v>3240.0</c:v>
                </c:pt>
                <c:pt idx="1242">
                  <c:v>3241.0</c:v>
                </c:pt>
                <c:pt idx="1243">
                  <c:v>3242.0</c:v>
                </c:pt>
                <c:pt idx="1244">
                  <c:v>3243.0</c:v>
                </c:pt>
                <c:pt idx="1245">
                  <c:v>3244.0</c:v>
                </c:pt>
                <c:pt idx="1246">
                  <c:v>3245.0</c:v>
                </c:pt>
                <c:pt idx="1247">
                  <c:v>3246.0</c:v>
                </c:pt>
                <c:pt idx="1248">
                  <c:v>3247.0</c:v>
                </c:pt>
                <c:pt idx="1249">
                  <c:v>3248.0</c:v>
                </c:pt>
                <c:pt idx="1250">
                  <c:v>3249.0</c:v>
                </c:pt>
                <c:pt idx="1251">
                  <c:v>3250.0</c:v>
                </c:pt>
                <c:pt idx="1252">
                  <c:v>3251.0</c:v>
                </c:pt>
                <c:pt idx="1253">
                  <c:v>3252.0</c:v>
                </c:pt>
                <c:pt idx="1254">
                  <c:v>3253.0</c:v>
                </c:pt>
                <c:pt idx="1255">
                  <c:v>3254.0</c:v>
                </c:pt>
                <c:pt idx="1256">
                  <c:v>3255.0</c:v>
                </c:pt>
                <c:pt idx="1257">
                  <c:v>3256.0</c:v>
                </c:pt>
                <c:pt idx="1258">
                  <c:v>3257.0</c:v>
                </c:pt>
                <c:pt idx="1259">
                  <c:v>3258.0</c:v>
                </c:pt>
                <c:pt idx="1260">
                  <c:v>3259.0</c:v>
                </c:pt>
                <c:pt idx="1261">
                  <c:v>3260.0</c:v>
                </c:pt>
                <c:pt idx="1262">
                  <c:v>3261.0</c:v>
                </c:pt>
                <c:pt idx="1263">
                  <c:v>3262.0</c:v>
                </c:pt>
                <c:pt idx="1264">
                  <c:v>3263.0</c:v>
                </c:pt>
                <c:pt idx="1265">
                  <c:v>3264.0</c:v>
                </c:pt>
                <c:pt idx="1266">
                  <c:v>3265.0</c:v>
                </c:pt>
                <c:pt idx="1267">
                  <c:v>3266.0</c:v>
                </c:pt>
                <c:pt idx="1268">
                  <c:v>3267.0</c:v>
                </c:pt>
                <c:pt idx="1269">
                  <c:v>3268.0</c:v>
                </c:pt>
                <c:pt idx="1270">
                  <c:v>3269.0</c:v>
                </c:pt>
                <c:pt idx="1271">
                  <c:v>3270.0</c:v>
                </c:pt>
                <c:pt idx="1272">
                  <c:v>3271.0</c:v>
                </c:pt>
                <c:pt idx="1273">
                  <c:v>3272.0</c:v>
                </c:pt>
                <c:pt idx="1274">
                  <c:v>3273.0</c:v>
                </c:pt>
                <c:pt idx="1275">
                  <c:v>3274.0</c:v>
                </c:pt>
                <c:pt idx="1276">
                  <c:v>3275.0</c:v>
                </c:pt>
                <c:pt idx="1277">
                  <c:v>3276.0</c:v>
                </c:pt>
                <c:pt idx="1278">
                  <c:v>3277.0</c:v>
                </c:pt>
                <c:pt idx="1279">
                  <c:v>3278.0</c:v>
                </c:pt>
                <c:pt idx="1280">
                  <c:v>3279.0</c:v>
                </c:pt>
                <c:pt idx="1281">
                  <c:v>3280.0</c:v>
                </c:pt>
                <c:pt idx="1282">
                  <c:v>3281.0</c:v>
                </c:pt>
                <c:pt idx="1283">
                  <c:v>3282.0</c:v>
                </c:pt>
                <c:pt idx="1284">
                  <c:v>3283.0</c:v>
                </c:pt>
                <c:pt idx="1285">
                  <c:v>3284.0</c:v>
                </c:pt>
                <c:pt idx="1286">
                  <c:v>3285.0</c:v>
                </c:pt>
                <c:pt idx="1287">
                  <c:v>3286.0</c:v>
                </c:pt>
                <c:pt idx="1288">
                  <c:v>3287.0</c:v>
                </c:pt>
                <c:pt idx="1289">
                  <c:v>3288.0</c:v>
                </c:pt>
                <c:pt idx="1290">
                  <c:v>3289.0</c:v>
                </c:pt>
                <c:pt idx="1291">
                  <c:v>3290.0</c:v>
                </c:pt>
                <c:pt idx="1292">
                  <c:v>3291.0</c:v>
                </c:pt>
                <c:pt idx="1293">
                  <c:v>3292.0</c:v>
                </c:pt>
                <c:pt idx="1294">
                  <c:v>3293.0</c:v>
                </c:pt>
                <c:pt idx="1295">
                  <c:v>3294.0</c:v>
                </c:pt>
                <c:pt idx="1296">
                  <c:v>3295.0</c:v>
                </c:pt>
                <c:pt idx="1297">
                  <c:v>3296.0</c:v>
                </c:pt>
                <c:pt idx="1298">
                  <c:v>3297.0</c:v>
                </c:pt>
                <c:pt idx="1299">
                  <c:v>3298.0</c:v>
                </c:pt>
                <c:pt idx="1300">
                  <c:v>3299.0</c:v>
                </c:pt>
                <c:pt idx="1301">
                  <c:v>3300.0</c:v>
                </c:pt>
                <c:pt idx="1302">
                  <c:v>3301.0</c:v>
                </c:pt>
                <c:pt idx="1303">
                  <c:v>3302.0</c:v>
                </c:pt>
                <c:pt idx="1304">
                  <c:v>3303.0</c:v>
                </c:pt>
                <c:pt idx="1305">
                  <c:v>3304.0</c:v>
                </c:pt>
                <c:pt idx="1306">
                  <c:v>3305.0</c:v>
                </c:pt>
                <c:pt idx="1307">
                  <c:v>3306.0</c:v>
                </c:pt>
                <c:pt idx="1308">
                  <c:v>3307.0</c:v>
                </c:pt>
                <c:pt idx="1309">
                  <c:v>3308.0</c:v>
                </c:pt>
                <c:pt idx="1310">
                  <c:v>3309.0</c:v>
                </c:pt>
                <c:pt idx="1311">
                  <c:v>3310.0</c:v>
                </c:pt>
                <c:pt idx="1312">
                  <c:v>3311.0</c:v>
                </c:pt>
                <c:pt idx="1313">
                  <c:v>3312.0</c:v>
                </c:pt>
                <c:pt idx="1314">
                  <c:v>3313.0</c:v>
                </c:pt>
                <c:pt idx="1315">
                  <c:v>3314.0</c:v>
                </c:pt>
                <c:pt idx="1316">
                  <c:v>3315.0</c:v>
                </c:pt>
                <c:pt idx="1317">
                  <c:v>3316.0</c:v>
                </c:pt>
                <c:pt idx="1318">
                  <c:v>3317.0</c:v>
                </c:pt>
                <c:pt idx="1319">
                  <c:v>3318.0</c:v>
                </c:pt>
                <c:pt idx="1320">
                  <c:v>3319.0</c:v>
                </c:pt>
                <c:pt idx="1321">
                  <c:v>3320.0</c:v>
                </c:pt>
                <c:pt idx="1322">
                  <c:v>3321.0</c:v>
                </c:pt>
                <c:pt idx="1323">
                  <c:v>3322.0</c:v>
                </c:pt>
                <c:pt idx="1324">
                  <c:v>3323.0</c:v>
                </c:pt>
                <c:pt idx="1325">
                  <c:v>3324.0</c:v>
                </c:pt>
                <c:pt idx="1326">
                  <c:v>3325.0</c:v>
                </c:pt>
                <c:pt idx="1327">
                  <c:v>3326.0</c:v>
                </c:pt>
                <c:pt idx="1328">
                  <c:v>3327.0</c:v>
                </c:pt>
                <c:pt idx="1329">
                  <c:v>3328.0</c:v>
                </c:pt>
                <c:pt idx="1330">
                  <c:v>3329.0</c:v>
                </c:pt>
                <c:pt idx="1331">
                  <c:v>3330.0</c:v>
                </c:pt>
                <c:pt idx="1332">
                  <c:v>3331.0</c:v>
                </c:pt>
                <c:pt idx="1333">
                  <c:v>3332.0</c:v>
                </c:pt>
                <c:pt idx="1334">
                  <c:v>3333.0</c:v>
                </c:pt>
                <c:pt idx="1335">
                  <c:v>3334.0</c:v>
                </c:pt>
                <c:pt idx="1336">
                  <c:v>3335.0</c:v>
                </c:pt>
                <c:pt idx="1337">
                  <c:v>3336.0</c:v>
                </c:pt>
                <c:pt idx="1338">
                  <c:v>3337.0</c:v>
                </c:pt>
                <c:pt idx="1339">
                  <c:v>3338.0</c:v>
                </c:pt>
                <c:pt idx="1340">
                  <c:v>3339.0</c:v>
                </c:pt>
                <c:pt idx="1341">
                  <c:v>3340.0</c:v>
                </c:pt>
                <c:pt idx="1342">
                  <c:v>3341.0</c:v>
                </c:pt>
                <c:pt idx="1343">
                  <c:v>3342.0</c:v>
                </c:pt>
                <c:pt idx="1344">
                  <c:v>3343.0</c:v>
                </c:pt>
                <c:pt idx="1345">
                  <c:v>3344.0</c:v>
                </c:pt>
                <c:pt idx="1346">
                  <c:v>3345.0</c:v>
                </c:pt>
                <c:pt idx="1347">
                  <c:v>3346.0</c:v>
                </c:pt>
                <c:pt idx="1348">
                  <c:v>3347.0</c:v>
                </c:pt>
                <c:pt idx="1349">
                  <c:v>3348.0</c:v>
                </c:pt>
                <c:pt idx="1350">
                  <c:v>3349.0</c:v>
                </c:pt>
                <c:pt idx="1351">
                  <c:v>3350.0</c:v>
                </c:pt>
                <c:pt idx="1352">
                  <c:v>3351.0</c:v>
                </c:pt>
                <c:pt idx="1353">
                  <c:v>3352.0</c:v>
                </c:pt>
                <c:pt idx="1354">
                  <c:v>3353.0</c:v>
                </c:pt>
                <c:pt idx="1355">
                  <c:v>3354.0</c:v>
                </c:pt>
                <c:pt idx="1356">
                  <c:v>3355.0</c:v>
                </c:pt>
                <c:pt idx="1357">
                  <c:v>3356.0</c:v>
                </c:pt>
                <c:pt idx="1358">
                  <c:v>3357.0</c:v>
                </c:pt>
                <c:pt idx="1359">
                  <c:v>3358.0</c:v>
                </c:pt>
                <c:pt idx="1360">
                  <c:v>3359.0</c:v>
                </c:pt>
                <c:pt idx="1361">
                  <c:v>3360.0</c:v>
                </c:pt>
                <c:pt idx="1362">
                  <c:v>3361.0</c:v>
                </c:pt>
                <c:pt idx="1363">
                  <c:v>3362.0</c:v>
                </c:pt>
                <c:pt idx="1364">
                  <c:v>3363.0</c:v>
                </c:pt>
                <c:pt idx="1365">
                  <c:v>3364.0</c:v>
                </c:pt>
                <c:pt idx="1366">
                  <c:v>3365.0</c:v>
                </c:pt>
                <c:pt idx="1367">
                  <c:v>3366.0</c:v>
                </c:pt>
                <c:pt idx="1368">
                  <c:v>3367.0</c:v>
                </c:pt>
                <c:pt idx="1369">
                  <c:v>3368.0</c:v>
                </c:pt>
                <c:pt idx="1370">
                  <c:v>3369.0</c:v>
                </c:pt>
                <c:pt idx="1371">
                  <c:v>3370.0</c:v>
                </c:pt>
                <c:pt idx="1372">
                  <c:v>3371.0</c:v>
                </c:pt>
                <c:pt idx="1373">
                  <c:v>3372.0</c:v>
                </c:pt>
                <c:pt idx="1374">
                  <c:v>3373.0</c:v>
                </c:pt>
                <c:pt idx="1375">
                  <c:v>3374.0</c:v>
                </c:pt>
                <c:pt idx="1376">
                  <c:v>3375.0</c:v>
                </c:pt>
                <c:pt idx="1377">
                  <c:v>3376.0</c:v>
                </c:pt>
                <c:pt idx="1378">
                  <c:v>3377.0</c:v>
                </c:pt>
                <c:pt idx="1379">
                  <c:v>3378.0</c:v>
                </c:pt>
                <c:pt idx="1380">
                  <c:v>3379.0</c:v>
                </c:pt>
                <c:pt idx="1381">
                  <c:v>3380.0</c:v>
                </c:pt>
                <c:pt idx="1382">
                  <c:v>3381.0</c:v>
                </c:pt>
                <c:pt idx="1383">
                  <c:v>3382.0</c:v>
                </c:pt>
                <c:pt idx="1384">
                  <c:v>3383.0</c:v>
                </c:pt>
                <c:pt idx="1385">
                  <c:v>3384.0</c:v>
                </c:pt>
                <c:pt idx="1386">
                  <c:v>3385.0</c:v>
                </c:pt>
                <c:pt idx="1387">
                  <c:v>3386.0</c:v>
                </c:pt>
                <c:pt idx="1388">
                  <c:v>3387.0</c:v>
                </c:pt>
                <c:pt idx="1389">
                  <c:v>3388.0</c:v>
                </c:pt>
                <c:pt idx="1390">
                  <c:v>3389.0</c:v>
                </c:pt>
                <c:pt idx="1391">
                  <c:v>3390.0</c:v>
                </c:pt>
                <c:pt idx="1392">
                  <c:v>3391.0</c:v>
                </c:pt>
                <c:pt idx="1393">
                  <c:v>3392.0</c:v>
                </c:pt>
                <c:pt idx="1394">
                  <c:v>3393.0</c:v>
                </c:pt>
                <c:pt idx="1395">
                  <c:v>3394.0</c:v>
                </c:pt>
                <c:pt idx="1396">
                  <c:v>3395.0</c:v>
                </c:pt>
                <c:pt idx="1397">
                  <c:v>3396.0</c:v>
                </c:pt>
                <c:pt idx="1398">
                  <c:v>3397.0</c:v>
                </c:pt>
                <c:pt idx="1399">
                  <c:v>3398.0</c:v>
                </c:pt>
                <c:pt idx="1400">
                  <c:v>3399.0</c:v>
                </c:pt>
                <c:pt idx="1401">
                  <c:v>3400.0</c:v>
                </c:pt>
                <c:pt idx="1402">
                  <c:v>3401.0</c:v>
                </c:pt>
                <c:pt idx="1403">
                  <c:v>3402.0</c:v>
                </c:pt>
                <c:pt idx="1404">
                  <c:v>3403.0</c:v>
                </c:pt>
                <c:pt idx="1405">
                  <c:v>3404.0</c:v>
                </c:pt>
                <c:pt idx="1406">
                  <c:v>3405.0</c:v>
                </c:pt>
                <c:pt idx="1407">
                  <c:v>3406.0</c:v>
                </c:pt>
                <c:pt idx="1408">
                  <c:v>3407.0</c:v>
                </c:pt>
                <c:pt idx="1409">
                  <c:v>3408.0</c:v>
                </c:pt>
                <c:pt idx="1410">
                  <c:v>3409.0</c:v>
                </c:pt>
                <c:pt idx="1411">
                  <c:v>3410.0</c:v>
                </c:pt>
                <c:pt idx="1412">
                  <c:v>3411.0</c:v>
                </c:pt>
                <c:pt idx="1413">
                  <c:v>3412.0</c:v>
                </c:pt>
                <c:pt idx="1414">
                  <c:v>3413.0</c:v>
                </c:pt>
                <c:pt idx="1415">
                  <c:v>3414.0</c:v>
                </c:pt>
                <c:pt idx="1416">
                  <c:v>3415.0</c:v>
                </c:pt>
                <c:pt idx="1417">
                  <c:v>3416.0</c:v>
                </c:pt>
                <c:pt idx="1418">
                  <c:v>3417.0</c:v>
                </c:pt>
                <c:pt idx="1419">
                  <c:v>3418.0</c:v>
                </c:pt>
                <c:pt idx="1420">
                  <c:v>3419.0</c:v>
                </c:pt>
                <c:pt idx="1421">
                  <c:v>3420.0</c:v>
                </c:pt>
                <c:pt idx="1422">
                  <c:v>3421.0</c:v>
                </c:pt>
                <c:pt idx="1423">
                  <c:v>3422.0</c:v>
                </c:pt>
                <c:pt idx="1424">
                  <c:v>3423.0</c:v>
                </c:pt>
                <c:pt idx="1425">
                  <c:v>3424.0</c:v>
                </c:pt>
                <c:pt idx="1426">
                  <c:v>3425.0</c:v>
                </c:pt>
                <c:pt idx="1427">
                  <c:v>3426.0</c:v>
                </c:pt>
                <c:pt idx="1428">
                  <c:v>3427.0</c:v>
                </c:pt>
                <c:pt idx="1429">
                  <c:v>3428.0</c:v>
                </c:pt>
                <c:pt idx="1430">
                  <c:v>3429.0</c:v>
                </c:pt>
                <c:pt idx="1431">
                  <c:v>3430.0</c:v>
                </c:pt>
                <c:pt idx="1432">
                  <c:v>3431.0</c:v>
                </c:pt>
                <c:pt idx="1433">
                  <c:v>3432.0</c:v>
                </c:pt>
                <c:pt idx="1434">
                  <c:v>3433.0</c:v>
                </c:pt>
                <c:pt idx="1435">
                  <c:v>3434.0</c:v>
                </c:pt>
                <c:pt idx="1436">
                  <c:v>3435.0</c:v>
                </c:pt>
                <c:pt idx="1437">
                  <c:v>3436.0</c:v>
                </c:pt>
                <c:pt idx="1438">
                  <c:v>3437.0</c:v>
                </c:pt>
                <c:pt idx="1439">
                  <c:v>3438.0</c:v>
                </c:pt>
                <c:pt idx="1440">
                  <c:v>3439.0</c:v>
                </c:pt>
                <c:pt idx="1441">
                  <c:v>3440.0</c:v>
                </c:pt>
                <c:pt idx="1442">
                  <c:v>3441.0</c:v>
                </c:pt>
                <c:pt idx="1443">
                  <c:v>3442.0</c:v>
                </c:pt>
                <c:pt idx="1444">
                  <c:v>3443.0</c:v>
                </c:pt>
                <c:pt idx="1445">
                  <c:v>3444.0</c:v>
                </c:pt>
                <c:pt idx="1446">
                  <c:v>3445.0</c:v>
                </c:pt>
                <c:pt idx="1447">
                  <c:v>3446.0</c:v>
                </c:pt>
                <c:pt idx="1448">
                  <c:v>3447.0</c:v>
                </c:pt>
                <c:pt idx="1449">
                  <c:v>3448.0</c:v>
                </c:pt>
                <c:pt idx="1450">
                  <c:v>3449.0</c:v>
                </c:pt>
                <c:pt idx="1451">
                  <c:v>3450.0</c:v>
                </c:pt>
                <c:pt idx="1452">
                  <c:v>3451.0</c:v>
                </c:pt>
                <c:pt idx="1453">
                  <c:v>3452.0</c:v>
                </c:pt>
                <c:pt idx="1454">
                  <c:v>3453.0</c:v>
                </c:pt>
                <c:pt idx="1455">
                  <c:v>3454.0</c:v>
                </c:pt>
                <c:pt idx="1456">
                  <c:v>3455.0</c:v>
                </c:pt>
                <c:pt idx="1457">
                  <c:v>3456.0</c:v>
                </c:pt>
                <c:pt idx="1458">
                  <c:v>3457.0</c:v>
                </c:pt>
                <c:pt idx="1459">
                  <c:v>3458.0</c:v>
                </c:pt>
                <c:pt idx="1460">
                  <c:v>3459.0</c:v>
                </c:pt>
                <c:pt idx="1461">
                  <c:v>3460.0</c:v>
                </c:pt>
                <c:pt idx="1462">
                  <c:v>3461.0</c:v>
                </c:pt>
                <c:pt idx="1463">
                  <c:v>3462.0</c:v>
                </c:pt>
                <c:pt idx="1464">
                  <c:v>3463.0</c:v>
                </c:pt>
                <c:pt idx="1465">
                  <c:v>3464.0</c:v>
                </c:pt>
                <c:pt idx="1466">
                  <c:v>3465.0</c:v>
                </c:pt>
                <c:pt idx="1467">
                  <c:v>3466.0</c:v>
                </c:pt>
                <c:pt idx="1468">
                  <c:v>3467.0</c:v>
                </c:pt>
                <c:pt idx="1469">
                  <c:v>3468.0</c:v>
                </c:pt>
                <c:pt idx="1470">
                  <c:v>3469.0</c:v>
                </c:pt>
                <c:pt idx="1471">
                  <c:v>3470.0</c:v>
                </c:pt>
                <c:pt idx="1472">
                  <c:v>3471.0</c:v>
                </c:pt>
                <c:pt idx="1473">
                  <c:v>3472.0</c:v>
                </c:pt>
                <c:pt idx="1474">
                  <c:v>3473.0</c:v>
                </c:pt>
                <c:pt idx="1475">
                  <c:v>3474.0</c:v>
                </c:pt>
                <c:pt idx="1476">
                  <c:v>3475.0</c:v>
                </c:pt>
                <c:pt idx="1477">
                  <c:v>3476.0</c:v>
                </c:pt>
                <c:pt idx="1478">
                  <c:v>3477.0</c:v>
                </c:pt>
                <c:pt idx="1479">
                  <c:v>3478.0</c:v>
                </c:pt>
                <c:pt idx="1480">
                  <c:v>3479.0</c:v>
                </c:pt>
                <c:pt idx="1481">
                  <c:v>3480.0</c:v>
                </c:pt>
                <c:pt idx="1482">
                  <c:v>3481.0</c:v>
                </c:pt>
                <c:pt idx="1483">
                  <c:v>3482.0</c:v>
                </c:pt>
                <c:pt idx="1484">
                  <c:v>3483.0</c:v>
                </c:pt>
                <c:pt idx="1485">
                  <c:v>3484.0</c:v>
                </c:pt>
                <c:pt idx="1486">
                  <c:v>3485.0</c:v>
                </c:pt>
                <c:pt idx="1487">
                  <c:v>3486.0</c:v>
                </c:pt>
                <c:pt idx="1488">
                  <c:v>3487.0</c:v>
                </c:pt>
                <c:pt idx="1489">
                  <c:v>3488.0</c:v>
                </c:pt>
                <c:pt idx="1490">
                  <c:v>3489.0</c:v>
                </c:pt>
                <c:pt idx="1491">
                  <c:v>3490.0</c:v>
                </c:pt>
                <c:pt idx="1492">
                  <c:v>3491.0</c:v>
                </c:pt>
                <c:pt idx="1493">
                  <c:v>3492.0</c:v>
                </c:pt>
                <c:pt idx="1494">
                  <c:v>3493.0</c:v>
                </c:pt>
                <c:pt idx="1495">
                  <c:v>3494.0</c:v>
                </c:pt>
                <c:pt idx="1496">
                  <c:v>3495.0</c:v>
                </c:pt>
                <c:pt idx="1497">
                  <c:v>3496.0</c:v>
                </c:pt>
                <c:pt idx="1498">
                  <c:v>3497.0</c:v>
                </c:pt>
                <c:pt idx="1499">
                  <c:v>3498.0</c:v>
                </c:pt>
                <c:pt idx="1500">
                  <c:v>3499.0</c:v>
                </c:pt>
                <c:pt idx="1501">
                  <c:v>3500.0</c:v>
                </c:pt>
                <c:pt idx="1502">
                  <c:v>3501.0</c:v>
                </c:pt>
                <c:pt idx="1503">
                  <c:v>3502.0</c:v>
                </c:pt>
                <c:pt idx="1504">
                  <c:v>3503.0</c:v>
                </c:pt>
                <c:pt idx="1505">
                  <c:v>3504.0</c:v>
                </c:pt>
                <c:pt idx="1506">
                  <c:v>3505.0</c:v>
                </c:pt>
                <c:pt idx="1507">
                  <c:v>3506.0</c:v>
                </c:pt>
                <c:pt idx="1508">
                  <c:v>3507.0</c:v>
                </c:pt>
                <c:pt idx="1509">
                  <c:v>3508.0</c:v>
                </c:pt>
                <c:pt idx="1510">
                  <c:v>3509.0</c:v>
                </c:pt>
                <c:pt idx="1511">
                  <c:v>3510.0</c:v>
                </c:pt>
                <c:pt idx="1512">
                  <c:v>3511.0</c:v>
                </c:pt>
                <c:pt idx="1513">
                  <c:v>3512.0</c:v>
                </c:pt>
                <c:pt idx="1514">
                  <c:v>3513.0</c:v>
                </c:pt>
                <c:pt idx="1515">
                  <c:v>3514.0</c:v>
                </c:pt>
                <c:pt idx="1516">
                  <c:v>3515.0</c:v>
                </c:pt>
                <c:pt idx="1517">
                  <c:v>3516.0</c:v>
                </c:pt>
                <c:pt idx="1518">
                  <c:v>3517.0</c:v>
                </c:pt>
                <c:pt idx="1519">
                  <c:v>3518.0</c:v>
                </c:pt>
                <c:pt idx="1520">
                  <c:v>3519.0</c:v>
                </c:pt>
                <c:pt idx="1521">
                  <c:v>3520.0</c:v>
                </c:pt>
                <c:pt idx="1522">
                  <c:v>3521.0</c:v>
                </c:pt>
                <c:pt idx="1523">
                  <c:v>3522.0</c:v>
                </c:pt>
                <c:pt idx="1524">
                  <c:v>3523.0</c:v>
                </c:pt>
                <c:pt idx="1525">
                  <c:v>3524.0</c:v>
                </c:pt>
                <c:pt idx="1526">
                  <c:v>3525.0</c:v>
                </c:pt>
                <c:pt idx="1527">
                  <c:v>3526.0</c:v>
                </c:pt>
                <c:pt idx="1528">
                  <c:v>3527.0</c:v>
                </c:pt>
                <c:pt idx="1529">
                  <c:v>3528.0</c:v>
                </c:pt>
                <c:pt idx="1530">
                  <c:v>3529.0</c:v>
                </c:pt>
                <c:pt idx="1531">
                  <c:v>3530.0</c:v>
                </c:pt>
                <c:pt idx="1532">
                  <c:v>3531.0</c:v>
                </c:pt>
                <c:pt idx="1533">
                  <c:v>3532.0</c:v>
                </c:pt>
                <c:pt idx="1534">
                  <c:v>3533.0</c:v>
                </c:pt>
                <c:pt idx="1535">
                  <c:v>3534.0</c:v>
                </c:pt>
                <c:pt idx="1536">
                  <c:v>3535.0</c:v>
                </c:pt>
                <c:pt idx="1537">
                  <c:v>3536.0</c:v>
                </c:pt>
                <c:pt idx="1538">
                  <c:v>3537.0</c:v>
                </c:pt>
                <c:pt idx="1539">
                  <c:v>3538.0</c:v>
                </c:pt>
                <c:pt idx="1540">
                  <c:v>3539.0</c:v>
                </c:pt>
                <c:pt idx="1541">
                  <c:v>3540.0</c:v>
                </c:pt>
                <c:pt idx="1542">
                  <c:v>3541.0</c:v>
                </c:pt>
                <c:pt idx="1543">
                  <c:v>3542.0</c:v>
                </c:pt>
                <c:pt idx="1544">
                  <c:v>3543.0</c:v>
                </c:pt>
                <c:pt idx="1545">
                  <c:v>3544.0</c:v>
                </c:pt>
                <c:pt idx="1546">
                  <c:v>3545.0</c:v>
                </c:pt>
                <c:pt idx="1547">
                  <c:v>3546.0</c:v>
                </c:pt>
                <c:pt idx="1548">
                  <c:v>3547.0</c:v>
                </c:pt>
                <c:pt idx="1549">
                  <c:v>3548.0</c:v>
                </c:pt>
                <c:pt idx="1550">
                  <c:v>3549.0</c:v>
                </c:pt>
                <c:pt idx="1551">
                  <c:v>3550.0</c:v>
                </c:pt>
                <c:pt idx="1552">
                  <c:v>3551.0</c:v>
                </c:pt>
                <c:pt idx="1553">
                  <c:v>3552.0</c:v>
                </c:pt>
                <c:pt idx="1554">
                  <c:v>3553.0</c:v>
                </c:pt>
                <c:pt idx="1555">
                  <c:v>3554.0</c:v>
                </c:pt>
                <c:pt idx="1556">
                  <c:v>3555.0</c:v>
                </c:pt>
                <c:pt idx="1557">
                  <c:v>3556.0</c:v>
                </c:pt>
                <c:pt idx="1558">
                  <c:v>3557.0</c:v>
                </c:pt>
                <c:pt idx="1559">
                  <c:v>3558.0</c:v>
                </c:pt>
                <c:pt idx="1560">
                  <c:v>3559.0</c:v>
                </c:pt>
                <c:pt idx="1561">
                  <c:v>3560.0</c:v>
                </c:pt>
                <c:pt idx="1562">
                  <c:v>3561.0</c:v>
                </c:pt>
                <c:pt idx="1563">
                  <c:v>3562.0</c:v>
                </c:pt>
                <c:pt idx="1564">
                  <c:v>3563.0</c:v>
                </c:pt>
                <c:pt idx="1565">
                  <c:v>3564.0</c:v>
                </c:pt>
                <c:pt idx="1566">
                  <c:v>3565.0</c:v>
                </c:pt>
                <c:pt idx="1567">
                  <c:v>3566.0</c:v>
                </c:pt>
                <c:pt idx="1568">
                  <c:v>3567.0</c:v>
                </c:pt>
                <c:pt idx="1569">
                  <c:v>3568.0</c:v>
                </c:pt>
                <c:pt idx="1570">
                  <c:v>3569.0</c:v>
                </c:pt>
                <c:pt idx="1571">
                  <c:v>3570.0</c:v>
                </c:pt>
                <c:pt idx="1572">
                  <c:v>3571.0</c:v>
                </c:pt>
                <c:pt idx="1573">
                  <c:v>3572.0</c:v>
                </c:pt>
                <c:pt idx="1574">
                  <c:v>3573.0</c:v>
                </c:pt>
                <c:pt idx="1575">
                  <c:v>3574.0</c:v>
                </c:pt>
                <c:pt idx="1576">
                  <c:v>3575.0</c:v>
                </c:pt>
                <c:pt idx="1577">
                  <c:v>3576.0</c:v>
                </c:pt>
                <c:pt idx="1578">
                  <c:v>3577.0</c:v>
                </c:pt>
                <c:pt idx="1579">
                  <c:v>3578.0</c:v>
                </c:pt>
                <c:pt idx="1580">
                  <c:v>3579.0</c:v>
                </c:pt>
                <c:pt idx="1581">
                  <c:v>3580.0</c:v>
                </c:pt>
                <c:pt idx="1582">
                  <c:v>3581.0</c:v>
                </c:pt>
                <c:pt idx="1583">
                  <c:v>3582.0</c:v>
                </c:pt>
                <c:pt idx="1584">
                  <c:v>3583.0</c:v>
                </c:pt>
                <c:pt idx="1585">
                  <c:v>3584.0</c:v>
                </c:pt>
                <c:pt idx="1586">
                  <c:v>3585.0</c:v>
                </c:pt>
                <c:pt idx="1587">
                  <c:v>3586.0</c:v>
                </c:pt>
                <c:pt idx="1588">
                  <c:v>3587.0</c:v>
                </c:pt>
                <c:pt idx="1589">
                  <c:v>3588.0</c:v>
                </c:pt>
                <c:pt idx="1590">
                  <c:v>3589.0</c:v>
                </c:pt>
                <c:pt idx="1591">
                  <c:v>3590.0</c:v>
                </c:pt>
                <c:pt idx="1592">
                  <c:v>3591.0</c:v>
                </c:pt>
                <c:pt idx="1593">
                  <c:v>3592.0</c:v>
                </c:pt>
                <c:pt idx="1594">
                  <c:v>3593.0</c:v>
                </c:pt>
                <c:pt idx="1595">
                  <c:v>3594.0</c:v>
                </c:pt>
                <c:pt idx="1596">
                  <c:v>3595.0</c:v>
                </c:pt>
                <c:pt idx="1597">
                  <c:v>3596.0</c:v>
                </c:pt>
                <c:pt idx="1598">
                  <c:v>3597.0</c:v>
                </c:pt>
                <c:pt idx="1599">
                  <c:v>3598.0</c:v>
                </c:pt>
                <c:pt idx="1600">
                  <c:v>3599.0</c:v>
                </c:pt>
                <c:pt idx="1601">
                  <c:v>3600.0</c:v>
                </c:pt>
                <c:pt idx="1602">
                  <c:v>3601.0</c:v>
                </c:pt>
                <c:pt idx="1603">
                  <c:v>3602.0</c:v>
                </c:pt>
                <c:pt idx="1604">
                  <c:v>3603.0</c:v>
                </c:pt>
                <c:pt idx="1605">
                  <c:v>3604.0</c:v>
                </c:pt>
                <c:pt idx="1606">
                  <c:v>3605.0</c:v>
                </c:pt>
                <c:pt idx="1607">
                  <c:v>3606.0</c:v>
                </c:pt>
                <c:pt idx="1608">
                  <c:v>3607.0</c:v>
                </c:pt>
                <c:pt idx="1609">
                  <c:v>3608.0</c:v>
                </c:pt>
                <c:pt idx="1610">
                  <c:v>3609.0</c:v>
                </c:pt>
                <c:pt idx="1611">
                  <c:v>3610.0</c:v>
                </c:pt>
                <c:pt idx="1612">
                  <c:v>3611.0</c:v>
                </c:pt>
                <c:pt idx="1613">
                  <c:v>3612.0</c:v>
                </c:pt>
                <c:pt idx="1614">
                  <c:v>3613.0</c:v>
                </c:pt>
                <c:pt idx="1615">
                  <c:v>3614.0</c:v>
                </c:pt>
                <c:pt idx="1616">
                  <c:v>3615.0</c:v>
                </c:pt>
                <c:pt idx="1617">
                  <c:v>3616.0</c:v>
                </c:pt>
                <c:pt idx="1618">
                  <c:v>3617.0</c:v>
                </c:pt>
                <c:pt idx="1619">
                  <c:v>3618.0</c:v>
                </c:pt>
                <c:pt idx="1620">
                  <c:v>3619.0</c:v>
                </c:pt>
                <c:pt idx="1621">
                  <c:v>3620.0</c:v>
                </c:pt>
                <c:pt idx="1622">
                  <c:v>3621.0</c:v>
                </c:pt>
                <c:pt idx="1623">
                  <c:v>3622.0</c:v>
                </c:pt>
                <c:pt idx="1624">
                  <c:v>3623.0</c:v>
                </c:pt>
                <c:pt idx="1625">
                  <c:v>3624.0</c:v>
                </c:pt>
                <c:pt idx="1626">
                  <c:v>3625.0</c:v>
                </c:pt>
                <c:pt idx="1627">
                  <c:v>3626.0</c:v>
                </c:pt>
                <c:pt idx="1628">
                  <c:v>3627.0</c:v>
                </c:pt>
                <c:pt idx="1629">
                  <c:v>3628.0</c:v>
                </c:pt>
                <c:pt idx="1630">
                  <c:v>3629.0</c:v>
                </c:pt>
                <c:pt idx="1631">
                  <c:v>3630.0</c:v>
                </c:pt>
                <c:pt idx="1632">
                  <c:v>3631.0</c:v>
                </c:pt>
                <c:pt idx="1633">
                  <c:v>3632.0</c:v>
                </c:pt>
                <c:pt idx="1634">
                  <c:v>3633.0</c:v>
                </c:pt>
                <c:pt idx="1635">
                  <c:v>3634.0</c:v>
                </c:pt>
                <c:pt idx="1636">
                  <c:v>3635.0</c:v>
                </c:pt>
                <c:pt idx="1637">
                  <c:v>3636.0</c:v>
                </c:pt>
                <c:pt idx="1638">
                  <c:v>3637.0</c:v>
                </c:pt>
                <c:pt idx="1639">
                  <c:v>3638.0</c:v>
                </c:pt>
                <c:pt idx="1640">
                  <c:v>3639.0</c:v>
                </c:pt>
                <c:pt idx="1641">
                  <c:v>3640.0</c:v>
                </c:pt>
                <c:pt idx="1642">
                  <c:v>3641.0</c:v>
                </c:pt>
                <c:pt idx="1643">
                  <c:v>3642.0</c:v>
                </c:pt>
                <c:pt idx="1644">
                  <c:v>3643.0</c:v>
                </c:pt>
                <c:pt idx="1645">
                  <c:v>3644.0</c:v>
                </c:pt>
                <c:pt idx="1646">
                  <c:v>3645.0</c:v>
                </c:pt>
                <c:pt idx="1647">
                  <c:v>3646.0</c:v>
                </c:pt>
                <c:pt idx="1648">
                  <c:v>3647.0</c:v>
                </c:pt>
                <c:pt idx="1649">
                  <c:v>3648.0</c:v>
                </c:pt>
                <c:pt idx="1650">
                  <c:v>3649.0</c:v>
                </c:pt>
                <c:pt idx="1651">
                  <c:v>3650.0</c:v>
                </c:pt>
                <c:pt idx="1652">
                  <c:v>3651.0</c:v>
                </c:pt>
                <c:pt idx="1653">
                  <c:v>3652.0</c:v>
                </c:pt>
                <c:pt idx="1654">
                  <c:v>3653.0</c:v>
                </c:pt>
                <c:pt idx="1655">
                  <c:v>3654.0</c:v>
                </c:pt>
                <c:pt idx="1656">
                  <c:v>3655.0</c:v>
                </c:pt>
                <c:pt idx="1657">
                  <c:v>3656.0</c:v>
                </c:pt>
                <c:pt idx="1658">
                  <c:v>3657.0</c:v>
                </c:pt>
                <c:pt idx="1659">
                  <c:v>3658.0</c:v>
                </c:pt>
                <c:pt idx="1660">
                  <c:v>3659.0</c:v>
                </c:pt>
                <c:pt idx="1661">
                  <c:v>3660.0</c:v>
                </c:pt>
                <c:pt idx="1662">
                  <c:v>3661.0</c:v>
                </c:pt>
                <c:pt idx="1663">
                  <c:v>3662.0</c:v>
                </c:pt>
                <c:pt idx="1664">
                  <c:v>3663.0</c:v>
                </c:pt>
                <c:pt idx="1665">
                  <c:v>3664.0</c:v>
                </c:pt>
                <c:pt idx="1666">
                  <c:v>3665.0</c:v>
                </c:pt>
                <c:pt idx="1667">
                  <c:v>3666.0</c:v>
                </c:pt>
                <c:pt idx="1668">
                  <c:v>3667.0</c:v>
                </c:pt>
                <c:pt idx="1669">
                  <c:v>3668.0</c:v>
                </c:pt>
                <c:pt idx="1670">
                  <c:v>3669.0</c:v>
                </c:pt>
                <c:pt idx="1671">
                  <c:v>3670.0</c:v>
                </c:pt>
                <c:pt idx="1672">
                  <c:v>3671.0</c:v>
                </c:pt>
                <c:pt idx="1673">
                  <c:v>3672.0</c:v>
                </c:pt>
                <c:pt idx="1674">
                  <c:v>3673.0</c:v>
                </c:pt>
                <c:pt idx="1675">
                  <c:v>3674.0</c:v>
                </c:pt>
                <c:pt idx="1676">
                  <c:v>3675.0</c:v>
                </c:pt>
                <c:pt idx="1677">
                  <c:v>3676.0</c:v>
                </c:pt>
                <c:pt idx="1678">
                  <c:v>3677.0</c:v>
                </c:pt>
                <c:pt idx="1679">
                  <c:v>3678.0</c:v>
                </c:pt>
                <c:pt idx="1680">
                  <c:v>3679.0</c:v>
                </c:pt>
                <c:pt idx="1681">
                  <c:v>3680.0</c:v>
                </c:pt>
                <c:pt idx="1682">
                  <c:v>3681.0</c:v>
                </c:pt>
                <c:pt idx="1683">
                  <c:v>3682.0</c:v>
                </c:pt>
                <c:pt idx="1684">
                  <c:v>3683.0</c:v>
                </c:pt>
                <c:pt idx="1685">
                  <c:v>3684.0</c:v>
                </c:pt>
                <c:pt idx="1686">
                  <c:v>3685.0</c:v>
                </c:pt>
                <c:pt idx="1687">
                  <c:v>3686.0</c:v>
                </c:pt>
                <c:pt idx="1688">
                  <c:v>3687.0</c:v>
                </c:pt>
                <c:pt idx="1689">
                  <c:v>3688.0</c:v>
                </c:pt>
                <c:pt idx="1690">
                  <c:v>3689.0</c:v>
                </c:pt>
                <c:pt idx="1691">
                  <c:v>3690.0</c:v>
                </c:pt>
                <c:pt idx="1692">
                  <c:v>3691.0</c:v>
                </c:pt>
                <c:pt idx="1693">
                  <c:v>3692.0</c:v>
                </c:pt>
                <c:pt idx="1694">
                  <c:v>3693.0</c:v>
                </c:pt>
                <c:pt idx="1695">
                  <c:v>3694.0</c:v>
                </c:pt>
                <c:pt idx="1696">
                  <c:v>3695.0</c:v>
                </c:pt>
                <c:pt idx="1697">
                  <c:v>3696.0</c:v>
                </c:pt>
                <c:pt idx="1698">
                  <c:v>3697.0</c:v>
                </c:pt>
                <c:pt idx="1699">
                  <c:v>3698.0</c:v>
                </c:pt>
                <c:pt idx="1700">
                  <c:v>3699.0</c:v>
                </c:pt>
                <c:pt idx="1701">
                  <c:v>3700.0</c:v>
                </c:pt>
                <c:pt idx="1702">
                  <c:v>3701.0</c:v>
                </c:pt>
                <c:pt idx="1703">
                  <c:v>3702.0</c:v>
                </c:pt>
                <c:pt idx="1704">
                  <c:v>3703.0</c:v>
                </c:pt>
                <c:pt idx="1705">
                  <c:v>3704.0</c:v>
                </c:pt>
                <c:pt idx="1706">
                  <c:v>3705.0</c:v>
                </c:pt>
                <c:pt idx="1707">
                  <c:v>3706.0</c:v>
                </c:pt>
                <c:pt idx="1708">
                  <c:v>3707.0</c:v>
                </c:pt>
                <c:pt idx="1709">
                  <c:v>3708.0</c:v>
                </c:pt>
                <c:pt idx="1710">
                  <c:v>3709.0</c:v>
                </c:pt>
                <c:pt idx="1711">
                  <c:v>3710.0</c:v>
                </c:pt>
                <c:pt idx="1712">
                  <c:v>3711.0</c:v>
                </c:pt>
                <c:pt idx="1713">
                  <c:v>3712.0</c:v>
                </c:pt>
                <c:pt idx="1714">
                  <c:v>3713.0</c:v>
                </c:pt>
                <c:pt idx="1715">
                  <c:v>3714.0</c:v>
                </c:pt>
                <c:pt idx="1716">
                  <c:v>3715.0</c:v>
                </c:pt>
                <c:pt idx="1717">
                  <c:v>3716.0</c:v>
                </c:pt>
                <c:pt idx="1718">
                  <c:v>3717.0</c:v>
                </c:pt>
                <c:pt idx="1719">
                  <c:v>3718.0</c:v>
                </c:pt>
                <c:pt idx="1720">
                  <c:v>3719.0</c:v>
                </c:pt>
                <c:pt idx="1721">
                  <c:v>3720.0</c:v>
                </c:pt>
                <c:pt idx="1722">
                  <c:v>3721.0</c:v>
                </c:pt>
                <c:pt idx="1723">
                  <c:v>3722.0</c:v>
                </c:pt>
                <c:pt idx="1724">
                  <c:v>3723.0</c:v>
                </c:pt>
                <c:pt idx="1725">
                  <c:v>3724.0</c:v>
                </c:pt>
                <c:pt idx="1726">
                  <c:v>3725.0</c:v>
                </c:pt>
                <c:pt idx="1727">
                  <c:v>3726.0</c:v>
                </c:pt>
                <c:pt idx="1728">
                  <c:v>3727.0</c:v>
                </c:pt>
                <c:pt idx="1729">
                  <c:v>3728.0</c:v>
                </c:pt>
                <c:pt idx="1730">
                  <c:v>3729.0</c:v>
                </c:pt>
                <c:pt idx="1731">
                  <c:v>3730.0</c:v>
                </c:pt>
                <c:pt idx="1732">
                  <c:v>3731.0</c:v>
                </c:pt>
                <c:pt idx="1733">
                  <c:v>3732.0</c:v>
                </c:pt>
                <c:pt idx="1734">
                  <c:v>3733.0</c:v>
                </c:pt>
                <c:pt idx="1735">
                  <c:v>3734.0</c:v>
                </c:pt>
                <c:pt idx="1736">
                  <c:v>3735.0</c:v>
                </c:pt>
                <c:pt idx="1737">
                  <c:v>3736.0</c:v>
                </c:pt>
                <c:pt idx="1738">
                  <c:v>3737.0</c:v>
                </c:pt>
                <c:pt idx="1739">
                  <c:v>3738.0</c:v>
                </c:pt>
                <c:pt idx="1740">
                  <c:v>3739.0</c:v>
                </c:pt>
                <c:pt idx="1741">
                  <c:v>3740.0</c:v>
                </c:pt>
                <c:pt idx="1742">
                  <c:v>3741.0</c:v>
                </c:pt>
                <c:pt idx="1743">
                  <c:v>3742.0</c:v>
                </c:pt>
                <c:pt idx="1744">
                  <c:v>3743.0</c:v>
                </c:pt>
                <c:pt idx="1745">
                  <c:v>3744.0</c:v>
                </c:pt>
                <c:pt idx="1746">
                  <c:v>3745.0</c:v>
                </c:pt>
                <c:pt idx="1747">
                  <c:v>3746.0</c:v>
                </c:pt>
                <c:pt idx="1748">
                  <c:v>3747.0</c:v>
                </c:pt>
                <c:pt idx="1749">
                  <c:v>3748.0</c:v>
                </c:pt>
                <c:pt idx="1750">
                  <c:v>3749.0</c:v>
                </c:pt>
                <c:pt idx="1751">
                  <c:v>3750.0</c:v>
                </c:pt>
                <c:pt idx="1752">
                  <c:v>3751.0</c:v>
                </c:pt>
                <c:pt idx="1753">
                  <c:v>3752.0</c:v>
                </c:pt>
                <c:pt idx="1754">
                  <c:v>3753.0</c:v>
                </c:pt>
                <c:pt idx="1755">
                  <c:v>3754.0</c:v>
                </c:pt>
                <c:pt idx="1756">
                  <c:v>3755.0</c:v>
                </c:pt>
                <c:pt idx="1757">
                  <c:v>3756.0</c:v>
                </c:pt>
                <c:pt idx="1758">
                  <c:v>3757.0</c:v>
                </c:pt>
                <c:pt idx="1759">
                  <c:v>3758.0</c:v>
                </c:pt>
                <c:pt idx="1760">
                  <c:v>3759.0</c:v>
                </c:pt>
                <c:pt idx="1761">
                  <c:v>3760.0</c:v>
                </c:pt>
                <c:pt idx="1762">
                  <c:v>3761.0</c:v>
                </c:pt>
                <c:pt idx="1763">
                  <c:v>3762.0</c:v>
                </c:pt>
                <c:pt idx="1764">
                  <c:v>3763.0</c:v>
                </c:pt>
                <c:pt idx="1765">
                  <c:v>3764.0</c:v>
                </c:pt>
                <c:pt idx="1766">
                  <c:v>3765.0</c:v>
                </c:pt>
                <c:pt idx="1767">
                  <c:v>3766.0</c:v>
                </c:pt>
                <c:pt idx="1768">
                  <c:v>3767.0</c:v>
                </c:pt>
                <c:pt idx="1769">
                  <c:v>3768.0</c:v>
                </c:pt>
                <c:pt idx="1770">
                  <c:v>3769.0</c:v>
                </c:pt>
                <c:pt idx="1771">
                  <c:v>3770.0</c:v>
                </c:pt>
                <c:pt idx="1772">
                  <c:v>3771.0</c:v>
                </c:pt>
                <c:pt idx="1773">
                  <c:v>3772.0</c:v>
                </c:pt>
                <c:pt idx="1774">
                  <c:v>3773.0</c:v>
                </c:pt>
                <c:pt idx="1775">
                  <c:v>3774.0</c:v>
                </c:pt>
                <c:pt idx="1776">
                  <c:v>3775.0</c:v>
                </c:pt>
                <c:pt idx="1777">
                  <c:v>3776.0</c:v>
                </c:pt>
                <c:pt idx="1778">
                  <c:v>3777.0</c:v>
                </c:pt>
                <c:pt idx="1779">
                  <c:v>3778.0</c:v>
                </c:pt>
                <c:pt idx="1780">
                  <c:v>3779.0</c:v>
                </c:pt>
                <c:pt idx="1781">
                  <c:v>3780.0</c:v>
                </c:pt>
                <c:pt idx="1782">
                  <c:v>3781.0</c:v>
                </c:pt>
                <c:pt idx="1783">
                  <c:v>3782.0</c:v>
                </c:pt>
                <c:pt idx="1784">
                  <c:v>3783.0</c:v>
                </c:pt>
                <c:pt idx="1785">
                  <c:v>3784.0</c:v>
                </c:pt>
                <c:pt idx="1786">
                  <c:v>3785.0</c:v>
                </c:pt>
                <c:pt idx="1787">
                  <c:v>3786.0</c:v>
                </c:pt>
                <c:pt idx="1788">
                  <c:v>3787.0</c:v>
                </c:pt>
                <c:pt idx="1789">
                  <c:v>3788.0</c:v>
                </c:pt>
                <c:pt idx="1790">
                  <c:v>3789.0</c:v>
                </c:pt>
                <c:pt idx="1791">
                  <c:v>3790.0</c:v>
                </c:pt>
                <c:pt idx="1792">
                  <c:v>3791.0</c:v>
                </c:pt>
                <c:pt idx="1793">
                  <c:v>3792.0</c:v>
                </c:pt>
                <c:pt idx="1794">
                  <c:v>3793.0</c:v>
                </c:pt>
                <c:pt idx="1795">
                  <c:v>3794.0</c:v>
                </c:pt>
                <c:pt idx="1796">
                  <c:v>3795.0</c:v>
                </c:pt>
                <c:pt idx="1797">
                  <c:v>3796.0</c:v>
                </c:pt>
                <c:pt idx="1798">
                  <c:v>3797.0</c:v>
                </c:pt>
                <c:pt idx="1799">
                  <c:v>3798.0</c:v>
                </c:pt>
                <c:pt idx="1800">
                  <c:v>3799.0</c:v>
                </c:pt>
                <c:pt idx="1801">
                  <c:v>3800.0</c:v>
                </c:pt>
                <c:pt idx="1802">
                  <c:v>3801.0</c:v>
                </c:pt>
                <c:pt idx="1803">
                  <c:v>3802.0</c:v>
                </c:pt>
                <c:pt idx="1804">
                  <c:v>3803.0</c:v>
                </c:pt>
                <c:pt idx="1805">
                  <c:v>3804.0</c:v>
                </c:pt>
                <c:pt idx="1806">
                  <c:v>3805.0</c:v>
                </c:pt>
                <c:pt idx="1807">
                  <c:v>3806.0</c:v>
                </c:pt>
                <c:pt idx="1808">
                  <c:v>3807.0</c:v>
                </c:pt>
                <c:pt idx="1809">
                  <c:v>3808.0</c:v>
                </c:pt>
                <c:pt idx="1810">
                  <c:v>3809.0</c:v>
                </c:pt>
                <c:pt idx="1811">
                  <c:v>3810.0</c:v>
                </c:pt>
                <c:pt idx="1812">
                  <c:v>3811.0</c:v>
                </c:pt>
                <c:pt idx="1813">
                  <c:v>3812.0</c:v>
                </c:pt>
                <c:pt idx="1814">
                  <c:v>3813.0</c:v>
                </c:pt>
                <c:pt idx="1815">
                  <c:v>3814.0</c:v>
                </c:pt>
                <c:pt idx="1816">
                  <c:v>3815.0</c:v>
                </c:pt>
                <c:pt idx="1817">
                  <c:v>3816.0</c:v>
                </c:pt>
                <c:pt idx="1818">
                  <c:v>3817.0</c:v>
                </c:pt>
                <c:pt idx="1819">
                  <c:v>3818.0</c:v>
                </c:pt>
                <c:pt idx="1820">
                  <c:v>3819.0</c:v>
                </c:pt>
                <c:pt idx="1821">
                  <c:v>3820.0</c:v>
                </c:pt>
                <c:pt idx="1822">
                  <c:v>3821.0</c:v>
                </c:pt>
                <c:pt idx="1823">
                  <c:v>3822.0</c:v>
                </c:pt>
                <c:pt idx="1824">
                  <c:v>3823.0</c:v>
                </c:pt>
                <c:pt idx="1825">
                  <c:v>3824.0</c:v>
                </c:pt>
                <c:pt idx="1826">
                  <c:v>3825.0</c:v>
                </c:pt>
                <c:pt idx="1827">
                  <c:v>3826.0</c:v>
                </c:pt>
                <c:pt idx="1828">
                  <c:v>3827.0</c:v>
                </c:pt>
                <c:pt idx="1829">
                  <c:v>3828.0</c:v>
                </c:pt>
                <c:pt idx="1830">
                  <c:v>3829.0</c:v>
                </c:pt>
                <c:pt idx="1831">
                  <c:v>3830.0</c:v>
                </c:pt>
                <c:pt idx="1832">
                  <c:v>3831.0</c:v>
                </c:pt>
                <c:pt idx="1833">
                  <c:v>3832.0</c:v>
                </c:pt>
                <c:pt idx="1834">
                  <c:v>3833.0</c:v>
                </c:pt>
                <c:pt idx="1835">
                  <c:v>3834.0</c:v>
                </c:pt>
                <c:pt idx="1836">
                  <c:v>3835.0</c:v>
                </c:pt>
                <c:pt idx="1837">
                  <c:v>3836.0</c:v>
                </c:pt>
                <c:pt idx="1838">
                  <c:v>3837.0</c:v>
                </c:pt>
                <c:pt idx="1839">
                  <c:v>3838.0</c:v>
                </c:pt>
                <c:pt idx="1840">
                  <c:v>3839.0</c:v>
                </c:pt>
                <c:pt idx="1841">
                  <c:v>3840.0</c:v>
                </c:pt>
                <c:pt idx="1842">
                  <c:v>3841.0</c:v>
                </c:pt>
                <c:pt idx="1843">
                  <c:v>3842.0</c:v>
                </c:pt>
                <c:pt idx="1844">
                  <c:v>3843.0</c:v>
                </c:pt>
                <c:pt idx="1845">
                  <c:v>3844.0</c:v>
                </c:pt>
                <c:pt idx="1846">
                  <c:v>3845.0</c:v>
                </c:pt>
                <c:pt idx="1847">
                  <c:v>3846.0</c:v>
                </c:pt>
                <c:pt idx="1848">
                  <c:v>3847.0</c:v>
                </c:pt>
                <c:pt idx="1849">
                  <c:v>3848.0</c:v>
                </c:pt>
                <c:pt idx="1850">
                  <c:v>3849.0</c:v>
                </c:pt>
                <c:pt idx="1851">
                  <c:v>3850.0</c:v>
                </c:pt>
                <c:pt idx="1852">
                  <c:v>3851.0</c:v>
                </c:pt>
                <c:pt idx="1853">
                  <c:v>3852.0</c:v>
                </c:pt>
                <c:pt idx="1854">
                  <c:v>3853.0</c:v>
                </c:pt>
                <c:pt idx="1855">
                  <c:v>3854.0</c:v>
                </c:pt>
                <c:pt idx="1856">
                  <c:v>3855.0</c:v>
                </c:pt>
                <c:pt idx="1857">
                  <c:v>3856.0</c:v>
                </c:pt>
                <c:pt idx="1858">
                  <c:v>3857.0</c:v>
                </c:pt>
                <c:pt idx="1859">
                  <c:v>3858.0</c:v>
                </c:pt>
                <c:pt idx="1860">
                  <c:v>3859.0</c:v>
                </c:pt>
                <c:pt idx="1861">
                  <c:v>3860.0</c:v>
                </c:pt>
                <c:pt idx="1862">
                  <c:v>3861.0</c:v>
                </c:pt>
                <c:pt idx="1863">
                  <c:v>3862.0</c:v>
                </c:pt>
                <c:pt idx="1864">
                  <c:v>3863.0</c:v>
                </c:pt>
                <c:pt idx="1865">
                  <c:v>3864.0</c:v>
                </c:pt>
                <c:pt idx="1866">
                  <c:v>3865.0</c:v>
                </c:pt>
                <c:pt idx="1867">
                  <c:v>3866.0</c:v>
                </c:pt>
                <c:pt idx="1868">
                  <c:v>3867.0</c:v>
                </c:pt>
                <c:pt idx="1869">
                  <c:v>3868.0</c:v>
                </c:pt>
                <c:pt idx="1870">
                  <c:v>3869.0</c:v>
                </c:pt>
                <c:pt idx="1871">
                  <c:v>3870.0</c:v>
                </c:pt>
                <c:pt idx="1872">
                  <c:v>3871.0</c:v>
                </c:pt>
                <c:pt idx="1873">
                  <c:v>3872.0</c:v>
                </c:pt>
                <c:pt idx="1874">
                  <c:v>3873.0</c:v>
                </c:pt>
                <c:pt idx="1875">
                  <c:v>3874.0</c:v>
                </c:pt>
                <c:pt idx="1876">
                  <c:v>3875.0</c:v>
                </c:pt>
                <c:pt idx="1877">
                  <c:v>3876.0</c:v>
                </c:pt>
                <c:pt idx="1878">
                  <c:v>3877.0</c:v>
                </c:pt>
                <c:pt idx="1879">
                  <c:v>3878.0</c:v>
                </c:pt>
                <c:pt idx="1880">
                  <c:v>3879.0</c:v>
                </c:pt>
                <c:pt idx="1881">
                  <c:v>3880.0</c:v>
                </c:pt>
                <c:pt idx="1882">
                  <c:v>3881.0</c:v>
                </c:pt>
                <c:pt idx="1883">
                  <c:v>3882.0</c:v>
                </c:pt>
                <c:pt idx="1884">
                  <c:v>3883.0</c:v>
                </c:pt>
                <c:pt idx="1885">
                  <c:v>3884.0</c:v>
                </c:pt>
                <c:pt idx="1886">
                  <c:v>3885.0</c:v>
                </c:pt>
                <c:pt idx="1887">
                  <c:v>3886.0</c:v>
                </c:pt>
                <c:pt idx="1888">
                  <c:v>3887.0</c:v>
                </c:pt>
                <c:pt idx="1889">
                  <c:v>3888.0</c:v>
                </c:pt>
                <c:pt idx="1890">
                  <c:v>3889.0</c:v>
                </c:pt>
                <c:pt idx="1891">
                  <c:v>3890.0</c:v>
                </c:pt>
                <c:pt idx="1892">
                  <c:v>3891.0</c:v>
                </c:pt>
                <c:pt idx="1893">
                  <c:v>3892.0</c:v>
                </c:pt>
                <c:pt idx="1894">
                  <c:v>3893.0</c:v>
                </c:pt>
                <c:pt idx="1895">
                  <c:v>3894.0</c:v>
                </c:pt>
                <c:pt idx="1896">
                  <c:v>3895.0</c:v>
                </c:pt>
                <c:pt idx="1897">
                  <c:v>3896.0</c:v>
                </c:pt>
                <c:pt idx="1898">
                  <c:v>3897.0</c:v>
                </c:pt>
                <c:pt idx="1899">
                  <c:v>3898.0</c:v>
                </c:pt>
                <c:pt idx="1900">
                  <c:v>3899.0</c:v>
                </c:pt>
                <c:pt idx="1901">
                  <c:v>3900.0</c:v>
                </c:pt>
                <c:pt idx="1902">
                  <c:v>3901.0</c:v>
                </c:pt>
                <c:pt idx="1903">
                  <c:v>3902.0</c:v>
                </c:pt>
                <c:pt idx="1904">
                  <c:v>3903.0</c:v>
                </c:pt>
                <c:pt idx="1905">
                  <c:v>3904.0</c:v>
                </c:pt>
                <c:pt idx="1906">
                  <c:v>3905.0</c:v>
                </c:pt>
                <c:pt idx="1907">
                  <c:v>3906.0</c:v>
                </c:pt>
                <c:pt idx="1908">
                  <c:v>3907.0</c:v>
                </c:pt>
                <c:pt idx="1909">
                  <c:v>3908.0</c:v>
                </c:pt>
                <c:pt idx="1910">
                  <c:v>3909.0</c:v>
                </c:pt>
                <c:pt idx="1911">
                  <c:v>3910.0</c:v>
                </c:pt>
                <c:pt idx="1912">
                  <c:v>3911.0</c:v>
                </c:pt>
                <c:pt idx="1913">
                  <c:v>3912.0</c:v>
                </c:pt>
                <c:pt idx="1914">
                  <c:v>3913.0</c:v>
                </c:pt>
                <c:pt idx="1915">
                  <c:v>3914.0</c:v>
                </c:pt>
                <c:pt idx="1916">
                  <c:v>3915.0</c:v>
                </c:pt>
                <c:pt idx="1917">
                  <c:v>3916.0</c:v>
                </c:pt>
                <c:pt idx="1918">
                  <c:v>3917.0</c:v>
                </c:pt>
                <c:pt idx="1919">
                  <c:v>3918.0</c:v>
                </c:pt>
                <c:pt idx="1920">
                  <c:v>3919.0</c:v>
                </c:pt>
                <c:pt idx="1921">
                  <c:v>3920.0</c:v>
                </c:pt>
                <c:pt idx="1922">
                  <c:v>3921.0</c:v>
                </c:pt>
                <c:pt idx="1923">
                  <c:v>3922.0</c:v>
                </c:pt>
                <c:pt idx="1924">
                  <c:v>3923.0</c:v>
                </c:pt>
                <c:pt idx="1925">
                  <c:v>3924.0</c:v>
                </c:pt>
                <c:pt idx="1926">
                  <c:v>3925.0</c:v>
                </c:pt>
                <c:pt idx="1927">
                  <c:v>3926.0</c:v>
                </c:pt>
                <c:pt idx="1928">
                  <c:v>3927.0</c:v>
                </c:pt>
                <c:pt idx="1929">
                  <c:v>3928.0</c:v>
                </c:pt>
                <c:pt idx="1930">
                  <c:v>3929.0</c:v>
                </c:pt>
                <c:pt idx="1931">
                  <c:v>3930.0</c:v>
                </c:pt>
                <c:pt idx="1932">
                  <c:v>3931.0</c:v>
                </c:pt>
                <c:pt idx="1933">
                  <c:v>3932.0</c:v>
                </c:pt>
                <c:pt idx="1934">
                  <c:v>3933.0</c:v>
                </c:pt>
                <c:pt idx="1935">
                  <c:v>3934.0</c:v>
                </c:pt>
                <c:pt idx="1936">
                  <c:v>3935.0</c:v>
                </c:pt>
                <c:pt idx="1937">
                  <c:v>3936.0</c:v>
                </c:pt>
                <c:pt idx="1938">
                  <c:v>3937.0</c:v>
                </c:pt>
                <c:pt idx="1939">
                  <c:v>3938.0</c:v>
                </c:pt>
                <c:pt idx="1940">
                  <c:v>3939.0</c:v>
                </c:pt>
                <c:pt idx="1941">
                  <c:v>3940.0</c:v>
                </c:pt>
                <c:pt idx="1942">
                  <c:v>3941.0</c:v>
                </c:pt>
                <c:pt idx="1943">
                  <c:v>3942.0</c:v>
                </c:pt>
                <c:pt idx="1944">
                  <c:v>3943.0</c:v>
                </c:pt>
                <c:pt idx="1945">
                  <c:v>3944.0</c:v>
                </c:pt>
                <c:pt idx="1946">
                  <c:v>3945.0</c:v>
                </c:pt>
                <c:pt idx="1947">
                  <c:v>3946.0</c:v>
                </c:pt>
                <c:pt idx="1948">
                  <c:v>3947.0</c:v>
                </c:pt>
                <c:pt idx="1949">
                  <c:v>3948.0</c:v>
                </c:pt>
                <c:pt idx="1950">
                  <c:v>3949.0</c:v>
                </c:pt>
                <c:pt idx="1951">
                  <c:v>3950.0</c:v>
                </c:pt>
                <c:pt idx="1952">
                  <c:v>3951.0</c:v>
                </c:pt>
                <c:pt idx="1953">
                  <c:v>3952.0</c:v>
                </c:pt>
                <c:pt idx="1954">
                  <c:v>3953.0</c:v>
                </c:pt>
                <c:pt idx="1955">
                  <c:v>3954.0</c:v>
                </c:pt>
                <c:pt idx="1956">
                  <c:v>3955.0</c:v>
                </c:pt>
                <c:pt idx="1957">
                  <c:v>3956.0</c:v>
                </c:pt>
                <c:pt idx="1958">
                  <c:v>3957.0</c:v>
                </c:pt>
                <c:pt idx="1959">
                  <c:v>3958.0</c:v>
                </c:pt>
                <c:pt idx="1960">
                  <c:v>3959.0</c:v>
                </c:pt>
                <c:pt idx="1961">
                  <c:v>3960.0</c:v>
                </c:pt>
                <c:pt idx="1962">
                  <c:v>3961.0</c:v>
                </c:pt>
                <c:pt idx="1963">
                  <c:v>3962.0</c:v>
                </c:pt>
                <c:pt idx="1964">
                  <c:v>3963.0</c:v>
                </c:pt>
                <c:pt idx="1965">
                  <c:v>3964.0</c:v>
                </c:pt>
                <c:pt idx="1966">
                  <c:v>3965.0</c:v>
                </c:pt>
                <c:pt idx="1967">
                  <c:v>3966.0</c:v>
                </c:pt>
                <c:pt idx="1968">
                  <c:v>3967.0</c:v>
                </c:pt>
                <c:pt idx="1969">
                  <c:v>3968.0</c:v>
                </c:pt>
                <c:pt idx="1970">
                  <c:v>3969.0</c:v>
                </c:pt>
                <c:pt idx="1971">
                  <c:v>3970.0</c:v>
                </c:pt>
                <c:pt idx="1972">
                  <c:v>3971.0</c:v>
                </c:pt>
                <c:pt idx="1973">
                  <c:v>3972.0</c:v>
                </c:pt>
                <c:pt idx="1974">
                  <c:v>3973.0</c:v>
                </c:pt>
                <c:pt idx="1975">
                  <c:v>3974.0</c:v>
                </c:pt>
                <c:pt idx="1976">
                  <c:v>3975.0</c:v>
                </c:pt>
                <c:pt idx="1977">
                  <c:v>3976.0</c:v>
                </c:pt>
                <c:pt idx="1978">
                  <c:v>3977.0</c:v>
                </c:pt>
                <c:pt idx="1979">
                  <c:v>3978.0</c:v>
                </c:pt>
                <c:pt idx="1980">
                  <c:v>3979.0</c:v>
                </c:pt>
                <c:pt idx="1981">
                  <c:v>3980.0</c:v>
                </c:pt>
                <c:pt idx="1982">
                  <c:v>3981.0</c:v>
                </c:pt>
                <c:pt idx="1983">
                  <c:v>3982.0</c:v>
                </c:pt>
                <c:pt idx="1984">
                  <c:v>3983.0</c:v>
                </c:pt>
                <c:pt idx="1985">
                  <c:v>3984.0</c:v>
                </c:pt>
                <c:pt idx="1986">
                  <c:v>3985.0</c:v>
                </c:pt>
                <c:pt idx="1987">
                  <c:v>3986.0</c:v>
                </c:pt>
                <c:pt idx="1988">
                  <c:v>3987.0</c:v>
                </c:pt>
                <c:pt idx="1989">
                  <c:v>3988.0</c:v>
                </c:pt>
                <c:pt idx="1990">
                  <c:v>3989.0</c:v>
                </c:pt>
                <c:pt idx="1991">
                  <c:v>3990.0</c:v>
                </c:pt>
                <c:pt idx="1992">
                  <c:v>3991.0</c:v>
                </c:pt>
                <c:pt idx="1993">
                  <c:v>3992.0</c:v>
                </c:pt>
                <c:pt idx="1994">
                  <c:v>3993.0</c:v>
                </c:pt>
                <c:pt idx="1995">
                  <c:v>3994.0</c:v>
                </c:pt>
                <c:pt idx="1996">
                  <c:v>3995.0</c:v>
                </c:pt>
                <c:pt idx="1997">
                  <c:v>3996.0</c:v>
                </c:pt>
                <c:pt idx="1998">
                  <c:v>3997.0</c:v>
                </c:pt>
                <c:pt idx="1999">
                  <c:v>3998.0</c:v>
                </c:pt>
                <c:pt idx="2000">
                  <c:v>3999.0</c:v>
                </c:pt>
                <c:pt idx="2001">
                  <c:v>4000.0</c:v>
                </c:pt>
                <c:pt idx="2002">
                  <c:v>4001.0</c:v>
                </c:pt>
                <c:pt idx="2003">
                  <c:v>4002.0</c:v>
                </c:pt>
                <c:pt idx="2004">
                  <c:v>4003.0</c:v>
                </c:pt>
                <c:pt idx="2005">
                  <c:v>4004.0</c:v>
                </c:pt>
                <c:pt idx="2006">
                  <c:v>4005.0</c:v>
                </c:pt>
                <c:pt idx="2007">
                  <c:v>4006.0</c:v>
                </c:pt>
                <c:pt idx="2008">
                  <c:v>4007.0</c:v>
                </c:pt>
                <c:pt idx="2009">
                  <c:v>4008.0</c:v>
                </c:pt>
                <c:pt idx="2010">
                  <c:v>4009.0</c:v>
                </c:pt>
                <c:pt idx="2011">
                  <c:v>4010.0</c:v>
                </c:pt>
                <c:pt idx="2012">
                  <c:v>4011.0</c:v>
                </c:pt>
                <c:pt idx="2013">
                  <c:v>4012.0</c:v>
                </c:pt>
                <c:pt idx="2014">
                  <c:v>4013.0</c:v>
                </c:pt>
                <c:pt idx="2015">
                  <c:v>4014.0</c:v>
                </c:pt>
                <c:pt idx="2016">
                  <c:v>4015.0</c:v>
                </c:pt>
                <c:pt idx="2017">
                  <c:v>4016.0</c:v>
                </c:pt>
                <c:pt idx="2018">
                  <c:v>4017.0</c:v>
                </c:pt>
                <c:pt idx="2019">
                  <c:v>4018.0</c:v>
                </c:pt>
                <c:pt idx="2020">
                  <c:v>4019.0</c:v>
                </c:pt>
                <c:pt idx="2021">
                  <c:v>4020.0</c:v>
                </c:pt>
                <c:pt idx="2022">
                  <c:v>4021.0</c:v>
                </c:pt>
                <c:pt idx="2023">
                  <c:v>4022.0</c:v>
                </c:pt>
                <c:pt idx="2024">
                  <c:v>4023.0</c:v>
                </c:pt>
                <c:pt idx="2025">
                  <c:v>4024.0</c:v>
                </c:pt>
                <c:pt idx="2026">
                  <c:v>4025.0</c:v>
                </c:pt>
                <c:pt idx="2027">
                  <c:v>4026.0</c:v>
                </c:pt>
                <c:pt idx="2028">
                  <c:v>4027.0</c:v>
                </c:pt>
                <c:pt idx="2029">
                  <c:v>4028.0</c:v>
                </c:pt>
                <c:pt idx="2030">
                  <c:v>4029.0</c:v>
                </c:pt>
                <c:pt idx="2031">
                  <c:v>4030.0</c:v>
                </c:pt>
                <c:pt idx="2032">
                  <c:v>4031.0</c:v>
                </c:pt>
                <c:pt idx="2033">
                  <c:v>4032.0</c:v>
                </c:pt>
                <c:pt idx="2034">
                  <c:v>4033.0</c:v>
                </c:pt>
                <c:pt idx="2035">
                  <c:v>4034.0</c:v>
                </c:pt>
                <c:pt idx="2036">
                  <c:v>4035.0</c:v>
                </c:pt>
                <c:pt idx="2037">
                  <c:v>4036.0</c:v>
                </c:pt>
                <c:pt idx="2038">
                  <c:v>4037.0</c:v>
                </c:pt>
                <c:pt idx="2039">
                  <c:v>4038.0</c:v>
                </c:pt>
                <c:pt idx="2040">
                  <c:v>4039.0</c:v>
                </c:pt>
                <c:pt idx="2041">
                  <c:v>4040.0</c:v>
                </c:pt>
                <c:pt idx="2042">
                  <c:v>4041.0</c:v>
                </c:pt>
                <c:pt idx="2043">
                  <c:v>4042.0</c:v>
                </c:pt>
                <c:pt idx="2044">
                  <c:v>4043.0</c:v>
                </c:pt>
                <c:pt idx="2045">
                  <c:v>4044.0</c:v>
                </c:pt>
                <c:pt idx="2046">
                  <c:v>4045.0</c:v>
                </c:pt>
                <c:pt idx="2047">
                  <c:v>4046.0</c:v>
                </c:pt>
                <c:pt idx="2048">
                  <c:v>4047.0</c:v>
                </c:pt>
                <c:pt idx="2049">
                  <c:v>4048.0</c:v>
                </c:pt>
                <c:pt idx="2050">
                  <c:v>4049.0</c:v>
                </c:pt>
                <c:pt idx="2051">
                  <c:v>4050.0</c:v>
                </c:pt>
                <c:pt idx="2052">
                  <c:v>4051.0</c:v>
                </c:pt>
                <c:pt idx="2053">
                  <c:v>4052.0</c:v>
                </c:pt>
                <c:pt idx="2054">
                  <c:v>4053.0</c:v>
                </c:pt>
                <c:pt idx="2055">
                  <c:v>4054.0</c:v>
                </c:pt>
                <c:pt idx="2056">
                  <c:v>4055.0</c:v>
                </c:pt>
                <c:pt idx="2057">
                  <c:v>4056.0</c:v>
                </c:pt>
                <c:pt idx="2058">
                  <c:v>4057.0</c:v>
                </c:pt>
                <c:pt idx="2059">
                  <c:v>4058.0</c:v>
                </c:pt>
                <c:pt idx="2060">
                  <c:v>4059.0</c:v>
                </c:pt>
                <c:pt idx="2061">
                  <c:v>4060.0</c:v>
                </c:pt>
                <c:pt idx="2062">
                  <c:v>4061.0</c:v>
                </c:pt>
                <c:pt idx="2063">
                  <c:v>4062.0</c:v>
                </c:pt>
                <c:pt idx="2064">
                  <c:v>4063.0</c:v>
                </c:pt>
                <c:pt idx="2065">
                  <c:v>4064.0</c:v>
                </c:pt>
                <c:pt idx="2066">
                  <c:v>4065.0</c:v>
                </c:pt>
                <c:pt idx="2067">
                  <c:v>4066.0</c:v>
                </c:pt>
                <c:pt idx="2068">
                  <c:v>4067.0</c:v>
                </c:pt>
                <c:pt idx="2069">
                  <c:v>4068.0</c:v>
                </c:pt>
                <c:pt idx="2070">
                  <c:v>4069.0</c:v>
                </c:pt>
                <c:pt idx="2071">
                  <c:v>4070.0</c:v>
                </c:pt>
                <c:pt idx="2072">
                  <c:v>4071.0</c:v>
                </c:pt>
                <c:pt idx="2073">
                  <c:v>4072.0</c:v>
                </c:pt>
                <c:pt idx="2074">
                  <c:v>4073.0</c:v>
                </c:pt>
                <c:pt idx="2075">
                  <c:v>4074.0</c:v>
                </c:pt>
                <c:pt idx="2076">
                  <c:v>4075.0</c:v>
                </c:pt>
                <c:pt idx="2077">
                  <c:v>4076.0</c:v>
                </c:pt>
                <c:pt idx="2078">
                  <c:v>4077.0</c:v>
                </c:pt>
                <c:pt idx="2079">
                  <c:v>4078.0</c:v>
                </c:pt>
                <c:pt idx="2080">
                  <c:v>4079.0</c:v>
                </c:pt>
                <c:pt idx="2081">
                  <c:v>4080.0</c:v>
                </c:pt>
                <c:pt idx="2082">
                  <c:v>4081.0</c:v>
                </c:pt>
                <c:pt idx="2083">
                  <c:v>4082.0</c:v>
                </c:pt>
                <c:pt idx="2084">
                  <c:v>4083.0</c:v>
                </c:pt>
                <c:pt idx="2085">
                  <c:v>4084.0</c:v>
                </c:pt>
                <c:pt idx="2086">
                  <c:v>4085.0</c:v>
                </c:pt>
                <c:pt idx="2087">
                  <c:v>4086.0</c:v>
                </c:pt>
                <c:pt idx="2088">
                  <c:v>4087.0</c:v>
                </c:pt>
                <c:pt idx="2089">
                  <c:v>4088.0</c:v>
                </c:pt>
                <c:pt idx="2090">
                  <c:v>4089.0</c:v>
                </c:pt>
                <c:pt idx="2091">
                  <c:v>4090.0</c:v>
                </c:pt>
                <c:pt idx="2092">
                  <c:v>4091.0</c:v>
                </c:pt>
                <c:pt idx="2093">
                  <c:v>4092.0</c:v>
                </c:pt>
                <c:pt idx="2094">
                  <c:v>4093.0</c:v>
                </c:pt>
                <c:pt idx="2095">
                  <c:v>4094.0</c:v>
                </c:pt>
                <c:pt idx="2096">
                  <c:v>4095.0</c:v>
                </c:pt>
                <c:pt idx="2097">
                  <c:v>4096.0</c:v>
                </c:pt>
                <c:pt idx="2098">
                  <c:v>4097.0</c:v>
                </c:pt>
                <c:pt idx="2099">
                  <c:v>4098.0</c:v>
                </c:pt>
                <c:pt idx="2100">
                  <c:v>4099.0</c:v>
                </c:pt>
                <c:pt idx="2101">
                  <c:v>4100.0</c:v>
                </c:pt>
                <c:pt idx="2102">
                  <c:v>4101.0</c:v>
                </c:pt>
                <c:pt idx="2103">
                  <c:v>4102.0</c:v>
                </c:pt>
                <c:pt idx="2104">
                  <c:v>4103.0</c:v>
                </c:pt>
                <c:pt idx="2105">
                  <c:v>4104.0</c:v>
                </c:pt>
                <c:pt idx="2106">
                  <c:v>4105.0</c:v>
                </c:pt>
                <c:pt idx="2107">
                  <c:v>4106.0</c:v>
                </c:pt>
                <c:pt idx="2108">
                  <c:v>4107.0</c:v>
                </c:pt>
                <c:pt idx="2109">
                  <c:v>4108.0</c:v>
                </c:pt>
                <c:pt idx="2110">
                  <c:v>4109.0</c:v>
                </c:pt>
                <c:pt idx="2111">
                  <c:v>4110.0</c:v>
                </c:pt>
                <c:pt idx="2112">
                  <c:v>4111.0</c:v>
                </c:pt>
                <c:pt idx="2113">
                  <c:v>4112.0</c:v>
                </c:pt>
                <c:pt idx="2114">
                  <c:v>4113.0</c:v>
                </c:pt>
                <c:pt idx="2115">
                  <c:v>4114.0</c:v>
                </c:pt>
                <c:pt idx="2116">
                  <c:v>4115.0</c:v>
                </c:pt>
                <c:pt idx="2117">
                  <c:v>4116.0</c:v>
                </c:pt>
                <c:pt idx="2118">
                  <c:v>4117.0</c:v>
                </c:pt>
                <c:pt idx="2119">
                  <c:v>4118.0</c:v>
                </c:pt>
                <c:pt idx="2120">
                  <c:v>4119.0</c:v>
                </c:pt>
                <c:pt idx="2121">
                  <c:v>4120.0</c:v>
                </c:pt>
                <c:pt idx="2122">
                  <c:v>4121.0</c:v>
                </c:pt>
                <c:pt idx="2123">
                  <c:v>4122.0</c:v>
                </c:pt>
                <c:pt idx="2124">
                  <c:v>4123.0</c:v>
                </c:pt>
                <c:pt idx="2125">
                  <c:v>4124.0</c:v>
                </c:pt>
                <c:pt idx="2126">
                  <c:v>4125.0</c:v>
                </c:pt>
                <c:pt idx="2127">
                  <c:v>4126.0</c:v>
                </c:pt>
                <c:pt idx="2128">
                  <c:v>4127.0</c:v>
                </c:pt>
                <c:pt idx="2129">
                  <c:v>4128.0</c:v>
                </c:pt>
                <c:pt idx="2130">
                  <c:v>4129.0</c:v>
                </c:pt>
                <c:pt idx="2131">
                  <c:v>4130.0</c:v>
                </c:pt>
                <c:pt idx="2132">
                  <c:v>4131.0</c:v>
                </c:pt>
                <c:pt idx="2133">
                  <c:v>4132.0</c:v>
                </c:pt>
                <c:pt idx="2134">
                  <c:v>4133.0</c:v>
                </c:pt>
                <c:pt idx="2135">
                  <c:v>4134.0</c:v>
                </c:pt>
                <c:pt idx="2136">
                  <c:v>4135.0</c:v>
                </c:pt>
                <c:pt idx="2137">
                  <c:v>4136.0</c:v>
                </c:pt>
                <c:pt idx="2138">
                  <c:v>4137.0</c:v>
                </c:pt>
                <c:pt idx="2139">
                  <c:v>4138.0</c:v>
                </c:pt>
                <c:pt idx="2140">
                  <c:v>4139.0</c:v>
                </c:pt>
                <c:pt idx="2141">
                  <c:v>4140.0</c:v>
                </c:pt>
                <c:pt idx="2142">
                  <c:v>4141.0</c:v>
                </c:pt>
                <c:pt idx="2143">
                  <c:v>4142.0</c:v>
                </c:pt>
                <c:pt idx="2144">
                  <c:v>4143.0</c:v>
                </c:pt>
                <c:pt idx="2145">
                  <c:v>4144.0</c:v>
                </c:pt>
                <c:pt idx="2146">
                  <c:v>4145.0</c:v>
                </c:pt>
                <c:pt idx="2147">
                  <c:v>4146.0</c:v>
                </c:pt>
                <c:pt idx="2148">
                  <c:v>4147.0</c:v>
                </c:pt>
                <c:pt idx="2149">
                  <c:v>4148.0</c:v>
                </c:pt>
                <c:pt idx="2150">
                  <c:v>4149.0</c:v>
                </c:pt>
                <c:pt idx="2151">
                  <c:v>4150.0</c:v>
                </c:pt>
                <c:pt idx="2152">
                  <c:v>4151.0</c:v>
                </c:pt>
                <c:pt idx="2153">
                  <c:v>4152.0</c:v>
                </c:pt>
                <c:pt idx="2154">
                  <c:v>4153.0</c:v>
                </c:pt>
                <c:pt idx="2155">
                  <c:v>4154.0</c:v>
                </c:pt>
                <c:pt idx="2156">
                  <c:v>4155.0</c:v>
                </c:pt>
                <c:pt idx="2157">
                  <c:v>4156.0</c:v>
                </c:pt>
                <c:pt idx="2158">
                  <c:v>4157.0</c:v>
                </c:pt>
                <c:pt idx="2159">
                  <c:v>4158.0</c:v>
                </c:pt>
                <c:pt idx="2160">
                  <c:v>4159.0</c:v>
                </c:pt>
                <c:pt idx="2161">
                  <c:v>4160.0</c:v>
                </c:pt>
                <c:pt idx="2162">
                  <c:v>4161.0</c:v>
                </c:pt>
                <c:pt idx="2163">
                  <c:v>4162.0</c:v>
                </c:pt>
                <c:pt idx="2164">
                  <c:v>4163.0</c:v>
                </c:pt>
                <c:pt idx="2165">
                  <c:v>4164.0</c:v>
                </c:pt>
                <c:pt idx="2166">
                  <c:v>4165.0</c:v>
                </c:pt>
                <c:pt idx="2167">
                  <c:v>4166.0</c:v>
                </c:pt>
                <c:pt idx="2168">
                  <c:v>4167.0</c:v>
                </c:pt>
                <c:pt idx="2169">
                  <c:v>4168.0</c:v>
                </c:pt>
                <c:pt idx="2170">
                  <c:v>4169.0</c:v>
                </c:pt>
                <c:pt idx="2171">
                  <c:v>4170.0</c:v>
                </c:pt>
                <c:pt idx="2172">
                  <c:v>4171.0</c:v>
                </c:pt>
                <c:pt idx="2173">
                  <c:v>4172.0</c:v>
                </c:pt>
                <c:pt idx="2174">
                  <c:v>4173.0</c:v>
                </c:pt>
                <c:pt idx="2175">
                  <c:v>4174.0</c:v>
                </c:pt>
                <c:pt idx="2176">
                  <c:v>4175.0</c:v>
                </c:pt>
                <c:pt idx="2177">
                  <c:v>4176.0</c:v>
                </c:pt>
                <c:pt idx="2178">
                  <c:v>4177.0</c:v>
                </c:pt>
                <c:pt idx="2179">
                  <c:v>4178.0</c:v>
                </c:pt>
                <c:pt idx="2180">
                  <c:v>4179.0</c:v>
                </c:pt>
                <c:pt idx="2181">
                  <c:v>4180.0</c:v>
                </c:pt>
                <c:pt idx="2182">
                  <c:v>4181.0</c:v>
                </c:pt>
                <c:pt idx="2183">
                  <c:v>4182.0</c:v>
                </c:pt>
                <c:pt idx="2184">
                  <c:v>4183.0</c:v>
                </c:pt>
                <c:pt idx="2185">
                  <c:v>4184.0</c:v>
                </c:pt>
                <c:pt idx="2186">
                  <c:v>4185.0</c:v>
                </c:pt>
                <c:pt idx="2187">
                  <c:v>4186.0</c:v>
                </c:pt>
                <c:pt idx="2188">
                  <c:v>4187.0</c:v>
                </c:pt>
                <c:pt idx="2189">
                  <c:v>4188.0</c:v>
                </c:pt>
                <c:pt idx="2190">
                  <c:v>4189.0</c:v>
                </c:pt>
                <c:pt idx="2191">
                  <c:v>4190.0</c:v>
                </c:pt>
                <c:pt idx="2192">
                  <c:v>4191.0</c:v>
                </c:pt>
                <c:pt idx="2193">
                  <c:v>4192.0</c:v>
                </c:pt>
                <c:pt idx="2194">
                  <c:v>4193.0</c:v>
                </c:pt>
                <c:pt idx="2195">
                  <c:v>4194.0</c:v>
                </c:pt>
                <c:pt idx="2196">
                  <c:v>4195.0</c:v>
                </c:pt>
                <c:pt idx="2197">
                  <c:v>4196.0</c:v>
                </c:pt>
                <c:pt idx="2198">
                  <c:v>4197.0</c:v>
                </c:pt>
                <c:pt idx="2199">
                  <c:v>4198.0</c:v>
                </c:pt>
                <c:pt idx="2200">
                  <c:v>4199.0</c:v>
                </c:pt>
                <c:pt idx="2201">
                  <c:v>4200.0</c:v>
                </c:pt>
                <c:pt idx="2202">
                  <c:v>4201.0</c:v>
                </c:pt>
                <c:pt idx="2203">
                  <c:v>4202.0</c:v>
                </c:pt>
                <c:pt idx="2204">
                  <c:v>4203.0</c:v>
                </c:pt>
                <c:pt idx="2205">
                  <c:v>4204.0</c:v>
                </c:pt>
                <c:pt idx="2206">
                  <c:v>4205.0</c:v>
                </c:pt>
                <c:pt idx="2207">
                  <c:v>4206.0</c:v>
                </c:pt>
                <c:pt idx="2208">
                  <c:v>4207.0</c:v>
                </c:pt>
                <c:pt idx="2209">
                  <c:v>4208.0</c:v>
                </c:pt>
                <c:pt idx="2210">
                  <c:v>4209.0</c:v>
                </c:pt>
                <c:pt idx="2211">
                  <c:v>4210.0</c:v>
                </c:pt>
                <c:pt idx="2212">
                  <c:v>4211.0</c:v>
                </c:pt>
                <c:pt idx="2213">
                  <c:v>4212.0</c:v>
                </c:pt>
                <c:pt idx="2214">
                  <c:v>4213.0</c:v>
                </c:pt>
                <c:pt idx="2215">
                  <c:v>4214.0</c:v>
                </c:pt>
                <c:pt idx="2216">
                  <c:v>4215.0</c:v>
                </c:pt>
                <c:pt idx="2217">
                  <c:v>4216.0</c:v>
                </c:pt>
                <c:pt idx="2218">
                  <c:v>4217.0</c:v>
                </c:pt>
                <c:pt idx="2219">
                  <c:v>4218.0</c:v>
                </c:pt>
                <c:pt idx="2220">
                  <c:v>4219.0</c:v>
                </c:pt>
                <c:pt idx="2221">
                  <c:v>4220.0</c:v>
                </c:pt>
                <c:pt idx="2222">
                  <c:v>4221.0</c:v>
                </c:pt>
                <c:pt idx="2223">
                  <c:v>4222.0</c:v>
                </c:pt>
                <c:pt idx="2224">
                  <c:v>4223.0</c:v>
                </c:pt>
                <c:pt idx="2225">
                  <c:v>4224.0</c:v>
                </c:pt>
                <c:pt idx="2226">
                  <c:v>4225.0</c:v>
                </c:pt>
                <c:pt idx="2227">
                  <c:v>4226.0</c:v>
                </c:pt>
                <c:pt idx="2228">
                  <c:v>4227.0</c:v>
                </c:pt>
                <c:pt idx="2229">
                  <c:v>4228.0</c:v>
                </c:pt>
                <c:pt idx="2230">
                  <c:v>4229.0</c:v>
                </c:pt>
                <c:pt idx="2231">
                  <c:v>4230.0</c:v>
                </c:pt>
                <c:pt idx="2232">
                  <c:v>4231.0</c:v>
                </c:pt>
                <c:pt idx="2233">
                  <c:v>4232.0</c:v>
                </c:pt>
                <c:pt idx="2234">
                  <c:v>4233.0</c:v>
                </c:pt>
                <c:pt idx="2235">
                  <c:v>4234.0</c:v>
                </c:pt>
                <c:pt idx="2236">
                  <c:v>4235.0</c:v>
                </c:pt>
                <c:pt idx="2237">
                  <c:v>4236.0</c:v>
                </c:pt>
                <c:pt idx="2238">
                  <c:v>4237.0</c:v>
                </c:pt>
                <c:pt idx="2239">
                  <c:v>4238.0</c:v>
                </c:pt>
                <c:pt idx="2240">
                  <c:v>4239.0</c:v>
                </c:pt>
                <c:pt idx="2241">
                  <c:v>4240.0</c:v>
                </c:pt>
                <c:pt idx="2242">
                  <c:v>4241.0</c:v>
                </c:pt>
                <c:pt idx="2243">
                  <c:v>4242.0</c:v>
                </c:pt>
                <c:pt idx="2244">
                  <c:v>4243.0</c:v>
                </c:pt>
                <c:pt idx="2245">
                  <c:v>4244.0</c:v>
                </c:pt>
                <c:pt idx="2246">
                  <c:v>4245.0</c:v>
                </c:pt>
                <c:pt idx="2247">
                  <c:v>4246.0</c:v>
                </c:pt>
                <c:pt idx="2248">
                  <c:v>4247.0</c:v>
                </c:pt>
                <c:pt idx="2249">
                  <c:v>4248.0</c:v>
                </c:pt>
                <c:pt idx="2250">
                  <c:v>4249.0</c:v>
                </c:pt>
                <c:pt idx="2251">
                  <c:v>4250.0</c:v>
                </c:pt>
                <c:pt idx="2252">
                  <c:v>4251.0</c:v>
                </c:pt>
                <c:pt idx="2253">
                  <c:v>4252.0</c:v>
                </c:pt>
                <c:pt idx="2254">
                  <c:v>4253.0</c:v>
                </c:pt>
                <c:pt idx="2255">
                  <c:v>4254.0</c:v>
                </c:pt>
                <c:pt idx="2256">
                  <c:v>4255.0</c:v>
                </c:pt>
                <c:pt idx="2257">
                  <c:v>4256.0</c:v>
                </c:pt>
                <c:pt idx="2258">
                  <c:v>4257.0</c:v>
                </c:pt>
                <c:pt idx="2259">
                  <c:v>4258.0</c:v>
                </c:pt>
                <c:pt idx="2260">
                  <c:v>4259.0</c:v>
                </c:pt>
                <c:pt idx="2261">
                  <c:v>4260.0</c:v>
                </c:pt>
                <c:pt idx="2262">
                  <c:v>4261.0</c:v>
                </c:pt>
                <c:pt idx="2263">
                  <c:v>4262.0</c:v>
                </c:pt>
                <c:pt idx="2264">
                  <c:v>4263.0</c:v>
                </c:pt>
                <c:pt idx="2265">
                  <c:v>4264.0</c:v>
                </c:pt>
                <c:pt idx="2266">
                  <c:v>4265.0</c:v>
                </c:pt>
                <c:pt idx="2267">
                  <c:v>4266.0</c:v>
                </c:pt>
                <c:pt idx="2268">
                  <c:v>4267.0</c:v>
                </c:pt>
                <c:pt idx="2269">
                  <c:v>4268.0</c:v>
                </c:pt>
                <c:pt idx="2270">
                  <c:v>4269.0</c:v>
                </c:pt>
                <c:pt idx="2271">
                  <c:v>4270.0</c:v>
                </c:pt>
                <c:pt idx="2272">
                  <c:v>4271.0</c:v>
                </c:pt>
                <c:pt idx="2273">
                  <c:v>4272.0</c:v>
                </c:pt>
                <c:pt idx="2274">
                  <c:v>4273.0</c:v>
                </c:pt>
                <c:pt idx="2275">
                  <c:v>4274.0</c:v>
                </c:pt>
                <c:pt idx="2276">
                  <c:v>4275.0</c:v>
                </c:pt>
                <c:pt idx="2277">
                  <c:v>4276.0</c:v>
                </c:pt>
                <c:pt idx="2278">
                  <c:v>4277.0</c:v>
                </c:pt>
                <c:pt idx="2279">
                  <c:v>4278.0</c:v>
                </c:pt>
                <c:pt idx="2280">
                  <c:v>4279.0</c:v>
                </c:pt>
                <c:pt idx="2281">
                  <c:v>4280.0</c:v>
                </c:pt>
                <c:pt idx="2282">
                  <c:v>4281.0</c:v>
                </c:pt>
                <c:pt idx="2283">
                  <c:v>4282.0</c:v>
                </c:pt>
                <c:pt idx="2284">
                  <c:v>4283.0</c:v>
                </c:pt>
                <c:pt idx="2285">
                  <c:v>4284.0</c:v>
                </c:pt>
                <c:pt idx="2286">
                  <c:v>4285.0</c:v>
                </c:pt>
                <c:pt idx="2287">
                  <c:v>4286.0</c:v>
                </c:pt>
                <c:pt idx="2288">
                  <c:v>4287.0</c:v>
                </c:pt>
                <c:pt idx="2289">
                  <c:v>4288.0</c:v>
                </c:pt>
                <c:pt idx="2290">
                  <c:v>4289.0</c:v>
                </c:pt>
                <c:pt idx="2291">
                  <c:v>4290.0</c:v>
                </c:pt>
                <c:pt idx="2292">
                  <c:v>4291.0</c:v>
                </c:pt>
                <c:pt idx="2293">
                  <c:v>4292.0</c:v>
                </c:pt>
                <c:pt idx="2294">
                  <c:v>4293.0</c:v>
                </c:pt>
                <c:pt idx="2295">
                  <c:v>4294.0</c:v>
                </c:pt>
                <c:pt idx="2296">
                  <c:v>4295.0</c:v>
                </c:pt>
                <c:pt idx="2297">
                  <c:v>4296.0</c:v>
                </c:pt>
                <c:pt idx="2298">
                  <c:v>4297.0</c:v>
                </c:pt>
                <c:pt idx="2299">
                  <c:v>4298.0</c:v>
                </c:pt>
                <c:pt idx="2300">
                  <c:v>4299.0</c:v>
                </c:pt>
                <c:pt idx="2301">
                  <c:v>4300.0</c:v>
                </c:pt>
                <c:pt idx="2302">
                  <c:v>4301.0</c:v>
                </c:pt>
                <c:pt idx="2303">
                  <c:v>4302.0</c:v>
                </c:pt>
                <c:pt idx="2304">
                  <c:v>4303.0</c:v>
                </c:pt>
                <c:pt idx="2305">
                  <c:v>4304.0</c:v>
                </c:pt>
                <c:pt idx="2306">
                  <c:v>4305.0</c:v>
                </c:pt>
                <c:pt idx="2307">
                  <c:v>4306.0</c:v>
                </c:pt>
                <c:pt idx="2308">
                  <c:v>4307.0</c:v>
                </c:pt>
                <c:pt idx="2309">
                  <c:v>4308.0</c:v>
                </c:pt>
                <c:pt idx="2310">
                  <c:v>4309.0</c:v>
                </c:pt>
                <c:pt idx="2311">
                  <c:v>4310.0</c:v>
                </c:pt>
                <c:pt idx="2312">
                  <c:v>4311.0</c:v>
                </c:pt>
                <c:pt idx="2313">
                  <c:v>4312.0</c:v>
                </c:pt>
                <c:pt idx="2314">
                  <c:v>4313.0</c:v>
                </c:pt>
                <c:pt idx="2315">
                  <c:v>4314.0</c:v>
                </c:pt>
                <c:pt idx="2316">
                  <c:v>4315.0</c:v>
                </c:pt>
                <c:pt idx="2317">
                  <c:v>4316.0</c:v>
                </c:pt>
                <c:pt idx="2318">
                  <c:v>4317.0</c:v>
                </c:pt>
                <c:pt idx="2319">
                  <c:v>4318.0</c:v>
                </c:pt>
                <c:pt idx="2320">
                  <c:v>4319.0</c:v>
                </c:pt>
                <c:pt idx="2321">
                  <c:v>4320.0</c:v>
                </c:pt>
                <c:pt idx="2322">
                  <c:v>4321.0</c:v>
                </c:pt>
                <c:pt idx="2323">
                  <c:v>4322.0</c:v>
                </c:pt>
                <c:pt idx="2324">
                  <c:v>4323.0</c:v>
                </c:pt>
                <c:pt idx="2325">
                  <c:v>4324.0</c:v>
                </c:pt>
                <c:pt idx="2326">
                  <c:v>4325.0</c:v>
                </c:pt>
                <c:pt idx="2327">
                  <c:v>4326.0</c:v>
                </c:pt>
                <c:pt idx="2328">
                  <c:v>4327.0</c:v>
                </c:pt>
                <c:pt idx="2329">
                  <c:v>4328.0</c:v>
                </c:pt>
                <c:pt idx="2330">
                  <c:v>4329.0</c:v>
                </c:pt>
                <c:pt idx="2331">
                  <c:v>4330.0</c:v>
                </c:pt>
                <c:pt idx="2332">
                  <c:v>4331.0</c:v>
                </c:pt>
                <c:pt idx="2333">
                  <c:v>4332.0</c:v>
                </c:pt>
                <c:pt idx="2334">
                  <c:v>4333.0</c:v>
                </c:pt>
                <c:pt idx="2335">
                  <c:v>4334.0</c:v>
                </c:pt>
                <c:pt idx="2336">
                  <c:v>4335.0</c:v>
                </c:pt>
                <c:pt idx="2337">
                  <c:v>4336.0</c:v>
                </c:pt>
                <c:pt idx="2338">
                  <c:v>4337.0</c:v>
                </c:pt>
                <c:pt idx="2339">
                  <c:v>4338.0</c:v>
                </c:pt>
                <c:pt idx="2340">
                  <c:v>4339.0</c:v>
                </c:pt>
                <c:pt idx="2341">
                  <c:v>4340.0</c:v>
                </c:pt>
                <c:pt idx="2342">
                  <c:v>4341.0</c:v>
                </c:pt>
                <c:pt idx="2343">
                  <c:v>4342.0</c:v>
                </c:pt>
                <c:pt idx="2344">
                  <c:v>4343.0</c:v>
                </c:pt>
                <c:pt idx="2345">
                  <c:v>4344.0</c:v>
                </c:pt>
                <c:pt idx="2346">
                  <c:v>4345.0</c:v>
                </c:pt>
                <c:pt idx="2347">
                  <c:v>4346.0</c:v>
                </c:pt>
                <c:pt idx="2348">
                  <c:v>4347.0</c:v>
                </c:pt>
                <c:pt idx="2349">
                  <c:v>4348.0</c:v>
                </c:pt>
                <c:pt idx="2350">
                  <c:v>4349.0</c:v>
                </c:pt>
                <c:pt idx="2351">
                  <c:v>4350.0</c:v>
                </c:pt>
                <c:pt idx="2352">
                  <c:v>4351.0</c:v>
                </c:pt>
                <c:pt idx="2353">
                  <c:v>4352.0</c:v>
                </c:pt>
                <c:pt idx="2354">
                  <c:v>4353.0</c:v>
                </c:pt>
                <c:pt idx="2355">
                  <c:v>4354.0</c:v>
                </c:pt>
                <c:pt idx="2356">
                  <c:v>4355.0</c:v>
                </c:pt>
                <c:pt idx="2357">
                  <c:v>4356.0</c:v>
                </c:pt>
                <c:pt idx="2358">
                  <c:v>4357.0</c:v>
                </c:pt>
                <c:pt idx="2359">
                  <c:v>4358.0</c:v>
                </c:pt>
                <c:pt idx="2360">
                  <c:v>4359.0</c:v>
                </c:pt>
                <c:pt idx="2361">
                  <c:v>4360.0</c:v>
                </c:pt>
                <c:pt idx="2362">
                  <c:v>4361.0</c:v>
                </c:pt>
                <c:pt idx="2363">
                  <c:v>4362.0</c:v>
                </c:pt>
                <c:pt idx="2364">
                  <c:v>4363.0</c:v>
                </c:pt>
                <c:pt idx="2365">
                  <c:v>4364.0</c:v>
                </c:pt>
                <c:pt idx="2366">
                  <c:v>4365.0</c:v>
                </c:pt>
                <c:pt idx="2367">
                  <c:v>4366.0</c:v>
                </c:pt>
                <c:pt idx="2368">
                  <c:v>4367.0</c:v>
                </c:pt>
                <c:pt idx="2369">
                  <c:v>4368.0</c:v>
                </c:pt>
                <c:pt idx="2370">
                  <c:v>4369.0</c:v>
                </c:pt>
                <c:pt idx="2371">
                  <c:v>4370.0</c:v>
                </c:pt>
                <c:pt idx="2372">
                  <c:v>4371.0</c:v>
                </c:pt>
                <c:pt idx="2373">
                  <c:v>4372.0</c:v>
                </c:pt>
                <c:pt idx="2374">
                  <c:v>4373.0</c:v>
                </c:pt>
                <c:pt idx="2375">
                  <c:v>4374.0</c:v>
                </c:pt>
                <c:pt idx="2376">
                  <c:v>4375.0</c:v>
                </c:pt>
                <c:pt idx="2377">
                  <c:v>4376.0</c:v>
                </c:pt>
                <c:pt idx="2378">
                  <c:v>4377.0</c:v>
                </c:pt>
                <c:pt idx="2379">
                  <c:v>4378.0</c:v>
                </c:pt>
                <c:pt idx="2380">
                  <c:v>4379.0</c:v>
                </c:pt>
                <c:pt idx="2381">
                  <c:v>4380.0</c:v>
                </c:pt>
                <c:pt idx="2382">
                  <c:v>4381.0</c:v>
                </c:pt>
                <c:pt idx="2383">
                  <c:v>4382.0</c:v>
                </c:pt>
                <c:pt idx="2384">
                  <c:v>4383.0</c:v>
                </c:pt>
                <c:pt idx="2385">
                  <c:v>4384.0</c:v>
                </c:pt>
                <c:pt idx="2386">
                  <c:v>4385.0</c:v>
                </c:pt>
                <c:pt idx="2387">
                  <c:v>4386.0</c:v>
                </c:pt>
                <c:pt idx="2388">
                  <c:v>4387.0</c:v>
                </c:pt>
                <c:pt idx="2389">
                  <c:v>4388.0</c:v>
                </c:pt>
                <c:pt idx="2390">
                  <c:v>4389.0</c:v>
                </c:pt>
                <c:pt idx="2391">
                  <c:v>4390.0</c:v>
                </c:pt>
                <c:pt idx="2392">
                  <c:v>4391.0</c:v>
                </c:pt>
                <c:pt idx="2393">
                  <c:v>4392.0</c:v>
                </c:pt>
                <c:pt idx="2394">
                  <c:v>4393.0</c:v>
                </c:pt>
                <c:pt idx="2395">
                  <c:v>4394.0</c:v>
                </c:pt>
                <c:pt idx="2396">
                  <c:v>4395.0</c:v>
                </c:pt>
                <c:pt idx="2397">
                  <c:v>4396.0</c:v>
                </c:pt>
                <c:pt idx="2398">
                  <c:v>4397.0</c:v>
                </c:pt>
                <c:pt idx="2399">
                  <c:v>4399.0</c:v>
                </c:pt>
                <c:pt idx="2400">
                  <c:v>4400.0</c:v>
                </c:pt>
                <c:pt idx="2401">
                  <c:v>4401.0</c:v>
                </c:pt>
                <c:pt idx="2402">
                  <c:v>4402.0</c:v>
                </c:pt>
                <c:pt idx="2403">
                  <c:v>4403.0</c:v>
                </c:pt>
                <c:pt idx="2404">
                  <c:v>4404.0</c:v>
                </c:pt>
                <c:pt idx="2405">
                  <c:v>4405.0</c:v>
                </c:pt>
                <c:pt idx="2406">
                  <c:v>4406.0</c:v>
                </c:pt>
                <c:pt idx="2407">
                  <c:v>4408.0</c:v>
                </c:pt>
                <c:pt idx="2408">
                  <c:v>4409.0</c:v>
                </c:pt>
                <c:pt idx="2409">
                  <c:v>4410.0</c:v>
                </c:pt>
                <c:pt idx="2410">
                  <c:v>4411.0</c:v>
                </c:pt>
                <c:pt idx="2411">
                  <c:v>4412.0</c:v>
                </c:pt>
                <c:pt idx="2412">
                  <c:v>4413.0</c:v>
                </c:pt>
                <c:pt idx="2413">
                  <c:v>4414.0</c:v>
                </c:pt>
                <c:pt idx="2414">
                  <c:v>4415.0</c:v>
                </c:pt>
                <c:pt idx="2415">
                  <c:v>4416.0</c:v>
                </c:pt>
                <c:pt idx="2416">
                  <c:v>4417.0</c:v>
                </c:pt>
                <c:pt idx="2417">
                  <c:v>4418.0</c:v>
                </c:pt>
                <c:pt idx="2418">
                  <c:v>4419.0</c:v>
                </c:pt>
                <c:pt idx="2419">
                  <c:v>4420.0</c:v>
                </c:pt>
                <c:pt idx="2420">
                  <c:v>4421.0</c:v>
                </c:pt>
                <c:pt idx="2421">
                  <c:v>4422.0</c:v>
                </c:pt>
                <c:pt idx="2422">
                  <c:v>4423.0</c:v>
                </c:pt>
                <c:pt idx="2423">
                  <c:v>4424.0</c:v>
                </c:pt>
                <c:pt idx="2424">
                  <c:v>4425.0</c:v>
                </c:pt>
                <c:pt idx="2425">
                  <c:v>4426.0</c:v>
                </c:pt>
                <c:pt idx="2426">
                  <c:v>4427.0</c:v>
                </c:pt>
                <c:pt idx="2427">
                  <c:v>4428.0</c:v>
                </c:pt>
                <c:pt idx="2428">
                  <c:v>4429.0</c:v>
                </c:pt>
                <c:pt idx="2429">
                  <c:v>4430.0</c:v>
                </c:pt>
                <c:pt idx="2430">
                  <c:v>4431.0</c:v>
                </c:pt>
                <c:pt idx="2431">
                  <c:v>4432.0</c:v>
                </c:pt>
                <c:pt idx="2432">
                  <c:v>4433.0</c:v>
                </c:pt>
                <c:pt idx="2433">
                  <c:v>4434.0</c:v>
                </c:pt>
                <c:pt idx="2434">
                  <c:v>4435.0</c:v>
                </c:pt>
                <c:pt idx="2435">
                  <c:v>4436.0</c:v>
                </c:pt>
                <c:pt idx="2436">
                  <c:v>4437.0</c:v>
                </c:pt>
                <c:pt idx="2437">
                  <c:v>4438.0</c:v>
                </c:pt>
                <c:pt idx="2438">
                  <c:v>4440.0</c:v>
                </c:pt>
                <c:pt idx="2439">
                  <c:v>4441.0</c:v>
                </c:pt>
                <c:pt idx="2440">
                  <c:v>4442.0</c:v>
                </c:pt>
                <c:pt idx="2441">
                  <c:v>4443.0</c:v>
                </c:pt>
                <c:pt idx="2442">
                  <c:v>4444.0</c:v>
                </c:pt>
                <c:pt idx="2443">
                  <c:v>4445.0</c:v>
                </c:pt>
                <c:pt idx="2444">
                  <c:v>4446.0</c:v>
                </c:pt>
                <c:pt idx="2445">
                  <c:v>4447.0</c:v>
                </c:pt>
                <c:pt idx="2446">
                  <c:v>4448.0</c:v>
                </c:pt>
                <c:pt idx="2447">
                  <c:v>4449.0</c:v>
                </c:pt>
                <c:pt idx="2448">
                  <c:v>4450.0</c:v>
                </c:pt>
                <c:pt idx="2449">
                  <c:v>4451.0</c:v>
                </c:pt>
                <c:pt idx="2450">
                  <c:v>4452.0</c:v>
                </c:pt>
                <c:pt idx="2451">
                  <c:v>4453.0</c:v>
                </c:pt>
                <c:pt idx="2452">
                  <c:v>4454.0</c:v>
                </c:pt>
                <c:pt idx="2453">
                  <c:v>4455.0</c:v>
                </c:pt>
                <c:pt idx="2454">
                  <c:v>4456.0</c:v>
                </c:pt>
                <c:pt idx="2455">
                  <c:v>4457.0</c:v>
                </c:pt>
                <c:pt idx="2456">
                  <c:v>4458.0</c:v>
                </c:pt>
                <c:pt idx="2457">
                  <c:v>4459.0</c:v>
                </c:pt>
                <c:pt idx="2458">
                  <c:v>4460.0</c:v>
                </c:pt>
                <c:pt idx="2459">
                  <c:v>4461.0</c:v>
                </c:pt>
                <c:pt idx="2460">
                  <c:v>4462.0</c:v>
                </c:pt>
                <c:pt idx="2461">
                  <c:v>4463.0</c:v>
                </c:pt>
                <c:pt idx="2462">
                  <c:v>4464.0</c:v>
                </c:pt>
                <c:pt idx="2463">
                  <c:v>4465.0</c:v>
                </c:pt>
                <c:pt idx="2464">
                  <c:v>4466.0</c:v>
                </c:pt>
                <c:pt idx="2465">
                  <c:v>4467.0</c:v>
                </c:pt>
                <c:pt idx="2466">
                  <c:v>4468.0</c:v>
                </c:pt>
                <c:pt idx="2467">
                  <c:v>4469.0</c:v>
                </c:pt>
                <c:pt idx="2468">
                  <c:v>4470.0</c:v>
                </c:pt>
                <c:pt idx="2469">
                  <c:v>4471.0</c:v>
                </c:pt>
                <c:pt idx="2470">
                  <c:v>4472.0</c:v>
                </c:pt>
                <c:pt idx="2471">
                  <c:v>4473.0</c:v>
                </c:pt>
                <c:pt idx="2472">
                  <c:v>4474.0</c:v>
                </c:pt>
                <c:pt idx="2473">
                  <c:v>4475.0</c:v>
                </c:pt>
                <c:pt idx="2474">
                  <c:v>4476.0</c:v>
                </c:pt>
                <c:pt idx="2475">
                  <c:v>4477.0</c:v>
                </c:pt>
                <c:pt idx="2476">
                  <c:v>4478.0</c:v>
                </c:pt>
                <c:pt idx="2477">
                  <c:v>4479.0</c:v>
                </c:pt>
                <c:pt idx="2478">
                  <c:v>4480.0</c:v>
                </c:pt>
                <c:pt idx="2479">
                  <c:v>4481.0</c:v>
                </c:pt>
                <c:pt idx="2480">
                  <c:v>4482.0</c:v>
                </c:pt>
                <c:pt idx="2481">
                  <c:v>4483.0</c:v>
                </c:pt>
                <c:pt idx="2482">
                  <c:v>4484.0</c:v>
                </c:pt>
                <c:pt idx="2483">
                  <c:v>4485.0</c:v>
                </c:pt>
                <c:pt idx="2484">
                  <c:v>4486.0</c:v>
                </c:pt>
                <c:pt idx="2485">
                  <c:v>4487.0</c:v>
                </c:pt>
                <c:pt idx="2486">
                  <c:v>4488.0</c:v>
                </c:pt>
                <c:pt idx="2487">
                  <c:v>4489.0</c:v>
                </c:pt>
                <c:pt idx="2488">
                  <c:v>4490.0</c:v>
                </c:pt>
                <c:pt idx="2489">
                  <c:v>4491.0</c:v>
                </c:pt>
                <c:pt idx="2490">
                  <c:v>4492.0</c:v>
                </c:pt>
                <c:pt idx="2491">
                  <c:v>4493.0</c:v>
                </c:pt>
                <c:pt idx="2492">
                  <c:v>4494.0</c:v>
                </c:pt>
                <c:pt idx="2493">
                  <c:v>4495.0</c:v>
                </c:pt>
                <c:pt idx="2494">
                  <c:v>4496.0</c:v>
                </c:pt>
                <c:pt idx="2495">
                  <c:v>4497.0</c:v>
                </c:pt>
                <c:pt idx="2496">
                  <c:v>4498.0</c:v>
                </c:pt>
                <c:pt idx="2497">
                  <c:v>4499.0</c:v>
                </c:pt>
                <c:pt idx="2498">
                  <c:v>4500.0</c:v>
                </c:pt>
                <c:pt idx="2499">
                  <c:v>4502.0</c:v>
                </c:pt>
                <c:pt idx="2500">
                  <c:v>4503.0</c:v>
                </c:pt>
                <c:pt idx="2501">
                  <c:v>4504.0</c:v>
                </c:pt>
                <c:pt idx="2502">
                  <c:v>4505.0</c:v>
                </c:pt>
                <c:pt idx="2503">
                  <c:v>4506.0</c:v>
                </c:pt>
                <c:pt idx="2504">
                  <c:v>4507.0</c:v>
                </c:pt>
                <c:pt idx="2505">
                  <c:v>4508.0</c:v>
                </c:pt>
                <c:pt idx="2506">
                  <c:v>4509.0</c:v>
                </c:pt>
                <c:pt idx="2507">
                  <c:v>4510.0</c:v>
                </c:pt>
                <c:pt idx="2508">
                  <c:v>4511.0</c:v>
                </c:pt>
                <c:pt idx="2509">
                  <c:v>4512.0</c:v>
                </c:pt>
                <c:pt idx="2510">
                  <c:v>4513.0</c:v>
                </c:pt>
                <c:pt idx="2511">
                  <c:v>4514.0</c:v>
                </c:pt>
                <c:pt idx="2512">
                  <c:v>4515.0</c:v>
                </c:pt>
                <c:pt idx="2513">
                  <c:v>4516.0</c:v>
                </c:pt>
                <c:pt idx="2514">
                  <c:v>4517.0</c:v>
                </c:pt>
                <c:pt idx="2515">
                  <c:v>4518.0</c:v>
                </c:pt>
                <c:pt idx="2516">
                  <c:v>4519.0</c:v>
                </c:pt>
                <c:pt idx="2517">
                  <c:v>4520.0</c:v>
                </c:pt>
                <c:pt idx="2518">
                  <c:v>4521.0</c:v>
                </c:pt>
                <c:pt idx="2519">
                  <c:v>4522.0</c:v>
                </c:pt>
                <c:pt idx="2520">
                  <c:v>4523.0</c:v>
                </c:pt>
                <c:pt idx="2521">
                  <c:v>4524.0</c:v>
                </c:pt>
                <c:pt idx="2522">
                  <c:v>4525.0</c:v>
                </c:pt>
                <c:pt idx="2523">
                  <c:v>4526.0</c:v>
                </c:pt>
                <c:pt idx="2524">
                  <c:v>4527.0</c:v>
                </c:pt>
                <c:pt idx="2525">
                  <c:v>4529.0</c:v>
                </c:pt>
                <c:pt idx="2526">
                  <c:v>4530.0</c:v>
                </c:pt>
                <c:pt idx="2527">
                  <c:v>4531.0</c:v>
                </c:pt>
                <c:pt idx="2528">
                  <c:v>4532.0</c:v>
                </c:pt>
                <c:pt idx="2529">
                  <c:v>4533.0</c:v>
                </c:pt>
                <c:pt idx="2530">
                  <c:v>4534.0</c:v>
                </c:pt>
                <c:pt idx="2531">
                  <c:v>4535.0</c:v>
                </c:pt>
                <c:pt idx="2532">
                  <c:v>4536.0</c:v>
                </c:pt>
                <c:pt idx="2533">
                  <c:v>4537.0</c:v>
                </c:pt>
                <c:pt idx="2534">
                  <c:v>4538.0</c:v>
                </c:pt>
                <c:pt idx="2535">
                  <c:v>4539.0</c:v>
                </c:pt>
                <c:pt idx="2536">
                  <c:v>4540.0</c:v>
                </c:pt>
                <c:pt idx="2537">
                  <c:v>4541.0</c:v>
                </c:pt>
                <c:pt idx="2538">
                  <c:v>4542.0</c:v>
                </c:pt>
                <c:pt idx="2539">
                  <c:v>4543.0</c:v>
                </c:pt>
                <c:pt idx="2540">
                  <c:v>4544.0</c:v>
                </c:pt>
                <c:pt idx="2541">
                  <c:v>4545.0</c:v>
                </c:pt>
                <c:pt idx="2542">
                  <c:v>4546.0</c:v>
                </c:pt>
                <c:pt idx="2543">
                  <c:v>4547.0</c:v>
                </c:pt>
                <c:pt idx="2544">
                  <c:v>4548.0</c:v>
                </c:pt>
                <c:pt idx="2545">
                  <c:v>4549.0</c:v>
                </c:pt>
                <c:pt idx="2546">
                  <c:v>4550.0</c:v>
                </c:pt>
                <c:pt idx="2547">
                  <c:v>4551.0</c:v>
                </c:pt>
                <c:pt idx="2548">
                  <c:v>4552.0</c:v>
                </c:pt>
                <c:pt idx="2549">
                  <c:v>4553.0</c:v>
                </c:pt>
                <c:pt idx="2550">
                  <c:v>4554.0</c:v>
                </c:pt>
                <c:pt idx="2551">
                  <c:v>4555.0</c:v>
                </c:pt>
                <c:pt idx="2552">
                  <c:v>4556.0</c:v>
                </c:pt>
                <c:pt idx="2553">
                  <c:v>4557.0</c:v>
                </c:pt>
                <c:pt idx="2554">
                  <c:v>4558.0</c:v>
                </c:pt>
                <c:pt idx="2555">
                  <c:v>4559.0</c:v>
                </c:pt>
                <c:pt idx="2556">
                  <c:v>4560.0</c:v>
                </c:pt>
                <c:pt idx="2557">
                  <c:v>4561.0</c:v>
                </c:pt>
                <c:pt idx="2558">
                  <c:v>4562.0</c:v>
                </c:pt>
                <c:pt idx="2559">
                  <c:v>4563.0</c:v>
                </c:pt>
                <c:pt idx="2560">
                  <c:v>4564.0</c:v>
                </c:pt>
                <c:pt idx="2561">
                  <c:v>4565.0</c:v>
                </c:pt>
                <c:pt idx="2562">
                  <c:v>4566.0</c:v>
                </c:pt>
                <c:pt idx="2563">
                  <c:v>4568.0</c:v>
                </c:pt>
                <c:pt idx="2564">
                  <c:v>4569.0</c:v>
                </c:pt>
                <c:pt idx="2565">
                  <c:v>4570.0</c:v>
                </c:pt>
                <c:pt idx="2566">
                  <c:v>4571.0</c:v>
                </c:pt>
                <c:pt idx="2567">
                  <c:v>4572.0</c:v>
                </c:pt>
                <c:pt idx="2568">
                  <c:v>4573.0</c:v>
                </c:pt>
                <c:pt idx="2569">
                  <c:v>4574.0</c:v>
                </c:pt>
                <c:pt idx="2570">
                  <c:v>4575.0</c:v>
                </c:pt>
                <c:pt idx="2571">
                  <c:v>4576.0</c:v>
                </c:pt>
                <c:pt idx="2572">
                  <c:v>4577.0</c:v>
                </c:pt>
                <c:pt idx="2573">
                  <c:v>4578.0</c:v>
                </c:pt>
                <c:pt idx="2574">
                  <c:v>4579.0</c:v>
                </c:pt>
                <c:pt idx="2575">
                  <c:v>4580.0</c:v>
                </c:pt>
                <c:pt idx="2576">
                  <c:v>4581.0</c:v>
                </c:pt>
                <c:pt idx="2577">
                  <c:v>4582.0</c:v>
                </c:pt>
                <c:pt idx="2578">
                  <c:v>4583.0</c:v>
                </c:pt>
                <c:pt idx="2579">
                  <c:v>4584.0</c:v>
                </c:pt>
                <c:pt idx="2580">
                  <c:v>4585.0</c:v>
                </c:pt>
                <c:pt idx="2581">
                  <c:v>4586.0</c:v>
                </c:pt>
                <c:pt idx="2582">
                  <c:v>4587.0</c:v>
                </c:pt>
                <c:pt idx="2583">
                  <c:v>4588.0</c:v>
                </c:pt>
                <c:pt idx="2584">
                  <c:v>4589.0</c:v>
                </c:pt>
                <c:pt idx="2585">
                  <c:v>4590.0</c:v>
                </c:pt>
                <c:pt idx="2586">
                  <c:v>4592.0</c:v>
                </c:pt>
                <c:pt idx="2587">
                  <c:v>4593.0</c:v>
                </c:pt>
                <c:pt idx="2588">
                  <c:v>4594.0</c:v>
                </c:pt>
                <c:pt idx="2589">
                  <c:v>4595.0</c:v>
                </c:pt>
                <c:pt idx="2590">
                  <c:v>4596.0</c:v>
                </c:pt>
                <c:pt idx="2591">
                  <c:v>4597.0</c:v>
                </c:pt>
                <c:pt idx="2592">
                  <c:v>4598.0</c:v>
                </c:pt>
                <c:pt idx="2593">
                  <c:v>4599.0</c:v>
                </c:pt>
                <c:pt idx="2594">
                  <c:v>4600.0</c:v>
                </c:pt>
                <c:pt idx="2595">
                  <c:v>4601.0</c:v>
                </c:pt>
                <c:pt idx="2596">
                  <c:v>4602.0</c:v>
                </c:pt>
                <c:pt idx="2597">
                  <c:v>4603.0</c:v>
                </c:pt>
                <c:pt idx="2598">
                  <c:v>4604.0</c:v>
                </c:pt>
                <c:pt idx="2599">
                  <c:v>4605.0</c:v>
                </c:pt>
                <c:pt idx="2600">
                  <c:v>4606.0</c:v>
                </c:pt>
                <c:pt idx="2601">
                  <c:v>4607.0</c:v>
                </c:pt>
                <c:pt idx="2602">
                  <c:v>4608.0</c:v>
                </c:pt>
                <c:pt idx="2603">
                  <c:v>4609.0</c:v>
                </c:pt>
                <c:pt idx="2604">
                  <c:v>4610.0</c:v>
                </c:pt>
                <c:pt idx="2605">
                  <c:v>4611.0</c:v>
                </c:pt>
                <c:pt idx="2606">
                  <c:v>4612.0</c:v>
                </c:pt>
                <c:pt idx="2607">
                  <c:v>4613.0</c:v>
                </c:pt>
                <c:pt idx="2608">
                  <c:v>4614.0</c:v>
                </c:pt>
                <c:pt idx="2609">
                  <c:v>4615.0</c:v>
                </c:pt>
                <c:pt idx="2610">
                  <c:v>4616.0</c:v>
                </c:pt>
                <c:pt idx="2611">
                  <c:v>4617.0</c:v>
                </c:pt>
                <c:pt idx="2612">
                  <c:v>4618.0</c:v>
                </c:pt>
                <c:pt idx="2613">
                  <c:v>4619.0</c:v>
                </c:pt>
                <c:pt idx="2614">
                  <c:v>4620.0</c:v>
                </c:pt>
                <c:pt idx="2615">
                  <c:v>4621.0</c:v>
                </c:pt>
                <c:pt idx="2616">
                  <c:v>4622.0</c:v>
                </c:pt>
                <c:pt idx="2617">
                  <c:v>4623.0</c:v>
                </c:pt>
                <c:pt idx="2618">
                  <c:v>4624.0</c:v>
                </c:pt>
                <c:pt idx="2619">
                  <c:v>4625.0</c:v>
                </c:pt>
                <c:pt idx="2620">
                  <c:v>4626.0</c:v>
                </c:pt>
                <c:pt idx="2621">
                  <c:v>4627.0</c:v>
                </c:pt>
                <c:pt idx="2622">
                  <c:v>4628.0</c:v>
                </c:pt>
                <c:pt idx="2623">
                  <c:v>4629.0</c:v>
                </c:pt>
                <c:pt idx="2624">
                  <c:v>4630.0</c:v>
                </c:pt>
                <c:pt idx="2625">
                  <c:v>4631.0</c:v>
                </c:pt>
                <c:pt idx="2626">
                  <c:v>4632.0</c:v>
                </c:pt>
                <c:pt idx="2627">
                  <c:v>4633.0</c:v>
                </c:pt>
                <c:pt idx="2628">
                  <c:v>4634.0</c:v>
                </c:pt>
                <c:pt idx="2629">
                  <c:v>4635.0</c:v>
                </c:pt>
                <c:pt idx="2630">
                  <c:v>4636.0</c:v>
                </c:pt>
                <c:pt idx="2631">
                  <c:v>4637.0</c:v>
                </c:pt>
                <c:pt idx="2632">
                  <c:v>4638.0</c:v>
                </c:pt>
                <c:pt idx="2633">
                  <c:v>4639.0</c:v>
                </c:pt>
                <c:pt idx="2634">
                  <c:v>4640.0</c:v>
                </c:pt>
                <c:pt idx="2635">
                  <c:v>4641.0</c:v>
                </c:pt>
                <c:pt idx="2636">
                  <c:v>4642.0</c:v>
                </c:pt>
                <c:pt idx="2637">
                  <c:v>4643.0</c:v>
                </c:pt>
                <c:pt idx="2638">
                  <c:v>4644.0</c:v>
                </c:pt>
                <c:pt idx="2639">
                  <c:v>4645.0</c:v>
                </c:pt>
                <c:pt idx="2640">
                  <c:v>4646.0</c:v>
                </c:pt>
                <c:pt idx="2641">
                  <c:v>4647.0</c:v>
                </c:pt>
                <c:pt idx="2642">
                  <c:v>4648.0</c:v>
                </c:pt>
                <c:pt idx="2643">
                  <c:v>4649.0</c:v>
                </c:pt>
                <c:pt idx="2644">
                  <c:v>4650.0</c:v>
                </c:pt>
                <c:pt idx="2645">
                  <c:v>4651.0</c:v>
                </c:pt>
                <c:pt idx="2646">
                  <c:v>4653.0</c:v>
                </c:pt>
                <c:pt idx="2647">
                  <c:v>4654.0</c:v>
                </c:pt>
                <c:pt idx="2648">
                  <c:v>4655.0</c:v>
                </c:pt>
                <c:pt idx="2649">
                  <c:v>4656.0</c:v>
                </c:pt>
                <c:pt idx="2650">
                  <c:v>4657.0</c:v>
                </c:pt>
                <c:pt idx="2651">
                  <c:v>4658.0</c:v>
                </c:pt>
                <c:pt idx="2652">
                  <c:v>4659.0</c:v>
                </c:pt>
                <c:pt idx="2653">
                  <c:v>4660.0</c:v>
                </c:pt>
                <c:pt idx="2654">
                  <c:v>4661.0</c:v>
                </c:pt>
                <c:pt idx="2655">
                  <c:v>4662.0</c:v>
                </c:pt>
                <c:pt idx="2656">
                  <c:v>4664.0</c:v>
                </c:pt>
                <c:pt idx="2657">
                  <c:v>4665.0</c:v>
                </c:pt>
                <c:pt idx="2658">
                  <c:v>4666.0</c:v>
                </c:pt>
                <c:pt idx="2659">
                  <c:v>4667.0</c:v>
                </c:pt>
                <c:pt idx="2660">
                  <c:v>4668.0</c:v>
                </c:pt>
                <c:pt idx="2661">
                  <c:v>4669.0</c:v>
                </c:pt>
                <c:pt idx="2662">
                  <c:v>4670.0</c:v>
                </c:pt>
                <c:pt idx="2663">
                  <c:v>4671.0</c:v>
                </c:pt>
                <c:pt idx="2664">
                  <c:v>4672.0</c:v>
                </c:pt>
                <c:pt idx="2665">
                  <c:v>4673.0</c:v>
                </c:pt>
                <c:pt idx="2666">
                  <c:v>4674.0</c:v>
                </c:pt>
                <c:pt idx="2667">
                  <c:v>4675.0</c:v>
                </c:pt>
                <c:pt idx="2668">
                  <c:v>4676.0</c:v>
                </c:pt>
                <c:pt idx="2669">
                  <c:v>4677.0</c:v>
                </c:pt>
                <c:pt idx="2670">
                  <c:v>4679.0</c:v>
                </c:pt>
                <c:pt idx="2671">
                  <c:v>4680.0</c:v>
                </c:pt>
                <c:pt idx="2672">
                  <c:v>4681.0</c:v>
                </c:pt>
                <c:pt idx="2673">
                  <c:v>4682.0</c:v>
                </c:pt>
                <c:pt idx="2674">
                  <c:v>4683.0</c:v>
                </c:pt>
                <c:pt idx="2675">
                  <c:v>4684.0</c:v>
                </c:pt>
                <c:pt idx="2676">
                  <c:v>4685.0</c:v>
                </c:pt>
                <c:pt idx="2677">
                  <c:v>4686.0</c:v>
                </c:pt>
                <c:pt idx="2678">
                  <c:v>4687.0</c:v>
                </c:pt>
                <c:pt idx="2679">
                  <c:v>4688.0</c:v>
                </c:pt>
                <c:pt idx="2680">
                  <c:v>4689.0</c:v>
                </c:pt>
                <c:pt idx="2681">
                  <c:v>4690.0</c:v>
                </c:pt>
                <c:pt idx="2682">
                  <c:v>4691.0</c:v>
                </c:pt>
                <c:pt idx="2683">
                  <c:v>4692.0</c:v>
                </c:pt>
                <c:pt idx="2684">
                  <c:v>4693.0</c:v>
                </c:pt>
                <c:pt idx="2685">
                  <c:v>4694.0</c:v>
                </c:pt>
                <c:pt idx="2686">
                  <c:v>4695.0</c:v>
                </c:pt>
                <c:pt idx="2687">
                  <c:v>4696.0</c:v>
                </c:pt>
                <c:pt idx="2688">
                  <c:v>4697.0</c:v>
                </c:pt>
                <c:pt idx="2689">
                  <c:v>4698.0</c:v>
                </c:pt>
                <c:pt idx="2690">
                  <c:v>4699.0</c:v>
                </c:pt>
                <c:pt idx="2691">
                  <c:v>4700.0</c:v>
                </c:pt>
                <c:pt idx="2692">
                  <c:v>4701.0</c:v>
                </c:pt>
                <c:pt idx="2693">
                  <c:v>4702.0</c:v>
                </c:pt>
                <c:pt idx="2694">
                  <c:v>4703.0</c:v>
                </c:pt>
                <c:pt idx="2695">
                  <c:v>4704.0</c:v>
                </c:pt>
                <c:pt idx="2696">
                  <c:v>4705.0</c:v>
                </c:pt>
                <c:pt idx="2697">
                  <c:v>4706.0</c:v>
                </c:pt>
                <c:pt idx="2698">
                  <c:v>4707.0</c:v>
                </c:pt>
                <c:pt idx="2699">
                  <c:v>4708.0</c:v>
                </c:pt>
                <c:pt idx="2700">
                  <c:v>4709.0</c:v>
                </c:pt>
                <c:pt idx="2701">
                  <c:v>4710.0</c:v>
                </c:pt>
                <c:pt idx="2702">
                  <c:v>4711.0</c:v>
                </c:pt>
                <c:pt idx="2703">
                  <c:v>4713.0</c:v>
                </c:pt>
                <c:pt idx="2704">
                  <c:v>4714.0</c:v>
                </c:pt>
                <c:pt idx="2705">
                  <c:v>4715.0</c:v>
                </c:pt>
                <c:pt idx="2706">
                  <c:v>4716.0</c:v>
                </c:pt>
                <c:pt idx="2707">
                  <c:v>4717.0</c:v>
                </c:pt>
                <c:pt idx="2708">
                  <c:v>4718.0</c:v>
                </c:pt>
                <c:pt idx="2709">
                  <c:v>4719.0</c:v>
                </c:pt>
                <c:pt idx="2710">
                  <c:v>4720.0</c:v>
                </c:pt>
                <c:pt idx="2711">
                  <c:v>4722.0</c:v>
                </c:pt>
                <c:pt idx="2712">
                  <c:v>4723.0</c:v>
                </c:pt>
                <c:pt idx="2713">
                  <c:v>4724.0</c:v>
                </c:pt>
                <c:pt idx="2714">
                  <c:v>4725.0</c:v>
                </c:pt>
                <c:pt idx="2715">
                  <c:v>4726.0</c:v>
                </c:pt>
                <c:pt idx="2716">
                  <c:v>4727.0</c:v>
                </c:pt>
                <c:pt idx="2717">
                  <c:v>4728.0</c:v>
                </c:pt>
                <c:pt idx="2718">
                  <c:v>4729.0</c:v>
                </c:pt>
                <c:pt idx="2719">
                  <c:v>4730.0</c:v>
                </c:pt>
                <c:pt idx="2720">
                  <c:v>4731.0</c:v>
                </c:pt>
                <c:pt idx="2721">
                  <c:v>4733.0</c:v>
                </c:pt>
                <c:pt idx="2722">
                  <c:v>4734.0</c:v>
                </c:pt>
                <c:pt idx="2723">
                  <c:v>4735.0</c:v>
                </c:pt>
                <c:pt idx="2724">
                  <c:v>4736.0</c:v>
                </c:pt>
                <c:pt idx="2725">
                  <c:v>4737.0</c:v>
                </c:pt>
                <c:pt idx="2726">
                  <c:v>4738.0</c:v>
                </c:pt>
                <c:pt idx="2727">
                  <c:v>4739.0</c:v>
                </c:pt>
                <c:pt idx="2728">
                  <c:v>4740.0</c:v>
                </c:pt>
                <c:pt idx="2729">
                  <c:v>4741.0</c:v>
                </c:pt>
                <c:pt idx="2730">
                  <c:v>4742.0</c:v>
                </c:pt>
                <c:pt idx="2731">
                  <c:v>4743.0</c:v>
                </c:pt>
                <c:pt idx="2732">
                  <c:v>4744.0</c:v>
                </c:pt>
                <c:pt idx="2733">
                  <c:v>4745.0</c:v>
                </c:pt>
                <c:pt idx="2734">
                  <c:v>4746.0</c:v>
                </c:pt>
                <c:pt idx="2735">
                  <c:v>4747.0</c:v>
                </c:pt>
                <c:pt idx="2736">
                  <c:v>4748.0</c:v>
                </c:pt>
                <c:pt idx="2737">
                  <c:v>4749.0</c:v>
                </c:pt>
                <c:pt idx="2738">
                  <c:v>4750.0</c:v>
                </c:pt>
                <c:pt idx="2739">
                  <c:v>4751.0</c:v>
                </c:pt>
                <c:pt idx="2740">
                  <c:v>4752.0</c:v>
                </c:pt>
                <c:pt idx="2741">
                  <c:v>4753.0</c:v>
                </c:pt>
                <c:pt idx="2742">
                  <c:v>4754.0</c:v>
                </c:pt>
                <c:pt idx="2743">
                  <c:v>4755.0</c:v>
                </c:pt>
                <c:pt idx="2744">
                  <c:v>4756.0</c:v>
                </c:pt>
                <c:pt idx="2745">
                  <c:v>4757.0</c:v>
                </c:pt>
                <c:pt idx="2746">
                  <c:v>4759.0</c:v>
                </c:pt>
                <c:pt idx="2747">
                  <c:v>4760.0</c:v>
                </c:pt>
                <c:pt idx="2748">
                  <c:v>4761.0</c:v>
                </c:pt>
                <c:pt idx="2749">
                  <c:v>4762.0</c:v>
                </c:pt>
                <c:pt idx="2750">
                  <c:v>4763.0</c:v>
                </c:pt>
                <c:pt idx="2751">
                  <c:v>4764.0</c:v>
                </c:pt>
                <c:pt idx="2752">
                  <c:v>4765.0</c:v>
                </c:pt>
                <c:pt idx="2753">
                  <c:v>4766.0</c:v>
                </c:pt>
                <c:pt idx="2754">
                  <c:v>4767.0</c:v>
                </c:pt>
                <c:pt idx="2755">
                  <c:v>4768.0</c:v>
                </c:pt>
                <c:pt idx="2756">
                  <c:v>4769.0</c:v>
                </c:pt>
                <c:pt idx="2757">
                  <c:v>4771.0</c:v>
                </c:pt>
                <c:pt idx="2758">
                  <c:v>4772.0</c:v>
                </c:pt>
                <c:pt idx="2759">
                  <c:v>4773.0</c:v>
                </c:pt>
                <c:pt idx="2760">
                  <c:v>4774.0</c:v>
                </c:pt>
                <c:pt idx="2761">
                  <c:v>4775.0</c:v>
                </c:pt>
                <c:pt idx="2762">
                  <c:v>4776.0</c:v>
                </c:pt>
                <c:pt idx="2763">
                  <c:v>4777.0</c:v>
                </c:pt>
                <c:pt idx="2764">
                  <c:v>4778.0</c:v>
                </c:pt>
                <c:pt idx="2765">
                  <c:v>4779.0</c:v>
                </c:pt>
                <c:pt idx="2766">
                  <c:v>4781.0</c:v>
                </c:pt>
                <c:pt idx="2767">
                  <c:v>4782.0</c:v>
                </c:pt>
                <c:pt idx="2768">
                  <c:v>4783.0</c:v>
                </c:pt>
                <c:pt idx="2769">
                  <c:v>4784.0</c:v>
                </c:pt>
                <c:pt idx="2770">
                  <c:v>4785.0</c:v>
                </c:pt>
                <c:pt idx="2771">
                  <c:v>4786.0</c:v>
                </c:pt>
                <c:pt idx="2772">
                  <c:v>4787.0</c:v>
                </c:pt>
                <c:pt idx="2773">
                  <c:v>4788.0</c:v>
                </c:pt>
                <c:pt idx="2774">
                  <c:v>4789.0</c:v>
                </c:pt>
                <c:pt idx="2775">
                  <c:v>4791.0</c:v>
                </c:pt>
                <c:pt idx="2776">
                  <c:v>4792.0</c:v>
                </c:pt>
                <c:pt idx="2777">
                  <c:v>4793.0</c:v>
                </c:pt>
                <c:pt idx="2778">
                  <c:v>4794.0</c:v>
                </c:pt>
                <c:pt idx="2779">
                  <c:v>4795.0</c:v>
                </c:pt>
                <c:pt idx="2780">
                  <c:v>4796.0</c:v>
                </c:pt>
                <c:pt idx="2781">
                  <c:v>4797.0</c:v>
                </c:pt>
                <c:pt idx="2782">
                  <c:v>4799.0</c:v>
                </c:pt>
                <c:pt idx="2783">
                  <c:v>4800.0</c:v>
                </c:pt>
                <c:pt idx="2784">
                  <c:v>4801.0</c:v>
                </c:pt>
                <c:pt idx="2785">
                  <c:v>4802.0</c:v>
                </c:pt>
                <c:pt idx="2786">
                  <c:v>4803.0</c:v>
                </c:pt>
                <c:pt idx="2787">
                  <c:v>4804.0</c:v>
                </c:pt>
                <c:pt idx="2788">
                  <c:v>4805.0</c:v>
                </c:pt>
                <c:pt idx="2789">
                  <c:v>4806.0</c:v>
                </c:pt>
                <c:pt idx="2790">
                  <c:v>4808.0</c:v>
                </c:pt>
                <c:pt idx="2791">
                  <c:v>4809.0</c:v>
                </c:pt>
                <c:pt idx="2792">
                  <c:v>4811.0</c:v>
                </c:pt>
                <c:pt idx="2793">
                  <c:v>4812.0</c:v>
                </c:pt>
                <c:pt idx="2794">
                  <c:v>4813.0</c:v>
                </c:pt>
                <c:pt idx="2795">
                  <c:v>4814.0</c:v>
                </c:pt>
                <c:pt idx="2796">
                  <c:v>4815.0</c:v>
                </c:pt>
                <c:pt idx="2797">
                  <c:v>4816.0</c:v>
                </c:pt>
                <c:pt idx="2798">
                  <c:v>4817.0</c:v>
                </c:pt>
                <c:pt idx="2799">
                  <c:v>4818.0</c:v>
                </c:pt>
                <c:pt idx="2800">
                  <c:v>4819.0</c:v>
                </c:pt>
                <c:pt idx="2801">
                  <c:v>4820.0</c:v>
                </c:pt>
                <c:pt idx="2802">
                  <c:v>4821.0</c:v>
                </c:pt>
                <c:pt idx="2803">
                  <c:v>4822.0</c:v>
                </c:pt>
                <c:pt idx="2804">
                  <c:v>4823.0</c:v>
                </c:pt>
                <c:pt idx="2805">
                  <c:v>4824.0</c:v>
                </c:pt>
                <c:pt idx="2806">
                  <c:v>4825.0</c:v>
                </c:pt>
                <c:pt idx="2807">
                  <c:v>4826.0</c:v>
                </c:pt>
                <c:pt idx="2808">
                  <c:v>4827.0</c:v>
                </c:pt>
                <c:pt idx="2809">
                  <c:v>4828.0</c:v>
                </c:pt>
                <c:pt idx="2810">
                  <c:v>4829.0</c:v>
                </c:pt>
                <c:pt idx="2811">
                  <c:v>4830.0</c:v>
                </c:pt>
                <c:pt idx="2812">
                  <c:v>4832.0</c:v>
                </c:pt>
                <c:pt idx="2813">
                  <c:v>4833.0</c:v>
                </c:pt>
                <c:pt idx="2814">
                  <c:v>4834.0</c:v>
                </c:pt>
                <c:pt idx="2815">
                  <c:v>4835.0</c:v>
                </c:pt>
                <c:pt idx="2816">
                  <c:v>4836.0</c:v>
                </c:pt>
                <c:pt idx="2817">
                  <c:v>4837.0</c:v>
                </c:pt>
                <c:pt idx="2818">
                  <c:v>4838.0</c:v>
                </c:pt>
                <c:pt idx="2819">
                  <c:v>4839.0</c:v>
                </c:pt>
                <c:pt idx="2820">
                  <c:v>4840.0</c:v>
                </c:pt>
                <c:pt idx="2821">
                  <c:v>4841.0</c:v>
                </c:pt>
                <c:pt idx="2822">
                  <c:v>4842.0</c:v>
                </c:pt>
                <c:pt idx="2823">
                  <c:v>4844.0</c:v>
                </c:pt>
                <c:pt idx="2824">
                  <c:v>4845.0</c:v>
                </c:pt>
                <c:pt idx="2825">
                  <c:v>4846.0</c:v>
                </c:pt>
                <c:pt idx="2826">
                  <c:v>4847.0</c:v>
                </c:pt>
                <c:pt idx="2827">
                  <c:v>4849.0</c:v>
                </c:pt>
                <c:pt idx="2828">
                  <c:v>4850.0</c:v>
                </c:pt>
                <c:pt idx="2829">
                  <c:v>4851.0</c:v>
                </c:pt>
                <c:pt idx="2830">
                  <c:v>4852.0</c:v>
                </c:pt>
                <c:pt idx="2831">
                  <c:v>4853.0</c:v>
                </c:pt>
                <c:pt idx="2832">
                  <c:v>4854.0</c:v>
                </c:pt>
                <c:pt idx="2833">
                  <c:v>4855.0</c:v>
                </c:pt>
                <c:pt idx="2834">
                  <c:v>4856.0</c:v>
                </c:pt>
                <c:pt idx="2835">
                  <c:v>4857.0</c:v>
                </c:pt>
                <c:pt idx="2836">
                  <c:v>4858.0</c:v>
                </c:pt>
                <c:pt idx="2837">
                  <c:v>4859.0</c:v>
                </c:pt>
                <c:pt idx="2838">
                  <c:v>4860.0</c:v>
                </c:pt>
                <c:pt idx="2839">
                  <c:v>4861.0</c:v>
                </c:pt>
                <c:pt idx="2840">
                  <c:v>4862.0</c:v>
                </c:pt>
                <c:pt idx="2841">
                  <c:v>4863.0</c:v>
                </c:pt>
                <c:pt idx="2842">
                  <c:v>4864.0</c:v>
                </c:pt>
                <c:pt idx="2843">
                  <c:v>4865.0</c:v>
                </c:pt>
                <c:pt idx="2844">
                  <c:v>4866.0</c:v>
                </c:pt>
                <c:pt idx="2845">
                  <c:v>4867.0</c:v>
                </c:pt>
                <c:pt idx="2846">
                  <c:v>4868.0</c:v>
                </c:pt>
                <c:pt idx="2847">
                  <c:v>4869.0</c:v>
                </c:pt>
                <c:pt idx="2848">
                  <c:v>4870.0</c:v>
                </c:pt>
                <c:pt idx="2849">
                  <c:v>4871.0</c:v>
                </c:pt>
                <c:pt idx="2850">
                  <c:v>4872.0</c:v>
                </c:pt>
                <c:pt idx="2851">
                  <c:v>4873.0</c:v>
                </c:pt>
                <c:pt idx="2852">
                  <c:v>4874.0</c:v>
                </c:pt>
                <c:pt idx="2853">
                  <c:v>4875.0</c:v>
                </c:pt>
                <c:pt idx="2854">
                  <c:v>4876.0</c:v>
                </c:pt>
                <c:pt idx="2855">
                  <c:v>4878.0</c:v>
                </c:pt>
                <c:pt idx="2856">
                  <c:v>4879.0</c:v>
                </c:pt>
                <c:pt idx="2857">
                  <c:v>4880.0</c:v>
                </c:pt>
                <c:pt idx="2858">
                  <c:v>4881.0</c:v>
                </c:pt>
                <c:pt idx="2859">
                  <c:v>4882.0</c:v>
                </c:pt>
                <c:pt idx="2860">
                  <c:v>4883.0</c:v>
                </c:pt>
                <c:pt idx="2861">
                  <c:v>4885.0</c:v>
                </c:pt>
                <c:pt idx="2862">
                  <c:v>4886.0</c:v>
                </c:pt>
                <c:pt idx="2863">
                  <c:v>4887.0</c:v>
                </c:pt>
                <c:pt idx="2864">
                  <c:v>4888.0</c:v>
                </c:pt>
                <c:pt idx="2865">
                  <c:v>4889.0</c:v>
                </c:pt>
                <c:pt idx="2866">
                  <c:v>4890.0</c:v>
                </c:pt>
                <c:pt idx="2867">
                  <c:v>4891.0</c:v>
                </c:pt>
                <c:pt idx="2868">
                  <c:v>4892.0</c:v>
                </c:pt>
                <c:pt idx="2869">
                  <c:v>4893.0</c:v>
                </c:pt>
                <c:pt idx="2870">
                  <c:v>4895.0</c:v>
                </c:pt>
                <c:pt idx="2871">
                  <c:v>4896.0</c:v>
                </c:pt>
                <c:pt idx="2872">
                  <c:v>4897.0</c:v>
                </c:pt>
                <c:pt idx="2873">
                  <c:v>4898.0</c:v>
                </c:pt>
                <c:pt idx="2874">
                  <c:v>4899.0</c:v>
                </c:pt>
                <c:pt idx="2875">
                  <c:v>4900.0</c:v>
                </c:pt>
                <c:pt idx="2876">
                  <c:v>4901.0</c:v>
                </c:pt>
                <c:pt idx="2877">
                  <c:v>4902.0</c:v>
                </c:pt>
                <c:pt idx="2878">
                  <c:v>4903.0</c:v>
                </c:pt>
                <c:pt idx="2879">
                  <c:v>4904.0</c:v>
                </c:pt>
                <c:pt idx="2880">
                  <c:v>4905.0</c:v>
                </c:pt>
                <c:pt idx="2881">
                  <c:v>4906.0</c:v>
                </c:pt>
                <c:pt idx="2882">
                  <c:v>4907.0</c:v>
                </c:pt>
                <c:pt idx="2883">
                  <c:v>4908.0</c:v>
                </c:pt>
                <c:pt idx="2884">
                  <c:v>4909.0</c:v>
                </c:pt>
                <c:pt idx="2885">
                  <c:v>4910.0</c:v>
                </c:pt>
                <c:pt idx="2886">
                  <c:v>4912.0</c:v>
                </c:pt>
                <c:pt idx="2887">
                  <c:v>4913.0</c:v>
                </c:pt>
                <c:pt idx="2888">
                  <c:v>4914.0</c:v>
                </c:pt>
                <c:pt idx="2889">
                  <c:v>4917.0</c:v>
                </c:pt>
                <c:pt idx="2890">
                  <c:v>4918.0</c:v>
                </c:pt>
                <c:pt idx="2891">
                  <c:v>4919.0</c:v>
                </c:pt>
                <c:pt idx="2892">
                  <c:v>4920.0</c:v>
                </c:pt>
                <c:pt idx="2893">
                  <c:v>4921.0</c:v>
                </c:pt>
                <c:pt idx="2894">
                  <c:v>4922.0</c:v>
                </c:pt>
                <c:pt idx="2895">
                  <c:v>4923.0</c:v>
                </c:pt>
                <c:pt idx="2896">
                  <c:v>4924.0</c:v>
                </c:pt>
                <c:pt idx="2897">
                  <c:v>4925.0</c:v>
                </c:pt>
                <c:pt idx="2898">
                  <c:v>4926.0</c:v>
                </c:pt>
                <c:pt idx="2899">
                  <c:v>4927.0</c:v>
                </c:pt>
                <c:pt idx="2900">
                  <c:v>4928.0</c:v>
                </c:pt>
                <c:pt idx="2901">
                  <c:v>4929.0</c:v>
                </c:pt>
                <c:pt idx="2902">
                  <c:v>4930.0</c:v>
                </c:pt>
                <c:pt idx="2903">
                  <c:v>4931.0</c:v>
                </c:pt>
                <c:pt idx="2904">
                  <c:v>4932.0</c:v>
                </c:pt>
                <c:pt idx="2905">
                  <c:v>4934.0</c:v>
                </c:pt>
                <c:pt idx="2906">
                  <c:v>4935.0</c:v>
                </c:pt>
                <c:pt idx="2907">
                  <c:v>4936.0</c:v>
                </c:pt>
                <c:pt idx="2908">
                  <c:v>4938.0</c:v>
                </c:pt>
                <c:pt idx="2909">
                  <c:v>4939.0</c:v>
                </c:pt>
                <c:pt idx="2910">
                  <c:v>4940.0</c:v>
                </c:pt>
                <c:pt idx="2911">
                  <c:v>4941.0</c:v>
                </c:pt>
                <c:pt idx="2912">
                  <c:v>4943.0</c:v>
                </c:pt>
                <c:pt idx="2913">
                  <c:v>4944.0</c:v>
                </c:pt>
                <c:pt idx="2914">
                  <c:v>4945.0</c:v>
                </c:pt>
                <c:pt idx="2915">
                  <c:v>4946.0</c:v>
                </c:pt>
                <c:pt idx="2916">
                  <c:v>4947.0</c:v>
                </c:pt>
                <c:pt idx="2917">
                  <c:v>4949.0</c:v>
                </c:pt>
                <c:pt idx="2918">
                  <c:v>4950.0</c:v>
                </c:pt>
                <c:pt idx="2919">
                  <c:v>4952.0</c:v>
                </c:pt>
                <c:pt idx="2920">
                  <c:v>4953.0</c:v>
                </c:pt>
                <c:pt idx="2921">
                  <c:v>4954.0</c:v>
                </c:pt>
                <c:pt idx="2922">
                  <c:v>4955.0</c:v>
                </c:pt>
                <c:pt idx="2923">
                  <c:v>4956.0</c:v>
                </c:pt>
                <c:pt idx="2924">
                  <c:v>4957.0</c:v>
                </c:pt>
                <c:pt idx="2925">
                  <c:v>4959.0</c:v>
                </c:pt>
                <c:pt idx="2926">
                  <c:v>4961.0</c:v>
                </c:pt>
                <c:pt idx="2927">
                  <c:v>4962.0</c:v>
                </c:pt>
                <c:pt idx="2928">
                  <c:v>4964.0</c:v>
                </c:pt>
                <c:pt idx="2929">
                  <c:v>4965.0</c:v>
                </c:pt>
                <c:pt idx="2930">
                  <c:v>4966.0</c:v>
                </c:pt>
                <c:pt idx="2931">
                  <c:v>4968.0</c:v>
                </c:pt>
                <c:pt idx="2932">
                  <c:v>4969.0</c:v>
                </c:pt>
                <c:pt idx="2933">
                  <c:v>4970.0</c:v>
                </c:pt>
                <c:pt idx="2934">
                  <c:v>4971.0</c:v>
                </c:pt>
                <c:pt idx="2935">
                  <c:v>4973.0</c:v>
                </c:pt>
                <c:pt idx="2936">
                  <c:v>4974.0</c:v>
                </c:pt>
                <c:pt idx="2937">
                  <c:v>4976.0</c:v>
                </c:pt>
                <c:pt idx="2938">
                  <c:v>4977.0</c:v>
                </c:pt>
                <c:pt idx="2939">
                  <c:v>4979.0</c:v>
                </c:pt>
                <c:pt idx="2940">
                  <c:v>4981.0</c:v>
                </c:pt>
                <c:pt idx="2941">
                  <c:v>4982.0</c:v>
                </c:pt>
                <c:pt idx="2942">
                  <c:v>4983.0</c:v>
                </c:pt>
                <c:pt idx="2943">
                  <c:v>4984.0</c:v>
                </c:pt>
                <c:pt idx="2944">
                  <c:v>4985.0</c:v>
                </c:pt>
                <c:pt idx="2945">
                  <c:v>4987.0</c:v>
                </c:pt>
                <c:pt idx="2946">
                  <c:v>4988.0</c:v>
                </c:pt>
                <c:pt idx="2947">
                  <c:v>4989.0</c:v>
                </c:pt>
                <c:pt idx="2948">
                  <c:v>4991.0</c:v>
                </c:pt>
                <c:pt idx="2949">
                  <c:v>4992.0</c:v>
                </c:pt>
                <c:pt idx="2950">
                  <c:v>4993.0</c:v>
                </c:pt>
                <c:pt idx="2951">
                  <c:v>4995.0</c:v>
                </c:pt>
                <c:pt idx="2952">
                  <c:v>4997.0</c:v>
                </c:pt>
                <c:pt idx="2953">
                  <c:v>4998.0</c:v>
                </c:pt>
                <c:pt idx="2954">
                  <c:v>4999.0</c:v>
                </c:pt>
                <c:pt idx="2955">
                  <c:v>5000.0</c:v>
                </c:pt>
                <c:pt idx="2956">
                  <c:v>5001.0</c:v>
                </c:pt>
                <c:pt idx="2957">
                  <c:v>5002.0</c:v>
                </c:pt>
                <c:pt idx="2958">
                  <c:v>5003.0</c:v>
                </c:pt>
                <c:pt idx="2959">
                  <c:v>5004.0</c:v>
                </c:pt>
                <c:pt idx="2960">
                  <c:v>5006.0</c:v>
                </c:pt>
                <c:pt idx="2961">
                  <c:v>5007.0</c:v>
                </c:pt>
                <c:pt idx="2962">
                  <c:v>5008.0</c:v>
                </c:pt>
                <c:pt idx="2963">
                  <c:v>5009.0</c:v>
                </c:pt>
                <c:pt idx="2964">
                  <c:v>5010.0</c:v>
                </c:pt>
                <c:pt idx="2965">
                  <c:v>5011.0</c:v>
                </c:pt>
                <c:pt idx="2966">
                  <c:v>5012.0</c:v>
                </c:pt>
                <c:pt idx="2967">
                  <c:v>5013.0</c:v>
                </c:pt>
                <c:pt idx="2968">
                  <c:v>5014.0</c:v>
                </c:pt>
                <c:pt idx="2969">
                  <c:v>5016.0</c:v>
                </c:pt>
                <c:pt idx="2970">
                  <c:v>5017.0</c:v>
                </c:pt>
                <c:pt idx="2971">
                  <c:v>5018.0</c:v>
                </c:pt>
                <c:pt idx="2972">
                  <c:v>5019.0</c:v>
                </c:pt>
                <c:pt idx="2973">
                  <c:v>5022.0</c:v>
                </c:pt>
                <c:pt idx="2974">
                  <c:v>5023.0</c:v>
                </c:pt>
                <c:pt idx="2975">
                  <c:v>5024.0</c:v>
                </c:pt>
                <c:pt idx="2976">
                  <c:v>5025.0</c:v>
                </c:pt>
                <c:pt idx="2977">
                  <c:v>5026.0</c:v>
                </c:pt>
                <c:pt idx="2978">
                  <c:v>5028.0</c:v>
                </c:pt>
                <c:pt idx="2979">
                  <c:v>5029.0</c:v>
                </c:pt>
                <c:pt idx="2980">
                  <c:v>5030.0</c:v>
                </c:pt>
                <c:pt idx="2981">
                  <c:v>5031.0</c:v>
                </c:pt>
                <c:pt idx="2982">
                  <c:v>5032.0</c:v>
                </c:pt>
                <c:pt idx="2983">
                  <c:v>5034.0</c:v>
                </c:pt>
                <c:pt idx="2984">
                  <c:v>5035.0</c:v>
                </c:pt>
                <c:pt idx="2985">
                  <c:v>5036.0</c:v>
                </c:pt>
                <c:pt idx="2986">
                  <c:v>5037.0</c:v>
                </c:pt>
                <c:pt idx="2987">
                  <c:v>5038.0</c:v>
                </c:pt>
                <c:pt idx="2988">
                  <c:v>5039.0</c:v>
                </c:pt>
                <c:pt idx="2989">
                  <c:v>5040.0</c:v>
                </c:pt>
                <c:pt idx="2990">
                  <c:v>5042.0</c:v>
                </c:pt>
                <c:pt idx="2991">
                  <c:v>5043.0</c:v>
                </c:pt>
                <c:pt idx="2992">
                  <c:v>5044.0</c:v>
                </c:pt>
                <c:pt idx="2993">
                  <c:v>5046.0</c:v>
                </c:pt>
                <c:pt idx="2994">
                  <c:v>5047.0</c:v>
                </c:pt>
                <c:pt idx="2995">
                  <c:v>5048.0</c:v>
                </c:pt>
                <c:pt idx="2996">
                  <c:v>5049.0</c:v>
                </c:pt>
                <c:pt idx="2997">
                  <c:v>5050.0</c:v>
                </c:pt>
                <c:pt idx="2998">
                  <c:v>5051.0</c:v>
                </c:pt>
                <c:pt idx="2999">
                  <c:v>5053.0</c:v>
                </c:pt>
                <c:pt idx="3000">
                  <c:v>5054.0</c:v>
                </c:pt>
                <c:pt idx="3001">
                  <c:v>5055.0</c:v>
                </c:pt>
                <c:pt idx="3002">
                  <c:v>5057.0</c:v>
                </c:pt>
                <c:pt idx="3003">
                  <c:v>5059.0</c:v>
                </c:pt>
                <c:pt idx="3004">
                  <c:v>5060.0</c:v>
                </c:pt>
                <c:pt idx="3005">
                  <c:v>5062.0</c:v>
                </c:pt>
                <c:pt idx="3006">
                  <c:v>5063.0</c:v>
                </c:pt>
                <c:pt idx="3007">
                  <c:v>5064.0</c:v>
                </c:pt>
                <c:pt idx="3008">
                  <c:v>5065.0</c:v>
                </c:pt>
                <c:pt idx="3009">
                  <c:v>5066.0</c:v>
                </c:pt>
                <c:pt idx="3010">
                  <c:v>5068.0</c:v>
                </c:pt>
                <c:pt idx="3011">
                  <c:v>5069.0</c:v>
                </c:pt>
                <c:pt idx="3012">
                  <c:v>5071.0</c:v>
                </c:pt>
                <c:pt idx="3013">
                  <c:v>5074.0</c:v>
                </c:pt>
                <c:pt idx="3014">
                  <c:v>5075.0</c:v>
                </c:pt>
                <c:pt idx="3015">
                  <c:v>5076.0</c:v>
                </c:pt>
                <c:pt idx="3016">
                  <c:v>5078.0</c:v>
                </c:pt>
                <c:pt idx="3017">
                  <c:v>5080.0</c:v>
                </c:pt>
                <c:pt idx="3018">
                  <c:v>5081.0</c:v>
                </c:pt>
                <c:pt idx="3019">
                  <c:v>5083.0</c:v>
                </c:pt>
                <c:pt idx="3020">
                  <c:v>5084.0</c:v>
                </c:pt>
                <c:pt idx="3021">
                  <c:v>5085.0</c:v>
                </c:pt>
                <c:pt idx="3022">
                  <c:v>5087.0</c:v>
                </c:pt>
                <c:pt idx="3023">
                  <c:v>5088.0</c:v>
                </c:pt>
                <c:pt idx="3024">
                  <c:v>5089.0</c:v>
                </c:pt>
                <c:pt idx="3025">
                  <c:v>5090.0</c:v>
                </c:pt>
                <c:pt idx="3026">
                  <c:v>5092.0</c:v>
                </c:pt>
                <c:pt idx="3027">
                  <c:v>5095.0</c:v>
                </c:pt>
                <c:pt idx="3028">
                  <c:v>5096.0</c:v>
                </c:pt>
                <c:pt idx="3029">
                  <c:v>5097.0</c:v>
                </c:pt>
                <c:pt idx="3030">
                  <c:v>5098.0</c:v>
                </c:pt>
                <c:pt idx="3031">
                  <c:v>5099.0</c:v>
                </c:pt>
                <c:pt idx="3032">
                  <c:v>5100.0</c:v>
                </c:pt>
                <c:pt idx="3033">
                  <c:v>5101.0</c:v>
                </c:pt>
                <c:pt idx="3034">
                  <c:v>5102.0</c:v>
                </c:pt>
                <c:pt idx="3035">
                  <c:v>5105.0</c:v>
                </c:pt>
                <c:pt idx="3036">
                  <c:v>5106.0</c:v>
                </c:pt>
                <c:pt idx="3037">
                  <c:v>5107.0</c:v>
                </c:pt>
                <c:pt idx="3038">
                  <c:v>5108.0</c:v>
                </c:pt>
                <c:pt idx="3039">
                  <c:v>5109.0</c:v>
                </c:pt>
                <c:pt idx="3040">
                  <c:v>5110.0</c:v>
                </c:pt>
                <c:pt idx="3041">
                  <c:v>5112.0</c:v>
                </c:pt>
                <c:pt idx="3042">
                  <c:v>5113.0</c:v>
                </c:pt>
                <c:pt idx="3043">
                  <c:v>5114.0</c:v>
                </c:pt>
                <c:pt idx="3044">
                  <c:v>5115.0</c:v>
                </c:pt>
                <c:pt idx="3045">
                  <c:v>5116.0</c:v>
                </c:pt>
                <c:pt idx="3046">
                  <c:v>5117.0</c:v>
                </c:pt>
                <c:pt idx="3047">
                  <c:v>5119.0</c:v>
                </c:pt>
                <c:pt idx="3048">
                  <c:v>5120.0</c:v>
                </c:pt>
                <c:pt idx="3049">
                  <c:v>5121.0</c:v>
                </c:pt>
                <c:pt idx="3050">
                  <c:v>5122.0</c:v>
                </c:pt>
                <c:pt idx="3051">
                  <c:v>5124.0</c:v>
                </c:pt>
                <c:pt idx="3052">
                  <c:v>5126.0</c:v>
                </c:pt>
                <c:pt idx="3053">
                  <c:v>5127.0</c:v>
                </c:pt>
                <c:pt idx="3054">
                  <c:v>5128.0</c:v>
                </c:pt>
                <c:pt idx="3055">
                  <c:v>5129.0</c:v>
                </c:pt>
                <c:pt idx="3056">
                  <c:v>5130.0</c:v>
                </c:pt>
                <c:pt idx="3057">
                  <c:v>5132.0</c:v>
                </c:pt>
                <c:pt idx="3058">
                  <c:v>5133.0</c:v>
                </c:pt>
                <c:pt idx="3059">
                  <c:v>5134.0</c:v>
                </c:pt>
                <c:pt idx="3060">
                  <c:v>5135.0</c:v>
                </c:pt>
                <c:pt idx="3061">
                  <c:v>5137.0</c:v>
                </c:pt>
                <c:pt idx="3062">
                  <c:v>5138.0</c:v>
                </c:pt>
                <c:pt idx="3063">
                  <c:v>5142.0</c:v>
                </c:pt>
                <c:pt idx="3064">
                  <c:v>5143.0</c:v>
                </c:pt>
                <c:pt idx="3065">
                  <c:v>5144.0</c:v>
                </c:pt>
                <c:pt idx="3066">
                  <c:v>5145.0</c:v>
                </c:pt>
                <c:pt idx="3067">
                  <c:v>5146.0</c:v>
                </c:pt>
                <c:pt idx="3068">
                  <c:v>5150.0</c:v>
                </c:pt>
                <c:pt idx="3069">
                  <c:v>5151.0</c:v>
                </c:pt>
                <c:pt idx="3070">
                  <c:v>5152.0</c:v>
                </c:pt>
                <c:pt idx="3071">
                  <c:v>5153.0</c:v>
                </c:pt>
                <c:pt idx="3072">
                  <c:v>5154.0</c:v>
                </c:pt>
                <c:pt idx="3073">
                  <c:v>5155.0</c:v>
                </c:pt>
                <c:pt idx="3074">
                  <c:v>5156.0</c:v>
                </c:pt>
                <c:pt idx="3075">
                  <c:v>5157.0</c:v>
                </c:pt>
                <c:pt idx="3076">
                  <c:v>5158.0</c:v>
                </c:pt>
                <c:pt idx="3077">
                  <c:v>5159.0</c:v>
                </c:pt>
                <c:pt idx="3078">
                  <c:v>5160.0</c:v>
                </c:pt>
                <c:pt idx="3079">
                  <c:v>5161.0</c:v>
                </c:pt>
                <c:pt idx="3080">
                  <c:v>5162.0</c:v>
                </c:pt>
                <c:pt idx="3081">
                  <c:v>5163.0</c:v>
                </c:pt>
                <c:pt idx="3082">
                  <c:v>5165.0</c:v>
                </c:pt>
                <c:pt idx="3083">
                  <c:v>5167.0</c:v>
                </c:pt>
                <c:pt idx="3084">
                  <c:v>5168.0</c:v>
                </c:pt>
                <c:pt idx="3085">
                  <c:v>5169.0</c:v>
                </c:pt>
                <c:pt idx="3086">
                  <c:v>5170.0</c:v>
                </c:pt>
                <c:pt idx="3087">
                  <c:v>5171.0</c:v>
                </c:pt>
                <c:pt idx="3088">
                  <c:v>5172.0</c:v>
                </c:pt>
                <c:pt idx="3089">
                  <c:v>5173.0</c:v>
                </c:pt>
                <c:pt idx="3090">
                  <c:v>5174.0</c:v>
                </c:pt>
                <c:pt idx="3091">
                  <c:v>5175.0</c:v>
                </c:pt>
                <c:pt idx="3092">
                  <c:v>5176.0</c:v>
                </c:pt>
                <c:pt idx="3093">
                  <c:v>5177.0</c:v>
                </c:pt>
                <c:pt idx="3094">
                  <c:v>5179.0</c:v>
                </c:pt>
                <c:pt idx="3095">
                  <c:v>5182.0</c:v>
                </c:pt>
                <c:pt idx="3096">
                  <c:v>5184.0</c:v>
                </c:pt>
                <c:pt idx="3097">
                  <c:v>5185.0</c:v>
                </c:pt>
                <c:pt idx="3098">
                  <c:v>5190.0</c:v>
                </c:pt>
                <c:pt idx="3099">
                  <c:v>5191.0</c:v>
                </c:pt>
                <c:pt idx="3100">
                  <c:v>5192.0</c:v>
                </c:pt>
                <c:pt idx="3101">
                  <c:v>5194.0</c:v>
                </c:pt>
                <c:pt idx="3102">
                  <c:v>5195.0</c:v>
                </c:pt>
                <c:pt idx="3103">
                  <c:v>5197.0</c:v>
                </c:pt>
                <c:pt idx="3104">
                  <c:v>5198.0</c:v>
                </c:pt>
                <c:pt idx="3105">
                  <c:v>5199.0</c:v>
                </c:pt>
                <c:pt idx="3106">
                  <c:v>5201.0</c:v>
                </c:pt>
                <c:pt idx="3107">
                  <c:v>5202.0</c:v>
                </c:pt>
                <c:pt idx="3108">
                  <c:v>5203.0</c:v>
                </c:pt>
                <c:pt idx="3109">
                  <c:v>5204.0</c:v>
                </c:pt>
                <c:pt idx="3110">
                  <c:v>5205.0</c:v>
                </c:pt>
                <c:pt idx="3111">
                  <c:v>5206.0</c:v>
                </c:pt>
                <c:pt idx="3112">
                  <c:v>5207.0</c:v>
                </c:pt>
                <c:pt idx="3113">
                  <c:v>5209.0</c:v>
                </c:pt>
                <c:pt idx="3114">
                  <c:v>5211.0</c:v>
                </c:pt>
                <c:pt idx="3115">
                  <c:v>5212.0</c:v>
                </c:pt>
                <c:pt idx="3116">
                  <c:v>5214.0</c:v>
                </c:pt>
                <c:pt idx="3117">
                  <c:v>5215.0</c:v>
                </c:pt>
                <c:pt idx="3118">
                  <c:v>5216.0</c:v>
                </c:pt>
                <c:pt idx="3119">
                  <c:v>5219.0</c:v>
                </c:pt>
                <c:pt idx="3120">
                  <c:v>5221.0</c:v>
                </c:pt>
                <c:pt idx="3121">
                  <c:v>5222.0</c:v>
                </c:pt>
                <c:pt idx="3122">
                  <c:v>5225.0</c:v>
                </c:pt>
                <c:pt idx="3123">
                  <c:v>5226.0</c:v>
                </c:pt>
                <c:pt idx="3124">
                  <c:v>5227.0</c:v>
                </c:pt>
                <c:pt idx="3125">
                  <c:v>5228.0</c:v>
                </c:pt>
                <c:pt idx="3126">
                  <c:v>5231.0</c:v>
                </c:pt>
                <c:pt idx="3127">
                  <c:v>5232.0</c:v>
                </c:pt>
                <c:pt idx="3128">
                  <c:v>5233.0</c:v>
                </c:pt>
                <c:pt idx="3129">
                  <c:v>5234.0</c:v>
                </c:pt>
                <c:pt idx="3130">
                  <c:v>5237.0</c:v>
                </c:pt>
                <c:pt idx="3131">
                  <c:v>5238.0</c:v>
                </c:pt>
                <c:pt idx="3132">
                  <c:v>5240.0</c:v>
                </c:pt>
                <c:pt idx="3133">
                  <c:v>5241.0</c:v>
                </c:pt>
                <c:pt idx="3134">
                  <c:v>5242.0</c:v>
                </c:pt>
                <c:pt idx="3135">
                  <c:v>5243.0</c:v>
                </c:pt>
                <c:pt idx="3136">
                  <c:v>5244.0</c:v>
                </c:pt>
                <c:pt idx="3137">
                  <c:v>5245.0</c:v>
                </c:pt>
                <c:pt idx="3138">
                  <c:v>5247.0</c:v>
                </c:pt>
                <c:pt idx="3139">
                  <c:v>5248.0</c:v>
                </c:pt>
                <c:pt idx="3140">
                  <c:v>5249.0</c:v>
                </c:pt>
                <c:pt idx="3141">
                  <c:v>5250.0</c:v>
                </c:pt>
                <c:pt idx="3142">
                  <c:v>5253.0</c:v>
                </c:pt>
                <c:pt idx="3143">
                  <c:v>5256.0</c:v>
                </c:pt>
                <c:pt idx="3144">
                  <c:v>5257.0</c:v>
                </c:pt>
                <c:pt idx="3145">
                  <c:v>5258.0</c:v>
                </c:pt>
                <c:pt idx="3146">
                  <c:v>5262.0</c:v>
                </c:pt>
                <c:pt idx="3147">
                  <c:v>5263.0</c:v>
                </c:pt>
                <c:pt idx="3148">
                  <c:v>5264.0</c:v>
                </c:pt>
                <c:pt idx="3149">
                  <c:v>5266.0</c:v>
                </c:pt>
                <c:pt idx="3150">
                  <c:v>5267.0</c:v>
                </c:pt>
                <c:pt idx="3151">
                  <c:v>5268.0</c:v>
                </c:pt>
                <c:pt idx="3152">
                  <c:v>5270.0</c:v>
                </c:pt>
                <c:pt idx="3153">
                  <c:v>5271.0</c:v>
                </c:pt>
                <c:pt idx="3154">
                  <c:v>5272.0</c:v>
                </c:pt>
                <c:pt idx="3155">
                  <c:v>5273.0</c:v>
                </c:pt>
                <c:pt idx="3156">
                  <c:v>5274.0</c:v>
                </c:pt>
                <c:pt idx="3157">
                  <c:v>5276.0</c:v>
                </c:pt>
                <c:pt idx="3158">
                  <c:v>5277.0</c:v>
                </c:pt>
                <c:pt idx="3159">
                  <c:v>5279.0</c:v>
                </c:pt>
                <c:pt idx="3160">
                  <c:v>5280.0</c:v>
                </c:pt>
                <c:pt idx="3161">
                  <c:v>5281.0</c:v>
                </c:pt>
                <c:pt idx="3162">
                  <c:v>5282.0</c:v>
                </c:pt>
                <c:pt idx="3163">
                  <c:v>5283.0</c:v>
                </c:pt>
                <c:pt idx="3164">
                  <c:v>5284.0</c:v>
                </c:pt>
                <c:pt idx="3165">
                  <c:v>5285.0</c:v>
                </c:pt>
                <c:pt idx="3166">
                  <c:v>5287.0</c:v>
                </c:pt>
                <c:pt idx="3167">
                  <c:v>5288.0</c:v>
                </c:pt>
                <c:pt idx="3168">
                  <c:v>5290.0</c:v>
                </c:pt>
                <c:pt idx="3169">
                  <c:v>5292.0</c:v>
                </c:pt>
                <c:pt idx="3170">
                  <c:v>5294.0</c:v>
                </c:pt>
                <c:pt idx="3171">
                  <c:v>5296.0</c:v>
                </c:pt>
                <c:pt idx="3172">
                  <c:v>5298.0</c:v>
                </c:pt>
                <c:pt idx="3173">
                  <c:v>5299.0</c:v>
                </c:pt>
                <c:pt idx="3174">
                  <c:v>5300.0</c:v>
                </c:pt>
                <c:pt idx="3175">
                  <c:v>5301.0</c:v>
                </c:pt>
                <c:pt idx="3176">
                  <c:v>5302.0</c:v>
                </c:pt>
                <c:pt idx="3177">
                  <c:v>5303.0</c:v>
                </c:pt>
                <c:pt idx="3178">
                  <c:v>5305.0</c:v>
                </c:pt>
                <c:pt idx="3179">
                  <c:v>5306.0</c:v>
                </c:pt>
                <c:pt idx="3180">
                  <c:v>5307.0</c:v>
                </c:pt>
                <c:pt idx="3181">
                  <c:v>5308.0</c:v>
                </c:pt>
                <c:pt idx="3182">
                  <c:v>5309.0</c:v>
                </c:pt>
                <c:pt idx="3183">
                  <c:v>5310.0</c:v>
                </c:pt>
                <c:pt idx="3184">
                  <c:v>5311.0</c:v>
                </c:pt>
                <c:pt idx="3185">
                  <c:v>5313.0</c:v>
                </c:pt>
                <c:pt idx="3186">
                  <c:v>5314.0</c:v>
                </c:pt>
                <c:pt idx="3187">
                  <c:v>5315.0</c:v>
                </c:pt>
                <c:pt idx="3188">
                  <c:v>5316.0</c:v>
                </c:pt>
                <c:pt idx="3189">
                  <c:v>5317.0</c:v>
                </c:pt>
                <c:pt idx="3190">
                  <c:v>5319.0</c:v>
                </c:pt>
                <c:pt idx="3191">
                  <c:v>5320.0</c:v>
                </c:pt>
                <c:pt idx="3192">
                  <c:v>5321.0</c:v>
                </c:pt>
                <c:pt idx="3193">
                  <c:v>5322.0</c:v>
                </c:pt>
                <c:pt idx="3194">
                  <c:v>5323.0</c:v>
                </c:pt>
                <c:pt idx="3195">
                  <c:v>5324.0</c:v>
                </c:pt>
                <c:pt idx="3196">
                  <c:v>5325.0</c:v>
                </c:pt>
                <c:pt idx="3197">
                  <c:v>5327.0</c:v>
                </c:pt>
                <c:pt idx="3198">
                  <c:v>5328.0</c:v>
                </c:pt>
                <c:pt idx="3199">
                  <c:v>5330.0</c:v>
                </c:pt>
                <c:pt idx="3200">
                  <c:v>5331.0</c:v>
                </c:pt>
                <c:pt idx="3201">
                  <c:v>5334.0</c:v>
                </c:pt>
                <c:pt idx="3202">
                  <c:v>5335.0</c:v>
                </c:pt>
                <c:pt idx="3203">
                  <c:v>5336.0</c:v>
                </c:pt>
                <c:pt idx="3204">
                  <c:v>5337.0</c:v>
                </c:pt>
                <c:pt idx="3205">
                  <c:v>5341.0</c:v>
                </c:pt>
                <c:pt idx="3206">
                  <c:v>5342.0</c:v>
                </c:pt>
                <c:pt idx="3207">
                  <c:v>5343.0</c:v>
                </c:pt>
                <c:pt idx="3208">
                  <c:v>5344.0</c:v>
                </c:pt>
                <c:pt idx="3209">
                  <c:v>5346.0</c:v>
                </c:pt>
                <c:pt idx="3210">
                  <c:v>5347.0</c:v>
                </c:pt>
                <c:pt idx="3211">
                  <c:v>5350.0</c:v>
                </c:pt>
                <c:pt idx="3212">
                  <c:v>5351.0</c:v>
                </c:pt>
                <c:pt idx="3213">
                  <c:v>5353.0</c:v>
                </c:pt>
                <c:pt idx="3214">
                  <c:v>5355.0</c:v>
                </c:pt>
                <c:pt idx="3215">
                  <c:v>5356.0</c:v>
                </c:pt>
                <c:pt idx="3216">
                  <c:v>5357.0</c:v>
                </c:pt>
                <c:pt idx="3217">
                  <c:v>5358.0</c:v>
                </c:pt>
                <c:pt idx="3218">
                  <c:v>5359.0</c:v>
                </c:pt>
                <c:pt idx="3219">
                  <c:v>5360.0</c:v>
                </c:pt>
                <c:pt idx="3220">
                  <c:v>5361.0</c:v>
                </c:pt>
                <c:pt idx="3221">
                  <c:v>5364.0</c:v>
                </c:pt>
                <c:pt idx="3222">
                  <c:v>5367.0</c:v>
                </c:pt>
                <c:pt idx="3223">
                  <c:v>5368.0</c:v>
                </c:pt>
                <c:pt idx="3224">
                  <c:v>5369.0</c:v>
                </c:pt>
                <c:pt idx="3225">
                  <c:v>5371.0</c:v>
                </c:pt>
                <c:pt idx="3226">
                  <c:v>5373.0</c:v>
                </c:pt>
                <c:pt idx="3227">
                  <c:v>5374.0</c:v>
                </c:pt>
                <c:pt idx="3228">
                  <c:v>5376.0</c:v>
                </c:pt>
                <c:pt idx="3229">
                  <c:v>5378.0</c:v>
                </c:pt>
                <c:pt idx="3230">
                  <c:v>5380.0</c:v>
                </c:pt>
                <c:pt idx="3231">
                  <c:v>5381.0</c:v>
                </c:pt>
                <c:pt idx="3232">
                  <c:v>5382.0</c:v>
                </c:pt>
                <c:pt idx="3233">
                  <c:v>5386.0</c:v>
                </c:pt>
                <c:pt idx="3234">
                  <c:v>5387.0</c:v>
                </c:pt>
                <c:pt idx="3235">
                  <c:v>5389.0</c:v>
                </c:pt>
                <c:pt idx="3236">
                  <c:v>5390.0</c:v>
                </c:pt>
                <c:pt idx="3237">
                  <c:v>5394.0</c:v>
                </c:pt>
                <c:pt idx="3238">
                  <c:v>5395.0</c:v>
                </c:pt>
                <c:pt idx="3239">
                  <c:v>5397.0</c:v>
                </c:pt>
                <c:pt idx="3240">
                  <c:v>5400.0</c:v>
                </c:pt>
                <c:pt idx="3241">
                  <c:v>5401.0</c:v>
                </c:pt>
                <c:pt idx="3242">
                  <c:v>5402.0</c:v>
                </c:pt>
                <c:pt idx="3243">
                  <c:v>5405.0</c:v>
                </c:pt>
                <c:pt idx="3244">
                  <c:v>5406.0</c:v>
                </c:pt>
                <c:pt idx="3245">
                  <c:v>5407.0</c:v>
                </c:pt>
                <c:pt idx="3246">
                  <c:v>5409.0</c:v>
                </c:pt>
                <c:pt idx="3247">
                  <c:v>5412.0</c:v>
                </c:pt>
                <c:pt idx="3248">
                  <c:v>5413.0</c:v>
                </c:pt>
                <c:pt idx="3249">
                  <c:v>5414.0</c:v>
                </c:pt>
                <c:pt idx="3250">
                  <c:v>5420.0</c:v>
                </c:pt>
                <c:pt idx="3251">
                  <c:v>5421.0</c:v>
                </c:pt>
                <c:pt idx="3252">
                  <c:v>5423.0</c:v>
                </c:pt>
                <c:pt idx="3253">
                  <c:v>5424.0</c:v>
                </c:pt>
                <c:pt idx="3254">
                  <c:v>5425.0</c:v>
                </c:pt>
                <c:pt idx="3255">
                  <c:v>5427.0</c:v>
                </c:pt>
                <c:pt idx="3256">
                  <c:v>5429.0</c:v>
                </c:pt>
                <c:pt idx="3257">
                  <c:v>5430.0</c:v>
                </c:pt>
                <c:pt idx="3258">
                  <c:v>5432.0</c:v>
                </c:pt>
                <c:pt idx="3259">
                  <c:v>5433.0</c:v>
                </c:pt>
                <c:pt idx="3260">
                  <c:v>5434.0</c:v>
                </c:pt>
                <c:pt idx="3261">
                  <c:v>5439.0</c:v>
                </c:pt>
                <c:pt idx="3262">
                  <c:v>5440.0</c:v>
                </c:pt>
                <c:pt idx="3263">
                  <c:v>5441.0</c:v>
                </c:pt>
                <c:pt idx="3264">
                  <c:v>5444.0</c:v>
                </c:pt>
                <c:pt idx="3265">
                  <c:v>5447.0</c:v>
                </c:pt>
                <c:pt idx="3266">
                  <c:v>5451.0</c:v>
                </c:pt>
                <c:pt idx="3267">
                  <c:v>5452.0</c:v>
                </c:pt>
                <c:pt idx="3268">
                  <c:v>5456.0</c:v>
                </c:pt>
                <c:pt idx="3269">
                  <c:v>5457.0</c:v>
                </c:pt>
                <c:pt idx="3270">
                  <c:v>5459.0</c:v>
                </c:pt>
                <c:pt idx="3271">
                  <c:v>5460.0</c:v>
                </c:pt>
                <c:pt idx="3272">
                  <c:v>5463.0</c:v>
                </c:pt>
                <c:pt idx="3273">
                  <c:v>5464.0</c:v>
                </c:pt>
                <c:pt idx="3274">
                  <c:v>5466.0</c:v>
                </c:pt>
                <c:pt idx="3275">
                  <c:v>5467.0</c:v>
                </c:pt>
                <c:pt idx="3276">
                  <c:v>5468.0</c:v>
                </c:pt>
                <c:pt idx="3277">
                  <c:v>5469.0</c:v>
                </c:pt>
                <c:pt idx="3278">
                  <c:v>5470.0</c:v>
                </c:pt>
                <c:pt idx="3279">
                  <c:v>5472.0</c:v>
                </c:pt>
                <c:pt idx="3280">
                  <c:v>5473.0</c:v>
                </c:pt>
                <c:pt idx="3281">
                  <c:v>5475.0</c:v>
                </c:pt>
                <c:pt idx="3282">
                  <c:v>5476.0</c:v>
                </c:pt>
                <c:pt idx="3283">
                  <c:v>5478.0</c:v>
                </c:pt>
                <c:pt idx="3284">
                  <c:v>5480.0</c:v>
                </c:pt>
                <c:pt idx="3285">
                  <c:v>5482.0</c:v>
                </c:pt>
                <c:pt idx="3286">
                  <c:v>5484.0</c:v>
                </c:pt>
                <c:pt idx="3287">
                  <c:v>5485.0</c:v>
                </c:pt>
                <c:pt idx="3288">
                  <c:v>5488.0</c:v>
                </c:pt>
                <c:pt idx="3289">
                  <c:v>5489.0</c:v>
                </c:pt>
                <c:pt idx="3290">
                  <c:v>5494.0</c:v>
                </c:pt>
                <c:pt idx="3291">
                  <c:v>5497.0</c:v>
                </c:pt>
                <c:pt idx="3292">
                  <c:v>5498.0</c:v>
                </c:pt>
                <c:pt idx="3293">
                  <c:v>5499.0</c:v>
                </c:pt>
                <c:pt idx="3294">
                  <c:v>5512.0</c:v>
                </c:pt>
                <c:pt idx="3295">
                  <c:v>5515.0</c:v>
                </c:pt>
                <c:pt idx="3296">
                  <c:v>5517.0</c:v>
                </c:pt>
                <c:pt idx="3297">
                  <c:v>5520.0</c:v>
                </c:pt>
                <c:pt idx="3298">
                  <c:v>5522.0</c:v>
                </c:pt>
                <c:pt idx="3299">
                  <c:v>5523.0</c:v>
                </c:pt>
                <c:pt idx="3300">
                  <c:v>5525.0</c:v>
                </c:pt>
                <c:pt idx="3301">
                  <c:v>5526.0</c:v>
                </c:pt>
                <c:pt idx="3302">
                  <c:v>5531.0</c:v>
                </c:pt>
                <c:pt idx="3303">
                  <c:v>5533.0</c:v>
                </c:pt>
                <c:pt idx="3304">
                  <c:v>5534.0</c:v>
                </c:pt>
                <c:pt idx="3305">
                  <c:v>5537.0</c:v>
                </c:pt>
                <c:pt idx="3306">
                  <c:v>5538.0</c:v>
                </c:pt>
                <c:pt idx="3307">
                  <c:v>5539.0</c:v>
                </c:pt>
                <c:pt idx="3308">
                  <c:v>5540.0</c:v>
                </c:pt>
                <c:pt idx="3309">
                  <c:v>5544.0</c:v>
                </c:pt>
                <c:pt idx="3310">
                  <c:v>5545.0</c:v>
                </c:pt>
                <c:pt idx="3311">
                  <c:v>5548.0</c:v>
                </c:pt>
                <c:pt idx="3312">
                  <c:v>5550.0</c:v>
                </c:pt>
                <c:pt idx="3313">
                  <c:v>5551.0</c:v>
                </c:pt>
                <c:pt idx="3314">
                  <c:v>5552.0</c:v>
                </c:pt>
                <c:pt idx="3315">
                  <c:v>5554.0</c:v>
                </c:pt>
                <c:pt idx="3316">
                  <c:v>5557.0</c:v>
                </c:pt>
                <c:pt idx="3317">
                  <c:v>5558.0</c:v>
                </c:pt>
                <c:pt idx="3318">
                  <c:v>5560.0</c:v>
                </c:pt>
                <c:pt idx="3319">
                  <c:v>5561.0</c:v>
                </c:pt>
                <c:pt idx="3320">
                  <c:v>5564.0</c:v>
                </c:pt>
                <c:pt idx="3321">
                  <c:v>5566.0</c:v>
                </c:pt>
                <c:pt idx="3322">
                  <c:v>5567.0</c:v>
                </c:pt>
                <c:pt idx="3323">
                  <c:v>5569.0</c:v>
                </c:pt>
                <c:pt idx="3324">
                  <c:v>5570.0</c:v>
                </c:pt>
                <c:pt idx="3325">
                  <c:v>5571.0</c:v>
                </c:pt>
                <c:pt idx="3326">
                  <c:v>5574.0</c:v>
                </c:pt>
                <c:pt idx="3327">
                  <c:v>5575.0</c:v>
                </c:pt>
                <c:pt idx="3328">
                  <c:v>5576.0</c:v>
                </c:pt>
                <c:pt idx="3329">
                  <c:v>5578.0</c:v>
                </c:pt>
                <c:pt idx="3330">
                  <c:v>5579.0</c:v>
                </c:pt>
                <c:pt idx="3331">
                  <c:v>5581.0</c:v>
                </c:pt>
                <c:pt idx="3332">
                  <c:v>5582.0</c:v>
                </c:pt>
                <c:pt idx="3333">
                  <c:v>5583.0</c:v>
                </c:pt>
                <c:pt idx="3334">
                  <c:v>5584.0</c:v>
                </c:pt>
                <c:pt idx="3335">
                  <c:v>5590.0</c:v>
                </c:pt>
                <c:pt idx="3336">
                  <c:v>5591.0</c:v>
                </c:pt>
                <c:pt idx="3337">
                  <c:v>5592.0</c:v>
                </c:pt>
                <c:pt idx="3338">
                  <c:v>5593.0</c:v>
                </c:pt>
                <c:pt idx="3339">
                  <c:v>5599.0</c:v>
                </c:pt>
                <c:pt idx="3340">
                  <c:v>5600.0</c:v>
                </c:pt>
                <c:pt idx="3341">
                  <c:v>5602.0</c:v>
                </c:pt>
                <c:pt idx="3342">
                  <c:v>5604.0</c:v>
                </c:pt>
                <c:pt idx="3343">
                  <c:v>5605.0</c:v>
                </c:pt>
                <c:pt idx="3344">
                  <c:v>5607.0</c:v>
                </c:pt>
                <c:pt idx="3345">
                  <c:v>5608.0</c:v>
                </c:pt>
                <c:pt idx="3346">
                  <c:v>5611.0</c:v>
                </c:pt>
                <c:pt idx="3347">
                  <c:v>5614.0</c:v>
                </c:pt>
                <c:pt idx="3348">
                  <c:v>5615.0</c:v>
                </c:pt>
                <c:pt idx="3349">
                  <c:v>5617.0</c:v>
                </c:pt>
                <c:pt idx="3350">
                  <c:v>5620.0</c:v>
                </c:pt>
                <c:pt idx="3351">
                  <c:v>5622.0</c:v>
                </c:pt>
                <c:pt idx="3352">
                  <c:v>5625.0</c:v>
                </c:pt>
                <c:pt idx="3353">
                  <c:v>5629.0</c:v>
                </c:pt>
                <c:pt idx="3354">
                  <c:v>5634.0</c:v>
                </c:pt>
                <c:pt idx="3355">
                  <c:v>5635.0</c:v>
                </c:pt>
                <c:pt idx="3356">
                  <c:v>5638.0</c:v>
                </c:pt>
                <c:pt idx="3357">
                  <c:v>5640.0</c:v>
                </c:pt>
                <c:pt idx="3358">
                  <c:v>5641.0</c:v>
                </c:pt>
                <c:pt idx="3359">
                  <c:v>5642.0</c:v>
                </c:pt>
                <c:pt idx="3360">
                  <c:v>5643.0</c:v>
                </c:pt>
                <c:pt idx="3361">
                  <c:v>5645.0</c:v>
                </c:pt>
                <c:pt idx="3362">
                  <c:v>5648.0</c:v>
                </c:pt>
                <c:pt idx="3363">
                  <c:v>5649.0</c:v>
                </c:pt>
                <c:pt idx="3364">
                  <c:v>5650.0</c:v>
                </c:pt>
                <c:pt idx="3365">
                  <c:v>5652.0</c:v>
                </c:pt>
                <c:pt idx="3366">
                  <c:v>5653.0</c:v>
                </c:pt>
                <c:pt idx="3367">
                  <c:v>5654.0</c:v>
                </c:pt>
                <c:pt idx="3368">
                  <c:v>5655.0</c:v>
                </c:pt>
                <c:pt idx="3369">
                  <c:v>5658.0</c:v>
                </c:pt>
                <c:pt idx="3370">
                  <c:v>5662.0</c:v>
                </c:pt>
                <c:pt idx="3371">
                  <c:v>5663.0</c:v>
                </c:pt>
                <c:pt idx="3372">
                  <c:v>5664.0</c:v>
                </c:pt>
                <c:pt idx="3373">
                  <c:v>5667.0</c:v>
                </c:pt>
                <c:pt idx="3374">
                  <c:v>5668.0</c:v>
                </c:pt>
                <c:pt idx="3375">
                  <c:v>5669.0</c:v>
                </c:pt>
                <c:pt idx="3376">
                  <c:v>5670.0</c:v>
                </c:pt>
                <c:pt idx="3377">
                  <c:v>5687.0</c:v>
                </c:pt>
                <c:pt idx="3378">
                  <c:v>5693.0</c:v>
                </c:pt>
                <c:pt idx="3379">
                  <c:v>5696.0</c:v>
                </c:pt>
                <c:pt idx="3380">
                  <c:v>5697.0</c:v>
                </c:pt>
                <c:pt idx="3381">
                  <c:v>5699.0</c:v>
                </c:pt>
                <c:pt idx="3382">
                  <c:v>5703.0</c:v>
                </c:pt>
                <c:pt idx="3383">
                  <c:v>5704.0</c:v>
                </c:pt>
                <c:pt idx="3384">
                  <c:v>5708.0</c:v>
                </c:pt>
                <c:pt idx="3385">
                  <c:v>5709.0</c:v>
                </c:pt>
                <c:pt idx="3386">
                  <c:v>5710.0</c:v>
                </c:pt>
                <c:pt idx="3387">
                  <c:v>5711.0</c:v>
                </c:pt>
                <c:pt idx="3388">
                  <c:v>5712.0</c:v>
                </c:pt>
                <c:pt idx="3389">
                  <c:v>5713.0</c:v>
                </c:pt>
                <c:pt idx="3390">
                  <c:v>5715.0</c:v>
                </c:pt>
                <c:pt idx="3391">
                  <c:v>5716.0</c:v>
                </c:pt>
                <c:pt idx="3392">
                  <c:v>5723.0</c:v>
                </c:pt>
                <c:pt idx="3393">
                  <c:v>5725.0</c:v>
                </c:pt>
                <c:pt idx="3394">
                  <c:v>5726.0</c:v>
                </c:pt>
                <c:pt idx="3395">
                  <c:v>5727.0</c:v>
                </c:pt>
                <c:pt idx="3396">
                  <c:v>5729.0</c:v>
                </c:pt>
                <c:pt idx="3397">
                  <c:v>5731.0</c:v>
                </c:pt>
                <c:pt idx="3398">
                  <c:v>5734.0</c:v>
                </c:pt>
                <c:pt idx="3399">
                  <c:v>5735.0</c:v>
                </c:pt>
                <c:pt idx="3400">
                  <c:v>5739.0</c:v>
                </c:pt>
                <c:pt idx="3401">
                  <c:v>5740.0</c:v>
                </c:pt>
                <c:pt idx="3402">
                  <c:v>5741.0</c:v>
                </c:pt>
                <c:pt idx="3403">
                  <c:v>5742.0</c:v>
                </c:pt>
                <c:pt idx="3404">
                  <c:v>5743.0</c:v>
                </c:pt>
                <c:pt idx="3405">
                  <c:v>5745.0</c:v>
                </c:pt>
                <c:pt idx="3406">
                  <c:v>5750.0</c:v>
                </c:pt>
                <c:pt idx="3407">
                  <c:v>5754.0</c:v>
                </c:pt>
                <c:pt idx="3408">
                  <c:v>5759.0</c:v>
                </c:pt>
                <c:pt idx="3409">
                  <c:v>5761.0</c:v>
                </c:pt>
                <c:pt idx="3410">
                  <c:v>5762.0</c:v>
                </c:pt>
                <c:pt idx="3411">
                  <c:v>5763.0</c:v>
                </c:pt>
                <c:pt idx="3412">
                  <c:v>5764.0</c:v>
                </c:pt>
                <c:pt idx="3413">
                  <c:v>5769.0</c:v>
                </c:pt>
                <c:pt idx="3414">
                  <c:v>5770.0</c:v>
                </c:pt>
                <c:pt idx="3415">
                  <c:v>5771.0</c:v>
                </c:pt>
                <c:pt idx="3416">
                  <c:v>5772.0</c:v>
                </c:pt>
                <c:pt idx="3417">
                  <c:v>5776.0</c:v>
                </c:pt>
                <c:pt idx="3418">
                  <c:v>5778.0</c:v>
                </c:pt>
                <c:pt idx="3419">
                  <c:v>5782.0</c:v>
                </c:pt>
                <c:pt idx="3420">
                  <c:v>5786.0</c:v>
                </c:pt>
                <c:pt idx="3421">
                  <c:v>5788.0</c:v>
                </c:pt>
                <c:pt idx="3422">
                  <c:v>5791.0</c:v>
                </c:pt>
                <c:pt idx="3423">
                  <c:v>5797.0</c:v>
                </c:pt>
                <c:pt idx="3424">
                  <c:v>5800.0</c:v>
                </c:pt>
                <c:pt idx="3425">
                  <c:v>5803.0</c:v>
                </c:pt>
                <c:pt idx="3426">
                  <c:v>5804.0</c:v>
                </c:pt>
                <c:pt idx="3427">
                  <c:v>5808.0</c:v>
                </c:pt>
                <c:pt idx="3428">
                  <c:v>5809.0</c:v>
                </c:pt>
                <c:pt idx="3429">
                  <c:v>5811.0</c:v>
                </c:pt>
                <c:pt idx="3430">
                  <c:v>5815.0</c:v>
                </c:pt>
                <c:pt idx="3431">
                  <c:v>5817.0</c:v>
                </c:pt>
                <c:pt idx="3432">
                  <c:v>5818.0</c:v>
                </c:pt>
                <c:pt idx="3433">
                  <c:v>5819.0</c:v>
                </c:pt>
                <c:pt idx="3434">
                  <c:v>5822.0</c:v>
                </c:pt>
                <c:pt idx="3435">
                  <c:v>5823.0</c:v>
                </c:pt>
                <c:pt idx="3436">
                  <c:v>5829.0</c:v>
                </c:pt>
                <c:pt idx="3437">
                  <c:v>5833.0</c:v>
                </c:pt>
                <c:pt idx="3438">
                  <c:v>5839.0</c:v>
                </c:pt>
                <c:pt idx="3439">
                  <c:v>5842.0</c:v>
                </c:pt>
                <c:pt idx="3440">
                  <c:v>5845.0</c:v>
                </c:pt>
                <c:pt idx="3441">
                  <c:v>5849.0</c:v>
                </c:pt>
                <c:pt idx="3442">
                  <c:v>5851.0</c:v>
                </c:pt>
                <c:pt idx="3443">
                  <c:v>5852.0</c:v>
                </c:pt>
                <c:pt idx="3444">
                  <c:v>5854.0</c:v>
                </c:pt>
                <c:pt idx="3445">
                  <c:v>5855.0</c:v>
                </c:pt>
                <c:pt idx="3446">
                  <c:v>5858.0</c:v>
                </c:pt>
                <c:pt idx="3447">
                  <c:v>5859.0</c:v>
                </c:pt>
                <c:pt idx="3448">
                  <c:v>5863.0</c:v>
                </c:pt>
                <c:pt idx="3449">
                  <c:v>5864.0</c:v>
                </c:pt>
                <c:pt idx="3450">
                  <c:v>5877.0</c:v>
                </c:pt>
                <c:pt idx="3451">
                  <c:v>5882.0</c:v>
                </c:pt>
                <c:pt idx="3452">
                  <c:v>5886.0</c:v>
                </c:pt>
                <c:pt idx="3453">
                  <c:v>5887.0</c:v>
                </c:pt>
                <c:pt idx="3454">
                  <c:v>5891.0</c:v>
                </c:pt>
                <c:pt idx="3455">
                  <c:v>5892.0</c:v>
                </c:pt>
                <c:pt idx="3456">
                  <c:v>5894.0</c:v>
                </c:pt>
                <c:pt idx="3457">
                  <c:v>5911.0</c:v>
                </c:pt>
                <c:pt idx="3458">
                  <c:v>5915.0</c:v>
                </c:pt>
                <c:pt idx="3459">
                  <c:v>5917.0</c:v>
                </c:pt>
                <c:pt idx="3460">
                  <c:v>5918.0</c:v>
                </c:pt>
                <c:pt idx="3461">
                  <c:v>5923.0</c:v>
                </c:pt>
                <c:pt idx="3462">
                  <c:v>5925.0</c:v>
                </c:pt>
                <c:pt idx="3463">
                  <c:v>5926.0</c:v>
                </c:pt>
                <c:pt idx="3464">
                  <c:v>5928.0</c:v>
                </c:pt>
                <c:pt idx="3465">
                  <c:v>5932.0</c:v>
                </c:pt>
                <c:pt idx="3466">
                  <c:v>5933.0</c:v>
                </c:pt>
                <c:pt idx="3467">
                  <c:v>5935.0</c:v>
                </c:pt>
                <c:pt idx="3468">
                  <c:v>5936.0</c:v>
                </c:pt>
                <c:pt idx="3469">
                  <c:v>5937.0</c:v>
                </c:pt>
                <c:pt idx="3470">
                  <c:v>5938.0</c:v>
                </c:pt>
                <c:pt idx="3471">
                  <c:v>5944.0</c:v>
                </c:pt>
                <c:pt idx="3472">
                  <c:v>5947.0</c:v>
                </c:pt>
                <c:pt idx="3473">
                  <c:v>5948.0</c:v>
                </c:pt>
                <c:pt idx="3474">
                  <c:v>5949.0</c:v>
                </c:pt>
                <c:pt idx="3475">
                  <c:v>5952.0</c:v>
                </c:pt>
                <c:pt idx="3476">
                  <c:v>5955.0</c:v>
                </c:pt>
                <c:pt idx="3477">
                  <c:v>5958.0</c:v>
                </c:pt>
                <c:pt idx="3478">
                  <c:v>5964.0</c:v>
                </c:pt>
                <c:pt idx="3479">
                  <c:v>5965.0</c:v>
                </c:pt>
                <c:pt idx="3480">
                  <c:v>5969.0</c:v>
                </c:pt>
                <c:pt idx="3481">
                  <c:v>5971.0</c:v>
                </c:pt>
                <c:pt idx="3482">
                  <c:v>5976.0</c:v>
                </c:pt>
                <c:pt idx="3483">
                  <c:v>5978.0</c:v>
                </c:pt>
                <c:pt idx="3484">
                  <c:v>5979.0</c:v>
                </c:pt>
                <c:pt idx="3485">
                  <c:v>5987.0</c:v>
                </c:pt>
                <c:pt idx="3486">
                  <c:v>5989.0</c:v>
                </c:pt>
                <c:pt idx="3487">
                  <c:v>6000.0</c:v>
                </c:pt>
                <c:pt idx="3488">
                  <c:v>6006.0</c:v>
                </c:pt>
                <c:pt idx="3489">
                  <c:v>6013.0</c:v>
                </c:pt>
                <c:pt idx="3490">
                  <c:v>6014.0</c:v>
                </c:pt>
                <c:pt idx="3491">
                  <c:v>6015.0</c:v>
                </c:pt>
                <c:pt idx="3492">
                  <c:v>6016.0</c:v>
                </c:pt>
                <c:pt idx="3493">
                  <c:v>6019.0</c:v>
                </c:pt>
                <c:pt idx="3494">
                  <c:v>6022.0</c:v>
                </c:pt>
                <c:pt idx="3495">
                  <c:v>6030.0</c:v>
                </c:pt>
                <c:pt idx="3496">
                  <c:v>6031.0</c:v>
                </c:pt>
                <c:pt idx="3497">
                  <c:v>6034.0</c:v>
                </c:pt>
                <c:pt idx="3498">
                  <c:v>6036.0</c:v>
                </c:pt>
                <c:pt idx="3499">
                  <c:v>6038.0</c:v>
                </c:pt>
                <c:pt idx="3500">
                  <c:v>6063.0</c:v>
                </c:pt>
                <c:pt idx="3501">
                  <c:v>6065.0</c:v>
                </c:pt>
                <c:pt idx="3502">
                  <c:v>6066.0</c:v>
                </c:pt>
                <c:pt idx="3503">
                  <c:v>6067.0</c:v>
                </c:pt>
                <c:pt idx="3504">
                  <c:v>6070.0</c:v>
                </c:pt>
                <c:pt idx="3505">
                  <c:v>6079.0</c:v>
                </c:pt>
                <c:pt idx="3506">
                  <c:v>6081.0</c:v>
                </c:pt>
                <c:pt idx="3507">
                  <c:v>6086.0</c:v>
                </c:pt>
                <c:pt idx="3508">
                  <c:v>6091.0</c:v>
                </c:pt>
                <c:pt idx="3509">
                  <c:v>6097.0</c:v>
                </c:pt>
                <c:pt idx="3510">
                  <c:v>6101.0</c:v>
                </c:pt>
                <c:pt idx="3511">
                  <c:v>6107.0</c:v>
                </c:pt>
                <c:pt idx="3512">
                  <c:v>6108.0</c:v>
                </c:pt>
                <c:pt idx="3513">
                  <c:v>6109.0</c:v>
                </c:pt>
                <c:pt idx="3514">
                  <c:v>6116.0</c:v>
                </c:pt>
                <c:pt idx="3515">
                  <c:v>6122.0</c:v>
                </c:pt>
                <c:pt idx="3516">
                  <c:v>6124.0</c:v>
                </c:pt>
                <c:pt idx="3517">
                  <c:v>6134.0</c:v>
                </c:pt>
                <c:pt idx="3518">
                  <c:v>6135.0</c:v>
                </c:pt>
                <c:pt idx="3519">
                  <c:v>6139.0</c:v>
                </c:pt>
                <c:pt idx="3520">
                  <c:v>6142.0</c:v>
                </c:pt>
                <c:pt idx="3521">
                  <c:v>6147.0</c:v>
                </c:pt>
                <c:pt idx="3522">
                  <c:v>6149.0</c:v>
                </c:pt>
                <c:pt idx="3523">
                  <c:v>6151.0</c:v>
                </c:pt>
                <c:pt idx="3524">
                  <c:v>6155.0</c:v>
                </c:pt>
                <c:pt idx="3525">
                  <c:v>6156.0</c:v>
                </c:pt>
                <c:pt idx="3526">
                  <c:v>6158.0</c:v>
                </c:pt>
                <c:pt idx="3527">
                  <c:v>6159.0</c:v>
                </c:pt>
                <c:pt idx="3528">
                  <c:v>6164.0</c:v>
                </c:pt>
                <c:pt idx="3529">
                  <c:v>6165.0</c:v>
                </c:pt>
                <c:pt idx="3530">
                  <c:v>6170.0</c:v>
                </c:pt>
                <c:pt idx="3531">
                  <c:v>6179.0</c:v>
                </c:pt>
                <c:pt idx="3532">
                  <c:v>6181.0</c:v>
                </c:pt>
                <c:pt idx="3533">
                  <c:v>6189.0</c:v>
                </c:pt>
                <c:pt idx="3534">
                  <c:v>6201.0</c:v>
                </c:pt>
                <c:pt idx="3535">
                  <c:v>6202.0</c:v>
                </c:pt>
                <c:pt idx="3536">
                  <c:v>6208.0</c:v>
                </c:pt>
                <c:pt idx="3537">
                  <c:v>6221.0</c:v>
                </c:pt>
                <c:pt idx="3538">
                  <c:v>6223.0</c:v>
                </c:pt>
                <c:pt idx="3539">
                  <c:v>6225.0</c:v>
                </c:pt>
                <c:pt idx="3540">
                  <c:v>6234.0</c:v>
                </c:pt>
                <c:pt idx="3541">
                  <c:v>6237.0</c:v>
                </c:pt>
                <c:pt idx="3542">
                  <c:v>6241.0</c:v>
                </c:pt>
                <c:pt idx="3543">
                  <c:v>6245.0</c:v>
                </c:pt>
                <c:pt idx="3544">
                  <c:v>6251.0</c:v>
                </c:pt>
                <c:pt idx="3545">
                  <c:v>6262.0</c:v>
                </c:pt>
                <c:pt idx="3546">
                  <c:v>6276.0</c:v>
                </c:pt>
                <c:pt idx="3547">
                  <c:v>6280.0</c:v>
                </c:pt>
                <c:pt idx="3548">
                  <c:v>6289.0</c:v>
                </c:pt>
                <c:pt idx="3549">
                  <c:v>6290.0</c:v>
                </c:pt>
                <c:pt idx="3550">
                  <c:v>6296.0</c:v>
                </c:pt>
                <c:pt idx="3551">
                  <c:v>6297.0</c:v>
                </c:pt>
                <c:pt idx="3552">
                  <c:v>6301.0</c:v>
                </c:pt>
                <c:pt idx="3553">
                  <c:v>6311.0</c:v>
                </c:pt>
                <c:pt idx="3554">
                  <c:v>6315.0</c:v>
                </c:pt>
                <c:pt idx="3555">
                  <c:v>6319.0</c:v>
                </c:pt>
                <c:pt idx="3556">
                  <c:v>6325.0</c:v>
                </c:pt>
                <c:pt idx="3557">
                  <c:v>6330.0</c:v>
                </c:pt>
                <c:pt idx="3558">
                  <c:v>6375.0</c:v>
                </c:pt>
                <c:pt idx="3559">
                  <c:v>6379.0</c:v>
                </c:pt>
                <c:pt idx="3560">
                  <c:v>6385.0</c:v>
                </c:pt>
                <c:pt idx="3561">
                  <c:v>6394.0</c:v>
                </c:pt>
                <c:pt idx="3562">
                  <c:v>6398.0</c:v>
                </c:pt>
                <c:pt idx="3563">
                  <c:v>6418.0</c:v>
                </c:pt>
                <c:pt idx="3564">
                  <c:v>6423.0</c:v>
                </c:pt>
                <c:pt idx="3565">
                  <c:v>6424.0</c:v>
                </c:pt>
                <c:pt idx="3566">
                  <c:v>6430.0</c:v>
                </c:pt>
                <c:pt idx="3567">
                  <c:v>6437.0</c:v>
                </c:pt>
                <c:pt idx="3568">
                  <c:v>6455.0</c:v>
                </c:pt>
                <c:pt idx="3569">
                  <c:v>6476.0</c:v>
                </c:pt>
                <c:pt idx="3570">
                  <c:v>6481.0</c:v>
                </c:pt>
                <c:pt idx="3571">
                  <c:v>6492.0</c:v>
                </c:pt>
                <c:pt idx="3572">
                  <c:v>6498.0</c:v>
                </c:pt>
                <c:pt idx="3573">
                  <c:v>6509.0</c:v>
                </c:pt>
                <c:pt idx="3574">
                  <c:v>6523.0</c:v>
                </c:pt>
                <c:pt idx="3575">
                  <c:v>6524.0</c:v>
                </c:pt>
                <c:pt idx="3576">
                  <c:v>6532.0</c:v>
                </c:pt>
                <c:pt idx="3577">
                  <c:v>6536.0</c:v>
                </c:pt>
                <c:pt idx="3578">
                  <c:v>6545.0</c:v>
                </c:pt>
                <c:pt idx="3579">
                  <c:v>6557.0</c:v>
                </c:pt>
                <c:pt idx="3580">
                  <c:v>6569.0</c:v>
                </c:pt>
                <c:pt idx="3581">
                  <c:v>6584.0</c:v>
                </c:pt>
                <c:pt idx="3582">
                  <c:v>6604.0</c:v>
                </c:pt>
                <c:pt idx="3583">
                  <c:v>6605.0</c:v>
                </c:pt>
                <c:pt idx="3584">
                  <c:v>6612.0</c:v>
                </c:pt>
                <c:pt idx="3585">
                  <c:v>6629.0</c:v>
                </c:pt>
                <c:pt idx="3586">
                  <c:v>6636.0</c:v>
                </c:pt>
                <c:pt idx="3587">
                  <c:v>6638.0</c:v>
                </c:pt>
                <c:pt idx="3588">
                  <c:v>6641.0</c:v>
                </c:pt>
                <c:pt idx="3589">
                  <c:v>6646.0</c:v>
                </c:pt>
                <c:pt idx="3590">
                  <c:v>6662.0</c:v>
                </c:pt>
                <c:pt idx="3591">
                  <c:v>6665.0</c:v>
                </c:pt>
                <c:pt idx="3592">
                  <c:v>6676.0</c:v>
                </c:pt>
                <c:pt idx="3593">
                  <c:v>6680.0</c:v>
                </c:pt>
                <c:pt idx="3594">
                  <c:v>6681.0</c:v>
                </c:pt>
                <c:pt idx="3595">
                  <c:v>6710.0</c:v>
                </c:pt>
                <c:pt idx="3596">
                  <c:v>6717.0</c:v>
                </c:pt>
                <c:pt idx="3597">
                  <c:v>6730.0</c:v>
                </c:pt>
                <c:pt idx="3598">
                  <c:v>6784.0</c:v>
                </c:pt>
                <c:pt idx="3599">
                  <c:v>6798.0</c:v>
                </c:pt>
                <c:pt idx="3600">
                  <c:v>6814.0</c:v>
                </c:pt>
                <c:pt idx="3601">
                  <c:v>6834.0</c:v>
                </c:pt>
                <c:pt idx="3602">
                  <c:v>6856.0</c:v>
                </c:pt>
                <c:pt idx="3603">
                  <c:v>6860.0</c:v>
                </c:pt>
                <c:pt idx="3604">
                  <c:v>6894.0</c:v>
                </c:pt>
                <c:pt idx="3605">
                  <c:v>6898.0</c:v>
                </c:pt>
                <c:pt idx="3606">
                  <c:v>6901.0</c:v>
                </c:pt>
                <c:pt idx="3607">
                  <c:v>6903.0</c:v>
                </c:pt>
                <c:pt idx="3608">
                  <c:v>6910.0</c:v>
                </c:pt>
                <c:pt idx="3609">
                  <c:v>6913.0</c:v>
                </c:pt>
                <c:pt idx="3610">
                  <c:v>6955.0</c:v>
                </c:pt>
                <c:pt idx="3611">
                  <c:v>6956.0</c:v>
                </c:pt>
                <c:pt idx="3612">
                  <c:v>7023.0</c:v>
                </c:pt>
                <c:pt idx="3613">
                  <c:v>7064.0</c:v>
                </c:pt>
                <c:pt idx="3614">
                  <c:v>7075.0</c:v>
                </c:pt>
                <c:pt idx="3615">
                  <c:v>7080.0</c:v>
                </c:pt>
                <c:pt idx="3616">
                  <c:v>7115.0</c:v>
                </c:pt>
                <c:pt idx="3617">
                  <c:v>7120.0</c:v>
                </c:pt>
                <c:pt idx="3618">
                  <c:v>7155.0</c:v>
                </c:pt>
                <c:pt idx="3619">
                  <c:v>7167.0</c:v>
                </c:pt>
                <c:pt idx="3620">
                  <c:v>7186.0</c:v>
                </c:pt>
                <c:pt idx="3621">
                  <c:v>7189.0</c:v>
                </c:pt>
                <c:pt idx="3622">
                  <c:v>7193.0</c:v>
                </c:pt>
                <c:pt idx="3623">
                  <c:v>7303.0</c:v>
                </c:pt>
                <c:pt idx="3624">
                  <c:v>7322.0</c:v>
                </c:pt>
                <c:pt idx="3625">
                  <c:v>7352.0</c:v>
                </c:pt>
                <c:pt idx="3626">
                  <c:v>7367.0</c:v>
                </c:pt>
                <c:pt idx="3627">
                  <c:v>7392.0</c:v>
                </c:pt>
                <c:pt idx="3628">
                  <c:v>7493.0</c:v>
                </c:pt>
                <c:pt idx="3629">
                  <c:v>7498.0</c:v>
                </c:pt>
                <c:pt idx="3630">
                  <c:v>7508.0</c:v>
                </c:pt>
                <c:pt idx="3631">
                  <c:v>7824.0</c:v>
                </c:pt>
                <c:pt idx="3632">
                  <c:v>8041.0</c:v>
                </c:pt>
              </c:numCache>
            </c:numRef>
          </c:xVal>
          <c:yVal>
            <c:numRef>
              <c:f>Sheet4!$R:$R</c:f>
              <c:numCache>
                <c:formatCode>0.00E+00</c:formatCode>
                <c:ptCount val="1048576"/>
                <c:pt idx="0">
                  <c:v>3.15417612919505E-5</c:v>
                </c:pt>
                <c:pt idx="1">
                  <c:v>0.000410042896795357</c:v>
                </c:pt>
                <c:pt idx="2">
                  <c:v>0.000315417612919505</c:v>
                </c:pt>
                <c:pt idx="3">
                  <c:v>0.00059929346454706</c:v>
                </c:pt>
                <c:pt idx="4">
                  <c:v>0.000536209941963159</c:v>
                </c:pt>
                <c:pt idx="5">
                  <c:v>0.000504668180671208</c:v>
                </c:pt>
                <c:pt idx="6">
                  <c:v>0.000567751703255109</c:v>
                </c:pt>
                <c:pt idx="7">
                  <c:v>0.000410042896795357</c:v>
                </c:pt>
                <c:pt idx="8">
                  <c:v>0.000473126419379258</c:v>
                </c:pt>
                <c:pt idx="9">
                  <c:v>0.000473126419379258</c:v>
                </c:pt>
                <c:pt idx="10">
                  <c:v>0.00059929346454706</c:v>
                </c:pt>
                <c:pt idx="11">
                  <c:v>0.00063083522583901</c:v>
                </c:pt>
                <c:pt idx="12">
                  <c:v>0.000567751703255109</c:v>
                </c:pt>
                <c:pt idx="13">
                  <c:v>0.000473126419379258</c:v>
                </c:pt>
                <c:pt idx="14">
                  <c:v>0.000410042896795357</c:v>
                </c:pt>
                <c:pt idx="15">
                  <c:v>0.000410042896795357</c:v>
                </c:pt>
                <c:pt idx="16">
                  <c:v>0.000504668180671208</c:v>
                </c:pt>
                <c:pt idx="17">
                  <c:v>0.00063083522583901</c:v>
                </c:pt>
                <c:pt idx="18">
                  <c:v>0.000410042896795357</c:v>
                </c:pt>
                <c:pt idx="19">
                  <c:v>0.000378501135503406</c:v>
                </c:pt>
                <c:pt idx="20">
                  <c:v>0.000504668180671208</c:v>
                </c:pt>
                <c:pt idx="21">
                  <c:v>0.000473126419379258</c:v>
                </c:pt>
                <c:pt idx="22">
                  <c:v>0.000504668180671208</c:v>
                </c:pt>
                <c:pt idx="23">
                  <c:v>0.000410042896795357</c:v>
                </c:pt>
                <c:pt idx="24">
                  <c:v>0.000504668180671208</c:v>
                </c:pt>
                <c:pt idx="25">
                  <c:v>0.000504668180671208</c:v>
                </c:pt>
                <c:pt idx="26">
                  <c:v>0.000504668180671208</c:v>
                </c:pt>
                <c:pt idx="27">
                  <c:v>0.000410042896795357</c:v>
                </c:pt>
                <c:pt idx="28">
                  <c:v>0.000346959374211455</c:v>
                </c:pt>
                <c:pt idx="29">
                  <c:v>0.000567751703255109</c:v>
                </c:pt>
                <c:pt idx="30">
                  <c:v>0.000220792329043653</c:v>
                </c:pt>
                <c:pt idx="31">
                  <c:v>0.000504668180671208</c:v>
                </c:pt>
                <c:pt idx="32">
                  <c:v>0.000410042896795357</c:v>
                </c:pt>
                <c:pt idx="33">
                  <c:v>0.000473126419379258</c:v>
                </c:pt>
                <c:pt idx="34">
                  <c:v>0.000567751703255109</c:v>
                </c:pt>
                <c:pt idx="35">
                  <c:v>0.000410042896795357</c:v>
                </c:pt>
                <c:pt idx="36">
                  <c:v>0.00063083522583901</c:v>
                </c:pt>
                <c:pt idx="37">
                  <c:v>0.00059929346454706</c:v>
                </c:pt>
                <c:pt idx="38">
                  <c:v>0.000536209941963159</c:v>
                </c:pt>
                <c:pt idx="39">
                  <c:v>0.000441584658087307</c:v>
                </c:pt>
                <c:pt idx="40">
                  <c:v>0.000473126419379258</c:v>
                </c:pt>
                <c:pt idx="41">
                  <c:v>0.000473126419379258</c:v>
                </c:pt>
                <c:pt idx="42">
                  <c:v>0.000441584658087307</c:v>
                </c:pt>
                <c:pt idx="43">
                  <c:v>0.000346959374211455</c:v>
                </c:pt>
                <c:pt idx="44">
                  <c:v>0.000567751703255109</c:v>
                </c:pt>
                <c:pt idx="45">
                  <c:v>0.000567751703255109</c:v>
                </c:pt>
                <c:pt idx="46">
                  <c:v>0.000536209941963159</c:v>
                </c:pt>
                <c:pt idx="47">
                  <c:v>0.000473126419379258</c:v>
                </c:pt>
                <c:pt idx="48">
                  <c:v>0.000473126419379258</c:v>
                </c:pt>
                <c:pt idx="49">
                  <c:v>0.000473126419379258</c:v>
                </c:pt>
                <c:pt idx="50">
                  <c:v>0.000851627554882664</c:v>
                </c:pt>
                <c:pt idx="51">
                  <c:v>0.000473126419379258</c:v>
                </c:pt>
                <c:pt idx="52">
                  <c:v>0.000473126419379258</c:v>
                </c:pt>
                <c:pt idx="53">
                  <c:v>0.000883169316174615</c:v>
                </c:pt>
                <c:pt idx="54">
                  <c:v>0.000883169316174615</c:v>
                </c:pt>
                <c:pt idx="55">
                  <c:v>0.000410042896795357</c:v>
                </c:pt>
                <c:pt idx="56">
                  <c:v>0.000378501135503406</c:v>
                </c:pt>
                <c:pt idx="57">
                  <c:v>0.000346959374211455</c:v>
                </c:pt>
                <c:pt idx="58">
                  <c:v>0.000441584658087307</c:v>
                </c:pt>
                <c:pt idx="59">
                  <c:v>0.000410042896795357</c:v>
                </c:pt>
                <c:pt idx="60">
                  <c:v>0.000189250567751703</c:v>
                </c:pt>
                <c:pt idx="61">
                  <c:v>0.000315417612919505</c:v>
                </c:pt>
                <c:pt idx="62">
                  <c:v>0.000536209941963159</c:v>
                </c:pt>
                <c:pt idx="63">
                  <c:v>0.000504668180671208</c:v>
                </c:pt>
                <c:pt idx="64">
                  <c:v>0.00059929346454706</c:v>
                </c:pt>
                <c:pt idx="65">
                  <c:v>0.000473126419379258</c:v>
                </c:pt>
                <c:pt idx="66">
                  <c:v>0.000410042896795357</c:v>
                </c:pt>
                <c:pt idx="67">
                  <c:v>0.000820085793590714</c:v>
                </c:pt>
                <c:pt idx="68">
                  <c:v>0.00059929346454706</c:v>
                </c:pt>
                <c:pt idx="69">
                  <c:v>0.000536209941963159</c:v>
                </c:pt>
                <c:pt idx="70">
                  <c:v>0.000567751703255109</c:v>
                </c:pt>
                <c:pt idx="71">
                  <c:v>0.000410042896795357</c:v>
                </c:pt>
                <c:pt idx="72">
                  <c:v>0.000315417612919505</c:v>
                </c:pt>
                <c:pt idx="73">
                  <c:v>0.000473126419379258</c:v>
                </c:pt>
                <c:pt idx="74">
                  <c:v>0.000473126419379258</c:v>
                </c:pt>
                <c:pt idx="75">
                  <c:v>0.00063083522583901</c:v>
                </c:pt>
                <c:pt idx="76">
                  <c:v>0.000504668180671208</c:v>
                </c:pt>
                <c:pt idx="77">
                  <c:v>0.000473126419379258</c:v>
                </c:pt>
                <c:pt idx="78">
                  <c:v>0.000473126419379258</c:v>
                </c:pt>
                <c:pt idx="79">
                  <c:v>0.000504668180671208</c:v>
                </c:pt>
                <c:pt idx="80">
                  <c:v>0.000757002271006813</c:v>
                </c:pt>
                <c:pt idx="81">
                  <c:v>0.000378501135503406</c:v>
                </c:pt>
                <c:pt idx="82">
                  <c:v>0.000504668180671208</c:v>
                </c:pt>
                <c:pt idx="83">
                  <c:v>0.000473126419379258</c:v>
                </c:pt>
                <c:pt idx="84">
                  <c:v>0.000536209941963159</c:v>
                </c:pt>
                <c:pt idx="85">
                  <c:v>0.000473126419379258</c:v>
                </c:pt>
                <c:pt idx="86">
                  <c:v>0.00059929346454706</c:v>
                </c:pt>
                <c:pt idx="87">
                  <c:v>0.000662376987130961</c:v>
                </c:pt>
                <c:pt idx="88">
                  <c:v>0.000820085793590714</c:v>
                </c:pt>
                <c:pt idx="89">
                  <c:v>0.00063083522583901</c:v>
                </c:pt>
                <c:pt idx="90">
                  <c:v>0.000410042896795357</c:v>
                </c:pt>
                <c:pt idx="91">
                  <c:v>0.000378501135503406</c:v>
                </c:pt>
                <c:pt idx="92">
                  <c:v>0.000567751703255109</c:v>
                </c:pt>
                <c:pt idx="93">
                  <c:v>0.000315417612919505</c:v>
                </c:pt>
                <c:pt idx="94">
                  <c:v>0.000315417612919505</c:v>
                </c:pt>
                <c:pt idx="95">
                  <c:v>0.000378501135503406</c:v>
                </c:pt>
                <c:pt idx="96">
                  <c:v>0.00063083522583901</c:v>
                </c:pt>
                <c:pt idx="97">
                  <c:v>0.000346959374211455</c:v>
                </c:pt>
                <c:pt idx="98">
                  <c:v>0.000410042896795357</c:v>
                </c:pt>
                <c:pt idx="99">
                  <c:v>0.000378501135503406</c:v>
                </c:pt>
                <c:pt idx="100">
                  <c:v>0.000441584658087307</c:v>
                </c:pt>
                <c:pt idx="101">
                  <c:v>0.000567751703255109</c:v>
                </c:pt>
                <c:pt idx="102">
                  <c:v>0.000473126419379258</c:v>
                </c:pt>
                <c:pt idx="103">
                  <c:v>0.000315417612919505</c:v>
                </c:pt>
                <c:pt idx="104">
                  <c:v>0.000536209941963159</c:v>
                </c:pt>
                <c:pt idx="105">
                  <c:v>0.000473126419379258</c:v>
                </c:pt>
                <c:pt idx="106">
                  <c:v>0.000378501135503406</c:v>
                </c:pt>
                <c:pt idx="107">
                  <c:v>0.000157708806459752</c:v>
                </c:pt>
                <c:pt idx="108">
                  <c:v>0.000441584658087307</c:v>
                </c:pt>
                <c:pt idx="109">
                  <c:v>0.000662376987130961</c:v>
                </c:pt>
                <c:pt idx="110">
                  <c:v>0.000504668180671208</c:v>
                </c:pt>
                <c:pt idx="111">
                  <c:v>0.00059929346454706</c:v>
                </c:pt>
                <c:pt idx="112">
                  <c:v>0.000441584658087307</c:v>
                </c:pt>
                <c:pt idx="113">
                  <c:v>0.000410042896795357</c:v>
                </c:pt>
                <c:pt idx="114">
                  <c:v>0.000504668180671208</c:v>
                </c:pt>
                <c:pt idx="115">
                  <c:v>0.000567751703255109</c:v>
                </c:pt>
                <c:pt idx="116">
                  <c:v>0.000504668180671208</c:v>
                </c:pt>
                <c:pt idx="117">
                  <c:v>0.000536209941963159</c:v>
                </c:pt>
                <c:pt idx="118">
                  <c:v>0.00063083522583901</c:v>
                </c:pt>
                <c:pt idx="119">
                  <c:v>0.000567751703255109</c:v>
                </c:pt>
                <c:pt idx="120">
                  <c:v>0.000441584658087307</c:v>
                </c:pt>
                <c:pt idx="121">
                  <c:v>0.000504668180671208</c:v>
                </c:pt>
                <c:pt idx="122">
                  <c:v>0.000662376987130961</c:v>
                </c:pt>
                <c:pt idx="123">
                  <c:v>0.000378501135503406</c:v>
                </c:pt>
                <c:pt idx="124">
                  <c:v>0.000441584658087307</c:v>
                </c:pt>
                <c:pt idx="125">
                  <c:v>0.000410042896795357</c:v>
                </c:pt>
                <c:pt idx="126">
                  <c:v>0.000410042896795357</c:v>
                </c:pt>
                <c:pt idx="127">
                  <c:v>0.000220792329043653</c:v>
                </c:pt>
                <c:pt idx="128">
                  <c:v>0.000441584658087307</c:v>
                </c:pt>
                <c:pt idx="129">
                  <c:v>0.00063083522583901</c:v>
                </c:pt>
                <c:pt idx="130">
                  <c:v>0.000662376987130961</c:v>
                </c:pt>
                <c:pt idx="131">
                  <c:v>0.000504668180671208</c:v>
                </c:pt>
                <c:pt idx="132">
                  <c:v>0.000441584658087307</c:v>
                </c:pt>
                <c:pt idx="133">
                  <c:v>0.00063083522583901</c:v>
                </c:pt>
                <c:pt idx="134">
                  <c:v>0.000315417612919505</c:v>
                </c:pt>
                <c:pt idx="135">
                  <c:v>0.000378501135503406</c:v>
                </c:pt>
                <c:pt idx="136">
                  <c:v>0.000473126419379258</c:v>
                </c:pt>
                <c:pt idx="137">
                  <c:v>0.00059929346454706</c:v>
                </c:pt>
                <c:pt idx="138">
                  <c:v>0.000441584658087307</c:v>
                </c:pt>
                <c:pt idx="139">
                  <c:v>0.000473126419379258</c:v>
                </c:pt>
                <c:pt idx="140">
                  <c:v>0.000346959374211455</c:v>
                </c:pt>
                <c:pt idx="141">
                  <c:v>0.000693918748422911</c:v>
                </c:pt>
                <c:pt idx="142">
                  <c:v>0.000410042896795357</c:v>
                </c:pt>
                <c:pt idx="143">
                  <c:v>0.000567751703255109</c:v>
                </c:pt>
                <c:pt idx="144">
                  <c:v>0.000346959374211455</c:v>
                </c:pt>
                <c:pt idx="145">
                  <c:v>0.00059929346454706</c:v>
                </c:pt>
                <c:pt idx="146">
                  <c:v>0.000504668180671208</c:v>
                </c:pt>
                <c:pt idx="147">
                  <c:v>0.000693918748422911</c:v>
                </c:pt>
                <c:pt idx="148">
                  <c:v>0.000441584658087307</c:v>
                </c:pt>
                <c:pt idx="149">
                  <c:v>0.00063083522583901</c:v>
                </c:pt>
                <c:pt idx="150">
                  <c:v>0.000378501135503406</c:v>
                </c:pt>
                <c:pt idx="151">
                  <c:v>0.00059929346454706</c:v>
                </c:pt>
                <c:pt idx="152">
                  <c:v>0.000662376987130961</c:v>
                </c:pt>
                <c:pt idx="153">
                  <c:v>0.000378501135503406</c:v>
                </c:pt>
                <c:pt idx="154">
                  <c:v>0.000410042896795357</c:v>
                </c:pt>
                <c:pt idx="155">
                  <c:v>0.000504668180671208</c:v>
                </c:pt>
                <c:pt idx="156">
                  <c:v>0.00059929346454706</c:v>
                </c:pt>
                <c:pt idx="157">
                  <c:v>0.000410042896795357</c:v>
                </c:pt>
                <c:pt idx="158">
                  <c:v>0.000378501135503406</c:v>
                </c:pt>
                <c:pt idx="159">
                  <c:v>0.000378501135503406</c:v>
                </c:pt>
                <c:pt idx="160">
                  <c:v>0.000504668180671208</c:v>
                </c:pt>
                <c:pt idx="161">
                  <c:v>0.000441584658087307</c:v>
                </c:pt>
                <c:pt idx="162">
                  <c:v>0.000504668180671208</c:v>
                </c:pt>
                <c:pt idx="163">
                  <c:v>0.000378501135503406</c:v>
                </c:pt>
                <c:pt idx="164">
                  <c:v>0.000567751703255109</c:v>
                </c:pt>
                <c:pt idx="165">
                  <c:v>0.000662376987130961</c:v>
                </c:pt>
                <c:pt idx="166">
                  <c:v>0.000378501135503406</c:v>
                </c:pt>
                <c:pt idx="167">
                  <c:v>0.000504668180671208</c:v>
                </c:pt>
                <c:pt idx="168">
                  <c:v>0.000473126419379258</c:v>
                </c:pt>
                <c:pt idx="169">
                  <c:v>0.000662376987130961</c:v>
                </c:pt>
                <c:pt idx="170">
                  <c:v>0.000252334090335604</c:v>
                </c:pt>
                <c:pt idx="171">
                  <c:v>0.000473126419379258</c:v>
                </c:pt>
                <c:pt idx="172">
                  <c:v>0.00059929346454706</c:v>
                </c:pt>
                <c:pt idx="173">
                  <c:v>0.000567751703255109</c:v>
                </c:pt>
                <c:pt idx="174">
                  <c:v>0.000252334090335604</c:v>
                </c:pt>
                <c:pt idx="175">
                  <c:v>0.00059929346454706</c:v>
                </c:pt>
                <c:pt idx="176">
                  <c:v>0.000410042896795357</c:v>
                </c:pt>
                <c:pt idx="177">
                  <c:v>0.000410042896795357</c:v>
                </c:pt>
                <c:pt idx="178">
                  <c:v>0.000441584658087307</c:v>
                </c:pt>
                <c:pt idx="179">
                  <c:v>0.000378501135503406</c:v>
                </c:pt>
                <c:pt idx="180">
                  <c:v>0.00059929346454706</c:v>
                </c:pt>
                <c:pt idx="181">
                  <c:v>0.000346959374211455</c:v>
                </c:pt>
                <c:pt idx="182">
                  <c:v>0.000441584658087307</c:v>
                </c:pt>
                <c:pt idx="183">
                  <c:v>0.000315417612919505</c:v>
                </c:pt>
                <c:pt idx="184">
                  <c:v>0.00059929346454706</c:v>
                </c:pt>
                <c:pt idx="185">
                  <c:v>0.00059929346454706</c:v>
                </c:pt>
                <c:pt idx="186">
                  <c:v>0.000788544032298763</c:v>
                </c:pt>
                <c:pt idx="187">
                  <c:v>0.000473126419379258</c:v>
                </c:pt>
                <c:pt idx="188">
                  <c:v>0.000567751703255109</c:v>
                </c:pt>
                <c:pt idx="189">
                  <c:v>0.00059929346454706</c:v>
                </c:pt>
                <c:pt idx="190">
                  <c:v>0.000473126419379258</c:v>
                </c:pt>
                <c:pt idx="191">
                  <c:v>0.000410042896795357</c:v>
                </c:pt>
                <c:pt idx="192">
                  <c:v>0.000536209941963159</c:v>
                </c:pt>
                <c:pt idx="193">
                  <c:v>0.000315417612919505</c:v>
                </c:pt>
                <c:pt idx="194">
                  <c:v>0.000725460509714862</c:v>
                </c:pt>
                <c:pt idx="195">
                  <c:v>0.000725460509714862</c:v>
                </c:pt>
                <c:pt idx="196">
                  <c:v>0.000378501135503406</c:v>
                </c:pt>
                <c:pt idx="197">
                  <c:v>0.000693918748422911</c:v>
                </c:pt>
                <c:pt idx="198">
                  <c:v>0.000662376987130961</c:v>
                </c:pt>
                <c:pt idx="199">
                  <c:v>0.000410042896795357</c:v>
                </c:pt>
                <c:pt idx="200">
                  <c:v>0.000220792329043653</c:v>
                </c:pt>
                <c:pt idx="201">
                  <c:v>0.000536209941963159</c:v>
                </c:pt>
                <c:pt idx="202">
                  <c:v>0.000536209941963159</c:v>
                </c:pt>
                <c:pt idx="203">
                  <c:v>0.00063083522583901</c:v>
                </c:pt>
                <c:pt idx="204">
                  <c:v>0.000410042896795357</c:v>
                </c:pt>
                <c:pt idx="205">
                  <c:v>0.000662376987130961</c:v>
                </c:pt>
                <c:pt idx="206">
                  <c:v>0.000441584658087307</c:v>
                </c:pt>
                <c:pt idx="207">
                  <c:v>0.000315417612919505</c:v>
                </c:pt>
                <c:pt idx="208">
                  <c:v>0.000504668180671208</c:v>
                </c:pt>
                <c:pt idx="209">
                  <c:v>0.000473126419379258</c:v>
                </c:pt>
                <c:pt idx="210">
                  <c:v>0.00059929346454706</c:v>
                </c:pt>
                <c:pt idx="211">
                  <c:v>0.00059929346454706</c:v>
                </c:pt>
                <c:pt idx="212">
                  <c:v>0.000536209941963159</c:v>
                </c:pt>
                <c:pt idx="213">
                  <c:v>0.000315417612919505</c:v>
                </c:pt>
                <c:pt idx="214">
                  <c:v>0.000283875851627554</c:v>
                </c:pt>
                <c:pt idx="215">
                  <c:v>0.000757002271006813</c:v>
                </c:pt>
                <c:pt idx="216">
                  <c:v>0.000441584658087307</c:v>
                </c:pt>
                <c:pt idx="217">
                  <c:v>0.000662376987130961</c:v>
                </c:pt>
                <c:pt idx="218">
                  <c:v>0.000378501135503406</c:v>
                </c:pt>
                <c:pt idx="219">
                  <c:v>0.000567751703255109</c:v>
                </c:pt>
                <c:pt idx="220">
                  <c:v>0.000693918748422911</c:v>
                </c:pt>
                <c:pt idx="221">
                  <c:v>0.00059929346454706</c:v>
                </c:pt>
                <c:pt idx="222">
                  <c:v>0.000504668180671208</c:v>
                </c:pt>
                <c:pt idx="223">
                  <c:v>0.00059929346454706</c:v>
                </c:pt>
                <c:pt idx="224">
                  <c:v>0.000504668180671208</c:v>
                </c:pt>
                <c:pt idx="225">
                  <c:v>0.000536209941963159</c:v>
                </c:pt>
                <c:pt idx="226">
                  <c:v>0.000473126419379258</c:v>
                </c:pt>
                <c:pt idx="227">
                  <c:v>0.000536209941963159</c:v>
                </c:pt>
                <c:pt idx="228">
                  <c:v>0.000283875851627554</c:v>
                </c:pt>
                <c:pt idx="229">
                  <c:v>0.000504668180671208</c:v>
                </c:pt>
                <c:pt idx="230">
                  <c:v>0.000315417612919505</c:v>
                </c:pt>
                <c:pt idx="231">
                  <c:v>0.000473126419379258</c:v>
                </c:pt>
                <c:pt idx="232">
                  <c:v>0.00059929346454706</c:v>
                </c:pt>
                <c:pt idx="233">
                  <c:v>0.000283875851627554</c:v>
                </c:pt>
                <c:pt idx="234">
                  <c:v>0.00063083522583901</c:v>
                </c:pt>
                <c:pt idx="235">
                  <c:v>0.000504668180671208</c:v>
                </c:pt>
                <c:pt idx="236">
                  <c:v>0.000473126419379258</c:v>
                </c:pt>
                <c:pt idx="237">
                  <c:v>0.00063083522583901</c:v>
                </c:pt>
                <c:pt idx="238">
                  <c:v>0.000536209941963159</c:v>
                </c:pt>
                <c:pt idx="239">
                  <c:v>0.000315417612919505</c:v>
                </c:pt>
                <c:pt idx="240">
                  <c:v>0.000441584658087307</c:v>
                </c:pt>
                <c:pt idx="241">
                  <c:v>0.000378501135503406</c:v>
                </c:pt>
                <c:pt idx="242">
                  <c:v>0.000378501135503406</c:v>
                </c:pt>
                <c:pt idx="243">
                  <c:v>0.000567751703255109</c:v>
                </c:pt>
                <c:pt idx="244">
                  <c:v>0.00059929346454706</c:v>
                </c:pt>
                <c:pt idx="245">
                  <c:v>0.00059929346454706</c:v>
                </c:pt>
                <c:pt idx="246">
                  <c:v>0.000410042896795357</c:v>
                </c:pt>
                <c:pt idx="247">
                  <c:v>0.000504668180671208</c:v>
                </c:pt>
                <c:pt idx="248">
                  <c:v>0.00063083522583901</c:v>
                </c:pt>
                <c:pt idx="249">
                  <c:v>0.000441584658087307</c:v>
                </c:pt>
                <c:pt idx="250">
                  <c:v>0.000536209941963159</c:v>
                </c:pt>
                <c:pt idx="251">
                  <c:v>0.000410042896795357</c:v>
                </c:pt>
                <c:pt idx="252">
                  <c:v>0.000378501135503406</c:v>
                </c:pt>
                <c:pt idx="253">
                  <c:v>0.000788544032298763</c:v>
                </c:pt>
                <c:pt idx="254">
                  <c:v>0.000536209941963159</c:v>
                </c:pt>
                <c:pt idx="255">
                  <c:v>0.000504668180671208</c:v>
                </c:pt>
                <c:pt idx="256">
                  <c:v>0.000441584658087307</c:v>
                </c:pt>
                <c:pt idx="257">
                  <c:v>0.000441584658087307</c:v>
                </c:pt>
                <c:pt idx="258">
                  <c:v>0.000473126419379258</c:v>
                </c:pt>
                <c:pt idx="259">
                  <c:v>0.000567751703255109</c:v>
                </c:pt>
                <c:pt idx="260">
                  <c:v>0.000504668180671208</c:v>
                </c:pt>
                <c:pt idx="261">
                  <c:v>0.000567751703255109</c:v>
                </c:pt>
                <c:pt idx="262">
                  <c:v>0.000410042896795357</c:v>
                </c:pt>
                <c:pt idx="263">
                  <c:v>0.000473126419379258</c:v>
                </c:pt>
                <c:pt idx="264">
                  <c:v>0.000378501135503406</c:v>
                </c:pt>
                <c:pt idx="265">
                  <c:v>0.000757002271006813</c:v>
                </c:pt>
                <c:pt idx="266">
                  <c:v>0.000504668180671208</c:v>
                </c:pt>
                <c:pt idx="267">
                  <c:v>0.00059929346454706</c:v>
                </c:pt>
                <c:pt idx="268">
                  <c:v>0.000441584658087307</c:v>
                </c:pt>
                <c:pt idx="269">
                  <c:v>0.000410042896795357</c:v>
                </c:pt>
                <c:pt idx="270">
                  <c:v>0.000567751703255109</c:v>
                </c:pt>
                <c:pt idx="271">
                  <c:v>0.000504668180671208</c:v>
                </c:pt>
                <c:pt idx="272">
                  <c:v>0.000441584658087307</c:v>
                </c:pt>
                <c:pt idx="273">
                  <c:v>0.000725460509714862</c:v>
                </c:pt>
                <c:pt idx="274">
                  <c:v>0.000410042896795357</c:v>
                </c:pt>
                <c:pt idx="275">
                  <c:v>0.000504668180671208</c:v>
                </c:pt>
                <c:pt idx="276">
                  <c:v>0.000346959374211455</c:v>
                </c:pt>
                <c:pt idx="277">
                  <c:v>0.000725460509714862</c:v>
                </c:pt>
                <c:pt idx="278">
                  <c:v>0.000567751703255109</c:v>
                </c:pt>
                <c:pt idx="279">
                  <c:v>0.00059929346454706</c:v>
                </c:pt>
                <c:pt idx="280">
                  <c:v>0.000473126419379258</c:v>
                </c:pt>
                <c:pt idx="281">
                  <c:v>0.000567751703255109</c:v>
                </c:pt>
                <c:pt idx="282">
                  <c:v>0.000441584658087307</c:v>
                </c:pt>
                <c:pt idx="283">
                  <c:v>0.000441584658087307</c:v>
                </c:pt>
                <c:pt idx="284">
                  <c:v>0.000473126419379258</c:v>
                </c:pt>
                <c:pt idx="285">
                  <c:v>0.000473126419379258</c:v>
                </c:pt>
                <c:pt idx="286">
                  <c:v>0.000662376987130961</c:v>
                </c:pt>
                <c:pt idx="287">
                  <c:v>0.000410042896795357</c:v>
                </c:pt>
                <c:pt idx="288">
                  <c:v>0.000693918748422911</c:v>
                </c:pt>
                <c:pt idx="289">
                  <c:v>0.000536209941963159</c:v>
                </c:pt>
                <c:pt idx="290">
                  <c:v>0.00063083522583901</c:v>
                </c:pt>
                <c:pt idx="291">
                  <c:v>0.000441584658087307</c:v>
                </c:pt>
                <c:pt idx="292">
                  <c:v>0.000504668180671208</c:v>
                </c:pt>
                <c:pt idx="293">
                  <c:v>0.00063083522583901</c:v>
                </c:pt>
                <c:pt idx="294">
                  <c:v>0.000346959374211455</c:v>
                </c:pt>
                <c:pt idx="295">
                  <c:v>0.000536209941963159</c:v>
                </c:pt>
                <c:pt idx="296">
                  <c:v>0.000378501135503406</c:v>
                </c:pt>
                <c:pt idx="297">
                  <c:v>0.000283875851627554</c:v>
                </c:pt>
                <c:pt idx="298">
                  <c:v>0.000378501135503406</c:v>
                </c:pt>
                <c:pt idx="299">
                  <c:v>0.000315417612919505</c:v>
                </c:pt>
                <c:pt idx="300">
                  <c:v>0.000473126419379258</c:v>
                </c:pt>
                <c:pt idx="301">
                  <c:v>0.000567751703255109</c:v>
                </c:pt>
                <c:pt idx="302">
                  <c:v>0.000504668180671208</c:v>
                </c:pt>
                <c:pt idx="303">
                  <c:v>0.000346959374211455</c:v>
                </c:pt>
                <c:pt idx="304">
                  <c:v>0.000504668180671208</c:v>
                </c:pt>
                <c:pt idx="305">
                  <c:v>0.000441584658087307</c:v>
                </c:pt>
                <c:pt idx="306">
                  <c:v>0.000346959374211455</c:v>
                </c:pt>
                <c:pt idx="307">
                  <c:v>0.000757002271006813</c:v>
                </c:pt>
                <c:pt idx="308">
                  <c:v>0.000473126419379258</c:v>
                </c:pt>
                <c:pt idx="309">
                  <c:v>0.000378501135503406</c:v>
                </c:pt>
                <c:pt idx="310">
                  <c:v>0.000378501135503406</c:v>
                </c:pt>
                <c:pt idx="311">
                  <c:v>0.000567751703255109</c:v>
                </c:pt>
                <c:pt idx="312">
                  <c:v>0.000441584658087307</c:v>
                </c:pt>
                <c:pt idx="313">
                  <c:v>0.000567751703255109</c:v>
                </c:pt>
                <c:pt idx="314">
                  <c:v>0.000410042896795357</c:v>
                </c:pt>
                <c:pt idx="315">
                  <c:v>0.000378501135503406</c:v>
                </c:pt>
                <c:pt idx="316">
                  <c:v>0.000567751703255109</c:v>
                </c:pt>
                <c:pt idx="317">
                  <c:v>0.000441584658087307</c:v>
                </c:pt>
                <c:pt idx="318">
                  <c:v>0.000536209941963159</c:v>
                </c:pt>
                <c:pt idx="319">
                  <c:v>0.000788544032298763</c:v>
                </c:pt>
                <c:pt idx="320">
                  <c:v>0.000567751703255109</c:v>
                </c:pt>
                <c:pt idx="321">
                  <c:v>0.000378501135503406</c:v>
                </c:pt>
                <c:pt idx="322">
                  <c:v>0.000378501135503406</c:v>
                </c:pt>
                <c:pt idx="323">
                  <c:v>0.000788544032298763</c:v>
                </c:pt>
                <c:pt idx="324">
                  <c:v>0.00059929346454706</c:v>
                </c:pt>
                <c:pt idx="325">
                  <c:v>0.000536209941963159</c:v>
                </c:pt>
                <c:pt idx="326">
                  <c:v>0.000410042896795357</c:v>
                </c:pt>
                <c:pt idx="327">
                  <c:v>0.000473126419379258</c:v>
                </c:pt>
                <c:pt idx="328">
                  <c:v>0.000252334090335604</c:v>
                </c:pt>
                <c:pt idx="329">
                  <c:v>0.000441584658087307</c:v>
                </c:pt>
                <c:pt idx="330">
                  <c:v>0.00063083522583901</c:v>
                </c:pt>
                <c:pt idx="331">
                  <c:v>0.000473126419379258</c:v>
                </c:pt>
                <c:pt idx="332">
                  <c:v>0.000820085793590714</c:v>
                </c:pt>
                <c:pt idx="333">
                  <c:v>0.000536209941963159</c:v>
                </c:pt>
                <c:pt idx="334">
                  <c:v>0.000315417612919505</c:v>
                </c:pt>
                <c:pt idx="335">
                  <c:v>0.000473126419379258</c:v>
                </c:pt>
                <c:pt idx="336">
                  <c:v>0.000662376987130961</c:v>
                </c:pt>
                <c:pt idx="337">
                  <c:v>0.000504668180671208</c:v>
                </c:pt>
                <c:pt idx="338">
                  <c:v>0.000441584658087307</c:v>
                </c:pt>
                <c:pt idx="339">
                  <c:v>0.00059929346454706</c:v>
                </c:pt>
                <c:pt idx="340">
                  <c:v>0.000567751703255109</c:v>
                </c:pt>
                <c:pt idx="341">
                  <c:v>0.000504668180671208</c:v>
                </c:pt>
                <c:pt idx="342">
                  <c:v>0.000473126419379258</c:v>
                </c:pt>
                <c:pt idx="343">
                  <c:v>0.000346959374211455</c:v>
                </c:pt>
                <c:pt idx="344">
                  <c:v>0.00059929346454706</c:v>
                </c:pt>
                <c:pt idx="345">
                  <c:v>0.000504668180671208</c:v>
                </c:pt>
                <c:pt idx="346">
                  <c:v>0.000378501135503406</c:v>
                </c:pt>
                <c:pt idx="347">
                  <c:v>0.000504668180671208</c:v>
                </c:pt>
                <c:pt idx="348">
                  <c:v>0.00059929346454706</c:v>
                </c:pt>
                <c:pt idx="349">
                  <c:v>0.000662376987130961</c:v>
                </c:pt>
                <c:pt idx="350">
                  <c:v>0.00059929346454706</c:v>
                </c:pt>
                <c:pt idx="351">
                  <c:v>0.000315417612919505</c:v>
                </c:pt>
                <c:pt idx="352">
                  <c:v>0.000504668180671208</c:v>
                </c:pt>
                <c:pt idx="353">
                  <c:v>0.000473126419379258</c:v>
                </c:pt>
                <c:pt idx="354">
                  <c:v>0.000378501135503406</c:v>
                </c:pt>
                <c:pt idx="355">
                  <c:v>0.000441584658087307</c:v>
                </c:pt>
                <c:pt idx="356">
                  <c:v>0.000567751703255109</c:v>
                </c:pt>
                <c:pt idx="357">
                  <c:v>0.000473126419379258</c:v>
                </c:pt>
                <c:pt idx="358">
                  <c:v>0.000378501135503406</c:v>
                </c:pt>
                <c:pt idx="359">
                  <c:v>0.000378501135503406</c:v>
                </c:pt>
                <c:pt idx="360">
                  <c:v>0.00063083522583901</c:v>
                </c:pt>
                <c:pt idx="361">
                  <c:v>0.000567751703255109</c:v>
                </c:pt>
                <c:pt idx="362">
                  <c:v>0.000410042896795357</c:v>
                </c:pt>
                <c:pt idx="363">
                  <c:v>0.000410042896795357</c:v>
                </c:pt>
                <c:pt idx="364">
                  <c:v>0.000473126419379258</c:v>
                </c:pt>
                <c:pt idx="365">
                  <c:v>0.00063083522583901</c:v>
                </c:pt>
                <c:pt idx="366">
                  <c:v>0.000410042896795357</c:v>
                </c:pt>
                <c:pt idx="367">
                  <c:v>0.000283875851627554</c:v>
                </c:pt>
                <c:pt idx="368">
                  <c:v>0.000567751703255109</c:v>
                </c:pt>
                <c:pt idx="369">
                  <c:v>0.000693918748422911</c:v>
                </c:pt>
                <c:pt idx="370">
                  <c:v>0.000378501135503406</c:v>
                </c:pt>
                <c:pt idx="371">
                  <c:v>0.000662376987130961</c:v>
                </c:pt>
                <c:pt idx="372">
                  <c:v>0.000283875851627554</c:v>
                </c:pt>
                <c:pt idx="373">
                  <c:v>0.000536209941963159</c:v>
                </c:pt>
                <c:pt idx="374">
                  <c:v>0.000441584658087307</c:v>
                </c:pt>
                <c:pt idx="375">
                  <c:v>0.000441584658087307</c:v>
                </c:pt>
                <c:pt idx="376">
                  <c:v>0.000662376987130961</c:v>
                </c:pt>
                <c:pt idx="377">
                  <c:v>0.00059929346454706</c:v>
                </c:pt>
                <c:pt idx="378">
                  <c:v>0.000567751703255109</c:v>
                </c:pt>
                <c:pt idx="379">
                  <c:v>0.00059929346454706</c:v>
                </c:pt>
                <c:pt idx="380">
                  <c:v>0.000378501135503406</c:v>
                </c:pt>
                <c:pt idx="381">
                  <c:v>0.000473126419379258</c:v>
                </c:pt>
                <c:pt idx="382">
                  <c:v>0.000410042896795357</c:v>
                </c:pt>
                <c:pt idx="383">
                  <c:v>0.000567751703255109</c:v>
                </c:pt>
                <c:pt idx="384">
                  <c:v>0.000473126419379258</c:v>
                </c:pt>
                <c:pt idx="385">
                  <c:v>0.00059929346454706</c:v>
                </c:pt>
                <c:pt idx="386">
                  <c:v>0.000662376987130961</c:v>
                </c:pt>
                <c:pt idx="387">
                  <c:v>0.000283875851627554</c:v>
                </c:pt>
                <c:pt idx="388">
                  <c:v>0.000252334090335604</c:v>
                </c:pt>
                <c:pt idx="389">
                  <c:v>0.00063083522583901</c:v>
                </c:pt>
                <c:pt idx="390">
                  <c:v>0.000441584658087307</c:v>
                </c:pt>
                <c:pt idx="391">
                  <c:v>0.000410042896795357</c:v>
                </c:pt>
                <c:pt idx="392">
                  <c:v>0.000378501135503406</c:v>
                </c:pt>
                <c:pt idx="393">
                  <c:v>0.00059929346454706</c:v>
                </c:pt>
                <c:pt idx="394">
                  <c:v>0.000567751703255109</c:v>
                </c:pt>
                <c:pt idx="395">
                  <c:v>0.000473126419379258</c:v>
                </c:pt>
                <c:pt idx="396">
                  <c:v>0.000441584658087307</c:v>
                </c:pt>
                <c:pt idx="397">
                  <c:v>0.000283875851627554</c:v>
                </c:pt>
                <c:pt idx="398">
                  <c:v>0.000725460509714862</c:v>
                </c:pt>
                <c:pt idx="399">
                  <c:v>0.000441584658087307</c:v>
                </c:pt>
                <c:pt idx="400">
                  <c:v>0.000315417612919505</c:v>
                </c:pt>
                <c:pt idx="401">
                  <c:v>0.000346959374211455</c:v>
                </c:pt>
                <c:pt idx="402">
                  <c:v>0.000441584658087307</c:v>
                </c:pt>
                <c:pt idx="403">
                  <c:v>0.000693918748422911</c:v>
                </c:pt>
                <c:pt idx="404">
                  <c:v>0.000410042896795357</c:v>
                </c:pt>
                <c:pt idx="405">
                  <c:v>0.000473126419379258</c:v>
                </c:pt>
                <c:pt idx="406">
                  <c:v>0.000473126419379258</c:v>
                </c:pt>
                <c:pt idx="407">
                  <c:v>0.000504668180671208</c:v>
                </c:pt>
                <c:pt idx="408">
                  <c:v>0.000441584658087307</c:v>
                </c:pt>
                <c:pt idx="409">
                  <c:v>0.000441584658087307</c:v>
                </c:pt>
                <c:pt idx="410">
                  <c:v>0.000567751703255109</c:v>
                </c:pt>
                <c:pt idx="411">
                  <c:v>0.000536209941963159</c:v>
                </c:pt>
                <c:pt idx="412">
                  <c:v>0.000662376987130961</c:v>
                </c:pt>
                <c:pt idx="413">
                  <c:v>0.000441584658087307</c:v>
                </c:pt>
                <c:pt idx="414">
                  <c:v>0.000252334090335604</c:v>
                </c:pt>
                <c:pt idx="415">
                  <c:v>0.00059929346454706</c:v>
                </c:pt>
                <c:pt idx="416">
                  <c:v>0.000283875851627554</c:v>
                </c:pt>
                <c:pt idx="417">
                  <c:v>0.000410042896795357</c:v>
                </c:pt>
                <c:pt idx="418">
                  <c:v>0.000504668180671208</c:v>
                </c:pt>
                <c:pt idx="419">
                  <c:v>0.000315417612919505</c:v>
                </c:pt>
                <c:pt idx="420">
                  <c:v>0.000536209941963159</c:v>
                </c:pt>
                <c:pt idx="421">
                  <c:v>0.000410042896795357</c:v>
                </c:pt>
                <c:pt idx="422">
                  <c:v>0.00063083522583901</c:v>
                </c:pt>
                <c:pt idx="423">
                  <c:v>0.000346959374211455</c:v>
                </c:pt>
                <c:pt idx="424">
                  <c:v>0.000757002271006813</c:v>
                </c:pt>
                <c:pt idx="425">
                  <c:v>0.000441584658087307</c:v>
                </c:pt>
                <c:pt idx="426">
                  <c:v>0.000536209941963159</c:v>
                </c:pt>
                <c:pt idx="427">
                  <c:v>0.000378501135503406</c:v>
                </c:pt>
                <c:pt idx="428">
                  <c:v>0.000504668180671208</c:v>
                </c:pt>
                <c:pt idx="429">
                  <c:v>0.000504668180671208</c:v>
                </c:pt>
                <c:pt idx="430">
                  <c:v>0.000441584658087307</c:v>
                </c:pt>
                <c:pt idx="431">
                  <c:v>0.000441584658087307</c:v>
                </c:pt>
                <c:pt idx="432">
                  <c:v>0.00059929346454706</c:v>
                </c:pt>
                <c:pt idx="433">
                  <c:v>0.000346959374211455</c:v>
                </c:pt>
                <c:pt idx="434">
                  <c:v>0.000567751703255109</c:v>
                </c:pt>
                <c:pt idx="435">
                  <c:v>0.000378501135503406</c:v>
                </c:pt>
                <c:pt idx="436">
                  <c:v>0.000410042896795357</c:v>
                </c:pt>
                <c:pt idx="437">
                  <c:v>0.00059929346454706</c:v>
                </c:pt>
                <c:pt idx="438">
                  <c:v>0.000567751703255109</c:v>
                </c:pt>
                <c:pt idx="439">
                  <c:v>0.000693918748422911</c:v>
                </c:pt>
                <c:pt idx="440">
                  <c:v>0.000504668180671208</c:v>
                </c:pt>
                <c:pt idx="441">
                  <c:v>0.000378501135503406</c:v>
                </c:pt>
                <c:pt idx="442">
                  <c:v>0.000378501135503406</c:v>
                </c:pt>
                <c:pt idx="443">
                  <c:v>0.000410042896795357</c:v>
                </c:pt>
                <c:pt idx="444">
                  <c:v>0.000567751703255109</c:v>
                </c:pt>
                <c:pt idx="445">
                  <c:v>0.000315417612919505</c:v>
                </c:pt>
                <c:pt idx="446">
                  <c:v>0.000693918748422911</c:v>
                </c:pt>
                <c:pt idx="447">
                  <c:v>0.000346959374211455</c:v>
                </c:pt>
                <c:pt idx="448">
                  <c:v>0.000410042896795357</c:v>
                </c:pt>
                <c:pt idx="449">
                  <c:v>0.000252334090335604</c:v>
                </c:pt>
                <c:pt idx="450">
                  <c:v>0.000567751703255109</c:v>
                </c:pt>
                <c:pt idx="451">
                  <c:v>0.000315417612919505</c:v>
                </c:pt>
                <c:pt idx="452">
                  <c:v>0.000536209941963159</c:v>
                </c:pt>
                <c:pt idx="453">
                  <c:v>0.000536209941963159</c:v>
                </c:pt>
                <c:pt idx="454">
                  <c:v>0.000567751703255109</c:v>
                </c:pt>
                <c:pt idx="455">
                  <c:v>0.000410042896795357</c:v>
                </c:pt>
                <c:pt idx="456">
                  <c:v>0.000504668180671208</c:v>
                </c:pt>
                <c:pt idx="457">
                  <c:v>0.000441584658087307</c:v>
                </c:pt>
                <c:pt idx="458">
                  <c:v>0.00059929346454706</c:v>
                </c:pt>
                <c:pt idx="459">
                  <c:v>0.000820085793590714</c:v>
                </c:pt>
                <c:pt idx="460">
                  <c:v>0.000283875851627554</c:v>
                </c:pt>
                <c:pt idx="461">
                  <c:v>0.000504668180671208</c:v>
                </c:pt>
                <c:pt idx="462">
                  <c:v>0.00063083522583901</c:v>
                </c:pt>
                <c:pt idx="463">
                  <c:v>0.00063083522583901</c:v>
                </c:pt>
                <c:pt idx="464">
                  <c:v>0.00059929346454706</c:v>
                </c:pt>
                <c:pt idx="465">
                  <c:v>0.000536209941963159</c:v>
                </c:pt>
                <c:pt idx="466">
                  <c:v>0.000473126419379258</c:v>
                </c:pt>
                <c:pt idx="467">
                  <c:v>0.000536209941963159</c:v>
                </c:pt>
                <c:pt idx="468">
                  <c:v>0.000567751703255109</c:v>
                </c:pt>
                <c:pt idx="469">
                  <c:v>0.000441584658087307</c:v>
                </c:pt>
                <c:pt idx="470">
                  <c:v>0.000441584658087307</c:v>
                </c:pt>
                <c:pt idx="471">
                  <c:v>0.000536209941963159</c:v>
                </c:pt>
                <c:pt idx="472">
                  <c:v>0.000473126419379258</c:v>
                </c:pt>
                <c:pt idx="473">
                  <c:v>0.000346959374211455</c:v>
                </c:pt>
                <c:pt idx="474">
                  <c:v>0.000536209941963159</c:v>
                </c:pt>
                <c:pt idx="475">
                  <c:v>0.000441584658087307</c:v>
                </c:pt>
                <c:pt idx="476">
                  <c:v>0.000378501135503406</c:v>
                </c:pt>
                <c:pt idx="477">
                  <c:v>0.000473126419379258</c:v>
                </c:pt>
                <c:pt idx="478">
                  <c:v>0.000536209941963159</c:v>
                </c:pt>
                <c:pt idx="479">
                  <c:v>0.000504668180671208</c:v>
                </c:pt>
                <c:pt idx="480">
                  <c:v>0.000441584658087307</c:v>
                </c:pt>
                <c:pt idx="481">
                  <c:v>0.000441584658087307</c:v>
                </c:pt>
                <c:pt idx="482">
                  <c:v>0.000725460509714862</c:v>
                </c:pt>
                <c:pt idx="483">
                  <c:v>0.000283875851627554</c:v>
                </c:pt>
                <c:pt idx="484">
                  <c:v>0.000346959374211455</c:v>
                </c:pt>
                <c:pt idx="485">
                  <c:v>0.00059929346454706</c:v>
                </c:pt>
                <c:pt idx="486">
                  <c:v>0.000567751703255109</c:v>
                </c:pt>
                <c:pt idx="487">
                  <c:v>0.00059929346454706</c:v>
                </c:pt>
                <c:pt idx="488">
                  <c:v>0.000536209941963159</c:v>
                </c:pt>
                <c:pt idx="489">
                  <c:v>0.000820085793590714</c:v>
                </c:pt>
                <c:pt idx="490">
                  <c:v>0.000567751703255109</c:v>
                </c:pt>
                <c:pt idx="491">
                  <c:v>0.00059929346454706</c:v>
                </c:pt>
                <c:pt idx="492">
                  <c:v>0.000410042896795357</c:v>
                </c:pt>
                <c:pt idx="493">
                  <c:v>0.000504668180671208</c:v>
                </c:pt>
                <c:pt idx="494">
                  <c:v>0.00063083522583901</c:v>
                </c:pt>
                <c:pt idx="495">
                  <c:v>0.000504668180671208</c:v>
                </c:pt>
                <c:pt idx="496">
                  <c:v>0.000504668180671208</c:v>
                </c:pt>
                <c:pt idx="497">
                  <c:v>0.000252334090335604</c:v>
                </c:pt>
                <c:pt idx="498">
                  <c:v>0.000252334090335604</c:v>
                </c:pt>
                <c:pt idx="499">
                  <c:v>0.000536209941963159</c:v>
                </c:pt>
                <c:pt idx="500">
                  <c:v>0.000536209941963159</c:v>
                </c:pt>
                <c:pt idx="501">
                  <c:v>0.000536209941963159</c:v>
                </c:pt>
                <c:pt idx="502">
                  <c:v>0.000662376987130961</c:v>
                </c:pt>
                <c:pt idx="503">
                  <c:v>0.000504668180671208</c:v>
                </c:pt>
                <c:pt idx="504">
                  <c:v>0.000315417612919505</c:v>
                </c:pt>
                <c:pt idx="505">
                  <c:v>0.000536209941963159</c:v>
                </c:pt>
                <c:pt idx="506">
                  <c:v>0.000441584658087307</c:v>
                </c:pt>
                <c:pt idx="507">
                  <c:v>0.000441584658087307</c:v>
                </c:pt>
                <c:pt idx="508">
                  <c:v>0.000536209941963159</c:v>
                </c:pt>
                <c:pt idx="509">
                  <c:v>0.000441584658087307</c:v>
                </c:pt>
                <c:pt idx="510">
                  <c:v>0.000473126419379258</c:v>
                </c:pt>
                <c:pt idx="511">
                  <c:v>0.000441584658087307</c:v>
                </c:pt>
                <c:pt idx="512">
                  <c:v>0.000346959374211455</c:v>
                </c:pt>
                <c:pt idx="513">
                  <c:v>0.000441584658087307</c:v>
                </c:pt>
                <c:pt idx="514">
                  <c:v>0.000441584658087307</c:v>
                </c:pt>
                <c:pt idx="515">
                  <c:v>0.000504668180671208</c:v>
                </c:pt>
                <c:pt idx="516">
                  <c:v>0.000346959374211455</c:v>
                </c:pt>
                <c:pt idx="517">
                  <c:v>0.000662376987130961</c:v>
                </c:pt>
                <c:pt idx="518">
                  <c:v>0.000693918748422911</c:v>
                </c:pt>
                <c:pt idx="519">
                  <c:v>0.000252334090335604</c:v>
                </c:pt>
                <c:pt idx="520">
                  <c:v>0.00063083522583901</c:v>
                </c:pt>
                <c:pt idx="521">
                  <c:v>0.000410042896795357</c:v>
                </c:pt>
                <c:pt idx="522">
                  <c:v>0.00059929346454706</c:v>
                </c:pt>
                <c:pt idx="523">
                  <c:v>0.000441584658087307</c:v>
                </c:pt>
                <c:pt idx="524">
                  <c:v>0.000473126419379258</c:v>
                </c:pt>
                <c:pt idx="525">
                  <c:v>0.000441584658087307</c:v>
                </c:pt>
                <c:pt idx="526">
                  <c:v>0.000252334090335604</c:v>
                </c:pt>
                <c:pt idx="527">
                  <c:v>0.000410042896795357</c:v>
                </c:pt>
                <c:pt idx="528">
                  <c:v>0.000346959374211455</c:v>
                </c:pt>
                <c:pt idx="529">
                  <c:v>0.000378501135503406</c:v>
                </c:pt>
                <c:pt idx="530">
                  <c:v>0.000315417612919505</c:v>
                </c:pt>
                <c:pt idx="531">
                  <c:v>0.000410042896795357</c:v>
                </c:pt>
                <c:pt idx="532">
                  <c:v>0.00059929346454706</c:v>
                </c:pt>
                <c:pt idx="533">
                  <c:v>0.00059929346454706</c:v>
                </c:pt>
                <c:pt idx="534">
                  <c:v>0.000378501135503406</c:v>
                </c:pt>
                <c:pt idx="535">
                  <c:v>0.000536209941963159</c:v>
                </c:pt>
                <c:pt idx="536">
                  <c:v>0.000536209941963159</c:v>
                </c:pt>
                <c:pt idx="537">
                  <c:v>0.000504668180671208</c:v>
                </c:pt>
                <c:pt idx="538">
                  <c:v>0.000346959374211455</c:v>
                </c:pt>
                <c:pt idx="539">
                  <c:v>0.000473126419379258</c:v>
                </c:pt>
                <c:pt idx="540">
                  <c:v>0.000378501135503406</c:v>
                </c:pt>
                <c:pt idx="541">
                  <c:v>0.000315417612919505</c:v>
                </c:pt>
                <c:pt idx="542">
                  <c:v>0.000441584658087307</c:v>
                </c:pt>
                <c:pt idx="543">
                  <c:v>0.000504668180671208</c:v>
                </c:pt>
                <c:pt idx="544">
                  <c:v>0.000410042896795357</c:v>
                </c:pt>
                <c:pt idx="545">
                  <c:v>0.000346959374211455</c:v>
                </c:pt>
                <c:pt idx="546">
                  <c:v>0.000410042896795357</c:v>
                </c:pt>
                <c:pt idx="547">
                  <c:v>0.000536209941963159</c:v>
                </c:pt>
                <c:pt idx="548">
                  <c:v>0.000410042896795357</c:v>
                </c:pt>
                <c:pt idx="549">
                  <c:v>0.000441584658087307</c:v>
                </c:pt>
                <c:pt idx="550">
                  <c:v>0.000410042896795357</c:v>
                </c:pt>
                <c:pt idx="551">
                  <c:v>0.000536209941963159</c:v>
                </c:pt>
                <c:pt idx="552">
                  <c:v>0.000504668180671208</c:v>
                </c:pt>
                <c:pt idx="553">
                  <c:v>0.000410042896795357</c:v>
                </c:pt>
                <c:pt idx="554">
                  <c:v>0.00059929346454706</c:v>
                </c:pt>
                <c:pt idx="555">
                  <c:v>0.000346959374211455</c:v>
                </c:pt>
                <c:pt idx="556">
                  <c:v>0.000536209941963159</c:v>
                </c:pt>
                <c:pt idx="557">
                  <c:v>0.000378501135503406</c:v>
                </c:pt>
                <c:pt idx="558">
                  <c:v>0.000567751703255109</c:v>
                </c:pt>
                <c:pt idx="559">
                  <c:v>0.000504668180671208</c:v>
                </c:pt>
                <c:pt idx="560">
                  <c:v>0.000473126419379258</c:v>
                </c:pt>
                <c:pt idx="561">
                  <c:v>0.000378501135503406</c:v>
                </c:pt>
                <c:pt idx="562">
                  <c:v>0.000820085793590714</c:v>
                </c:pt>
                <c:pt idx="563">
                  <c:v>0.000410042896795357</c:v>
                </c:pt>
                <c:pt idx="564">
                  <c:v>0.000725460509714862</c:v>
                </c:pt>
                <c:pt idx="565">
                  <c:v>0.000693918748422911</c:v>
                </c:pt>
                <c:pt idx="566">
                  <c:v>0.00059929346454706</c:v>
                </c:pt>
                <c:pt idx="567">
                  <c:v>0.000283875851627554</c:v>
                </c:pt>
                <c:pt idx="568">
                  <c:v>0.000536209941963159</c:v>
                </c:pt>
                <c:pt idx="569">
                  <c:v>0.00063083522583901</c:v>
                </c:pt>
                <c:pt idx="570">
                  <c:v>0.000410042896795357</c:v>
                </c:pt>
                <c:pt idx="571">
                  <c:v>0.000567751703255109</c:v>
                </c:pt>
                <c:pt idx="572">
                  <c:v>0.00059929346454706</c:v>
                </c:pt>
                <c:pt idx="573">
                  <c:v>0.00063083522583901</c:v>
                </c:pt>
                <c:pt idx="574">
                  <c:v>0.000473126419379258</c:v>
                </c:pt>
                <c:pt idx="575">
                  <c:v>0.000757002271006813</c:v>
                </c:pt>
                <c:pt idx="576">
                  <c:v>0.000346959374211455</c:v>
                </c:pt>
                <c:pt idx="577">
                  <c:v>0.000473126419379258</c:v>
                </c:pt>
                <c:pt idx="578">
                  <c:v>0.000441584658087307</c:v>
                </c:pt>
                <c:pt idx="579">
                  <c:v>0.000441584658087307</c:v>
                </c:pt>
                <c:pt idx="580">
                  <c:v>0.000536209941963159</c:v>
                </c:pt>
                <c:pt idx="581">
                  <c:v>0.000410042896795357</c:v>
                </c:pt>
                <c:pt idx="582">
                  <c:v>0.000378501135503406</c:v>
                </c:pt>
                <c:pt idx="583">
                  <c:v>0.000504668180671208</c:v>
                </c:pt>
                <c:pt idx="584">
                  <c:v>0.000662376987130961</c:v>
                </c:pt>
                <c:pt idx="585">
                  <c:v>0.000410042896795357</c:v>
                </c:pt>
                <c:pt idx="586">
                  <c:v>0.000378501135503406</c:v>
                </c:pt>
                <c:pt idx="587">
                  <c:v>0.000315417612919505</c:v>
                </c:pt>
                <c:pt idx="588">
                  <c:v>0.000504668180671208</c:v>
                </c:pt>
                <c:pt idx="589">
                  <c:v>0.000662376987130961</c:v>
                </c:pt>
                <c:pt idx="590">
                  <c:v>0.000536209941963159</c:v>
                </c:pt>
                <c:pt idx="591">
                  <c:v>0.000378501135503406</c:v>
                </c:pt>
                <c:pt idx="592">
                  <c:v>0.000315417612919505</c:v>
                </c:pt>
                <c:pt idx="593">
                  <c:v>0.00063083522583901</c:v>
                </c:pt>
                <c:pt idx="594">
                  <c:v>0.000504668180671208</c:v>
                </c:pt>
                <c:pt idx="595">
                  <c:v>0.000662376987130961</c:v>
                </c:pt>
                <c:pt idx="596">
                  <c:v>0.000441584658087307</c:v>
                </c:pt>
                <c:pt idx="597">
                  <c:v>0.000346959374211455</c:v>
                </c:pt>
                <c:pt idx="598">
                  <c:v>0.000315417612919505</c:v>
                </c:pt>
                <c:pt idx="599">
                  <c:v>0.000346959374211455</c:v>
                </c:pt>
                <c:pt idx="600">
                  <c:v>0.000567751703255109</c:v>
                </c:pt>
                <c:pt idx="601">
                  <c:v>0.000378501135503406</c:v>
                </c:pt>
                <c:pt idx="602">
                  <c:v>0.000441584658087307</c:v>
                </c:pt>
                <c:pt idx="603">
                  <c:v>0.000473126419379258</c:v>
                </c:pt>
                <c:pt idx="604">
                  <c:v>0.00059929346454706</c:v>
                </c:pt>
                <c:pt idx="605">
                  <c:v>0.00063083522583901</c:v>
                </c:pt>
                <c:pt idx="606">
                  <c:v>0.000536209941963159</c:v>
                </c:pt>
                <c:pt idx="607">
                  <c:v>0.000473126419379258</c:v>
                </c:pt>
                <c:pt idx="608">
                  <c:v>0.000662376987130961</c:v>
                </c:pt>
                <c:pt idx="609">
                  <c:v>0.000378501135503406</c:v>
                </c:pt>
                <c:pt idx="610">
                  <c:v>0.00063083522583901</c:v>
                </c:pt>
                <c:pt idx="611">
                  <c:v>0.000315417612919505</c:v>
                </c:pt>
                <c:pt idx="612">
                  <c:v>0.000378501135503406</c:v>
                </c:pt>
                <c:pt idx="613">
                  <c:v>0.000662376987130961</c:v>
                </c:pt>
                <c:pt idx="614">
                  <c:v>0.000378501135503406</c:v>
                </c:pt>
                <c:pt idx="615">
                  <c:v>0.000441584658087307</c:v>
                </c:pt>
                <c:pt idx="616">
                  <c:v>0.00063083522583901</c:v>
                </c:pt>
                <c:pt idx="617">
                  <c:v>0.000473126419379258</c:v>
                </c:pt>
                <c:pt idx="618">
                  <c:v>0.000441584658087307</c:v>
                </c:pt>
                <c:pt idx="619">
                  <c:v>0.000346959374211455</c:v>
                </c:pt>
                <c:pt idx="620">
                  <c:v>0.000473126419379258</c:v>
                </c:pt>
                <c:pt idx="621">
                  <c:v>0.00063083522583901</c:v>
                </c:pt>
                <c:pt idx="622">
                  <c:v>0.000567751703255109</c:v>
                </c:pt>
                <c:pt idx="623">
                  <c:v>0.000567751703255109</c:v>
                </c:pt>
                <c:pt idx="624">
                  <c:v>0.000473126419379258</c:v>
                </c:pt>
                <c:pt idx="625">
                  <c:v>0.000441584658087307</c:v>
                </c:pt>
                <c:pt idx="626">
                  <c:v>0.000346959374211455</c:v>
                </c:pt>
                <c:pt idx="627">
                  <c:v>0.00059929346454706</c:v>
                </c:pt>
                <c:pt idx="628">
                  <c:v>0.000536209941963159</c:v>
                </c:pt>
                <c:pt idx="629">
                  <c:v>0.000410042896795357</c:v>
                </c:pt>
                <c:pt idx="630">
                  <c:v>0.000662376987130961</c:v>
                </c:pt>
                <c:pt idx="631">
                  <c:v>0.000346959374211455</c:v>
                </c:pt>
                <c:pt idx="632">
                  <c:v>0.000693918748422911</c:v>
                </c:pt>
                <c:pt idx="633">
                  <c:v>0.000504668180671208</c:v>
                </c:pt>
                <c:pt idx="634">
                  <c:v>0.000441584658087307</c:v>
                </c:pt>
                <c:pt idx="635">
                  <c:v>0.000410042896795357</c:v>
                </c:pt>
                <c:pt idx="636">
                  <c:v>0.000504668180671208</c:v>
                </c:pt>
                <c:pt idx="637">
                  <c:v>0.000441584658087307</c:v>
                </c:pt>
                <c:pt idx="638">
                  <c:v>0.000346959374211455</c:v>
                </c:pt>
                <c:pt idx="639">
                  <c:v>0.000378501135503406</c:v>
                </c:pt>
                <c:pt idx="640">
                  <c:v>0.000693918748422911</c:v>
                </c:pt>
                <c:pt idx="641">
                  <c:v>0.000504668180671208</c:v>
                </c:pt>
                <c:pt idx="642">
                  <c:v>0.000410042896795357</c:v>
                </c:pt>
                <c:pt idx="643">
                  <c:v>0.000252334090335604</c:v>
                </c:pt>
                <c:pt idx="644">
                  <c:v>0.000315417612919505</c:v>
                </c:pt>
                <c:pt idx="645">
                  <c:v>0.00063083522583901</c:v>
                </c:pt>
                <c:pt idx="646">
                  <c:v>0.000536209941963159</c:v>
                </c:pt>
                <c:pt idx="647">
                  <c:v>0.000346959374211455</c:v>
                </c:pt>
                <c:pt idx="648">
                  <c:v>0.000378501135503406</c:v>
                </c:pt>
                <c:pt idx="649">
                  <c:v>0.000346959374211455</c:v>
                </c:pt>
                <c:pt idx="650">
                  <c:v>0.000504668180671208</c:v>
                </c:pt>
                <c:pt idx="651">
                  <c:v>0.000441584658087307</c:v>
                </c:pt>
                <c:pt idx="652">
                  <c:v>0.000252334090335604</c:v>
                </c:pt>
                <c:pt idx="653">
                  <c:v>0.000504668180671208</c:v>
                </c:pt>
                <c:pt idx="654">
                  <c:v>0.000473126419379258</c:v>
                </c:pt>
                <c:pt idx="655">
                  <c:v>0.000567751703255109</c:v>
                </c:pt>
                <c:pt idx="656">
                  <c:v>0.000378501135503406</c:v>
                </c:pt>
                <c:pt idx="657">
                  <c:v>0.000346959374211455</c:v>
                </c:pt>
                <c:pt idx="658">
                  <c:v>0.000189250567751703</c:v>
                </c:pt>
                <c:pt idx="659">
                  <c:v>0.000567751703255109</c:v>
                </c:pt>
                <c:pt idx="660">
                  <c:v>0.000378501135503406</c:v>
                </c:pt>
                <c:pt idx="661">
                  <c:v>0.000473126419379258</c:v>
                </c:pt>
                <c:pt idx="662">
                  <c:v>0.000662376987130961</c:v>
                </c:pt>
                <c:pt idx="663">
                  <c:v>0.000536209941963159</c:v>
                </c:pt>
                <c:pt idx="664">
                  <c:v>0.000536209941963159</c:v>
                </c:pt>
                <c:pt idx="665">
                  <c:v>0.000410042896795357</c:v>
                </c:pt>
                <c:pt idx="666">
                  <c:v>0.000315417612919505</c:v>
                </c:pt>
                <c:pt idx="667">
                  <c:v>0.000315417612919505</c:v>
                </c:pt>
                <c:pt idx="668">
                  <c:v>0.000567751703255109</c:v>
                </c:pt>
                <c:pt idx="669">
                  <c:v>0.000378501135503406</c:v>
                </c:pt>
                <c:pt idx="670">
                  <c:v>0.000220792329043653</c:v>
                </c:pt>
                <c:pt idx="671">
                  <c:v>0.000504668180671208</c:v>
                </c:pt>
                <c:pt idx="672">
                  <c:v>0.000473126419379258</c:v>
                </c:pt>
                <c:pt idx="673">
                  <c:v>0.000504668180671208</c:v>
                </c:pt>
                <c:pt idx="674">
                  <c:v>0.000536209941963159</c:v>
                </c:pt>
                <c:pt idx="675">
                  <c:v>0.000536209941963159</c:v>
                </c:pt>
                <c:pt idx="676">
                  <c:v>0.00063083522583901</c:v>
                </c:pt>
                <c:pt idx="677">
                  <c:v>0.000567751703255109</c:v>
                </c:pt>
                <c:pt idx="678">
                  <c:v>0.000504668180671208</c:v>
                </c:pt>
                <c:pt idx="679">
                  <c:v>0.00059929346454706</c:v>
                </c:pt>
                <c:pt idx="680">
                  <c:v>0.000441584658087307</c:v>
                </c:pt>
                <c:pt idx="681">
                  <c:v>0.000504668180671208</c:v>
                </c:pt>
                <c:pt idx="682">
                  <c:v>0.000504668180671208</c:v>
                </c:pt>
                <c:pt idx="683">
                  <c:v>0.000757002271006813</c:v>
                </c:pt>
                <c:pt idx="684">
                  <c:v>0.00059929346454706</c:v>
                </c:pt>
                <c:pt idx="685">
                  <c:v>0.000441584658087307</c:v>
                </c:pt>
                <c:pt idx="686">
                  <c:v>0.000536209941963159</c:v>
                </c:pt>
                <c:pt idx="687">
                  <c:v>0.000410042896795357</c:v>
                </c:pt>
                <c:pt idx="688">
                  <c:v>0.000757002271006813</c:v>
                </c:pt>
                <c:pt idx="689">
                  <c:v>0.000441584658087307</c:v>
                </c:pt>
                <c:pt idx="690">
                  <c:v>0.000536209941963159</c:v>
                </c:pt>
                <c:pt idx="691">
                  <c:v>0.000504668180671208</c:v>
                </c:pt>
                <c:pt idx="692">
                  <c:v>0.000567751703255109</c:v>
                </c:pt>
                <c:pt idx="693">
                  <c:v>0.00059929346454706</c:v>
                </c:pt>
                <c:pt idx="694">
                  <c:v>0.000189250567751703</c:v>
                </c:pt>
                <c:pt idx="695">
                  <c:v>0.00059929346454706</c:v>
                </c:pt>
                <c:pt idx="696">
                  <c:v>0.000346959374211455</c:v>
                </c:pt>
                <c:pt idx="697">
                  <c:v>0.000441584658087307</c:v>
                </c:pt>
                <c:pt idx="698">
                  <c:v>0.000441584658087307</c:v>
                </c:pt>
                <c:pt idx="699">
                  <c:v>0.000567751703255109</c:v>
                </c:pt>
                <c:pt idx="700">
                  <c:v>0.000662376987130961</c:v>
                </c:pt>
                <c:pt idx="701">
                  <c:v>0.00063083522583901</c:v>
                </c:pt>
                <c:pt idx="702">
                  <c:v>0.000410042896795357</c:v>
                </c:pt>
                <c:pt idx="703">
                  <c:v>0.000504668180671208</c:v>
                </c:pt>
                <c:pt idx="704">
                  <c:v>0.000567751703255109</c:v>
                </c:pt>
                <c:pt idx="705">
                  <c:v>0.000567751703255109</c:v>
                </c:pt>
                <c:pt idx="706">
                  <c:v>0.000504668180671208</c:v>
                </c:pt>
                <c:pt idx="707">
                  <c:v>0.000757002271006813</c:v>
                </c:pt>
                <c:pt idx="708">
                  <c:v>0.000410042896795357</c:v>
                </c:pt>
                <c:pt idx="709">
                  <c:v>0.000441584658087307</c:v>
                </c:pt>
                <c:pt idx="710">
                  <c:v>0.000504668180671208</c:v>
                </c:pt>
                <c:pt idx="711">
                  <c:v>0.000315417612919505</c:v>
                </c:pt>
                <c:pt idx="712">
                  <c:v>0.000441584658087307</c:v>
                </c:pt>
                <c:pt idx="713">
                  <c:v>0.000567751703255109</c:v>
                </c:pt>
                <c:pt idx="714">
                  <c:v>0.000662376987130961</c:v>
                </c:pt>
                <c:pt idx="715">
                  <c:v>0.00059929346454706</c:v>
                </c:pt>
                <c:pt idx="716">
                  <c:v>0.000536209941963159</c:v>
                </c:pt>
                <c:pt idx="717">
                  <c:v>0.000567751703255109</c:v>
                </c:pt>
                <c:pt idx="718">
                  <c:v>0.00063083522583901</c:v>
                </c:pt>
                <c:pt idx="719">
                  <c:v>0.000536209941963159</c:v>
                </c:pt>
                <c:pt idx="720">
                  <c:v>0.000315417612919505</c:v>
                </c:pt>
                <c:pt idx="721">
                  <c:v>0.000346959374211455</c:v>
                </c:pt>
                <c:pt idx="722">
                  <c:v>0.000441584658087307</c:v>
                </c:pt>
                <c:pt idx="723">
                  <c:v>0.000441584658087307</c:v>
                </c:pt>
                <c:pt idx="724">
                  <c:v>0.000725460509714862</c:v>
                </c:pt>
                <c:pt idx="725">
                  <c:v>0.000536209941963159</c:v>
                </c:pt>
                <c:pt idx="726">
                  <c:v>0.000693918748422911</c:v>
                </c:pt>
                <c:pt idx="727">
                  <c:v>0.000536209941963159</c:v>
                </c:pt>
                <c:pt idx="728">
                  <c:v>0.000410042896795357</c:v>
                </c:pt>
                <c:pt idx="729">
                  <c:v>0.000410042896795357</c:v>
                </c:pt>
                <c:pt idx="730">
                  <c:v>0.000346959374211455</c:v>
                </c:pt>
                <c:pt idx="731">
                  <c:v>0.000346959374211455</c:v>
                </c:pt>
                <c:pt idx="732">
                  <c:v>0.000567751703255109</c:v>
                </c:pt>
                <c:pt idx="733">
                  <c:v>0.000504668180671208</c:v>
                </c:pt>
                <c:pt idx="734">
                  <c:v>0.000504668180671208</c:v>
                </c:pt>
                <c:pt idx="735">
                  <c:v>0.00059929346454706</c:v>
                </c:pt>
                <c:pt idx="736">
                  <c:v>0.000693918748422911</c:v>
                </c:pt>
                <c:pt idx="737">
                  <c:v>0.000473126419379258</c:v>
                </c:pt>
                <c:pt idx="738">
                  <c:v>0.00063083522583901</c:v>
                </c:pt>
                <c:pt idx="739">
                  <c:v>0.000378501135503406</c:v>
                </c:pt>
                <c:pt idx="740">
                  <c:v>0.000567751703255109</c:v>
                </c:pt>
                <c:pt idx="741">
                  <c:v>0.000725460509714862</c:v>
                </c:pt>
                <c:pt idx="742">
                  <c:v>0.000504668180671208</c:v>
                </c:pt>
                <c:pt idx="743">
                  <c:v>0.000567751703255109</c:v>
                </c:pt>
                <c:pt idx="744">
                  <c:v>0.000283875851627554</c:v>
                </c:pt>
                <c:pt idx="745">
                  <c:v>0.000441584658087307</c:v>
                </c:pt>
                <c:pt idx="746">
                  <c:v>0.000504668180671208</c:v>
                </c:pt>
                <c:pt idx="747">
                  <c:v>0.000346959374211455</c:v>
                </c:pt>
                <c:pt idx="748">
                  <c:v>0.000315417612919505</c:v>
                </c:pt>
                <c:pt idx="749">
                  <c:v>0.000504668180671208</c:v>
                </c:pt>
                <c:pt idx="750">
                  <c:v>0.000536209941963159</c:v>
                </c:pt>
                <c:pt idx="751">
                  <c:v>0.000410042896795357</c:v>
                </c:pt>
                <c:pt idx="752">
                  <c:v>0.000725460509714862</c:v>
                </c:pt>
                <c:pt idx="753">
                  <c:v>0.000567751703255109</c:v>
                </c:pt>
                <c:pt idx="754">
                  <c:v>0.00063083522583901</c:v>
                </c:pt>
                <c:pt idx="755">
                  <c:v>0.000410042896795357</c:v>
                </c:pt>
                <c:pt idx="756">
                  <c:v>0.000536209941963159</c:v>
                </c:pt>
                <c:pt idx="757">
                  <c:v>0.000473126419379258</c:v>
                </c:pt>
                <c:pt idx="758">
                  <c:v>0.00063083522583901</c:v>
                </c:pt>
                <c:pt idx="759">
                  <c:v>0.000473126419379258</c:v>
                </c:pt>
                <c:pt idx="760">
                  <c:v>0.000441584658087307</c:v>
                </c:pt>
                <c:pt idx="761">
                  <c:v>0.000473126419379258</c:v>
                </c:pt>
                <c:pt idx="762">
                  <c:v>0.000662376987130961</c:v>
                </c:pt>
                <c:pt idx="763">
                  <c:v>0.000410042896795357</c:v>
                </c:pt>
                <c:pt idx="764">
                  <c:v>0.00063083522583901</c:v>
                </c:pt>
                <c:pt idx="765">
                  <c:v>0.00063083522583901</c:v>
                </c:pt>
                <c:pt idx="766">
                  <c:v>0.000504668180671208</c:v>
                </c:pt>
                <c:pt idx="767">
                  <c:v>0.000441584658087307</c:v>
                </c:pt>
                <c:pt idx="768">
                  <c:v>0.000757002271006813</c:v>
                </c:pt>
                <c:pt idx="769">
                  <c:v>0.000441584658087307</c:v>
                </c:pt>
                <c:pt idx="770">
                  <c:v>0.000378501135503406</c:v>
                </c:pt>
                <c:pt idx="771">
                  <c:v>0.000851627554882664</c:v>
                </c:pt>
                <c:pt idx="772">
                  <c:v>0.000567751703255109</c:v>
                </c:pt>
                <c:pt idx="773">
                  <c:v>0.000567751703255109</c:v>
                </c:pt>
                <c:pt idx="774">
                  <c:v>0.000378501135503406</c:v>
                </c:pt>
                <c:pt idx="775">
                  <c:v>0.000283875851627554</c:v>
                </c:pt>
                <c:pt idx="776">
                  <c:v>0.000662376987130961</c:v>
                </c:pt>
                <c:pt idx="777">
                  <c:v>0.00059929346454706</c:v>
                </c:pt>
                <c:pt idx="778">
                  <c:v>0.000441584658087307</c:v>
                </c:pt>
                <c:pt idx="779">
                  <c:v>0.000473126419379258</c:v>
                </c:pt>
                <c:pt idx="780">
                  <c:v>0.000473126419379258</c:v>
                </c:pt>
                <c:pt idx="781">
                  <c:v>0.000504668180671208</c:v>
                </c:pt>
                <c:pt idx="782">
                  <c:v>0.00059929346454706</c:v>
                </c:pt>
                <c:pt idx="783">
                  <c:v>0.000441584658087307</c:v>
                </c:pt>
                <c:pt idx="784">
                  <c:v>0.000346959374211455</c:v>
                </c:pt>
                <c:pt idx="785">
                  <c:v>0.000410042896795357</c:v>
                </c:pt>
                <c:pt idx="786">
                  <c:v>0.00063083522583901</c:v>
                </c:pt>
                <c:pt idx="787">
                  <c:v>0.000693918748422911</c:v>
                </c:pt>
                <c:pt idx="788">
                  <c:v>0.000504668180671208</c:v>
                </c:pt>
                <c:pt idx="789">
                  <c:v>0.000441584658087307</c:v>
                </c:pt>
                <c:pt idx="790">
                  <c:v>0.000567751703255109</c:v>
                </c:pt>
                <c:pt idx="791">
                  <c:v>0.000410042896795357</c:v>
                </c:pt>
                <c:pt idx="792">
                  <c:v>0.000441584658087307</c:v>
                </c:pt>
                <c:pt idx="793">
                  <c:v>0.000504668180671208</c:v>
                </c:pt>
                <c:pt idx="794">
                  <c:v>0.000378501135503406</c:v>
                </c:pt>
                <c:pt idx="795">
                  <c:v>0.000252334090335604</c:v>
                </c:pt>
                <c:pt idx="796">
                  <c:v>0.000567751703255109</c:v>
                </c:pt>
                <c:pt idx="797">
                  <c:v>0.000788544032298763</c:v>
                </c:pt>
                <c:pt idx="798">
                  <c:v>0.000567751703255109</c:v>
                </c:pt>
                <c:pt idx="799">
                  <c:v>0.000567751703255109</c:v>
                </c:pt>
                <c:pt idx="800">
                  <c:v>0.000567751703255109</c:v>
                </c:pt>
                <c:pt idx="801">
                  <c:v>0.00063083522583901</c:v>
                </c:pt>
                <c:pt idx="802">
                  <c:v>0.000410042896795357</c:v>
                </c:pt>
                <c:pt idx="803">
                  <c:v>0.000504668180671208</c:v>
                </c:pt>
                <c:pt idx="804">
                  <c:v>0.000504668180671208</c:v>
                </c:pt>
                <c:pt idx="805">
                  <c:v>0.000504668180671208</c:v>
                </c:pt>
                <c:pt idx="806">
                  <c:v>0.00059929346454706</c:v>
                </c:pt>
                <c:pt idx="807">
                  <c:v>0.000315417612919505</c:v>
                </c:pt>
                <c:pt idx="808">
                  <c:v>0.000662376987130961</c:v>
                </c:pt>
                <c:pt idx="809">
                  <c:v>0.000504668180671208</c:v>
                </c:pt>
                <c:pt idx="810">
                  <c:v>0.000473126419379258</c:v>
                </c:pt>
                <c:pt idx="811">
                  <c:v>0.000473126419379258</c:v>
                </c:pt>
                <c:pt idx="812">
                  <c:v>0.000410042896795357</c:v>
                </c:pt>
                <c:pt idx="813">
                  <c:v>0.00059929346454706</c:v>
                </c:pt>
                <c:pt idx="814">
                  <c:v>0.000693918748422911</c:v>
                </c:pt>
                <c:pt idx="815">
                  <c:v>0.000473126419379258</c:v>
                </c:pt>
                <c:pt idx="816">
                  <c:v>0.000536209941963159</c:v>
                </c:pt>
                <c:pt idx="817">
                  <c:v>0.000504668180671208</c:v>
                </c:pt>
                <c:pt idx="818">
                  <c:v>0.000662376987130961</c:v>
                </c:pt>
                <c:pt idx="819">
                  <c:v>0.000441584658087307</c:v>
                </c:pt>
                <c:pt idx="820">
                  <c:v>0.000693918748422911</c:v>
                </c:pt>
                <c:pt idx="821">
                  <c:v>0.000504668180671208</c:v>
                </c:pt>
                <c:pt idx="822">
                  <c:v>0.000378501135503406</c:v>
                </c:pt>
                <c:pt idx="823">
                  <c:v>0.000536209941963159</c:v>
                </c:pt>
                <c:pt idx="824">
                  <c:v>0.000693918748422911</c:v>
                </c:pt>
                <c:pt idx="825">
                  <c:v>0.000410042896795357</c:v>
                </c:pt>
                <c:pt idx="826">
                  <c:v>0.000567751703255109</c:v>
                </c:pt>
                <c:pt idx="827">
                  <c:v>0.000504668180671208</c:v>
                </c:pt>
                <c:pt idx="828">
                  <c:v>0.000410042896795357</c:v>
                </c:pt>
                <c:pt idx="829">
                  <c:v>0.00059929346454706</c:v>
                </c:pt>
                <c:pt idx="830">
                  <c:v>0.000567751703255109</c:v>
                </c:pt>
                <c:pt idx="831">
                  <c:v>0.000662376987130961</c:v>
                </c:pt>
                <c:pt idx="832">
                  <c:v>0.000473126419379258</c:v>
                </c:pt>
                <c:pt idx="833">
                  <c:v>0.000725460509714862</c:v>
                </c:pt>
                <c:pt idx="834">
                  <c:v>0.000473126419379258</c:v>
                </c:pt>
                <c:pt idx="835">
                  <c:v>0.000473126419379258</c:v>
                </c:pt>
                <c:pt idx="836">
                  <c:v>0.000504668180671208</c:v>
                </c:pt>
                <c:pt idx="837">
                  <c:v>0.000283875851627554</c:v>
                </c:pt>
                <c:pt idx="838">
                  <c:v>0.000283875851627554</c:v>
                </c:pt>
                <c:pt idx="839">
                  <c:v>0.000378501135503406</c:v>
                </c:pt>
                <c:pt idx="840">
                  <c:v>0.000662376987130961</c:v>
                </c:pt>
                <c:pt idx="841">
                  <c:v>0.00063083522583901</c:v>
                </c:pt>
                <c:pt idx="842">
                  <c:v>0.000410042896795357</c:v>
                </c:pt>
                <c:pt idx="843">
                  <c:v>0.000346959374211455</c:v>
                </c:pt>
                <c:pt idx="844">
                  <c:v>0.000504668180671208</c:v>
                </c:pt>
                <c:pt idx="845">
                  <c:v>0.000504668180671208</c:v>
                </c:pt>
                <c:pt idx="846">
                  <c:v>0.000662376987130961</c:v>
                </c:pt>
                <c:pt idx="847">
                  <c:v>0.000315417612919505</c:v>
                </c:pt>
                <c:pt idx="848">
                  <c:v>0.000346959374211455</c:v>
                </c:pt>
                <c:pt idx="849">
                  <c:v>0.000567751703255109</c:v>
                </c:pt>
                <c:pt idx="850">
                  <c:v>0.000473126419379258</c:v>
                </c:pt>
                <c:pt idx="851">
                  <c:v>0.000473126419379258</c:v>
                </c:pt>
                <c:pt idx="852">
                  <c:v>0.000441584658087307</c:v>
                </c:pt>
                <c:pt idx="853">
                  <c:v>0.000725460509714862</c:v>
                </c:pt>
                <c:pt idx="854">
                  <c:v>0.000693918748422911</c:v>
                </c:pt>
                <c:pt idx="855">
                  <c:v>0.000536209941963159</c:v>
                </c:pt>
                <c:pt idx="856">
                  <c:v>0.00059929346454706</c:v>
                </c:pt>
                <c:pt idx="857">
                  <c:v>0.000378501135503406</c:v>
                </c:pt>
                <c:pt idx="858">
                  <c:v>0.00063083522583901</c:v>
                </c:pt>
                <c:pt idx="859">
                  <c:v>0.00063083522583901</c:v>
                </c:pt>
                <c:pt idx="860">
                  <c:v>0.00059929346454706</c:v>
                </c:pt>
                <c:pt idx="861">
                  <c:v>0.000536209941963159</c:v>
                </c:pt>
                <c:pt idx="862">
                  <c:v>0.00063083522583901</c:v>
                </c:pt>
                <c:pt idx="863">
                  <c:v>0.000473126419379258</c:v>
                </c:pt>
                <c:pt idx="864">
                  <c:v>0.00059929346454706</c:v>
                </c:pt>
                <c:pt idx="865">
                  <c:v>0.000662376987130961</c:v>
                </c:pt>
                <c:pt idx="866">
                  <c:v>0.000410042896795357</c:v>
                </c:pt>
                <c:pt idx="867">
                  <c:v>0.000473126419379258</c:v>
                </c:pt>
                <c:pt idx="868">
                  <c:v>0.000315417612919505</c:v>
                </c:pt>
                <c:pt idx="869">
                  <c:v>0.000693918748422911</c:v>
                </c:pt>
                <c:pt idx="870">
                  <c:v>0.000378501135503406</c:v>
                </c:pt>
                <c:pt idx="871">
                  <c:v>0.00063083522583901</c:v>
                </c:pt>
                <c:pt idx="872">
                  <c:v>0.000441584658087307</c:v>
                </c:pt>
                <c:pt idx="873">
                  <c:v>0.00063083522583901</c:v>
                </c:pt>
                <c:pt idx="874">
                  <c:v>0.000473126419379258</c:v>
                </c:pt>
                <c:pt idx="875">
                  <c:v>0.000378501135503406</c:v>
                </c:pt>
                <c:pt idx="876">
                  <c:v>0.000378501135503406</c:v>
                </c:pt>
                <c:pt idx="877">
                  <c:v>0.000536209941963159</c:v>
                </c:pt>
                <c:pt idx="878">
                  <c:v>0.000378501135503406</c:v>
                </c:pt>
                <c:pt idx="879">
                  <c:v>0.000410042896795357</c:v>
                </c:pt>
                <c:pt idx="880">
                  <c:v>0.000757002271006813</c:v>
                </c:pt>
                <c:pt idx="881">
                  <c:v>0.000346959374211455</c:v>
                </c:pt>
                <c:pt idx="882">
                  <c:v>0.000820085793590714</c:v>
                </c:pt>
                <c:pt idx="883">
                  <c:v>0.000473126419379258</c:v>
                </c:pt>
                <c:pt idx="884">
                  <c:v>0.000504668180671208</c:v>
                </c:pt>
                <c:pt idx="885">
                  <c:v>0.000504668180671208</c:v>
                </c:pt>
                <c:pt idx="886">
                  <c:v>0.000504668180671208</c:v>
                </c:pt>
                <c:pt idx="887">
                  <c:v>0.000473126419379258</c:v>
                </c:pt>
                <c:pt idx="888">
                  <c:v>0.000346959374211455</c:v>
                </c:pt>
                <c:pt idx="889">
                  <c:v>0.000536209941963159</c:v>
                </c:pt>
                <c:pt idx="890">
                  <c:v>0.000441584658087307</c:v>
                </c:pt>
                <c:pt idx="891">
                  <c:v>0.000378501135503406</c:v>
                </c:pt>
                <c:pt idx="892">
                  <c:v>0.000504668180671208</c:v>
                </c:pt>
                <c:pt idx="893">
                  <c:v>0.00059929346454706</c:v>
                </c:pt>
                <c:pt idx="894">
                  <c:v>0.000504668180671208</c:v>
                </c:pt>
                <c:pt idx="895">
                  <c:v>0.00059929346454706</c:v>
                </c:pt>
                <c:pt idx="896">
                  <c:v>0.000536209941963159</c:v>
                </c:pt>
                <c:pt idx="897">
                  <c:v>0.000536209941963159</c:v>
                </c:pt>
                <c:pt idx="898">
                  <c:v>0.000378501135503406</c:v>
                </c:pt>
                <c:pt idx="899">
                  <c:v>0.000346959374211455</c:v>
                </c:pt>
                <c:pt idx="900">
                  <c:v>0.000567751703255109</c:v>
                </c:pt>
                <c:pt idx="901">
                  <c:v>0.000378501135503406</c:v>
                </c:pt>
                <c:pt idx="902">
                  <c:v>0.000473126419379258</c:v>
                </c:pt>
                <c:pt idx="903">
                  <c:v>0.00059929346454706</c:v>
                </c:pt>
                <c:pt idx="904">
                  <c:v>0.000473126419379258</c:v>
                </c:pt>
                <c:pt idx="905">
                  <c:v>0.000504668180671208</c:v>
                </c:pt>
                <c:pt idx="906">
                  <c:v>0.000504668180671208</c:v>
                </c:pt>
                <c:pt idx="907">
                  <c:v>0.000536209941963159</c:v>
                </c:pt>
                <c:pt idx="908">
                  <c:v>0.00063083522583901</c:v>
                </c:pt>
                <c:pt idx="909">
                  <c:v>0.000504668180671208</c:v>
                </c:pt>
                <c:pt idx="910">
                  <c:v>0.000473126419379258</c:v>
                </c:pt>
                <c:pt idx="911">
                  <c:v>0.000473126419379258</c:v>
                </c:pt>
                <c:pt idx="912">
                  <c:v>0.000441584658087307</c:v>
                </c:pt>
                <c:pt idx="913">
                  <c:v>0.00059929346454706</c:v>
                </c:pt>
                <c:pt idx="914">
                  <c:v>0.000504668180671208</c:v>
                </c:pt>
                <c:pt idx="915">
                  <c:v>0.00063083522583901</c:v>
                </c:pt>
                <c:pt idx="916">
                  <c:v>0.00063083522583901</c:v>
                </c:pt>
                <c:pt idx="917">
                  <c:v>0.00063083522583901</c:v>
                </c:pt>
                <c:pt idx="918">
                  <c:v>0.00063083522583901</c:v>
                </c:pt>
                <c:pt idx="919">
                  <c:v>0.000473126419379258</c:v>
                </c:pt>
                <c:pt idx="920">
                  <c:v>0.000220792329043653</c:v>
                </c:pt>
                <c:pt idx="921">
                  <c:v>0.00063083522583901</c:v>
                </c:pt>
                <c:pt idx="922">
                  <c:v>0.000725460509714862</c:v>
                </c:pt>
                <c:pt idx="923">
                  <c:v>0.000757002271006813</c:v>
                </c:pt>
                <c:pt idx="924">
                  <c:v>0.000504668180671208</c:v>
                </c:pt>
                <c:pt idx="925">
                  <c:v>0.000378501135503406</c:v>
                </c:pt>
                <c:pt idx="926">
                  <c:v>0.00059929346454706</c:v>
                </c:pt>
                <c:pt idx="927">
                  <c:v>0.000693918748422911</c:v>
                </c:pt>
                <c:pt idx="928">
                  <c:v>0.000252334090335604</c:v>
                </c:pt>
                <c:pt idx="929">
                  <c:v>0.000473126419379258</c:v>
                </c:pt>
                <c:pt idx="930">
                  <c:v>0.00059929346454706</c:v>
                </c:pt>
                <c:pt idx="931">
                  <c:v>0.000346959374211455</c:v>
                </c:pt>
                <c:pt idx="932">
                  <c:v>0.000378501135503406</c:v>
                </c:pt>
                <c:pt idx="933">
                  <c:v>0.00059929346454706</c:v>
                </c:pt>
                <c:pt idx="934">
                  <c:v>0.00063083522583901</c:v>
                </c:pt>
                <c:pt idx="935">
                  <c:v>0.00059929346454706</c:v>
                </c:pt>
                <c:pt idx="936">
                  <c:v>0.000220792329043653</c:v>
                </c:pt>
                <c:pt idx="937">
                  <c:v>0.000315417612919505</c:v>
                </c:pt>
                <c:pt idx="938">
                  <c:v>0.00063083522583901</c:v>
                </c:pt>
                <c:pt idx="939">
                  <c:v>0.00063083522583901</c:v>
                </c:pt>
                <c:pt idx="940">
                  <c:v>0.000441584658087307</c:v>
                </c:pt>
                <c:pt idx="941">
                  <c:v>0.000504668180671208</c:v>
                </c:pt>
                <c:pt idx="942">
                  <c:v>0.000410042896795357</c:v>
                </c:pt>
                <c:pt idx="943">
                  <c:v>0.000410042896795357</c:v>
                </c:pt>
                <c:pt idx="944">
                  <c:v>0.000441584658087307</c:v>
                </c:pt>
                <c:pt idx="945">
                  <c:v>0.000693918748422911</c:v>
                </c:pt>
                <c:pt idx="946">
                  <c:v>0.000757002271006813</c:v>
                </c:pt>
                <c:pt idx="947">
                  <c:v>0.000504668180671208</c:v>
                </c:pt>
                <c:pt idx="948">
                  <c:v>0.000346959374211455</c:v>
                </c:pt>
                <c:pt idx="949">
                  <c:v>0.000315417612919505</c:v>
                </c:pt>
                <c:pt idx="950">
                  <c:v>0.000504668180671208</c:v>
                </c:pt>
                <c:pt idx="951">
                  <c:v>0.000504668180671208</c:v>
                </c:pt>
                <c:pt idx="952">
                  <c:v>0.00063083522583901</c:v>
                </c:pt>
                <c:pt idx="953">
                  <c:v>0.000473126419379258</c:v>
                </c:pt>
                <c:pt idx="954">
                  <c:v>0.000693918748422911</c:v>
                </c:pt>
                <c:pt idx="955">
                  <c:v>0.000346959374211455</c:v>
                </c:pt>
                <c:pt idx="956">
                  <c:v>0.000346959374211455</c:v>
                </c:pt>
                <c:pt idx="957">
                  <c:v>0.000441584658087307</c:v>
                </c:pt>
                <c:pt idx="958">
                  <c:v>0.000441584658087307</c:v>
                </c:pt>
                <c:pt idx="959">
                  <c:v>0.000567751703255109</c:v>
                </c:pt>
                <c:pt idx="960">
                  <c:v>0.000410042896795357</c:v>
                </c:pt>
                <c:pt idx="961">
                  <c:v>0.000536209941963159</c:v>
                </c:pt>
                <c:pt idx="962">
                  <c:v>0.000536209941963159</c:v>
                </c:pt>
                <c:pt idx="963">
                  <c:v>0.000441584658087307</c:v>
                </c:pt>
                <c:pt idx="964">
                  <c:v>0.00059929346454706</c:v>
                </c:pt>
                <c:pt idx="965">
                  <c:v>0.000220792329043653</c:v>
                </c:pt>
                <c:pt idx="966">
                  <c:v>0.000346959374211455</c:v>
                </c:pt>
                <c:pt idx="967">
                  <c:v>0.00059929346454706</c:v>
                </c:pt>
                <c:pt idx="968">
                  <c:v>0.000504668180671208</c:v>
                </c:pt>
                <c:pt idx="969">
                  <c:v>0.000410042896795357</c:v>
                </c:pt>
                <c:pt idx="970">
                  <c:v>0.00059929346454706</c:v>
                </c:pt>
                <c:pt idx="971">
                  <c:v>0.000662376987130961</c:v>
                </c:pt>
                <c:pt idx="972">
                  <c:v>0.000346959374211455</c:v>
                </c:pt>
                <c:pt idx="973">
                  <c:v>0.000473126419379258</c:v>
                </c:pt>
                <c:pt idx="974">
                  <c:v>0.000346959374211455</c:v>
                </c:pt>
                <c:pt idx="975">
                  <c:v>0.000567751703255109</c:v>
                </c:pt>
                <c:pt idx="976">
                  <c:v>0.000378501135503406</c:v>
                </c:pt>
                <c:pt idx="977">
                  <c:v>0.000504668180671208</c:v>
                </c:pt>
                <c:pt idx="978">
                  <c:v>0.000536209941963159</c:v>
                </c:pt>
                <c:pt idx="979">
                  <c:v>0.000504668180671208</c:v>
                </c:pt>
                <c:pt idx="980">
                  <c:v>0.000662376987130961</c:v>
                </c:pt>
                <c:pt idx="981">
                  <c:v>0.000473126419379258</c:v>
                </c:pt>
                <c:pt idx="982">
                  <c:v>0.000662376987130961</c:v>
                </c:pt>
                <c:pt idx="983">
                  <c:v>0.00063083522583901</c:v>
                </c:pt>
                <c:pt idx="984">
                  <c:v>0.000378501135503406</c:v>
                </c:pt>
                <c:pt idx="985">
                  <c:v>0.000757002271006813</c:v>
                </c:pt>
                <c:pt idx="986">
                  <c:v>0.000504668180671208</c:v>
                </c:pt>
                <c:pt idx="987">
                  <c:v>0.00063083522583901</c:v>
                </c:pt>
                <c:pt idx="988">
                  <c:v>0.000504668180671208</c:v>
                </c:pt>
                <c:pt idx="989">
                  <c:v>0.000536209941963159</c:v>
                </c:pt>
                <c:pt idx="990">
                  <c:v>0.000252334090335604</c:v>
                </c:pt>
                <c:pt idx="991">
                  <c:v>0.000693918748422911</c:v>
                </c:pt>
                <c:pt idx="992">
                  <c:v>0.000346959374211455</c:v>
                </c:pt>
                <c:pt idx="993">
                  <c:v>0.000693918748422911</c:v>
                </c:pt>
                <c:pt idx="994">
                  <c:v>0.00059929346454706</c:v>
                </c:pt>
                <c:pt idx="995">
                  <c:v>0.000757002271006813</c:v>
                </c:pt>
                <c:pt idx="996">
                  <c:v>0.000441584658087307</c:v>
                </c:pt>
                <c:pt idx="997">
                  <c:v>0.000504668180671208</c:v>
                </c:pt>
                <c:pt idx="998">
                  <c:v>0.000441584658087307</c:v>
                </c:pt>
                <c:pt idx="999">
                  <c:v>0.000473126419379258</c:v>
                </c:pt>
                <c:pt idx="1000">
                  <c:v>0.000473126419379258</c:v>
                </c:pt>
                <c:pt idx="1001">
                  <c:v>0.000378501135503406</c:v>
                </c:pt>
                <c:pt idx="1002">
                  <c:v>0.000346959374211455</c:v>
                </c:pt>
                <c:pt idx="1003">
                  <c:v>0.000567751703255109</c:v>
                </c:pt>
                <c:pt idx="1004">
                  <c:v>0.000536209941963159</c:v>
                </c:pt>
                <c:pt idx="1005">
                  <c:v>0.000315417612919505</c:v>
                </c:pt>
                <c:pt idx="1006">
                  <c:v>0.000410042896795357</c:v>
                </c:pt>
                <c:pt idx="1007">
                  <c:v>0.000473126419379258</c:v>
                </c:pt>
                <c:pt idx="1008">
                  <c:v>0.000567751703255109</c:v>
                </c:pt>
                <c:pt idx="1009">
                  <c:v>0.00059929346454706</c:v>
                </c:pt>
                <c:pt idx="1010">
                  <c:v>0.000504668180671208</c:v>
                </c:pt>
                <c:pt idx="1011">
                  <c:v>0.000504668180671208</c:v>
                </c:pt>
                <c:pt idx="1012">
                  <c:v>0.000378501135503406</c:v>
                </c:pt>
                <c:pt idx="1013">
                  <c:v>0.00063083522583901</c:v>
                </c:pt>
                <c:pt idx="1014">
                  <c:v>0.000504668180671208</c:v>
                </c:pt>
                <c:pt idx="1015">
                  <c:v>0.000473126419379258</c:v>
                </c:pt>
                <c:pt idx="1016">
                  <c:v>0.00059929346454706</c:v>
                </c:pt>
                <c:pt idx="1017">
                  <c:v>0.000504668180671208</c:v>
                </c:pt>
                <c:pt idx="1018">
                  <c:v>0.000725460509714862</c:v>
                </c:pt>
                <c:pt idx="1019">
                  <c:v>0.000410042896795357</c:v>
                </c:pt>
                <c:pt idx="1020">
                  <c:v>0.000504668180671208</c:v>
                </c:pt>
                <c:pt idx="1021">
                  <c:v>0.000536209941963159</c:v>
                </c:pt>
                <c:pt idx="1022">
                  <c:v>0.00063083522583901</c:v>
                </c:pt>
                <c:pt idx="1023">
                  <c:v>0.000378501135503406</c:v>
                </c:pt>
                <c:pt idx="1024">
                  <c:v>0.000441584658087307</c:v>
                </c:pt>
                <c:pt idx="1025">
                  <c:v>0.000315417612919505</c:v>
                </c:pt>
                <c:pt idx="1026">
                  <c:v>0.000315417612919505</c:v>
                </c:pt>
                <c:pt idx="1027">
                  <c:v>0.000410042896795357</c:v>
                </c:pt>
                <c:pt idx="1028">
                  <c:v>0.000315417612919505</c:v>
                </c:pt>
                <c:pt idx="1029">
                  <c:v>0.000378501135503406</c:v>
                </c:pt>
                <c:pt idx="1030">
                  <c:v>0.000441584658087307</c:v>
                </c:pt>
                <c:pt idx="1031">
                  <c:v>0.00063083522583901</c:v>
                </c:pt>
                <c:pt idx="1032">
                  <c:v>0.000441584658087307</c:v>
                </c:pt>
                <c:pt idx="1033">
                  <c:v>0.000567751703255109</c:v>
                </c:pt>
                <c:pt idx="1034">
                  <c:v>0.00063083522583901</c:v>
                </c:pt>
                <c:pt idx="1035">
                  <c:v>0.000504668180671208</c:v>
                </c:pt>
                <c:pt idx="1036">
                  <c:v>0.000536209941963159</c:v>
                </c:pt>
                <c:pt idx="1037">
                  <c:v>0.000504668180671208</c:v>
                </c:pt>
                <c:pt idx="1038">
                  <c:v>0.000473126419379258</c:v>
                </c:pt>
                <c:pt idx="1039">
                  <c:v>0.000567751703255109</c:v>
                </c:pt>
                <c:pt idx="1040">
                  <c:v>0.000315417612919505</c:v>
                </c:pt>
                <c:pt idx="1041">
                  <c:v>0.000283875851627554</c:v>
                </c:pt>
                <c:pt idx="1042">
                  <c:v>0.000820085793590714</c:v>
                </c:pt>
                <c:pt idx="1043">
                  <c:v>0.000441584658087307</c:v>
                </c:pt>
                <c:pt idx="1044">
                  <c:v>0.00059929346454706</c:v>
                </c:pt>
                <c:pt idx="1045">
                  <c:v>0.000441584658087307</c:v>
                </c:pt>
                <c:pt idx="1046">
                  <c:v>0.000536209941963159</c:v>
                </c:pt>
                <c:pt idx="1047">
                  <c:v>0.000441584658087307</c:v>
                </c:pt>
                <c:pt idx="1048">
                  <c:v>0.000567751703255109</c:v>
                </c:pt>
                <c:pt idx="1049">
                  <c:v>0.000378501135503406</c:v>
                </c:pt>
                <c:pt idx="1050">
                  <c:v>0.000441584658087307</c:v>
                </c:pt>
                <c:pt idx="1051">
                  <c:v>0.000536209941963159</c:v>
                </c:pt>
                <c:pt idx="1052">
                  <c:v>0.000504668180671208</c:v>
                </c:pt>
                <c:pt idx="1053">
                  <c:v>0.000662376987130961</c:v>
                </c:pt>
                <c:pt idx="1054">
                  <c:v>0.000283875851627554</c:v>
                </c:pt>
                <c:pt idx="1055">
                  <c:v>0.000378501135503406</c:v>
                </c:pt>
                <c:pt idx="1056">
                  <c:v>0.000473126419379258</c:v>
                </c:pt>
                <c:pt idx="1057">
                  <c:v>0.000504668180671208</c:v>
                </c:pt>
                <c:pt idx="1058">
                  <c:v>0.000283875851627554</c:v>
                </c:pt>
                <c:pt idx="1059">
                  <c:v>0.000504668180671208</c:v>
                </c:pt>
                <c:pt idx="1060">
                  <c:v>0.000378501135503406</c:v>
                </c:pt>
                <c:pt idx="1061">
                  <c:v>0.00059929346454706</c:v>
                </c:pt>
                <c:pt idx="1062">
                  <c:v>0.000536209941963159</c:v>
                </c:pt>
                <c:pt idx="1063">
                  <c:v>0.000504668180671208</c:v>
                </c:pt>
                <c:pt idx="1064">
                  <c:v>0.000504668180671208</c:v>
                </c:pt>
                <c:pt idx="1065">
                  <c:v>0.00059929346454706</c:v>
                </c:pt>
                <c:pt idx="1066">
                  <c:v>0.000567751703255109</c:v>
                </c:pt>
                <c:pt idx="1067">
                  <c:v>0.000410042896795357</c:v>
                </c:pt>
                <c:pt idx="1068">
                  <c:v>0.000378501135503406</c:v>
                </c:pt>
                <c:pt idx="1069">
                  <c:v>0.000410042896795357</c:v>
                </c:pt>
                <c:pt idx="1070">
                  <c:v>0.000252334090335604</c:v>
                </c:pt>
                <c:pt idx="1071">
                  <c:v>0.000567751703255109</c:v>
                </c:pt>
                <c:pt idx="1072">
                  <c:v>0.000283875851627554</c:v>
                </c:pt>
                <c:pt idx="1073">
                  <c:v>0.000504668180671208</c:v>
                </c:pt>
                <c:pt idx="1074">
                  <c:v>0.00059929346454706</c:v>
                </c:pt>
                <c:pt idx="1075">
                  <c:v>0.000473126419379258</c:v>
                </c:pt>
                <c:pt idx="1076">
                  <c:v>0.000504668180671208</c:v>
                </c:pt>
                <c:pt idx="1077">
                  <c:v>0.000378501135503406</c:v>
                </c:pt>
                <c:pt idx="1078">
                  <c:v>0.000536209941963159</c:v>
                </c:pt>
                <c:pt idx="1079">
                  <c:v>0.000473126419379258</c:v>
                </c:pt>
                <c:pt idx="1080">
                  <c:v>0.000473126419379258</c:v>
                </c:pt>
                <c:pt idx="1081">
                  <c:v>0.000473126419379258</c:v>
                </c:pt>
                <c:pt idx="1082">
                  <c:v>0.000441584658087307</c:v>
                </c:pt>
                <c:pt idx="1083">
                  <c:v>0.000378501135503406</c:v>
                </c:pt>
                <c:pt idx="1084">
                  <c:v>0.00059929346454706</c:v>
                </c:pt>
                <c:pt idx="1085">
                  <c:v>0.000410042896795357</c:v>
                </c:pt>
                <c:pt idx="1086">
                  <c:v>0.00063083522583901</c:v>
                </c:pt>
                <c:pt idx="1087">
                  <c:v>0.000441584658087307</c:v>
                </c:pt>
                <c:pt idx="1088">
                  <c:v>0.000504668180671208</c:v>
                </c:pt>
                <c:pt idx="1089">
                  <c:v>0.000346959374211455</c:v>
                </c:pt>
                <c:pt idx="1090">
                  <c:v>0.000346959374211455</c:v>
                </c:pt>
                <c:pt idx="1091">
                  <c:v>0.000473126419379258</c:v>
                </c:pt>
                <c:pt idx="1092">
                  <c:v>0.000315417612919505</c:v>
                </c:pt>
                <c:pt idx="1093">
                  <c:v>0.000378501135503406</c:v>
                </c:pt>
                <c:pt idx="1094">
                  <c:v>0.000473126419379258</c:v>
                </c:pt>
                <c:pt idx="1095">
                  <c:v>0.000346959374211455</c:v>
                </c:pt>
                <c:pt idx="1096">
                  <c:v>0.000473126419379258</c:v>
                </c:pt>
                <c:pt idx="1097">
                  <c:v>0.000536209941963159</c:v>
                </c:pt>
                <c:pt idx="1098">
                  <c:v>0.000410042896795357</c:v>
                </c:pt>
                <c:pt idx="1099">
                  <c:v>0.000378501135503406</c:v>
                </c:pt>
                <c:pt idx="1100">
                  <c:v>0.000378501135503406</c:v>
                </c:pt>
                <c:pt idx="1101">
                  <c:v>0.000315417612919505</c:v>
                </c:pt>
                <c:pt idx="1102">
                  <c:v>0.000315417612919505</c:v>
                </c:pt>
                <c:pt idx="1103">
                  <c:v>0.000504668180671208</c:v>
                </c:pt>
                <c:pt idx="1104">
                  <c:v>0.000820085793590714</c:v>
                </c:pt>
                <c:pt idx="1105">
                  <c:v>0.00059929346454706</c:v>
                </c:pt>
                <c:pt idx="1106">
                  <c:v>0.000536209941963159</c:v>
                </c:pt>
                <c:pt idx="1107">
                  <c:v>0.000378501135503406</c:v>
                </c:pt>
                <c:pt idx="1108">
                  <c:v>0.000410042896795357</c:v>
                </c:pt>
                <c:pt idx="1109">
                  <c:v>0.000441584658087307</c:v>
                </c:pt>
                <c:pt idx="1110">
                  <c:v>0.000567751703255109</c:v>
                </c:pt>
                <c:pt idx="1111">
                  <c:v>0.000410042896795357</c:v>
                </c:pt>
                <c:pt idx="1112">
                  <c:v>0.000346959374211455</c:v>
                </c:pt>
                <c:pt idx="1113">
                  <c:v>0.000662376987130961</c:v>
                </c:pt>
                <c:pt idx="1114">
                  <c:v>0.000346959374211455</c:v>
                </c:pt>
                <c:pt idx="1115">
                  <c:v>0.000567751703255109</c:v>
                </c:pt>
                <c:pt idx="1116">
                  <c:v>0.000725460509714862</c:v>
                </c:pt>
                <c:pt idx="1117">
                  <c:v>0.000378501135503406</c:v>
                </c:pt>
                <c:pt idx="1118">
                  <c:v>0.000473126419379258</c:v>
                </c:pt>
                <c:pt idx="1119">
                  <c:v>0.000441584658087307</c:v>
                </c:pt>
                <c:pt idx="1120">
                  <c:v>0.000473126419379258</c:v>
                </c:pt>
                <c:pt idx="1121">
                  <c:v>0.000315417612919505</c:v>
                </c:pt>
                <c:pt idx="1122">
                  <c:v>0.000473126419379258</c:v>
                </c:pt>
                <c:pt idx="1123">
                  <c:v>0.000378501135503406</c:v>
                </c:pt>
                <c:pt idx="1124">
                  <c:v>0.000378501135503406</c:v>
                </c:pt>
                <c:pt idx="1125">
                  <c:v>0.000189250567751703</c:v>
                </c:pt>
                <c:pt idx="1126">
                  <c:v>0.000536209941963159</c:v>
                </c:pt>
                <c:pt idx="1127">
                  <c:v>0.000410042896795357</c:v>
                </c:pt>
                <c:pt idx="1128">
                  <c:v>0.000504668180671208</c:v>
                </c:pt>
                <c:pt idx="1129">
                  <c:v>0.000536209941963159</c:v>
                </c:pt>
                <c:pt idx="1130">
                  <c:v>0.000410042896795357</c:v>
                </c:pt>
                <c:pt idx="1131">
                  <c:v>0.000410042896795357</c:v>
                </c:pt>
                <c:pt idx="1132">
                  <c:v>0.00063083522583901</c:v>
                </c:pt>
                <c:pt idx="1133">
                  <c:v>0.000378501135503406</c:v>
                </c:pt>
                <c:pt idx="1134">
                  <c:v>0.000567751703255109</c:v>
                </c:pt>
                <c:pt idx="1135">
                  <c:v>0.000536209941963159</c:v>
                </c:pt>
                <c:pt idx="1136">
                  <c:v>0.000504668180671208</c:v>
                </c:pt>
                <c:pt idx="1137">
                  <c:v>0.000662376987130961</c:v>
                </c:pt>
                <c:pt idx="1138">
                  <c:v>0.000536209941963159</c:v>
                </c:pt>
                <c:pt idx="1139">
                  <c:v>0.000346959374211455</c:v>
                </c:pt>
                <c:pt idx="1140">
                  <c:v>0.000378501135503406</c:v>
                </c:pt>
                <c:pt idx="1141">
                  <c:v>0.000473126419379258</c:v>
                </c:pt>
                <c:pt idx="1142">
                  <c:v>0.000473126419379258</c:v>
                </c:pt>
                <c:pt idx="1143">
                  <c:v>0.000252334090335604</c:v>
                </c:pt>
                <c:pt idx="1144">
                  <c:v>0.000536209941963159</c:v>
                </c:pt>
                <c:pt idx="1145">
                  <c:v>0.000378501135503406</c:v>
                </c:pt>
                <c:pt idx="1146">
                  <c:v>0.000473126419379258</c:v>
                </c:pt>
                <c:pt idx="1147">
                  <c:v>0.000473126419379258</c:v>
                </c:pt>
                <c:pt idx="1148">
                  <c:v>0.000473126419379258</c:v>
                </c:pt>
                <c:pt idx="1149">
                  <c:v>0.000504668180671208</c:v>
                </c:pt>
                <c:pt idx="1150">
                  <c:v>0.000410042896795357</c:v>
                </c:pt>
                <c:pt idx="1151">
                  <c:v>0.000378501135503406</c:v>
                </c:pt>
                <c:pt idx="1152">
                  <c:v>0.000252334090335604</c:v>
                </c:pt>
                <c:pt idx="1153">
                  <c:v>0.000504668180671208</c:v>
                </c:pt>
                <c:pt idx="1154">
                  <c:v>0.000567751703255109</c:v>
                </c:pt>
                <c:pt idx="1155">
                  <c:v>0.000410042896795357</c:v>
                </c:pt>
                <c:pt idx="1156">
                  <c:v>0.000441584658087307</c:v>
                </c:pt>
                <c:pt idx="1157">
                  <c:v>0.000378501135503406</c:v>
                </c:pt>
                <c:pt idx="1158">
                  <c:v>0.000346959374211455</c:v>
                </c:pt>
                <c:pt idx="1159">
                  <c:v>0.000693918748422911</c:v>
                </c:pt>
                <c:pt idx="1160">
                  <c:v>0.000473126419379258</c:v>
                </c:pt>
                <c:pt idx="1161">
                  <c:v>0.000410042896795357</c:v>
                </c:pt>
                <c:pt idx="1162">
                  <c:v>0.000662376987130961</c:v>
                </c:pt>
                <c:pt idx="1163">
                  <c:v>0.000378501135503406</c:v>
                </c:pt>
                <c:pt idx="1164">
                  <c:v>0.000473126419379258</c:v>
                </c:pt>
                <c:pt idx="1165">
                  <c:v>0.000283875851627554</c:v>
                </c:pt>
                <c:pt idx="1166">
                  <c:v>0.000441584658087307</c:v>
                </c:pt>
                <c:pt idx="1167">
                  <c:v>0.000504668180671208</c:v>
                </c:pt>
                <c:pt idx="1168">
                  <c:v>0.000346959374211455</c:v>
                </c:pt>
                <c:pt idx="1169">
                  <c:v>0.000473126419379258</c:v>
                </c:pt>
                <c:pt idx="1170">
                  <c:v>0.000410042896795357</c:v>
                </c:pt>
                <c:pt idx="1171">
                  <c:v>0.000410042896795357</c:v>
                </c:pt>
                <c:pt idx="1172">
                  <c:v>0.000504668180671208</c:v>
                </c:pt>
                <c:pt idx="1173">
                  <c:v>0.000536209941963159</c:v>
                </c:pt>
                <c:pt idx="1174">
                  <c:v>0.000567751703255109</c:v>
                </c:pt>
                <c:pt idx="1175">
                  <c:v>0.000378501135503406</c:v>
                </c:pt>
                <c:pt idx="1176">
                  <c:v>0.000410042896795357</c:v>
                </c:pt>
                <c:pt idx="1177">
                  <c:v>0.000567751703255109</c:v>
                </c:pt>
                <c:pt idx="1178">
                  <c:v>0.000567751703255109</c:v>
                </c:pt>
                <c:pt idx="1179">
                  <c:v>0.000504668180671208</c:v>
                </c:pt>
                <c:pt idx="1180">
                  <c:v>0.000473126419379258</c:v>
                </c:pt>
                <c:pt idx="1181">
                  <c:v>0.000283875851627554</c:v>
                </c:pt>
                <c:pt idx="1182">
                  <c:v>0.000536209941963159</c:v>
                </c:pt>
                <c:pt idx="1183">
                  <c:v>0.000410042896795357</c:v>
                </c:pt>
                <c:pt idx="1184">
                  <c:v>0.000220792329043653</c:v>
                </c:pt>
                <c:pt idx="1185">
                  <c:v>0.000410042896795357</c:v>
                </c:pt>
                <c:pt idx="1186">
                  <c:v>0.000473126419379258</c:v>
                </c:pt>
                <c:pt idx="1187">
                  <c:v>0.000441584658087307</c:v>
                </c:pt>
                <c:pt idx="1188">
                  <c:v>0.000315417612919505</c:v>
                </c:pt>
                <c:pt idx="1189">
                  <c:v>0.000441584658087307</c:v>
                </c:pt>
                <c:pt idx="1190">
                  <c:v>0.000252334090335604</c:v>
                </c:pt>
                <c:pt idx="1191">
                  <c:v>0.000378501135503406</c:v>
                </c:pt>
                <c:pt idx="1192">
                  <c:v>0.000693918748422911</c:v>
                </c:pt>
                <c:pt idx="1193">
                  <c:v>0.000410042896795357</c:v>
                </c:pt>
                <c:pt idx="1194">
                  <c:v>0.000378501135503406</c:v>
                </c:pt>
                <c:pt idx="1195">
                  <c:v>0.000410042896795357</c:v>
                </c:pt>
                <c:pt idx="1196">
                  <c:v>0.00063083522583901</c:v>
                </c:pt>
                <c:pt idx="1197">
                  <c:v>0.000410042896795357</c:v>
                </c:pt>
                <c:pt idx="1198">
                  <c:v>0.000757002271006813</c:v>
                </c:pt>
                <c:pt idx="1199">
                  <c:v>0.000378501135503406</c:v>
                </c:pt>
                <c:pt idx="1200">
                  <c:v>0.000410042896795357</c:v>
                </c:pt>
                <c:pt idx="1201">
                  <c:v>0.000441584658087307</c:v>
                </c:pt>
                <c:pt idx="1202">
                  <c:v>0.000378501135503406</c:v>
                </c:pt>
                <c:pt idx="1203">
                  <c:v>0.000441584658087307</c:v>
                </c:pt>
                <c:pt idx="1204">
                  <c:v>0.000473126419379258</c:v>
                </c:pt>
                <c:pt idx="1205">
                  <c:v>0.000346959374211455</c:v>
                </c:pt>
                <c:pt idx="1206">
                  <c:v>0.000441584658087307</c:v>
                </c:pt>
                <c:pt idx="1207">
                  <c:v>0.00059929346454706</c:v>
                </c:pt>
                <c:pt idx="1208">
                  <c:v>0.000473126419379258</c:v>
                </c:pt>
                <c:pt idx="1209">
                  <c:v>0.000283875851627554</c:v>
                </c:pt>
                <c:pt idx="1210">
                  <c:v>0.000504668180671208</c:v>
                </c:pt>
                <c:pt idx="1211">
                  <c:v>0.00059929346454706</c:v>
                </c:pt>
                <c:pt idx="1212">
                  <c:v>0.000346959374211455</c:v>
                </c:pt>
                <c:pt idx="1213">
                  <c:v>0.000441584658087307</c:v>
                </c:pt>
                <c:pt idx="1214">
                  <c:v>0.000315417612919505</c:v>
                </c:pt>
                <c:pt idx="1215">
                  <c:v>0.00063083522583901</c:v>
                </c:pt>
                <c:pt idx="1216">
                  <c:v>0.000536209941963159</c:v>
                </c:pt>
                <c:pt idx="1217">
                  <c:v>0.000473126419379258</c:v>
                </c:pt>
                <c:pt idx="1218">
                  <c:v>0.000410042896795357</c:v>
                </c:pt>
                <c:pt idx="1219">
                  <c:v>0.000346959374211455</c:v>
                </c:pt>
                <c:pt idx="1220">
                  <c:v>0.000283875851627554</c:v>
                </c:pt>
                <c:pt idx="1221">
                  <c:v>0.000536209941963159</c:v>
                </c:pt>
                <c:pt idx="1222">
                  <c:v>0.000473126419379258</c:v>
                </c:pt>
                <c:pt idx="1223">
                  <c:v>0.000315417612919505</c:v>
                </c:pt>
                <c:pt idx="1224">
                  <c:v>0.000410042896795357</c:v>
                </c:pt>
                <c:pt idx="1225">
                  <c:v>0.000536209941963159</c:v>
                </c:pt>
                <c:pt idx="1226">
                  <c:v>0.000346959374211455</c:v>
                </c:pt>
                <c:pt idx="1227">
                  <c:v>0.000315417612919505</c:v>
                </c:pt>
                <c:pt idx="1228">
                  <c:v>0.000252334090335604</c:v>
                </c:pt>
                <c:pt idx="1229">
                  <c:v>0.000410042896795357</c:v>
                </c:pt>
                <c:pt idx="1230">
                  <c:v>0.000536209941963159</c:v>
                </c:pt>
                <c:pt idx="1231">
                  <c:v>0.000378501135503406</c:v>
                </c:pt>
                <c:pt idx="1232">
                  <c:v>0.000441584658087307</c:v>
                </c:pt>
                <c:pt idx="1233">
                  <c:v>0.000346959374211455</c:v>
                </c:pt>
                <c:pt idx="1234">
                  <c:v>0.000315417612919505</c:v>
                </c:pt>
                <c:pt idx="1235">
                  <c:v>0.000504668180671208</c:v>
                </c:pt>
                <c:pt idx="1236">
                  <c:v>0.000252334090335604</c:v>
                </c:pt>
                <c:pt idx="1237">
                  <c:v>0.000473126419379258</c:v>
                </c:pt>
                <c:pt idx="1238">
                  <c:v>0.000536209941963159</c:v>
                </c:pt>
                <c:pt idx="1239">
                  <c:v>0.00063083522583901</c:v>
                </c:pt>
                <c:pt idx="1240">
                  <c:v>0.000220792329043653</c:v>
                </c:pt>
                <c:pt idx="1241">
                  <c:v>0.000315417612919505</c:v>
                </c:pt>
                <c:pt idx="1242">
                  <c:v>0.000315417612919505</c:v>
                </c:pt>
                <c:pt idx="1243">
                  <c:v>0.000536209941963159</c:v>
                </c:pt>
                <c:pt idx="1244">
                  <c:v>0.000504668180671208</c:v>
                </c:pt>
                <c:pt idx="1245">
                  <c:v>0.00059929346454706</c:v>
                </c:pt>
                <c:pt idx="1246">
                  <c:v>0.000283875851627554</c:v>
                </c:pt>
                <c:pt idx="1247">
                  <c:v>0.000504668180671208</c:v>
                </c:pt>
                <c:pt idx="1248">
                  <c:v>0.000473126419379258</c:v>
                </c:pt>
                <c:pt idx="1249">
                  <c:v>0.00059929346454706</c:v>
                </c:pt>
                <c:pt idx="1250">
                  <c:v>0.000410042896795357</c:v>
                </c:pt>
                <c:pt idx="1251">
                  <c:v>0.000346959374211455</c:v>
                </c:pt>
                <c:pt idx="1252">
                  <c:v>0.000504668180671208</c:v>
                </c:pt>
                <c:pt idx="1253">
                  <c:v>0.000410042896795357</c:v>
                </c:pt>
                <c:pt idx="1254">
                  <c:v>0.000536209941963159</c:v>
                </c:pt>
                <c:pt idx="1255">
                  <c:v>0.000662376987130961</c:v>
                </c:pt>
                <c:pt idx="1256">
                  <c:v>0.000441584658087307</c:v>
                </c:pt>
                <c:pt idx="1257">
                  <c:v>0.000536209941963159</c:v>
                </c:pt>
                <c:pt idx="1258">
                  <c:v>0.000346959374211455</c:v>
                </c:pt>
                <c:pt idx="1259">
                  <c:v>0.000725460509714862</c:v>
                </c:pt>
                <c:pt idx="1260">
                  <c:v>0.000283875851627554</c:v>
                </c:pt>
                <c:pt idx="1261">
                  <c:v>0.000504668180671208</c:v>
                </c:pt>
                <c:pt idx="1262">
                  <c:v>0.000315417612919505</c:v>
                </c:pt>
                <c:pt idx="1263">
                  <c:v>0.000346959374211455</c:v>
                </c:pt>
                <c:pt idx="1264">
                  <c:v>0.000536209941963159</c:v>
                </c:pt>
                <c:pt idx="1265">
                  <c:v>0.000378501135503406</c:v>
                </c:pt>
                <c:pt idx="1266">
                  <c:v>0.000378501135503406</c:v>
                </c:pt>
                <c:pt idx="1267">
                  <c:v>0.000378501135503406</c:v>
                </c:pt>
                <c:pt idx="1268">
                  <c:v>0.000567751703255109</c:v>
                </c:pt>
                <c:pt idx="1269">
                  <c:v>0.00059929346454706</c:v>
                </c:pt>
                <c:pt idx="1270">
                  <c:v>0.000378501135503406</c:v>
                </c:pt>
                <c:pt idx="1271">
                  <c:v>0.000378501135503406</c:v>
                </c:pt>
                <c:pt idx="1272">
                  <c:v>0.000504668180671208</c:v>
                </c:pt>
                <c:pt idx="1273">
                  <c:v>0.000283875851627554</c:v>
                </c:pt>
                <c:pt idx="1274">
                  <c:v>0.000567751703255109</c:v>
                </c:pt>
                <c:pt idx="1275">
                  <c:v>0.000410042896795357</c:v>
                </c:pt>
                <c:pt idx="1276">
                  <c:v>0.000441584658087307</c:v>
                </c:pt>
                <c:pt idx="1277">
                  <c:v>0.000441584658087307</c:v>
                </c:pt>
                <c:pt idx="1278">
                  <c:v>0.000410042896795357</c:v>
                </c:pt>
                <c:pt idx="1279">
                  <c:v>0.000315417612919505</c:v>
                </c:pt>
                <c:pt idx="1280">
                  <c:v>0.000252334090335604</c:v>
                </c:pt>
                <c:pt idx="1281">
                  <c:v>0.000473126419379258</c:v>
                </c:pt>
                <c:pt idx="1282">
                  <c:v>0.000252334090335604</c:v>
                </c:pt>
                <c:pt idx="1283">
                  <c:v>0.000473126419379258</c:v>
                </c:pt>
                <c:pt idx="1284">
                  <c:v>0.000473126419379258</c:v>
                </c:pt>
                <c:pt idx="1285">
                  <c:v>0.00059929346454706</c:v>
                </c:pt>
                <c:pt idx="1286">
                  <c:v>0.000504668180671208</c:v>
                </c:pt>
                <c:pt idx="1287">
                  <c:v>0.000378501135503406</c:v>
                </c:pt>
                <c:pt idx="1288">
                  <c:v>0.00059929346454706</c:v>
                </c:pt>
                <c:pt idx="1289">
                  <c:v>0.000473126419379258</c:v>
                </c:pt>
                <c:pt idx="1290">
                  <c:v>0.000410042896795357</c:v>
                </c:pt>
                <c:pt idx="1291">
                  <c:v>0.000283875851627554</c:v>
                </c:pt>
                <c:pt idx="1292">
                  <c:v>0.000346959374211455</c:v>
                </c:pt>
                <c:pt idx="1293">
                  <c:v>0.000410042896795357</c:v>
                </c:pt>
                <c:pt idx="1294">
                  <c:v>0.000378501135503406</c:v>
                </c:pt>
                <c:pt idx="1295">
                  <c:v>0.000441584658087307</c:v>
                </c:pt>
                <c:pt idx="1296">
                  <c:v>0.000346959374211455</c:v>
                </c:pt>
                <c:pt idx="1297">
                  <c:v>0.000410042896795357</c:v>
                </c:pt>
                <c:pt idx="1298">
                  <c:v>0.000346959374211455</c:v>
                </c:pt>
                <c:pt idx="1299">
                  <c:v>0.000315417612919505</c:v>
                </c:pt>
                <c:pt idx="1300">
                  <c:v>0.000220792329043653</c:v>
                </c:pt>
                <c:pt idx="1301">
                  <c:v>0.000315417612919505</c:v>
                </c:pt>
                <c:pt idx="1302">
                  <c:v>0.000410042896795357</c:v>
                </c:pt>
                <c:pt idx="1303">
                  <c:v>0.000410042896795357</c:v>
                </c:pt>
                <c:pt idx="1304">
                  <c:v>0.000441584658087307</c:v>
                </c:pt>
                <c:pt idx="1305">
                  <c:v>0.000441584658087307</c:v>
                </c:pt>
                <c:pt idx="1306">
                  <c:v>0.000473126419379258</c:v>
                </c:pt>
                <c:pt idx="1307">
                  <c:v>0.000504668180671208</c:v>
                </c:pt>
                <c:pt idx="1308">
                  <c:v>0.000504668180671208</c:v>
                </c:pt>
                <c:pt idx="1309">
                  <c:v>0.000283875851627554</c:v>
                </c:pt>
                <c:pt idx="1310">
                  <c:v>0.000315417612919505</c:v>
                </c:pt>
                <c:pt idx="1311">
                  <c:v>0.000346959374211455</c:v>
                </c:pt>
                <c:pt idx="1312">
                  <c:v>0.000441584658087307</c:v>
                </c:pt>
                <c:pt idx="1313">
                  <c:v>0.000252334090335604</c:v>
                </c:pt>
                <c:pt idx="1314">
                  <c:v>0.000315417612919505</c:v>
                </c:pt>
                <c:pt idx="1315">
                  <c:v>0.000315417612919505</c:v>
                </c:pt>
                <c:pt idx="1316">
                  <c:v>0.000504668180671208</c:v>
                </c:pt>
                <c:pt idx="1317">
                  <c:v>0.000410042896795357</c:v>
                </c:pt>
                <c:pt idx="1318">
                  <c:v>0.000252334090335604</c:v>
                </c:pt>
                <c:pt idx="1319">
                  <c:v>0.000504668180671208</c:v>
                </c:pt>
                <c:pt idx="1320">
                  <c:v>0.000283875851627554</c:v>
                </c:pt>
                <c:pt idx="1321">
                  <c:v>0.000378501135503406</c:v>
                </c:pt>
                <c:pt idx="1322">
                  <c:v>0.000346959374211455</c:v>
                </c:pt>
                <c:pt idx="1323">
                  <c:v>0.000378501135503406</c:v>
                </c:pt>
                <c:pt idx="1324">
                  <c:v>0.000473126419379258</c:v>
                </c:pt>
                <c:pt idx="1325">
                  <c:v>0.000346959374211455</c:v>
                </c:pt>
                <c:pt idx="1326">
                  <c:v>0.000473126419379258</c:v>
                </c:pt>
                <c:pt idx="1327">
                  <c:v>0.000441584658087307</c:v>
                </c:pt>
                <c:pt idx="1328">
                  <c:v>0.000410042896795357</c:v>
                </c:pt>
                <c:pt idx="1329">
                  <c:v>0.000504668180671208</c:v>
                </c:pt>
                <c:pt idx="1330">
                  <c:v>0.000536209941963159</c:v>
                </c:pt>
                <c:pt idx="1331">
                  <c:v>0.000252334090335604</c:v>
                </c:pt>
                <c:pt idx="1332">
                  <c:v>0.000189250567751703</c:v>
                </c:pt>
                <c:pt idx="1333">
                  <c:v>0.000473126419379258</c:v>
                </c:pt>
                <c:pt idx="1334">
                  <c:v>0.000252334090335604</c:v>
                </c:pt>
                <c:pt idx="1335">
                  <c:v>0.000662376987130961</c:v>
                </c:pt>
                <c:pt idx="1336">
                  <c:v>0.000441584658087307</c:v>
                </c:pt>
                <c:pt idx="1337">
                  <c:v>0.000504668180671208</c:v>
                </c:pt>
                <c:pt idx="1338">
                  <c:v>0.000410042896795357</c:v>
                </c:pt>
                <c:pt idx="1339">
                  <c:v>0.000378501135503406</c:v>
                </c:pt>
                <c:pt idx="1340">
                  <c:v>0.000283875851627554</c:v>
                </c:pt>
                <c:pt idx="1341">
                  <c:v>0.000662376987130961</c:v>
                </c:pt>
                <c:pt idx="1342">
                  <c:v>0.000441584658087307</c:v>
                </c:pt>
                <c:pt idx="1343">
                  <c:v>0.000473126419379258</c:v>
                </c:pt>
                <c:pt idx="1344">
                  <c:v>0.000346959374211455</c:v>
                </c:pt>
                <c:pt idx="1345">
                  <c:v>0.000189250567751703</c:v>
                </c:pt>
                <c:pt idx="1346">
                  <c:v>0.000378501135503406</c:v>
                </c:pt>
                <c:pt idx="1347">
                  <c:v>0.000378501135503406</c:v>
                </c:pt>
                <c:pt idx="1348">
                  <c:v>0.000346959374211455</c:v>
                </c:pt>
                <c:pt idx="1349">
                  <c:v>0.000567751703255109</c:v>
                </c:pt>
                <c:pt idx="1350">
                  <c:v>0.000346959374211455</c:v>
                </c:pt>
                <c:pt idx="1351">
                  <c:v>0.000567751703255109</c:v>
                </c:pt>
                <c:pt idx="1352">
                  <c:v>0.000315417612919505</c:v>
                </c:pt>
                <c:pt idx="1353">
                  <c:v>0.000567751703255109</c:v>
                </c:pt>
                <c:pt idx="1354">
                  <c:v>0.000283875851627554</c:v>
                </c:pt>
                <c:pt idx="1355">
                  <c:v>0.000252334090335604</c:v>
                </c:pt>
                <c:pt idx="1356">
                  <c:v>0.000252334090335604</c:v>
                </c:pt>
                <c:pt idx="1357">
                  <c:v>0.000378501135503406</c:v>
                </c:pt>
                <c:pt idx="1358">
                  <c:v>0.000473126419379258</c:v>
                </c:pt>
                <c:pt idx="1359">
                  <c:v>0.000346959374211455</c:v>
                </c:pt>
                <c:pt idx="1360">
                  <c:v>0.000378501135503406</c:v>
                </c:pt>
                <c:pt idx="1361">
                  <c:v>0.000378501135503406</c:v>
                </c:pt>
                <c:pt idx="1362">
                  <c:v>0.000252334090335604</c:v>
                </c:pt>
                <c:pt idx="1363">
                  <c:v>0.000315417612919505</c:v>
                </c:pt>
                <c:pt idx="1364">
                  <c:v>0.000410042896795357</c:v>
                </c:pt>
                <c:pt idx="1365">
                  <c:v>0.000283875851627554</c:v>
                </c:pt>
                <c:pt idx="1366">
                  <c:v>0.000315417612919505</c:v>
                </c:pt>
                <c:pt idx="1367">
                  <c:v>0.000536209941963159</c:v>
                </c:pt>
                <c:pt idx="1368">
                  <c:v>0.000662376987130961</c:v>
                </c:pt>
                <c:pt idx="1369">
                  <c:v>0.000473126419379258</c:v>
                </c:pt>
                <c:pt idx="1370">
                  <c:v>0.000252334090335604</c:v>
                </c:pt>
                <c:pt idx="1371">
                  <c:v>0.000220792329043653</c:v>
                </c:pt>
                <c:pt idx="1372">
                  <c:v>0.000441584658087307</c:v>
                </c:pt>
                <c:pt idx="1373">
                  <c:v>0.000283875851627554</c:v>
                </c:pt>
                <c:pt idx="1374">
                  <c:v>0.000378501135503406</c:v>
                </c:pt>
                <c:pt idx="1375">
                  <c:v>0.000378501135503406</c:v>
                </c:pt>
                <c:pt idx="1376">
                  <c:v>0.000504668180671208</c:v>
                </c:pt>
                <c:pt idx="1377">
                  <c:v>0.000473126419379258</c:v>
                </c:pt>
                <c:pt idx="1378">
                  <c:v>0.000441584658087307</c:v>
                </c:pt>
                <c:pt idx="1379">
                  <c:v>0.000252334090335604</c:v>
                </c:pt>
                <c:pt idx="1380">
                  <c:v>0.000315417612919505</c:v>
                </c:pt>
                <c:pt idx="1381">
                  <c:v>0.000315417612919505</c:v>
                </c:pt>
                <c:pt idx="1382">
                  <c:v>0.000189250567751703</c:v>
                </c:pt>
                <c:pt idx="1383">
                  <c:v>0.000378501135503406</c:v>
                </c:pt>
                <c:pt idx="1384">
                  <c:v>0.000252334090335604</c:v>
                </c:pt>
                <c:pt idx="1385">
                  <c:v>0.000315417612919505</c:v>
                </c:pt>
                <c:pt idx="1386">
                  <c:v>0.000441584658087307</c:v>
                </c:pt>
                <c:pt idx="1387">
                  <c:v>0.000441584658087307</c:v>
                </c:pt>
                <c:pt idx="1388">
                  <c:v>0.000662376987130961</c:v>
                </c:pt>
                <c:pt idx="1389">
                  <c:v>0.000346959374211455</c:v>
                </c:pt>
                <c:pt idx="1390">
                  <c:v>0.000378501135503406</c:v>
                </c:pt>
                <c:pt idx="1391">
                  <c:v>0.000473126419379258</c:v>
                </c:pt>
                <c:pt idx="1392">
                  <c:v>0.000441584658087307</c:v>
                </c:pt>
                <c:pt idx="1393">
                  <c:v>0.000536209941963159</c:v>
                </c:pt>
                <c:pt idx="1394">
                  <c:v>0.000410042896795357</c:v>
                </c:pt>
                <c:pt idx="1395">
                  <c:v>0.000410042896795357</c:v>
                </c:pt>
                <c:pt idx="1396">
                  <c:v>0.000410042896795357</c:v>
                </c:pt>
                <c:pt idx="1397">
                  <c:v>0.000441584658087307</c:v>
                </c:pt>
                <c:pt idx="1398">
                  <c:v>0.000378501135503406</c:v>
                </c:pt>
                <c:pt idx="1399">
                  <c:v>0.000378501135503406</c:v>
                </c:pt>
                <c:pt idx="1400">
                  <c:v>0.000410042896795357</c:v>
                </c:pt>
                <c:pt idx="1401">
                  <c:v>0.000189250567751703</c:v>
                </c:pt>
                <c:pt idx="1402">
                  <c:v>0.000346959374211455</c:v>
                </c:pt>
                <c:pt idx="1403">
                  <c:v>0.000567751703255109</c:v>
                </c:pt>
                <c:pt idx="1404">
                  <c:v>0.000283875851627554</c:v>
                </c:pt>
                <c:pt idx="1405">
                  <c:v>0.000346959374211455</c:v>
                </c:pt>
                <c:pt idx="1406">
                  <c:v>0.000315417612919505</c:v>
                </c:pt>
                <c:pt idx="1407">
                  <c:v>0.000441584658087307</c:v>
                </c:pt>
                <c:pt idx="1408">
                  <c:v>0.000536209941963159</c:v>
                </c:pt>
                <c:pt idx="1409">
                  <c:v>0.000315417612919505</c:v>
                </c:pt>
                <c:pt idx="1410">
                  <c:v>0.000410042896795357</c:v>
                </c:pt>
                <c:pt idx="1411">
                  <c:v>0.000283875851627554</c:v>
                </c:pt>
                <c:pt idx="1412">
                  <c:v>0.000252334090335604</c:v>
                </c:pt>
                <c:pt idx="1413">
                  <c:v>0.000126167045167802</c:v>
                </c:pt>
                <c:pt idx="1414">
                  <c:v>0.000567751703255109</c:v>
                </c:pt>
                <c:pt idx="1415">
                  <c:v>0.000473126419379258</c:v>
                </c:pt>
                <c:pt idx="1416">
                  <c:v>0.000378501135503406</c:v>
                </c:pt>
                <c:pt idx="1417">
                  <c:v>0.000378501135503406</c:v>
                </c:pt>
                <c:pt idx="1418">
                  <c:v>0.000410042896795357</c:v>
                </c:pt>
                <c:pt idx="1419">
                  <c:v>0.000378501135503406</c:v>
                </c:pt>
                <c:pt idx="1420">
                  <c:v>0.000315417612919505</c:v>
                </c:pt>
                <c:pt idx="1421">
                  <c:v>0.000315417612919505</c:v>
                </c:pt>
                <c:pt idx="1422">
                  <c:v>0.000220792329043653</c:v>
                </c:pt>
                <c:pt idx="1423">
                  <c:v>0.000441584658087307</c:v>
                </c:pt>
                <c:pt idx="1424">
                  <c:v>0.000410042896795357</c:v>
                </c:pt>
                <c:pt idx="1425">
                  <c:v>0.000410042896795357</c:v>
                </c:pt>
                <c:pt idx="1426">
                  <c:v>0.000693918748422911</c:v>
                </c:pt>
                <c:pt idx="1427">
                  <c:v>0.000315417612919505</c:v>
                </c:pt>
                <c:pt idx="1428">
                  <c:v>0.000378501135503406</c:v>
                </c:pt>
                <c:pt idx="1429">
                  <c:v>0.000378501135503406</c:v>
                </c:pt>
                <c:pt idx="1430">
                  <c:v>0.000504668180671208</c:v>
                </c:pt>
                <c:pt idx="1431">
                  <c:v>0.000315417612919505</c:v>
                </c:pt>
                <c:pt idx="1432">
                  <c:v>0.000441584658087307</c:v>
                </c:pt>
                <c:pt idx="1433">
                  <c:v>0.000378501135503406</c:v>
                </c:pt>
                <c:pt idx="1434">
                  <c:v>0.000346959374211455</c:v>
                </c:pt>
                <c:pt idx="1435">
                  <c:v>0.000410042896795357</c:v>
                </c:pt>
                <c:pt idx="1436">
                  <c:v>0.000441584658087307</c:v>
                </c:pt>
                <c:pt idx="1437">
                  <c:v>0.000283875851627554</c:v>
                </c:pt>
                <c:pt idx="1438">
                  <c:v>0.000346959374211455</c:v>
                </c:pt>
                <c:pt idx="1439">
                  <c:v>0.000378501135503406</c:v>
                </c:pt>
                <c:pt idx="1440">
                  <c:v>0.000536209941963159</c:v>
                </c:pt>
                <c:pt idx="1441">
                  <c:v>0.000441584658087307</c:v>
                </c:pt>
                <c:pt idx="1442">
                  <c:v>0.000126167045167802</c:v>
                </c:pt>
                <c:pt idx="1443">
                  <c:v>0.000283875851627554</c:v>
                </c:pt>
                <c:pt idx="1444">
                  <c:v>0.000189250567751703</c:v>
                </c:pt>
                <c:pt idx="1445">
                  <c:v>0.000473126419379258</c:v>
                </c:pt>
                <c:pt idx="1446">
                  <c:v>0.00059929346454706</c:v>
                </c:pt>
                <c:pt idx="1447">
                  <c:v>0.000504668180671208</c:v>
                </c:pt>
                <c:pt idx="1448">
                  <c:v>0.000378501135503406</c:v>
                </c:pt>
                <c:pt idx="1449">
                  <c:v>0.000504668180671208</c:v>
                </c:pt>
                <c:pt idx="1450">
                  <c:v>0.000220792329043653</c:v>
                </c:pt>
                <c:pt idx="1451">
                  <c:v>0.000346959374211455</c:v>
                </c:pt>
                <c:pt idx="1452">
                  <c:v>0.000473126419379258</c:v>
                </c:pt>
                <c:pt idx="1453">
                  <c:v>0.000346959374211455</c:v>
                </c:pt>
                <c:pt idx="1454">
                  <c:v>0.000378501135503406</c:v>
                </c:pt>
                <c:pt idx="1455">
                  <c:v>0.000378501135503406</c:v>
                </c:pt>
                <c:pt idx="1456">
                  <c:v>0.000315417612919505</c:v>
                </c:pt>
                <c:pt idx="1457">
                  <c:v>0.000189250567751703</c:v>
                </c:pt>
                <c:pt idx="1458">
                  <c:v>0.000410042896795357</c:v>
                </c:pt>
                <c:pt idx="1459">
                  <c:v>0.000252334090335604</c:v>
                </c:pt>
                <c:pt idx="1460">
                  <c:v>0.000378501135503406</c:v>
                </c:pt>
                <c:pt idx="1461">
                  <c:v>0.000410042896795357</c:v>
                </c:pt>
                <c:pt idx="1462">
                  <c:v>0.00063083522583901</c:v>
                </c:pt>
                <c:pt idx="1463">
                  <c:v>0.000346959374211455</c:v>
                </c:pt>
                <c:pt idx="1464">
                  <c:v>0.000378501135503406</c:v>
                </c:pt>
                <c:pt idx="1465">
                  <c:v>0.000346959374211455</c:v>
                </c:pt>
                <c:pt idx="1466">
                  <c:v>0.000157708806459752</c:v>
                </c:pt>
                <c:pt idx="1467">
                  <c:v>0.000378501135503406</c:v>
                </c:pt>
                <c:pt idx="1468">
                  <c:v>0.000315417612919505</c:v>
                </c:pt>
                <c:pt idx="1469">
                  <c:v>0.000473126419379258</c:v>
                </c:pt>
                <c:pt idx="1470">
                  <c:v>0.000346959374211455</c:v>
                </c:pt>
                <c:pt idx="1471">
                  <c:v>0.000220792329043653</c:v>
                </c:pt>
                <c:pt idx="1472">
                  <c:v>0.00059929346454706</c:v>
                </c:pt>
                <c:pt idx="1473">
                  <c:v>0.000441584658087307</c:v>
                </c:pt>
                <c:pt idx="1474">
                  <c:v>0.000157708806459752</c:v>
                </c:pt>
                <c:pt idx="1475">
                  <c:v>0.000315417612919505</c:v>
                </c:pt>
                <c:pt idx="1476">
                  <c:v>0.000220792329043653</c:v>
                </c:pt>
                <c:pt idx="1477">
                  <c:v>0.000220792329043653</c:v>
                </c:pt>
                <c:pt idx="1478">
                  <c:v>0.000346959374211455</c:v>
                </c:pt>
                <c:pt idx="1479">
                  <c:v>0.000315417612919505</c:v>
                </c:pt>
                <c:pt idx="1480">
                  <c:v>0.000252334090335604</c:v>
                </c:pt>
                <c:pt idx="1481">
                  <c:v>0.000315417612919505</c:v>
                </c:pt>
                <c:pt idx="1482">
                  <c:v>0.000473126419379258</c:v>
                </c:pt>
                <c:pt idx="1483">
                  <c:v>0.000283875851627554</c:v>
                </c:pt>
                <c:pt idx="1484">
                  <c:v>0.000346959374211455</c:v>
                </c:pt>
                <c:pt idx="1485">
                  <c:v>0.000315417612919505</c:v>
                </c:pt>
                <c:pt idx="1486">
                  <c:v>0.000504668180671208</c:v>
                </c:pt>
                <c:pt idx="1487">
                  <c:v>0.000536209941963159</c:v>
                </c:pt>
                <c:pt idx="1488">
                  <c:v>0.000378501135503406</c:v>
                </c:pt>
                <c:pt idx="1489">
                  <c:v>0.000283875851627554</c:v>
                </c:pt>
                <c:pt idx="1490">
                  <c:v>0.000283875851627554</c:v>
                </c:pt>
                <c:pt idx="1491">
                  <c:v>0.000378501135503406</c:v>
                </c:pt>
                <c:pt idx="1492">
                  <c:v>0.000220792329043653</c:v>
                </c:pt>
                <c:pt idx="1493">
                  <c:v>0.000378501135503406</c:v>
                </c:pt>
                <c:pt idx="1494">
                  <c:v>0.000504668180671208</c:v>
                </c:pt>
                <c:pt idx="1495">
                  <c:v>0.000315417612919505</c:v>
                </c:pt>
                <c:pt idx="1496">
                  <c:v>0.000378501135503406</c:v>
                </c:pt>
                <c:pt idx="1497">
                  <c:v>0.000378501135503406</c:v>
                </c:pt>
                <c:pt idx="1498">
                  <c:v>0.000189250567751703</c:v>
                </c:pt>
                <c:pt idx="1499">
                  <c:v>0.000283875851627554</c:v>
                </c:pt>
                <c:pt idx="1500">
                  <c:v>0.000346959374211455</c:v>
                </c:pt>
                <c:pt idx="1501">
                  <c:v>0.000315417612919505</c:v>
                </c:pt>
                <c:pt idx="1502">
                  <c:v>0.000283875851627554</c:v>
                </c:pt>
                <c:pt idx="1503">
                  <c:v>0.000346959374211455</c:v>
                </c:pt>
                <c:pt idx="1504">
                  <c:v>0.000346959374211455</c:v>
                </c:pt>
                <c:pt idx="1505">
                  <c:v>0.000220792329043653</c:v>
                </c:pt>
                <c:pt idx="1506">
                  <c:v>0.000378501135503406</c:v>
                </c:pt>
                <c:pt idx="1507">
                  <c:v>0.000315417612919505</c:v>
                </c:pt>
                <c:pt idx="1508">
                  <c:v>0.000283875851627554</c:v>
                </c:pt>
                <c:pt idx="1509">
                  <c:v>0.000441584658087307</c:v>
                </c:pt>
                <c:pt idx="1510">
                  <c:v>0.000410042896795357</c:v>
                </c:pt>
                <c:pt idx="1511">
                  <c:v>0.000346959374211455</c:v>
                </c:pt>
                <c:pt idx="1512">
                  <c:v>0.000473126419379258</c:v>
                </c:pt>
                <c:pt idx="1513">
                  <c:v>0.000473126419379258</c:v>
                </c:pt>
                <c:pt idx="1514">
                  <c:v>0.000346959374211455</c:v>
                </c:pt>
                <c:pt idx="1515">
                  <c:v>0.000283875851627554</c:v>
                </c:pt>
                <c:pt idx="1516">
                  <c:v>0.000378501135503406</c:v>
                </c:pt>
                <c:pt idx="1517">
                  <c:v>0.000567751703255109</c:v>
                </c:pt>
                <c:pt idx="1518">
                  <c:v>0.000283875851627554</c:v>
                </c:pt>
                <c:pt idx="1519">
                  <c:v>0.000473126419379258</c:v>
                </c:pt>
                <c:pt idx="1520">
                  <c:v>0.000346959374211455</c:v>
                </c:pt>
                <c:pt idx="1521">
                  <c:v>0.000220792329043653</c:v>
                </c:pt>
                <c:pt idx="1522">
                  <c:v>0.000378501135503406</c:v>
                </c:pt>
                <c:pt idx="1523">
                  <c:v>0.000378501135503406</c:v>
                </c:pt>
                <c:pt idx="1524">
                  <c:v>0.000283875851627554</c:v>
                </c:pt>
                <c:pt idx="1525">
                  <c:v>0.000189250567751703</c:v>
                </c:pt>
                <c:pt idx="1526">
                  <c:v>0.000283875851627554</c:v>
                </c:pt>
                <c:pt idx="1527">
                  <c:v>0.000567751703255109</c:v>
                </c:pt>
                <c:pt idx="1528">
                  <c:v>0.000504668180671208</c:v>
                </c:pt>
                <c:pt idx="1529">
                  <c:v>0.000346959374211455</c:v>
                </c:pt>
                <c:pt idx="1530">
                  <c:v>0.000220792329043653</c:v>
                </c:pt>
                <c:pt idx="1531">
                  <c:v>0.000283875851627554</c:v>
                </c:pt>
                <c:pt idx="1532">
                  <c:v>0.000315417612919505</c:v>
                </c:pt>
                <c:pt idx="1533">
                  <c:v>0.000157708806459752</c:v>
                </c:pt>
                <c:pt idx="1534">
                  <c:v>0.000220792329043653</c:v>
                </c:pt>
                <c:pt idx="1535">
                  <c:v>0.000346959374211455</c:v>
                </c:pt>
                <c:pt idx="1536">
                  <c:v>0.000346959374211455</c:v>
                </c:pt>
                <c:pt idx="1537">
                  <c:v>0.000315417612919505</c:v>
                </c:pt>
                <c:pt idx="1538">
                  <c:v>0.000504668180671208</c:v>
                </c:pt>
                <c:pt idx="1539">
                  <c:v>0.000315417612919505</c:v>
                </c:pt>
                <c:pt idx="1540">
                  <c:v>0.000283875851627554</c:v>
                </c:pt>
                <c:pt idx="1541">
                  <c:v>0.000504668180671208</c:v>
                </c:pt>
                <c:pt idx="1542">
                  <c:v>0.000473126419379258</c:v>
                </c:pt>
                <c:pt idx="1543">
                  <c:v>0.000283875851627554</c:v>
                </c:pt>
                <c:pt idx="1544">
                  <c:v>0.000220792329043653</c:v>
                </c:pt>
                <c:pt idx="1545">
                  <c:v>0.000283875851627554</c:v>
                </c:pt>
                <c:pt idx="1546">
                  <c:v>0.000378501135503406</c:v>
                </c:pt>
                <c:pt idx="1547">
                  <c:v>0.000220792329043653</c:v>
                </c:pt>
                <c:pt idx="1548">
                  <c:v>0.000189250567751703</c:v>
                </c:pt>
                <c:pt idx="1549">
                  <c:v>0.000346959374211455</c:v>
                </c:pt>
                <c:pt idx="1550">
                  <c:v>0.000189250567751703</c:v>
                </c:pt>
                <c:pt idx="1551">
                  <c:v>0.000346959374211455</c:v>
                </c:pt>
                <c:pt idx="1552">
                  <c:v>0.000315417612919505</c:v>
                </c:pt>
                <c:pt idx="1553">
                  <c:v>0.000378501135503406</c:v>
                </c:pt>
                <c:pt idx="1554">
                  <c:v>0.000346959374211455</c:v>
                </c:pt>
                <c:pt idx="1555">
                  <c:v>0.000189250567751703</c:v>
                </c:pt>
                <c:pt idx="1556">
                  <c:v>0.000410042896795357</c:v>
                </c:pt>
                <c:pt idx="1557">
                  <c:v>0.000473126419379258</c:v>
                </c:pt>
                <c:pt idx="1558">
                  <c:v>0.000315417612919505</c:v>
                </c:pt>
                <c:pt idx="1559">
                  <c:v>0.000283875851627554</c:v>
                </c:pt>
                <c:pt idx="1560">
                  <c:v>0.000220792329043653</c:v>
                </c:pt>
                <c:pt idx="1561">
                  <c:v>0.000283875851627554</c:v>
                </c:pt>
                <c:pt idx="1562">
                  <c:v>0.000504668180671208</c:v>
                </c:pt>
                <c:pt idx="1563">
                  <c:v>0.000252334090335604</c:v>
                </c:pt>
                <c:pt idx="1564">
                  <c:v>0.000315417612919505</c:v>
                </c:pt>
                <c:pt idx="1565">
                  <c:v>0.000189250567751703</c:v>
                </c:pt>
                <c:pt idx="1566">
                  <c:v>0.000252334090335604</c:v>
                </c:pt>
                <c:pt idx="1567">
                  <c:v>0.000346959374211455</c:v>
                </c:pt>
                <c:pt idx="1568">
                  <c:v>0.000378501135503406</c:v>
                </c:pt>
                <c:pt idx="1569">
                  <c:v>0.000283875851627554</c:v>
                </c:pt>
                <c:pt idx="1570">
                  <c:v>0.000220792329043653</c:v>
                </c:pt>
                <c:pt idx="1571">
                  <c:v>0.000283875851627554</c:v>
                </c:pt>
                <c:pt idx="1572">
                  <c:v>0.00059929346454706</c:v>
                </c:pt>
                <c:pt idx="1573">
                  <c:v>0.000315417612919505</c:v>
                </c:pt>
                <c:pt idx="1574">
                  <c:v>0.000220792329043653</c:v>
                </c:pt>
                <c:pt idx="1575">
                  <c:v>0.000315417612919505</c:v>
                </c:pt>
                <c:pt idx="1576">
                  <c:v>0.000441584658087307</c:v>
                </c:pt>
                <c:pt idx="1577">
                  <c:v>0.000252334090335604</c:v>
                </c:pt>
                <c:pt idx="1578">
                  <c:v>0.000283875851627554</c:v>
                </c:pt>
                <c:pt idx="1579">
                  <c:v>0.000536209941963159</c:v>
                </c:pt>
                <c:pt idx="1580">
                  <c:v>0.000441584658087307</c:v>
                </c:pt>
                <c:pt idx="1581">
                  <c:v>0.000473126419379258</c:v>
                </c:pt>
                <c:pt idx="1582">
                  <c:v>0.000283875851627554</c:v>
                </c:pt>
                <c:pt idx="1583">
                  <c:v>0.000252334090335604</c:v>
                </c:pt>
                <c:pt idx="1584">
                  <c:v>0.000315417612919505</c:v>
                </c:pt>
                <c:pt idx="1585">
                  <c:v>0.000315417612919505</c:v>
                </c:pt>
                <c:pt idx="1586">
                  <c:v>0.000473126419379258</c:v>
                </c:pt>
                <c:pt idx="1587">
                  <c:v>0.000283875851627554</c:v>
                </c:pt>
                <c:pt idx="1588">
                  <c:v>0.000283875851627554</c:v>
                </c:pt>
                <c:pt idx="1589">
                  <c:v>0.000378501135503406</c:v>
                </c:pt>
                <c:pt idx="1590">
                  <c:v>0.000346959374211455</c:v>
                </c:pt>
                <c:pt idx="1591">
                  <c:v>0.000220792329043653</c:v>
                </c:pt>
                <c:pt idx="1592">
                  <c:v>0.000283875851627554</c:v>
                </c:pt>
                <c:pt idx="1593">
                  <c:v>0.000315417612919505</c:v>
                </c:pt>
                <c:pt idx="1594">
                  <c:v>0.000441584658087307</c:v>
                </c:pt>
                <c:pt idx="1595">
                  <c:v>0.000346959374211455</c:v>
                </c:pt>
                <c:pt idx="1596">
                  <c:v>0.000346959374211455</c:v>
                </c:pt>
                <c:pt idx="1597">
                  <c:v>0.000283875851627554</c:v>
                </c:pt>
                <c:pt idx="1598">
                  <c:v>0.000410042896795357</c:v>
                </c:pt>
                <c:pt idx="1599">
                  <c:v>0.000220792329043653</c:v>
                </c:pt>
                <c:pt idx="1600">
                  <c:v>0.000315417612919505</c:v>
                </c:pt>
                <c:pt idx="1601">
                  <c:v>0.000315417612919505</c:v>
                </c:pt>
                <c:pt idx="1602">
                  <c:v>0.000252334090335604</c:v>
                </c:pt>
                <c:pt idx="1603">
                  <c:v>0.000315417612919505</c:v>
                </c:pt>
                <c:pt idx="1604">
                  <c:v>0.000346959374211455</c:v>
                </c:pt>
                <c:pt idx="1605">
                  <c:v>0.000220792329043653</c:v>
                </c:pt>
                <c:pt idx="1606">
                  <c:v>0.000378501135503406</c:v>
                </c:pt>
                <c:pt idx="1607">
                  <c:v>0.000410042896795357</c:v>
                </c:pt>
                <c:pt idx="1608">
                  <c:v>0.000283875851627554</c:v>
                </c:pt>
                <c:pt idx="1609">
                  <c:v>0.000220792329043653</c:v>
                </c:pt>
                <c:pt idx="1610">
                  <c:v>0.000252334090335604</c:v>
                </c:pt>
                <c:pt idx="1611">
                  <c:v>0.000220792329043653</c:v>
                </c:pt>
                <c:pt idx="1612">
                  <c:v>0.000441584658087307</c:v>
                </c:pt>
                <c:pt idx="1613">
                  <c:v>0.000410042896795357</c:v>
                </c:pt>
                <c:pt idx="1614">
                  <c:v>0.000189250567751703</c:v>
                </c:pt>
                <c:pt idx="1615">
                  <c:v>0.000315417612919505</c:v>
                </c:pt>
                <c:pt idx="1616">
                  <c:v>0.000157708806459752</c:v>
                </c:pt>
                <c:pt idx="1617">
                  <c:v>0.000315417612919505</c:v>
                </c:pt>
                <c:pt idx="1618">
                  <c:v>0.000378501135503406</c:v>
                </c:pt>
                <c:pt idx="1619">
                  <c:v>0.000157708806459752</c:v>
                </c:pt>
                <c:pt idx="1620">
                  <c:v>0.000189250567751703</c:v>
                </c:pt>
                <c:pt idx="1621">
                  <c:v>0.000220792329043653</c:v>
                </c:pt>
                <c:pt idx="1622">
                  <c:v>0.000315417612919505</c:v>
                </c:pt>
                <c:pt idx="1623">
                  <c:v>0.000126167045167802</c:v>
                </c:pt>
                <c:pt idx="1624">
                  <c:v>0.000220792329043653</c:v>
                </c:pt>
                <c:pt idx="1625">
                  <c:v>0.000157708806459752</c:v>
                </c:pt>
                <c:pt idx="1626">
                  <c:v>0.000283875851627554</c:v>
                </c:pt>
                <c:pt idx="1627">
                  <c:v>0.000220792329043653</c:v>
                </c:pt>
                <c:pt idx="1628">
                  <c:v>0.000315417612919505</c:v>
                </c:pt>
                <c:pt idx="1629">
                  <c:v>0.000252334090335604</c:v>
                </c:pt>
                <c:pt idx="1630">
                  <c:v>0.000220792329043653</c:v>
                </c:pt>
                <c:pt idx="1631">
                  <c:v>0.000473126419379258</c:v>
                </c:pt>
                <c:pt idx="1632">
                  <c:v>0.000315417612919505</c:v>
                </c:pt>
                <c:pt idx="1633">
                  <c:v>0.000346959374211455</c:v>
                </c:pt>
                <c:pt idx="1634">
                  <c:v>6.3083522583901E-5</c:v>
                </c:pt>
                <c:pt idx="1635">
                  <c:v>0.000410042896795357</c:v>
                </c:pt>
                <c:pt idx="1636">
                  <c:v>0.000441584658087307</c:v>
                </c:pt>
                <c:pt idx="1637">
                  <c:v>0.000252334090335604</c:v>
                </c:pt>
                <c:pt idx="1638">
                  <c:v>0.000315417612919505</c:v>
                </c:pt>
                <c:pt idx="1639">
                  <c:v>0.000315417612919505</c:v>
                </c:pt>
                <c:pt idx="1640">
                  <c:v>0.000441584658087307</c:v>
                </c:pt>
                <c:pt idx="1641">
                  <c:v>0.000283875851627554</c:v>
                </c:pt>
                <c:pt idx="1642">
                  <c:v>0.000252334090335604</c:v>
                </c:pt>
                <c:pt idx="1643">
                  <c:v>0.000315417612919505</c:v>
                </c:pt>
                <c:pt idx="1644">
                  <c:v>0.000346959374211455</c:v>
                </c:pt>
                <c:pt idx="1645">
                  <c:v>0.000189250567751703</c:v>
                </c:pt>
                <c:pt idx="1646">
                  <c:v>0.000473126419379258</c:v>
                </c:pt>
                <c:pt idx="1647">
                  <c:v>0.000189250567751703</c:v>
                </c:pt>
                <c:pt idx="1648">
                  <c:v>0.000378501135503406</c:v>
                </c:pt>
                <c:pt idx="1649">
                  <c:v>0.000315417612919505</c:v>
                </c:pt>
                <c:pt idx="1650">
                  <c:v>0.000157708806459752</c:v>
                </c:pt>
                <c:pt idx="1651">
                  <c:v>0.000315417612919505</c:v>
                </c:pt>
                <c:pt idx="1652">
                  <c:v>0.000504668180671208</c:v>
                </c:pt>
                <c:pt idx="1653">
                  <c:v>0.000346959374211455</c:v>
                </c:pt>
                <c:pt idx="1654">
                  <c:v>0.000283875851627554</c:v>
                </c:pt>
                <c:pt idx="1655">
                  <c:v>0.000441584658087307</c:v>
                </c:pt>
                <c:pt idx="1656">
                  <c:v>0.000315417612919505</c:v>
                </c:pt>
                <c:pt idx="1657">
                  <c:v>0.000252334090335604</c:v>
                </c:pt>
                <c:pt idx="1658">
                  <c:v>0.000378501135503406</c:v>
                </c:pt>
                <c:pt idx="1659">
                  <c:v>0.000346959374211455</c:v>
                </c:pt>
                <c:pt idx="1660">
                  <c:v>0.000378501135503406</c:v>
                </c:pt>
                <c:pt idx="1661">
                  <c:v>0.000189250567751703</c:v>
                </c:pt>
                <c:pt idx="1662">
                  <c:v>0.000441584658087307</c:v>
                </c:pt>
                <c:pt idx="1663">
                  <c:v>0.000315417612919505</c:v>
                </c:pt>
                <c:pt idx="1664">
                  <c:v>0.000410042896795357</c:v>
                </c:pt>
                <c:pt idx="1665">
                  <c:v>0.000157708806459752</c:v>
                </c:pt>
                <c:pt idx="1666">
                  <c:v>0.000220792329043653</c:v>
                </c:pt>
                <c:pt idx="1667">
                  <c:v>0.000189250567751703</c:v>
                </c:pt>
                <c:pt idx="1668">
                  <c:v>0.000346959374211455</c:v>
                </c:pt>
                <c:pt idx="1669">
                  <c:v>0.000189250567751703</c:v>
                </c:pt>
                <c:pt idx="1670">
                  <c:v>0.000441584658087307</c:v>
                </c:pt>
                <c:pt idx="1671">
                  <c:v>0.000157708806459752</c:v>
                </c:pt>
                <c:pt idx="1672">
                  <c:v>0.000157708806459752</c:v>
                </c:pt>
                <c:pt idx="1673">
                  <c:v>0.000220792329043653</c:v>
                </c:pt>
                <c:pt idx="1674">
                  <c:v>0.000220792329043653</c:v>
                </c:pt>
                <c:pt idx="1675">
                  <c:v>0.000157708806459752</c:v>
                </c:pt>
                <c:pt idx="1676">
                  <c:v>0.000315417612919505</c:v>
                </c:pt>
                <c:pt idx="1677">
                  <c:v>0.000473126419379258</c:v>
                </c:pt>
                <c:pt idx="1678">
                  <c:v>0.000346959374211455</c:v>
                </c:pt>
                <c:pt idx="1679">
                  <c:v>0.000157708806459752</c:v>
                </c:pt>
                <c:pt idx="1680">
                  <c:v>0.000252334090335604</c:v>
                </c:pt>
                <c:pt idx="1681">
                  <c:v>0.000252334090335604</c:v>
                </c:pt>
                <c:pt idx="1682">
                  <c:v>0.000220792329043653</c:v>
                </c:pt>
                <c:pt idx="1683">
                  <c:v>9.46252838758516E-5</c:v>
                </c:pt>
                <c:pt idx="1684">
                  <c:v>0.000315417612919505</c:v>
                </c:pt>
                <c:pt idx="1685">
                  <c:v>0.000410042896795357</c:v>
                </c:pt>
                <c:pt idx="1686">
                  <c:v>0.000283875851627554</c:v>
                </c:pt>
                <c:pt idx="1687">
                  <c:v>0.000315417612919505</c:v>
                </c:pt>
                <c:pt idx="1688">
                  <c:v>0.000315417612919505</c:v>
                </c:pt>
                <c:pt idx="1689">
                  <c:v>0.000378501135503406</c:v>
                </c:pt>
                <c:pt idx="1690">
                  <c:v>0.000283875851627554</c:v>
                </c:pt>
                <c:pt idx="1691">
                  <c:v>0.000315417612919505</c:v>
                </c:pt>
                <c:pt idx="1692">
                  <c:v>0.000189250567751703</c:v>
                </c:pt>
                <c:pt idx="1693">
                  <c:v>0.000252334090335604</c:v>
                </c:pt>
                <c:pt idx="1694">
                  <c:v>0.000220792329043653</c:v>
                </c:pt>
                <c:pt idx="1695">
                  <c:v>0.000220792329043653</c:v>
                </c:pt>
                <c:pt idx="1696">
                  <c:v>0.000346959374211455</c:v>
                </c:pt>
                <c:pt idx="1697">
                  <c:v>0.000252334090335604</c:v>
                </c:pt>
                <c:pt idx="1698">
                  <c:v>0.000315417612919505</c:v>
                </c:pt>
                <c:pt idx="1699">
                  <c:v>0.000220792329043653</c:v>
                </c:pt>
                <c:pt idx="1700">
                  <c:v>0.000315417612919505</c:v>
                </c:pt>
                <c:pt idx="1701">
                  <c:v>0.000283875851627554</c:v>
                </c:pt>
                <c:pt idx="1702">
                  <c:v>0.000157708806459752</c:v>
                </c:pt>
                <c:pt idx="1703">
                  <c:v>0.000283875851627554</c:v>
                </c:pt>
                <c:pt idx="1704">
                  <c:v>0.000126167045167802</c:v>
                </c:pt>
                <c:pt idx="1705">
                  <c:v>0.000220792329043653</c:v>
                </c:pt>
                <c:pt idx="1706">
                  <c:v>0.000346959374211455</c:v>
                </c:pt>
                <c:pt idx="1707">
                  <c:v>0.000504668180671208</c:v>
                </c:pt>
                <c:pt idx="1708">
                  <c:v>0.000252334090335604</c:v>
                </c:pt>
                <c:pt idx="1709">
                  <c:v>0.000189250567751703</c:v>
                </c:pt>
                <c:pt idx="1710">
                  <c:v>0.000346959374211455</c:v>
                </c:pt>
                <c:pt idx="1711">
                  <c:v>0.000283875851627554</c:v>
                </c:pt>
                <c:pt idx="1712">
                  <c:v>0.000283875851627554</c:v>
                </c:pt>
                <c:pt idx="1713">
                  <c:v>9.46252838758516E-5</c:v>
                </c:pt>
                <c:pt idx="1714">
                  <c:v>0.000220792329043653</c:v>
                </c:pt>
                <c:pt idx="1715">
                  <c:v>0.000315417612919505</c:v>
                </c:pt>
                <c:pt idx="1716">
                  <c:v>0.000283875851627554</c:v>
                </c:pt>
                <c:pt idx="1717">
                  <c:v>0.000220792329043653</c:v>
                </c:pt>
                <c:pt idx="1718">
                  <c:v>0.000189250567751703</c:v>
                </c:pt>
                <c:pt idx="1719">
                  <c:v>0.000283875851627554</c:v>
                </c:pt>
                <c:pt idx="1720">
                  <c:v>0.000157708806459752</c:v>
                </c:pt>
                <c:pt idx="1721">
                  <c:v>0.000346959374211455</c:v>
                </c:pt>
                <c:pt idx="1722">
                  <c:v>0.000315417612919505</c:v>
                </c:pt>
                <c:pt idx="1723">
                  <c:v>0.000410042896795357</c:v>
                </c:pt>
                <c:pt idx="1724">
                  <c:v>0.000346959374211455</c:v>
                </c:pt>
                <c:pt idx="1725">
                  <c:v>0.000252334090335604</c:v>
                </c:pt>
                <c:pt idx="1726">
                  <c:v>0.000220792329043653</c:v>
                </c:pt>
                <c:pt idx="1727">
                  <c:v>0.000220792329043653</c:v>
                </c:pt>
                <c:pt idx="1728">
                  <c:v>0.000473126419379258</c:v>
                </c:pt>
                <c:pt idx="1729">
                  <c:v>0.000252334090335604</c:v>
                </c:pt>
                <c:pt idx="1730">
                  <c:v>0.000346959374211455</c:v>
                </c:pt>
                <c:pt idx="1731">
                  <c:v>0.000473126419379258</c:v>
                </c:pt>
                <c:pt idx="1732">
                  <c:v>0.000315417612919505</c:v>
                </c:pt>
                <c:pt idx="1733">
                  <c:v>0.000189250567751703</c:v>
                </c:pt>
                <c:pt idx="1734">
                  <c:v>0.000378501135503406</c:v>
                </c:pt>
                <c:pt idx="1735">
                  <c:v>0.000126167045167802</c:v>
                </c:pt>
                <c:pt idx="1736">
                  <c:v>3.15417612919505E-5</c:v>
                </c:pt>
                <c:pt idx="1737">
                  <c:v>0.000220792329043653</c:v>
                </c:pt>
                <c:pt idx="1738">
                  <c:v>0.000252334090335604</c:v>
                </c:pt>
                <c:pt idx="1739">
                  <c:v>9.46252838758516E-5</c:v>
                </c:pt>
                <c:pt idx="1740">
                  <c:v>0.000346959374211455</c:v>
                </c:pt>
                <c:pt idx="1741">
                  <c:v>0.000252334090335604</c:v>
                </c:pt>
                <c:pt idx="1742">
                  <c:v>0.000378501135503406</c:v>
                </c:pt>
                <c:pt idx="1743">
                  <c:v>0.000252334090335604</c:v>
                </c:pt>
                <c:pt idx="1744">
                  <c:v>0.000473126419379258</c:v>
                </c:pt>
                <c:pt idx="1745">
                  <c:v>0.000441584658087307</c:v>
                </c:pt>
                <c:pt idx="1746">
                  <c:v>0.000473126419379258</c:v>
                </c:pt>
                <c:pt idx="1747">
                  <c:v>0.000346959374211455</c:v>
                </c:pt>
                <c:pt idx="1748">
                  <c:v>0.000189250567751703</c:v>
                </c:pt>
                <c:pt idx="1749">
                  <c:v>0.000315417612919505</c:v>
                </c:pt>
                <c:pt idx="1750">
                  <c:v>0.000189250567751703</c:v>
                </c:pt>
                <c:pt idx="1751">
                  <c:v>9.46252838758516E-5</c:v>
                </c:pt>
                <c:pt idx="1752">
                  <c:v>0.000473126419379258</c:v>
                </c:pt>
                <c:pt idx="1753">
                  <c:v>0.000220792329043653</c:v>
                </c:pt>
                <c:pt idx="1754">
                  <c:v>0.000252334090335604</c:v>
                </c:pt>
                <c:pt idx="1755">
                  <c:v>0.000378501135503406</c:v>
                </c:pt>
                <c:pt idx="1756">
                  <c:v>0.000220792329043653</c:v>
                </c:pt>
                <c:pt idx="1757">
                  <c:v>0.000157708806459752</c:v>
                </c:pt>
                <c:pt idx="1758">
                  <c:v>0.000252334090335604</c:v>
                </c:pt>
                <c:pt idx="1759">
                  <c:v>0.000189250567751703</c:v>
                </c:pt>
                <c:pt idx="1760">
                  <c:v>0.000346959374211455</c:v>
                </c:pt>
                <c:pt idx="1761">
                  <c:v>0.000283875851627554</c:v>
                </c:pt>
                <c:pt idx="1762">
                  <c:v>0.000189250567751703</c:v>
                </c:pt>
                <c:pt idx="1763">
                  <c:v>0.000315417612919505</c:v>
                </c:pt>
                <c:pt idx="1764">
                  <c:v>0.000283875851627554</c:v>
                </c:pt>
                <c:pt idx="1765">
                  <c:v>0.000315417612919505</c:v>
                </c:pt>
                <c:pt idx="1766">
                  <c:v>0.000252334090335604</c:v>
                </c:pt>
                <c:pt idx="1767">
                  <c:v>0.000157708806459752</c:v>
                </c:pt>
                <c:pt idx="1768">
                  <c:v>0.000220792329043653</c:v>
                </c:pt>
                <c:pt idx="1769">
                  <c:v>0.000378501135503406</c:v>
                </c:pt>
                <c:pt idx="1770">
                  <c:v>0.000378501135503406</c:v>
                </c:pt>
                <c:pt idx="1771">
                  <c:v>0.000441584658087307</c:v>
                </c:pt>
                <c:pt idx="1772">
                  <c:v>0.000252334090335604</c:v>
                </c:pt>
                <c:pt idx="1773">
                  <c:v>0.000346959374211455</c:v>
                </c:pt>
                <c:pt idx="1774">
                  <c:v>0.000410042896795357</c:v>
                </c:pt>
                <c:pt idx="1775">
                  <c:v>0.000346959374211455</c:v>
                </c:pt>
                <c:pt idx="1776">
                  <c:v>0.000252334090335604</c:v>
                </c:pt>
                <c:pt idx="1777">
                  <c:v>0.000252334090335604</c:v>
                </c:pt>
                <c:pt idx="1778">
                  <c:v>0.000441584658087307</c:v>
                </c:pt>
                <c:pt idx="1779">
                  <c:v>0.000189250567751703</c:v>
                </c:pt>
                <c:pt idx="1780">
                  <c:v>3.15417612919505E-5</c:v>
                </c:pt>
                <c:pt idx="1781">
                  <c:v>0.000567751703255109</c:v>
                </c:pt>
                <c:pt idx="1782">
                  <c:v>0.000346959374211455</c:v>
                </c:pt>
                <c:pt idx="1783">
                  <c:v>0.000189250567751703</c:v>
                </c:pt>
                <c:pt idx="1784">
                  <c:v>0.000378501135503406</c:v>
                </c:pt>
                <c:pt idx="1785">
                  <c:v>0.000378501135503406</c:v>
                </c:pt>
                <c:pt idx="1786">
                  <c:v>0.000220792329043653</c:v>
                </c:pt>
                <c:pt idx="1787">
                  <c:v>0.000157708806459752</c:v>
                </c:pt>
                <c:pt idx="1788">
                  <c:v>0.000252334090335604</c:v>
                </c:pt>
                <c:pt idx="1789">
                  <c:v>0.000346959374211455</c:v>
                </c:pt>
                <c:pt idx="1790">
                  <c:v>0.000189250567751703</c:v>
                </c:pt>
                <c:pt idx="1791">
                  <c:v>0.000189250567751703</c:v>
                </c:pt>
                <c:pt idx="1792">
                  <c:v>0.000220792329043653</c:v>
                </c:pt>
                <c:pt idx="1793">
                  <c:v>0.000283875851627554</c:v>
                </c:pt>
                <c:pt idx="1794">
                  <c:v>0.000346959374211455</c:v>
                </c:pt>
                <c:pt idx="1795">
                  <c:v>0.000283875851627554</c:v>
                </c:pt>
                <c:pt idx="1796">
                  <c:v>0.000157708806459752</c:v>
                </c:pt>
                <c:pt idx="1797">
                  <c:v>0.000346959374211455</c:v>
                </c:pt>
                <c:pt idx="1798">
                  <c:v>0.000410042896795357</c:v>
                </c:pt>
                <c:pt idx="1799">
                  <c:v>0.000189250567751703</c:v>
                </c:pt>
                <c:pt idx="1800">
                  <c:v>0.000346959374211455</c:v>
                </c:pt>
                <c:pt idx="1801">
                  <c:v>0.000126167045167802</c:v>
                </c:pt>
                <c:pt idx="1802">
                  <c:v>0.000441584658087307</c:v>
                </c:pt>
                <c:pt idx="1803">
                  <c:v>0.000220792329043653</c:v>
                </c:pt>
                <c:pt idx="1804">
                  <c:v>0.000252334090335604</c:v>
                </c:pt>
                <c:pt idx="1805">
                  <c:v>0.000189250567751703</c:v>
                </c:pt>
                <c:pt idx="1806">
                  <c:v>0.000220792329043653</c:v>
                </c:pt>
                <c:pt idx="1807">
                  <c:v>0.000346959374211455</c:v>
                </c:pt>
                <c:pt idx="1808">
                  <c:v>0.000315417612919505</c:v>
                </c:pt>
                <c:pt idx="1809">
                  <c:v>0.000189250567751703</c:v>
                </c:pt>
                <c:pt idx="1810">
                  <c:v>0.000252334090335604</c:v>
                </c:pt>
                <c:pt idx="1811">
                  <c:v>0.000346959374211455</c:v>
                </c:pt>
                <c:pt idx="1812">
                  <c:v>0.000283875851627554</c:v>
                </c:pt>
                <c:pt idx="1813">
                  <c:v>0.000315417612919505</c:v>
                </c:pt>
                <c:pt idx="1814">
                  <c:v>0.000220792329043653</c:v>
                </c:pt>
                <c:pt idx="1815">
                  <c:v>0.000189250567751703</c:v>
                </c:pt>
                <c:pt idx="1816">
                  <c:v>0.000220792329043653</c:v>
                </c:pt>
                <c:pt idx="1817">
                  <c:v>9.46252838758516E-5</c:v>
                </c:pt>
                <c:pt idx="1818">
                  <c:v>0.000220792329043653</c:v>
                </c:pt>
                <c:pt idx="1819">
                  <c:v>0.000536209941963159</c:v>
                </c:pt>
                <c:pt idx="1820">
                  <c:v>0.000220792329043653</c:v>
                </c:pt>
                <c:pt idx="1821">
                  <c:v>0.000220792329043653</c:v>
                </c:pt>
                <c:pt idx="1822">
                  <c:v>0.000220792329043653</c:v>
                </c:pt>
                <c:pt idx="1823">
                  <c:v>0.000252334090335604</c:v>
                </c:pt>
                <c:pt idx="1824">
                  <c:v>0.000283875851627554</c:v>
                </c:pt>
                <c:pt idx="1825">
                  <c:v>0.000378501135503406</c:v>
                </c:pt>
                <c:pt idx="1826">
                  <c:v>0.000126167045167802</c:v>
                </c:pt>
                <c:pt idx="1827">
                  <c:v>0.000283875851627554</c:v>
                </c:pt>
                <c:pt idx="1828">
                  <c:v>0.000283875851627554</c:v>
                </c:pt>
                <c:pt idx="1829">
                  <c:v>0.000220792329043653</c:v>
                </c:pt>
                <c:pt idx="1830">
                  <c:v>0.000378501135503406</c:v>
                </c:pt>
                <c:pt idx="1831">
                  <c:v>0.000283875851627554</c:v>
                </c:pt>
                <c:pt idx="1832">
                  <c:v>9.46252838758516E-5</c:v>
                </c:pt>
                <c:pt idx="1833">
                  <c:v>0.000220792329043653</c:v>
                </c:pt>
                <c:pt idx="1834">
                  <c:v>0.000283875851627554</c:v>
                </c:pt>
                <c:pt idx="1835">
                  <c:v>0.000410042896795357</c:v>
                </c:pt>
                <c:pt idx="1836">
                  <c:v>0.000252334090335604</c:v>
                </c:pt>
                <c:pt idx="1837">
                  <c:v>0.000220792329043653</c:v>
                </c:pt>
                <c:pt idx="1838">
                  <c:v>0.000346959374211455</c:v>
                </c:pt>
                <c:pt idx="1839">
                  <c:v>0.000315417612919505</c:v>
                </c:pt>
                <c:pt idx="1840">
                  <c:v>0.000315417612919505</c:v>
                </c:pt>
                <c:pt idx="1841">
                  <c:v>0.000220792329043653</c:v>
                </c:pt>
                <c:pt idx="1842">
                  <c:v>0.000346959374211455</c:v>
                </c:pt>
                <c:pt idx="1843">
                  <c:v>0.000157708806459752</c:v>
                </c:pt>
                <c:pt idx="1844">
                  <c:v>0.000189250567751703</c:v>
                </c:pt>
                <c:pt idx="1845">
                  <c:v>0.000441584658087307</c:v>
                </c:pt>
                <c:pt idx="1846">
                  <c:v>0.000378501135503406</c:v>
                </c:pt>
                <c:pt idx="1847">
                  <c:v>0.000410042896795357</c:v>
                </c:pt>
                <c:pt idx="1848">
                  <c:v>0.000220792329043653</c:v>
                </c:pt>
                <c:pt idx="1849">
                  <c:v>0.000220792329043653</c:v>
                </c:pt>
                <c:pt idx="1850">
                  <c:v>0.000315417612919505</c:v>
                </c:pt>
                <c:pt idx="1851">
                  <c:v>0.000252334090335604</c:v>
                </c:pt>
                <c:pt idx="1852">
                  <c:v>0.000441584658087307</c:v>
                </c:pt>
                <c:pt idx="1853">
                  <c:v>0.000378501135503406</c:v>
                </c:pt>
                <c:pt idx="1854">
                  <c:v>0.000220792329043653</c:v>
                </c:pt>
                <c:pt idx="1855">
                  <c:v>0.000126167045167802</c:v>
                </c:pt>
                <c:pt idx="1856">
                  <c:v>0.000189250567751703</c:v>
                </c:pt>
                <c:pt idx="1857">
                  <c:v>0.000378501135503406</c:v>
                </c:pt>
                <c:pt idx="1858">
                  <c:v>0.000315417612919505</c:v>
                </c:pt>
                <c:pt idx="1859">
                  <c:v>0.000252334090335604</c:v>
                </c:pt>
                <c:pt idx="1860">
                  <c:v>0.000315417612919505</c:v>
                </c:pt>
                <c:pt idx="1861">
                  <c:v>0.000157708806459752</c:v>
                </c:pt>
                <c:pt idx="1862">
                  <c:v>0.000157708806459752</c:v>
                </c:pt>
                <c:pt idx="1863">
                  <c:v>0.000252334090335604</c:v>
                </c:pt>
                <c:pt idx="1864">
                  <c:v>0.000189250567751703</c:v>
                </c:pt>
                <c:pt idx="1865">
                  <c:v>0.000378501135503406</c:v>
                </c:pt>
                <c:pt idx="1866">
                  <c:v>0.000252334090335604</c:v>
                </c:pt>
                <c:pt idx="1867">
                  <c:v>0.000220792329043653</c:v>
                </c:pt>
                <c:pt idx="1868">
                  <c:v>0.000189250567751703</c:v>
                </c:pt>
                <c:pt idx="1869">
                  <c:v>0.000315417612919505</c:v>
                </c:pt>
                <c:pt idx="1870">
                  <c:v>0.000378501135503406</c:v>
                </c:pt>
                <c:pt idx="1871">
                  <c:v>0.000410042896795357</c:v>
                </c:pt>
                <c:pt idx="1872">
                  <c:v>0.000189250567751703</c:v>
                </c:pt>
                <c:pt idx="1873">
                  <c:v>0.000315417612919505</c:v>
                </c:pt>
                <c:pt idx="1874">
                  <c:v>0.000220792329043653</c:v>
                </c:pt>
                <c:pt idx="1875">
                  <c:v>0.000252334090335604</c:v>
                </c:pt>
                <c:pt idx="1876">
                  <c:v>0.000410042896795357</c:v>
                </c:pt>
                <c:pt idx="1877">
                  <c:v>0.000189250567751703</c:v>
                </c:pt>
                <c:pt idx="1878">
                  <c:v>0.000157708806459752</c:v>
                </c:pt>
                <c:pt idx="1879">
                  <c:v>0.000189250567751703</c:v>
                </c:pt>
                <c:pt idx="1880">
                  <c:v>0.000220792329043653</c:v>
                </c:pt>
                <c:pt idx="1881">
                  <c:v>9.46252838758516E-5</c:v>
                </c:pt>
                <c:pt idx="1882">
                  <c:v>0.000189250567751703</c:v>
                </c:pt>
                <c:pt idx="1883">
                  <c:v>0.000189250567751703</c:v>
                </c:pt>
                <c:pt idx="1884">
                  <c:v>0.000189250567751703</c:v>
                </c:pt>
                <c:pt idx="1885">
                  <c:v>0.000315417612919505</c:v>
                </c:pt>
                <c:pt idx="1886">
                  <c:v>0.000283875851627554</c:v>
                </c:pt>
                <c:pt idx="1887">
                  <c:v>0.000157708806459752</c:v>
                </c:pt>
                <c:pt idx="1888">
                  <c:v>0.000220792329043653</c:v>
                </c:pt>
                <c:pt idx="1889">
                  <c:v>0.000252334090335604</c:v>
                </c:pt>
                <c:pt idx="1890">
                  <c:v>0.000126167045167802</c:v>
                </c:pt>
                <c:pt idx="1891">
                  <c:v>0.000283875851627554</c:v>
                </c:pt>
                <c:pt idx="1892">
                  <c:v>0.000220792329043653</c:v>
                </c:pt>
                <c:pt idx="1893">
                  <c:v>0.000220792329043653</c:v>
                </c:pt>
                <c:pt idx="1894">
                  <c:v>0.000157708806459752</c:v>
                </c:pt>
                <c:pt idx="1895">
                  <c:v>0.000220792329043653</c:v>
                </c:pt>
                <c:pt idx="1896">
                  <c:v>0.000473126419379258</c:v>
                </c:pt>
                <c:pt idx="1897">
                  <c:v>0.000283875851627554</c:v>
                </c:pt>
                <c:pt idx="1898">
                  <c:v>0.000126167045167802</c:v>
                </c:pt>
                <c:pt idx="1899">
                  <c:v>0.000252334090335604</c:v>
                </c:pt>
                <c:pt idx="1900">
                  <c:v>0.000315417612919505</c:v>
                </c:pt>
                <c:pt idx="1901">
                  <c:v>0.000346959374211455</c:v>
                </c:pt>
                <c:pt idx="1902">
                  <c:v>0.000252334090335604</c:v>
                </c:pt>
                <c:pt idx="1903">
                  <c:v>0.000220792329043653</c:v>
                </c:pt>
                <c:pt idx="1904">
                  <c:v>6.3083522583901E-5</c:v>
                </c:pt>
                <c:pt idx="1905">
                  <c:v>0.000220792329043653</c:v>
                </c:pt>
                <c:pt idx="1906">
                  <c:v>0.000252334090335604</c:v>
                </c:pt>
                <c:pt idx="1907">
                  <c:v>0.000346959374211455</c:v>
                </c:pt>
                <c:pt idx="1908">
                  <c:v>0.000157708806459752</c:v>
                </c:pt>
                <c:pt idx="1909">
                  <c:v>0.000378501135503406</c:v>
                </c:pt>
                <c:pt idx="1910">
                  <c:v>9.46252838758516E-5</c:v>
                </c:pt>
                <c:pt idx="1911">
                  <c:v>0.000220792329043653</c:v>
                </c:pt>
                <c:pt idx="1912">
                  <c:v>0.000346959374211455</c:v>
                </c:pt>
                <c:pt idx="1913">
                  <c:v>0.000346959374211455</c:v>
                </c:pt>
                <c:pt idx="1914">
                  <c:v>0.000315417612919505</c:v>
                </c:pt>
                <c:pt idx="1915">
                  <c:v>0.000126167045167802</c:v>
                </c:pt>
                <c:pt idx="1916">
                  <c:v>0.000252334090335604</c:v>
                </c:pt>
                <c:pt idx="1917">
                  <c:v>0.000315417612919505</c:v>
                </c:pt>
                <c:pt idx="1918">
                  <c:v>0.000157708806459752</c:v>
                </c:pt>
                <c:pt idx="1919">
                  <c:v>0.000252334090335604</c:v>
                </c:pt>
                <c:pt idx="1920">
                  <c:v>0.000252334090335604</c:v>
                </c:pt>
                <c:pt idx="1921">
                  <c:v>9.46252838758516E-5</c:v>
                </c:pt>
                <c:pt idx="1922">
                  <c:v>0.000220792329043653</c:v>
                </c:pt>
                <c:pt idx="1923">
                  <c:v>0.000283875851627554</c:v>
                </c:pt>
                <c:pt idx="1924">
                  <c:v>0.000189250567751703</c:v>
                </c:pt>
                <c:pt idx="1925">
                  <c:v>9.46252838758516E-5</c:v>
                </c:pt>
                <c:pt idx="1926">
                  <c:v>0.000283875851627554</c:v>
                </c:pt>
                <c:pt idx="1927">
                  <c:v>0.000189250567751703</c:v>
                </c:pt>
                <c:pt idx="1928">
                  <c:v>0.000346959374211455</c:v>
                </c:pt>
                <c:pt idx="1929">
                  <c:v>0.000283875851627554</c:v>
                </c:pt>
                <c:pt idx="1930">
                  <c:v>0.000220792329043653</c:v>
                </c:pt>
                <c:pt idx="1931">
                  <c:v>0.000283875851627554</c:v>
                </c:pt>
                <c:pt idx="1932">
                  <c:v>0.000252334090335604</c:v>
                </c:pt>
                <c:pt idx="1933">
                  <c:v>0.000346959374211455</c:v>
                </c:pt>
                <c:pt idx="1934">
                  <c:v>0.000220792329043653</c:v>
                </c:pt>
                <c:pt idx="1935">
                  <c:v>0.000220792329043653</c:v>
                </c:pt>
                <c:pt idx="1936">
                  <c:v>0.000315417612919505</c:v>
                </c:pt>
                <c:pt idx="1937">
                  <c:v>0.000283875851627554</c:v>
                </c:pt>
                <c:pt idx="1938">
                  <c:v>0.000189250567751703</c:v>
                </c:pt>
                <c:pt idx="1939">
                  <c:v>0.000126167045167802</c:v>
                </c:pt>
                <c:pt idx="1940">
                  <c:v>0.000189250567751703</c:v>
                </c:pt>
                <c:pt idx="1941">
                  <c:v>0.000157708806459752</c:v>
                </c:pt>
                <c:pt idx="1942">
                  <c:v>9.46252838758516E-5</c:v>
                </c:pt>
                <c:pt idx="1943">
                  <c:v>0.000189250567751703</c:v>
                </c:pt>
                <c:pt idx="1944">
                  <c:v>0.000220792329043653</c:v>
                </c:pt>
                <c:pt idx="1945">
                  <c:v>0.000315417612919505</c:v>
                </c:pt>
                <c:pt idx="1946">
                  <c:v>0.000189250567751703</c:v>
                </c:pt>
                <c:pt idx="1947">
                  <c:v>6.3083522583901E-5</c:v>
                </c:pt>
                <c:pt idx="1948">
                  <c:v>0.000157708806459752</c:v>
                </c:pt>
                <c:pt idx="1949">
                  <c:v>0.000157708806459752</c:v>
                </c:pt>
                <c:pt idx="1950">
                  <c:v>0.000346959374211455</c:v>
                </c:pt>
                <c:pt idx="1951">
                  <c:v>0.000189250567751703</c:v>
                </c:pt>
                <c:pt idx="1952">
                  <c:v>0.000283875851627554</c:v>
                </c:pt>
                <c:pt idx="1953">
                  <c:v>0.000410042896795357</c:v>
                </c:pt>
                <c:pt idx="1954">
                  <c:v>0.000252334090335604</c:v>
                </c:pt>
                <c:pt idx="1955">
                  <c:v>0.000283875851627554</c:v>
                </c:pt>
                <c:pt idx="1956">
                  <c:v>0.000220792329043653</c:v>
                </c:pt>
                <c:pt idx="1957">
                  <c:v>0.000315417612919505</c:v>
                </c:pt>
                <c:pt idx="1958">
                  <c:v>0.000410042896795357</c:v>
                </c:pt>
                <c:pt idx="1959">
                  <c:v>0.000157708806459752</c:v>
                </c:pt>
                <c:pt idx="1960">
                  <c:v>0.000252334090335604</c:v>
                </c:pt>
                <c:pt idx="1961">
                  <c:v>0.000126167045167802</c:v>
                </c:pt>
                <c:pt idx="1962">
                  <c:v>0.000252334090335604</c:v>
                </c:pt>
                <c:pt idx="1963">
                  <c:v>0.000220792329043653</c:v>
                </c:pt>
                <c:pt idx="1964">
                  <c:v>0.000189250567751703</c:v>
                </c:pt>
                <c:pt idx="1965">
                  <c:v>0.000189250567751703</c:v>
                </c:pt>
                <c:pt idx="1966">
                  <c:v>0.000346959374211455</c:v>
                </c:pt>
                <c:pt idx="1967">
                  <c:v>0.000220792329043653</c:v>
                </c:pt>
                <c:pt idx="1968">
                  <c:v>0.000315417612919505</c:v>
                </c:pt>
                <c:pt idx="1969">
                  <c:v>0.000126167045167802</c:v>
                </c:pt>
                <c:pt idx="1970">
                  <c:v>0.000315417612919505</c:v>
                </c:pt>
                <c:pt idx="1971">
                  <c:v>6.3083522583901E-5</c:v>
                </c:pt>
                <c:pt idx="1972">
                  <c:v>0.000157708806459752</c:v>
                </c:pt>
                <c:pt idx="1973">
                  <c:v>0.000157708806459752</c:v>
                </c:pt>
                <c:pt idx="1974">
                  <c:v>0.000189250567751703</c:v>
                </c:pt>
                <c:pt idx="1975">
                  <c:v>0.000252334090335604</c:v>
                </c:pt>
                <c:pt idx="1976">
                  <c:v>0.000252334090335604</c:v>
                </c:pt>
                <c:pt idx="1977">
                  <c:v>0.000315417612919505</c:v>
                </c:pt>
                <c:pt idx="1978">
                  <c:v>0.000126167045167802</c:v>
                </c:pt>
                <c:pt idx="1979">
                  <c:v>0.000220792329043653</c:v>
                </c:pt>
                <c:pt idx="1980">
                  <c:v>0.000157708806459752</c:v>
                </c:pt>
                <c:pt idx="1981">
                  <c:v>9.46252838758516E-5</c:v>
                </c:pt>
                <c:pt idx="1982">
                  <c:v>0.000157708806459752</c:v>
                </c:pt>
                <c:pt idx="1983">
                  <c:v>0.000126167045167802</c:v>
                </c:pt>
                <c:pt idx="1984">
                  <c:v>0.000378501135503406</c:v>
                </c:pt>
                <c:pt idx="1985">
                  <c:v>0.000189250567751703</c:v>
                </c:pt>
                <c:pt idx="1986">
                  <c:v>0.000157708806459752</c:v>
                </c:pt>
                <c:pt idx="1987">
                  <c:v>0.000441584658087307</c:v>
                </c:pt>
                <c:pt idx="1988">
                  <c:v>0.000126167045167802</c:v>
                </c:pt>
                <c:pt idx="1989">
                  <c:v>0.000283875851627554</c:v>
                </c:pt>
                <c:pt idx="1990">
                  <c:v>0.000252334090335604</c:v>
                </c:pt>
                <c:pt idx="1991">
                  <c:v>0.000157708806459752</c:v>
                </c:pt>
                <c:pt idx="1992">
                  <c:v>0.000126167045167802</c:v>
                </c:pt>
                <c:pt idx="1993">
                  <c:v>0.000189250567751703</c:v>
                </c:pt>
                <c:pt idx="1994">
                  <c:v>0.000346959374211455</c:v>
                </c:pt>
                <c:pt idx="1995">
                  <c:v>0.000283875851627554</c:v>
                </c:pt>
                <c:pt idx="1996">
                  <c:v>0.000157708806459752</c:v>
                </c:pt>
                <c:pt idx="1997">
                  <c:v>0.000346959374211455</c:v>
                </c:pt>
                <c:pt idx="1998">
                  <c:v>0.000220792329043653</c:v>
                </c:pt>
                <c:pt idx="1999">
                  <c:v>0.000157708806459752</c:v>
                </c:pt>
                <c:pt idx="2000">
                  <c:v>0.000252334090335604</c:v>
                </c:pt>
                <c:pt idx="2001">
                  <c:v>0.000126167045167802</c:v>
                </c:pt>
                <c:pt idx="2002">
                  <c:v>0.000157708806459752</c:v>
                </c:pt>
                <c:pt idx="2003">
                  <c:v>0.000126167045167802</c:v>
                </c:pt>
                <c:pt idx="2004">
                  <c:v>0.000252334090335604</c:v>
                </c:pt>
                <c:pt idx="2005">
                  <c:v>0.000157708806459752</c:v>
                </c:pt>
                <c:pt idx="2006">
                  <c:v>0.000252334090335604</c:v>
                </c:pt>
                <c:pt idx="2007">
                  <c:v>0.000189250567751703</c:v>
                </c:pt>
                <c:pt idx="2008">
                  <c:v>0.000189250567751703</c:v>
                </c:pt>
                <c:pt idx="2009">
                  <c:v>0.000346959374211455</c:v>
                </c:pt>
                <c:pt idx="2010">
                  <c:v>0.000220792329043653</c:v>
                </c:pt>
                <c:pt idx="2011">
                  <c:v>0.000189250567751703</c:v>
                </c:pt>
                <c:pt idx="2012">
                  <c:v>0.000157708806459752</c:v>
                </c:pt>
                <c:pt idx="2013">
                  <c:v>0.000157708806459752</c:v>
                </c:pt>
                <c:pt idx="2014">
                  <c:v>9.46252838758516E-5</c:v>
                </c:pt>
                <c:pt idx="2015">
                  <c:v>6.3083522583901E-5</c:v>
                </c:pt>
                <c:pt idx="2016">
                  <c:v>6.3083522583901E-5</c:v>
                </c:pt>
                <c:pt idx="2017">
                  <c:v>0.000126167045167802</c:v>
                </c:pt>
                <c:pt idx="2018">
                  <c:v>0.000315417612919505</c:v>
                </c:pt>
                <c:pt idx="2019">
                  <c:v>0.000220792329043653</c:v>
                </c:pt>
                <c:pt idx="2020">
                  <c:v>0.000157708806459752</c:v>
                </c:pt>
                <c:pt idx="2021">
                  <c:v>0.000252334090335604</c:v>
                </c:pt>
                <c:pt idx="2022">
                  <c:v>0.000157708806459752</c:v>
                </c:pt>
                <c:pt idx="2023">
                  <c:v>0.000283875851627554</c:v>
                </c:pt>
                <c:pt idx="2024">
                  <c:v>0.000220792329043653</c:v>
                </c:pt>
                <c:pt idx="2025">
                  <c:v>0.000220792329043653</c:v>
                </c:pt>
                <c:pt idx="2026">
                  <c:v>0.000189250567751703</c:v>
                </c:pt>
                <c:pt idx="2027">
                  <c:v>0.000220792329043653</c:v>
                </c:pt>
                <c:pt idx="2028">
                  <c:v>0.000157708806459752</c:v>
                </c:pt>
                <c:pt idx="2029">
                  <c:v>9.46252838758516E-5</c:v>
                </c:pt>
                <c:pt idx="2030">
                  <c:v>0.000189250567751703</c:v>
                </c:pt>
                <c:pt idx="2031">
                  <c:v>0.000189250567751703</c:v>
                </c:pt>
                <c:pt idx="2032">
                  <c:v>0.000157708806459752</c:v>
                </c:pt>
                <c:pt idx="2033">
                  <c:v>0.000252334090335604</c:v>
                </c:pt>
                <c:pt idx="2034">
                  <c:v>0.000189250567751703</c:v>
                </c:pt>
                <c:pt idx="2035">
                  <c:v>0.000283875851627554</c:v>
                </c:pt>
                <c:pt idx="2036">
                  <c:v>0.000220792329043653</c:v>
                </c:pt>
                <c:pt idx="2037">
                  <c:v>0.000220792329043653</c:v>
                </c:pt>
                <c:pt idx="2038">
                  <c:v>9.46252838758516E-5</c:v>
                </c:pt>
                <c:pt idx="2039">
                  <c:v>0.000220792329043653</c:v>
                </c:pt>
                <c:pt idx="2040">
                  <c:v>0.000220792329043653</c:v>
                </c:pt>
                <c:pt idx="2041">
                  <c:v>0.000252334090335604</c:v>
                </c:pt>
                <c:pt idx="2042">
                  <c:v>0.000126167045167802</c:v>
                </c:pt>
                <c:pt idx="2043">
                  <c:v>0.000189250567751703</c:v>
                </c:pt>
                <c:pt idx="2044">
                  <c:v>0.000157708806459752</c:v>
                </c:pt>
                <c:pt idx="2045">
                  <c:v>0.000315417612919505</c:v>
                </c:pt>
                <c:pt idx="2046">
                  <c:v>0.000220792329043653</c:v>
                </c:pt>
                <c:pt idx="2047">
                  <c:v>0.000283875851627554</c:v>
                </c:pt>
                <c:pt idx="2048">
                  <c:v>0.000157708806459752</c:v>
                </c:pt>
                <c:pt idx="2049">
                  <c:v>0.000189250567751703</c:v>
                </c:pt>
                <c:pt idx="2050">
                  <c:v>9.46252838758516E-5</c:v>
                </c:pt>
                <c:pt idx="2051">
                  <c:v>0.000126167045167802</c:v>
                </c:pt>
                <c:pt idx="2052">
                  <c:v>0.000315417612919505</c:v>
                </c:pt>
                <c:pt idx="2053">
                  <c:v>0.000157708806459752</c:v>
                </c:pt>
                <c:pt idx="2054">
                  <c:v>0.000220792329043653</c:v>
                </c:pt>
                <c:pt idx="2055">
                  <c:v>0.000220792329043653</c:v>
                </c:pt>
                <c:pt idx="2056">
                  <c:v>0.000189250567751703</c:v>
                </c:pt>
                <c:pt idx="2057">
                  <c:v>0.000220792329043653</c:v>
                </c:pt>
                <c:pt idx="2058">
                  <c:v>0.000378501135503406</c:v>
                </c:pt>
                <c:pt idx="2059">
                  <c:v>0.000283875851627554</c:v>
                </c:pt>
                <c:pt idx="2060">
                  <c:v>0.000157708806459752</c:v>
                </c:pt>
                <c:pt idx="2061">
                  <c:v>0.000157708806459752</c:v>
                </c:pt>
                <c:pt idx="2062">
                  <c:v>0.000157708806459752</c:v>
                </c:pt>
                <c:pt idx="2063">
                  <c:v>0.000252334090335604</c:v>
                </c:pt>
                <c:pt idx="2064">
                  <c:v>0.000189250567751703</c:v>
                </c:pt>
                <c:pt idx="2065">
                  <c:v>0.000189250567751703</c:v>
                </c:pt>
                <c:pt idx="2066">
                  <c:v>0.000378501135503406</c:v>
                </c:pt>
                <c:pt idx="2067">
                  <c:v>0.000220792329043653</c:v>
                </c:pt>
                <c:pt idx="2068">
                  <c:v>0.000157708806459752</c:v>
                </c:pt>
                <c:pt idx="2069">
                  <c:v>0.000189250567751703</c:v>
                </c:pt>
                <c:pt idx="2070">
                  <c:v>0.000126167045167802</c:v>
                </c:pt>
                <c:pt idx="2071">
                  <c:v>0.000157708806459752</c:v>
                </c:pt>
                <c:pt idx="2072">
                  <c:v>6.3083522583901E-5</c:v>
                </c:pt>
                <c:pt idx="2073">
                  <c:v>0.000157708806459752</c:v>
                </c:pt>
                <c:pt idx="2074">
                  <c:v>0.000252334090335604</c:v>
                </c:pt>
                <c:pt idx="2075">
                  <c:v>3.15417612919505E-5</c:v>
                </c:pt>
                <c:pt idx="2076">
                  <c:v>0.000220792329043653</c:v>
                </c:pt>
                <c:pt idx="2077">
                  <c:v>0.000220792329043653</c:v>
                </c:pt>
                <c:pt idx="2078">
                  <c:v>0.000189250567751703</c:v>
                </c:pt>
                <c:pt idx="2079">
                  <c:v>0.000189250567751703</c:v>
                </c:pt>
                <c:pt idx="2080">
                  <c:v>9.46252838758516E-5</c:v>
                </c:pt>
                <c:pt idx="2081">
                  <c:v>9.46252838758516E-5</c:v>
                </c:pt>
                <c:pt idx="2082">
                  <c:v>0.000220792329043653</c:v>
                </c:pt>
                <c:pt idx="2083">
                  <c:v>9.46252838758516E-5</c:v>
                </c:pt>
                <c:pt idx="2084">
                  <c:v>0.000157708806459752</c:v>
                </c:pt>
                <c:pt idx="2085">
                  <c:v>0.000126167045167802</c:v>
                </c:pt>
                <c:pt idx="2086">
                  <c:v>0.000315417612919505</c:v>
                </c:pt>
                <c:pt idx="2087">
                  <c:v>9.46252838758516E-5</c:v>
                </c:pt>
                <c:pt idx="2088">
                  <c:v>6.3083522583901E-5</c:v>
                </c:pt>
                <c:pt idx="2089">
                  <c:v>0.000220792329043653</c:v>
                </c:pt>
                <c:pt idx="2090">
                  <c:v>0.000157708806459752</c:v>
                </c:pt>
                <c:pt idx="2091">
                  <c:v>0.000220792329043653</c:v>
                </c:pt>
                <c:pt idx="2092">
                  <c:v>0.000189250567751703</c:v>
                </c:pt>
                <c:pt idx="2093">
                  <c:v>0.000315417612919505</c:v>
                </c:pt>
                <c:pt idx="2094">
                  <c:v>0.000126167045167802</c:v>
                </c:pt>
                <c:pt idx="2095">
                  <c:v>0.000157708806459752</c:v>
                </c:pt>
                <c:pt idx="2096">
                  <c:v>0.000189250567751703</c:v>
                </c:pt>
                <c:pt idx="2097">
                  <c:v>0.000126167045167802</c:v>
                </c:pt>
                <c:pt idx="2098">
                  <c:v>0.000220792329043653</c:v>
                </c:pt>
                <c:pt idx="2099">
                  <c:v>0.000220792329043653</c:v>
                </c:pt>
                <c:pt idx="2100">
                  <c:v>0.000220792329043653</c:v>
                </c:pt>
                <c:pt idx="2101">
                  <c:v>0.000157708806459752</c:v>
                </c:pt>
                <c:pt idx="2102">
                  <c:v>0.000220792329043653</c:v>
                </c:pt>
                <c:pt idx="2103">
                  <c:v>0.000189250567751703</c:v>
                </c:pt>
                <c:pt idx="2104">
                  <c:v>0.000283875851627554</c:v>
                </c:pt>
                <c:pt idx="2105">
                  <c:v>0.000283875851627554</c:v>
                </c:pt>
                <c:pt idx="2106">
                  <c:v>0.000189250567751703</c:v>
                </c:pt>
                <c:pt idx="2107">
                  <c:v>0.000252334090335604</c:v>
                </c:pt>
                <c:pt idx="2108">
                  <c:v>0.000157708806459752</c:v>
                </c:pt>
                <c:pt idx="2109">
                  <c:v>0.000126167045167802</c:v>
                </c:pt>
                <c:pt idx="2110">
                  <c:v>0.000283875851627554</c:v>
                </c:pt>
                <c:pt idx="2111">
                  <c:v>0.000189250567751703</c:v>
                </c:pt>
                <c:pt idx="2112">
                  <c:v>0.000126167045167802</c:v>
                </c:pt>
                <c:pt idx="2113">
                  <c:v>0.000220792329043653</c:v>
                </c:pt>
                <c:pt idx="2114">
                  <c:v>0.000315417612919505</c:v>
                </c:pt>
                <c:pt idx="2115">
                  <c:v>9.46252838758516E-5</c:v>
                </c:pt>
                <c:pt idx="2116">
                  <c:v>0.000283875851627554</c:v>
                </c:pt>
                <c:pt idx="2117">
                  <c:v>0.000157708806459752</c:v>
                </c:pt>
                <c:pt idx="2118">
                  <c:v>9.46252838758516E-5</c:v>
                </c:pt>
                <c:pt idx="2119">
                  <c:v>0.000283875851627554</c:v>
                </c:pt>
                <c:pt idx="2120">
                  <c:v>0.000252334090335604</c:v>
                </c:pt>
                <c:pt idx="2121">
                  <c:v>0.000283875851627554</c:v>
                </c:pt>
                <c:pt idx="2122">
                  <c:v>9.46252838758516E-5</c:v>
                </c:pt>
                <c:pt idx="2123">
                  <c:v>0.000315417612919505</c:v>
                </c:pt>
                <c:pt idx="2124">
                  <c:v>0.000126167045167802</c:v>
                </c:pt>
                <c:pt idx="2125">
                  <c:v>0.000252334090335604</c:v>
                </c:pt>
                <c:pt idx="2126">
                  <c:v>0.000126167045167802</c:v>
                </c:pt>
                <c:pt idx="2127">
                  <c:v>0.000126167045167802</c:v>
                </c:pt>
                <c:pt idx="2128">
                  <c:v>0.000157708806459752</c:v>
                </c:pt>
                <c:pt idx="2129">
                  <c:v>0.000252334090335604</c:v>
                </c:pt>
                <c:pt idx="2130">
                  <c:v>9.46252838758516E-5</c:v>
                </c:pt>
                <c:pt idx="2131">
                  <c:v>0.000315417612919505</c:v>
                </c:pt>
                <c:pt idx="2132">
                  <c:v>0.000252334090335604</c:v>
                </c:pt>
                <c:pt idx="2133">
                  <c:v>0.000315417612919505</c:v>
                </c:pt>
                <c:pt idx="2134">
                  <c:v>0.000220792329043653</c:v>
                </c:pt>
                <c:pt idx="2135">
                  <c:v>3.15417612919505E-5</c:v>
                </c:pt>
                <c:pt idx="2136">
                  <c:v>0.000189250567751703</c:v>
                </c:pt>
                <c:pt idx="2137">
                  <c:v>0.000283875851627554</c:v>
                </c:pt>
                <c:pt idx="2138">
                  <c:v>0.000220792329043653</c:v>
                </c:pt>
                <c:pt idx="2139">
                  <c:v>0.000220792329043653</c:v>
                </c:pt>
                <c:pt idx="2140">
                  <c:v>9.46252838758516E-5</c:v>
                </c:pt>
                <c:pt idx="2141">
                  <c:v>0.000157708806459752</c:v>
                </c:pt>
                <c:pt idx="2142">
                  <c:v>0.000283875851627554</c:v>
                </c:pt>
                <c:pt idx="2143">
                  <c:v>0.000315417612919505</c:v>
                </c:pt>
                <c:pt idx="2144">
                  <c:v>0.000189250567751703</c:v>
                </c:pt>
                <c:pt idx="2145">
                  <c:v>0.000126167045167802</c:v>
                </c:pt>
                <c:pt idx="2146">
                  <c:v>6.3083522583901E-5</c:v>
                </c:pt>
                <c:pt idx="2147">
                  <c:v>9.46252838758516E-5</c:v>
                </c:pt>
                <c:pt idx="2148">
                  <c:v>0.000252334090335604</c:v>
                </c:pt>
                <c:pt idx="2149">
                  <c:v>0.000283875851627554</c:v>
                </c:pt>
                <c:pt idx="2150">
                  <c:v>0.000252334090335604</c:v>
                </c:pt>
                <c:pt idx="2151">
                  <c:v>9.46252838758516E-5</c:v>
                </c:pt>
                <c:pt idx="2152">
                  <c:v>0.000126167045167802</c:v>
                </c:pt>
                <c:pt idx="2153">
                  <c:v>6.3083522583901E-5</c:v>
                </c:pt>
                <c:pt idx="2154">
                  <c:v>0.000252334090335604</c:v>
                </c:pt>
                <c:pt idx="2155">
                  <c:v>0.000189250567751703</c:v>
                </c:pt>
                <c:pt idx="2156">
                  <c:v>0.000189250567751703</c:v>
                </c:pt>
                <c:pt idx="2157">
                  <c:v>0.000252334090335604</c:v>
                </c:pt>
                <c:pt idx="2158">
                  <c:v>0.000189250567751703</c:v>
                </c:pt>
                <c:pt idx="2159">
                  <c:v>0.000252334090335604</c:v>
                </c:pt>
                <c:pt idx="2160">
                  <c:v>6.3083522583901E-5</c:v>
                </c:pt>
                <c:pt idx="2161">
                  <c:v>0.000126167045167802</c:v>
                </c:pt>
                <c:pt idx="2162">
                  <c:v>0.000157708806459752</c:v>
                </c:pt>
                <c:pt idx="2163">
                  <c:v>9.46252838758516E-5</c:v>
                </c:pt>
                <c:pt idx="2164">
                  <c:v>0.000189250567751703</c:v>
                </c:pt>
                <c:pt idx="2165">
                  <c:v>6.3083522583901E-5</c:v>
                </c:pt>
                <c:pt idx="2166">
                  <c:v>0.000126167045167802</c:v>
                </c:pt>
                <c:pt idx="2167">
                  <c:v>0.000283875851627554</c:v>
                </c:pt>
                <c:pt idx="2168">
                  <c:v>0.000252334090335604</c:v>
                </c:pt>
                <c:pt idx="2169">
                  <c:v>0.000126167045167802</c:v>
                </c:pt>
                <c:pt idx="2170">
                  <c:v>0.000189250567751703</c:v>
                </c:pt>
                <c:pt idx="2171">
                  <c:v>0.000189250567751703</c:v>
                </c:pt>
                <c:pt idx="2172">
                  <c:v>0.000189250567751703</c:v>
                </c:pt>
                <c:pt idx="2173">
                  <c:v>0.000126167045167802</c:v>
                </c:pt>
                <c:pt idx="2174">
                  <c:v>0.000157708806459752</c:v>
                </c:pt>
                <c:pt idx="2175">
                  <c:v>0.000157708806459752</c:v>
                </c:pt>
                <c:pt idx="2176">
                  <c:v>9.46252838758516E-5</c:v>
                </c:pt>
                <c:pt idx="2177">
                  <c:v>0.000126167045167802</c:v>
                </c:pt>
                <c:pt idx="2178">
                  <c:v>0.000220792329043653</c:v>
                </c:pt>
                <c:pt idx="2179">
                  <c:v>0.000157708806459752</c:v>
                </c:pt>
                <c:pt idx="2180">
                  <c:v>0.000157708806459752</c:v>
                </c:pt>
                <c:pt idx="2181">
                  <c:v>0.000220792329043653</c:v>
                </c:pt>
                <c:pt idx="2182">
                  <c:v>3.15417612919505E-5</c:v>
                </c:pt>
                <c:pt idx="2183">
                  <c:v>0.000189250567751703</c:v>
                </c:pt>
                <c:pt idx="2184">
                  <c:v>0.000441584658087307</c:v>
                </c:pt>
                <c:pt idx="2185">
                  <c:v>0.000220792329043653</c:v>
                </c:pt>
                <c:pt idx="2186">
                  <c:v>0.000189250567751703</c:v>
                </c:pt>
                <c:pt idx="2187">
                  <c:v>0.000157708806459752</c:v>
                </c:pt>
                <c:pt idx="2188">
                  <c:v>0.000157708806459752</c:v>
                </c:pt>
                <c:pt idx="2189">
                  <c:v>0.000189250567751703</c:v>
                </c:pt>
                <c:pt idx="2190">
                  <c:v>0.000220792329043653</c:v>
                </c:pt>
                <c:pt idx="2191">
                  <c:v>9.46252838758516E-5</c:v>
                </c:pt>
                <c:pt idx="2192">
                  <c:v>6.3083522583901E-5</c:v>
                </c:pt>
                <c:pt idx="2193">
                  <c:v>0.000126167045167802</c:v>
                </c:pt>
                <c:pt idx="2194">
                  <c:v>9.46252838758516E-5</c:v>
                </c:pt>
                <c:pt idx="2195">
                  <c:v>0.000220792329043653</c:v>
                </c:pt>
                <c:pt idx="2196">
                  <c:v>0.000252334090335604</c:v>
                </c:pt>
                <c:pt idx="2197">
                  <c:v>0.000220792329043653</c:v>
                </c:pt>
                <c:pt idx="2198">
                  <c:v>9.46252838758516E-5</c:v>
                </c:pt>
                <c:pt idx="2199">
                  <c:v>6.3083522583901E-5</c:v>
                </c:pt>
                <c:pt idx="2200">
                  <c:v>0.000189250567751703</c:v>
                </c:pt>
                <c:pt idx="2201">
                  <c:v>0.000157708806459752</c:v>
                </c:pt>
                <c:pt idx="2202">
                  <c:v>6.3083522583901E-5</c:v>
                </c:pt>
                <c:pt idx="2203">
                  <c:v>0.000189250567751703</c:v>
                </c:pt>
                <c:pt idx="2204">
                  <c:v>0.000157708806459752</c:v>
                </c:pt>
                <c:pt idx="2205">
                  <c:v>0.000220792329043653</c:v>
                </c:pt>
                <c:pt idx="2206">
                  <c:v>9.46252838758516E-5</c:v>
                </c:pt>
                <c:pt idx="2207">
                  <c:v>9.46252838758516E-5</c:v>
                </c:pt>
                <c:pt idx="2208">
                  <c:v>0.000189250567751703</c:v>
                </c:pt>
                <c:pt idx="2209">
                  <c:v>0.000189250567751703</c:v>
                </c:pt>
                <c:pt idx="2210">
                  <c:v>0.000126167045167802</c:v>
                </c:pt>
                <c:pt idx="2211">
                  <c:v>0.000220792329043653</c:v>
                </c:pt>
                <c:pt idx="2212">
                  <c:v>0.000283875851627554</c:v>
                </c:pt>
                <c:pt idx="2213">
                  <c:v>9.46252838758516E-5</c:v>
                </c:pt>
                <c:pt idx="2214">
                  <c:v>0.000283875851627554</c:v>
                </c:pt>
                <c:pt idx="2215">
                  <c:v>0.000157708806459752</c:v>
                </c:pt>
                <c:pt idx="2216">
                  <c:v>0.000189250567751703</c:v>
                </c:pt>
                <c:pt idx="2217">
                  <c:v>0.000189250567751703</c:v>
                </c:pt>
                <c:pt idx="2218">
                  <c:v>0.000189250567751703</c:v>
                </c:pt>
                <c:pt idx="2219">
                  <c:v>0.000189250567751703</c:v>
                </c:pt>
                <c:pt idx="2220">
                  <c:v>0.000126167045167802</c:v>
                </c:pt>
                <c:pt idx="2221">
                  <c:v>0.000220792329043653</c:v>
                </c:pt>
                <c:pt idx="2222">
                  <c:v>0.000252334090335604</c:v>
                </c:pt>
                <c:pt idx="2223">
                  <c:v>0.000126167045167802</c:v>
                </c:pt>
                <c:pt idx="2224">
                  <c:v>0.000220792329043653</c:v>
                </c:pt>
                <c:pt idx="2225">
                  <c:v>9.46252838758516E-5</c:v>
                </c:pt>
                <c:pt idx="2226">
                  <c:v>0.000189250567751703</c:v>
                </c:pt>
                <c:pt idx="2227">
                  <c:v>0.000252334090335604</c:v>
                </c:pt>
                <c:pt idx="2228">
                  <c:v>0.000189250567751703</c:v>
                </c:pt>
                <c:pt idx="2229">
                  <c:v>9.46252838758516E-5</c:v>
                </c:pt>
                <c:pt idx="2230">
                  <c:v>0.000157708806459752</c:v>
                </c:pt>
                <c:pt idx="2231">
                  <c:v>0.000126167045167802</c:v>
                </c:pt>
                <c:pt idx="2232">
                  <c:v>0.000157708806459752</c:v>
                </c:pt>
                <c:pt idx="2233">
                  <c:v>0.000157708806459752</c:v>
                </c:pt>
                <c:pt idx="2234">
                  <c:v>0.000220792329043653</c:v>
                </c:pt>
                <c:pt idx="2235">
                  <c:v>0.000189250567751703</c:v>
                </c:pt>
                <c:pt idx="2236">
                  <c:v>6.3083522583901E-5</c:v>
                </c:pt>
                <c:pt idx="2237">
                  <c:v>0.000157708806459752</c:v>
                </c:pt>
                <c:pt idx="2238">
                  <c:v>0.000283875851627554</c:v>
                </c:pt>
                <c:pt idx="2239">
                  <c:v>0.000157708806459752</c:v>
                </c:pt>
                <c:pt idx="2240">
                  <c:v>0.000157708806459752</c:v>
                </c:pt>
                <c:pt idx="2241">
                  <c:v>0.000189250567751703</c:v>
                </c:pt>
                <c:pt idx="2242">
                  <c:v>0.000220792329043653</c:v>
                </c:pt>
                <c:pt idx="2243">
                  <c:v>0.000157708806459752</c:v>
                </c:pt>
                <c:pt idx="2244">
                  <c:v>6.3083522583901E-5</c:v>
                </c:pt>
                <c:pt idx="2245">
                  <c:v>0.000252334090335604</c:v>
                </c:pt>
                <c:pt idx="2246">
                  <c:v>0.000189250567751703</c:v>
                </c:pt>
                <c:pt idx="2247">
                  <c:v>0.000220792329043653</c:v>
                </c:pt>
                <c:pt idx="2248">
                  <c:v>0.000189250567751703</c:v>
                </c:pt>
                <c:pt idx="2249">
                  <c:v>0.000126167045167802</c:v>
                </c:pt>
                <c:pt idx="2250">
                  <c:v>0.000157708806459752</c:v>
                </c:pt>
                <c:pt idx="2251">
                  <c:v>6.3083522583901E-5</c:v>
                </c:pt>
                <c:pt idx="2252">
                  <c:v>0.000220792329043653</c:v>
                </c:pt>
                <c:pt idx="2253">
                  <c:v>0.000126167045167802</c:v>
                </c:pt>
                <c:pt idx="2254">
                  <c:v>9.46252838758516E-5</c:v>
                </c:pt>
                <c:pt idx="2255">
                  <c:v>0.000157708806459752</c:v>
                </c:pt>
                <c:pt idx="2256">
                  <c:v>0.000157708806459752</c:v>
                </c:pt>
                <c:pt idx="2257">
                  <c:v>6.3083522583901E-5</c:v>
                </c:pt>
                <c:pt idx="2258">
                  <c:v>0.000126167045167802</c:v>
                </c:pt>
                <c:pt idx="2259">
                  <c:v>0.000189250567751703</c:v>
                </c:pt>
                <c:pt idx="2260">
                  <c:v>0.000189250567751703</c:v>
                </c:pt>
                <c:pt idx="2261">
                  <c:v>0.000157708806459752</c:v>
                </c:pt>
                <c:pt idx="2262">
                  <c:v>6.3083522583901E-5</c:v>
                </c:pt>
                <c:pt idx="2263">
                  <c:v>0.000189250567751703</c:v>
                </c:pt>
                <c:pt idx="2264">
                  <c:v>0.000126167045167802</c:v>
                </c:pt>
                <c:pt idx="2265">
                  <c:v>9.46252838758516E-5</c:v>
                </c:pt>
                <c:pt idx="2266">
                  <c:v>6.3083522583901E-5</c:v>
                </c:pt>
                <c:pt idx="2267">
                  <c:v>0.000157708806459752</c:v>
                </c:pt>
                <c:pt idx="2268">
                  <c:v>9.46252838758516E-5</c:v>
                </c:pt>
                <c:pt idx="2269">
                  <c:v>0.000189250567751703</c:v>
                </c:pt>
                <c:pt idx="2270">
                  <c:v>0.000157708806459752</c:v>
                </c:pt>
                <c:pt idx="2271">
                  <c:v>0.000220792329043653</c:v>
                </c:pt>
                <c:pt idx="2272">
                  <c:v>0.000157708806459752</c:v>
                </c:pt>
                <c:pt idx="2273">
                  <c:v>0.000157708806459752</c:v>
                </c:pt>
                <c:pt idx="2274">
                  <c:v>0.000252334090335604</c:v>
                </c:pt>
                <c:pt idx="2275">
                  <c:v>0.000126167045167802</c:v>
                </c:pt>
                <c:pt idx="2276">
                  <c:v>9.46252838758516E-5</c:v>
                </c:pt>
                <c:pt idx="2277">
                  <c:v>0.000220792329043653</c:v>
                </c:pt>
                <c:pt idx="2278">
                  <c:v>0.000126167045167802</c:v>
                </c:pt>
                <c:pt idx="2279">
                  <c:v>6.3083522583901E-5</c:v>
                </c:pt>
                <c:pt idx="2280">
                  <c:v>9.46252838758516E-5</c:v>
                </c:pt>
                <c:pt idx="2281">
                  <c:v>0.000157708806459752</c:v>
                </c:pt>
                <c:pt idx="2282">
                  <c:v>0.000126167045167802</c:v>
                </c:pt>
                <c:pt idx="2283">
                  <c:v>0.000126167045167802</c:v>
                </c:pt>
                <c:pt idx="2284">
                  <c:v>0.000157708806459752</c:v>
                </c:pt>
                <c:pt idx="2285">
                  <c:v>0.000126167045167802</c:v>
                </c:pt>
                <c:pt idx="2286">
                  <c:v>0.000220792329043653</c:v>
                </c:pt>
                <c:pt idx="2287">
                  <c:v>0.000157708806459752</c:v>
                </c:pt>
                <c:pt idx="2288">
                  <c:v>0.000189250567751703</c:v>
                </c:pt>
                <c:pt idx="2289">
                  <c:v>9.46252838758516E-5</c:v>
                </c:pt>
                <c:pt idx="2290">
                  <c:v>0.000220792329043653</c:v>
                </c:pt>
                <c:pt idx="2291">
                  <c:v>0.000189250567751703</c:v>
                </c:pt>
                <c:pt idx="2292">
                  <c:v>0.000252334090335604</c:v>
                </c:pt>
                <c:pt idx="2293">
                  <c:v>0.000157708806459752</c:v>
                </c:pt>
                <c:pt idx="2294">
                  <c:v>6.3083522583901E-5</c:v>
                </c:pt>
                <c:pt idx="2295">
                  <c:v>6.3083522583901E-5</c:v>
                </c:pt>
                <c:pt idx="2296">
                  <c:v>0.000157708806459752</c:v>
                </c:pt>
                <c:pt idx="2297">
                  <c:v>0.000126167045167802</c:v>
                </c:pt>
                <c:pt idx="2298">
                  <c:v>0.000126167045167802</c:v>
                </c:pt>
                <c:pt idx="2299">
                  <c:v>0.000157708806459752</c:v>
                </c:pt>
                <c:pt idx="2300">
                  <c:v>0.000252334090335604</c:v>
                </c:pt>
                <c:pt idx="2301">
                  <c:v>0.000157708806459752</c:v>
                </c:pt>
                <c:pt idx="2302">
                  <c:v>0.000220792329043653</c:v>
                </c:pt>
                <c:pt idx="2303">
                  <c:v>0.000126167045167802</c:v>
                </c:pt>
                <c:pt idx="2304">
                  <c:v>9.46252838758516E-5</c:v>
                </c:pt>
                <c:pt idx="2305">
                  <c:v>9.46252838758516E-5</c:v>
                </c:pt>
                <c:pt idx="2306">
                  <c:v>0.000126167045167802</c:v>
                </c:pt>
                <c:pt idx="2307">
                  <c:v>0.000157708806459752</c:v>
                </c:pt>
                <c:pt idx="2308">
                  <c:v>6.3083522583901E-5</c:v>
                </c:pt>
                <c:pt idx="2309">
                  <c:v>0.000126167045167802</c:v>
                </c:pt>
                <c:pt idx="2310">
                  <c:v>0.000157708806459752</c:v>
                </c:pt>
                <c:pt idx="2311">
                  <c:v>6.3083522583901E-5</c:v>
                </c:pt>
                <c:pt idx="2312">
                  <c:v>0.000189250567751703</c:v>
                </c:pt>
                <c:pt idx="2313">
                  <c:v>0.000126167045167802</c:v>
                </c:pt>
                <c:pt idx="2314">
                  <c:v>0.000189250567751703</c:v>
                </c:pt>
                <c:pt idx="2315">
                  <c:v>9.46252838758516E-5</c:v>
                </c:pt>
                <c:pt idx="2316">
                  <c:v>9.46252838758516E-5</c:v>
                </c:pt>
                <c:pt idx="2317">
                  <c:v>9.46252838758516E-5</c:v>
                </c:pt>
                <c:pt idx="2318">
                  <c:v>0.000189250567751703</c:v>
                </c:pt>
                <c:pt idx="2319">
                  <c:v>9.46252838758516E-5</c:v>
                </c:pt>
                <c:pt idx="2320">
                  <c:v>6.3083522583901E-5</c:v>
                </c:pt>
                <c:pt idx="2321">
                  <c:v>6.3083522583901E-5</c:v>
                </c:pt>
                <c:pt idx="2322">
                  <c:v>9.46252838758516E-5</c:v>
                </c:pt>
                <c:pt idx="2323">
                  <c:v>9.46252838758516E-5</c:v>
                </c:pt>
                <c:pt idx="2324">
                  <c:v>6.3083522583901E-5</c:v>
                </c:pt>
                <c:pt idx="2325">
                  <c:v>0.000126167045167802</c:v>
                </c:pt>
                <c:pt idx="2326">
                  <c:v>0.000220792329043653</c:v>
                </c:pt>
                <c:pt idx="2327">
                  <c:v>9.46252838758516E-5</c:v>
                </c:pt>
                <c:pt idx="2328">
                  <c:v>9.46252838758516E-5</c:v>
                </c:pt>
                <c:pt idx="2329">
                  <c:v>0.000252334090335604</c:v>
                </c:pt>
                <c:pt idx="2330">
                  <c:v>0.000283875851627554</c:v>
                </c:pt>
                <c:pt idx="2331">
                  <c:v>9.46252838758516E-5</c:v>
                </c:pt>
                <c:pt idx="2332">
                  <c:v>0.000126167045167802</c:v>
                </c:pt>
                <c:pt idx="2333">
                  <c:v>0.000157708806459752</c:v>
                </c:pt>
                <c:pt idx="2334">
                  <c:v>0.000157708806459752</c:v>
                </c:pt>
                <c:pt idx="2335">
                  <c:v>0.000189250567751703</c:v>
                </c:pt>
                <c:pt idx="2336">
                  <c:v>0.000157708806459752</c:v>
                </c:pt>
                <c:pt idx="2337">
                  <c:v>0.000252334090335604</c:v>
                </c:pt>
                <c:pt idx="2338">
                  <c:v>0.000189250567751703</c:v>
                </c:pt>
                <c:pt idx="2339">
                  <c:v>9.46252838758516E-5</c:v>
                </c:pt>
                <c:pt idx="2340">
                  <c:v>0.000157708806459752</c:v>
                </c:pt>
                <c:pt idx="2341">
                  <c:v>0.000157708806459752</c:v>
                </c:pt>
                <c:pt idx="2342">
                  <c:v>0.000189250567751703</c:v>
                </c:pt>
                <c:pt idx="2343">
                  <c:v>9.46252838758516E-5</c:v>
                </c:pt>
                <c:pt idx="2344">
                  <c:v>0.000126167045167802</c:v>
                </c:pt>
                <c:pt idx="2345">
                  <c:v>0.000126167045167802</c:v>
                </c:pt>
                <c:pt idx="2346">
                  <c:v>6.3083522583901E-5</c:v>
                </c:pt>
                <c:pt idx="2347">
                  <c:v>0.000126167045167802</c:v>
                </c:pt>
                <c:pt idx="2348">
                  <c:v>0.000126167045167802</c:v>
                </c:pt>
                <c:pt idx="2349">
                  <c:v>9.46252838758516E-5</c:v>
                </c:pt>
                <c:pt idx="2350">
                  <c:v>0.000220792329043653</c:v>
                </c:pt>
                <c:pt idx="2351">
                  <c:v>0.000220792329043653</c:v>
                </c:pt>
                <c:pt idx="2352">
                  <c:v>9.46252838758516E-5</c:v>
                </c:pt>
                <c:pt idx="2353">
                  <c:v>0.000252334090335604</c:v>
                </c:pt>
                <c:pt idx="2354">
                  <c:v>0.000126167045167802</c:v>
                </c:pt>
                <c:pt idx="2355">
                  <c:v>3.15417612919505E-5</c:v>
                </c:pt>
                <c:pt idx="2356">
                  <c:v>6.3083522583901E-5</c:v>
                </c:pt>
                <c:pt idx="2357">
                  <c:v>9.46252838758516E-5</c:v>
                </c:pt>
                <c:pt idx="2358">
                  <c:v>0.000126167045167802</c:v>
                </c:pt>
                <c:pt idx="2359">
                  <c:v>6.3083522583901E-5</c:v>
                </c:pt>
                <c:pt idx="2360">
                  <c:v>6.3083522583901E-5</c:v>
                </c:pt>
                <c:pt idx="2361">
                  <c:v>0.000126167045167802</c:v>
                </c:pt>
                <c:pt idx="2362">
                  <c:v>0.000283875851627554</c:v>
                </c:pt>
                <c:pt idx="2363">
                  <c:v>9.46252838758516E-5</c:v>
                </c:pt>
                <c:pt idx="2364">
                  <c:v>0.000189250567751703</c:v>
                </c:pt>
                <c:pt idx="2365">
                  <c:v>3.15417612919505E-5</c:v>
                </c:pt>
                <c:pt idx="2366">
                  <c:v>9.46252838758516E-5</c:v>
                </c:pt>
                <c:pt idx="2367">
                  <c:v>0.000315417612919505</c:v>
                </c:pt>
                <c:pt idx="2368">
                  <c:v>0.000189250567751703</c:v>
                </c:pt>
                <c:pt idx="2369">
                  <c:v>0.000220792329043653</c:v>
                </c:pt>
                <c:pt idx="2370">
                  <c:v>0.000252334090335604</c:v>
                </c:pt>
                <c:pt idx="2371">
                  <c:v>0.000283875851627554</c:v>
                </c:pt>
                <c:pt idx="2372">
                  <c:v>9.46252838758516E-5</c:v>
                </c:pt>
                <c:pt idx="2373">
                  <c:v>0.000126167045167802</c:v>
                </c:pt>
                <c:pt idx="2374">
                  <c:v>3.15417612919505E-5</c:v>
                </c:pt>
                <c:pt idx="2375">
                  <c:v>9.46252838758516E-5</c:v>
                </c:pt>
                <c:pt idx="2376">
                  <c:v>6.3083522583901E-5</c:v>
                </c:pt>
                <c:pt idx="2377">
                  <c:v>9.46252838758516E-5</c:v>
                </c:pt>
                <c:pt idx="2378">
                  <c:v>0.000189250567751703</c:v>
                </c:pt>
                <c:pt idx="2379">
                  <c:v>3.15417612919505E-5</c:v>
                </c:pt>
                <c:pt idx="2380">
                  <c:v>0.000157708806459752</c:v>
                </c:pt>
                <c:pt idx="2381">
                  <c:v>0.000283875851627554</c:v>
                </c:pt>
                <c:pt idx="2382">
                  <c:v>6.3083522583901E-5</c:v>
                </c:pt>
                <c:pt idx="2383">
                  <c:v>0.000189250567751703</c:v>
                </c:pt>
                <c:pt idx="2384">
                  <c:v>0.000126167045167802</c:v>
                </c:pt>
                <c:pt idx="2385">
                  <c:v>0.000252334090335604</c:v>
                </c:pt>
                <c:pt idx="2386">
                  <c:v>6.3083522583901E-5</c:v>
                </c:pt>
                <c:pt idx="2387">
                  <c:v>3.15417612919505E-5</c:v>
                </c:pt>
                <c:pt idx="2388">
                  <c:v>0.000157708806459752</c:v>
                </c:pt>
                <c:pt idx="2389">
                  <c:v>6.3083522583901E-5</c:v>
                </c:pt>
                <c:pt idx="2390">
                  <c:v>9.46252838758516E-5</c:v>
                </c:pt>
                <c:pt idx="2391">
                  <c:v>0.000126167045167802</c:v>
                </c:pt>
                <c:pt idx="2392">
                  <c:v>0.000189250567751703</c:v>
                </c:pt>
                <c:pt idx="2393">
                  <c:v>0.000189250567751703</c:v>
                </c:pt>
                <c:pt idx="2394">
                  <c:v>0.000220792329043653</c:v>
                </c:pt>
                <c:pt idx="2395">
                  <c:v>9.46252838758516E-5</c:v>
                </c:pt>
                <c:pt idx="2396">
                  <c:v>3.15417612919505E-5</c:v>
                </c:pt>
                <c:pt idx="2397">
                  <c:v>0.000220792329043653</c:v>
                </c:pt>
                <c:pt idx="2398">
                  <c:v>9.46252838758516E-5</c:v>
                </c:pt>
                <c:pt idx="2399">
                  <c:v>6.3083522583901E-5</c:v>
                </c:pt>
                <c:pt idx="2400">
                  <c:v>0.000126167045167802</c:v>
                </c:pt>
                <c:pt idx="2401">
                  <c:v>0.000252334090335604</c:v>
                </c:pt>
                <c:pt idx="2402">
                  <c:v>9.46252838758516E-5</c:v>
                </c:pt>
                <c:pt idx="2403">
                  <c:v>6.3083522583901E-5</c:v>
                </c:pt>
                <c:pt idx="2404">
                  <c:v>6.3083522583901E-5</c:v>
                </c:pt>
                <c:pt idx="2405">
                  <c:v>0.000157708806459752</c:v>
                </c:pt>
                <c:pt idx="2406">
                  <c:v>0.000189250567751703</c:v>
                </c:pt>
                <c:pt idx="2407">
                  <c:v>0.000126167045167802</c:v>
                </c:pt>
                <c:pt idx="2408">
                  <c:v>0.000126167045167802</c:v>
                </c:pt>
                <c:pt idx="2409">
                  <c:v>0.000220792329043653</c:v>
                </c:pt>
                <c:pt idx="2410">
                  <c:v>0.000126167045167802</c:v>
                </c:pt>
                <c:pt idx="2411">
                  <c:v>3.15417612919505E-5</c:v>
                </c:pt>
                <c:pt idx="2412">
                  <c:v>3.15417612919505E-5</c:v>
                </c:pt>
                <c:pt idx="2413">
                  <c:v>0.000157708806459752</c:v>
                </c:pt>
                <c:pt idx="2414">
                  <c:v>0.000252334090335604</c:v>
                </c:pt>
                <c:pt idx="2415">
                  <c:v>9.46252838758516E-5</c:v>
                </c:pt>
                <c:pt idx="2416">
                  <c:v>9.46252838758516E-5</c:v>
                </c:pt>
                <c:pt idx="2417">
                  <c:v>0.000157708806459752</c:v>
                </c:pt>
                <c:pt idx="2418">
                  <c:v>0.000157708806459752</c:v>
                </c:pt>
                <c:pt idx="2419">
                  <c:v>6.3083522583901E-5</c:v>
                </c:pt>
                <c:pt idx="2420">
                  <c:v>0.000157708806459752</c:v>
                </c:pt>
                <c:pt idx="2421">
                  <c:v>0.000189250567751703</c:v>
                </c:pt>
                <c:pt idx="2422">
                  <c:v>6.3083522583901E-5</c:v>
                </c:pt>
                <c:pt idx="2423">
                  <c:v>3.15417612919505E-5</c:v>
                </c:pt>
                <c:pt idx="2424">
                  <c:v>9.46252838758516E-5</c:v>
                </c:pt>
                <c:pt idx="2425">
                  <c:v>0.000189250567751703</c:v>
                </c:pt>
                <c:pt idx="2426">
                  <c:v>9.46252838758516E-5</c:v>
                </c:pt>
                <c:pt idx="2427">
                  <c:v>9.46252838758516E-5</c:v>
                </c:pt>
                <c:pt idx="2428">
                  <c:v>0.000126167045167802</c:v>
                </c:pt>
                <c:pt idx="2429">
                  <c:v>3.15417612919505E-5</c:v>
                </c:pt>
                <c:pt idx="2430">
                  <c:v>6.3083522583901E-5</c:v>
                </c:pt>
                <c:pt idx="2431">
                  <c:v>0.000189250567751703</c:v>
                </c:pt>
                <c:pt idx="2432">
                  <c:v>3.15417612919505E-5</c:v>
                </c:pt>
                <c:pt idx="2433">
                  <c:v>3.15417612919505E-5</c:v>
                </c:pt>
                <c:pt idx="2434">
                  <c:v>6.3083522583901E-5</c:v>
                </c:pt>
                <c:pt idx="2435">
                  <c:v>9.46252838758516E-5</c:v>
                </c:pt>
                <c:pt idx="2436">
                  <c:v>0.000126167045167802</c:v>
                </c:pt>
                <c:pt idx="2437">
                  <c:v>0.000157708806459752</c:v>
                </c:pt>
                <c:pt idx="2438">
                  <c:v>0.000189250567751703</c:v>
                </c:pt>
                <c:pt idx="2439">
                  <c:v>0.000189250567751703</c:v>
                </c:pt>
                <c:pt idx="2440">
                  <c:v>0.000252334090335604</c:v>
                </c:pt>
                <c:pt idx="2441">
                  <c:v>0.000220792329043653</c:v>
                </c:pt>
                <c:pt idx="2442">
                  <c:v>0.000157708806459752</c:v>
                </c:pt>
                <c:pt idx="2443">
                  <c:v>0.000157708806459752</c:v>
                </c:pt>
                <c:pt idx="2444">
                  <c:v>0.000157708806459752</c:v>
                </c:pt>
                <c:pt idx="2445">
                  <c:v>0.000126167045167802</c:v>
                </c:pt>
                <c:pt idx="2446">
                  <c:v>0.000126167045167802</c:v>
                </c:pt>
                <c:pt idx="2447">
                  <c:v>0.000126167045167802</c:v>
                </c:pt>
                <c:pt idx="2448">
                  <c:v>6.3083522583901E-5</c:v>
                </c:pt>
                <c:pt idx="2449">
                  <c:v>0.000157708806459752</c:v>
                </c:pt>
                <c:pt idx="2450">
                  <c:v>0.000157708806459752</c:v>
                </c:pt>
                <c:pt idx="2451">
                  <c:v>0.000126167045167802</c:v>
                </c:pt>
                <c:pt idx="2452">
                  <c:v>3.15417612919505E-5</c:v>
                </c:pt>
                <c:pt idx="2453">
                  <c:v>0.000157708806459752</c:v>
                </c:pt>
                <c:pt idx="2454">
                  <c:v>6.3083522583901E-5</c:v>
                </c:pt>
                <c:pt idx="2455">
                  <c:v>0.000220792329043653</c:v>
                </c:pt>
                <c:pt idx="2456">
                  <c:v>0.000157708806459752</c:v>
                </c:pt>
                <c:pt idx="2457">
                  <c:v>6.3083522583901E-5</c:v>
                </c:pt>
                <c:pt idx="2458">
                  <c:v>6.3083522583901E-5</c:v>
                </c:pt>
                <c:pt idx="2459">
                  <c:v>9.46252838758516E-5</c:v>
                </c:pt>
                <c:pt idx="2460">
                  <c:v>3.15417612919505E-5</c:v>
                </c:pt>
                <c:pt idx="2461">
                  <c:v>6.3083522583901E-5</c:v>
                </c:pt>
                <c:pt idx="2462">
                  <c:v>0.000126167045167802</c:v>
                </c:pt>
                <c:pt idx="2463">
                  <c:v>0.000157708806459752</c:v>
                </c:pt>
                <c:pt idx="2464">
                  <c:v>6.3083522583901E-5</c:v>
                </c:pt>
                <c:pt idx="2465">
                  <c:v>6.3083522583901E-5</c:v>
                </c:pt>
                <c:pt idx="2466">
                  <c:v>0.000126167045167802</c:v>
                </c:pt>
                <c:pt idx="2467">
                  <c:v>0.000126167045167802</c:v>
                </c:pt>
                <c:pt idx="2468">
                  <c:v>0.000126167045167802</c:v>
                </c:pt>
                <c:pt idx="2469">
                  <c:v>0.000157708806459752</c:v>
                </c:pt>
                <c:pt idx="2470">
                  <c:v>9.46252838758516E-5</c:v>
                </c:pt>
                <c:pt idx="2471">
                  <c:v>6.3083522583901E-5</c:v>
                </c:pt>
                <c:pt idx="2472">
                  <c:v>9.46252838758516E-5</c:v>
                </c:pt>
                <c:pt idx="2473">
                  <c:v>0.000126167045167802</c:v>
                </c:pt>
                <c:pt idx="2474">
                  <c:v>9.46252838758516E-5</c:v>
                </c:pt>
                <c:pt idx="2475">
                  <c:v>9.46252838758516E-5</c:v>
                </c:pt>
                <c:pt idx="2476">
                  <c:v>0.000189250567751703</c:v>
                </c:pt>
                <c:pt idx="2477">
                  <c:v>0.000157708806459752</c:v>
                </c:pt>
                <c:pt idx="2478">
                  <c:v>9.46252838758516E-5</c:v>
                </c:pt>
                <c:pt idx="2479">
                  <c:v>0.000126167045167802</c:v>
                </c:pt>
                <c:pt idx="2480">
                  <c:v>0.000126167045167802</c:v>
                </c:pt>
                <c:pt idx="2481">
                  <c:v>0.000126167045167802</c:v>
                </c:pt>
                <c:pt idx="2482">
                  <c:v>9.46252838758516E-5</c:v>
                </c:pt>
                <c:pt idx="2483">
                  <c:v>0.000157708806459752</c:v>
                </c:pt>
                <c:pt idx="2484">
                  <c:v>0.000126167045167802</c:v>
                </c:pt>
                <c:pt idx="2485">
                  <c:v>0.000126167045167802</c:v>
                </c:pt>
                <c:pt idx="2486">
                  <c:v>9.46252838758516E-5</c:v>
                </c:pt>
                <c:pt idx="2487">
                  <c:v>9.46252838758516E-5</c:v>
                </c:pt>
                <c:pt idx="2488">
                  <c:v>9.46252838758516E-5</c:v>
                </c:pt>
                <c:pt idx="2489">
                  <c:v>0.000252334090335604</c:v>
                </c:pt>
                <c:pt idx="2490">
                  <c:v>0.000126167045167802</c:v>
                </c:pt>
                <c:pt idx="2491">
                  <c:v>6.3083522583901E-5</c:v>
                </c:pt>
                <c:pt idx="2492">
                  <c:v>0.000157708806459752</c:v>
                </c:pt>
                <c:pt idx="2493">
                  <c:v>0.000252334090335604</c:v>
                </c:pt>
                <c:pt idx="2494">
                  <c:v>0.000189250567751703</c:v>
                </c:pt>
                <c:pt idx="2495">
                  <c:v>0.000157708806459752</c:v>
                </c:pt>
                <c:pt idx="2496">
                  <c:v>0.000157708806459752</c:v>
                </c:pt>
                <c:pt idx="2497">
                  <c:v>6.3083522583901E-5</c:v>
                </c:pt>
                <c:pt idx="2498">
                  <c:v>9.46252838758516E-5</c:v>
                </c:pt>
                <c:pt idx="2499">
                  <c:v>0.000189250567751703</c:v>
                </c:pt>
                <c:pt idx="2500">
                  <c:v>9.46252838758516E-5</c:v>
                </c:pt>
                <c:pt idx="2501">
                  <c:v>0.000126167045167802</c:v>
                </c:pt>
                <c:pt idx="2502">
                  <c:v>0.000157708806459752</c:v>
                </c:pt>
                <c:pt idx="2503">
                  <c:v>9.46252838758516E-5</c:v>
                </c:pt>
                <c:pt idx="2504">
                  <c:v>0.000189250567751703</c:v>
                </c:pt>
                <c:pt idx="2505">
                  <c:v>3.15417612919505E-5</c:v>
                </c:pt>
                <c:pt idx="2506">
                  <c:v>0.000189250567751703</c:v>
                </c:pt>
                <c:pt idx="2507">
                  <c:v>9.46252838758516E-5</c:v>
                </c:pt>
                <c:pt idx="2508">
                  <c:v>6.3083522583901E-5</c:v>
                </c:pt>
                <c:pt idx="2509">
                  <c:v>3.15417612919505E-5</c:v>
                </c:pt>
                <c:pt idx="2510">
                  <c:v>9.46252838758516E-5</c:v>
                </c:pt>
                <c:pt idx="2511">
                  <c:v>0.000126167045167802</c:v>
                </c:pt>
                <c:pt idx="2512">
                  <c:v>9.46252838758516E-5</c:v>
                </c:pt>
                <c:pt idx="2513">
                  <c:v>9.46252838758516E-5</c:v>
                </c:pt>
                <c:pt idx="2514">
                  <c:v>0.000157708806459752</c:v>
                </c:pt>
                <c:pt idx="2515">
                  <c:v>9.46252838758516E-5</c:v>
                </c:pt>
                <c:pt idx="2516">
                  <c:v>9.46252838758516E-5</c:v>
                </c:pt>
                <c:pt idx="2517">
                  <c:v>0.000126167045167802</c:v>
                </c:pt>
                <c:pt idx="2518">
                  <c:v>0.000189250567751703</c:v>
                </c:pt>
                <c:pt idx="2519">
                  <c:v>0.000157708806459752</c:v>
                </c:pt>
                <c:pt idx="2520">
                  <c:v>0.000157708806459752</c:v>
                </c:pt>
                <c:pt idx="2521">
                  <c:v>0.000189250567751703</c:v>
                </c:pt>
                <c:pt idx="2522">
                  <c:v>3.15417612919505E-5</c:v>
                </c:pt>
                <c:pt idx="2523">
                  <c:v>9.46252838758516E-5</c:v>
                </c:pt>
                <c:pt idx="2524">
                  <c:v>0.000126167045167802</c:v>
                </c:pt>
                <c:pt idx="2525">
                  <c:v>0.000157708806459752</c:v>
                </c:pt>
                <c:pt idx="2526">
                  <c:v>0.000126167045167802</c:v>
                </c:pt>
                <c:pt idx="2527">
                  <c:v>0.000252334090335604</c:v>
                </c:pt>
                <c:pt idx="2528">
                  <c:v>0.000157708806459752</c:v>
                </c:pt>
                <c:pt idx="2529">
                  <c:v>0.000157708806459752</c:v>
                </c:pt>
                <c:pt idx="2530">
                  <c:v>6.3083522583901E-5</c:v>
                </c:pt>
                <c:pt idx="2531">
                  <c:v>6.3083522583901E-5</c:v>
                </c:pt>
                <c:pt idx="2532">
                  <c:v>0.000126167045167802</c:v>
                </c:pt>
                <c:pt idx="2533">
                  <c:v>0.000126167045167802</c:v>
                </c:pt>
                <c:pt idx="2534">
                  <c:v>9.46252838758516E-5</c:v>
                </c:pt>
                <c:pt idx="2535">
                  <c:v>0.000126167045167802</c:v>
                </c:pt>
                <c:pt idx="2536">
                  <c:v>3.15417612919505E-5</c:v>
                </c:pt>
                <c:pt idx="2537">
                  <c:v>0.000157708806459752</c:v>
                </c:pt>
                <c:pt idx="2538">
                  <c:v>9.46252838758516E-5</c:v>
                </c:pt>
                <c:pt idx="2539">
                  <c:v>9.46252838758516E-5</c:v>
                </c:pt>
                <c:pt idx="2540">
                  <c:v>9.46252838758516E-5</c:v>
                </c:pt>
                <c:pt idx="2541">
                  <c:v>9.46252838758516E-5</c:v>
                </c:pt>
                <c:pt idx="2542">
                  <c:v>6.3083522583901E-5</c:v>
                </c:pt>
                <c:pt idx="2543">
                  <c:v>9.46252838758516E-5</c:v>
                </c:pt>
                <c:pt idx="2544">
                  <c:v>9.46252838758516E-5</c:v>
                </c:pt>
                <c:pt idx="2545">
                  <c:v>0.000157708806459752</c:v>
                </c:pt>
                <c:pt idx="2546">
                  <c:v>0.000126167045167802</c:v>
                </c:pt>
                <c:pt idx="2547">
                  <c:v>9.46252838758516E-5</c:v>
                </c:pt>
                <c:pt idx="2548">
                  <c:v>6.3083522583901E-5</c:v>
                </c:pt>
                <c:pt idx="2549">
                  <c:v>9.46252838758516E-5</c:v>
                </c:pt>
                <c:pt idx="2550">
                  <c:v>6.3083522583901E-5</c:v>
                </c:pt>
                <c:pt idx="2551">
                  <c:v>9.46252838758516E-5</c:v>
                </c:pt>
                <c:pt idx="2552">
                  <c:v>9.46252838758516E-5</c:v>
                </c:pt>
                <c:pt idx="2553">
                  <c:v>0.000157708806459752</c:v>
                </c:pt>
                <c:pt idx="2554">
                  <c:v>6.3083522583901E-5</c:v>
                </c:pt>
                <c:pt idx="2555">
                  <c:v>0.000189250567751703</c:v>
                </c:pt>
                <c:pt idx="2556">
                  <c:v>0.000126167045167802</c:v>
                </c:pt>
                <c:pt idx="2557">
                  <c:v>0.000189250567751703</c:v>
                </c:pt>
                <c:pt idx="2558">
                  <c:v>0.000189250567751703</c:v>
                </c:pt>
                <c:pt idx="2559">
                  <c:v>9.46252838758516E-5</c:v>
                </c:pt>
                <c:pt idx="2560">
                  <c:v>0.000189250567751703</c:v>
                </c:pt>
                <c:pt idx="2561">
                  <c:v>0.000157708806459752</c:v>
                </c:pt>
                <c:pt idx="2562">
                  <c:v>9.46252838758516E-5</c:v>
                </c:pt>
                <c:pt idx="2563">
                  <c:v>0.000252334090335604</c:v>
                </c:pt>
                <c:pt idx="2564">
                  <c:v>0.000126167045167802</c:v>
                </c:pt>
                <c:pt idx="2565">
                  <c:v>0.000189250567751703</c:v>
                </c:pt>
                <c:pt idx="2566">
                  <c:v>6.3083522583901E-5</c:v>
                </c:pt>
                <c:pt idx="2567">
                  <c:v>0.000157708806459752</c:v>
                </c:pt>
                <c:pt idx="2568">
                  <c:v>0.000157708806459752</c:v>
                </c:pt>
                <c:pt idx="2569">
                  <c:v>0.000157708806459752</c:v>
                </c:pt>
                <c:pt idx="2570">
                  <c:v>6.3083522583901E-5</c:v>
                </c:pt>
                <c:pt idx="2571">
                  <c:v>0.000126167045167802</c:v>
                </c:pt>
                <c:pt idx="2572">
                  <c:v>0.000126167045167802</c:v>
                </c:pt>
                <c:pt idx="2573">
                  <c:v>0.000189250567751703</c:v>
                </c:pt>
                <c:pt idx="2574">
                  <c:v>3.15417612919505E-5</c:v>
                </c:pt>
                <c:pt idx="2575">
                  <c:v>6.3083522583901E-5</c:v>
                </c:pt>
                <c:pt idx="2576">
                  <c:v>0.000126167045167802</c:v>
                </c:pt>
                <c:pt idx="2577">
                  <c:v>9.46252838758516E-5</c:v>
                </c:pt>
                <c:pt idx="2578">
                  <c:v>9.46252838758516E-5</c:v>
                </c:pt>
                <c:pt idx="2579">
                  <c:v>9.46252838758516E-5</c:v>
                </c:pt>
                <c:pt idx="2580">
                  <c:v>9.46252838758516E-5</c:v>
                </c:pt>
                <c:pt idx="2581">
                  <c:v>3.15417612919505E-5</c:v>
                </c:pt>
                <c:pt idx="2582">
                  <c:v>3.15417612919505E-5</c:v>
                </c:pt>
                <c:pt idx="2583">
                  <c:v>9.46252838758516E-5</c:v>
                </c:pt>
                <c:pt idx="2584">
                  <c:v>0.000126167045167802</c:v>
                </c:pt>
                <c:pt idx="2585">
                  <c:v>3.15417612919505E-5</c:v>
                </c:pt>
                <c:pt idx="2586">
                  <c:v>3.15417612919505E-5</c:v>
                </c:pt>
                <c:pt idx="2587">
                  <c:v>9.46252838758516E-5</c:v>
                </c:pt>
                <c:pt idx="2588">
                  <c:v>0.000189250567751703</c:v>
                </c:pt>
                <c:pt idx="2589">
                  <c:v>6.3083522583901E-5</c:v>
                </c:pt>
                <c:pt idx="2590">
                  <c:v>0.000126167045167802</c:v>
                </c:pt>
                <c:pt idx="2591">
                  <c:v>0.000157708806459752</c:v>
                </c:pt>
                <c:pt idx="2592">
                  <c:v>3.15417612919505E-5</c:v>
                </c:pt>
                <c:pt idx="2593">
                  <c:v>0.000220792329043653</c:v>
                </c:pt>
                <c:pt idx="2594">
                  <c:v>9.46252838758516E-5</c:v>
                </c:pt>
                <c:pt idx="2595">
                  <c:v>0.000157708806459752</c:v>
                </c:pt>
                <c:pt idx="2596">
                  <c:v>0.000157708806459752</c:v>
                </c:pt>
                <c:pt idx="2597">
                  <c:v>0.000126167045167802</c:v>
                </c:pt>
                <c:pt idx="2598">
                  <c:v>0.000126167045167802</c:v>
                </c:pt>
                <c:pt idx="2599">
                  <c:v>0.000126167045167802</c:v>
                </c:pt>
                <c:pt idx="2600">
                  <c:v>0.000157708806459752</c:v>
                </c:pt>
                <c:pt idx="2601">
                  <c:v>0.000126167045167802</c:v>
                </c:pt>
                <c:pt idx="2602">
                  <c:v>3.15417612919505E-5</c:v>
                </c:pt>
                <c:pt idx="2603">
                  <c:v>6.3083522583901E-5</c:v>
                </c:pt>
                <c:pt idx="2604">
                  <c:v>0.000157708806459752</c:v>
                </c:pt>
                <c:pt idx="2605">
                  <c:v>0.000252334090335604</c:v>
                </c:pt>
                <c:pt idx="2606">
                  <c:v>6.3083522583901E-5</c:v>
                </c:pt>
                <c:pt idx="2607">
                  <c:v>6.3083522583901E-5</c:v>
                </c:pt>
                <c:pt idx="2608">
                  <c:v>0.000157708806459752</c:v>
                </c:pt>
                <c:pt idx="2609">
                  <c:v>6.3083522583901E-5</c:v>
                </c:pt>
                <c:pt idx="2610">
                  <c:v>0.000189250567751703</c:v>
                </c:pt>
                <c:pt idx="2611">
                  <c:v>0.000157708806459752</c:v>
                </c:pt>
                <c:pt idx="2612">
                  <c:v>9.46252838758516E-5</c:v>
                </c:pt>
                <c:pt idx="2613">
                  <c:v>3.15417612919505E-5</c:v>
                </c:pt>
                <c:pt idx="2614">
                  <c:v>0.000126167045167802</c:v>
                </c:pt>
                <c:pt idx="2615">
                  <c:v>9.46252838758516E-5</c:v>
                </c:pt>
                <c:pt idx="2616">
                  <c:v>6.3083522583901E-5</c:v>
                </c:pt>
                <c:pt idx="2617">
                  <c:v>0.000189250567751703</c:v>
                </c:pt>
                <c:pt idx="2618">
                  <c:v>0.000126167045167802</c:v>
                </c:pt>
                <c:pt idx="2619">
                  <c:v>0.000126167045167802</c:v>
                </c:pt>
                <c:pt idx="2620">
                  <c:v>0.000126167045167802</c:v>
                </c:pt>
                <c:pt idx="2621">
                  <c:v>6.3083522583901E-5</c:v>
                </c:pt>
                <c:pt idx="2622">
                  <c:v>0.000126167045167802</c:v>
                </c:pt>
                <c:pt idx="2623">
                  <c:v>3.15417612919505E-5</c:v>
                </c:pt>
                <c:pt idx="2624">
                  <c:v>6.3083522583901E-5</c:v>
                </c:pt>
                <c:pt idx="2625">
                  <c:v>0.000157708806459752</c:v>
                </c:pt>
                <c:pt idx="2626">
                  <c:v>9.46252838758516E-5</c:v>
                </c:pt>
                <c:pt idx="2627">
                  <c:v>0.000189250567751703</c:v>
                </c:pt>
                <c:pt idx="2628">
                  <c:v>9.46252838758516E-5</c:v>
                </c:pt>
                <c:pt idx="2629">
                  <c:v>9.46252838758516E-5</c:v>
                </c:pt>
                <c:pt idx="2630">
                  <c:v>0.000126167045167802</c:v>
                </c:pt>
                <c:pt idx="2631">
                  <c:v>6.3083522583901E-5</c:v>
                </c:pt>
                <c:pt idx="2632">
                  <c:v>0.000126167045167802</c:v>
                </c:pt>
                <c:pt idx="2633">
                  <c:v>3.15417612919505E-5</c:v>
                </c:pt>
                <c:pt idx="2634">
                  <c:v>0.000126167045167802</c:v>
                </c:pt>
                <c:pt idx="2635">
                  <c:v>6.3083522583901E-5</c:v>
                </c:pt>
                <c:pt idx="2636">
                  <c:v>9.46252838758516E-5</c:v>
                </c:pt>
                <c:pt idx="2637">
                  <c:v>0.000126167045167802</c:v>
                </c:pt>
                <c:pt idx="2638">
                  <c:v>6.3083522583901E-5</c:v>
                </c:pt>
                <c:pt idx="2639">
                  <c:v>9.46252838758516E-5</c:v>
                </c:pt>
                <c:pt idx="2640">
                  <c:v>9.46252838758516E-5</c:v>
                </c:pt>
                <c:pt idx="2641">
                  <c:v>0.000126167045167802</c:v>
                </c:pt>
                <c:pt idx="2642">
                  <c:v>0.000126167045167802</c:v>
                </c:pt>
                <c:pt idx="2643">
                  <c:v>0.000157708806459752</c:v>
                </c:pt>
                <c:pt idx="2644">
                  <c:v>9.46252838758516E-5</c:v>
                </c:pt>
                <c:pt idx="2645">
                  <c:v>0.000189250567751703</c:v>
                </c:pt>
                <c:pt idx="2646">
                  <c:v>3.15417612919505E-5</c:v>
                </c:pt>
                <c:pt idx="2647">
                  <c:v>0.000189250567751703</c:v>
                </c:pt>
                <c:pt idx="2648">
                  <c:v>6.3083522583901E-5</c:v>
                </c:pt>
                <c:pt idx="2649">
                  <c:v>6.3083522583901E-5</c:v>
                </c:pt>
                <c:pt idx="2650">
                  <c:v>6.3083522583901E-5</c:v>
                </c:pt>
                <c:pt idx="2651">
                  <c:v>9.46252838758516E-5</c:v>
                </c:pt>
                <c:pt idx="2652">
                  <c:v>6.3083522583901E-5</c:v>
                </c:pt>
                <c:pt idx="2653">
                  <c:v>0.000126167045167802</c:v>
                </c:pt>
                <c:pt idx="2654">
                  <c:v>9.46252838758516E-5</c:v>
                </c:pt>
                <c:pt idx="2655">
                  <c:v>3.15417612919505E-5</c:v>
                </c:pt>
                <c:pt idx="2656">
                  <c:v>3.15417612919505E-5</c:v>
                </c:pt>
                <c:pt idx="2657">
                  <c:v>0.000126167045167802</c:v>
                </c:pt>
                <c:pt idx="2658">
                  <c:v>0.000157708806459752</c:v>
                </c:pt>
                <c:pt idx="2659">
                  <c:v>0.000126167045167802</c:v>
                </c:pt>
                <c:pt idx="2660">
                  <c:v>0.000157708806459752</c:v>
                </c:pt>
                <c:pt idx="2661">
                  <c:v>0.000220792329043653</c:v>
                </c:pt>
                <c:pt idx="2662">
                  <c:v>3.15417612919505E-5</c:v>
                </c:pt>
                <c:pt idx="2663">
                  <c:v>0.000252334090335604</c:v>
                </c:pt>
                <c:pt idx="2664">
                  <c:v>9.46252838758516E-5</c:v>
                </c:pt>
                <c:pt idx="2665">
                  <c:v>0.000157708806459752</c:v>
                </c:pt>
                <c:pt idx="2666">
                  <c:v>6.3083522583901E-5</c:v>
                </c:pt>
                <c:pt idx="2667">
                  <c:v>3.15417612919505E-5</c:v>
                </c:pt>
                <c:pt idx="2668">
                  <c:v>0.000157708806459752</c:v>
                </c:pt>
                <c:pt idx="2669">
                  <c:v>9.46252838758516E-5</c:v>
                </c:pt>
                <c:pt idx="2670">
                  <c:v>6.3083522583901E-5</c:v>
                </c:pt>
                <c:pt idx="2671">
                  <c:v>3.15417612919505E-5</c:v>
                </c:pt>
                <c:pt idx="2672">
                  <c:v>3.15417612919505E-5</c:v>
                </c:pt>
                <c:pt idx="2673">
                  <c:v>9.46252838758516E-5</c:v>
                </c:pt>
                <c:pt idx="2674">
                  <c:v>3.15417612919505E-5</c:v>
                </c:pt>
                <c:pt idx="2675">
                  <c:v>9.46252838758516E-5</c:v>
                </c:pt>
                <c:pt idx="2676">
                  <c:v>6.3083522583901E-5</c:v>
                </c:pt>
                <c:pt idx="2677">
                  <c:v>0.000126167045167802</c:v>
                </c:pt>
                <c:pt idx="2678">
                  <c:v>0.000126167045167802</c:v>
                </c:pt>
                <c:pt idx="2679">
                  <c:v>3.15417612919505E-5</c:v>
                </c:pt>
                <c:pt idx="2680">
                  <c:v>9.46252838758516E-5</c:v>
                </c:pt>
                <c:pt idx="2681">
                  <c:v>6.3083522583901E-5</c:v>
                </c:pt>
                <c:pt idx="2682">
                  <c:v>9.46252838758516E-5</c:v>
                </c:pt>
                <c:pt idx="2683">
                  <c:v>9.46252838758516E-5</c:v>
                </c:pt>
                <c:pt idx="2684">
                  <c:v>0.000157708806459752</c:v>
                </c:pt>
                <c:pt idx="2685">
                  <c:v>3.15417612919505E-5</c:v>
                </c:pt>
                <c:pt idx="2686">
                  <c:v>0.000126167045167802</c:v>
                </c:pt>
                <c:pt idx="2687">
                  <c:v>6.3083522583901E-5</c:v>
                </c:pt>
                <c:pt idx="2688">
                  <c:v>6.3083522583901E-5</c:v>
                </c:pt>
                <c:pt idx="2689">
                  <c:v>0.000126167045167802</c:v>
                </c:pt>
                <c:pt idx="2690">
                  <c:v>6.3083522583901E-5</c:v>
                </c:pt>
                <c:pt idx="2691">
                  <c:v>6.3083522583901E-5</c:v>
                </c:pt>
                <c:pt idx="2692">
                  <c:v>3.15417612919505E-5</c:v>
                </c:pt>
                <c:pt idx="2693">
                  <c:v>9.46252838758516E-5</c:v>
                </c:pt>
                <c:pt idx="2694">
                  <c:v>0.000157708806459752</c:v>
                </c:pt>
                <c:pt idx="2695">
                  <c:v>9.46252838758516E-5</c:v>
                </c:pt>
                <c:pt idx="2696">
                  <c:v>0.000157708806459752</c:v>
                </c:pt>
                <c:pt idx="2697">
                  <c:v>3.15417612919505E-5</c:v>
                </c:pt>
                <c:pt idx="2698">
                  <c:v>0.000126167045167802</c:v>
                </c:pt>
                <c:pt idx="2699">
                  <c:v>3.15417612919505E-5</c:v>
                </c:pt>
                <c:pt idx="2700">
                  <c:v>9.46252838758516E-5</c:v>
                </c:pt>
                <c:pt idx="2701">
                  <c:v>3.15417612919505E-5</c:v>
                </c:pt>
                <c:pt idx="2702">
                  <c:v>9.46252838758516E-5</c:v>
                </c:pt>
                <c:pt idx="2703">
                  <c:v>6.3083522583901E-5</c:v>
                </c:pt>
                <c:pt idx="2704">
                  <c:v>0.000126167045167802</c:v>
                </c:pt>
                <c:pt idx="2705">
                  <c:v>0.000126167045167802</c:v>
                </c:pt>
                <c:pt idx="2706">
                  <c:v>6.3083522583901E-5</c:v>
                </c:pt>
                <c:pt idx="2707">
                  <c:v>3.15417612919505E-5</c:v>
                </c:pt>
                <c:pt idx="2708">
                  <c:v>3.15417612919505E-5</c:v>
                </c:pt>
                <c:pt idx="2709">
                  <c:v>0.000126167045167802</c:v>
                </c:pt>
                <c:pt idx="2710">
                  <c:v>0.000126167045167802</c:v>
                </c:pt>
                <c:pt idx="2711">
                  <c:v>9.46252838758516E-5</c:v>
                </c:pt>
                <c:pt idx="2712">
                  <c:v>0.000157708806459752</c:v>
                </c:pt>
                <c:pt idx="2713">
                  <c:v>6.3083522583901E-5</c:v>
                </c:pt>
                <c:pt idx="2714">
                  <c:v>6.3083522583901E-5</c:v>
                </c:pt>
                <c:pt idx="2715">
                  <c:v>3.15417612919505E-5</c:v>
                </c:pt>
                <c:pt idx="2716">
                  <c:v>0.000126167045167802</c:v>
                </c:pt>
                <c:pt idx="2717">
                  <c:v>3.15417612919505E-5</c:v>
                </c:pt>
                <c:pt idx="2718">
                  <c:v>9.46252838758516E-5</c:v>
                </c:pt>
                <c:pt idx="2719">
                  <c:v>9.46252838758516E-5</c:v>
                </c:pt>
                <c:pt idx="2720">
                  <c:v>9.46252838758516E-5</c:v>
                </c:pt>
                <c:pt idx="2721">
                  <c:v>0.000189250567751703</c:v>
                </c:pt>
                <c:pt idx="2722">
                  <c:v>9.46252838758516E-5</c:v>
                </c:pt>
                <c:pt idx="2723">
                  <c:v>3.15417612919505E-5</c:v>
                </c:pt>
                <c:pt idx="2724">
                  <c:v>0.000126167045167802</c:v>
                </c:pt>
                <c:pt idx="2725">
                  <c:v>9.46252838758516E-5</c:v>
                </c:pt>
                <c:pt idx="2726">
                  <c:v>0.000157708806459752</c:v>
                </c:pt>
                <c:pt idx="2727">
                  <c:v>9.46252838758516E-5</c:v>
                </c:pt>
                <c:pt idx="2728">
                  <c:v>3.15417612919505E-5</c:v>
                </c:pt>
                <c:pt idx="2729">
                  <c:v>3.15417612919505E-5</c:v>
                </c:pt>
                <c:pt idx="2730">
                  <c:v>0.000126167045167802</c:v>
                </c:pt>
                <c:pt idx="2731">
                  <c:v>0.000157708806459752</c:v>
                </c:pt>
                <c:pt idx="2732">
                  <c:v>9.46252838758516E-5</c:v>
                </c:pt>
                <c:pt idx="2733">
                  <c:v>0.000126167045167802</c:v>
                </c:pt>
                <c:pt idx="2734">
                  <c:v>9.46252838758516E-5</c:v>
                </c:pt>
                <c:pt idx="2735">
                  <c:v>9.46252838758516E-5</c:v>
                </c:pt>
                <c:pt idx="2736">
                  <c:v>9.46252838758516E-5</c:v>
                </c:pt>
                <c:pt idx="2737">
                  <c:v>6.3083522583901E-5</c:v>
                </c:pt>
                <c:pt idx="2738">
                  <c:v>9.46252838758516E-5</c:v>
                </c:pt>
                <c:pt idx="2739">
                  <c:v>0.000126167045167802</c:v>
                </c:pt>
                <c:pt idx="2740">
                  <c:v>0.000126167045167802</c:v>
                </c:pt>
                <c:pt idx="2741">
                  <c:v>9.46252838758516E-5</c:v>
                </c:pt>
                <c:pt idx="2742">
                  <c:v>3.15417612919505E-5</c:v>
                </c:pt>
                <c:pt idx="2743">
                  <c:v>0.000189250567751703</c:v>
                </c:pt>
                <c:pt idx="2744">
                  <c:v>3.15417612919505E-5</c:v>
                </c:pt>
                <c:pt idx="2745">
                  <c:v>6.3083522583901E-5</c:v>
                </c:pt>
                <c:pt idx="2746">
                  <c:v>3.15417612919505E-5</c:v>
                </c:pt>
                <c:pt idx="2747">
                  <c:v>6.3083522583901E-5</c:v>
                </c:pt>
                <c:pt idx="2748">
                  <c:v>9.46252838758516E-5</c:v>
                </c:pt>
                <c:pt idx="2749">
                  <c:v>0.000126167045167802</c:v>
                </c:pt>
                <c:pt idx="2750">
                  <c:v>0.000189250567751703</c:v>
                </c:pt>
                <c:pt idx="2751">
                  <c:v>3.15417612919505E-5</c:v>
                </c:pt>
                <c:pt idx="2752">
                  <c:v>9.46252838758516E-5</c:v>
                </c:pt>
                <c:pt idx="2753">
                  <c:v>9.46252838758516E-5</c:v>
                </c:pt>
                <c:pt idx="2754">
                  <c:v>9.46252838758516E-5</c:v>
                </c:pt>
                <c:pt idx="2755">
                  <c:v>0.000126167045167802</c:v>
                </c:pt>
                <c:pt idx="2756">
                  <c:v>3.15417612919505E-5</c:v>
                </c:pt>
                <c:pt idx="2757">
                  <c:v>3.15417612919505E-5</c:v>
                </c:pt>
                <c:pt idx="2758">
                  <c:v>3.15417612919505E-5</c:v>
                </c:pt>
                <c:pt idx="2759">
                  <c:v>0.000126167045167802</c:v>
                </c:pt>
                <c:pt idx="2760">
                  <c:v>6.3083522583901E-5</c:v>
                </c:pt>
                <c:pt idx="2761">
                  <c:v>0.000189250567751703</c:v>
                </c:pt>
                <c:pt idx="2762">
                  <c:v>3.15417612919505E-5</c:v>
                </c:pt>
                <c:pt idx="2763">
                  <c:v>9.46252838758516E-5</c:v>
                </c:pt>
                <c:pt idx="2764">
                  <c:v>0.000126167045167802</c:v>
                </c:pt>
                <c:pt idx="2765">
                  <c:v>6.3083522583901E-5</c:v>
                </c:pt>
                <c:pt idx="2766">
                  <c:v>3.15417612919505E-5</c:v>
                </c:pt>
                <c:pt idx="2767">
                  <c:v>9.46252838758516E-5</c:v>
                </c:pt>
                <c:pt idx="2768">
                  <c:v>3.15417612919505E-5</c:v>
                </c:pt>
                <c:pt idx="2769">
                  <c:v>3.15417612919505E-5</c:v>
                </c:pt>
                <c:pt idx="2770">
                  <c:v>3.15417612919505E-5</c:v>
                </c:pt>
                <c:pt idx="2771">
                  <c:v>0.000126167045167802</c:v>
                </c:pt>
                <c:pt idx="2772">
                  <c:v>9.46252838758516E-5</c:v>
                </c:pt>
                <c:pt idx="2773">
                  <c:v>6.3083522583901E-5</c:v>
                </c:pt>
                <c:pt idx="2774">
                  <c:v>6.3083522583901E-5</c:v>
                </c:pt>
                <c:pt idx="2775">
                  <c:v>6.3083522583901E-5</c:v>
                </c:pt>
                <c:pt idx="2776">
                  <c:v>3.15417612919505E-5</c:v>
                </c:pt>
                <c:pt idx="2777">
                  <c:v>0.000126167045167802</c:v>
                </c:pt>
                <c:pt idx="2778">
                  <c:v>9.46252838758516E-5</c:v>
                </c:pt>
                <c:pt idx="2779">
                  <c:v>3.15417612919505E-5</c:v>
                </c:pt>
                <c:pt idx="2780">
                  <c:v>6.3083522583901E-5</c:v>
                </c:pt>
                <c:pt idx="2781">
                  <c:v>9.46252838758516E-5</c:v>
                </c:pt>
                <c:pt idx="2782">
                  <c:v>3.15417612919505E-5</c:v>
                </c:pt>
                <c:pt idx="2783">
                  <c:v>6.3083522583901E-5</c:v>
                </c:pt>
                <c:pt idx="2784">
                  <c:v>9.46252838758516E-5</c:v>
                </c:pt>
                <c:pt idx="2785">
                  <c:v>3.15417612919505E-5</c:v>
                </c:pt>
                <c:pt idx="2786">
                  <c:v>6.3083522583901E-5</c:v>
                </c:pt>
                <c:pt idx="2787">
                  <c:v>3.15417612919505E-5</c:v>
                </c:pt>
                <c:pt idx="2788">
                  <c:v>6.3083522583901E-5</c:v>
                </c:pt>
                <c:pt idx="2789">
                  <c:v>0.000126167045167802</c:v>
                </c:pt>
                <c:pt idx="2790">
                  <c:v>0.000252334090335604</c:v>
                </c:pt>
                <c:pt idx="2791">
                  <c:v>6.3083522583901E-5</c:v>
                </c:pt>
                <c:pt idx="2792">
                  <c:v>0.000126167045167802</c:v>
                </c:pt>
                <c:pt idx="2793">
                  <c:v>9.46252838758516E-5</c:v>
                </c:pt>
                <c:pt idx="2794">
                  <c:v>6.3083522583901E-5</c:v>
                </c:pt>
                <c:pt idx="2795">
                  <c:v>0.000157708806459752</c:v>
                </c:pt>
                <c:pt idx="2796">
                  <c:v>9.46252838758516E-5</c:v>
                </c:pt>
                <c:pt idx="2797">
                  <c:v>0.000126167045167802</c:v>
                </c:pt>
                <c:pt idx="2798">
                  <c:v>3.15417612919505E-5</c:v>
                </c:pt>
                <c:pt idx="2799">
                  <c:v>9.46252838758516E-5</c:v>
                </c:pt>
                <c:pt idx="2800">
                  <c:v>3.15417612919505E-5</c:v>
                </c:pt>
                <c:pt idx="2801">
                  <c:v>6.3083522583901E-5</c:v>
                </c:pt>
                <c:pt idx="2802">
                  <c:v>9.46252838758516E-5</c:v>
                </c:pt>
                <c:pt idx="2803">
                  <c:v>3.15417612919505E-5</c:v>
                </c:pt>
                <c:pt idx="2804">
                  <c:v>3.15417612919505E-5</c:v>
                </c:pt>
                <c:pt idx="2805">
                  <c:v>3.15417612919505E-5</c:v>
                </c:pt>
                <c:pt idx="2806">
                  <c:v>9.46252838758516E-5</c:v>
                </c:pt>
                <c:pt idx="2807">
                  <c:v>9.46252838758516E-5</c:v>
                </c:pt>
                <c:pt idx="2808">
                  <c:v>0.000126167045167802</c:v>
                </c:pt>
                <c:pt idx="2809">
                  <c:v>3.15417612919505E-5</c:v>
                </c:pt>
                <c:pt idx="2810">
                  <c:v>9.46252838758516E-5</c:v>
                </c:pt>
                <c:pt idx="2811">
                  <c:v>0.000126167045167802</c:v>
                </c:pt>
                <c:pt idx="2812">
                  <c:v>6.3083522583901E-5</c:v>
                </c:pt>
                <c:pt idx="2813">
                  <c:v>9.46252838758516E-5</c:v>
                </c:pt>
                <c:pt idx="2814">
                  <c:v>0.000157708806459752</c:v>
                </c:pt>
                <c:pt idx="2815">
                  <c:v>9.46252838758516E-5</c:v>
                </c:pt>
                <c:pt idx="2816">
                  <c:v>3.15417612919505E-5</c:v>
                </c:pt>
                <c:pt idx="2817">
                  <c:v>6.3083522583901E-5</c:v>
                </c:pt>
                <c:pt idx="2818">
                  <c:v>9.46252838758516E-5</c:v>
                </c:pt>
                <c:pt idx="2819">
                  <c:v>6.3083522583901E-5</c:v>
                </c:pt>
                <c:pt idx="2820">
                  <c:v>6.3083522583901E-5</c:v>
                </c:pt>
                <c:pt idx="2821">
                  <c:v>9.46252838758516E-5</c:v>
                </c:pt>
                <c:pt idx="2822">
                  <c:v>3.15417612919505E-5</c:v>
                </c:pt>
                <c:pt idx="2823">
                  <c:v>0.000126167045167802</c:v>
                </c:pt>
                <c:pt idx="2824">
                  <c:v>3.15417612919505E-5</c:v>
                </c:pt>
                <c:pt idx="2825">
                  <c:v>0.000126167045167802</c:v>
                </c:pt>
                <c:pt idx="2826">
                  <c:v>0.000126167045167802</c:v>
                </c:pt>
                <c:pt idx="2827">
                  <c:v>6.3083522583901E-5</c:v>
                </c:pt>
                <c:pt idx="2828">
                  <c:v>0.000157708806459752</c:v>
                </c:pt>
                <c:pt idx="2829">
                  <c:v>9.46252838758516E-5</c:v>
                </c:pt>
                <c:pt idx="2830">
                  <c:v>0.000157708806459752</c:v>
                </c:pt>
                <c:pt idx="2831">
                  <c:v>3.15417612919505E-5</c:v>
                </c:pt>
                <c:pt idx="2832">
                  <c:v>0.000126167045167802</c:v>
                </c:pt>
                <c:pt idx="2833">
                  <c:v>9.46252838758516E-5</c:v>
                </c:pt>
                <c:pt idx="2834">
                  <c:v>3.15417612919505E-5</c:v>
                </c:pt>
                <c:pt idx="2835">
                  <c:v>6.3083522583901E-5</c:v>
                </c:pt>
                <c:pt idx="2836">
                  <c:v>9.46252838758516E-5</c:v>
                </c:pt>
                <c:pt idx="2837">
                  <c:v>9.46252838758516E-5</c:v>
                </c:pt>
                <c:pt idx="2838">
                  <c:v>3.15417612919505E-5</c:v>
                </c:pt>
                <c:pt idx="2839">
                  <c:v>6.3083522583901E-5</c:v>
                </c:pt>
                <c:pt idx="2840">
                  <c:v>3.15417612919505E-5</c:v>
                </c:pt>
                <c:pt idx="2841">
                  <c:v>3.15417612919505E-5</c:v>
                </c:pt>
                <c:pt idx="2842">
                  <c:v>3.15417612919505E-5</c:v>
                </c:pt>
                <c:pt idx="2843">
                  <c:v>0.000126167045167802</c:v>
                </c:pt>
                <c:pt idx="2844">
                  <c:v>6.3083522583901E-5</c:v>
                </c:pt>
                <c:pt idx="2845">
                  <c:v>0.000126167045167802</c:v>
                </c:pt>
                <c:pt idx="2846">
                  <c:v>9.46252838758516E-5</c:v>
                </c:pt>
                <c:pt idx="2847">
                  <c:v>0.000126167045167802</c:v>
                </c:pt>
                <c:pt idx="2848">
                  <c:v>3.15417612919505E-5</c:v>
                </c:pt>
                <c:pt idx="2849">
                  <c:v>0.000126167045167802</c:v>
                </c:pt>
                <c:pt idx="2850">
                  <c:v>9.46252838758516E-5</c:v>
                </c:pt>
                <c:pt idx="2851">
                  <c:v>9.46252838758516E-5</c:v>
                </c:pt>
                <c:pt idx="2852">
                  <c:v>9.46252838758516E-5</c:v>
                </c:pt>
                <c:pt idx="2853">
                  <c:v>6.3083522583901E-5</c:v>
                </c:pt>
                <c:pt idx="2854">
                  <c:v>6.3083522583901E-5</c:v>
                </c:pt>
                <c:pt idx="2855">
                  <c:v>6.3083522583901E-5</c:v>
                </c:pt>
                <c:pt idx="2856">
                  <c:v>3.15417612919505E-5</c:v>
                </c:pt>
                <c:pt idx="2857">
                  <c:v>9.46252838758516E-5</c:v>
                </c:pt>
                <c:pt idx="2858">
                  <c:v>3.15417612919505E-5</c:v>
                </c:pt>
                <c:pt idx="2859">
                  <c:v>9.46252838758516E-5</c:v>
                </c:pt>
                <c:pt idx="2860">
                  <c:v>0.000189250567751703</c:v>
                </c:pt>
                <c:pt idx="2861">
                  <c:v>6.3083522583901E-5</c:v>
                </c:pt>
                <c:pt idx="2862">
                  <c:v>9.46252838758516E-5</c:v>
                </c:pt>
                <c:pt idx="2863">
                  <c:v>3.15417612919505E-5</c:v>
                </c:pt>
                <c:pt idx="2864">
                  <c:v>0.000189250567751703</c:v>
                </c:pt>
                <c:pt idx="2865">
                  <c:v>6.3083522583901E-5</c:v>
                </c:pt>
                <c:pt idx="2866">
                  <c:v>6.3083522583901E-5</c:v>
                </c:pt>
                <c:pt idx="2867">
                  <c:v>6.3083522583901E-5</c:v>
                </c:pt>
                <c:pt idx="2868">
                  <c:v>0.000126167045167802</c:v>
                </c:pt>
                <c:pt idx="2869">
                  <c:v>9.46252838758516E-5</c:v>
                </c:pt>
                <c:pt idx="2870">
                  <c:v>6.3083522583901E-5</c:v>
                </c:pt>
                <c:pt idx="2871">
                  <c:v>0.000126167045167802</c:v>
                </c:pt>
                <c:pt idx="2872">
                  <c:v>6.3083522583901E-5</c:v>
                </c:pt>
                <c:pt idx="2873">
                  <c:v>9.46252838758516E-5</c:v>
                </c:pt>
                <c:pt idx="2874">
                  <c:v>6.3083522583901E-5</c:v>
                </c:pt>
                <c:pt idx="2875">
                  <c:v>0.000220792329043653</c:v>
                </c:pt>
                <c:pt idx="2876">
                  <c:v>0.000157708806459752</c:v>
                </c:pt>
                <c:pt idx="2877">
                  <c:v>0.000126167045167802</c:v>
                </c:pt>
                <c:pt idx="2878">
                  <c:v>3.15417612919505E-5</c:v>
                </c:pt>
                <c:pt idx="2879">
                  <c:v>6.3083522583901E-5</c:v>
                </c:pt>
                <c:pt idx="2880">
                  <c:v>9.46252838758516E-5</c:v>
                </c:pt>
                <c:pt idx="2881">
                  <c:v>9.46252838758516E-5</c:v>
                </c:pt>
                <c:pt idx="2882">
                  <c:v>9.46252838758516E-5</c:v>
                </c:pt>
                <c:pt idx="2883">
                  <c:v>0.000189250567751703</c:v>
                </c:pt>
                <c:pt idx="2884">
                  <c:v>6.3083522583901E-5</c:v>
                </c:pt>
                <c:pt idx="2885">
                  <c:v>9.46252838758516E-5</c:v>
                </c:pt>
                <c:pt idx="2886">
                  <c:v>9.46252838758516E-5</c:v>
                </c:pt>
                <c:pt idx="2887">
                  <c:v>6.3083522583901E-5</c:v>
                </c:pt>
                <c:pt idx="2888">
                  <c:v>3.15417612919505E-5</c:v>
                </c:pt>
                <c:pt idx="2889">
                  <c:v>6.3083522583901E-5</c:v>
                </c:pt>
                <c:pt idx="2890">
                  <c:v>9.46252838758516E-5</c:v>
                </c:pt>
                <c:pt idx="2891">
                  <c:v>0.000157708806459752</c:v>
                </c:pt>
                <c:pt idx="2892">
                  <c:v>0.000126167045167802</c:v>
                </c:pt>
                <c:pt idx="2893">
                  <c:v>6.3083522583901E-5</c:v>
                </c:pt>
                <c:pt idx="2894">
                  <c:v>6.3083522583901E-5</c:v>
                </c:pt>
                <c:pt idx="2895">
                  <c:v>3.15417612919505E-5</c:v>
                </c:pt>
                <c:pt idx="2896">
                  <c:v>6.3083522583901E-5</c:v>
                </c:pt>
                <c:pt idx="2897">
                  <c:v>6.3083522583901E-5</c:v>
                </c:pt>
                <c:pt idx="2898">
                  <c:v>0.000126167045167802</c:v>
                </c:pt>
                <c:pt idx="2899">
                  <c:v>6.3083522583901E-5</c:v>
                </c:pt>
                <c:pt idx="2900">
                  <c:v>3.15417612919505E-5</c:v>
                </c:pt>
                <c:pt idx="2901">
                  <c:v>9.46252838758516E-5</c:v>
                </c:pt>
                <c:pt idx="2902">
                  <c:v>3.15417612919505E-5</c:v>
                </c:pt>
                <c:pt idx="2903">
                  <c:v>9.46252838758516E-5</c:v>
                </c:pt>
                <c:pt idx="2904">
                  <c:v>9.46252838758516E-5</c:v>
                </c:pt>
                <c:pt idx="2905">
                  <c:v>3.15417612919505E-5</c:v>
                </c:pt>
                <c:pt idx="2906">
                  <c:v>3.15417612919505E-5</c:v>
                </c:pt>
                <c:pt idx="2907">
                  <c:v>3.15417612919505E-5</c:v>
                </c:pt>
                <c:pt idx="2908">
                  <c:v>3.15417612919505E-5</c:v>
                </c:pt>
                <c:pt idx="2909">
                  <c:v>3.15417612919505E-5</c:v>
                </c:pt>
                <c:pt idx="2910">
                  <c:v>6.3083522583901E-5</c:v>
                </c:pt>
                <c:pt idx="2911">
                  <c:v>9.46252838758516E-5</c:v>
                </c:pt>
                <c:pt idx="2912">
                  <c:v>6.3083522583901E-5</c:v>
                </c:pt>
                <c:pt idx="2913">
                  <c:v>6.3083522583901E-5</c:v>
                </c:pt>
                <c:pt idx="2914">
                  <c:v>6.3083522583901E-5</c:v>
                </c:pt>
                <c:pt idx="2915">
                  <c:v>3.15417612919505E-5</c:v>
                </c:pt>
                <c:pt idx="2916">
                  <c:v>6.3083522583901E-5</c:v>
                </c:pt>
                <c:pt idx="2917">
                  <c:v>0.000157708806459752</c:v>
                </c:pt>
                <c:pt idx="2918">
                  <c:v>0.000157708806459752</c:v>
                </c:pt>
                <c:pt idx="2919">
                  <c:v>6.3083522583901E-5</c:v>
                </c:pt>
                <c:pt idx="2920">
                  <c:v>6.3083522583901E-5</c:v>
                </c:pt>
                <c:pt idx="2921">
                  <c:v>3.15417612919505E-5</c:v>
                </c:pt>
                <c:pt idx="2922">
                  <c:v>3.15417612919505E-5</c:v>
                </c:pt>
                <c:pt idx="2923">
                  <c:v>3.15417612919505E-5</c:v>
                </c:pt>
                <c:pt idx="2924">
                  <c:v>6.3083522583901E-5</c:v>
                </c:pt>
                <c:pt idx="2925">
                  <c:v>9.46252838758516E-5</c:v>
                </c:pt>
                <c:pt idx="2926">
                  <c:v>3.15417612919505E-5</c:v>
                </c:pt>
                <c:pt idx="2927">
                  <c:v>3.15417612919505E-5</c:v>
                </c:pt>
                <c:pt idx="2928">
                  <c:v>6.3083522583901E-5</c:v>
                </c:pt>
                <c:pt idx="2929">
                  <c:v>6.3083522583901E-5</c:v>
                </c:pt>
                <c:pt idx="2930">
                  <c:v>9.46252838758516E-5</c:v>
                </c:pt>
                <c:pt idx="2931">
                  <c:v>6.3083522583901E-5</c:v>
                </c:pt>
                <c:pt idx="2932">
                  <c:v>6.3083522583901E-5</c:v>
                </c:pt>
                <c:pt idx="2933">
                  <c:v>6.3083522583901E-5</c:v>
                </c:pt>
                <c:pt idx="2934">
                  <c:v>6.3083522583901E-5</c:v>
                </c:pt>
                <c:pt idx="2935">
                  <c:v>3.15417612919505E-5</c:v>
                </c:pt>
                <c:pt idx="2936">
                  <c:v>6.3083522583901E-5</c:v>
                </c:pt>
                <c:pt idx="2937">
                  <c:v>6.3083522583901E-5</c:v>
                </c:pt>
                <c:pt idx="2938">
                  <c:v>6.3083522583901E-5</c:v>
                </c:pt>
                <c:pt idx="2939">
                  <c:v>3.15417612919505E-5</c:v>
                </c:pt>
                <c:pt idx="2940">
                  <c:v>3.15417612919505E-5</c:v>
                </c:pt>
                <c:pt idx="2941">
                  <c:v>0.000157708806459752</c:v>
                </c:pt>
                <c:pt idx="2942">
                  <c:v>9.46252838758516E-5</c:v>
                </c:pt>
                <c:pt idx="2943">
                  <c:v>9.46252838758516E-5</c:v>
                </c:pt>
                <c:pt idx="2944">
                  <c:v>3.15417612919505E-5</c:v>
                </c:pt>
                <c:pt idx="2945">
                  <c:v>3.15417612919505E-5</c:v>
                </c:pt>
                <c:pt idx="2946">
                  <c:v>3.15417612919505E-5</c:v>
                </c:pt>
                <c:pt idx="2947">
                  <c:v>9.46252838758516E-5</c:v>
                </c:pt>
                <c:pt idx="2948">
                  <c:v>9.46252838758516E-5</c:v>
                </c:pt>
                <c:pt idx="2949">
                  <c:v>3.15417612919505E-5</c:v>
                </c:pt>
                <c:pt idx="2950">
                  <c:v>6.3083522583901E-5</c:v>
                </c:pt>
                <c:pt idx="2951">
                  <c:v>6.3083522583901E-5</c:v>
                </c:pt>
                <c:pt idx="2952">
                  <c:v>3.15417612919505E-5</c:v>
                </c:pt>
                <c:pt idx="2953">
                  <c:v>6.3083522583901E-5</c:v>
                </c:pt>
                <c:pt idx="2954">
                  <c:v>6.3083522583901E-5</c:v>
                </c:pt>
                <c:pt idx="2955">
                  <c:v>0.000126167045167802</c:v>
                </c:pt>
                <c:pt idx="2956">
                  <c:v>3.15417612919505E-5</c:v>
                </c:pt>
                <c:pt idx="2957">
                  <c:v>3.15417612919505E-5</c:v>
                </c:pt>
                <c:pt idx="2958">
                  <c:v>3.15417612919505E-5</c:v>
                </c:pt>
                <c:pt idx="2959">
                  <c:v>6.3083522583901E-5</c:v>
                </c:pt>
                <c:pt idx="2960">
                  <c:v>3.15417612919505E-5</c:v>
                </c:pt>
                <c:pt idx="2961">
                  <c:v>6.3083522583901E-5</c:v>
                </c:pt>
                <c:pt idx="2962">
                  <c:v>0.000126167045167802</c:v>
                </c:pt>
                <c:pt idx="2963">
                  <c:v>6.3083522583901E-5</c:v>
                </c:pt>
                <c:pt idx="2964">
                  <c:v>0.000126167045167802</c:v>
                </c:pt>
                <c:pt idx="2965">
                  <c:v>9.46252838758516E-5</c:v>
                </c:pt>
                <c:pt idx="2966">
                  <c:v>3.15417612919505E-5</c:v>
                </c:pt>
                <c:pt idx="2967">
                  <c:v>3.15417612919505E-5</c:v>
                </c:pt>
                <c:pt idx="2968">
                  <c:v>9.46252838758516E-5</c:v>
                </c:pt>
                <c:pt idx="2969">
                  <c:v>9.46252838758516E-5</c:v>
                </c:pt>
                <c:pt idx="2970">
                  <c:v>9.46252838758516E-5</c:v>
                </c:pt>
                <c:pt idx="2971">
                  <c:v>3.15417612919505E-5</c:v>
                </c:pt>
                <c:pt idx="2972">
                  <c:v>3.15417612919505E-5</c:v>
                </c:pt>
                <c:pt idx="2973">
                  <c:v>9.46252838758516E-5</c:v>
                </c:pt>
                <c:pt idx="2974">
                  <c:v>6.3083522583901E-5</c:v>
                </c:pt>
                <c:pt idx="2975">
                  <c:v>3.15417612919505E-5</c:v>
                </c:pt>
                <c:pt idx="2976">
                  <c:v>3.15417612919505E-5</c:v>
                </c:pt>
                <c:pt idx="2977">
                  <c:v>3.15417612919505E-5</c:v>
                </c:pt>
                <c:pt idx="2978">
                  <c:v>9.46252838758516E-5</c:v>
                </c:pt>
                <c:pt idx="2979">
                  <c:v>6.3083522583901E-5</c:v>
                </c:pt>
                <c:pt idx="2980">
                  <c:v>3.15417612919505E-5</c:v>
                </c:pt>
                <c:pt idx="2981">
                  <c:v>3.15417612919505E-5</c:v>
                </c:pt>
                <c:pt idx="2982">
                  <c:v>3.15417612919505E-5</c:v>
                </c:pt>
                <c:pt idx="2983">
                  <c:v>0.000126167045167802</c:v>
                </c:pt>
                <c:pt idx="2984">
                  <c:v>6.3083522583901E-5</c:v>
                </c:pt>
                <c:pt idx="2985">
                  <c:v>6.3083522583901E-5</c:v>
                </c:pt>
                <c:pt idx="2986">
                  <c:v>3.15417612919505E-5</c:v>
                </c:pt>
                <c:pt idx="2987">
                  <c:v>6.3083522583901E-5</c:v>
                </c:pt>
                <c:pt idx="2988">
                  <c:v>9.46252838758516E-5</c:v>
                </c:pt>
                <c:pt idx="2989">
                  <c:v>6.3083522583901E-5</c:v>
                </c:pt>
                <c:pt idx="2990">
                  <c:v>6.3083522583901E-5</c:v>
                </c:pt>
                <c:pt idx="2991">
                  <c:v>0.000126167045167802</c:v>
                </c:pt>
                <c:pt idx="2992">
                  <c:v>6.3083522583901E-5</c:v>
                </c:pt>
                <c:pt idx="2993">
                  <c:v>6.3083522583901E-5</c:v>
                </c:pt>
                <c:pt idx="2994">
                  <c:v>0.000126167045167802</c:v>
                </c:pt>
                <c:pt idx="2995">
                  <c:v>6.3083522583901E-5</c:v>
                </c:pt>
                <c:pt idx="2996">
                  <c:v>6.3083522583901E-5</c:v>
                </c:pt>
                <c:pt idx="2997">
                  <c:v>3.15417612919505E-5</c:v>
                </c:pt>
                <c:pt idx="2998">
                  <c:v>6.3083522583901E-5</c:v>
                </c:pt>
                <c:pt idx="2999">
                  <c:v>3.15417612919505E-5</c:v>
                </c:pt>
                <c:pt idx="3000">
                  <c:v>6.3083522583901E-5</c:v>
                </c:pt>
                <c:pt idx="3001">
                  <c:v>3.15417612919505E-5</c:v>
                </c:pt>
                <c:pt idx="3002">
                  <c:v>9.46252838758516E-5</c:v>
                </c:pt>
                <c:pt idx="3003">
                  <c:v>6.3083522583901E-5</c:v>
                </c:pt>
                <c:pt idx="3004">
                  <c:v>3.15417612919505E-5</c:v>
                </c:pt>
                <c:pt idx="3005">
                  <c:v>3.15417612919505E-5</c:v>
                </c:pt>
                <c:pt idx="3006">
                  <c:v>6.3083522583901E-5</c:v>
                </c:pt>
                <c:pt idx="3007">
                  <c:v>3.15417612919505E-5</c:v>
                </c:pt>
                <c:pt idx="3008">
                  <c:v>3.15417612919505E-5</c:v>
                </c:pt>
                <c:pt idx="3009">
                  <c:v>3.15417612919505E-5</c:v>
                </c:pt>
                <c:pt idx="3010">
                  <c:v>3.15417612919505E-5</c:v>
                </c:pt>
                <c:pt idx="3011">
                  <c:v>6.3083522583901E-5</c:v>
                </c:pt>
                <c:pt idx="3012">
                  <c:v>3.15417612919505E-5</c:v>
                </c:pt>
                <c:pt idx="3013">
                  <c:v>6.3083522583901E-5</c:v>
                </c:pt>
                <c:pt idx="3014">
                  <c:v>0.000126167045167802</c:v>
                </c:pt>
                <c:pt idx="3015">
                  <c:v>3.15417612919505E-5</c:v>
                </c:pt>
                <c:pt idx="3016">
                  <c:v>0.000126167045167802</c:v>
                </c:pt>
                <c:pt idx="3017">
                  <c:v>3.15417612919505E-5</c:v>
                </c:pt>
                <c:pt idx="3018">
                  <c:v>6.3083522583901E-5</c:v>
                </c:pt>
                <c:pt idx="3019">
                  <c:v>0.000126167045167802</c:v>
                </c:pt>
                <c:pt idx="3020">
                  <c:v>3.15417612919505E-5</c:v>
                </c:pt>
                <c:pt idx="3021">
                  <c:v>0.000157708806459752</c:v>
                </c:pt>
                <c:pt idx="3022">
                  <c:v>0.000126167045167802</c:v>
                </c:pt>
                <c:pt idx="3023">
                  <c:v>0.000157708806459752</c:v>
                </c:pt>
                <c:pt idx="3024">
                  <c:v>3.15417612919505E-5</c:v>
                </c:pt>
                <c:pt idx="3025">
                  <c:v>3.15417612919505E-5</c:v>
                </c:pt>
                <c:pt idx="3026">
                  <c:v>6.3083522583901E-5</c:v>
                </c:pt>
                <c:pt idx="3027">
                  <c:v>6.3083522583901E-5</c:v>
                </c:pt>
                <c:pt idx="3028">
                  <c:v>3.15417612919505E-5</c:v>
                </c:pt>
                <c:pt idx="3029">
                  <c:v>9.46252838758516E-5</c:v>
                </c:pt>
                <c:pt idx="3030">
                  <c:v>9.46252838758516E-5</c:v>
                </c:pt>
                <c:pt idx="3031">
                  <c:v>3.15417612919505E-5</c:v>
                </c:pt>
                <c:pt idx="3032">
                  <c:v>6.3083522583901E-5</c:v>
                </c:pt>
                <c:pt idx="3033">
                  <c:v>3.15417612919505E-5</c:v>
                </c:pt>
                <c:pt idx="3034">
                  <c:v>9.46252838758516E-5</c:v>
                </c:pt>
                <c:pt idx="3035">
                  <c:v>3.15417612919505E-5</c:v>
                </c:pt>
                <c:pt idx="3036">
                  <c:v>6.3083522583901E-5</c:v>
                </c:pt>
                <c:pt idx="3037">
                  <c:v>3.15417612919505E-5</c:v>
                </c:pt>
                <c:pt idx="3038">
                  <c:v>3.15417612919505E-5</c:v>
                </c:pt>
                <c:pt idx="3039">
                  <c:v>3.15417612919505E-5</c:v>
                </c:pt>
                <c:pt idx="3040">
                  <c:v>6.3083522583901E-5</c:v>
                </c:pt>
                <c:pt idx="3041">
                  <c:v>3.15417612919505E-5</c:v>
                </c:pt>
                <c:pt idx="3042">
                  <c:v>0.000126167045167802</c:v>
                </c:pt>
                <c:pt idx="3043">
                  <c:v>3.15417612919505E-5</c:v>
                </c:pt>
                <c:pt idx="3044">
                  <c:v>3.15417612919505E-5</c:v>
                </c:pt>
                <c:pt idx="3045">
                  <c:v>3.15417612919505E-5</c:v>
                </c:pt>
                <c:pt idx="3046">
                  <c:v>9.46252838758516E-5</c:v>
                </c:pt>
                <c:pt idx="3047">
                  <c:v>9.46252838758516E-5</c:v>
                </c:pt>
                <c:pt idx="3048">
                  <c:v>3.15417612919505E-5</c:v>
                </c:pt>
                <c:pt idx="3049">
                  <c:v>6.3083522583901E-5</c:v>
                </c:pt>
                <c:pt idx="3050">
                  <c:v>9.46252838758516E-5</c:v>
                </c:pt>
                <c:pt idx="3051">
                  <c:v>9.46252838758516E-5</c:v>
                </c:pt>
                <c:pt idx="3052">
                  <c:v>9.46252838758516E-5</c:v>
                </c:pt>
                <c:pt idx="3053">
                  <c:v>6.3083522583901E-5</c:v>
                </c:pt>
                <c:pt idx="3054">
                  <c:v>3.15417612919505E-5</c:v>
                </c:pt>
                <c:pt idx="3055">
                  <c:v>3.15417612919505E-5</c:v>
                </c:pt>
                <c:pt idx="3056">
                  <c:v>6.3083522583901E-5</c:v>
                </c:pt>
                <c:pt idx="3057">
                  <c:v>3.15417612919505E-5</c:v>
                </c:pt>
                <c:pt idx="3058">
                  <c:v>3.15417612919505E-5</c:v>
                </c:pt>
                <c:pt idx="3059">
                  <c:v>3.15417612919505E-5</c:v>
                </c:pt>
                <c:pt idx="3060">
                  <c:v>3.15417612919505E-5</c:v>
                </c:pt>
                <c:pt idx="3061">
                  <c:v>3.15417612919505E-5</c:v>
                </c:pt>
                <c:pt idx="3062">
                  <c:v>6.3083522583901E-5</c:v>
                </c:pt>
                <c:pt idx="3063">
                  <c:v>3.15417612919505E-5</c:v>
                </c:pt>
                <c:pt idx="3064">
                  <c:v>6.3083522583901E-5</c:v>
                </c:pt>
                <c:pt idx="3065">
                  <c:v>3.15417612919505E-5</c:v>
                </c:pt>
                <c:pt idx="3066">
                  <c:v>3.15417612919505E-5</c:v>
                </c:pt>
                <c:pt idx="3067">
                  <c:v>3.15417612919505E-5</c:v>
                </c:pt>
                <c:pt idx="3068">
                  <c:v>9.46252838758516E-5</c:v>
                </c:pt>
                <c:pt idx="3069">
                  <c:v>3.15417612919505E-5</c:v>
                </c:pt>
                <c:pt idx="3070">
                  <c:v>3.15417612919505E-5</c:v>
                </c:pt>
                <c:pt idx="3071">
                  <c:v>3.15417612919505E-5</c:v>
                </c:pt>
                <c:pt idx="3072">
                  <c:v>3.15417612919505E-5</c:v>
                </c:pt>
                <c:pt idx="3073">
                  <c:v>9.46252838758516E-5</c:v>
                </c:pt>
                <c:pt idx="3074">
                  <c:v>6.3083522583901E-5</c:v>
                </c:pt>
                <c:pt idx="3075">
                  <c:v>3.15417612919505E-5</c:v>
                </c:pt>
                <c:pt idx="3076">
                  <c:v>9.46252838758516E-5</c:v>
                </c:pt>
                <c:pt idx="3077">
                  <c:v>6.3083522583901E-5</c:v>
                </c:pt>
                <c:pt idx="3078">
                  <c:v>9.46252838758516E-5</c:v>
                </c:pt>
                <c:pt idx="3079">
                  <c:v>9.46252838758516E-5</c:v>
                </c:pt>
                <c:pt idx="3080">
                  <c:v>3.15417612919505E-5</c:v>
                </c:pt>
                <c:pt idx="3081">
                  <c:v>6.3083522583901E-5</c:v>
                </c:pt>
                <c:pt idx="3082">
                  <c:v>3.15417612919505E-5</c:v>
                </c:pt>
                <c:pt idx="3083">
                  <c:v>3.15417612919505E-5</c:v>
                </c:pt>
                <c:pt idx="3084">
                  <c:v>6.3083522583901E-5</c:v>
                </c:pt>
                <c:pt idx="3085">
                  <c:v>3.15417612919505E-5</c:v>
                </c:pt>
                <c:pt idx="3086">
                  <c:v>6.3083522583901E-5</c:v>
                </c:pt>
                <c:pt idx="3087">
                  <c:v>3.15417612919505E-5</c:v>
                </c:pt>
                <c:pt idx="3088">
                  <c:v>9.46252838758516E-5</c:v>
                </c:pt>
                <c:pt idx="3089">
                  <c:v>3.15417612919505E-5</c:v>
                </c:pt>
                <c:pt idx="3090">
                  <c:v>3.15417612919505E-5</c:v>
                </c:pt>
                <c:pt idx="3091">
                  <c:v>0.000126167045167802</c:v>
                </c:pt>
                <c:pt idx="3092">
                  <c:v>6.3083522583901E-5</c:v>
                </c:pt>
                <c:pt idx="3093">
                  <c:v>0.000157708806459752</c:v>
                </c:pt>
                <c:pt idx="3094">
                  <c:v>3.15417612919505E-5</c:v>
                </c:pt>
                <c:pt idx="3095">
                  <c:v>3.15417612919505E-5</c:v>
                </c:pt>
                <c:pt idx="3096">
                  <c:v>9.46252838758516E-5</c:v>
                </c:pt>
                <c:pt idx="3097">
                  <c:v>0.000126167045167802</c:v>
                </c:pt>
                <c:pt idx="3098">
                  <c:v>0.000157708806459752</c:v>
                </c:pt>
                <c:pt idx="3099">
                  <c:v>3.15417612919505E-5</c:v>
                </c:pt>
                <c:pt idx="3100">
                  <c:v>3.15417612919505E-5</c:v>
                </c:pt>
                <c:pt idx="3101">
                  <c:v>3.15417612919505E-5</c:v>
                </c:pt>
                <c:pt idx="3102">
                  <c:v>3.15417612919505E-5</c:v>
                </c:pt>
                <c:pt idx="3103">
                  <c:v>3.15417612919505E-5</c:v>
                </c:pt>
                <c:pt idx="3104">
                  <c:v>9.46252838758516E-5</c:v>
                </c:pt>
                <c:pt idx="3105">
                  <c:v>9.46252838758516E-5</c:v>
                </c:pt>
                <c:pt idx="3106">
                  <c:v>3.15417612919505E-5</c:v>
                </c:pt>
                <c:pt idx="3107">
                  <c:v>6.3083522583901E-5</c:v>
                </c:pt>
                <c:pt idx="3108">
                  <c:v>6.3083522583901E-5</c:v>
                </c:pt>
                <c:pt idx="3109">
                  <c:v>6.3083522583901E-5</c:v>
                </c:pt>
                <c:pt idx="3110">
                  <c:v>9.46252838758516E-5</c:v>
                </c:pt>
                <c:pt idx="3111">
                  <c:v>3.15417612919505E-5</c:v>
                </c:pt>
                <c:pt idx="3112">
                  <c:v>3.15417612919505E-5</c:v>
                </c:pt>
                <c:pt idx="3113">
                  <c:v>3.15417612919505E-5</c:v>
                </c:pt>
                <c:pt idx="3114">
                  <c:v>9.46252838758516E-5</c:v>
                </c:pt>
                <c:pt idx="3115">
                  <c:v>0.000126167045167802</c:v>
                </c:pt>
                <c:pt idx="3116">
                  <c:v>3.15417612919505E-5</c:v>
                </c:pt>
                <c:pt idx="3117">
                  <c:v>3.15417612919505E-5</c:v>
                </c:pt>
                <c:pt idx="3118">
                  <c:v>3.15417612919505E-5</c:v>
                </c:pt>
                <c:pt idx="3119">
                  <c:v>3.15417612919505E-5</c:v>
                </c:pt>
                <c:pt idx="3120">
                  <c:v>3.15417612919505E-5</c:v>
                </c:pt>
                <c:pt idx="3121">
                  <c:v>0.000126167045167802</c:v>
                </c:pt>
                <c:pt idx="3122">
                  <c:v>9.46252838758516E-5</c:v>
                </c:pt>
                <c:pt idx="3123">
                  <c:v>6.3083522583901E-5</c:v>
                </c:pt>
                <c:pt idx="3124">
                  <c:v>9.46252838758516E-5</c:v>
                </c:pt>
                <c:pt idx="3125">
                  <c:v>3.15417612919505E-5</c:v>
                </c:pt>
                <c:pt idx="3126">
                  <c:v>6.3083522583901E-5</c:v>
                </c:pt>
                <c:pt idx="3127">
                  <c:v>6.3083522583901E-5</c:v>
                </c:pt>
                <c:pt idx="3128">
                  <c:v>3.15417612919505E-5</c:v>
                </c:pt>
                <c:pt idx="3129">
                  <c:v>6.3083522583901E-5</c:v>
                </c:pt>
                <c:pt idx="3130">
                  <c:v>3.15417612919505E-5</c:v>
                </c:pt>
                <c:pt idx="3131">
                  <c:v>3.15417612919505E-5</c:v>
                </c:pt>
                <c:pt idx="3132">
                  <c:v>3.15417612919505E-5</c:v>
                </c:pt>
                <c:pt idx="3133">
                  <c:v>6.3083522583901E-5</c:v>
                </c:pt>
                <c:pt idx="3134">
                  <c:v>6.3083522583901E-5</c:v>
                </c:pt>
                <c:pt idx="3135">
                  <c:v>3.15417612919505E-5</c:v>
                </c:pt>
                <c:pt idx="3136">
                  <c:v>3.15417612919505E-5</c:v>
                </c:pt>
                <c:pt idx="3137">
                  <c:v>3.15417612919505E-5</c:v>
                </c:pt>
                <c:pt idx="3138">
                  <c:v>3.15417612919505E-5</c:v>
                </c:pt>
                <c:pt idx="3139">
                  <c:v>9.46252838758516E-5</c:v>
                </c:pt>
                <c:pt idx="3140">
                  <c:v>6.3083522583901E-5</c:v>
                </c:pt>
                <c:pt idx="3141">
                  <c:v>9.46252838758516E-5</c:v>
                </c:pt>
                <c:pt idx="3142">
                  <c:v>3.15417612919505E-5</c:v>
                </c:pt>
                <c:pt idx="3143">
                  <c:v>9.46252838758516E-5</c:v>
                </c:pt>
                <c:pt idx="3144">
                  <c:v>3.15417612919505E-5</c:v>
                </c:pt>
                <c:pt idx="3145">
                  <c:v>3.15417612919505E-5</c:v>
                </c:pt>
                <c:pt idx="3146">
                  <c:v>9.46252838758516E-5</c:v>
                </c:pt>
                <c:pt idx="3147">
                  <c:v>6.3083522583901E-5</c:v>
                </c:pt>
                <c:pt idx="3148">
                  <c:v>3.15417612919505E-5</c:v>
                </c:pt>
                <c:pt idx="3149">
                  <c:v>3.15417612919505E-5</c:v>
                </c:pt>
                <c:pt idx="3150">
                  <c:v>3.15417612919505E-5</c:v>
                </c:pt>
                <c:pt idx="3151">
                  <c:v>3.15417612919505E-5</c:v>
                </c:pt>
                <c:pt idx="3152">
                  <c:v>6.3083522583901E-5</c:v>
                </c:pt>
                <c:pt idx="3153">
                  <c:v>3.15417612919505E-5</c:v>
                </c:pt>
                <c:pt idx="3154">
                  <c:v>9.46252838758516E-5</c:v>
                </c:pt>
                <c:pt idx="3155">
                  <c:v>3.15417612919505E-5</c:v>
                </c:pt>
                <c:pt idx="3156">
                  <c:v>6.3083522583901E-5</c:v>
                </c:pt>
                <c:pt idx="3157">
                  <c:v>3.15417612919505E-5</c:v>
                </c:pt>
                <c:pt idx="3158">
                  <c:v>6.3083522583901E-5</c:v>
                </c:pt>
                <c:pt idx="3159">
                  <c:v>9.46252838758516E-5</c:v>
                </c:pt>
                <c:pt idx="3160">
                  <c:v>0.000126167045167802</c:v>
                </c:pt>
                <c:pt idx="3161">
                  <c:v>9.46252838758516E-5</c:v>
                </c:pt>
                <c:pt idx="3162">
                  <c:v>3.15417612919505E-5</c:v>
                </c:pt>
                <c:pt idx="3163">
                  <c:v>3.15417612919505E-5</c:v>
                </c:pt>
                <c:pt idx="3164">
                  <c:v>6.3083522583901E-5</c:v>
                </c:pt>
                <c:pt idx="3165">
                  <c:v>6.3083522583901E-5</c:v>
                </c:pt>
                <c:pt idx="3166">
                  <c:v>3.15417612919505E-5</c:v>
                </c:pt>
                <c:pt idx="3167">
                  <c:v>3.15417612919505E-5</c:v>
                </c:pt>
                <c:pt idx="3168">
                  <c:v>3.15417612919505E-5</c:v>
                </c:pt>
                <c:pt idx="3169">
                  <c:v>6.3083522583901E-5</c:v>
                </c:pt>
                <c:pt idx="3170">
                  <c:v>3.15417612919505E-5</c:v>
                </c:pt>
                <c:pt idx="3171">
                  <c:v>6.3083522583901E-5</c:v>
                </c:pt>
                <c:pt idx="3172">
                  <c:v>9.46252838758516E-5</c:v>
                </c:pt>
                <c:pt idx="3173">
                  <c:v>9.46252838758516E-5</c:v>
                </c:pt>
                <c:pt idx="3174">
                  <c:v>3.15417612919505E-5</c:v>
                </c:pt>
                <c:pt idx="3175">
                  <c:v>0.000157708806459752</c:v>
                </c:pt>
                <c:pt idx="3176">
                  <c:v>6.3083522583901E-5</c:v>
                </c:pt>
                <c:pt idx="3177">
                  <c:v>6.3083522583901E-5</c:v>
                </c:pt>
                <c:pt idx="3178">
                  <c:v>3.15417612919505E-5</c:v>
                </c:pt>
                <c:pt idx="3179">
                  <c:v>3.15417612919505E-5</c:v>
                </c:pt>
                <c:pt idx="3180">
                  <c:v>3.15417612919505E-5</c:v>
                </c:pt>
                <c:pt idx="3181">
                  <c:v>6.3083522583901E-5</c:v>
                </c:pt>
                <c:pt idx="3182">
                  <c:v>3.15417612919505E-5</c:v>
                </c:pt>
                <c:pt idx="3183">
                  <c:v>3.15417612919505E-5</c:v>
                </c:pt>
                <c:pt idx="3184">
                  <c:v>6.3083522583901E-5</c:v>
                </c:pt>
                <c:pt idx="3185">
                  <c:v>6.3083522583901E-5</c:v>
                </c:pt>
                <c:pt idx="3186">
                  <c:v>6.3083522583901E-5</c:v>
                </c:pt>
                <c:pt idx="3187">
                  <c:v>9.46252838758516E-5</c:v>
                </c:pt>
                <c:pt idx="3188">
                  <c:v>6.3083522583901E-5</c:v>
                </c:pt>
                <c:pt idx="3189">
                  <c:v>6.3083522583901E-5</c:v>
                </c:pt>
                <c:pt idx="3190">
                  <c:v>9.46252838758516E-5</c:v>
                </c:pt>
                <c:pt idx="3191">
                  <c:v>3.15417612919505E-5</c:v>
                </c:pt>
                <c:pt idx="3192">
                  <c:v>3.15417612919505E-5</c:v>
                </c:pt>
                <c:pt idx="3193">
                  <c:v>3.15417612919505E-5</c:v>
                </c:pt>
                <c:pt idx="3194">
                  <c:v>3.15417612919505E-5</c:v>
                </c:pt>
                <c:pt idx="3195">
                  <c:v>6.3083522583901E-5</c:v>
                </c:pt>
                <c:pt idx="3196">
                  <c:v>6.3083522583901E-5</c:v>
                </c:pt>
                <c:pt idx="3197">
                  <c:v>3.15417612919505E-5</c:v>
                </c:pt>
                <c:pt idx="3198">
                  <c:v>6.3083522583901E-5</c:v>
                </c:pt>
                <c:pt idx="3199">
                  <c:v>6.3083522583901E-5</c:v>
                </c:pt>
                <c:pt idx="3200">
                  <c:v>6.3083522583901E-5</c:v>
                </c:pt>
                <c:pt idx="3201">
                  <c:v>3.15417612919505E-5</c:v>
                </c:pt>
                <c:pt idx="3202">
                  <c:v>6.3083522583901E-5</c:v>
                </c:pt>
                <c:pt idx="3203">
                  <c:v>3.15417612919505E-5</c:v>
                </c:pt>
                <c:pt idx="3204">
                  <c:v>3.15417612919505E-5</c:v>
                </c:pt>
                <c:pt idx="3205">
                  <c:v>3.15417612919505E-5</c:v>
                </c:pt>
                <c:pt idx="3206">
                  <c:v>3.15417612919505E-5</c:v>
                </c:pt>
                <c:pt idx="3207">
                  <c:v>3.15417612919505E-5</c:v>
                </c:pt>
                <c:pt idx="3208">
                  <c:v>3.15417612919505E-5</c:v>
                </c:pt>
                <c:pt idx="3209">
                  <c:v>3.15417612919505E-5</c:v>
                </c:pt>
                <c:pt idx="3210">
                  <c:v>3.15417612919505E-5</c:v>
                </c:pt>
                <c:pt idx="3211">
                  <c:v>3.15417612919505E-5</c:v>
                </c:pt>
                <c:pt idx="3212">
                  <c:v>6.3083522583901E-5</c:v>
                </c:pt>
                <c:pt idx="3213">
                  <c:v>6.3083522583901E-5</c:v>
                </c:pt>
                <c:pt idx="3214">
                  <c:v>3.15417612919505E-5</c:v>
                </c:pt>
                <c:pt idx="3215">
                  <c:v>3.15417612919505E-5</c:v>
                </c:pt>
                <c:pt idx="3216">
                  <c:v>3.15417612919505E-5</c:v>
                </c:pt>
                <c:pt idx="3217">
                  <c:v>6.3083522583901E-5</c:v>
                </c:pt>
                <c:pt idx="3218">
                  <c:v>6.3083522583901E-5</c:v>
                </c:pt>
                <c:pt idx="3219">
                  <c:v>3.15417612919505E-5</c:v>
                </c:pt>
                <c:pt idx="3220">
                  <c:v>3.15417612919505E-5</c:v>
                </c:pt>
                <c:pt idx="3221">
                  <c:v>3.15417612919505E-5</c:v>
                </c:pt>
                <c:pt idx="3222">
                  <c:v>3.15417612919505E-5</c:v>
                </c:pt>
                <c:pt idx="3223">
                  <c:v>6.3083522583901E-5</c:v>
                </c:pt>
                <c:pt idx="3224">
                  <c:v>6.3083522583901E-5</c:v>
                </c:pt>
                <c:pt idx="3225">
                  <c:v>6.3083522583901E-5</c:v>
                </c:pt>
                <c:pt idx="3226">
                  <c:v>6.3083522583901E-5</c:v>
                </c:pt>
                <c:pt idx="3227">
                  <c:v>6.3083522583901E-5</c:v>
                </c:pt>
                <c:pt idx="3228">
                  <c:v>3.15417612919505E-5</c:v>
                </c:pt>
                <c:pt idx="3229">
                  <c:v>6.3083522583901E-5</c:v>
                </c:pt>
                <c:pt idx="3230">
                  <c:v>3.15417612919505E-5</c:v>
                </c:pt>
                <c:pt idx="3231">
                  <c:v>3.15417612919505E-5</c:v>
                </c:pt>
                <c:pt idx="3232">
                  <c:v>3.15417612919505E-5</c:v>
                </c:pt>
                <c:pt idx="3233">
                  <c:v>3.15417612919505E-5</c:v>
                </c:pt>
                <c:pt idx="3234">
                  <c:v>3.15417612919505E-5</c:v>
                </c:pt>
                <c:pt idx="3235">
                  <c:v>3.15417612919505E-5</c:v>
                </c:pt>
                <c:pt idx="3236">
                  <c:v>3.15417612919505E-5</c:v>
                </c:pt>
                <c:pt idx="3237">
                  <c:v>6.3083522583901E-5</c:v>
                </c:pt>
                <c:pt idx="3238">
                  <c:v>3.15417612919505E-5</c:v>
                </c:pt>
                <c:pt idx="3239">
                  <c:v>6.3083522583901E-5</c:v>
                </c:pt>
                <c:pt idx="3240">
                  <c:v>3.15417612919505E-5</c:v>
                </c:pt>
                <c:pt idx="3241">
                  <c:v>6.3083522583901E-5</c:v>
                </c:pt>
                <c:pt idx="3242">
                  <c:v>3.15417612919505E-5</c:v>
                </c:pt>
                <c:pt idx="3243">
                  <c:v>3.15417612919505E-5</c:v>
                </c:pt>
                <c:pt idx="3244">
                  <c:v>3.15417612919505E-5</c:v>
                </c:pt>
                <c:pt idx="3245">
                  <c:v>3.15417612919505E-5</c:v>
                </c:pt>
                <c:pt idx="3246">
                  <c:v>3.15417612919505E-5</c:v>
                </c:pt>
                <c:pt idx="3247">
                  <c:v>3.15417612919505E-5</c:v>
                </c:pt>
                <c:pt idx="3248">
                  <c:v>3.15417612919505E-5</c:v>
                </c:pt>
                <c:pt idx="3249">
                  <c:v>3.15417612919505E-5</c:v>
                </c:pt>
                <c:pt idx="3250">
                  <c:v>0.000126167045167802</c:v>
                </c:pt>
                <c:pt idx="3251">
                  <c:v>6.3083522583901E-5</c:v>
                </c:pt>
                <c:pt idx="3252">
                  <c:v>3.15417612919505E-5</c:v>
                </c:pt>
                <c:pt idx="3253">
                  <c:v>6.3083522583901E-5</c:v>
                </c:pt>
                <c:pt idx="3254">
                  <c:v>6.3083522583901E-5</c:v>
                </c:pt>
                <c:pt idx="3255">
                  <c:v>3.15417612919505E-5</c:v>
                </c:pt>
                <c:pt idx="3256">
                  <c:v>3.15417612919505E-5</c:v>
                </c:pt>
                <c:pt idx="3257">
                  <c:v>3.15417612919505E-5</c:v>
                </c:pt>
                <c:pt idx="3258">
                  <c:v>6.3083522583901E-5</c:v>
                </c:pt>
                <c:pt idx="3259">
                  <c:v>3.15417612919505E-5</c:v>
                </c:pt>
                <c:pt idx="3260">
                  <c:v>3.15417612919505E-5</c:v>
                </c:pt>
                <c:pt idx="3261">
                  <c:v>6.3083522583901E-5</c:v>
                </c:pt>
                <c:pt idx="3262">
                  <c:v>3.15417612919505E-5</c:v>
                </c:pt>
                <c:pt idx="3263">
                  <c:v>3.15417612919505E-5</c:v>
                </c:pt>
                <c:pt idx="3264">
                  <c:v>6.3083522583901E-5</c:v>
                </c:pt>
                <c:pt idx="3265">
                  <c:v>6.3083522583901E-5</c:v>
                </c:pt>
                <c:pt idx="3266">
                  <c:v>3.15417612919505E-5</c:v>
                </c:pt>
                <c:pt idx="3267">
                  <c:v>3.15417612919505E-5</c:v>
                </c:pt>
                <c:pt idx="3268">
                  <c:v>3.15417612919505E-5</c:v>
                </c:pt>
                <c:pt idx="3269">
                  <c:v>3.15417612919505E-5</c:v>
                </c:pt>
                <c:pt idx="3270">
                  <c:v>6.3083522583901E-5</c:v>
                </c:pt>
                <c:pt idx="3271">
                  <c:v>9.46252838758516E-5</c:v>
                </c:pt>
                <c:pt idx="3272">
                  <c:v>6.3083522583901E-5</c:v>
                </c:pt>
                <c:pt idx="3273">
                  <c:v>3.15417612919505E-5</c:v>
                </c:pt>
                <c:pt idx="3274">
                  <c:v>3.15417612919505E-5</c:v>
                </c:pt>
                <c:pt idx="3275">
                  <c:v>3.15417612919505E-5</c:v>
                </c:pt>
                <c:pt idx="3276">
                  <c:v>6.3083522583901E-5</c:v>
                </c:pt>
                <c:pt idx="3277">
                  <c:v>3.15417612919505E-5</c:v>
                </c:pt>
                <c:pt idx="3278">
                  <c:v>3.15417612919505E-5</c:v>
                </c:pt>
                <c:pt idx="3279">
                  <c:v>3.15417612919505E-5</c:v>
                </c:pt>
                <c:pt idx="3280">
                  <c:v>6.3083522583901E-5</c:v>
                </c:pt>
                <c:pt idx="3281">
                  <c:v>3.15417612919505E-5</c:v>
                </c:pt>
                <c:pt idx="3282">
                  <c:v>6.3083522583901E-5</c:v>
                </c:pt>
                <c:pt idx="3283">
                  <c:v>3.15417612919505E-5</c:v>
                </c:pt>
                <c:pt idx="3284">
                  <c:v>3.15417612919505E-5</c:v>
                </c:pt>
                <c:pt idx="3285">
                  <c:v>6.3083522583901E-5</c:v>
                </c:pt>
                <c:pt idx="3286">
                  <c:v>3.15417612919505E-5</c:v>
                </c:pt>
                <c:pt idx="3287">
                  <c:v>3.15417612919505E-5</c:v>
                </c:pt>
                <c:pt idx="3288">
                  <c:v>3.15417612919505E-5</c:v>
                </c:pt>
                <c:pt idx="3289">
                  <c:v>3.15417612919505E-5</c:v>
                </c:pt>
                <c:pt idx="3290">
                  <c:v>3.15417612919505E-5</c:v>
                </c:pt>
                <c:pt idx="3291">
                  <c:v>3.15417612919505E-5</c:v>
                </c:pt>
                <c:pt idx="3292">
                  <c:v>6.3083522583901E-5</c:v>
                </c:pt>
                <c:pt idx="3293">
                  <c:v>3.15417612919505E-5</c:v>
                </c:pt>
                <c:pt idx="3294">
                  <c:v>3.15417612919505E-5</c:v>
                </c:pt>
                <c:pt idx="3295">
                  <c:v>6.3083522583901E-5</c:v>
                </c:pt>
                <c:pt idx="3296">
                  <c:v>6.3083522583901E-5</c:v>
                </c:pt>
                <c:pt idx="3297">
                  <c:v>3.15417612919505E-5</c:v>
                </c:pt>
                <c:pt idx="3298">
                  <c:v>6.3083522583901E-5</c:v>
                </c:pt>
                <c:pt idx="3299">
                  <c:v>3.15417612919505E-5</c:v>
                </c:pt>
                <c:pt idx="3300">
                  <c:v>3.15417612919505E-5</c:v>
                </c:pt>
                <c:pt idx="3301">
                  <c:v>3.15417612919505E-5</c:v>
                </c:pt>
                <c:pt idx="3302">
                  <c:v>3.15417612919505E-5</c:v>
                </c:pt>
                <c:pt idx="3303">
                  <c:v>3.15417612919505E-5</c:v>
                </c:pt>
                <c:pt idx="3304">
                  <c:v>3.15417612919505E-5</c:v>
                </c:pt>
                <c:pt idx="3305">
                  <c:v>3.15417612919505E-5</c:v>
                </c:pt>
                <c:pt idx="3306">
                  <c:v>9.46252838758516E-5</c:v>
                </c:pt>
                <c:pt idx="3307">
                  <c:v>6.3083522583901E-5</c:v>
                </c:pt>
                <c:pt idx="3308">
                  <c:v>3.15417612919505E-5</c:v>
                </c:pt>
                <c:pt idx="3309">
                  <c:v>3.15417612919505E-5</c:v>
                </c:pt>
                <c:pt idx="3310">
                  <c:v>3.15417612919505E-5</c:v>
                </c:pt>
                <c:pt idx="3311">
                  <c:v>9.46252838758516E-5</c:v>
                </c:pt>
                <c:pt idx="3312">
                  <c:v>3.15417612919505E-5</c:v>
                </c:pt>
                <c:pt idx="3313">
                  <c:v>3.15417612919505E-5</c:v>
                </c:pt>
                <c:pt idx="3314">
                  <c:v>3.15417612919505E-5</c:v>
                </c:pt>
                <c:pt idx="3315">
                  <c:v>6.3083522583901E-5</c:v>
                </c:pt>
                <c:pt idx="3316">
                  <c:v>3.15417612919505E-5</c:v>
                </c:pt>
                <c:pt idx="3317">
                  <c:v>3.15417612919505E-5</c:v>
                </c:pt>
                <c:pt idx="3318">
                  <c:v>6.3083522583901E-5</c:v>
                </c:pt>
                <c:pt idx="3319">
                  <c:v>3.15417612919505E-5</c:v>
                </c:pt>
                <c:pt idx="3320">
                  <c:v>3.15417612919505E-5</c:v>
                </c:pt>
                <c:pt idx="3321">
                  <c:v>3.15417612919505E-5</c:v>
                </c:pt>
                <c:pt idx="3322">
                  <c:v>9.46252838758516E-5</c:v>
                </c:pt>
                <c:pt idx="3323">
                  <c:v>6.3083522583901E-5</c:v>
                </c:pt>
                <c:pt idx="3324">
                  <c:v>3.15417612919505E-5</c:v>
                </c:pt>
                <c:pt idx="3325">
                  <c:v>6.3083522583901E-5</c:v>
                </c:pt>
                <c:pt idx="3326">
                  <c:v>3.15417612919505E-5</c:v>
                </c:pt>
                <c:pt idx="3327">
                  <c:v>3.15417612919505E-5</c:v>
                </c:pt>
                <c:pt idx="3328">
                  <c:v>6.3083522583901E-5</c:v>
                </c:pt>
                <c:pt idx="3329">
                  <c:v>9.46252838758516E-5</c:v>
                </c:pt>
                <c:pt idx="3330">
                  <c:v>3.15417612919505E-5</c:v>
                </c:pt>
                <c:pt idx="3331">
                  <c:v>3.15417612919505E-5</c:v>
                </c:pt>
                <c:pt idx="3332">
                  <c:v>3.15417612919505E-5</c:v>
                </c:pt>
                <c:pt idx="3333">
                  <c:v>3.15417612919505E-5</c:v>
                </c:pt>
                <c:pt idx="3334">
                  <c:v>3.15417612919505E-5</c:v>
                </c:pt>
                <c:pt idx="3335">
                  <c:v>3.15417612919505E-5</c:v>
                </c:pt>
                <c:pt idx="3336">
                  <c:v>3.15417612919505E-5</c:v>
                </c:pt>
                <c:pt idx="3337">
                  <c:v>3.15417612919505E-5</c:v>
                </c:pt>
                <c:pt idx="3338">
                  <c:v>6.3083522583901E-5</c:v>
                </c:pt>
                <c:pt idx="3339">
                  <c:v>3.15417612919505E-5</c:v>
                </c:pt>
                <c:pt idx="3340">
                  <c:v>3.15417612919505E-5</c:v>
                </c:pt>
                <c:pt idx="3341">
                  <c:v>3.15417612919505E-5</c:v>
                </c:pt>
                <c:pt idx="3342">
                  <c:v>3.15417612919505E-5</c:v>
                </c:pt>
                <c:pt idx="3343">
                  <c:v>3.15417612919505E-5</c:v>
                </c:pt>
                <c:pt idx="3344">
                  <c:v>3.15417612919505E-5</c:v>
                </c:pt>
                <c:pt idx="3345">
                  <c:v>3.15417612919505E-5</c:v>
                </c:pt>
                <c:pt idx="3346">
                  <c:v>6.3083522583901E-5</c:v>
                </c:pt>
                <c:pt idx="3347">
                  <c:v>3.15417612919505E-5</c:v>
                </c:pt>
                <c:pt idx="3348">
                  <c:v>9.46252838758516E-5</c:v>
                </c:pt>
                <c:pt idx="3349">
                  <c:v>6.3083522583901E-5</c:v>
                </c:pt>
                <c:pt idx="3350">
                  <c:v>3.15417612919505E-5</c:v>
                </c:pt>
                <c:pt idx="3351">
                  <c:v>6.3083522583901E-5</c:v>
                </c:pt>
                <c:pt idx="3352">
                  <c:v>6.3083522583901E-5</c:v>
                </c:pt>
                <c:pt idx="3353">
                  <c:v>3.15417612919505E-5</c:v>
                </c:pt>
                <c:pt idx="3354">
                  <c:v>3.15417612919505E-5</c:v>
                </c:pt>
                <c:pt idx="3355">
                  <c:v>6.3083522583901E-5</c:v>
                </c:pt>
                <c:pt idx="3356">
                  <c:v>3.15417612919505E-5</c:v>
                </c:pt>
                <c:pt idx="3357">
                  <c:v>3.15417612919505E-5</c:v>
                </c:pt>
                <c:pt idx="3358">
                  <c:v>9.46252838758516E-5</c:v>
                </c:pt>
                <c:pt idx="3359">
                  <c:v>3.15417612919505E-5</c:v>
                </c:pt>
                <c:pt idx="3360">
                  <c:v>3.15417612919505E-5</c:v>
                </c:pt>
                <c:pt idx="3361">
                  <c:v>3.15417612919505E-5</c:v>
                </c:pt>
                <c:pt idx="3362">
                  <c:v>3.15417612919505E-5</c:v>
                </c:pt>
                <c:pt idx="3363">
                  <c:v>3.15417612919505E-5</c:v>
                </c:pt>
                <c:pt idx="3364">
                  <c:v>3.15417612919505E-5</c:v>
                </c:pt>
                <c:pt idx="3365">
                  <c:v>6.3083522583901E-5</c:v>
                </c:pt>
                <c:pt idx="3366">
                  <c:v>6.3083522583901E-5</c:v>
                </c:pt>
                <c:pt idx="3367">
                  <c:v>6.3083522583901E-5</c:v>
                </c:pt>
                <c:pt idx="3368">
                  <c:v>3.15417612919505E-5</c:v>
                </c:pt>
                <c:pt idx="3369">
                  <c:v>3.15417612919505E-5</c:v>
                </c:pt>
                <c:pt idx="3370">
                  <c:v>3.15417612919505E-5</c:v>
                </c:pt>
                <c:pt idx="3371">
                  <c:v>3.15417612919505E-5</c:v>
                </c:pt>
                <c:pt idx="3372">
                  <c:v>3.15417612919505E-5</c:v>
                </c:pt>
                <c:pt idx="3373">
                  <c:v>3.15417612919505E-5</c:v>
                </c:pt>
                <c:pt idx="3374">
                  <c:v>3.15417612919505E-5</c:v>
                </c:pt>
                <c:pt idx="3375">
                  <c:v>3.15417612919505E-5</c:v>
                </c:pt>
                <c:pt idx="3376">
                  <c:v>3.15417612919505E-5</c:v>
                </c:pt>
                <c:pt idx="3377">
                  <c:v>3.15417612919505E-5</c:v>
                </c:pt>
                <c:pt idx="3378">
                  <c:v>3.15417612919505E-5</c:v>
                </c:pt>
                <c:pt idx="3379">
                  <c:v>3.15417612919505E-5</c:v>
                </c:pt>
                <c:pt idx="3380">
                  <c:v>3.15417612919505E-5</c:v>
                </c:pt>
                <c:pt idx="3381">
                  <c:v>3.15417612919505E-5</c:v>
                </c:pt>
                <c:pt idx="3382">
                  <c:v>6.3083522583901E-5</c:v>
                </c:pt>
                <c:pt idx="3383">
                  <c:v>3.15417612919505E-5</c:v>
                </c:pt>
                <c:pt idx="3384">
                  <c:v>3.15417612919505E-5</c:v>
                </c:pt>
                <c:pt idx="3385">
                  <c:v>6.3083522583901E-5</c:v>
                </c:pt>
                <c:pt idx="3386">
                  <c:v>3.15417612919505E-5</c:v>
                </c:pt>
                <c:pt idx="3387">
                  <c:v>3.15417612919505E-5</c:v>
                </c:pt>
                <c:pt idx="3388">
                  <c:v>3.15417612919505E-5</c:v>
                </c:pt>
                <c:pt idx="3389">
                  <c:v>6.3083522583901E-5</c:v>
                </c:pt>
                <c:pt idx="3390">
                  <c:v>3.15417612919505E-5</c:v>
                </c:pt>
                <c:pt idx="3391">
                  <c:v>3.15417612919505E-5</c:v>
                </c:pt>
                <c:pt idx="3392">
                  <c:v>6.3083522583901E-5</c:v>
                </c:pt>
                <c:pt idx="3393">
                  <c:v>3.15417612919505E-5</c:v>
                </c:pt>
                <c:pt idx="3394">
                  <c:v>3.15417612919505E-5</c:v>
                </c:pt>
                <c:pt idx="3395">
                  <c:v>6.3083522583901E-5</c:v>
                </c:pt>
                <c:pt idx="3396">
                  <c:v>3.15417612919505E-5</c:v>
                </c:pt>
                <c:pt idx="3397">
                  <c:v>6.3083522583901E-5</c:v>
                </c:pt>
                <c:pt idx="3398">
                  <c:v>3.15417612919505E-5</c:v>
                </c:pt>
                <c:pt idx="3399">
                  <c:v>3.15417612919505E-5</c:v>
                </c:pt>
                <c:pt idx="3400">
                  <c:v>3.15417612919505E-5</c:v>
                </c:pt>
                <c:pt idx="3401">
                  <c:v>3.15417612919505E-5</c:v>
                </c:pt>
                <c:pt idx="3402">
                  <c:v>3.15417612919505E-5</c:v>
                </c:pt>
                <c:pt idx="3403">
                  <c:v>3.15417612919505E-5</c:v>
                </c:pt>
                <c:pt idx="3404">
                  <c:v>6.3083522583901E-5</c:v>
                </c:pt>
                <c:pt idx="3405">
                  <c:v>6.3083522583901E-5</c:v>
                </c:pt>
                <c:pt idx="3406">
                  <c:v>3.15417612919505E-5</c:v>
                </c:pt>
                <c:pt idx="3407">
                  <c:v>6.3083522583901E-5</c:v>
                </c:pt>
                <c:pt idx="3408">
                  <c:v>3.15417612919505E-5</c:v>
                </c:pt>
                <c:pt idx="3409">
                  <c:v>6.3083522583901E-5</c:v>
                </c:pt>
                <c:pt idx="3410">
                  <c:v>3.15417612919505E-5</c:v>
                </c:pt>
                <c:pt idx="3411">
                  <c:v>3.15417612919505E-5</c:v>
                </c:pt>
                <c:pt idx="3412">
                  <c:v>6.3083522583901E-5</c:v>
                </c:pt>
                <c:pt idx="3413">
                  <c:v>3.15417612919505E-5</c:v>
                </c:pt>
                <c:pt idx="3414">
                  <c:v>6.3083522583901E-5</c:v>
                </c:pt>
                <c:pt idx="3415">
                  <c:v>3.15417612919505E-5</c:v>
                </c:pt>
                <c:pt idx="3416">
                  <c:v>3.15417612919505E-5</c:v>
                </c:pt>
                <c:pt idx="3417">
                  <c:v>3.15417612919505E-5</c:v>
                </c:pt>
                <c:pt idx="3418">
                  <c:v>3.15417612919505E-5</c:v>
                </c:pt>
                <c:pt idx="3419">
                  <c:v>3.15417612919505E-5</c:v>
                </c:pt>
                <c:pt idx="3420">
                  <c:v>3.15417612919505E-5</c:v>
                </c:pt>
                <c:pt idx="3421">
                  <c:v>3.15417612919505E-5</c:v>
                </c:pt>
                <c:pt idx="3422">
                  <c:v>3.15417612919505E-5</c:v>
                </c:pt>
                <c:pt idx="3423">
                  <c:v>3.15417612919505E-5</c:v>
                </c:pt>
                <c:pt idx="3424">
                  <c:v>0.000126167045167802</c:v>
                </c:pt>
                <c:pt idx="3425">
                  <c:v>6.3083522583901E-5</c:v>
                </c:pt>
                <c:pt idx="3426">
                  <c:v>3.15417612919505E-5</c:v>
                </c:pt>
                <c:pt idx="3427">
                  <c:v>3.15417612919505E-5</c:v>
                </c:pt>
                <c:pt idx="3428">
                  <c:v>3.15417612919505E-5</c:v>
                </c:pt>
                <c:pt idx="3429">
                  <c:v>3.15417612919505E-5</c:v>
                </c:pt>
                <c:pt idx="3430">
                  <c:v>6.3083522583901E-5</c:v>
                </c:pt>
                <c:pt idx="3431">
                  <c:v>3.15417612919505E-5</c:v>
                </c:pt>
                <c:pt idx="3432">
                  <c:v>3.15417612919505E-5</c:v>
                </c:pt>
                <c:pt idx="3433">
                  <c:v>3.15417612919505E-5</c:v>
                </c:pt>
                <c:pt idx="3434">
                  <c:v>3.15417612919505E-5</c:v>
                </c:pt>
                <c:pt idx="3435">
                  <c:v>3.15417612919505E-5</c:v>
                </c:pt>
                <c:pt idx="3436">
                  <c:v>6.3083522583901E-5</c:v>
                </c:pt>
                <c:pt idx="3437">
                  <c:v>3.15417612919505E-5</c:v>
                </c:pt>
                <c:pt idx="3438">
                  <c:v>3.15417612919505E-5</c:v>
                </c:pt>
                <c:pt idx="3439">
                  <c:v>3.15417612919505E-5</c:v>
                </c:pt>
                <c:pt idx="3440">
                  <c:v>3.15417612919505E-5</c:v>
                </c:pt>
                <c:pt idx="3441">
                  <c:v>3.15417612919505E-5</c:v>
                </c:pt>
                <c:pt idx="3442">
                  <c:v>3.15417612919505E-5</c:v>
                </c:pt>
                <c:pt idx="3443">
                  <c:v>3.15417612919505E-5</c:v>
                </c:pt>
                <c:pt idx="3444">
                  <c:v>3.15417612919505E-5</c:v>
                </c:pt>
                <c:pt idx="3445">
                  <c:v>3.15417612919505E-5</c:v>
                </c:pt>
                <c:pt idx="3446">
                  <c:v>3.15417612919505E-5</c:v>
                </c:pt>
                <c:pt idx="3447">
                  <c:v>3.15417612919505E-5</c:v>
                </c:pt>
                <c:pt idx="3448">
                  <c:v>3.15417612919505E-5</c:v>
                </c:pt>
                <c:pt idx="3449">
                  <c:v>3.15417612919505E-5</c:v>
                </c:pt>
                <c:pt idx="3450">
                  <c:v>3.15417612919505E-5</c:v>
                </c:pt>
                <c:pt idx="3451">
                  <c:v>3.15417612919505E-5</c:v>
                </c:pt>
                <c:pt idx="3452">
                  <c:v>6.3083522583901E-5</c:v>
                </c:pt>
                <c:pt idx="3453">
                  <c:v>3.15417612919505E-5</c:v>
                </c:pt>
                <c:pt idx="3454">
                  <c:v>3.15417612919505E-5</c:v>
                </c:pt>
                <c:pt idx="3455">
                  <c:v>3.15417612919505E-5</c:v>
                </c:pt>
                <c:pt idx="3456">
                  <c:v>3.15417612919505E-5</c:v>
                </c:pt>
                <c:pt idx="3457">
                  <c:v>3.15417612919505E-5</c:v>
                </c:pt>
                <c:pt idx="3458">
                  <c:v>3.15417612919505E-5</c:v>
                </c:pt>
                <c:pt idx="3459">
                  <c:v>3.15417612919505E-5</c:v>
                </c:pt>
                <c:pt idx="3460">
                  <c:v>6.3083522583901E-5</c:v>
                </c:pt>
                <c:pt idx="3461">
                  <c:v>6.3083522583901E-5</c:v>
                </c:pt>
                <c:pt idx="3462">
                  <c:v>3.15417612919505E-5</c:v>
                </c:pt>
                <c:pt idx="3463">
                  <c:v>9.46252838758516E-5</c:v>
                </c:pt>
                <c:pt idx="3464">
                  <c:v>3.15417612919505E-5</c:v>
                </c:pt>
                <c:pt idx="3465">
                  <c:v>3.15417612919505E-5</c:v>
                </c:pt>
                <c:pt idx="3466">
                  <c:v>6.3083522583901E-5</c:v>
                </c:pt>
                <c:pt idx="3467">
                  <c:v>3.15417612919505E-5</c:v>
                </c:pt>
                <c:pt idx="3468">
                  <c:v>3.15417612919505E-5</c:v>
                </c:pt>
                <c:pt idx="3469">
                  <c:v>3.15417612919505E-5</c:v>
                </c:pt>
                <c:pt idx="3470">
                  <c:v>3.15417612919505E-5</c:v>
                </c:pt>
                <c:pt idx="3471">
                  <c:v>3.15417612919505E-5</c:v>
                </c:pt>
                <c:pt idx="3472">
                  <c:v>3.15417612919505E-5</c:v>
                </c:pt>
                <c:pt idx="3473">
                  <c:v>3.15417612919505E-5</c:v>
                </c:pt>
                <c:pt idx="3474">
                  <c:v>6.3083522583901E-5</c:v>
                </c:pt>
                <c:pt idx="3475">
                  <c:v>6.3083522583901E-5</c:v>
                </c:pt>
                <c:pt idx="3476">
                  <c:v>3.15417612919505E-5</c:v>
                </c:pt>
                <c:pt idx="3477">
                  <c:v>3.15417612919505E-5</c:v>
                </c:pt>
                <c:pt idx="3478">
                  <c:v>3.15417612919505E-5</c:v>
                </c:pt>
                <c:pt idx="3479">
                  <c:v>3.15417612919505E-5</c:v>
                </c:pt>
                <c:pt idx="3480">
                  <c:v>3.15417612919505E-5</c:v>
                </c:pt>
                <c:pt idx="3481">
                  <c:v>3.15417612919505E-5</c:v>
                </c:pt>
                <c:pt idx="3482">
                  <c:v>3.15417612919505E-5</c:v>
                </c:pt>
                <c:pt idx="3483">
                  <c:v>3.15417612919505E-5</c:v>
                </c:pt>
                <c:pt idx="3484">
                  <c:v>3.15417612919505E-5</c:v>
                </c:pt>
                <c:pt idx="3485">
                  <c:v>3.15417612919505E-5</c:v>
                </c:pt>
                <c:pt idx="3486">
                  <c:v>3.15417612919505E-5</c:v>
                </c:pt>
                <c:pt idx="3487">
                  <c:v>3.15417612919505E-5</c:v>
                </c:pt>
                <c:pt idx="3488">
                  <c:v>6.3083522583901E-5</c:v>
                </c:pt>
                <c:pt idx="3489">
                  <c:v>3.15417612919505E-5</c:v>
                </c:pt>
                <c:pt idx="3490">
                  <c:v>3.15417612919505E-5</c:v>
                </c:pt>
                <c:pt idx="3491">
                  <c:v>3.15417612919505E-5</c:v>
                </c:pt>
                <c:pt idx="3492">
                  <c:v>3.15417612919505E-5</c:v>
                </c:pt>
                <c:pt idx="3493">
                  <c:v>3.15417612919505E-5</c:v>
                </c:pt>
                <c:pt idx="3494">
                  <c:v>3.15417612919505E-5</c:v>
                </c:pt>
                <c:pt idx="3495">
                  <c:v>3.15417612919505E-5</c:v>
                </c:pt>
                <c:pt idx="3496">
                  <c:v>3.15417612919505E-5</c:v>
                </c:pt>
                <c:pt idx="3497">
                  <c:v>3.15417612919505E-5</c:v>
                </c:pt>
                <c:pt idx="3498">
                  <c:v>3.15417612919505E-5</c:v>
                </c:pt>
                <c:pt idx="3499">
                  <c:v>3.15417612919505E-5</c:v>
                </c:pt>
                <c:pt idx="3500">
                  <c:v>3.15417612919505E-5</c:v>
                </c:pt>
                <c:pt idx="3501">
                  <c:v>3.15417612919505E-5</c:v>
                </c:pt>
                <c:pt idx="3502">
                  <c:v>3.15417612919505E-5</c:v>
                </c:pt>
                <c:pt idx="3503">
                  <c:v>3.15417612919505E-5</c:v>
                </c:pt>
                <c:pt idx="3504">
                  <c:v>3.15417612919505E-5</c:v>
                </c:pt>
                <c:pt idx="3505">
                  <c:v>3.15417612919505E-5</c:v>
                </c:pt>
                <c:pt idx="3506">
                  <c:v>6.3083522583901E-5</c:v>
                </c:pt>
                <c:pt idx="3507">
                  <c:v>3.15417612919505E-5</c:v>
                </c:pt>
                <c:pt idx="3508">
                  <c:v>3.15417612919505E-5</c:v>
                </c:pt>
                <c:pt idx="3509">
                  <c:v>3.15417612919505E-5</c:v>
                </c:pt>
                <c:pt idx="3510">
                  <c:v>3.15417612919505E-5</c:v>
                </c:pt>
                <c:pt idx="3511">
                  <c:v>3.15417612919505E-5</c:v>
                </c:pt>
                <c:pt idx="3512">
                  <c:v>3.15417612919505E-5</c:v>
                </c:pt>
                <c:pt idx="3513">
                  <c:v>3.15417612919505E-5</c:v>
                </c:pt>
                <c:pt idx="3514">
                  <c:v>3.15417612919505E-5</c:v>
                </c:pt>
                <c:pt idx="3515">
                  <c:v>6.3083522583901E-5</c:v>
                </c:pt>
                <c:pt idx="3516">
                  <c:v>3.15417612919505E-5</c:v>
                </c:pt>
                <c:pt idx="3517">
                  <c:v>6.3083522583901E-5</c:v>
                </c:pt>
                <c:pt idx="3518">
                  <c:v>3.15417612919505E-5</c:v>
                </c:pt>
                <c:pt idx="3519">
                  <c:v>3.15417612919505E-5</c:v>
                </c:pt>
                <c:pt idx="3520">
                  <c:v>3.15417612919505E-5</c:v>
                </c:pt>
                <c:pt idx="3521">
                  <c:v>3.15417612919505E-5</c:v>
                </c:pt>
                <c:pt idx="3522">
                  <c:v>6.3083522583901E-5</c:v>
                </c:pt>
                <c:pt idx="3523">
                  <c:v>3.15417612919505E-5</c:v>
                </c:pt>
                <c:pt idx="3524">
                  <c:v>3.15417612919505E-5</c:v>
                </c:pt>
                <c:pt idx="3525">
                  <c:v>3.15417612919505E-5</c:v>
                </c:pt>
                <c:pt idx="3526">
                  <c:v>3.15417612919505E-5</c:v>
                </c:pt>
                <c:pt idx="3527">
                  <c:v>3.15417612919505E-5</c:v>
                </c:pt>
                <c:pt idx="3528">
                  <c:v>3.15417612919505E-5</c:v>
                </c:pt>
                <c:pt idx="3529">
                  <c:v>3.15417612919505E-5</c:v>
                </c:pt>
                <c:pt idx="3530">
                  <c:v>3.15417612919505E-5</c:v>
                </c:pt>
                <c:pt idx="3531">
                  <c:v>3.15417612919505E-5</c:v>
                </c:pt>
                <c:pt idx="3532">
                  <c:v>3.15417612919505E-5</c:v>
                </c:pt>
                <c:pt idx="3533">
                  <c:v>3.15417612919505E-5</c:v>
                </c:pt>
                <c:pt idx="3534">
                  <c:v>6.3083522583901E-5</c:v>
                </c:pt>
                <c:pt idx="3535">
                  <c:v>3.15417612919505E-5</c:v>
                </c:pt>
                <c:pt idx="3536">
                  <c:v>3.15417612919505E-5</c:v>
                </c:pt>
                <c:pt idx="3537">
                  <c:v>3.15417612919505E-5</c:v>
                </c:pt>
                <c:pt idx="3538">
                  <c:v>3.15417612919505E-5</c:v>
                </c:pt>
                <c:pt idx="3539">
                  <c:v>3.15417612919505E-5</c:v>
                </c:pt>
                <c:pt idx="3540">
                  <c:v>3.15417612919505E-5</c:v>
                </c:pt>
                <c:pt idx="3541">
                  <c:v>3.15417612919505E-5</c:v>
                </c:pt>
                <c:pt idx="3542">
                  <c:v>3.15417612919505E-5</c:v>
                </c:pt>
                <c:pt idx="3543">
                  <c:v>3.15417612919505E-5</c:v>
                </c:pt>
                <c:pt idx="3544">
                  <c:v>3.15417612919505E-5</c:v>
                </c:pt>
                <c:pt idx="3545">
                  <c:v>3.15417612919505E-5</c:v>
                </c:pt>
                <c:pt idx="3546">
                  <c:v>3.15417612919505E-5</c:v>
                </c:pt>
                <c:pt idx="3547">
                  <c:v>3.15417612919505E-5</c:v>
                </c:pt>
                <c:pt idx="3548">
                  <c:v>3.15417612919505E-5</c:v>
                </c:pt>
                <c:pt idx="3549">
                  <c:v>3.15417612919505E-5</c:v>
                </c:pt>
                <c:pt idx="3550">
                  <c:v>3.15417612919505E-5</c:v>
                </c:pt>
                <c:pt idx="3551">
                  <c:v>3.15417612919505E-5</c:v>
                </c:pt>
                <c:pt idx="3552">
                  <c:v>3.15417612919505E-5</c:v>
                </c:pt>
                <c:pt idx="3553">
                  <c:v>3.15417612919505E-5</c:v>
                </c:pt>
                <c:pt idx="3554">
                  <c:v>3.15417612919505E-5</c:v>
                </c:pt>
                <c:pt idx="3555">
                  <c:v>3.15417612919505E-5</c:v>
                </c:pt>
                <c:pt idx="3556">
                  <c:v>9.46252838758516E-5</c:v>
                </c:pt>
                <c:pt idx="3557">
                  <c:v>3.15417612919505E-5</c:v>
                </c:pt>
                <c:pt idx="3558">
                  <c:v>3.15417612919505E-5</c:v>
                </c:pt>
                <c:pt idx="3559">
                  <c:v>3.15417612919505E-5</c:v>
                </c:pt>
                <c:pt idx="3560">
                  <c:v>3.15417612919505E-5</c:v>
                </c:pt>
                <c:pt idx="3561">
                  <c:v>3.15417612919505E-5</c:v>
                </c:pt>
                <c:pt idx="3562">
                  <c:v>3.15417612919505E-5</c:v>
                </c:pt>
                <c:pt idx="3563">
                  <c:v>3.15417612919505E-5</c:v>
                </c:pt>
                <c:pt idx="3564">
                  <c:v>3.15417612919505E-5</c:v>
                </c:pt>
                <c:pt idx="3565">
                  <c:v>3.15417612919505E-5</c:v>
                </c:pt>
                <c:pt idx="3566">
                  <c:v>3.15417612919505E-5</c:v>
                </c:pt>
                <c:pt idx="3567">
                  <c:v>3.15417612919505E-5</c:v>
                </c:pt>
                <c:pt idx="3568">
                  <c:v>3.15417612919505E-5</c:v>
                </c:pt>
                <c:pt idx="3569">
                  <c:v>3.15417612919505E-5</c:v>
                </c:pt>
                <c:pt idx="3570">
                  <c:v>3.15417612919505E-5</c:v>
                </c:pt>
                <c:pt idx="3571">
                  <c:v>3.15417612919505E-5</c:v>
                </c:pt>
                <c:pt idx="3572">
                  <c:v>3.15417612919505E-5</c:v>
                </c:pt>
                <c:pt idx="3573">
                  <c:v>3.15417612919505E-5</c:v>
                </c:pt>
                <c:pt idx="3574">
                  <c:v>3.15417612919505E-5</c:v>
                </c:pt>
                <c:pt idx="3575">
                  <c:v>3.15417612919505E-5</c:v>
                </c:pt>
                <c:pt idx="3576">
                  <c:v>3.15417612919505E-5</c:v>
                </c:pt>
                <c:pt idx="3577">
                  <c:v>3.15417612919505E-5</c:v>
                </c:pt>
                <c:pt idx="3578">
                  <c:v>3.15417612919505E-5</c:v>
                </c:pt>
                <c:pt idx="3579">
                  <c:v>3.15417612919505E-5</c:v>
                </c:pt>
                <c:pt idx="3580">
                  <c:v>3.15417612919505E-5</c:v>
                </c:pt>
                <c:pt idx="3581">
                  <c:v>6.3083522583901E-5</c:v>
                </c:pt>
                <c:pt idx="3582">
                  <c:v>3.15417612919505E-5</c:v>
                </c:pt>
                <c:pt idx="3583">
                  <c:v>3.15417612919505E-5</c:v>
                </c:pt>
                <c:pt idx="3584">
                  <c:v>3.15417612919505E-5</c:v>
                </c:pt>
                <c:pt idx="3585">
                  <c:v>3.15417612919505E-5</c:v>
                </c:pt>
                <c:pt idx="3586">
                  <c:v>3.15417612919505E-5</c:v>
                </c:pt>
                <c:pt idx="3587">
                  <c:v>3.15417612919505E-5</c:v>
                </c:pt>
                <c:pt idx="3588">
                  <c:v>3.15417612919505E-5</c:v>
                </c:pt>
                <c:pt idx="3589">
                  <c:v>3.15417612919505E-5</c:v>
                </c:pt>
                <c:pt idx="3590">
                  <c:v>3.15417612919505E-5</c:v>
                </c:pt>
                <c:pt idx="3591">
                  <c:v>3.15417612919505E-5</c:v>
                </c:pt>
                <c:pt idx="3592">
                  <c:v>3.15417612919505E-5</c:v>
                </c:pt>
                <c:pt idx="3593">
                  <c:v>3.15417612919505E-5</c:v>
                </c:pt>
                <c:pt idx="3594">
                  <c:v>3.15417612919505E-5</c:v>
                </c:pt>
                <c:pt idx="3595">
                  <c:v>3.15417612919505E-5</c:v>
                </c:pt>
                <c:pt idx="3596">
                  <c:v>6.3083522583901E-5</c:v>
                </c:pt>
                <c:pt idx="3597">
                  <c:v>3.15417612919505E-5</c:v>
                </c:pt>
                <c:pt idx="3598">
                  <c:v>3.15417612919505E-5</c:v>
                </c:pt>
                <c:pt idx="3599">
                  <c:v>3.15417612919505E-5</c:v>
                </c:pt>
                <c:pt idx="3600">
                  <c:v>3.15417612919505E-5</c:v>
                </c:pt>
                <c:pt idx="3601">
                  <c:v>3.15417612919505E-5</c:v>
                </c:pt>
                <c:pt idx="3602">
                  <c:v>3.15417612919505E-5</c:v>
                </c:pt>
                <c:pt idx="3603">
                  <c:v>3.15417612919505E-5</c:v>
                </c:pt>
                <c:pt idx="3604">
                  <c:v>3.15417612919505E-5</c:v>
                </c:pt>
                <c:pt idx="3605">
                  <c:v>3.15417612919505E-5</c:v>
                </c:pt>
                <c:pt idx="3606">
                  <c:v>3.15417612919505E-5</c:v>
                </c:pt>
                <c:pt idx="3607">
                  <c:v>3.15417612919505E-5</c:v>
                </c:pt>
                <c:pt idx="3608">
                  <c:v>3.15417612919505E-5</c:v>
                </c:pt>
                <c:pt idx="3609">
                  <c:v>3.15417612919505E-5</c:v>
                </c:pt>
                <c:pt idx="3610">
                  <c:v>3.15417612919505E-5</c:v>
                </c:pt>
                <c:pt idx="3611">
                  <c:v>3.15417612919505E-5</c:v>
                </c:pt>
                <c:pt idx="3612">
                  <c:v>3.15417612919505E-5</c:v>
                </c:pt>
                <c:pt idx="3613">
                  <c:v>3.15417612919505E-5</c:v>
                </c:pt>
                <c:pt idx="3614">
                  <c:v>3.15417612919505E-5</c:v>
                </c:pt>
                <c:pt idx="3615">
                  <c:v>3.15417612919505E-5</c:v>
                </c:pt>
                <c:pt idx="3616">
                  <c:v>3.15417612919505E-5</c:v>
                </c:pt>
                <c:pt idx="3617">
                  <c:v>3.15417612919505E-5</c:v>
                </c:pt>
                <c:pt idx="3618">
                  <c:v>3.15417612919505E-5</c:v>
                </c:pt>
                <c:pt idx="3619">
                  <c:v>3.15417612919505E-5</c:v>
                </c:pt>
                <c:pt idx="3620">
                  <c:v>3.15417612919505E-5</c:v>
                </c:pt>
                <c:pt idx="3621">
                  <c:v>3.15417612919505E-5</c:v>
                </c:pt>
                <c:pt idx="3622">
                  <c:v>3.15417612919505E-5</c:v>
                </c:pt>
                <c:pt idx="3623">
                  <c:v>3.15417612919505E-5</c:v>
                </c:pt>
                <c:pt idx="3624">
                  <c:v>3.15417612919505E-5</c:v>
                </c:pt>
                <c:pt idx="3625">
                  <c:v>3.15417612919505E-5</c:v>
                </c:pt>
                <c:pt idx="3626">
                  <c:v>3.15417612919505E-5</c:v>
                </c:pt>
                <c:pt idx="3627">
                  <c:v>3.15417612919505E-5</c:v>
                </c:pt>
                <c:pt idx="3628">
                  <c:v>3.15417612919505E-5</c:v>
                </c:pt>
                <c:pt idx="3629">
                  <c:v>3.15417612919505E-5</c:v>
                </c:pt>
                <c:pt idx="3630">
                  <c:v>3.15417612919505E-5</c:v>
                </c:pt>
                <c:pt idx="3631">
                  <c:v>3.15417612919505E-5</c:v>
                </c:pt>
                <c:pt idx="3632">
                  <c:v>3.15417612919505E-5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274560"/>
        <c:axId val="-2137591440"/>
      </c:scatterChart>
      <c:valAx>
        <c:axId val="-213727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591440"/>
        <c:crosses val="autoZero"/>
        <c:crossBetween val="midCat"/>
      </c:valAx>
      <c:valAx>
        <c:axId val="-21375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74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849515216"/>
        <c:axId val="1849537872"/>
      </c:scatterChart>
      <c:valAx>
        <c:axId val="184951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537872"/>
        <c:crosses val="autoZero"/>
        <c:crossBetween val="midCat"/>
      </c:valAx>
      <c:valAx>
        <c:axId val="184953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51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[CumFreq.xlsx]KR!$A:$A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2920.0</c:v>
                </c:pt>
                <c:pt idx="2919">
                  <c:v>2921.0</c:v>
                </c:pt>
                <c:pt idx="2920">
                  <c:v>2922.0</c:v>
                </c:pt>
                <c:pt idx="2921">
                  <c:v>2923.0</c:v>
                </c:pt>
                <c:pt idx="2922">
                  <c:v>2924.0</c:v>
                </c:pt>
                <c:pt idx="2923">
                  <c:v>2925.0</c:v>
                </c:pt>
                <c:pt idx="2924">
                  <c:v>2926.0</c:v>
                </c:pt>
                <c:pt idx="2925">
                  <c:v>2927.0</c:v>
                </c:pt>
                <c:pt idx="2926">
                  <c:v>2928.0</c:v>
                </c:pt>
                <c:pt idx="2927">
                  <c:v>2929.0</c:v>
                </c:pt>
                <c:pt idx="2928">
                  <c:v>2930.0</c:v>
                </c:pt>
                <c:pt idx="2929">
                  <c:v>2931.0</c:v>
                </c:pt>
                <c:pt idx="2930">
                  <c:v>2932.0</c:v>
                </c:pt>
                <c:pt idx="2931">
                  <c:v>2933.0</c:v>
                </c:pt>
                <c:pt idx="2932">
                  <c:v>2934.0</c:v>
                </c:pt>
                <c:pt idx="2933">
                  <c:v>2935.0</c:v>
                </c:pt>
                <c:pt idx="2934">
                  <c:v>2936.0</c:v>
                </c:pt>
                <c:pt idx="2935">
                  <c:v>2937.0</c:v>
                </c:pt>
                <c:pt idx="2936">
                  <c:v>2938.0</c:v>
                </c:pt>
                <c:pt idx="2937">
                  <c:v>2939.0</c:v>
                </c:pt>
                <c:pt idx="2938">
                  <c:v>2940.0</c:v>
                </c:pt>
                <c:pt idx="2939">
                  <c:v>2941.0</c:v>
                </c:pt>
                <c:pt idx="2940">
                  <c:v>2942.0</c:v>
                </c:pt>
                <c:pt idx="2941">
                  <c:v>2943.0</c:v>
                </c:pt>
                <c:pt idx="2942">
                  <c:v>2944.0</c:v>
                </c:pt>
                <c:pt idx="2943">
                  <c:v>2945.0</c:v>
                </c:pt>
                <c:pt idx="2944">
                  <c:v>2946.0</c:v>
                </c:pt>
                <c:pt idx="2945">
                  <c:v>2947.0</c:v>
                </c:pt>
                <c:pt idx="2946">
                  <c:v>2948.0</c:v>
                </c:pt>
                <c:pt idx="2947">
                  <c:v>2949.0</c:v>
                </c:pt>
                <c:pt idx="2948">
                  <c:v>2950.0</c:v>
                </c:pt>
                <c:pt idx="2949">
                  <c:v>2951.0</c:v>
                </c:pt>
                <c:pt idx="2950">
                  <c:v>2952.0</c:v>
                </c:pt>
                <c:pt idx="2951">
                  <c:v>2953.0</c:v>
                </c:pt>
                <c:pt idx="2952">
                  <c:v>2954.0</c:v>
                </c:pt>
                <c:pt idx="2953">
                  <c:v>2955.0</c:v>
                </c:pt>
                <c:pt idx="2954">
                  <c:v>2956.0</c:v>
                </c:pt>
                <c:pt idx="2955">
                  <c:v>2957.0</c:v>
                </c:pt>
                <c:pt idx="2956">
                  <c:v>2958.0</c:v>
                </c:pt>
                <c:pt idx="2957">
                  <c:v>2959.0</c:v>
                </c:pt>
                <c:pt idx="2958">
                  <c:v>2960.0</c:v>
                </c:pt>
                <c:pt idx="2959">
                  <c:v>2961.0</c:v>
                </c:pt>
                <c:pt idx="2960">
                  <c:v>2962.0</c:v>
                </c:pt>
                <c:pt idx="2961">
                  <c:v>2963.0</c:v>
                </c:pt>
                <c:pt idx="2962">
                  <c:v>2964.0</c:v>
                </c:pt>
                <c:pt idx="2963">
                  <c:v>2965.0</c:v>
                </c:pt>
                <c:pt idx="2964">
                  <c:v>2966.0</c:v>
                </c:pt>
                <c:pt idx="2965">
                  <c:v>2967.0</c:v>
                </c:pt>
                <c:pt idx="2966">
                  <c:v>2968.0</c:v>
                </c:pt>
                <c:pt idx="2967">
                  <c:v>2969.0</c:v>
                </c:pt>
                <c:pt idx="2968">
                  <c:v>2970.0</c:v>
                </c:pt>
                <c:pt idx="2969">
                  <c:v>2971.0</c:v>
                </c:pt>
                <c:pt idx="2970">
                  <c:v>2972.0</c:v>
                </c:pt>
                <c:pt idx="2971">
                  <c:v>2973.0</c:v>
                </c:pt>
                <c:pt idx="2972">
                  <c:v>2974.0</c:v>
                </c:pt>
                <c:pt idx="2973">
                  <c:v>2975.0</c:v>
                </c:pt>
                <c:pt idx="2974">
                  <c:v>2976.0</c:v>
                </c:pt>
                <c:pt idx="2975">
                  <c:v>2977.0</c:v>
                </c:pt>
                <c:pt idx="2976">
                  <c:v>2978.0</c:v>
                </c:pt>
                <c:pt idx="2977">
                  <c:v>2979.0</c:v>
                </c:pt>
                <c:pt idx="2978">
                  <c:v>2980.0</c:v>
                </c:pt>
                <c:pt idx="2979">
                  <c:v>2981.0</c:v>
                </c:pt>
                <c:pt idx="2980">
                  <c:v>2982.0</c:v>
                </c:pt>
                <c:pt idx="2981">
                  <c:v>2983.0</c:v>
                </c:pt>
                <c:pt idx="2982">
                  <c:v>2984.0</c:v>
                </c:pt>
                <c:pt idx="2983">
                  <c:v>2985.0</c:v>
                </c:pt>
                <c:pt idx="2984">
                  <c:v>2986.0</c:v>
                </c:pt>
                <c:pt idx="2985">
                  <c:v>2987.0</c:v>
                </c:pt>
                <c:pt idx="2986">
                  <c:v>2988.0</c:v>
                </c:pt>
                <c:pt idx="2987">
                  <c:v>2989.0</c:v>
                </c:pt>
                <c:pt idx="2988">
                  <c:v>2990.0</c:v>
                </c:pt>
                <c:pt idx="2989">
                  <c:v>2991.0</c:v>
                </c:pt>
                <c:pt idx="2990">
                  <c:v>2992.0</c:v>
                </c:pt>
                <c:pt idx="2991">
                  <c:v>2993.0</c:v>
                </c:pt>
                <c:pt idx="2992">
                  <c:v>2994.0</c:v>
                </c:pt>
                <c:pt idx="2993">
                  <c:v>2995.0</c:v>
                </c:pt>
                <c:pt idx="2994">
                  <c:v>2996.0</c:v>
                </c:pt>
                <c:pt idx="2995">
                  <c:v>2997.0</c:v>
                </c:pt>
                <c:pt idx="2996">
                  <c:v>2998.0</c:v>
                </c:pt>
                <c:pt idx="2997">
                  <c:v>2999.0</c:v>
                </c:pt>
                <c:pt idx="2998">
                  <c:v>3000.0</c:v>
                </c:pt>
                <c:pt idx="2999">
                  <c:v>3001.0</c:v>
                </c:pt>
                <c:pt idx="3000">
                  <c:v>3002.0</c:v>
                </c:pt>
                <c:pt idx="3001">
                  <c:v>3003.0</c:v>
                </c:pt>
                <c:pt idx="3002">
                  <c:v>3004.0</c:v>
                </c:pt>
                <c:pt idx="3003">
                  <c:v>3005.0</c:v>
                </c:pt>
                <c:pt idx="3004">
                  <c:v>3006.0</c:v>
                </c:pt>
                <c:pt idx="3005">
                  <c:v>3007.0</c:v>
                </c:pt>
                <c:pt idx="3006">
                  <c:v>3008.0</c:v>
                </c:pt>
                <c:pt idx="3007">
                  <c:v>3009.0</c:v>
                </c:pt>
                <c:pt idx="3008">
                  <c:v>3010.0</c:v>
                </c:pt>
                <c:pt idx="3009">
                  <c:v>3011.0</c:v>
                </c:pt>
                <c:pt idx="3010">
                  <c:v>3012.0</c:v>
                </c:pt>
                <c:pt idx="3011">
                  <c:v>3013.0</c:v>
                </c:pt>
                <c:pt idx="3012">
                  <c:v>3014.0</c:v>
                </c:pt>
                <c:pt idx="3013">
                  <c:v>3015.0</c:v>
                </c:pt>
                <c:pt idx="3014">
                  <c:v>3016.0</c:v>
                </c:pt>
                <c:pt idx="3015">
                  <c:v>3017.0</c:v>
                </c:pt>
                <c:pt idx="3016">
                  <c:v>3018.0</c:v>
                </c:pt>
                <c:pt idx="3017">
                  <c:v>3019.0</c:v>
                </c:pt>
                <c:pt idx="3018">
                  <c:v>3020.0</c:v>
                </c:pt>
                <c:pt idx="3019">
                  <c:v>3021.0</c:v>
                </c:pt>
                <c:pt idx="3020">
                  <c:v>3022.0</c:v>
                </c:pt>
                <c:pt idx="3021">
                  <c:v>3023.0</c:v>
                </c:pt>
                <c:pt idx="3022">
                  <c:v>3024.0</c:v>
                </c:pt>
                <c:pt idx="3023">
                  <c:v>3025.0</c:v>
                </c:pt>
                <c:pt idx="3024">
                  <c:v>3026.0</c:v>
                </c:pt>
                <c:pt idx="3025">
                  <c:v>3027.0</c:v>
                </c:pt>
                <c:pt idx="3026">
                  <c:v>3028.0</c:v>
                </c:pt>
                <c:pt idx="3027">
                  <c:v>3029.0</c:v>
                </c:pt>
                <c:pt idx="3028">
                  <c:v>3030.0</c:v>
                </c:pt>
                <c:pt idx="3029">
                  <c:v>3031.0</c:v>
                </c:pt>
                <c:pt idx="3030">
                  <c:v>3032.0</c:v>
                </c:pt>
                <c:pt idx="3031">
                  <c:v>3033.0</c:v>
                </c:pt>
                <c:pt idx="3032">
                  <c:v>3034.0</c:v>
                </c:pt>
                <c:pt idx="3033">
                  <c:v>3035.0</c:v>
                </c:pt>
                <c:pt idx="3034">
                  <c:v>3036.0</c:v>
                </c:pt>
                <c:pt idx="3035">
                  <c:v>3037.0</c:v>
                </c:pt>
                <c:pt idx="3036">
                  <c:v>3038.0</c:v>
                </c:pt>
                <c:pt idx="3037">
                  <c:v>3039.0</c:v>
                </c:pt>
                <c:pt idx="3038">
                  <c:v>3040.0</c:v>
                </c:pt>
                <c:pt idx="3039">
                  <c:v>3041.0</c:v>
                </c:pt>
                <c:pt idx="3040">
                  <c:v>3042.0</c:v>
                </c:pt>
                <c:pt idx="3041">
                  <c:v>3043.0</c:v>
                </c:pt>
                <c:pt idx="3042">
                  <c:v>3044.0</c:v>
                </c:pt>
                <c:pt idx="3043">
                  <c:v>3045.0</c:v>
                </c:pt>
                <c:pt idx="3044">
                  <c:v>3046.0</c:v>
                </c:pt>
                <c:pt idx="3045">
                  <c:v>3047.0</c:v>
                </c:pt>
                <c:pt idx="3046">
                  <c:v>3048.0</c:v>
                </c:pt>
                <c:pt idx="3047">
                  <c:v>3049.0</c:v>
                </c:pt>
                <c:pt idx="3048">
                  <c:v>3050.0</c:v>
                </c:pt>
                <c:pt idx="3049">
                  <c:v>3051.0</c:v>
                </c:pt>
                <c:pt idx="3050">
                  <c:v>3052.0</c:v>
                </c:pt>
                <c:pt idx="3051">
                  <c:v>3053.0</c:v>
                </c:pt>
                <c:pt idx="3052">
                  <c:v>3054.0</c:v>
                </c:pt>
                <c:pt idx="3053">
                  <c:v>3055.0</c:v>
                </c:pt>
                <c:pt idx="3054">
                  <c:v>3056.0</c:v>
                </c:pt>
                <c:pt idx="3055">
                  <c:v>3057.0</c:v>
                </c:pt>
                <c:pt idx="3056">
                  <c:v>3058.0</c:v>
                </c:pt>
                <c:pt idx="3057">
                  <c:v>3059.0</c:v>
                </c:pt>
                <c:pt idx="3058">
                  <c:v>3060.0</c:v>
                </c:pt>
                <c:pt idx="3059">
                  <c:v>3061.0</c:v>
                </c:pt>
                <c:pt idx="3060">
                  <c:v>3062.0</c:v>
                </c:pt>
                <c:pt idx="3061">
                  <c:v>3063.0</c:v>
                </c:pt>
                <c:pt idx="3062">
                  <c:v>3064.0</c:v>
                </c:pt>
                <c:pt idx="3063">
                  <c:v>3065.0</c:v>
                </c:pt>
                <c:pt idx="3064">
                  <c:v>3066.0</c:v>
                </c:pt>
                <c:pt idx="3065">
                  <c:v>3067.0</c:v>
                </c:pt>
                <c:pt idx="3066">
                  <c:v>3068.0</c:v>
                </c:pt>
                <c:pt idx="3067">
                  <c:v>3069.0</c:v>
                </c:pt>
                <c:pt idx="3068">
                  <c:v>3070.0</c:v>
                </c:pt>
                <c:pt idx="3069">
                  <c:v>3071.0</c:v>
                </c:pt>
                <c:pt idx="3070">
                  <c:v>3072.0</c:v>
                </c:pt>
                <c:pt idx="3071">
                  <c:v>3073.0</c:v>
                </c:pt>
                <c:pt idx="3072">
                  <c:v>3074.0</c:v>
                </c:pt>
                <c:pt idx="3073">
                  <c:v>3075.0</c:v>
                </c:pt>
                <c:pt idx="3074">
                  <c:v>3076.0</c:v>
                </c:pt>
                <c:pt idx="3075">
                  <c:v>3077.0</c:v>
                </c:pt>
                <c:pt idx="3076">
                  <c:v>3078.0</c:v>
                </c:pt>
                <c:pt idx="3077">
                  <c:v>3079.0</c:v>
                </c:pt>
                <c:pt idx="3078">
                  <c:v>3080.0</c:v>
                </c:pt>
                <c:pt idx="3079">
                  <c:v>3081.0</c:v>
                </c:pt>
                <c:pt idx="3080">
                  <c:v>3082.0</c:v>
                </c:pt>
                <c:pt idx="3081">
                  <c:v>3083.0</c:v>
                </c:pt>
                <c:pt idx="3082">
                  <c:v>3084.0</c:v>
                </c:pt>
                <c:pt idx="3083">
                  <c:v>3085.0</c:v>
                </c:pt>
                <c:pt idx="3084">
                  <c:v>3086.0</c:v>
                </c:pt>
                <c:pt idx="3085">
                  <c:v>3087.0</c:v>
                </c:pt>
                <c:pt idx="3086">
                  <c:v>3088.0</c:v>
                </c:pt>
                <c:pt idx="3087">
                  <c:v>3089.0</c:v>
                </c:pt>
                <c:pt idx="3088">
                  <c:v>3090.0</c:v>
                </c:pt>
                <c:pt idx="3089">
                  <c:v>3091.0</c:v>
                </c:pt>
                <c:pt idx="3090">
                  <c:v>3092.0</c:v>
                </c:pt>
                <c:pt idx="3091">
                  <c:v>3093.0</c:v>
                </c:pt>
                <c:pt idx="3092">
                  <c:v>3094.0</c:v>
                </c:pt>
                <c:pt idx="3093">
                  <c:v>3095.0</c:v>
                </c:pt>
                <c:pt idx="3094">
                  <c:v>3096.0</c:v>
                </c:pt>
                <c:pt idx="3095">
                  <c:v>3097.0</c:v>
                </c:pt>
                <c:pt idx="3096">
                  <c:v>3098.0</c:v>
                </c:pt>
                <c:pt idx="3097">
                  <c:v>3099.0</c:v>
                </c:pt>
                <c:pt idx="3098">
                  <c:v>3100.0</c:v>
                </c:pt>
                <c:pt idx="3099">
                  <c:v>3101.0</c:v>
                </c:pt>
                <c:pt idx="3100">
                  <c:v>3102.0</c:v>
                </c:pt>
                <c:pt idx="3101">
                  <c:v>3103.0</c:v>
                </c:pt>
                <c:pt idx="3102">
                  <c:v>3104.0</c:v>
                </c:pt>
                <c:pt idx="3103">
                  <c:v>3105.0</c:v>
                </c:pt>
                <c:pt idx="3104">
                  <c:v>3106.0</c:v>
                </c:pt>
                <c:pt idx="3105">
                  <c:v>3107.0</c:v>
                </c:pt>
                <c:pt idx="3106">
                  <c:v>3108.0</c:v>
                </c:pt>
                <c:pt idx="3107">
                  <c:v>3109.0</c:v>
                </c:pt>
                <c:pt idx="3108">
                  <c:v>3110.0</c:v>
                </c:pt>
                <c:pt idx="3109">
                  <c:v>3111.0</c:v>
                </c:pt>
                <c:pt idx="3110">
                  <c:v>3112.0</c:v>
                </c:pt>
                <c:pt idx="3111">
                  <c:v>3113.0</c:v>
                </c:pt>
                <c:pt idx="3112">
                  <c:v>3114.0</c:v>
                </c:pt>
                <c:pt idx="3113">
                  <c:v>3115.0</c:v>
                </c:pt>
                <c:pt idx="3114">
                  <c:v>3116.0</c:v>
                </c:pt>
                <c:pt idx="3115">
                  <c:v>3117.0</c:v>
                </c:pt>
                <c:pt idx="3116">
                  <c:v>3118.0</c:v>
                </c:pt>
                <c:pt idx="3117">
                  <c:v>3119.0</c:v>
                </c:pt>
                <c:pt idx="3118">
                  <c:v>3120.0</c:v>
                </c:pt>
                <c:pt idx="3119">
                  <c:v>3121.0</c:v>
                </c:pt>
                <c:pt idx="3120">
                  <c:v>3123.0</c:v>
                </c:pt>
                <c:pt idx="3121">
                  <c:v>3124.0</c:v>
                </c:pt>
                <c:pt idx="3122">
                  <c:v>3125.0</c:v>
                </c:pt>
                <c:pt idx="3123">
                  <c:v>3126.0</c:v>
                </c:pt>
                <c:pt idx="3124">
                  <c:v>3127.0</c:v>
                </c:pt>
                <c:pt idx="3125">
                  <c:v>3128.0</c:v>
                </c:pt>
                <c:pt idx="3126">
                  <c:v>3129.0</c:v>
                </c:pt>
                <c:pt idx="3127">
                  <c:v>3130.0</c:v>
                </c:pt>
                <c:pt idx="3128">
                  <c:v>3131.0</c:v>
                </c:pt>
                <c:pt idx="3129">
                  <c:v>3132.0</c:v>
                </c:pt>
                <c:pt idx="3130">
                  <c:v>3133.0</c:v>
                </c:pt>
                <c:pt idx="3131">
                  <c:v>3134.0</c:v>
                </c:pt>
                <c:pt idx="3132">
                  <c:v>3135.0</c:v>
                </c:pt>
                <c:pt idx="3133">
                  <c:v>3136.0</c:v>
                </c:pt>
                <c:pt idx="3134">
                  <c:v>3137.0</c:v>
                </c:pt>
                <c:pt idx="3135">
                  <c:v>3138.0</c:v>
                </c:pt>
                <c:pt idx="3136">
                  <c:v>3139.0</c:v>
                </c:pt>
                <c:pt idx="3137">
                  <c:v>3140.0</c:v>
                </c:pt>
                <c:pt idx="3138">
                  <c:v>3141.0</c:v>
                </c:pt>
                <c:pt idx="3139">
                  <c:v>3142.0</c:v>
                </c:pt>
                <c:pt idx="3140">
                  <c:v>3143.0</c:v>
                </c:pt>
                <c:pt idx="3141">
                  <c:v>3144.0</c:v>
                </c:pt>
                <c:pt idx="3142">
                  <c:v>3145.0</c:v>
                </c:pt>
                <c:pt idx="3143">
                  <c:v>3146.0</c:v>
                </c:pt>
                <c:pt idx="3144">
                  <c:v>3147.0</c:v>
                </c:pt>
                <c:pt idx="3145">
                  <c:v>3148.0</c:v>
                </c:pt>
                <c:pt idx="3146">
                  <c:v>3149.0</c:v>
                </c:pt>
                <c:pt idx="3147">
                  <c:v>3150.0</c:v>
                </c:pt>
                <c:pt idx="3148">
                  <c:v>3151.0</c:v>
                </c:pt>
                <c:pt idx="3149">
                  <c:v>3152.0</c:v>
                </c:pt>
                <c:pt idx="3150">
                  <c:v>3153.0</c:v>
                </c:pt>
                <c:pt idx="3151">
                  <c:v>3154.0</c:v>
                </c:pt>
                <c:pt idx="3152">
                  <c:v>3155.0</c:v>
                </c:pt>
                <c:pt idx="3153">
                  <c:v>3156.0</c:v>
                </c:pt>
                <c:pt idx="3154">
                  <c:v>3157.0</c:v>
                </c:pt>
                <c:pt idx="3155">
                  <c:v>3158.0</c:v>
                </c:pt>
                <c:pt idx="3156">
                  <c:v>3159.0</c:v>
                </c:pt>
                <c:pt idx="3157">
                  <c:v>3160.0</c:v>
                </c:pt>
                <c:pt idx="3158">
                  <c:v>3161.0</c:v>
                </c:pt>
                <c:pt idx="3159">
                  <c:v>3162.0</c:v>
                </c:pt>
                <c:pt idx="3160">
                  <c:v>3163.0</c:v>
                </c:pt>
                <c:pt idx="3161">
                  <c:v>3164.0</c:v>
                </c:pt>
                <c:pt idx="3162">
                  <c:v>3165.0</c:v>
                </c:pt>
                <c:pt idx="3163">
                  <c:v>3166.0</c:v>
                </c:pt>
                <c:pt idx="3164">
                  <c:v>3167.0</c:v>
                </c:pt>
                <c:pt idx="3165">
                  <c:v>3168.0</c:v>
                </c:pt>
                <c:pt idx="3166">
                  <c:v>3169.0</c:v>
                </c:pt>
                <c:pt idx="3167">
                  <c:v>3170.0</c:v>
                </c:pt>
                <c:pt idx="3168">
                  <c:v>3171.0</c:v>
                </c:pt>
                <c:pt idx="3169">
                  <c:v>3172.0</c:v>
                </c:pt>
                <c:pt idx="3170">
                  <c:v>3173.0</c:v>
                </c:pt>
                <c:pt idx="3171">
                  <c:v>3174.0</c:v>
                </c:pt>
                <c:pt idx="3172">
                  <c:v>3175.0</c:v>
                </c:pt>
                <c:pt idx="3173">
                  <c:v>3176.0</c:v>
                </c:pt>
                <c:pt idx="3174">
                  <c:v>3177.0</c:v>
                </c:pt>
                <c:pt idx="3175">
                  <c:v>3178.0</c:v>
                </c:pt>
                <c:pt idx="3176">
                  <c:v>3179.0</c:v>
                </c:pt>
                <c:pt idx="3177">
                  <c:v>3180.0</c:v>
                </c:pt>
                <c:pt idx="3178">
                  <c:v>3181.0</c:v>
                </c:pt>
                <c:pt idx="3179">
                  <c:v>3182.0</c:v>
                </c:pt>
                <c:pt idx="3180">
                  <c:v>3183.0</c:v>
                </c:pt>
                <c:pt idx="3181">
                  <c:v>3184.0</c:v>
                </c:pt>
                <c:pt idx="3182">
                  <c:v>3185.0</c:v>
                </c:pt>
                <c:pt idx="3183">
                  <c:v>3186.0</c:v>
                </c:pt>
                <c:pt idx="3184">
                  <c:v>3187.0</c:v>
                </c:pt>
                <c:pt idx="3185">
                  <c:v>3188.0</c:v>
                </c:pt>
                <c:pt idx="3186">
                  <c:v>3189.0</c:v>
                </c:pt>
                <c:pt idx="3187">
                  <c:v>3190.0</c:v>
                </c:pt>
                <c:pt idx="3188">
                  <c:v>3191.0</c:v>
                </c:pt>
                <c:pt idx="3189">
                  <c:v>3193.0</c:v>
                </c:pt>
                <c:pt idx="3190">
                  <c:v>3194.0</c:v>
                </c:pt>
                <c:pt idx="3191">
                  <c:v>3195.0</c:v>
                </c:pt>
                <c:pt idx="3192">
                  <c:v>3196.0</c:v>
                </c:pt>
                <c:pt idx="3193">
                  <c:v>3197.0</c:v>
                </c:pt>
                <c:pt idx="3194">
                  <c:v>3198.0</c:v>
                </c:pt>
                <c:pt idx="3195">
                  <c:v>3199.0</c:v>
                </c:pt>
                <c:pt idx="3196">
                  <c:v>3200.0</c:v>
                </c:pt>
                <c:pt idx="3197">
                  <c:v>3201.0</c:v>
                </c:pt>
                <c:pt idx="3198">
                  <c:v>3202.0</c:v>
                </c:pt>
                <c:pt idx="3199">
                  <c:v>3203.0</c:v>
                </c:pt>
                <c:pt idx="3200">
                  <c:v>3204.0</c:v>
                </c:pt>
                <c:pt idx="3201">
                  <c:v>3205.0</c:v>
                </c:pt>
                <c:pt idx="3202">
                  <c:v>3206.0</c:v>
                </c:pt>
                <c:pt idx="3203">
                  <c:v>3207.0</c:v>
                </c:pt>
                <c:pt idx="3204">
                  <c:v>3208.0</c:v>
                </c:pt>
                <c:pt idx="3205">
                  <c:v>3209.0</c:v>
                </c:pt>
                <c:pt idx="3206">
                  <c:v>3210.0</c:v>
                </c:pt>
                <c:pt idx="3207">
                  <c:v>3211.0</c:v>
                </c:pt>
                <c:pt idx="3208">
                  <c:v>3212.0</c:v>
                </c:pt>
                <c:pt idx="3209">
                  <c:v>3213.0</c:v>
                </c:pt>
                <c:pt idx="3210">
                  <c:v>3214.0</c:v>
                </c:pt>
                <c:pt idx="3211">
                  <c:v>3215.0</c:v>
                </c:pt>
                <c:pt idx="3212">
                  <c:v>3216.0</c:v>
                </c:pt>
                <c:pt idx="3213">
                  <c:v>3217.0</c:v>
                </c:pt>
                <c:pt idx="3214">
                  <c:v>3218.0</c:v>
                </c:pt>
                <c:pt idx="3215">
                  <c:v>3219.0</c:v>
                </c:pt>
                <c:pt idx="3216">
                  <c:v>3220.0</c:v>
                </c:pt>
                <c:pt idx="3217">
                  <c:v>3221.0</c:v>
                </c:pt>
                <c:pt idx="3218">
                  <c:v>3222.0</c:v>
                </c:pt>
                <c:pt idx="3219">
                  <c:v>3223.0</c:v>
                </c:pt>
                <c:pt idx="3220">
                  <c:v>3224.0</c:v>
                </c:pt>
                <c:pt idx="3221">
                  <c:v>3225.0</c:v>
                </c:pt>
                <c:pt idx="3222">
                  <c:v>3226.0</c:v>
                </c:pt>
                <c:pt idx="3223">
                  <c:v>3227.0</c:v>
                </c:pt>
                <c:pt idx="3224">
                  <c:v>3228.0</c:v>
                </c:pt>
                <c:pt idx="3225">
                  <c:v>3229.0</c:v>
                </c:pt>
                <c:pt idx="3226">
                  <c:v>3230.0</c:v>
                </c:pt>
                <c:pt idx="3227">
                  <c:v>3231.0</c:v>
                </c:pt>
                <c:pt idx="3228">
                  <c:v>3232.0</c:v>
                </c:pt>
                <c:pt idx="3229">
                  <c:v>3233.0</c:v>
                </c:pt>
                <c:pt idx="3230">
                  <c:v>3234.0</c:v>
                </c:pt>
                <c:pt idx="3231">
                  <c:v>3235.0</c:v>
                </c:pt>
                <c:pt idx="3232">
                  <c:v>3236.0</c:v>
                </c:pt>
                <c:pt idx="3233">
                  <c:v>3237.0</c:v>
                </c:pt>
                <c:pt idx="3234">
                  <c:v>3238.0</c:v>
                </c:pt>
                <c:pt idx="3235">
                  <c:v>3239.0</c:v>
                </c:pt>
                <c:pt idx="3236">
                  <c:v>3240.0</c:v>
                </c:pt>
                <c:pt idx="3237">
                  <c:v>3241.0</c:v>
                </c:pt>
                <c:pt idx="3238">
                  <c:v>3242.0</c:v>
                </c:pt>
                <c:pt idx="3239">
                  <c:v>3243.0</c:v>
                </c:pt>
                <c:pt idx="3240">
                  <c:v>3244.0</c:v>
                </c:pt>
                <c:pt idx="3241">
                  <c:v>3245.0</c:v>
                </c:pt>
                <c:pt idx="3242">
                  <c:v>3247.0</c:v>
                </c:pt>
                <c:pt idx="3243">
                  <c:v>3248.0</c:v>
                </c:pt>
                <c:pt idx="3244">
                  <c:v>3249.0</c:v>
                </c:pt>
                <c:pt idx="3245">
                  <c:v>3250.0</c:v>
                </c:pt>
                <c:pt idx="3246">
                  <c:v>3251.0</c:v>
                </c:pt>
                <c:pt idx="3247">
                  <c:v>3253.0</c:v>
                </c:pt>
                <c:pt idx="3248">
                  <c:v>3254.0</c:v>
                </c:pt>
                <c:pt idx="3249">
                  <c:v>3255.0</c:v>
                </c:pt>
                <c:pt idx="3250">
                  <c:v>3256.0</c:v>
                </c:pt>
                <c:pt idx="3251">
                  <c:v>3257.0</c:v>
                </c:pt>
                <c:pt idx="3252">
                  <c:v>3258.0</c:v>
                </c:pt>
                <c:pt idx="3253">
                  <c:v>3259.0</c:v>
                </c:pt>
                <c:pt idx="3254">
                  <c:v>3260.0</c:v>
                </c:pt>
                <c:pt idx="3255">
                  <c:v>3261.0</c:v>
                </c:pt>
                <c:pt idx="3256">
                  <c:v>3262.0</c:v>
                </c:pt>
                <c:pt idx="3257">
                  <c:v>3263.0</c:v>
                </c:pt>
                <c:pt idx="3258">
                  <c:v>3264.0</c:v>
                </c:pt>
                <c:pt idx="3259">
                  <c:v>3265.0</c:v>
                </c:pt>
                <c:pt idx="3260">
                  <c:v>3266.0</c:v>
                </c:pt>
                <c:pt idx="3261">
                  <c:v>3267.0</c:v>
                </c:pt>
                <c:pt idx="3262">
                  <c:v>3268.0</c:v>
                </c:pt>
                <c:pt idx="3263">
                  <c:v>3269.0</c:v>
                </c:pt>
                <c:pt idx="3264">
                  <c:v>3270.0</c:v>
                </c:pt>
                <c:pt idx="3265">
                  <c:v>3271.0</c:v>
                </c:pt>
                <c:pt idx="3266">
                  <c:v>3272.0</c:v>
                </c:pt>
                <c:pt idx="3267">
                  <c:v>3273.0</c:v>
                </c:pt>
                <c:pt idx="3268">
                  <c:v>3274.0</c:v>
                </c:pt>
                <c:pt idx="3269">
                  <c:v>3275.0</c:v>
                </c:pt>
                <c:pt idx="3270">
                  <c:v>3276.0</c:v>
                </c:pt>
                <c:pt idx="3271">
                  <c:v>3277.0</c:v>
                </c:pt>
                <c:pt idx="3272">
                  <c:v>3278.0</c:v>
                </c:pt>
                <c:pt idx="3273">
                  <c:v>3279.0</c:v>
                </c:pt>
                <c:pt idx="3274">
                  <c:v>3280.0</c:v>
                </c:pt>
                <c:pt idx="3275">
                  <c:v>3282.0</c:v>
                </c:pt>
                <c:pt idx="3276">
                  <c:v>3283.0</c:v>
                </c:pt>
                <c:pt idx="3277">
                  <c:v>3284.0</c:v>
                </c:pt>
                <c:pt idx="3278">
                  <c:v>3285.0</c:v>
                </c:pt>
                <c:pt idx="3279">
                  <c:v>3286.0</c:v>
                </c:pt>
                <c:pt idx="3280">
                  <c:v>3287.0</c:v>
                </c:pt>
                <c:pt idx="3281">
                  <c:v>3288.0</c:v>
                </c:pt>
                <c:pt idx="3282">
                  <c:v>3289.0</c:v>
                </c:pt>
                <c:pt idx="3283">
                  <c:v>3290.0</c:v>
                </c:pt>
                <c:pt idx="3284">
                  <c:v>3291.0</c:v>
                </c:pt>
                <c:pt idx="3285">
                  <c:v>3292.0</c:v>
                </c:pt>
                <c:pt idx="3286">
                  <c:v>3293.0</c:v>
                </c:pt>
                <c:pt idx="3287">
                  <c:v>3294.0</c:v>
                </c:pt>
                <c:pt idx="3288">
                  <c:v>3295.0</c:v>
                </c:pt>
                <c:pt idx="3289">
                  <c:v>3296.0</c:v>
                </c:pt>
                <c:pt idx="3290">
                  <c:v>3297.0</c:v>
                </c:pt>
                <c:pt idx="3291">
                  <c:v>3298.0</c:v>
                </c:pt>
                <c:pt idx="3292">
                  <c:v>3299.0</c:v>
                </c:pt>
                <c:pt idx="3293">
                  <c:v>3300.0</c:v>
                </c:pt>
                <c:pt idx="3294">
                  <c:v>3301.0</c:v>
                </c:pt>
                <c:pt idx="3295">
                  <c:v>3302.0</c:v>
                </c:pt>
                <c:pt idx="3296">
                  <c:v>3303.0</c:v>
                </c:pt>
                <c:pt idx="3297">
                  <c:v>3304.0</c:v>
                </c:pt>
                <c:pt idx="3298">
                  <c:v>3305.0</c:v>
                </c:pt>
                <c:pt idx="3299">
                  <c:v>3306.0</c:v>
                </c:pt>
                <c:pt idx="3300">
                  <c:v>3307.0</c:v>
                </c:pt>
                <c:pt idx="3301">
                  <c:v>3308.0</c:v>
                </c:pt>
                <c:pt idx="3302">
                  <c:v>3309.0</c:v>
                </c:pt>
                <c:pt idx="3303">
                  <c:v>3310.0</c:v>
                </c:pt>
                <c:pt idx="3304">
                  <c:v>3311.0</c:v>
                </c:pt>
                <c:pt idx="3305">
                  <c:v>3312.0</c:v>
                </c:pt>
                <c:pt idx="3306">
                  <c:v>3313.0</c:v>
                </c:pt>
                <c:pt idx="3307">
                  <c:v>3314.0</c:v>
                </c:pt>
                <c:pt idx="3308">
                  <c:v>3315.0</c:v>
                </c:pt>
                <c:pt idx="3309">
                  <c:v>3316.0</c:v>
                </c:pt>
                <c:pt idx="3310">
                  <c:v>3317.0</c:v>
                </c:pt>
                <c:pt idx="3311">
                  <c:v>3318.0</c:v>
                </c:pt>
                <c:pt idx="3312">
                  <c:v>3319.0</c:v>
                </c:pt>
                <c:pt idx="3313">
                  <c:v>3320.0</c:v>
                </c:pt>
                <c:pt idx="3314">
                  <c:v>3321.0</c:v>
                </c:pt>
                <c:pt idx="3315">
                  <c:v>3322.0</c:v>
                </c:pt>
                <c:pt idx="3316">
                  <c:v>3323.0</c:v>
                </c:pt>
                <c:pt idx="3317">
                  <c:v>3324.0</c:v>
                </c:pt>
                <c:pt idx="3318">
                  <c:v>3325.0</c:v>
                </c:pt>
                <c:pt idx="3319">
                  <c:v>3326.0</c:v>
                </c:pt>
                <c:pt idx="3320">
                  <c:v>3327.0</c:v>
                </c:pt>
                <c:pt idx="3321">
                  <c:v>3328.0</c:v>
                </c:pt>
                <c:pt idx="3322">
                  <c:v>3329.0</c:v>
                </c:pt>
                <c:pt idx="3323">
                  <c:v>3330.0</c:v>
                </c:pt>
                <c:pt idx="3324">
                  <c:v>3331.0</c:v>
                </c:pt>
                <c:pt idx="3325">
                  <c:v>3332.0</c:v>
                </c:pt>
                <c:pt idx="3326">
                  <c:v>3333.0</c:v>
                </c:pt>
                <c:pt idx="3327">
                  <c:v>3334.0</c:v>
                </c:pt>
                <c:pt idx="3328">
                  <c:v>3335.0</c:v>
                </c:pt>
                <c:pt idx="3329">
                  <c:v>3336.0</c:v>
                </c:pt>
                <c:pt idx="3330">
                  <c:v>3337.0</c:v>
                </c:pt>
                <c:pt idx="3331">
                  <c:v>3338.0</c:v>
                </c:pt>
                <c:pt idx="3332">
                  <c:v>3339.0</c:v>
                </c:pt>
                <c:pt idx="3333">
                  <c:v>3340.0</c:v>
                </c:pt>
                <c:pt idx="3334">
                  <c:v>3341.0</c:v>
                </c:pt>
                <c:pt idx="3335">
                  <c:v>3342.0</c:v>
                </c:pt>
                <c:pt idx="3336">
                  <c:v>3343.0</c:v>
                </c:pt>
                <c:pt idx="3337">
                  <c:v>3344.0</c:v>
                </c:pt>
                <c:pt idx="3338">
                  <c:v>3345.0</c:v>
                </c:pt>
                <c:pt idx="3339">
                  <c:v>3346.0</c:v>
                </c:pt>
                <c:pt idx="3340">
                  <c:v>3347.0</c:v>
                </c:pt>
                <c:pt idx="3341">
                  <c:v>3348.0</c:v>
                </c:pt>
                <c:pt idx="3342">
                  <c:v>3349.0</c:v>
                </c:pt>
                <c:pt idx="3343">
                  <c:v>3350.0</c:v>
                </c:pt>
                <c:pt idx="3344">
                  <c:v>3351.0</c:v>
                </c:pt>
                <c:pt idx="3345">
                  <c:v>3352.0</c:v>
                </c:pt>
                <c:pt idx="3346">
                  <c:v>3353.0</c:v>
                </c:pt>
                <c:pt idx="3347">
                  <c:v>3355.0</c:v>
                </c:pt>
                <c:pt idx="3348">
                  <c:v>3356.0</c:v>
                </c:pt>
                <c:pt idx="3349">
                  <c:v>3357.0</c:v>
                </c:pt>
                <c:pt idx="3350">
                  <c:v>3358.0</c:v>
                </c:pt>
                <c:pt idx="3351">
                  <c:v>3359.0</c:v>
                </c:pt>
                <c:pt idx="3352">
                  <c:v>3360.0</c:v>
                </c:pt>
                <c:pt idx="3353">
                  <c:v>3361.0</c:v>
                </c:pt>
                <c:pt idx="3354">
                  <c:v>3362.0</c:v>
                </c:pt>
                <c:pt idx="3355">
                  <c:v>3363.0</c:v>
                </c:pt>
                <c:pt idx="3356">
                  <c:v>3364.0</c:v>
                </c:pt>
                <c:pt idx="3357">
                  <c:v>3365.0</c:v>
                </c:pt>
                <c:pt idx="3358">
                  <c:v>3366.0</c:v>
                </c:pt>
                <c:pt idx="3359">
                  <c:v>3367.0</c:v>
                </c:pt>
                <c:pt idx="3360">
                  <c:v>3368.0</c:v>
                </c:pt>
                <c:pt idx="3361">
                  <c:v>3369.0</c:v>
                </c:pt>
                <c:pt idx="3362">
                  <c:v>3370.0</c:v>
                </c:pt>
                <c:pt idx="3363">
                  <c:v>3371.0</c:v>
                </c:pt>
                <c:pt idx="3364">
                  <c:v>3372.0</c:v>
                </c:pt>
                <c:pt idx="3365">
                  <c:v>3373.0</c:v>
                </c:pt>
                <c:pt idx="3366">
                  <c:v>3374.0</c:v>
                </c:pt>
                <c:pt idx="3367">
                  <c:v>3375.0</c:v>
                </c:pt>
                <c:pt idx="3368">
                  <c:v>3376.0</c:v>
                </c:pt>
                <c:pt idx="3369">
                  <c:v>3377.0</c:v>
                </c:pt>
                <c:pt idx="3370">
                  <c:v>3378.0</c:v>
                </c:pt>
                <c:pt idx="3371">
                  <c:v>3379.0</c:v>
                </c:pt>
                <c:pt idx="3372">
                  <c:v>3380.0</c:v>
                </c:pt>
                <c:pt idx="3373">
                  <c:v>3381.0</c:v>
                </c:pt>
                <c:pt idx="3374">
                  <c:v>3382.0</c:v>
                </c:pt>
                <c:pt idx="3375">
                  <c:v>3383.0</c:v>
                </c:pt>
                <c:pt idx="3376">
                  <c:v>3384.0</c:v>
                </c:pt>
                <c:pt idx="3377">
                  <c:v>3385.0</c:v>
                </c:pt>
                <c:pt idx="3378">
                  <c:v>3386.0</c:v>
                </c:pt>
                <c:pt idx="3379">
                  <c:v>3387.0</c:v>
                </c:pt>
                <c:pt idx="3380">
                  <c:v>3388.0</c:v>
                </c:pt>
                <c:pt idx="3381">
                  <c:v>3389.0</c:v>
                </c:pt>
                <c:pt idx="3382">
                  <c:v>3390.0</c:v>
                </c:pt>
                <c:pt idx="3383">
                  <c:v>3391.0</c:v>
                </c:pt>
                <c:pt idx="3384">
                  <c:v>3392.0</c:v>
                </c:pt>
                <c:pt idx="3385">
                  <c:v>3393.0</c:v>
                </c:pt>
                <c:pt idx="3386">
                  <c:v>3394.0</c:v>
                </c:pt>
                <c:pt idx="3387">
                  <c:v>3395.0</c:v>
                </c:pt>
                <c:pt idx="3388">
                  <c:v>3396.0</c:v>
                </c:pt>
                <c:pt idx="3389">
                  <c:v>3397.0</c:v>
                </c:pt>
                <c:pt idx="3390">
                  <c:v>3398.0</c:v>
                </c:pt>
                <c:pt idx="3391">
                  <c:v>3399.0</c:v>
                </c:pt>
                <c:pt idx="3392">
                  <c:v>3400.0</c:v>
                </c:pt>
                <c:pt idx="3393">
                  <c:v>3401.0</c:v>
                </c:pt>
                <c:pt idx="3394">
                  <c:v>3402.0</c:v>
                </c:pt>
                <c:pt idx="3395">
                  <c:v>3403.0</c:v>
                </c:pt>
                <c:pt idx="3396">
                  <c:v>3404.0</c:v>
                </c:pt>
                <c:pt idx="3397">
                  <c:v>3405.0</c:v>
                </c:pt>
                <c:pt idx="3398">
                  <c:v>3406.0</c:v>
                </c:pt>
                <c:pt idx="3399">
                  <c:v>3407.0</c:v>
                </c:pt>
                <c:pt idx="3400">
                  <c:v>3408.0</c:v>
                </c:pt>
                <c:pt idx="3401">
                  <c:v>3409.0</c:v>
                </c:pt>
                <c:pt idx="3402">
                  <c:v>3410.0</c:v>
                </c:pt>
                <c:pt idx="3403">
                  <c:v>3411.0</c:v>
                </c:pt>
                <c:pt idx="3404">
                  <c:v>3412.0</c:v>
                </c:pt>
                <c:pt idx="3405">
                  <c:v>3413.0</c:v>
                </c:pt>
                <c:pt idx="3406">
                  <c:v>3414.0</c:v>
                </c:pt>
                <c:pt idx="3407">
                  <c:v>3415.0</c:v>
                </c:pt>
                <c:pt idx="3408">
                  <c:v>3416.0</c:v>
                </c:pt>
                <c:pt idx="3409">
                  <c:v>3417.0</c:v>
                </c:pt>
                <c:pt idx="3410">
                  <c:v>3418.0</c:v>
                </c:pt>
                <c:pt idx="3411">
                  <c:v>3419.0</c:v>
                </c:pt>
                <c:pt idx="3412">
                  <c:v>3420.0</c:v>
                </c:pt>
                <c:pt idx="3413">
                  <c:v>3421.0</c:v>
                </c:pt>
                <c:pt idx="3414">
                  <c:v>3422.0</c:v>
                </c:pt>
                <c:pt idx="3415">
                  <c:v>3423.0</c:v>
                </c:pt>
                <c:pt idx="3416">
                  <c:v>3424.0</c:v>
                </c:pt>
                <c:pt idx="3417">
                  <c:v>3425.0</c:v>
                </c:pt>
                <c:pt idx="3418">
                  <c:v>3426.0</c:v>
                </c:pt>
                <c:pt idx="3419">
                  <c:v>3427.0</c:v>
                </c:pt>
                <c:pt idx="3420">
                  <c:v>3428.0</c:v>
                </c:pt>
                <c:pt idx="3421">
                  <c:v>3429.0</c:v>
                </c:pt>
                <c:pt idx="3422">
                  <c:v>3430.0</c:v>
                </c:pt>
                <c:pt idx="3423">
                  <c:v>3431.0</c:v>
                </c:pt>
                <c:pt idx="3424">
                  <c:v>3432.0</c:v>
                </c:pt>
                <c:pt idx="3425">
                  <c:v>3433.0</c:v>
                </c:pt>
                <c:pt idx="3426">
                  <c:v>3434.0</c:v>
                </c:pt>
                <c:pt idx="3427">
                  <c:v>3435.0</c:v>
                </c:pt>
                <c:pt idx="3428">
                  <c:v>3437.0</c:v>
                </c:pt>
                <c:pt idx="3429">
                  <c:v>3438.0</c:v>
                </c:pt>
                <c:pt idx="3430">
                  <c:v>3439.0</c:v>
                </c:pt>
                <c:pt idx="3431">
                  <c:v>3440.0</c:v>
                </c:pt>
                <c:pt idx="3432">
                  <c:v>3441.0</c:v>
                </c:pt>
                <c:pt idx="3433">
                  <c:v>3442.0</c:v>
                </c:pt>
                <c:pt idx="3434">
                  <c:v>3443.0</c:v>
                </c:pt>
                <c:pt idx="3435">
                  <c:v>3444.0</c:v>
                </c:pt>
                <c:pt idx="3436">
                  <c:v>3445.0</c:v>
                </c:pt>
                <c:pt idx="3437">
                  <c:v>3446.0</c:v>
                </c:pt>
                <c:pt idx="3438">
                  <c:v>3447.0</c:v>
                </c:pt>
                <c:pt idx="3439">
                  <c:v>3448.0</c:v>
                </c:pt>
                <c:pt idx="3440">
                  <c:v>3449.0</c:v>
                </c:pt>
                <c:pt idx="3441">
                  <c:v>3450.0</c:v>
                </c:pt>
                <c:pt idx="3442">
                  <c:v>3451.0</c:v>
                </c:pt>
                <c:pt idx="3443">
                  <c:v>3452.0</c:v>
                </c:pt>
                <c:pt idx="3444">
                  <c:v>3453.0</c:v>
                </c:pt>
                <c:pt idx="3445">
                  <c:v>3454.0</c:v>
                </c:pt>
                <c:pt idx="3446">
                  <c:v>3455.0</c:v>
                </c:pt>
                <c:pt idx="3447">
                  <c:v>3456.0</c:v>
                </c:pt>
                <c:pt idx="3448">
                  <c:v>3457.0</c:v>
                </c:pt>
                <c:pt idx="3449">
                  <c:v>3458.0</c:v>
                </c:pt>
                <c:pt idx="3450">
                  <c:v>3459.0</c:v>
                </c:pt>
                <c:pt idx="3451">
                  <c:v>3460.0</c:v>
                </c:pt>
                <c:pt idx="3452">
                  <c:v>3461.0</c:v>
                </c:pt>
                <c:pt idx="3453">
                  <c:v>3462.0</c:v>
                </c:pt>
                <c:pt idx="3454">
                  <c:v>3463.0</c:v>
                </c:pt>
                <c:pt idx="3455">
                  <c:v>3464.0</c:v>
                </c:pt>
                <c:pt idx="3456">
                  <c:v>3465.0</c:v>
                </c:pt>
                <c:pt idx="3457">
                  <c:v>3466.0</c:v>
                </c:pt>
                <c:pt idx="3458">
                  <c:v>3467.0</c:v>
                </c:pt>
                <c:pt idx="3459">
                  <c:v>3468.0</c:v>
                </c:pt>
                <c:pt idx="3460">
                  <c:v>3469.0</c:v>
                </c:pt>
                <c:pt idx="3461">
                  <c:v>3470.0</c:v>
                </c:pt>
                <c:pt idx="3462">
                  <c:v>3471.0</c:v>
                </c:pt>
                <c:pt idx="3463">
                  <c:v>3472.0</c:v>
                </c:pt>
                <c:pt idx="3464">
                  <c:v>3473.0</c:v>
                </c:pt>
                <c:pt idx="3465">
                  <c:v>3474.0</c:v>
                </c:pt>
                <c:pt idx="3466">
                  <c:v>3476.0</c:v>
                </c:pt>
                <c:pt idx="3467">
                  <c:v>3477.0</c:v>
                </c:pt>
                <c:pt idx="3468">
                  <c:v>3478.0</c:v>
                </c:pt>
                <c:pt idx="3469">
                  <c:v>3479.0</c:v>
                </c:pt>
                <c:pt idx="3470">
                  <c:v>3480.0</c:v>
                </c:pt>
                <c:pt idx="3471">
                  <c:v>3481.0</c:v>
                </c:pt>
                <c:pt idx="3472">
                  <c:v>3482.0</c:v>
                </c:pt>
                <c:pt idx="3473">
                  <c:v>3483.0</c:v>
                </c:pt>
                <c:pt idx="3474">
                  <c:v>3484.0</c:v>
                </c:pt>
                <c:pt idx="3475">
                  <c:v>3485.0</c:v>
                </c:pt>
                <c:pt idx="3476">
                  <c:v>3486.0</c:v>
                </c:pt>
                <c:pt idx="3477">
                  <c:v>3487.0</c:v>
                </c:pt>
                <c:pt idx="3478">
                  <c:v>3489.0</c:v>
                </c:pt>
                <c:pt idx="3479">
                  <c:v>3490.0</c:v>
                </c:pt>
                <c:pt idx="3480">
                  <c:v>3491.0</c:v>
                </c:pt>
                <c:pt idx="3481">
                  <c:v>3492.0</c:v>
                </c:pt>
                <c:pt idx="3482">
                  <c:v>3493.0</c:v>
                </c:pt>
                <c:pt idx="3483">
                  <c:v>3494.0</c:v>
                </c:pt>
                <c:pt idx="3484">
                  <c:v>3495.0</c:v>
                </c:pt>
                <c:pt idx="3485">
                  <c:v>3496.0</c:v>
                </c:pt>
                <c:pt idx="3486">
                  <c:v>3497.0</c:v>
                </c:pt>
                <c:pt idx="3487">
                  <c:v>3498.0</c:v>
                </c:pt>
                <c:pt idx="3488">
                  <c:v>3499.0</c:v>
                </c:pt>
                <c:pt idx="3489">
                  <c:v>3500.0</c:v>
                </c:pt>
                <c:pt idx="3490">
                  <c:v>3501.0</c:v>
                </c:pt>
                <c:pt idx="3491">
                  <c:v>3502.0</c:v>
                </c:pt>
                <c:pt idx="3492">
                  <c:v>3504.0</c:v>
                </c:pt>
                <c:pt idx="3493">
                  <c:v>3505.0</c:v>
                </c:pt>
                <c:pt idx="3494">
                  <c:v>3506.0</c:v>
                </c:pt>
                <c:pt idx="3495">
                  <c:v>3507.0</c:v>
                </c:pt>
                <c:pt idx="3496">
                  <c:v>3508.0</c:v>
                </c:pt>
                <c:pt idx="3497">
                  <c:v>3509.0</c:v>
                </c:pt>
                <c:pt idx="3498">
                  <c:v>3510.0</c:v>
                </c:pt>
                <c:pt idx="3499">
                  <c:v>3511.0</c:v>
                </c:pt>
                <c:pt idx="3500">
                  <c:v>3512.0</c:v>
                </c:pt>
                <c:pt idx="3501">
                  <c:v>3513.0</c:v>
                </c:pt>
                <c:pt idx="3502">
                  <c:v>3514.0</c:v>
                </c:pt>
                <c:pt idx="3503">
                  <c:v>3515.0</c:v>
                </c:pt>
                <c:pt idx="3504">
                  <c:v>3516.0</c:v>
                </c:pt>
                <c:pt idx="3505">
                  <c:v>3517.0</c:v>
                </c:pt>
                <c:pt idx="3506">
                  <c:v>3518.0</c:v>
                </c:pt>
                <c:pt idx="3507">
                  <c:v>3519.0</c:v>
                </c:pt>
                <c:pt idx="3508">
                  <c:v>3520.0</c:v>
                </c:pt>
                <c:pt idx="3509">
                  <c:v>3521.0</c:v>
                </c:pt>
                <c:pt idx="3510">
                  <c:v>3522.0</c:v>
                </c:pt>
                <c:pt idx="3511">
                  <c:v>3523.0</c:v>
                </c:pt>
                <c:pt idx="3512">
                  <c:v>3524.0</c:v>
                </c:pt>
                <c:pt idx="3513">
                  <c:v>3526.0</c:v>
                </c:pt>
                <c:pt idx="3514">
                  <c:v>3527.0</c:v>
                </c:pt>
                <c:pt idx="3515">
                  <c:v>3528.0</c:v>
                </c:pt>
                <c:pt idx="3516">
                  <c:v>3529.0</c:v>
                </c:pt>
                <c:pt idx="3517">
                  <c:v>3530.0</c:v>
                </c:pt>
                <c:pt idx="3518">
                  <c:v>3531.0</c:v>
                </c:pt>
                <c:pt idx="3519">
                  <c:v>3532.0</c:v>
                </c:pt>
                <c:pt idx="3520">
                  <c:v>3533.0</c:v>
                </c:pt>
                <c:pt idx="3521">
                  <c:v>3534.0</c:v>
                </c:pt>
                <c:pt idx="3522">
                  <c:v>3535.0</c:v>
                </c:pt>
                <c:pt idx="3523">
                  <c:v>3536.0</c:v>
                </c:pt>
                <c:pt idx="3524">
                  <c:v>3537.0</c:v>
                </c:pt>
                <c:pt idx="3525">
                  <c:v>3538.0</c:v>
                </c:pt>
                <c:pt idx="3526">
                  <c:v>3539.0</c:v>
                </c:pt>
                <c:pt idx="3527">
                  <c:v>3540.0</c:v>
                </c:pt>
                <c:pt idx="3528">
                  <c:v>3541.0</c:v>
                </c:pt>
                <c:pt idx="3529">
                  <c:v>3542.0</c:v>
                </c:pt>
                <c:pt idx="3530">
                  <c:v>3543.0</c:v>
                </c:pt>
                <c:pt idx="3531">
                  <c:v>3544.0</c:v>
                </c:pt>
                <c:pt idx="3532">
                  <c:v>3545.0</c:v>
                </c:pt>
                <c:pt idx="3533">
                  <c:v>3546.0</c:v>
                </c:pt>
                <c:pt idx="3534">
                  <c:v>3547.0</c:v>
                </c:pt>
                <c:pt idx="3535">
                  <c:v>3548.0</c:v>
                </c:pt>
                <c:pt idx="3536">
                  <c:v>3549.0</c:v>
                </c:pt>
                <c:pt idx="3537">
                  <c:v>3550.0</c:v>
                </c:pt>
                <c:pt idx="3538">
                  <c:v>3551.0</c:v>
                </c:pt>
                <c:pt idx="3539">
                  <c:v>3552.0</c:v>
                </c:pt>
                <c:pt idx="3540">
                  <c:v>3553.0</c:v>
                </c:pt>
                <c:pt idx="3541">
                  <c:v>3554.0</c:v>
                </c:pt>
                <c:pt idx="3542">
                  <c:v>3555.0</c:v>
                </c:pt>
                <c:pt idx="3543">
                  <c:v>3556.0</c:v>
                </c:pt>
                <c:pt idx="3544">
                  <c:v>3557.0</c:v>
                </c:pt>
                <c:pt idx="3545">
                  <c:v>3558.0</c:v>
                </c:pt>
                <c:pt idx="3546">
                  <c:v>3559.0</c:v>
                </c:pt>
                <c:pt idx="3547">
                  <c:v>3560.0</c:v>
                </c:pt>
                <c:pt idx="3548">
                  <c:v>3561.0</c:v>
                </c:pt>
                <c:pt idx="3549">
                  <c:v>3562.0</c:v>
                </c:pt>
                <c:pt idx="3550">
                  <c:v>3563.0</c:v>
                </c:pt>
                <c:pt idx="3551">
                  <c:v>3564.0</c:v>
                </c:pt>
                <c:pt idx="3552">
                  <c:v>3565.0</c:v>
                </c:pt>
                <c:pt idx="3553">
                  <c:v>3566.0</c:v>
                </c:pt>
                <c:pt idx="3554">
                  <c:v>3567.0</c:v>
                </c:pt>
                <c:pt idx="3555">
                  <c:v>3568.0</c:v>
                </c:pt>
                <c:pt idx="3556">
                  <c:v>3569.0</c:v>
                </c:pt>
                <c:pt idx="3557">
                  <c:v>3570.0</c:v>
                </c:pt>
                <c:pt idx="3558">
                  <c:v>3571.0</c:v>
                </c:pt>
                <c:pt idx="3559">
                  <c:v>3572.0</c:v>
                </c:pt>
                <c:pt idx="3560">
                  <c:v>3573.0</c:v>
                </c:pt>
                <c:pt idx="3561">
                  <c:v>3574.0</c:v>
                </c:pt>
                <c:pt idx="3562">
                  <c:v>3575.0</c:v>
                </c:pt>
                <c:pt idx="3563">
                  <c:v>3576.0</c:v>
                </c:pt>
                <c:pt idx="3564">
                  <c:v>3577.0</c:v>
                </c:pt>
                <c:pt idx="3565">
                  <c:v>3578.0</c:v>
                </c:pt>
                <c:pt idx="3566">
                  <c:v>3579.0</c:v>
                </c:pt>
                <c:pt idx="3567">
                  <c:v>3580.0</c:v>
                </c:pt>
                <c:pt idx="3568">
                  <c:v>3581.0</c:v>
                </c:pt>
                <c:pt idx="3569">
                  <c:v>3582.0</c:v>
                </c:pt>
                <c:pt idx="3570">
                  <c:v>3583.0</c:v>
                </c:pt>
                <c:pt idx="3571">
                  <c:v>3584.0</c:v>
                </c:pt>
                <c:pt idx="3572">
                  <c:v>3585.0</c:v>
                </c:pt>
                <c:pt idx="3573">
                  <c:v>3586.0</c:v>
                </c:pt>
                <c:pt idx="3574">
                  <c:v>3587.0</c:v>
                </c:pt>
                <c:pt idx="3575">
                  <c:v>3588.0</c:v>
                </c:pt>
                <c:pt idx="3576">
                  <c:v>3589.0</c:v>
                </c:pt>
                <c:pt idx="3577">
                  <c:v>3590.0</c:v>
                </c:pt>
                <c:pt idx="3578">
                  <c:v>3591.0</c:v>
                </c:pt>
                <c:pt idx="3579">
                  <c:v>3593.0</c:v>
                </c:pt>
                <c:pt idx="3580">
                  <c:v>3594.0</c:v>
                </c:pt>
                <c:pt idx="3581">
                  <c:v>3595.0</c:v>
                </c:pt>
                <c:pt idx="3582">
                  <c:v>3596.0</c:v>
                </c:pt>
                <c:pt idx="3583">
                  <c:v>3597.0</c:v>
                </c:pt>
                <c:pt idx="3584">
                  <c:v>3598.0</c:v>
                </c:pt>
                <c:pt idx="3585">
                  <c:v>3599.0</c:v>
                </c:pt>
                <c:pt idx="3586">
                  <c:v>3600.0</c:v>
                </c:pt>
                <c:pt idx="3587">
                  <c:v>3601.0</c:v>
                </c:pt>
                <c:pt idx="3588">
                  <c:v>3602.0</c:v>
                </c:pt>
                <c:pt idx="3589">
                  <c:v>3603.0</c:v>
                </c:pt>
                <c:pt idx="3590">
                  <c:v>3604.0</c:v>
                </c:pt>
                <c:pt idx="3591">
                  <c:v>3605.0</c:v>
                </c:pt>
                <c:pt idx="3592">
                  <c:v>3606.0</c:v>
                </c:pt>
                <c:pt idx="3593">
                  <c:v>3607.0</c:v>
                </c:pt>
                <c:pt idx="3594">
                  <c:v>3609.0</c:v>
                </c:pt>
                <c:pt idx="3595">
                  <c:v>3610.0</c:v>
                </c:pt>
                <c:pt idx="3596">
                  <c:v>3611.0</c:v>
                </c:pt>
                <c:pt idx="3597">
                  <c:v>3612.0</c:v>
                </c:pt>
                <c:pt idx="3598">
                  <c:v>3613.0</c:v>
                </c:pt>
                <c:pt idx="3599">
                  <c:v>3614.0</c:v>
                </c:pt>
                <c:pt idx="3600">
                  <c:v>3615.0</c:v>
                </c:pt>
                <c:pt idx="3601">
                  <c:v>3616.0</c:v>
                </c:pt>
                <c:pt idx="3602">
                  <c:v>3617.0</c:v>
                </c:pt>
                <c:pt idx="3603">
                  <c:v>3618.0</c:v>
                </c:pt>
                <c:pt idx="3604">
                  <c:v>3619.0</c:v>
                </c:pt>
                <c:pt idx="3605">
                  <c:v>3620.0</c:v>
                </c:pt>
                <c:pt idx="3606">
                  <c:v>3622.0</c:v>
                </c:pt>
                <c:pt idx="3607">
                  <c:v>3623.0</c:v>
                </c:pt>
                <c:pt idx="3608">
                  <c:v>3624.0</c:v>
                </c:pt>
                <c:pt idx="3609">
                  <c:v>3625.0</c:v>
                </c:pt>
                <c:pt idx="3610">
                  <c:v>3626.0</c:v>
                </c:pt>
                <c:pt idx="3611">
                  <c:v>3627.0</c:v>
                </c:pt>
                <c:pt idx="3612">
                  <c:v>3628.0</c:v>
                </c:pt>
                <c:pt idx="3613">
                  <c:v>3629.0</c:v>
                </c:pt>
                <c:pt idx="3614">
                  <c:v>3630.0</c:v>
                </c:pt>
                <c:pt idx="3615">
                  <c:v>3631.0</c:v>
                </c:pt>
                <c:pt idx="3616">
                  <c:v>3632.0</c:v>
                </c:pt>
                <c:pt idx="3617">
                  <c:v>3633.0</c:v>
                </c:pt>
                <c:pt idx="3618">
                  <c:v>3634.0</c:v>
                </c:pt>
                <c:pt idx="3619">
                  <c:v>3635.0</c:v>
                </c:pt>
                <c:pt idx="3620">
                  <c:v>3636.0</c:v>
                </c:pt>
                <c:pt idx="3621">
                  <c:v>3637.0</c:v>
                </c:pt>
                <c:pt idx="3622">
                  <c:v>3638.0</c:v>
                </c:pt>
                <c:pt idx="3623">
                  <c:v>3639.0</c:v>
                </c:pt>
                <c:pt idx="3624">
                  <c:v>3640.0</c:v>
                </c:pt>
                <c:pt idx="3625">
                  <c:v>3641.0</c:v>
                </c:pt>
                <c:pt idx="3626">
                  <c:v>3644.0</c:v>
                </c:pt>
                <c:pt idx="3627">
                  <c:v>3645.0</c:v>
                </c:pt>
                <c:pt idx="3628">
                  <c:v>3646.0</c:v>
                </c:pt>
                <c:pt idx="3629">
                  <c:v>3647.0</c:v>
                </c:pt>
                <c:pt idx="3630">
                  <c:v>3648.0</c:v>
                </c:pt>
                <c:pt idx="3631">
                  <c:v>3649.0</c:v>
                </c:pt>
                <c:pt idx="3632">
                  <c:v>3650.0</c:v>
                </c:pt>
                <c:pt idx="3633">
                  <c:v>3651.0</c:v>
                </c:pt>
                <c:pt idx="3634">
                  <c:v>3652.0</c:v>
                </c:pt>
                <c:pt idx="3635">
                  <c:v>3653.0</c:v>
                </c:pt>
                <c:pt idx="3636">
                  <c:v>3654.0</c:v>
                </c:pt>
                <c:pt idx="3637">
                  <c:v>3655.0</c:v>
                </c:pt>
                <c:pt idx="3638">
                  <c:v>3656.0</c:v>
                </c:pt>
                <c:pt idx="3639">
                  <c:v>3657.0</c:v>
                </c:pt>
                <c:pt idx="3640">
                  <c:v>3658.0</c:v>
                </c:pt>
                <c:pt idx="3641">
                  <c:v>3659.0</c:v>
                </c:pt>
                <c:pt idx="3642">
                  <c:v>3660.0</c:v>
                </c:pt>
                <c:pt idx="3643">
                  <c:v>3661.0</c:v>
                </c:pt>
                <c:pt idx="3644">
                  <c:v>3662.0</c:v>
                </c:pt>
                <c:pt idx="3645">
                  <c:v>3663.0</c:v>
                </c:pt>
                <c:pt idx="3646">
                  <c:v>3664.0</c:v>
                </c:pt>
                <c:pt idx="3647">
                  <c:v>3665.0</c:v>
                </c:pt>
                <c:pt idx="3648">
                  <c:v>3666.0</c:v>
                </c:pt>
                <c:pt idx="3649">
                  <c:v>3667.0</c:v>
                </c:pt>
                <c:pt idx="3650">
                  <c:v>3668.0</c:v>
                </c:pt>
                <c:pt idx="3651">
                  <c:v>3669.0</c:v>
                </c:pt>
                <c:pt idx="3652">
                  <c:v>3670.0</c:v>
                </c:pt>
                <c:pt idx="3653">
                  <c:v>3671.0</c:v>
                </c:pt>
                <c:pt idx="3654">
                  <c:v>3672.0</c:v>
                </c:pt>
                <c:pt idx="3655">
                  <c:v>3673.0</c:v>
                </c:pt>
                <c:pt idx="3656">
                  <c:v>3674.0</c:v>
                </c:pt>
                <c:pt idx="3657">
                  <c:v>3675.0</c:v>
                </c:pt>
                <c:pt idx="3658">
                  <c:v>3676.0</c:v>
                </c:pt>
                <c:pt idx="3659">
                  <c:v>3677.0</c:v>
                </c:pt>
                <c:pt idx="3660">
                  <c:v>3678.0</c:v>
                </c:pt>
                <c:pt idx="3661">
                  <c:v>3679.0</c:v>
                </c:pt>
                <c:pt idx="3662">
                  <c:v>3681.0</c:v>
                </c:pt>
                <c:pt idx="3663">
                  <c:v>3683.0</c:v>
                </c:pt>
                <c:pt idx="3664">
                  <c:v>3684.0</c:v>
                </c:pt>
                <c:pt idx="3665">
                  <c:v>3685.0</c:v>
                </c:pt>
                <c:pt idx="3666">
                  <c:v>3686.0</c:v>
                </c:pt>
                <c:pt idx="3667">
                  <c:v>3687.0</c:v>
                </c:pt>
                <c:pt idx="3668">
                  <c:v>3688.0</c:v>
                </c:pt>
                <c:pt idx="3669">
                  <c:v>3689.0</c:v>
                </c:pt>
                <c:pt idx="3670">
                  <c:v>3691.0</c:v>
                </c:pt>
                <c:pt idx="3671">
                  <c:v>3692.0</c:v>
                </c:pt>
                <c:pt idx="3672">
                  <c:v>3693.0</c:v>
                </c:pt>
                <c:pt idx="3673">
                  <c:v>3694.0</c:v>
                </c:pt>
                <c:pt idx="3674">
                  <c:v>3695.0</c:v>
                </c:pt>
                <c:pt idx="3675">
                  <c:v>3696.0</c:v>
                </c:pt>
                <c:pt idx="3676">
                  <c:v>3697.0</c:v>
                </c:pt>
                <c:pt idx="3677">
                  <c:v>3698.0</c:v>
                </c:pt>
                <c:pt idx="3678">
                  <c:v>3699.0</c:v>
                </c:pt>
                <c:pt idx="3679">
                  <c:v>3700.0</c:v>
                </c:pt>
                <c:pt idx="3680">
                  <c:v>3701.0</c:v>
                </c:pt>
                <c:pt idx="3681">
                  <c:v>3702.0</c:v>
                </c:pt>
                <c:pt idx="3682">
                  <c:v>3703.0</c:v>
                </c:pt>
                <c:pt idx="3683">
                  <c:v>3704.0</c:v>
                </c:pt>
                <c:pt idx="3684">
                  <c:v>3705.0</c:v>
                </c:pt>
                <c:pt idx="3685">
                  <c:v>3708.0</c:v>
                </c:pt>
                <c:pt idx="3686">
                  <c:v>3709.0</c:v>
                </c:pt>
                <c:pt idx="3687">
                  <c:v>3710.0</c:v>
                </c:pt>
                <c:pt idx="3688">
                  <c:v>3711.0</c:v>
                </c:pt>
                <c:pt idx="3689">
                  <c:v>3712.0</c:v>
                </c:pt>
                <c:pt idx="3690">
                  <c:v>3713.0</c:v>
                </c:pt>
                <c:pt idx="3691">
                  <c:v>3714.0</c:v>
                </c:pt>
                <c:pt idx="3692">
                  <c:v>3715.0</c:v>
                </c:pt>
                <c:pt idx="3693">
                  <c:v>3716.0</c:v>
                </c:pt>
                <c:pt idx="3694">
                  <c:v>3718.0</c:v>
                </c:pt>
                <c:pt idx="3695">
                  <c:v>3719.0</c:v>
                </c:pt>
                <c:pt idx="3696">
                  <c:v>3720.0</c:v>
                </c:pt>
                <c:pt idx="3697">
                  <c:v>3721.0</c:v>
                </c:pt>
                <c:pt idx="3698">
                  <c:v>3722.0</c:v>
                </c:pt>
                <c:pt idx="3699">
                  <c:v>3723.0</c:v>
                </c:pt>
                <c:pt idx="3700">
                  <c:v>3725.0</c:v>
                </c:pt>
                <c:pt idx="3701">
                  <c:v>3726.0</c:v>
                </c:pt>
                <c:pt idx="3702">
                  <c:v>3727.0</c:v>
                </c:pt>
                <c:pt idx="3703">
                  <c:v>3728.0</c:v>
                </c:pt>
                <c:pt idx="3704">
                  <c:v>3729.0</c:v>
                </c:pt>
                <c:pt idx="3705">
                  <c:v>3730.0</c:v>
                </c:pt>
                <c:pt idx="3706">
                  <c:v>3731.0</c:v>
                </c:pt>
                <c:pt idx="3707">
                  <c:v>3732.0</c:v>
                </c:pt>
                <c:pt idx="3708">
                  <c:v>3733.0</c:v>
                </c:pt>
                <c:pt idx="3709">
                  <c:v>3734.0</c:v>
                </c:pt>
                <c:pt idx="3710">
                  <c:v>3735.0</c:v>
                </c:pt>
                <c:pt idx="3711">
                  <c:v>3736.0</c:v>
                </c:pt>
                <c:pt idx="3712">
                  <c:v>3737.0</c:v>
                </c:pt>
                <c:pt idx="3713">
                  <c:v>3738.0</c:v>
                </c:pt>
                <c:pt idx="3714">
                  <c:v>3739.0</c:v>
                </c:pt>
                <c:pt idx="3715">
                  <c:v>3741.0</c:v>
                </c:pt>
                <c:pt idx="3716">
                  <c:v>3742.0</c:v>
                </c:pt>
                <c:pt idx="3717">
                  <c:v>3743.0</c:v>
                </c:pt>
                <c:pt idx="3718">
                  <c:v>3744.0</c:v>
                </c:pt>
                <c:pt idx="3719">
                  <c:v>3745.0</c:v>
                </c:pt>
                <c:pt idx="3720">
                  <c:v>3746.0</c:v>
                </c:pt>
                <c:pt idx="3721">
                  <c:v>3747.0</c:v>
                </c:pt>
                <c:pt idx="3722">
                  <c:v>3748.0</c:v>
                </c:pt>
                <c:pt idx="3723">
                  <c:v>3749.0</c:v>
                </c:pt>
                <c:pt idx="3724">
                  <c:v>3750.0</c:v>
                </c:pt>
                <c:pt idx="3725">
                  <c:v>3751.0</c:v>
                </c:pt>
                <c:pt idx="3726">
                  <c:v>3752.0</c:v>
                </c:pt>
                <c:pt idx="3727">
                  <c:v>3753.0</c:v>
                </c:pt>
                <c:pt idx="3728">
                  <c:v>3755.0</c:v>
                </c:pt>
                <c:pt idx="3729">
                  <c:v>3756.0</c:v>
                </c:pt>
                <c:pt idx="3730">
                  <c:v>3757.0</c:v>
                </c:pt>
                <c:pt idx="3731">
                  <c:v>3758.0</c:v>
                </c:pt>
                <c:pt idx="3732">
                  <c:v>3759.0</c:v>
                </c:pt>
                <c:pt idx="3733">
                  <c:v>3760.0</c:v>
                </c:pt>
                <c:pt idx="3734">
                  <c:v>3761.0</c:v>
                </c:pt>
                <c:pt idx="3735">
                  <c:v>3762.0</c:v>
                </c:pt>
                <c:pt idx="3736">
                  <c:v>3763.0</c:v>
                </c:pt>
                <c:pt idx="3737">
                  <c:v>3764.0</c:v>
                </c:pt>
                <c:pt idx="3738">
                  <c:v>3765.0</c:v>
                </c:pt>
                <c:pt idx="3739">
                  <c:v>3766.0</c:v>
                </c:pt>
                <c:pt idx="3740">
                  <c:v>3767.0</c:v>
                </c:pt>
                <c:pt idx="3741">
                  <c:v>3768.0</c:v>
                </c:pt>
                <c:pt idx="3742">
                  <c:v>3769.0</c:v>
                </c:pt>
                <c:pt idx="3743">
                  <c:v>3770.0</c:v>
                </c:pt>
                <c:pt idx="3744">
                  <c:v>3771.0</c:v>
                </c:pt>
                <c:pt idx="3745">
                  <c:v>3772.0</c:v>
                </c:pt>
                <c:pt idx="3746">
                  <c:v>3773.0</c:v>
                </c:pt>
                <c:pt idx="3747">
                  <c:v>3775.0</c:v>
                </c:pt>
                <c:pt idx="3748">
                  <c:v>3776.0</c:v>
                </c:pt>
                <c:pt idx="3749">
                  <c:v>3777.0</c:v>
                </c:pt>
                <c:pt idx="3750">
                  <c:v>3778.0</c:v>
                </c:pt>
                <c:pt idx="3751">
                  <c:v>3779.0</c:v>
                </c:pt>
                <c:pt idx="3752">
                  <c:v>3780.0</c:v>
                </c:pt>
                <c:pt idx="3753">
                  <c:v>3781.0</c:v>
                </c:pt>
                <c:pt idx="3754">
                  <c:v>3782.0</c:v>
                </c:pt>
                <c:pt idx="3755">
                  <c:v>3783.0</c:v>
                </c:pt>
                <c:pt idx="3756">
                  <c:v>3784.0</c:v>
                </c:pt>
                <c:pt idx="3757">
                  <c:v>3785.0</c:v>
                </c:pt>
                <c:pt idx="3758">
                  <c:v>3786.0</c:v>
                </c:pt>
                <c:pt idx="3759">
                  <c:v>3787.0</c:v>
                </c:pt>
                <c:pt idx="3760">
                  <c:v>3788.0</c:v>
                </c:pt>
                <c:pt idx="3761">
                  <c:v>3789.0</c:v>
                </c:pt>
                <c:pt idx="3762">
                  <c:v>3790.0</c:v>
                </c:pt>
                <c:pt idx="3763">
                  <c:v>3791.0</c:v>
                </c:pt>
                <c:pt idx="3764">
                  <c:v>3793.0</c:v>
                </c:pt>
                <c:pt idx="3765">
                  <c:v>3794.0</c:v>
                </c:pt>
                <c:pt idx="3766">
                  <c:v>3795.0</c:v>
                </c:pt>
                <c:pt idx="3767">
                  <c:v>3796.0</c:v>
                </c:pt>
                <c:pt idx="3768">
                  <c:v>3798.0</c:v>
                </c:pt>
                <c:pt idx="3769">
                  <c:v>3799.0</c:v>
                </c:pt>
                <c:pt idx="3770">
                  <c:v>3800.0</c:v>
                </c:pt>
                <c:pt idx="3771">
                  <c:v>3801.0</c:v>
                </c:pt>
                <c:pt idx="3772">
                  <c:v>3803.0</c:v>
                </c:pt>
                <c:pt idx="3773">
                  <c:v>3804.0</c:v>
                </c:pt>
                <c:pt idx="3774">
                  <c:v>3805.0</c:v>
                </c:pt>
                <c:pt idx="3775">
                  <c:v>3806.0</c:v>
                </c:pt>
                <c:pt idx="3776">
                  <c:v>3807.0</c:v>
                </c:pt>
                <c:pt idx="3777">
                  <c:v>3808.0</c:v>
                </c:pt>
                <c:pt idx="3778">
                  <c:v>3809.0</c:v>
                </c:pt>
                <c:pt idx="3779">
                  <c:v>3810.0</c:v>
                </c:pt>
                <c:pt idx="3780">
                  <c:v>3811.0</c:v>
                </c:pt>
                <c:pt idx="3781">
                  <c:v>3812.0</c:v>
                </c:pt>
                <c:pt idx="3782">
                  <c:v>3813.0</c:v>
                </c:pt>
                <c:pt idx="3783">
                  <c:v>3814.0</c:v>
                </c:pt>
                <c:pt idx="3784">
                  <c:v>3815.0</c:v>
                </c:pt>
                <c:pt idx="3785">
                  <c:v>3816.0</c:v>
                </c:pt>
                <c:pt idx="3786">
                  <c:v>3817.0</c:v>
                </c:pt>
                <c:pt idx="3787">
                  <c:v>3818.0</c:v>
                </c:pt>
                <c:pt idx="3788">
                  <c:v>3819.0</c:v>
                </c:pt>
                <c:pt idx="3789">
                  <c:v>3820.0</c:v>
                </c:pt>
                <c:pt idx="3790">
                  <c:v>3821.0</c:v>
                </c:pt>
                <c:pt idx="3791">
                  <c:v>3822.0</c:v>
                </c:pt>
                <c:pt idx="3792">
                  <c:v>3823.0</c:v>
                </c:pt>
                <c:pt idx="3793">
                  <c:v>3824.0</c:v>
                </c:pt>
                <c:pt idx="3794">
                  <c:v>3825.0</c:v>
                </c:pt>
                <c:pt idx="3795">
                  <c:v>3826.0</c:v>
                </c:pt>
                <c:pt idx="3796">
                  <c:v>3828.0</c:v>
                </c:pt>
                <c:pt idx="3797">
                  <c:v>3829.0</c:v>
                </c:pt>
                <c:pt idx="3798">
                  <c:v>3830.0</c:v>
                </c:pt>
                <c:pt idx="3799">
                  <c:v>3831.0</c:v>
                </c:pt>
                <c:pt idx="3800">
                  <c:v>3832.0</c:v>
                </c:pt>
                <c:pt idx="3801">
                  <c:v>3833.0</c:v>
                </c:pt>
                <c:pt idx="3802">
                  <c:v>3834.0</c:v>
                </c:pt>
                <c:pt idx="3803">
                  <c:v>3835.0</c:v>
                </c:pt>
                <c:pt idx="3804">
                  <c:v>3836.0</c:v>
                </c:pt>
                <c:pt idx="3805">
                  <c:v>3837.0</c:v>
                </c:pt>
                <c:pt idx="3806">
                  <c:v>3838.0</c:v>
                </c:pt>
                <c:pt idx="3807">
                  <c:v>3839.0</c:v>
                </c:pt>
                <c:pt idx="3808">
                  <c:v>3840.0</c:v>
                </c:pt>
                <c:pt idx="3809">
                  <c:v>3842.0</c:v>
                </c:pt>
                <c:pt idx="3810">
                  <c:v>3844.0</c:v>
                </c:pt>
                <c:pt idx="3811">
                  <c:v>3845.0</c:v>
                </c:pt>
                <c:pt idx="3812">
                  <c:v>3846.0</c:v>
                </c:pt>
                <c:pt idx="3813">
                  <c:v>3847.0</c:v>
                </c:pt>
                <c:pt idx="3814">
                  <c:v>3848.0</c:v>
                </c:pt>
                <c:pt idx="3815">
                  <c:v>3849.0</c:v>
                </c:pt>
                <c:pt idx="3816">
                  <c:v>3851.0</c:v>
                </c:pt>
                <c:pt idx="3817">
                  <c:v>3852.0</c:v>
                </c:pt>
                <c:pt idx="3818">
                  <c:v>3853.0</c:v>
                </c:pt>
                <c:pt idx="3819">
                  <c:v>3854.0</c:v>
                </c:pt>
                <c:pt idx="3820">
                  <c:v>3855.0</c:v>
                </c:pt>
                <c:pt idx="3821">
                  <c:v>3856.0</c:v>
                </c:pt>
                <c:pt idx="3822">
                  <c:v>3857.0</c:v>
                </c:pt>
                <c:pt idx="3823">
                  <c:v>3858.0</c:v>
                </c:pt>
                <c:pt idx="3824">
                  <c:v>3859.0</c:v>
                </c:pt>
                <c:pt idx="3825">
                  <c:v>3860.0</c:v>
                </c:pt>
                <c:pt idx="3826">
                  <c:v>3861.0</c:v>
                </c:pt>
                <c:pt idx="3827">
                  <c:v>3862.0</c:v>
                </c:pt>
                <c:pt idx="3828">
                  <c:v>3863.0</c:v>
                </c:pt>
                <c:pt idx="3829">
                  <c:v>3865.0</c:v>
                </c:pt>
                <c:pt idx="3830">
                  <c:v>3867.0</c:v>
                </c:pt>
                <c:pt idx="3831">
                  <c:v>3869.0</c:v>
                </c:pt>
                <c:pt idx="3832">
                  <c:v>3870.0</c:v>
                </c:pt>
                <c:pt idx="3833">
                  <c:v>3871.0</c:v>
                </c:pt>
                <c:pt idx="3834">
                  <c:v>3872.0</c:v>
                </c:pt>
                <c:pt idx="3835">
                  <c:v>3873.0</c:v>
                </c:pt>
                <c:pt idx="3836">
                  <c:v>3874.0</c:v>
                </c:pt>
                <c:pt idx="3837">
                  <c:v>3876.0</c:v>
                </c:pt>
                <c:pt idx="3838">
                  <c:v>3877.0</c:v>
                </c:pt>
                <c:pt idx="3839">
                  <c:v>3879.0</c:v>
                </c:pt>
                <c:pt idx="3840">
                  <c:v>3880.0</c:v>
                </c:pt>
                <c:pt idx="3841">
                  <c:v>3882.0</c:v>
                </c:pt>
                <c:pt idx="3842">
                  <c:v>3883.0</c:v>
                </c:pt>
                <c:pt idx="3843">
                  <c:v>3884.0</c:v>
                </c:pt>
                <c:pt idx="3844">
                  <c:v>3885.0</c:v>
                </c:pt>
                <c:pt idx="3845">
                  <c:v>3886.0</c:v>
                </c:pt>
                <c:pt idx="3846">
                  <c:v>3888.0</c:v>
                </c:pt>
                <c:pt idx="3847">
                  <c:v>3889.0</c:v>
                </c:pt>
                <c:pt idx="3848">
                  <c:v>3890.0</c:v>
                </c:pt>
                <c:pt idx="3849">
                  <c:v>3892.0</c:v>
                </c:pt>
                <c:pt idx="3850">
                  <c:v>3893.0</c:v>
                </c:pt>
                <c:pt idx="3851">
                  <c:v>3894.0</c:v>
                </c:pt>
                <c:pt idx="3852">
                  <c:v>3895.0</c:v>
                </c:pt>
                <c:pt idx="3853">
                  <c:v>3896.0</c:v>
                </c:pt>
                <c:pt idx="3854">
                  <c:v>3897.0</c:v>
                </c:pt>
                <c:pt idx="3855">
                  <c:v>3898.0</c:v>
                </c:pt>
                <c:pt idx="3856">
                  <c:v>3899.0</c:v>
                </c:pt>
                <c:pt idx="3857">
                  <c:v>3900.0</c:v>
                </c:pt>
                <c:pt idx="3858">
                  <c:v>3901.0</c:v>
                </c:pt>
                <c:pt idx="3859">
                  <c:v>3902.0</c:v>
                </c:pt>
                <c:pt idx="3860">
                  <c:v>3904.0</c:v>
                </c:pt>
                <c:pt idx="3861">
                  <c:v>3905.0</c:v>
                </c:pt>
                <c:pt idx="3862">
                  <c:v>3906.0</c:v>
                </c:pt>
                <c:pt idx="3863">
                  <c:v>3907.0</c:v>
                </c:pt>
                <c:pt idx="3864">
                  <c:v>3908.0</c:v>
                </c:pt>
                <c:pt idx="3865">
                  <c:v>3909.0</c:v>
                </c:pt>
                <c:pt idx="3866">
                  <c:v>3910.0</c:v>
                </c:pt>
                <c:pt idx="3867">
                  <c:v>3911.0</c:v>
                </c:pt>
                <c:pt idx="3868">
                  <c:v>3912.0</c:v>
                </c:pt>
                <c:pt idx="3869">
                  <c:v>3913.0</c:v>
                </c:pt>
                <c:pt idx="3870">
                  <c:v>3915.0</c:v>
                </c:pt>
                <c:pt idx="3871">
                  <c:v>3916.0</c:v>
                </c:pt>
                <c:pt idx="3872">
                  <c:v>3917.0</c:v>
                </c:pt>
                <c:pt idx="3873">
                  <c:v>3918.0</c:v>
                </c:pt>
                <c:pt idx="3874">
                  <c:v>3919.0</c:v>
                </c:pt>
                <c:pt idx="3875">
                  <c:v>3920.0</c:v>
                </c:pt>
                <c:pt idx="3876">
                  <c:v>3921.0</c:v>
                </c:pt>
                <c:pt idx="3877">
                  <c:v>3922.0</c:v>
                </c:pt>
                <c:pt idx="3878">
                  <c:v>3923.0</c:v>
                </c:pt>
                <c:pt idx="3879">
                  <c:v>3924.0</c:v>
                </c:pt>
                <c:pt idx="3880">
                  <c:v>3925.0</c:v>
                </c:pt>
                <c:pt idx="3881">
                  <c:v>3926.0</c:v>
                </c:pt>
                <c:pt idx="3882">
                  <c:v>3927.0</c:v>
                </c:pt>
                <c:pt idx="3883">
                  <c:v>3928.0</c:v>
                </c:pt>
                <c:pt idx="3884">
                  <c:v>3929.0</c:v>
                </c:pt>
                <c:pt idx="3885">
                  <c:v>3930.0</c:v>
                </c:pt>
                <c:pt idx="3886">
                  <c:v>3931.0</c:v>
                </c:pt>
                <c:pt idx="3887">
                  <c:v>3932.0</c:v>
                </c:pt>
                <c:pt idx="3888">
                  <c:v>3933.0</c:v>
                </c:pt>
                <c:pt idx="3889">
                  <c:v>3934.0</c:v>
                </c:pt>
                <c:pt idx="3890">
                  <c:v>3935.0</c:v>
                </c:pt>
                <c:pt idx="3891">
                  <c:v>3936.0</c:v>
                </c:pt>
                <c:pt idx="3892">
                  <c:v>3938.0</c:v>
                </c:pt>
                <c:pt idx="3893">
                  <c:v>3940.0</c:v>
                </c:pt>
                <c:pt idx="3894">
                  <c:v>3941.0</c:v>
                </c:pt>
                <c:pt idx="3895">
                  <c:v>3942.0</c:v>
                </c:pt>
                <c:pt idx="3896">
                  <c:v>3943.0</c:v>
                </c:pt>
                <c:pt idx="3897">
                  <c:v>3944.0</c:v>
                </c:pt>
                <c:pt idx="3898">
                  <c:v>3945.0</c:v>
                </c:pt>
                <c:pt idx="3899">
                  <c:v>3946.0</c:v>
                </c:pt>
                <c:pt idx="3900">
                  <c:v>3948.0</c:v>
                </c:pt>
                <c:pt idx="3901">
                  <c:v>3949.0</c:v>
                </c:pt>
                <c:pt idx="3902">
                  <c:v>3950.0</c:v>
                </c:pt>
                <c:pt idx="3903">
                  <c:v>3951.0</c:v>
                </c:pt>
                <c:pt idx="3904">
                  <c:v>3952.0</c:v>
                </c:pt>
                <c:pt idx="3905">
                  <c:v>3953.0</c:v>
                </c:pt>
                <c:pt idx="3906">
                  <c:v>3954.0</c:v>
                </c:pt>
                <c:pt idx="3907">
                  <c:v>3955.0</c:v>
                </c:pt>
                <c:pt idx="3908">
                  <c:v>3956.0</c:v>
                </c:pt>
                <c:pt idx="3909">
                  <c:v>3958.0</c:v>
                </c:pt>
                <c:pt idx="3910">
                  <c:v>3959.0</c:v>
                </c:pt>
                <c:pt idx="3911">
                  <c:v>3961.0</c:v>
                </c:pt>
                <c:pt idx="3912">
                  <c:v>3962.0</c:v>
                </c:pt>
                <c:pt idx="3913">
                  <c:v>3964.0</c:v>
                </c:pt>
                <c:pt idx="3914">
                  <c:v>3965.0</c:v>
                </c:pt>
                <c:pt idx="3915">
                  <c:v>3966.0</c:v>
                </c:pt>
                <c:pt idx="3916">
                  <c:v>3967.0</c:v>
                </c:pt>
                <c:pt idx="3917">
                  <c:v>3968.0</c:v>
                </c:pt>
                <c:pt idx="3918">
                  <c:v>3969.0</c:v>
                </c:pt>
                <c:pt idx="3919">
                  <c:v>3970.0</c:v>
                </c:pt>
                <c:pt idx="3920">
                  <c:v>3971.0</c:v>
                </c:pt>
                <c:pt idx="3921">
                  <c:v>3972.0</c:v>
                </c:pt>
                <c:pt idx="3922">
                  <c:v>3973.0</c:v>
                </c:pt>
                <c:pt idx="3923">
                  <c:v>3974.0</c:v>
                </c:pt>
                <c:pt idx="3924">
                  <c:v>3975.0</c:v>
                </c:pt>
                <c:pt idx="3925">
                  <c:v>3976.0</c:v>
                </c:pt>
                <c:pt idx="3926">
                  <c:v>3977.0</c:v>
                </c:pt>
                <c:pt idx="3927">
                  <c:v>3978.0</c:v>
                </c:pt>
                <c:pt idx="3928">
                  <c:v>3979.0</c:v>
                </c:pt>
                <c:pt idx="3929">
                  <c:v>3981.0</c:v>
                </c:pt>
                <c:pt idx="3930">
                  <c:v>3982.0</c:v>
                </c:pt>
                <c:pt idx="3931">
                  <c:v>3983.0</c:v>
                </c:pt>
                <c:pt idx="3932">
                  <c:v>3984.0</c:v>
                </c:pt>
                <c:pt idx="3933">
                  <c:v>3985.0</c:v>
                </c:pt>
                <c:pt idx="3934">
                  <c:v>3986.0</c:v>
                </c:pt>
                <c:pt idx="3935">
                  <c:v>3987.0</c:v>
                </c:pt>
                <c:pt idx="3936">
                  <c:v>3988.0</c:v>
                </c:pt>
                <c:pt idx="3937">
                  <c:v>3989.0</c:v>
                </c:pt>
                <c:pt idx="3938">
                  <c:v>3990.0</c:v>
                </c:pt>
                <c:pt idx="3939">
                  <c:v>3991.0</c:v>
                </c:pt>
                <c:pt idx="3940">
                  <c:v>3992.0</c:v>
                </c:pt>
                <c:pt idx="3941">
                  <c:v>3993.0</c:v>
                </c:pt>
                <c:pt idx="3942">
                  <c:v>3994.0</c:v>
                </c:pt>
                <c:pt idx="3943">
                  <c:v>3996.0</c:v>
                </c:pt>
                <c:pt idx="3944">
                  <c:v>3997.0</c:v>
                </c:pt>
                <c:pt idx="3945">
                  <c:v>3998.0</c:v>
                </c:pt>
                <c:pt idx="3946">
                  <c:v>3999.0</c:v>
                </c:pt>
                <c:pt idx="3947">
                  <c:v>4000.0</c:v>
                </c:pt>
                <c:pt idx="3948">
                  <c:v>4001.0</c:v>
                </c:pt>
                <c:pt idx="3949">
                  <c:v>4002.0</c:v>
                </c:pt>
                <c:pt idx="3950">
                  <c:v>4003.0</c:v>
                </c:pt>
                <c:pt idx="3951">
                  <c:v>4004.0</c:v>
                </c:pt>
                <c:pt idx="3952">
                  <c:v>4005.0</c:v>
                </c:pt>
                <c:pt idx="3953">
                  <c:v>4006.0</c:v>
                </c:pt>
                <c:pt idx="3954">
                  <c:v>4007.0</c:v>
                </c:pt>
                <c:pt idx="3955">
                  <c:v>4008.0</c:v>
                </c:pt>
                <c:pt idx="3956">
                  <c:v>4009.0</c:v>
                </c:pt>
                <c:pt idx="3957">
                  <c:v>4010.0</c:v>
                </c:pt>
                <c:pt idx="3958">
                  <c:v>4011.0</c:v>
                </c:pt>
                <c:pt idx="3959">
                  <c:v>4012.0</c:v>
                </c:pt>
                <c:pt idx="3960">
                  <c:v>4013.0</c:v>
                </c:pt>
                <c:pt idx="3961">
                  <c:v>4014.0</c:v>
                </c:pt>
                <c:pt idx="3962">
                  <c:v>4015.0</c:v>
                </c:pt>
                <c:pt idx="3963">
                  <c:v>4016.0</c:v>
                </c:pt>
                <c:pt idx="3964">
                  <c:v>4018.0</c:v>
                </c:pt>
                <c:pt idx="3965">
                  <c:v>4019.0</c:v>
                </c:pt>
                <c:pt idx="3966">
                  <c:v>4020.0</c:v>
                </c:pt>
                <c:pt idx="3967">
                  <c:v>4021.0</c:v>
                </c:pt>
                <c:pt idx="3968">
                  <c:v>4022.0</c:v>
                </c:pt>
                <c:pt idx="3969">
                  <c:v>4023.0</c:v>
                </c:pt>
                <c:pt idx="3970">
                  <c:v>4024.0</c:v>
                </c:pt>
                <c:pt idx="3971">
                  <c:v>4025.0</c:v>
                </c:pt>
                <c:pt idx="3972">
                  <c:v>4026.0</c:v>
                </c:pt>
                <c:pt idx="3973">
                  <c:v>4027.0</c:v>
                </c:pt>
                <c:pt idx="3974">
                  <c:v>4028.0</c:v>
                </c:pt>
                <c:pt idx="3975">
                  <c:v>4029.0</c:v>
                </c:pt>
                <c:pt idx="3976">
                  <c:v>4030.0</c:v>
                </c:pt>
                <c:pt idx="3977">
                  <c:v>4031.0</c:v>
                </c:pt>
                <c:pt idx="3978">
                  <c:v>4032.0</c:v>
                </c:pt>
                <c:pt idx="3979">
                  <c:v>4033.0</c:v>
                </c:pt>
                <c:pt idx="3980">
                  <c:v>4034.0</c:v>
                </c:pt>
                <c:pt idx="3981">
                  <c:v>4035.0</c:v>
                </c:pt>
                <c:pt idx="3982">
                  <c:v>4037.0</c:v>
                </c:pt>
                <c:pt idx="3983">
                  <c:v>4038.0</c:v>
                </c:pt>
                <c:pt idx="3984">
                  <c:v>4040.0</c:v>
                </c:pt>
                <c:pt idx="3985">
                  <c:v>4041.0</c:v>
                </c:pt>
                <c:pt idx="3986">
                  <c:v>4042.0</c:v>
                </c:pt>
                <c:pt idx="3987">
                  <c:v>4044.0</c:v>
                </c:pt>
                <c:pt idx="3988">
                  <c:v>4046.0</c:v>
                </c:pt>
                <c:pt idx="3989">
                  <c:v>4047.0</c:v>
                </c:pt>
                <c:pt idx="3990">
                  <c:v>4048.0</c:v>
                </c:pt>
                <c:pt idx="3991">
                  <c:v>4049.0</c:v>
                </c:pt>
                <c:pt idx="3992">
                  <c:v>4050.0</c:v>
                </c:pt>
                <c:pt idx="3993">
                  <c:v>4051.0</c:v>
                </c:pt>
                <c:pt idx="3994">
                  <c:v>4052.0</c:v>
                </c:pt>
                <c:pt idx="3995">
                  <c:v>4054.0</c:v>
                </c:pt>
                <c:pt idx="3996">
                  <c:v>4056.0</c:v>
                </c:pt>
                <c:pt idx="3997">
                  <c:v>4057.0</c:v>
                </c:pt>
                <c:pt idx="3998">
                  <c:v>4058.0</c:v>
                </c:pt>
                <c:pt idx="3999">
                  <c:v>4059.0</c:v>
                </c:pt>
                <c:pt idx="4000">
                  <c:v>4060.0</c:v>
                </c:pt>
                <c:pt idx="4001">
                  <c:v>4061.0</c:v>
                </c:pt>
                <c:pt idx="4002">
                  <c:v>4062.0</c:v>
                </c:pt>
                <c:pt idx="4003">
                  <c:v>4063.0</c:v>
                </c:pt>
                <c:pt idx="4004">
                  <c:v>4064.0</c:v>
                </c:pt>
                <c:pt idx="4005">
                  <c:v>4065.0</c:v>
                </c:pt>
                <c:pt idx="4006">
                  <c:v>4066.0</c:v>
                </c:pt>
                <c:pt idx="4007">
                  <c:v>4067.0</c:v>
                </c:pt>
                <c:pt idx="4008">
                  <c:v>4068.0</c:v>
                </c:pt>
                <c:pt idx="4009">
                  <c:v>4070.0</c:v>
                </c:pt>
                <c:pt idx="4010">
                  <c:v>4071.0</c:v>
                </c:pt>
                <c:pt idx="4011">
                  <c:v>4072.0</c:v>
                </c:pt>
                <c:pt idx="4012">
                  <c:v>4073.0</c:v>
                </c:pt>
                <c:pt idx="4013">
                  <c:v>4074.0</c:v>
                </c:pt>
                <c:pt idx="4014">
                  <c:v>4075.0</c:v>
                </c:pt>
                <c:pt idx="4015">
                  <c:v>4076.0</c:v>
                </c:pt>
                <c:pt idx="4016">
                  <c:v>4077.0</c:v>
                </c:pt>
                <c:pt idx="4017">
                  <c:v>4078.0</c:v>
                </c:pt>
                <c:pt idx="4018">
                  <c:v>4079.0</c:v>
                </c:pt>
                <c:pt idx="4019">
                  <c:v>4080.0</c:v>
                </c:pt>
                <c:pt idx="4020">
                  <c:v>4081.0</c:v>
                </c:pt>
                <c:pt idx="4021">
                  <c:v>4082.0</c:v>
                </c:pt>
                <c:pt idx="4022">
                  <c:v>4083.0</c:v>
                </c:pt>
                <c:pt idx="4023">
                  <c:v>4084.0</c:v>
                </c:pt>
                <c:pt idx="4024">
                  <c:v>4086.0</c:v>
                </c:pt>
                <c:pt idx="4025">
                  <c:v>4088.0</c:v>
                </c:pt>
                <c:pt idx="4026">
                  <c:v>4089.0</c:v>
                </c:pt>
                <c:pt idx="4027">
                  <c:v>4090.0</c:v>
                </c:pt>
                <c:pt idx="4028">
                  <c:v>4091.0</c:v>
                </c:pt>
                <c:pt idx="4029">
                  <c:v>4092.0</c:v>
                </c:pt>
                <c:pt idx="4030">
                  <c:v>4094.0</c:v>
                </c:pt>
                <c:pt idx="4031">
                  <c:v>4096.0</c:v>
                </c:pt>
                <c:pt idx="4032">
                  <c:v>4097.0</c:v>
                </c:pt>
                <c:pt idx="4033">
                  <c:v>4098.0</c:v>
                </c:pt>
                <c:pt idx="4034">
                  <c:v>4100.0</c:v>
                </c:pt>
                <c:pt idx="4035">
                  <c:v>4101.0</c:v>
                </c:pt>
                <c:pt idx="4036">
                  <c:v>4102.0</c:v>
                </c:pt>
                <c:pt idx="4037">
                  <c:v>4103.0</c:v>
                </c:pt>
                <c:pt idx="4038">
                  <c:v>4104.0</c:v>
                </c:pt>
                <c:pt idx="4039">
                  <c:v>4105.0</c:v>
                </c:pt>
                <c:pt idx="4040">
                  <c:v>4106.0</c:v>
                </c:pt>
                <c:pt idx="4041">
                  <c:v>4107.0</c:v>
                </c:pt>
                <c:pt idx="4042">
                  <c:v>4108.0</c:v>
                </c:pt>
                <c:pt idx="4043">
                  <c:v>4109.0</c:v>
                </c:pt>
                <c:pt idx="4044">
                  <c:v>4110.0</c:v>
                </c:pt>
                <c:pt idx="4045">
                  <c:v>4111.0</c:v>
                </c:pt>
                <c:pt idx="4046">
                  <c:v>4112.0</c:v>
                </c:pt>
                <c:pt idx="4047">
                  <c:v>4113.0</c:v>
                </c:pt>
                <c:pt idx="4048">
                  <c:v>4114.0</c:v>
                </c:pt>
                <c:pt idx="4049">
                  <c:v>4115.0</c:v>
                </c:pt>
                <c:pt idx="4050">
                  <c:v>4116.0</c:v>
                </c:pt>
                <c:pt idx="4051">
                  <c:v>4118.0</c:v>
                </c:pt>
                <c:pt idx="4052">
                  <c:v>4119.0</c:v>
                </c:pt>
                <c:pt idx="4053">
                  <c:v>4120.0</c:v>
                </c:pt>
                <c:pt idx="4054">
                  <c:v>4121.0</c:v>
                </c:pt>
                <c:pt idx="4055">
                  <c:v>4122.0</c:v>
                </c:pt>
                <c:pt idx="4056">
                  <c:v>4126.0</c:v>
                </c:pt>
                <c:pt idx="4057">
                  <c:v>4128.0</c:v>
                </c:pt>
                <c:pt idx="4058">
                  <c:v>4129.0</c:v>
                </c:pt>
                <c:pt idx="4059">
                  <c:v>4130.0</c:v>
                </c:pt>
                <c:pt idx="4060">
                  <c:v>4132.0</c:v>
                </c:pt>
                <c:pt idx="4061">
                  <c:v>4133.0</c:v>
                </c:pt>
                <c:pt idx="4062">
                  <c:v>4135.0</c:v>
                </c:pt>
                <c:pt idx="4063">
                  <c:v>4137.0</c:v>
                </c:pt>
                <c:pt idx="4064">
                  <c:v>4138.0</c:v>
                </c:pt>
                <c:pt idx="4065">
                  <c:v>4142.0</c:v>
                </c:pt>
                <c:pt idx="4066">
                  <c:v>4144.0</c:v>
                </c:pt>
                <c:pt idx="4067">
                  <c:v>4145.0</c:v>
                </c:pt>
                <c:pt idx="4068">
                  <c:v>4146.0</c:v>
                </c:pt>
                <c:pt idx="4069">
                  <c:v>4147.0</c:v>
                </c:pt>
                <c:pt idx="4070">
                  <c:v>4148.0</c:v>
                </c:pt>
                <c:pt idx="4071">
                  <c:v>4149.0</c:v>
                </c:pt>
                <c:pt idx="4072">
                  <c:v>4151.0</c:v>
                </c:pt>
                <c:pt idx="4073">
                  <c:v>4152.0</c:v>
                </c:pt>
                <c:pt idx="4074">
                  <c:v>4154.0</c:v>
                </c:pt>
                <c:pt idx="4075">
                  <c:v>4156.0</c:v>
                </c:pt>
                <c:pt idx="4076">
                  <c:v>4159.0</c:v>
                </c:pt>
                <c:pt idx="4077">
                  <c:v>4162.0</c:v>
                </c:pt>
                <c:pt idx="4078">
                  <c:v>4163.0</c:v>
                </c:pt>
                <c:pt idx="4079">
                  <c:v>4164.0</c:v>
                </c:pt>
                <c:pt idx="4080">
                  <c:v>4166.0</c:v>
                </c:pt>
                <c:pt idx="4081">
                  <c:v>4167.0</c:v>
                </c:pt>
                <c:pt idx="4082">
                  <c:v>4168.0</c:v>
                </c:pt>
                <c:pt idx="4083">
                  <c:v>4169.0</c:v>
                </c:pt>
                <c:pt idx="4084">
                  <c:v>4170.0</c:v>
                </c:pt>
                <c:pt idx="4085">
                  <c:v>4171.0</c:v>
                </c:pt>
                <c:pt idx="4086">
                  <c:v>4175.0</c:v>
                </c:pt>
                <c:pt idx="4087">
                  <c:v>4176.0</c:v>
                </c:pt>
                <c:pt idx="4088">
                  <c:v>4177.0</c:v>
                </c:pt>
                <c:pt idx="4089">
                  <c:v>4178.0</c:v>
                </c:pt>
                <c:pt idx="4090">
                  <c:v>4179.0</c:v>
                </c:pt>
                <c:pt idx="4091">
                  <c:v>4180.0</c:v>
                </c:pt>
                <c:pt idx="4092">
                  <c:v>4181.0</c:v>
                </c:pt>
                <c:pt idx="4093">
                  <c:v>4183.0</c:v>
                </c:pt>
                <c:pt idx="4094">
                  <c:v>4184.0</c:v>
                </c:pt>
                <c:pt idx="4095">
                  <c:v>4185.0</c:v>
                </c:pt>
                <c:pt idx="4096">
                  <c:v>4186.0</c:v>
                </c:pt>
                <c:pt idx="4097">
                  <c:v>4187.0</c:v>
                </c:pt>
                <c:pt idx="4098">
                  <c:v>4189.0</c:v>
                </c:pt>
                <c:pt idx="4099">
                  <c:v>4190.0</c:v>
                </c:pt>
                <c:pt idx="4100">
                  <c:v>4191.0</c:v>
                </c:pt>
                <c:pt idx="4101">
                  <c:v>4192.0</c:v>
                </c:pt>
                <c:pt idx="4102">
                  <c:v>4193.0</c:v>
                </c:pt>
                <c:pt idx="4103">
                  <c:v>4195.0</c:v>
                </c:pt>
                <c:pt idx="4104">
                  <c:v>4196.0</c:v>
                </c:pt>
                <c:pt idx="4105">
                  <c:v>4197.0</c:v>
                </c:pt>
                <c:pt idx="4106">
                  <c:v>4198.0</c:v>
                </c:pt>
                <c:pt idx="4107">
                  <c:v>4199.0</c:v>
                </c:pt>
                <c:pt idx="4108">
                  <c:v>4200.0</c:v>
                </c:pt>
                <c:pt idx="4109">
                  <c:v>4201.0</c:v>
                </c:pt>
                <c:pt idx="4110">
                  <c:v>4202.0</c:v>
                </c:pt>
                <c:pt idx="4111">
                  <c:v>4203.0</c:v>
                </c:pt>
                <c:pt idx="4112">
                  <c:v>4204.0</c:v>
                </c:pt>
                <c:pt idx="4113">
                  <c:v>4206.0</c:v>
                </c:pt>
                <c:pt idx="4114">
                  <c:v>4207.0</c:v>
                </c:pt>
                <c:pt idx="4115">
                  <c:v>4208.0</c:v>
                </c:pt>
                <c:pt idx="4116">
                  <c:v>4210.0</c:v>
                </c:pt>
                <c:pt idx="4117">
                  <c:v>4212.0</c:v>
                </c:pt>
                <c:pt idx="4118">
                  <c:v>4213.0</c:v>
                </c:pt>
                <c:pt idx="4119">
                  <c:v>4214.0</c:v>
                </c:pt>
                <c:pt idx="4120">
                  <c:v>4215.0</c:v>
                </c:pt>
                <c:pt idx="4121">
                  <c:v>4218.0</c:v>
                </c:pt>
                <c:pt idx="4122">
                  <c:v>4219.0</c:v>
                </c:pt>
                <c:pt idx="4123">
                  <c:v>4220.0</c:v>
                </c:pt>
                <c:pt idx="4124">
                  <c:v>4224.0</c:v>
                </c:pt>
                <c:pt idx="4125">
                  <c:v>4226.0</c:v>
                </c:pt>
                <c:pt idx="4126">
                  <c:v>4227.0</c:v>
                </c:pt>
                <c:pt idx="4127">
                  <c:v>4228.0</c:v>
                </c:pt>
                <c:pt idx="4128">
                  <c:v>4229.0</c:v>
                </c:pt>
                <c:pt idx="4129">
                  <c:v>4230.0</c:v>
                </c:pt>
                <c:pt idx="4130">
                  <c:v>4231.0</c:v>
                </c:pt>
                <c:pt idx="4131">
                  <c:v>4232.0</c:v>
                </c:pt>
                <c:pt idx="4132">
                  <c:v>4235.0</c:v>
                </c:pt>
                <c:pt idx="4133">
                  <c:v>4237.0</c:v>
                </c:pt>
                <c:pt idx="4134">
                  <c:v>4239.0</c:v>
                </c:pt>
                <c:pt idx="4135">
                  <c:v>4240.0</c:v>
                </c:pt>
                <c:pt idx="4136">
                  <c:v>4242.0</c:v>
                </c:pt>
                <c:pt idx="4137">
                  <c:v>4243.0</c:v>
                </c:pt>
                <c:pt idx="4138">
                  <c:v>4244.0</c:v>
                </c:pt>
                <c:pt idx="4139">
                  <c:v>4245.0</c:v>
                </c:pt>
                <c:pt idx="4140">
                  <c:v>4246.0</c:v>
                </c:pt>
                <c:pt idx="4141">
                  <c:v>4247.0</c:v>
                </c:pt>
                <c:pt idx="4142">
                  <c:v>4249.0</c:v>
                </c:pt>
                <c:pt idx="4143">
                  <c:v>4250.0</c:v>
                </c:pt>
                <c:pt idx="4144">
                  <c:v>4253.0</c:v>
                </c:pt>
                <c:pt idx="4145">
                  <c:v>4254.0</c:v>
                </c:pt>
                <c:pt idx="4146">
                  <c:v>4255.0</c:v>
                </c:pt>
                <c:pt idx="4147">
                  <c:v>4256.0</c:v>
                </c:pt>
                <c:pt idx="4148">
                  <c:v>4257.0</c:v>
                </c:pt>
                <c:pt idx="4149">
                  <c:v>4261.0</c:v>
                </c:pt>
                <c:pt idx="4150">
                  <c:v>4262.0</c:v>
                </c:pt>
                <c:pt idx="4151">
                  <c:v>4263.0</c:v>
                </c:pt>
                <c:pt idx="4152">
                  <c:v>4264.0</c:v>
                </c:pt>
                <c:pt idx="4153">
                  <c:v>4265.0</c:v>
                </c:pt>
                <c:pt idx="4154">
                  <c:v>4266.0</c:v>
                </c:pt>
                <c:pt idx="4155">
                  <c:v>4267.0</c:v>
                </c:pt>
                <c:pt idx="4156">
                  <c:v>4268.0</c:v>
                </c:pt>
                <c:pt idx="4157">
                  <c:v>4269.0</c:v>
                </c:pt>
                <c:pt idx="4158">
                  <c:v>4270.0</c:v>
                </c:pt>
                <c:pt idx="4159">
                  <c:v>4271.0</c:v>
                </c:pt>
                <c:pt idx="4160">
                  <c:v>4272.0</c:v>
                </c:pt>
                <c:pt idx="4161">
                  <c:v>4273.0</c:v>
                </c:pt>
                <c:pt idx="4162">
                  <c:v>4275.0</c:v>
                </c:pt>
                <c:pt idx="4163">
                  <c:v>4276.0</c:v>
                </c:pt>
                <c:pt idx="4164">
                  <c:v>4277.0</c:v>
                </c:pt>
                <c:pt idx="4165">
                  <c:v>4278.0</c:v>
                </c:pt>
                <c:pt idx="4166">
                  <c:v>4279.0</c:v>
                </c:pt>
                <c:pt idx="4167">
                  <c:v>4281.0</c:v>
                </c:pt>
                <c:pt idx="4168">
                  <c:v>4282.0</c:v>
                </c:pt>
                <c:pt idx="4169">
                  <c:v>4283.0</c:v>
                </c:pt>
                <c:pt idx="4170">
                  <c:v>4284.0</c:v>
                </c:pt>
                <c:pt idx="4171">
                  <c:v>4285.0</c:v>
                </c:pt>
                <c:pt idx="4172">
                  <c:v>4286.0</c:v>
                </c:pt>
                <c:pt idx="4173">
                  <c:v>4288.0</c:v>
                </c:pt>
                <c:pt idx="4174">
                  <c:v>4289.0</c:v>
                </c:pt>
                <c:pt idx="4175">
                  <c:v>4290.0</c:v>
                </c:pt>
                <c:pt idx="4176">
                  <c:v>4292.0</c:v>
                </c:pt>
                <c:pt idx="4177">
                  <c:v>4293.0</c:v>
                </c:pt>
                <c:pt idx="4178">
                  <c:v>4295.0</c:v>
                </c:pt>
                <c:pt idx="4179">
                  <c:v>4297.0</c:v>
                </c:pt>
                <c:pt idx="4180">
                  <c:v>4298.0</c:v>
                </c:pt>
                <c:pt idx="4181">
                  <c:v>4299.0</c:v>
                </c:pt>
                <c:pt idx="4182">
                  <c:v>4300.0</c:v>
                </c:pt>
                <c:pt idx="4183">
                  <c:v>4301.0</c:v>
                </c:pt>
                <c:pt idx="4184">
                  <c:v>4302.0</c:v>
                </c:pt>
                <c:pt idx="4185">
                  <c:v>4303.0</c:v>
                </c:pt>
                <c:pt idx="4186">
                  <c:v>4304.0</c:v>
                </c:pt>
                <c:pt idx="4187">
                  <c:v>4305.0</c:v>
                </c:pt>
                <c:pt idx="4188">
                  <c:v>4307.0</c:v>
                </c:pt>
                <c:pt idx="4189">
                  <c:v>4308.0</c:v>
                </c:pt>
                <c:pt idx="4190">
                  <c:v>4309.0</c:v>
                </c:pt>
                <c:pt idx="4191">
                  <c:v>4313.0</c:v>
                </c:pt>
                <c:pt idx="4192">
                  <c:v>4314.0</c:v>
                </c:pt>
                <c:pt idx="4193">
                  <c:v>4315.0</c:v>
                </c:pt>
                <c:pt idx="4194">
                  <c:v>4316.0</c:v>
                </c:pt>
                <c:pt idx="4195">
                  <c:v>4317.0</c:v>
                </c:pt>
                <c:pt idx="4196">
                  <c:v>4318.0</c:v>
                </c:pt>
                <c:pt idx="4197">
                  <c:v>4319.0</c:v>
                </c:pt>
                <c:pt idx="4198">
                  <c:v>4320.0</c:v>
                </c:pt>
                <c:pt idx="4199">
                  <c:v>4321.0</c:v>
                </c:pt>
                <c:pt idx="4200">
                  <c:v>4322.0</c:v>
                </c:pt>
                <c:pt idx="4201">
                  <c:v>4323.0</c:v>
                </c:pt>
                <c:pt idx="4202">
                  <c:v>4324.0</c:v>
                </c:pt>
                <c:pt idx="4203">
                  <c:v>4325.0</c:v>
                </c:pt>
                <c:pt idx="4204">
                  <c:v>4327.0</c:v>
                </c:pt>
                <c:pt idx="4205">
                  <c:v>4328.0</c:v>
                </c:pt>
                <c:pt idx="4206">
                  <c:v>4330.0</c:v>
                </c:pt>
                <c:pt idx="4207">
                  <c:v>4332.0</c:v>
                </c:pt>
                <c:pt idx="4208">
                  <c:v>4333.0</c:v>
                </c:pt>
                <c:pt idx="4209">
                  <c:v>4334.0</c:v>
                </c:pt>
                <c:pt idx="4210">
                  <c:v>4335.0</c:v>
                </c:pt>
                <c:pt idx="4211">
                  <c:v>4336.0</c:v>
                </c:pt>
                <c:pt idx="4212">
                  <c:v>4338.0</c:v>
                </c:pt>
                <c:pt idx="4213">
                  <c:v>4341.0</c:v>
                </c:pt>
                <c:pt idx="4214">
                  <c:v>4345.0</c:v>
                </c:pt>
                <c:pt idx="4215">
                  <c:v>4346.0</c:v>
                </c:pt>
                <c:pt idx="4216">
                  <c:v>4347.0</c:v>
                </c:pt>
                <c:pt idx="4217">
                  <c:v>4348.0</c:v>
                </c:pt>
                <c:pt idx="4218">
                  <c:v>4349.0</c:v>
                </c:pt>
                <c:pt idx="4219">
                  <c:v>4351.0</c:v>
                </c:pt>
                <c:pt idx="4220">
                  <c:v>4352.0</c:v>
                </c:pt>
                <c:pt idx="4221">
                  <c:v>4353.0</c:v>
                </c:pt>
                <c:pt idx="4222">
                  <c:v>4354.0</c:v>
                </c:pt>
                <c:pt idx="4223">
                  <c:v>4355.0</c:v>
                </c:pt>
                <c:pt idx="4224">
                  <c:v>4357.0</c:v>
                </c:pt>
                <c:pt idx="4225">
                  <c:v>4359.0</c:v>
                </c:pt>
                <c:pt idx="4226">
                  <c:v>4360.0</c:v>
                </c:pt>
                <c:pt idx="4227">
                  <c:v>4362.0</c:v>
                </c:pt>
                <c:pt idx="4228">
                  <c:v>4364.0</c:v>
                </c:pt>
                <c:pt idx="4229">
                  <c:v>4365.0</c:v>
                </c:pt>
                <c:pt idx="4230">
                  <c:v>4369.0</c:v>
                </c:pt>
                <c:pt idx="4231">
                  <c:v>4373.0</c:v>
                </c:pt>
                <c:pt idx="4232">
                  <c:v>4374.0</c:v>
                </c:pt>
                <c:pt idx="4233">
                  <c:v>4376.0</c:v>
                </c:pt>
                <c:pt idx="4234">
                  <c:v>4377.0</c:v>
                </c:pt>
                <c:pt idx="4235">
                  <c:v>4378.0</c:v>
                </c:pt>
                <c:pt idx="4236">
                  <c:v>4379.0</c:v>
                </c:pt>
                <c:pt idx="4237">
                  <c:v>4380.0</c:v>
                </c:pt>
                <c:pt idx="4238">
                  <c:v>4381.0</c:v>
                </c:pt>
                <c:pt idx="4239">
                  <c:v>4384.0</c:v>
                </c:pt>
                <c:pt idx="4240">
                  <c:v>4386.0</c:v>
                </c:pt>
                <c:pt idx="4241">
                  <c:v>4387.0</c:v>
                </c:pt>
                <c:pt idx="4242">
                  <c:v>4389.0</c:v>
                </c:pt>
                <c:pt idx="4243">
                  <c:v>4390.0</c:v>
                </c:pt>
                <c:pt idx="4244">
                  <c:v>4391.0</c:v>
                </c:pt>
                <c:pt idx="4245">
                  <c:v>4392.0</c:v>
                </c:pt>
                <c:pt idx="4246">
                  <c:v>4393.0</c:v>
                </c:pt>
                <c:pt idx="4247">
                  <c:v>4394.0</c:v>
                </c:pt>
                <c:pt idx="4248">
                  <c:v>4395.0</c:v>
                </c:pt>
                <c:pt idx="4249">
                  <c:v>4396.0</c:v>
                </c:pt>
                <c:pt idx="4250">
                  <c:v>4397.0</c:v>
                </c:pt>
                <c:pt idx="4251">
                  <c:v>4398.0</c:v>
                </c:pt>
                <c:pt idx="4252">
                  <c:v>4399.0</c:v>
                </c:pt>
                <c:pt idx="4253">
                  <c:v>4400.0</c:v>
                </c:pt>
                <c:pt idx="4254">
                  <c:v>4401.0</c:v>
                </c:pt>
                <c:pt idx="4255">
                  <c:v>4402.0</c:v>
                </c:pt>
                <c:pt idx="4256">
                  <c:v>4405.0</c:v>
                </c:pt>
                <c:pt idx="4257">
                  <c:v>4406.0</c:v>
                </c:pt>
                <c:pt idx="4258">
                  <c:v>4407.0</c:v>
                </c:pt>
                <c:pt idx="4259">
                  <c:v>4410.0</c:v>
                </c:pt>
                <c:pt idx="4260">
                  <c:v>4411.0</c:v>
                </c:pt>
                <c:pt idx="4261">
                  <c:v>4412.0</c:v>
                </c:pt>
                <c:pt idx="4262">
                  <c:v>4413.0</c:v>
                </c:pt>
                <c:pt idx="4263">
                  <c:v>4415.0</c:v>
                </c:pt>
                <c:pt idx="4264">
                  <c:v>4419.0</c:v>
                </c:pt>
                <c:pt idx="4265">
                  <c:v>4422.0</c:v>
                </c:pt>
                <c:pt idx="4266">
                  <c:v>4423.0</c:v>
                </c:pt>
                <c:pt idx="4267">
                  <c:v>4424.0</c:v>
                </c:pt>
                <c:pt idx="4268">
                  <c:v>4425.0</c:v>
                </c:pt>
                <c:pt idx="4269">
                  <c:v>4426.0</c:v>
                </c:pt>
                <c:pt idx="4270">
                  <c:v>4427.0</c:v>
                </c:pt>
                <c:pt idx="4271">
                  <c:v>4428.0</c:v>
                </c:pt>
                <c:pt idx="4272">
                  <c:v>4430.0</c:v>
                </c:pt>
                <c:pt idx="4273">
                  <c:v>4431.0</c:v>
                </c:pt>
                <c:pt idx="4274">
                  <c:v>4432.0</c:v>
                </c:pt>
                <c:pt idx="4275">
                  <c:v>4434.0</c:v>
                </c:pt>
                <c:pt idx="4276">
                  <c:v>4435.0</c:v>
                </c:pt>
                <c:pt idx="4277">
                  <c:v>4436.0</c:v>
                </c:pt>
                <c:pt idx="4278">
                  <c:v>4437.0</c:v>
                </c:pt>
                <c:pt idx="4279">
                  <c:v>4438.0</c:v>
                </c:pt>
                <c:pt idx="4280">
                  <c:v>4440.0</c:v>
                </c:pt>
                <c:pt idx="4281">
                  <c:v>4442.0</c:v>
                </c:pt>
                <c:pt idx="4282">
                  <c:v>4443.0</c:v>
                </c:pt>
                <c:pt idx="4283">
                  <c:v>4444.0</c:v>
                </c:pt>
                <c:pt idx="4284">
                  <c:v>4447.0</c:v>
                </c:pt>
                <c:pt idx="4285">
                  <c:v>4448.0</c:v>
                </c:pt>
                <c:pt idx="4286">
                  <c:v>4449.0</c:v>
                </c:pt>
                <c:pt idx="4287">
                  <c:v>4450.0</c:v>
                </c:pt>
                <c:pt idx="4288">
                  <c:v>4452.0</c:v>
                </c:pt>
                <c:pt idx="4289">
                  <c:v>4454.0</c:v>
                </c:pt>
                <c:pt idx="4290">
                  <c:v>4456.0</c:v>
                </c:pt>
                <c:pt idx="4291">
                  <c:v>4459.0</c:v>
                </c:pt>
                <c:pt idx="4292">
                  <c:v>4460.0</c:v>
                </c:pt>
                <c:pt idx="4293">
                  <c:v>4461.0</c:v>
                </c:pt>
                <c:pt idx="4294">
                  <c:v>4463.0</c:v>
                </c:pt>
                <c:pt idx="4295">
                  <c:v>4464.0</c:v>
                </c:pt>
                <c:pt idx="4296">
                  <c:v>4465.0</c:v>
                </c:pt>
                <c:pt idx="4297">
                  <c:v>4466.0</c:v>
                </c:pt>
                <c:pt idx="4298">
                  <c:v>4468.0</c:v>
                </c:pt>
                <c:pt idx="4299">
                  <c:v>4469.0</c:v>
                </c:pt>
                <c:pt idx="4300">
                  <c:v>4470.0</c:v>
                </c:pt>
                <c:pt idx="4301">
                  <c:v>4471.0</c:v>
                </c:pt>
                <c:pt idx="4302">
                  <c:v>4472.0</c:v>
                </c:pt>
                <c:pt idx="4303">
                  <c:v>4475.0</c:v>
                </c:pt>
                <c:pt idx="4304">
                  <c:v>4476.0</c:v>
                </c:pt>
                <c:pt idx="4305">
                  <c:v>4478.0</c:v>
                </c:pt>
                <c:pt idx="4306">
                  <c:v>4479.0</c:v>
                </c:pt>
                <c:pt idx="4307">
                  <c:v>4480.0</c:v>
                </c:pt>
                <c:pt idx="4308">
                  <c:v>4481.0</c:v>
                </c:pt>
                <c:pt idx="4309">
                  <c:v>4482.0</c:v>
                </c:pt>
                <c:pt idx="4310">
                  <c:v>4487.0</c:v>
                </c:pt>
                <c:pt idx="4311">
                  <c:v>4490.0</c:v>
                </c:pt>
                <c:pt idx="4312">
                  <c:v>4493.0</c:v>
                </c:pt>
                <c:pt idx="4313">
                  <c:v>4497.0</c:v>
                </c:pt>
                <c:pt idx="4314">
                  <c:v>4498.0</c:v>
                </c:pt>
                <c:pt idx="4315">
                  <c:v>4499.0</c:v>
                </c:pt>
                <c:pt idx="4316">
                  <c:v>4504.0</c:v>
                </c:pt>
                <c:pt idx="4317">
                  <c:v>4505.0</c:v>
                </c:pt>
                <c:pt idx="4318">
                  <c:v>4508.0</c:v>
                </c:pt>
                <c:pt idx="4319">
                  <c:v>4509.0</c:v>
                </c:pt>
                <c:pt idx="4320">
                  <c:v>4510.0</c:v>
                </c:pt>
                <c:pt idx="4321">
                  <c:v>4511.0</c:v>
                </c:pt>
                <c:pt idx="4322">
                  <c:v>4512.0</c:v>
                </c:pt>
                <c:pt idx="4323">
                  <c:v>4513.0</c:v>
                </c:pt>
                <c:pt idx="4324">
                  <c:v>4514.0</c:v>
                </c:pt>
                <c:pt idx="4325">
                  <c:v>4516.0</c:v>
                </c:pt>
                <c:pt idx="4326">
                  <c:v>4518.0</c:v>
                </c:pt>
                <c:pt idx="4327">
                  <c:v>4519.0</c:v>
                </c:pt>
                <c:pt idx="4328">
                  <c:v>4520.0</c:v>
                </c:pt>
                <c:pt idx="4329">
                  <c:v>4521.0</c:v>
                </c:pt>
                <c:pt idx="4330">
                  <c:v>4522.0</c:v>
                </c:pt>
                <c:pt idx="4331">
                  <c:v>4524.0</c:v>
                </c:pt>
                <c:pt idx="4332">
                  <c:v>4527.0</c:v>
                </c:pt>
                <c:pt idx="4333">
                  <c:v>4528.0</c:v>
                </c:pt>
                <c:pt idx="4334">
                  <c:v>4529.0</c:v>
                </c:pt>
                <c:pt idx="4335">
                  <c:v>4530.0</c:v>
                </c:pt>
                <c:pt idx="4336">
                  <c:v>4531.0</c:v>
                </c:pt>
                <c:pt idx="4337">
                  <c:v>4533.0</c:v>
                </c:pt>
                <c:pt idx="4338">
                  <c:v>4534.0</c:v>
                </c:pt>
                <c:pt idx="4339">
                  <c:v>4536.0</c:v>
                </c:pt>
                <c:pt idx="4340">
                  <c:v>4537.0</c:v>
                </c:pt>
                <c:pt idx="4341">
                  <c:v>4538.0</c:v>
                </c:pt>
                <c:pt idx="4342">
                  <c:v>4539.0</c:v>
                </c:pt>
                <c:pt idx="4343">
                  <c:v>4543.0</c:v>
                </c:pt>
                <c:pt idx="4344">
                  <c:v>4545.0</c:v>
                </c:pt>
                <c:pt idx="4345">
                  <c:v>4546.0</c:v>
                </c:pt>
                <c:pt idx="4346">
                  <c:v>4549.0</c:v>
                </c:pt>
                <c:pt idx="4347">
                  <c:v>4551.0</c:v>
                </c:pt>
                <c:pt idx="4348">
                  <c:v>4553.0</c:v>
                </c:pt>
                <c:pt idx="4349">
                  <c:v>4556.0</c:v>
                </c:pt>
                <c:pt idx="4350">
                  <c:v>4558.0</c:v>
                </c:pt>
                <c:pt idx="4351">
                  <c:v>4559.0</c:v>
                </c:pt>
                <c:pt idx="4352">
                  <c:v>4560.0</c:v>
                </c:pt>
                <c:pt idx="4353">
                  <c:v>4563.0</c:v>
                </c:pt>
                <c:pt idx="4354">
                  <c:v>4564.0</c:v>
                </c:pt>
                <c:pt idx="4355">
                  <c:v>4565.0</c:v>
                </c:pt>
                <c:pt idx="4356">
                  <c:v>4568.0</c:v>
                </c:pt>
                <c:pt idx="4357">
                  <c:v>4569.0</c:v>
                </c:pt>
                <c:pt idx="4358">
                  <c:v>4571.0</c:v>
                </c:pt>
                <c:pt idx="4359">
                  <c:v>4572.0</c:v>
                </c:pt>
                <c:pt idx="4360">
                  <c:v>4573.0</c:v>
                </c:pt>
                <c:pt idx="4361">
                  <c:v>4575.0</c:v>
                </c:pt>
                <c:pt idx="4362">
                  <c:v>4576.0</c:v>
                </c:pt>
                <c:pt idx="4363">
                  <c:v>4578.0</c:v>
                </c:pt>
                <c:pt idx="4364">
                  <c:v>4579.0</c:v>
                </c:pt>
                <c:pt idx="4365">
                  <c:v>4580.0</c:v>
                </c:pt>
                <c:pt idx="4366">
                  <c:v>4581.0</c:v>
                </c:pt>
                <c:pt idx="4367">
                  <c:v>4582.0</c:v>
                </c:pt>
                <c:pt idx="4368">
                  <c:v>4583.0</c:v>
                </c:pt>
                <c:pt idx="4369">
                  <c:v>4585.0</c:v>
                </c:pt>
                <c:pt idx="4370">
                  <c:v>4586.0</c:v>
                </c:pt>
                <c:pt idx="4371">
                  <c:v>4587.0</c:v>
                </c:pt>
                <c:pt idx="4372">
                  <c:v>4588.0</c:v>
                </c:pt>
                <c:pt idx="4373">
                  <c:v>4589.0</c:v>
                </c:pt>
                <c:pt idx="4374">
                  <c:v>4591.0</c:v>
                </c:pt>
                <c:pt idx="4375">
                  <c:v>4594.0</c:v>
                </c:pt>
                <c:pt idx="4376">
                  <c:v>4595.0</c:v>
                </c:pt>
                <c:pt idx="4377">
                  <c:v>4596.0</c:v>
                </c:pt>
                <c:pt idx="4378">
                  <c:v>4598.0</c:v>
                </c:pt>
                <c:pt idx="4379">
                  <c:v>4599.0</c:v>
                </c:pt>
                <c:pt idx="4380">
                  <c:v>4600.0</c:v>
                </c:pt>
                <c:pt idx="4381">
                  <c:v>4601.0</c:v>
                </c:pt>
                <c:pt idx="4382">
                  <c:v>4602.0</c:v>
                </c:pt>
                <c:pt idx="4383">
                  <c:v>4603.0</c:v>
                </c:pt>
                <c:pt idx="4384">
                  <c:v>4604.0</c:v>
                </c:pt>
                <c:pt idx="4385">
                  <c:v>4606.0</c:v>
                </c:pt>
                <c:pt idx="4386">
                  <c:v>4607.0</c:v>
                </c:pt>
                <c:pt idx="4387">
                  <c:v>4609.0</c:v>
                </c:pt>
                <c:pt idx="4388">
                  <c:v>4612.0</c:v>
                </c:pt>
                <c:pt idx="4389">
                  <c:v>4613.0</c:v>
                </c:pt>
                <c:pt idx="4390">
                  <c:v>4615.0</c:v>
                </c:pt>
                <c:pt idx="4391">
                  <c:v>4616.0</c:v>
                </c:pt>
                <c:pt idx="4392">
                  <c:v>4619.0</c:v>
                </c:pt>
                <c:pt idx="4393">
                  <c:v>4620.0</c:v>
                </c:pt>
                <c:pt idx="4394">
                  <c:v>4624.0</c:v>
                </c:pt>
                <c:pt idx="4395">
                  <c:v>4625.0</c:v>
                </c:pt>
                <c:pt idx="4396">
                  <c:v>4628.0</c:v>
                </c:pt>
                <c:pt idx="4397">
                  <c:v>4631.0</c:v>
                </c:pt>
                <c:pt idx="4398">
                  <c:v>4632.0</c:v>
                </c:pt>
                <c:pt idx="4399">
                  <c:v>4634.0</c:v>
                </c:pt>
                <c:pt idx="4400">
                  <c:v>4635.0</c:v>
                </c:pt>
                <c:pt idx="4401">
                  <c:v>4636.0</c:v>
                </c:pt>
                <c:pt idx="4402">
                  <c:v>4638.0</c:v>
                </c:pt>
                <c:pt idx="4403">
                  <c:v>4639.0</c:v>
                </c:pt>
                <c:pt idx="4404">
                  <c:v>4640.0</c:v>
                </c:pt>
                <c:pt idx="4405">
                  <c:v>4641.0</c:v>
                </c:pt>
                <c:pt idx="4406">
                  <c:v>4642.0</c:v>
                </c:pt>
                <c:pt idx="4407">
                  <c:v>4645.0</c:v>
                </c:pt>
                <c:pt idx="4408">
                  <c:v>4647.0</c:v>
                </c:pt>
                <c:pt idx="4409">
                  <c:v>4648.0</c:v>
                </c:pt>
                <c:pt idx="4410">
                  <c:v>4650.0</c:v>
                </c:pt>
                <c:pt idx="4411">
                  <c:v>4652.0</c:v>
                </c:pt>
                <c:pt idx="4412">
                  <c:v>4653.0</c:v>
                </c:pt>
                <c:pt idx="4413">
                  <c:v>4654.0</c:v>
                </c:pt>
                <c:pt idx="4414">
                  <c:v>4656.0</c:v>
                </c:pt>
                <c:pt idx="4415">
                  <c:v>4657.0</c:v>
                </c:pt>
                <c:pt idx="4416">
                  <c:v>4658.0</c:v>
                </c:pt>
                <c:pt idx="4417">
                  <c:v>4659.0</c:v>
                </c:pt>
                <c:pt idx="4418">
                  <c:v>4660.0</c:v>
                </c:pt>
                <c:pt idx="4419">
                  <c:v>4661.0</c:v>
                </c:pt>
                <c:pt idx="4420">
                  <c:v>4662.0</c:v>
                </c:pt>
                <c:pt idx="4421">
                  <c:v>4663.0</c:v>
                </c:pt>
                <c:pt idx="4422">
                  <c:v>4665.0</c:v>
                </c:pt>
                <c:pt idx="4423">
                  <c:v>4666.0</c:v>
                </c:pt>
                <c:pt idx="4424">
                  <c:v>4667.0</c:v>
                </c:pt>
                <c:pt idx="4425">
                  <c:v>4668.0</c:v>
                </c:pt>
                <c:pt idx="4426">
                  <c:v>4672.0</c:v>
                </c:pt>
                <c:pt idx="4427">
                  <c:v>4673.0</c:v>
                </c:pt>
                <c:pt idx="4428">
                  <c:v>4675.0</c:v>
                </c:pt>
                <c:pt idx="4429">
                  <c:v>4678.0</c:v>
                </c:pt>
                <c:pt idx="4430">
                  <c:v>4679.0</c:v>
                </c:pt>
                <c:pt idx="4431">
                  <c:v>4680.0</c:v>
                </c:pt>
                <c:pt idx="4432">
                  <c:v>4681.0</c:v>
                </c:pt>
                <c:pt idx="4433">
                  <c:v>4682.0</c:v>
                </c:pt>
                <c:pt idx="4434">
                  <c:v>4683.0</c:v>
                </c:pt>
                <c:pt idx="4435">
                  <c:v>4684.0</c:v>
                </c:pt>
                <c:pt idx="4436">
                  <c:v>4687.0</c:v>
                </c:pt>
                <c:pt idx="4437">
                  <c:v>4690.0</c:v>
                </c:pt>
                <c:pt idx="4438">
                  <c:v>4692.0</c:v>
                </c:pt>
                <c:pt idx="4439">
                  <c:v>4693.0</c:v>
                </c:pt>
                <c:pt idx="4440">
                  <c:v>4697.0</c:v>
                </c:pt>
                <c:pt idx="4441">
                  <c:v>4698.0</c:v>
                </c:pt>
                <c:pt idx="4442">
                  <c:v>4700.0</c:v>
                </c:pt>
                <c:pt idx="4443">
                  <c:v>4703.0</c:v>
                </c:pt>
                <c:pt idx="4444">
                  <c:v>4705.0</c:v>
                </c:pt>
                <c:pt idx="4445">
                  <c:v>4706.0</c:v>
                </c:pt>
                <c:pt idx="4446">
                  <c:v>4709.0</c:v>
                </c:pt>
                <c:pt idx="4447">
                  <c:v>4710.0</c:v>
                </c:pt>
                <c:pt idx="4448">
                  <c:v>4711.0</c:v>
                </c:pt>
                <c:pt idx="4449">
                  <c:v>4712.0</c:v>
                </c:pt>
                <c:pt idx="4450">
                  <c:v>4713.0</c:v>
                </c:pt>
                <c:pt idx="4451">
                  <c:v>4719.0</c:v>
                </c:pt>
                <c:pt idx="4452">
                  <c:v>4720.0</c:v>
                </c:pt>
                <c:pt idx="4453">
                  <c:v>4721.0</c:v>
                </c:pt>
                <c:pt idx="4454">
                  <c:v>4722.0</c:v>
                </c:pt>
                <c:pt idx="4455">
                  <c:v>4727.0</c:v>
                </c:pt>
                <c:pt idx="4456">
                  <c:v>4728.0</c:v>
                </c:pt>
                <c:pt idx="4457">
                  <c:v>4729.0</c:v>
                </c:pt>
                <c:pt idx="4458">
                  <c:v>4731.0</c:v>
                </c:pt>
                <c:pt idx="4459">
                  <c:v>4733.0</c:v>
                </c:pt>
                <c:pt idx="4460">
                  <c:v>4734.0</c:v>
                </c:pt>
                <c:pt idx="4461">
                  <c:v>4735.0</c:v>
                </c:pt>
                <c:pt idx="4462">
                  <c:v>4737.0</c:v>
                </c:pt>
                <c:pt idx="4463">
                  <c:v>4739.0</c:v>
                </c:pt>
                <c:pt idx="4464">
                  <c:v>4741.0</c:v>
                </c:pt>
                <c:pt idx="4465">
                  <c:v>4745.0</c:v>
                </c:pt>
                <c:pt idx="4466">
                  <c:v>4746.0</c:v>
                </c:pt>
                <c:pt idx="4467">
                  <c:v>4749.0</c:v>
                </c:pt>
                <c:pt idx="4468">
                  <c:v>4750.0</c:v>
                </c:pt>
                <c:pt idx="4469">
                  <c:v>4752.0</c:v>
                </c:pt>
                <c:pt idx="4470">
                  <c:v>4753.0</c:v>
                </c:pt>
                <c:pt idx="4471">
                  <c:v>4756.0</c:v>
                </c:pt>
                <c:pt idx="4472">
                  <c:v>4757.0</c:v>
                </c:pt>
                <c:pt idx="4473">
                  <c:v>4758.0</c:v>
                </c:pt>
                <c:pt idx="4474">
                  <c:v>4760.0</c:v>
                </c:pt>
                <c:pt idx="4475">
                  <c:v>4761.0</c:v>
                </c:pt>
                <c:pt idx="4476">
                  <c:v>4765.0</c:v>
                </c:pt>
                <c:pt idx="4477">
                  <c:v>4766.0</c:v>
                </c:pt>
                <c:pt idx="4478">
                  <c:v>4767.0</c:v>
                </c:pt>
                <c:pt idx="4479">
                  <c:v>4768.0</c:v>
                </c:pt>
                <c:pt idx="4480">
                  <c:v>4769.0</c:v>
                </c:pt>
                <c:pt idx="4481">
                  <c:v>4773.0</c:v>
                </c:pt>
                <c:pt idx="4482">
                  <c:v>4775.0</c:v>
                </c:pt>
                <c:pt idx="4483">
                  <c:v>4778.0</c:v>
                </c:pt>
                <c:pt idx="4484">
                  <c:v>4779.0</c:v>
                </c:pt>
                <c:pt idx="4485">
                  <c:v>4781.0</c:v>
                </c:pt>
                <c:pt idx="4486">
                  <c:v>4783.0</c:v>
                </c:pt>
                <c:pt idx="4487">
                  <c:v>4784.0</c:v>
                </c:pt>
                <c:pt idx="4488">
                  <c:v>4785.0</c:v>
                </c:pt>
                <c:pt idx="4489">
                  <c:v>4788.0</c:v>
                </c:pt>
                <c:pt idx="4490">
                  <c:v>4789.0</c:v>
                </c:pt>
                <c:pt idx="4491">
                  <c:v>4790.0</c:v>
                </c:pt>
                <c:pt idx="4492">
                  <c:v>4792.0</c:v>
                </c:pt>
                <c:pt idx="4493">
                  <c:v>4795.0</c:v>
                </c:pt>
                <c:pt idx="4494">
                  <c:v>4798.0</c:v>
                </c:pt>
                <c:pt idx="4495">
                  <c:v>4801.0</c:v>
                </c:pt>
                <c:pt idx="4496">
                  <c:v>4802.0</c:v>
                </c:pt>
                <c:pt idx="4497">
                  <c:v>4803.0</c:v>
                </c:pt>
                <c:pt idx="4498">
                  <c:v>4806.0</c:v>
                </c:pt>
                <c:pt idx="4499">
                  <c:v>4807.0</c:v>
                </c:pt>
                <c:pt idx="4500">
                  <c:v>4809.0</c:v>
                </c:pt>
                <c:pt idx="4501">
                  <c:v>4810.0</c:v>
                </c:pt>
                <c:pt idx="4502">
                  <c:v>4811.0</c:v>
                </c:pt>
                <c:pt idx="4503">
                  <c:v>4812.0</c:v>
                </c:pt>
                <c:pt idx="4504">
                  <c:v>4814.0</c:v>
                </c:pt>
                <c:pt idx="4505">
                  <c:v>4815.0</c:v>
                </c:pt>
                <c:pt idx="4506">
                  <c:v>4824.0</c:v>
                </c:pt>
                <c:pt idx="4507">
                  <c:v>4828.0</c:v>
                </c:pt>
                <c:pt idx="4508">
                  <c:v>4832.0</c:v>
                </c:pt>
                <c:pt idx="4509">
                  <c:v>4833.0</c:v>
                </c:pt>
                <c:pt idx="4510">
                  <c:v>4837.0</c:v>
                </c:pt>
                <c:pt idx="4511">
                  <c:v>4838.0</c:v>
                </c:pt>
                <c:pt idx="4512">
                  <c:v>4840.0</c:v>
                </c:pt>
                <c:pt idx="4513">
                  <c:v>4841.0</c:v>
                </c:pt>
                <c:pt idx="4514">
                  <c:v>4842.0</c:v>
                </c:pt>
                <c:pt idx="4515">
                  <c:v>4844.0</c:v>
                </c:pt>
                <c:pt idx="4516">
                  <c:v>4847.0</c:v>
                </c:pt>
                <c:pt idx="4517">
                  <c:v>4848.0</c:v>
                </c:pt>
                <c:pt idx="4518">
                  <c:v>4849.0</c:v>
                </c:pt>
                <c:pt idx="4519">
                  <c:v>4851.0</c:v>
                </c:pt>
                <c:pt idx="4520">
                  <c:v>4852.0</c:v>
                </c:pt>
                <c:pt idx="4521">
                  <c:v>4853.0</c:v>
                </c:pt>
                <c:pt idx="4522">
                  <c:v>4854.0</c:v>
                </c:pt>
                <c:pt idx="4523">
                  <c:v>4856.0</c:v>
                </c:pt>
                <c:pt idx="4524">
                  <c:v>4859.0</c:v>
                </c:pt>
                <c:pt idx="4525">
                  <c:v>4860.0</c:v>
                </c:pt>
                <c:pt idx="4526">
                  <c:v>4861.0</c:v>
                </c:pt>
                <c:pt idx="4527">
                  <c:v>4863.0</c:v>
                </c:pt>
                <c:pt idx="4528">
                  <c:v>4865.0</c:v>
                </c:pt>
                <c:pt idx="4529">
                  <c:v>4870.0</c:v>
                </c:pt>
                <c:pt idx="4530">
                  <c:v>4873.0</c:v>
                </c:pt>
                <c:pt idx="4531">
                  <c:v>4874.0</c:v>
                </c:pt>
                <c:pt idx="4532">
                  <c:v>4875.0</c:v>
                </c:pt>
                <c:pt idx="4533">
                  <c:v>4876.0</c:v>
                </c:pt>
                <c:pt idx="4534">
                  <c:v>4877.0</c:v>
                </c:pt>
                <c:pt idx="4535">
                  <c:v>4879.0</c:v>
                </c:pt>
                <c:pt idx="4536">
                  <c:v>4882.0</c:v>
                </c:pt>
                <c:pt idx="4537">
                  <c:v>4884.0</c:v>
                </c:pt>
                <c:pt idx="4538">
                  <c:v>4885.0</c:v>
                </c:pt>
                <c:pt idx="4539">
                  <c:v>4887.0</c:v>
                </c:pt>
                <c:pt idx="4540">
                  <c:v>4888.0</c:v>
                </c:pt>
                <c:pt idx="4541">
                  <c:v>4892.0</c:v>
                </c:pt>
                <c:pt idx="4542">
                  <c:v>4893.0</c:v>
                </c:pt>
                <c:pt idx="4543">
                  <c:v>4894.0</c:v>
                </c:pt>
                <c:pt idx="4544">
                  <c:v>4895.0</c:v>
                </c:pt>
                <c:pt idx="4545">
                  <c:v>4896.0</c:v>
                </c:pt>
                <c:pt idx="4546">
                  <c:v>4899.0</c:v>
                </c:pt>
                <c:pt idx="4547">
                  <c:v>4900.0</c:v>
                </c:pt>
                <c:pt idx="4548">
                  <c:v>4901.0</c:v>
                </c:pt>
                <c:pt idx="4549">
                  <c:v>4904.0</c:v>
                </c:pt>
                <c:pt idx="4550">
                  <c:v>4909.0</c:v>
                </c:pt>
                <c:pt idx="4551">
                  <c:v>4911.0</c:v>
                </c:pt>
                <c:pt idx="4552">
                  <c:v>4912.0</c:v>
                </c:pt>
                <c:pt idx="4553">
                  <c:v>4914.0</c:v>
                </c:pt>
                <c:pt idx="4554">
                  <c:v>4916.0</c:v>
                </c:pt>
                <c:pt idx="4555">
                  <c:v>4917.0</c:v>
                </c:pt>
                <c:pt idx="4556">
                  <c:v>4921.0</c:v>
                </c:pt>
                <c:pt idx="4557">
                  <c:v>4923.0</c:v>
                </c:pt>
                <c:pt idx="4558">
                  <c:v>4924.0</c:v>
                </c:pt>
                <c:pt idx="4559">
                  <c:v>4925.0</c:v>
                </c:pt>
                <c:pt idx="4560">
                  <c:v>4926.0</c:v>
                </c:pt>
                <c:pt idx="4561">
                  <c:v>4927.0</c:v>
                </c:pt>
                <c:pt idx="4562">
                  <c:v>4929.0</c:v>
                </c:pt>
                <c:pt idx="4563">
                  <c:v>4930.0</c:v>
                </c:pt>
                <c:pt idx="4564">
                  <c:v>4932.0</c:v>
                </c:pt>
                <c:pt idx="4565">
                  <c:v>4935.0</c:v>
                </c:pt>
                <c:pt idx="4566">
                  <c:v>4937.0</c:v>
                </c:pt>
                <c:pt idx="4567">
                  <c:v>4939.0</c:v>
                </c:pt>
                <c:pt idx="4568">
                  <c:v>4940.0</c:v>
                </c:pt>
                <c:pt idx="4569">
                  <c:v>4941.0</c:v>
                </c:pt>
                <c:pt idx="4570">
                  <c:v>4942.0</c:v>
                </c:pt>
                <c:pt idx="4571">
                  <c:v>4943.0</c:v>
                </c:pt>
                <c:pt idx="4572">
                  <c:v>4945.0</c:v>
                </c:pt>
                <c:pt idx="4573">
                  <c:v>4946.0</c:v>
                </c:pt>
                <c:pt idx="4574">
                  <c:v>4948.0</c:v>
                </c:pt>
                <c:pt idx="4575">
                  <c:v>4949.0</c:v>
                </c:pt>
                <c:pt idx="4576">
                  <c:v>4950.0</c:v>
                </c:pt>
                <c:pt idx="4577">
                  <c:v>4952.0</c:v>
                </c:pt>
                <c:pt idx="4578">
                  <c:v>4954.0</c:v>
                </c:pt>
                <c:pt idx="4579">
                  <c:v>4956.0</c:v>
                </c:pt>
                <c:pt idx="4580">
                  <c:v>4957.0</c:v>
                </c:pt>
                <c:pt idx="4581">
                  <c:v>4958.0</c:v>
                </c:pt>
                <c:pt idx="4582">
                  <c:v>4963.0</c:v>
                </c:pt>
                <c:pt idx="4583">
                  <c:v>4968.0</c:v>
                </c:pt>
                <c:pt idx="4584">
                  <c:v>4969.0</c:v>
                </c:pt>
                <c:pt idx="4585">
                  <c:v>4972.0</c:v>
                </c:pt>
                <c:pt idx="4586">
                  <c:v>4976.0</c:v>
                </c:pt>
                <c:pt idx="4587">
                  <c:v>4981.0</c:v>
                </c:pt>
                <c:pt idx="4588">
                  <c:v>4987.0</c:v>
                </c:pt>
                <c:pt idx="4589">
                  <c:v>4988.0</c:v>
                </c:pt>
                <c:pt idx="4590">
                  <c:v>4989.0</c:v>
                </c:pt>
                <c:pt idx="4591">
                  <c:v>4990.0</c:v>
                </c:pt>
                <c:pt idx="4592">
                  <c:v>4992.0</c:v>
                </c:pt>
                <c:pt idx="4593">
                  <c:v>4996.0</c:v>
                </c:pt>
                <c:pt idx="4594">
                  <c:v>4997.0</c:v>
                </c:pt>
                <c:pt idx="4595">
                  <c:v>4999.0</c:v>
                </c:pt>
                <c:pt idx="4596">
                  <c:v>5003.0</c:v>
                </c:pt>
                <c:pt idx="4597">
                  <c:v>5005.0</c:v>
                </c:pt>
                <c:pt idx="4598">
                  <c:v>5006.0</c:v>
                </c:pt>
                <c:pt idx="4599">
                  <c:v>5007.0</c:v>
                </c:pt>
                <c:pt idx="4600">
                  <c:v>5012.0</c:v>
                </c:pt>
                <c:pt idx="4601">
                  <c:v>5013.0</c:v>
                </c:pt>
                <c:pt idx="4602">
                  <c:v>5015.0</c:v>
                </c:pt>
                <c:pt idx="4603">
                  <c:v>5016.0</c:v>
                </c:pt>
                <c:pt idx="4604">
                  <c:v>5017.0</c:v>
                </c:pt>
                <c:pt idx="4605">
                  <c:v>5018.0</c:v>
                </c:pt>
                <c:pt idx="4606">
                  <c:v>5020.0</c:v>
                </c:pt>
                <c:pt idx="4607">
                  <c:v>5024.0</c:v>
                </c:pt>
                <c:pt idx="4608">
                  <c:v>5026.0</c:v>
                </c:pt>
                <c:pt idx="4609">
                  <c:v>5029.0</c:v>
                </c:pt>
                <c:pt idx="4610">
                  <c:v>5031.0</c:v>
                </c:pt>
                <c:pt idx="4611">
                  <c:v>5033.0</c:v>
                </c:pt>
                <c:pt idx="4612">
                  <c:v>5034.0</c:v>
                </c:pt>
                <c:pt idx="4613">
                  <c:v>5040.0</c:v>
                </c:pt>
                <c:pt idx="4614">
                  <c:v>5042.0</c:v>
                </c:pt>
                <c:pt idx="4615">
                  <c:v>5045.0</c:v>
                </c:pt>
                <c:pt idx="4616">
                  <c:v>5046.0</c:v>
                </c:pt>
                <c:pt idx="4617">
                  <c:v>5049.0</c:v>
                </c:pt>
                <c:pt idx="4618">
                  <c:v>5050.0</c:v>
                </c:pt>
                <c:pt idx="4619">
                  <c:v>5051.0</c:v>
                </c:pt>
                <c:pt idx="4620">
                  <c:v>5052.0</c:v>
                </c:pt>
                <c:pt idx="4621">
                  <c:v>5053.0</c:v>
                </c:pt>
                <c:pt idx="4622">
                  <c:v>5056.0</c:v>
                </c:pt>
                <c:pt idx="4623">
                  <c:v>5058.0</c:v>
                </c:pt>
                <c:pt idx="4624">
                  <c:v>5059.0</c:v>
                </c:pt>
                <c:pt idx="4625">
                  <c:v>5062.0</c:v>
                </c:pt>
                <c:pt idx="4626">
                  <c:v>5063.0</c:v>
                </c:pt>
                <c:pt idx="4627">
                  <c:v>5070.0</c:v>
                </c:pt>
                <c:pt idx="4628">
                  <c:v>5073.0</c:v>
                </c:pt>
                <c:pt idx="4629">
                  <c:v>5076.0</c:v>
                </c:pt>
                <c:pt idx="4630">
                  <c:v>5077.0</c:v>
                </c:pt>
                <c:pt idx="4631">
                  <c:v>5078.0</c:v>
                </c:pt>
                <c:pt idx="4632">
                  <c:v>5082.0</c:v>
                </c:pt>
                <c:pt idx="4633">
                  <c:v>5085.0</c:v>
                </c:pt>
                <c:pt idx="4634">
                  <c:v>5086.0</c:v>
                </c:pt>
                <c:pt idx="4635">
                  <c:v>5088.0</c:v>
                </c:pt>
                <c:pt idx="4636">
                  <c:v>5090.0</c:v>
                </c:pt>
                <c:pt idx="4637">
                  <c:v>5091.0</c:v>
                </c:pt>
                <c:pt idx="4638">
                  <c:v>5098.0</c:v>
                </c:pt>
                <c:pt idx="4639">
                  <c:v>5099.0</c:v>
                </c:pt>
                <c:pt idx="4640">
                  <c:v>5101.0</c:v>
                </c:pt>
                <c:pt idx="4641">
                  <c:v>5102.0</c:v>
                </c:pt>
                <c:pt idx="4642">
                  <c:v>5103.0</c:v>
                </c:pt>
                <c:pt idx="4643">
                  <c:v>5107.0</c:v>
                </c:pt>
                <c:pt idx="4644">
                  <c:v>5108.0</c:v>
                </c:pt>
                <c:pt idx="4645">
                  <c:v>5109.0</c:v>
                </c:pt>
                <c:pt idx="4646">
                  <c:v>5111.0</c:v>
                </c:pt>
                <c:pt idx="4647">
                  <c:v>5113.0</c:v>
                </c:pt>
                <c:pt idx="4648">
                  <c:v>5114.0</c:v>
                </c:pt>
                <c:pt idx="4649">
                  <c:v>5124.0</c:v>
                </c:pt>
                <c:pt idx="4650">
                  <c:v>5125.0</c:v>
                </c:pt>
                <c:pt idx="4651">
                  <c:v>5127.0</c:v>
                </c:pt>
                <c:pt idx="4652">
                  <c:v>5129.0</c:v>
                </c:pt>
                <c:pt idx="4653">
                  <c:v>5130.0</c:v>
                </c:pt>
                <c:pt idx="4654">
                  <c:v>5133.0</c:v>
                </c:pt>
                <c:pt idx="4655">
                  <c:v>5134.0</c:v>
                </c:pt>
                <c:pt idx="4656">
                  <c:v>5136.0</c:v>
                </c:pt>
                <c:pt idx="4657">
                  <c:v>5137.0</c:v>
                </c:pt>
                <c:pt idx="4658">
                  <c:v>5139.0</c:v>
                </c:pt>
                <c:pt idx="4659">
                  <c:v>5140.0</c:v>
                </c:pt>
                <c:pt idx="4660">
                  <c:v>5142.0</c:v>
                </c:pt>
                <c:pt idx="4661">
                  <c:v>5144.0</c:v>
                </c:pt>
                <c:pt idx="4662">
                  <c:v>5146.0</c:v>
                </c:pt>
                <c:pt idx="4663">
                  <c:v>5151.0</c:v>
                </c:pt>
                <c:pt idx="4664">
                  <c:v>5153.0</c:v>
                </c:pt>
                <c:pt idx="4665">
                  <c:v>5155.0</c:v>
                </c:pt>
                <c:pt idx="4666">
                  <c:v>5157.0</c:v>
                </c:pt>
                <c:pt idx="4667">
                  <c:v>5158.0</c:v>
                </c:pt>
                <c:pt idx="4668">
                  <c:v>5164.0</c:v>
                </c:pt>
                <c:pt idx="4669">
                  <c:v>5167.0</c:v>
                </c:pt>
                <c:pt idx="4670">
                  <c:v>5168.0</c:v>
                </c:pt>
                <c:pt idx="4671">
                  <c:v>5170.0</c:v>
                </c:pt>
                <c:pt idx="4672">
                  <c:v>5172.0</c:v>
                </c:pt>
                <c:pt idx="4673">
                  <c:v>5175.0</c:v>
                </c:pt>
                <c:pt idx="4674">
                  <c:v>5176.0</c:v>
                </c:pt>
                <c:pt idx="4675">
                  <c:v>5177.0</c:v>
                </c:pt>
                <c:pt idx="4676">
                  <c:v>5181.0</c:v>
                </c:pt>
                <c:pt idx="4677">
                  <c:v>5182.0</c:v>
                </c:pt>
                <c:pt idx="4678">
                  <c:v>5184.0</c:v>
                </c:pt>
                <c:pt idx="4679">
                  <c:v>5186.0</c:v>
                </c:pt>
                <c:pt idx="4680">
                  <c:v>5194.0</c:v>
                </c:pt>
                <c:pt idx="4681">
                  <c:v>5197.0</c:v>
                </c:pt>
                <c:pt idx="4682">
                  <c:v>5199.0</c:v>
                </c:pt>
                <c:pt idx="4683">
                  <c:v>5204.0</c:v>
                </c:pt>
                <c:pt idx="4684">
                  <c:v>5205.0</c:v>
                </c:pt>
                <c:pt idx="4685">
                  <c:v>5206.0</c:v>
                </c:pt>
                <c:pt idx="4686">
                  <c:v>5207.0</c:v>
                </c:pt>
                <c:pt idx="4687">
                  <c:v>5210.0</c:v>
                </c:pt>
                <c:pt idx="4688">
                  <c:v>5211.0</c:v>
                </c:pt>
                <c:pt idx="4689">
                  <c:v>5212.0</c:v>
                </c:pt>
                <c:pt idx="4690">
                  <c:v>5217.0</c:v>
                </c:pt>
                <c:pt idx="4691">
                  <c:v>5223.0</c:v>
                </c:pt>
                <c:pt idx="4692">
                  <c:v>5224.0</c:v>
                </c:pt>
                <c:pt idx="4693">
                  <c:v>5226.0</c:v>
                </c:pt>
                <c:pt idx="4694">
                  <c:v>5227.0</c:v>
                </c:pt>
                <c:pt idx="4695">
                  <c:v>5229.0</c:v>
                </c:pt>
                <c:pt idx="4696">
                  <c:v>5230.0</c:v>
                </c:pt>
                <c:pt idx="4697">
                  <c:v>5237.0</c:v>
                </c:pt>
                <c:pt idx="4698">
                  <c:v>5239.0</c:v>
                </c:pt>
                <c:pt idx="4699">
                  <c:v>5240.0</c:v>
                </c:pt>
                <c:pt idx="4700">
                  <c:v>5241.0</c:v>
                </c:pt>
                <c:pt idx="4701">
                  <c:v>5242.0</c:v>
                </c:pt>
                <c:pt idx="4702">
                  <c:v>5244.0</c:v>
                </c:pt>
                <c:pt idx="4703">
                  <c:v>5245.0</c:v>
                </c:pt>
                <c:pt idx="4704">
                  <c:v>5248.0</c:v>
                </c:pt>
                <c:pt idx="4705">
                  <c:v>5255.0</c:v>
                </c:pt>
                <c:pt idx="4706">
                  <c:v>5257.0</c:v>
                </c:pt>
                <c:pt idx="4707">
                  <c:v>5258.0</c:v>
                </c:pt>
                <c:pt idx="4708">
                  <c:v>5259.0</c:v>
                </c:pt>
                <c:pt idx="4709">
                  <c:v>5262.0</c:v>
                </c:pt>
                <c:pt idx="4710">
                  <c:v>5264.0</c:v>
                </c:pt>
                <c:pt idx="4711">
                  <c:v>5265.0</c:v>
                </c:pt>
                <c:pt idx="4712">
                  <c:v>5269.0</c:v>
                </c:pt>
                <c:pt idx="4713">
                  <c:v>5270.0</c:v>
                </c:pt>
                <c:pt idx="4714">
                  <c:v>5275.0</c:v>
                </c:pt>
                <c:pt idx="4715">
                  <c:v>5278.0</c:v>
                </c:pt>
                <c:pt idx="4716">
                  <c:v>5279.0</c:v>
                </c:pt>
                <c:pt idx="4717">
                  <c:v>5282.0</c:v>
                </c:pt>
                <c:pt idx="4718">
                  <c:v>5283.0</c:v>
                </c:pt>
                <c:pt idx="4719">
                  <c:v>5284.0</c:v>
                </c:pt>
                <c:pt idx="4720">
                  <c:v>5287.0</c:v>
                </c:pt>
                <c:pt idx="4721">
                  <c:v>5288.0</c:v>
                </c:pt>
                <c:pt idx="4722">
                  <c:v>5290.0</c:v>
                </c:pt>
                <c:pt idx="4723">
                  <c:v>5292.0</c:v>
                </c:pt>
                <c:pt idx="4724">
                  <c:v>5293.0</c:v>
                </c:pt>
                <c:pt idx="4725">
                  <c:v>5294.0</c:v>
                </c:pt>
                <c:pt idx="4726">
                  <c:v>5295.0</c:v>
                </c:pt>
                <c:pt idx="4727">
                  <c:v>5296.0</c:v>
                </c:pt>
                <c:pt idx="4728">
                  <c:v>5298.0</c:v>
                </c:pt>
                <c:pt idx="4729">
                  <c:v>5299.0</c:v>
                </c:pt>
                <c:pt idx="4730">
                  <c:v>5309.0</c:v>
                </c:pt>
                <c:pt idx="4731">
                  <c:v>5310.0</c:v>
                </c:pt>
                <c:pt idx="4732">
                  <c:v>5311.0</c:v>
                </c:pt>
                <c:pt idx="4733">
                  <c:v>5313.0</c:v>
                </c:pt>
                <c:pt idx="4734">
                  <c:v>5314.0</c:v>
                </c:pt>
                <c:pt idx="4735">
                  <c:v>5315.0</c:v>
                </c:pt>
                <c:pt idx="4736">
                  <c:v>5318.0</c:v>
                </c:pt>
                <c:pt idx="4737">
                  <c:v>5320.0</c:v>
                </c:pt>
                <c:pt idx="4738">
                  <c:v>5321.0</c:v>
                </c:pt>
                <c:pt idx="4739">
                  <c:v>5328.0</c:v>
                </c:pt>
                <c:pt idx="4740">
                  <c:v>5332.0</c:v>
                </c:pt>
                <c:pt idx="4741">
                  <c:v>5333.0</c:v>
                </c:pt>
                <c:pt idx="4742">
                  <c:v>5334.0</c:v>
                </c:pt>
                <c:pt idx="4743">
                  <c:v>5335.0</c:v>
                </c:pt>
                <c:pt idx="4744">
                  <c:v>5337.0</c:v>
                </c:pt>
                <c:pt idx="4745">
                  <c:v>5344.0</c:v>
                </c:pt>
                <c:pt idx="4746">
                  <c:v>5345.0</c:v>
                </c:pt>
                <c:pt idx="4747">
                  <c:v>5348.0</c:v>
                </c:pt>
                <c:pt idx="4748">
                  <c:v>5349.0</c:v>
                </c:pt>
                <c:pt idx="4749">
                  <c:v>5354.0</c:v>
                </c:pt>
                <c:pt idx="4750">
                  <c:v>5355.0</c:v>
                </c:pt>
                <c:pt idx="4751">
                  <c:v>5356.0</c:v>
                </c:pt>
                <c:pt idx="4752">
                  <c:v>5358.0</c:v>
                </c:pt>
                <c:pt idx="4753">
                  <c:v>5360.0</c:v>
                </c:pt>
                <c:pt idx="4754">
                  <c:v>5362.0</c:v>
                </c:pt>
                <c:pt idx="4755">
                  <c:v>5363.0</c:v>
                </c:pt>
                <c:pt idx="4756">
                  <c:v>5366.0</c:v>
                </c:pt>
                <c:pt idx="4757">
                  <c:v>5369.0</c:v>
                </c:pt>
                <c:pt idx="4758">
                  <c:v>5370.0</c:v>
                </c:pt>
                <c:pt idx="4759">
                  <c:v>5376.0</c:v>
                </c:pt>
                <c:pt idx="4760">
                  <c:v>5380.0</c:v>
                </c:pt>
                <c:pt idx="4761">
                  <c:v>5387.0</c:v>
                </c:pt>
                <c:pt idx="4762">
                  <c:v>5391.0</c:v>
                </c:pt>
                <c:pt idx="4763">
                  <c:v>5397.0</c:v>
                </c:pt>
                <c:pt idx="4764">
                  <c:v>5404.0</c:v>
                </c:pt>
                <c:pt idx="4765">
                  <c:v>5405.0</c:v>
                </c:pt>
                <c:pt idx="4766">
                  <c:v>5406.0</c:v>
                </c:pt>
                <c:pt idx="4767">
                  <c:v>5414.0</c:v>
                </c:pt>
                <c:pt idx="4768">
                  <c:v>5417.0</c:v>
                </c:pt>
                <c:pt idx="4769">
                  <c:v>5419.0</c:v>
                </c:pt>
                <c:pt idx="4770">
                  <c:v>5422.0</c:v>
                </c:pt>
                <c:pt idx="4771">
                  <c:v>5424.0</c:v>
                </c:pt>
                <c:pt idx="4772">
                  <c:v>5426.0</c:v>
                </c:pt>
                <c:pt idx="4773">
                  <c:v>5429.0</c:v>
                </c:pt>
                <c:pt idx="4774">
                  <c:v>5430.0</c:v>
                </c:pt>
                <c:pt idx="4775">
                  <c:v>5433.0</c:v>
                </c:pt>
                <c:pt idx="4776">
                  <c:v>5438.0</c:v>
                </c:pt>
                <c:pt idx="4777">
                  <c:v>5439.0</c:v>
                </c:pt>
                <c:pt idx="4778">
                  <c:v>5444.0</c:v>
                </c:pt>
                <c:pt idx="4779">
                  <c:v>5450.0</c:v>
                </c:pt>
                <c:pt idx="4780">
                  <c:v>5451.0</c:v>
                </c:pt>
                <c:pt idx="4781">
                  <c:v>5455.0</c:v>
                </c:pt>
                <c:pt idx="4782">
                  <c:v>5457.0</c:v>
                </c:pt>
                <c:pt idx="4783">
                  <c:v>5464.0</c:v>
                </c:pt>
                <c:pt idx="4784">
                  <c:v>5467.0</c:v>
                </c:pt>
                <c:pt idx="4785">
                  <c:v>5468.0</c:v>
                </c:pt>
                <c:pt idx="4786">
                  <c:v>5469.0</c:v>
                </c:pt>
                <c:pt idx="4787">
                  <c:v>5470.0</c:v>
                </c:pt>
                <c:pt idx="4788">
                  <c:v>5472.0</c:v>
                </c:pt>
                <c:pt idx="4789">
                  <c:v>5479.0</c:v>
                </c:pt>
                <c:pt idx="4790">
                  <c:v>5482.0</c:v>
                </c:pt>
                <c:pt idx="4791">
                  <c:v>5487.0</c:v>
                </c:pt>
                <c:pt idx="4792">
                  <c:v>5488.0</c:v>
                </c:pt>
                <c:pt idx="4793">
                  <c:v>5490.0</c:v>
                </c:pt>
                <c:pt idx="4794">
                  <c:v>5493.0</c:v>
                </c:pt>
                <c:pt idx="4795">
                  <c:v>5499.0</c:v>
                </c:pt>
                <c:pt idx="4796">
                  <c:v>5501.0</c:v>
                </c:pt>
                <c:pt idx="4797">
                  <c:v>5503.0</c:v>
                </c:pt>
                <c:pt idx="4798">
                  <c:v>5506.0</c:v>
                </c:pt>
                <c:pt idx="4799">
                  <c:v>5509.0</c:v>
                </c:pt>
                <c:pt idx="4800">
                  <c:v>5510.0</c:v>
                </c:pt>
                <c:pt idx="4801">
                  <c:v>5512.0</c:v>
                </c:pt>
                <c:pt idx="4802">
                  <c:v>5515.0</c:v>
                </c:pt>
                <c:pt idx="4803">
                  <c:v>5517.0</c:v>
                </c:pt>
                <c:pt idx="4804">
                  <c:v>5519.0</c:v>
                </c:pt>
                <c:pt idx="4805">
                  <c:v>5522.0</c:v>
                </c:pt>
                <c:pt idx="4806">
                  <c:v>5523.0</c:v>
                </c:pt>
                <c:pt idx="4807">
                  <c:v>5524.0</c:v>
                </c:pt>
                <c:pt idx="4808">
                  <c:v>5527.0</c:v>
                </c:pt>
                <c:pt idx="4809">
                  <c:v>5533.0</c:v>
                </c:pt>
                <c:pt idx="4810">
                  <c:v>5537.0</c:v>
                </c:pt>
                <c:pt idx="4811">
                  <c:v>5540.0</c:v>
                </c:pt>
                <c:pt idx="4812">
                  <c:v>5541.0</c:v>
                </c:pt>
                <c:pt idx="4813">
                  <c:v>5542.0</c:v>
                </c:pt>
                <c:pt idx="4814">
                  <c:v>5546.0</c:v>
                </c:pt>
                <c:pt idx="4815">
                  <c:v>5550.0</c:v>
                </c:pt>
                <c:pt idx="4816">
                  <c:v>5557.0</c:v>
                </c:pt>
                <c:pt idx="4817">
                  <c:v>5559.0</c:v>
                </c:pt>
                <c:pt idx="4818">
                  <c:v>5560.0</c:v>
                </c:pt>
                <c:pt idx="4819">
                  <c:v>5561.0</c:v>
                </c:pt>
                <c:pt idx="4820">
                  <c:v>5562.0</c:v>
                </c:pt>
                <c:pt idx="4821">
                  <c:v>5565.0</c:v>
                </c:pt>
                <c:pt idx="4822">
                  <c:v>5568.0</c:v>
                </c:pt>
                <c:pt idx="4823">
                  <c:v>5570.0</c:v>
                </c:pt>
                <c:pt idx="4824">
                  <c:v>5573.0</c:v>
                </c:pt>
                <c:pt idx="4825">
                  <c:v>5576.0</c:v>
                </c:pt>
                <c:pt idx="4826">
                  <c:v>5584.0</c:v>
                </c:pt>
                <c:pt idx="4827">
                  <c:v>5586.0</c:v>
                </c:pt>
                <c:pt idx="4828">
                  <c:v>5587.0</c:v>
                </c:pt>
                <c:pt idx="4829">
                  <c:v>5588.0</c:v>
                </c:pt>
                <c:pt idx="4830">
                  <c:v>5589.0</c:v>
                </c:pt>
                <c:pt idx="4831">
                  <c:v>5592.0</c:v>
                </c:pt>
                <c:pt idx="4832">
                  <c:v>5593.0</c:v>
                </c:pt>
                <c:pt idx="4833">
                  <c:v>5594.0</c:v>
                </c:pt>
                <c:pt idx="4834">
                  <c:v>5599.0</c:v>
                </c:pt>
                <c:pt idx="4835">
                  <c:v>5602.0</c:v>
                </c:pt>
                <c:pt idx="4836">
                  <c:v>5607.0</c:v>
                </c:pt>
                <c:pt idx="4837">
                  <c:v>5611.0</c:v>
                </c:pt>
                <c:pt idx="4838">
                  <c:v>5615.0</c:v>
                </c:pt>
                <c:pt idx="4839">
                  <c:v>5621.0</c:v>
                </c:pt>
                <c:pt idx="4840">
                  <c:v>5623.0</c:v>
                </c:pt>
                <c:pt idx="4841">
                  <c:v>5625.0</c:v>
                </c:pt>
                <c:pt idx="4842">
                  <c:v>5627.0</c:v>
                </c:pt>
                <c:pt idx="4843">
                  <c:v>5628.0</c:v>
                </c:pt>
                <c:pt idx="4844">
                  <c:v>5631.0</c:v>
                </c:pt>
                <c:pt idx="4845">
                  <c:v>5632.0</c:v>
                </c:pt>
                <c:pt idx="4846">
                  <c:v>5634.0</c:v>
                </c:pt>
                <c:pt idx="4847">
                  <c:v>5640.0</c:v>
                </c:pt>
                <c:pt idx="4848">
                  <c:v>5641.0</c:v>
                </c:pt>
                <c:pt idx="4849">
                  <c:v>5644.0</c:v>
                </c:pt>
                <c:pt idx="4850">
                  <c:v>5651.0</c:v>
                </c:pt>
                <c:pt idx="4851">
                  <c:v>5652.0</c:v>
                </c:pt>
                <c:pt idx="4852">
                  <c:v>5655.0</c:v>
                </c:pt>
                <c:pt idx="4853">
                  <c:v>5663.0</c:v>
                </c:pt>
                <c:pt idx="4854">
                  <c:v>5670.0</c:v>
                </c:pt>
                <c:pt idx="4855">
                  <c:v>5672.0</c:v>
                </c:pt>
                <c:pt idx="4856">
                  <c:v>5679.0</c:v>
                </c:pt>
                <c:pt idx="4857">
                  <c:v>5680.0</c:v>
                </c:pt>
                <c:pt idx="4858">
                  <c:v>5689.0</c:v>
                </c:pt>
                <c:pt idx="4859">
                  <c:v>5692.0</c:v>
                </c:pt>
                <c:pt idx="4860">
                  <c:v>5698.0</c:v>
                </c:pt>
                <c:pt idx="4861">
                  <c:v>5699.0</c:v>
                </c:pt>
                <c:pt idx="4862">
                  <c:v>5712.0</c:v>
                </c:pt>
                <c:pt idx="4863">
                  <c:v>5715.0</c:v>
                </c:pt>
                <c:pt idx="4864">
                  <c:v>5718.0</c:v>
                </c:pt>
                <c:pt idx="4865">
                  <c:v>5719.0</c:v>
                </c:pt>
                <c:pt idx="4866">
                  <c:v>5720.0</c:v>
                </c:pt>
                <c:pt idx="4867">
                  <c:v>5722.0</c:v>
                </c:pt>
                <c:pt idx="4868">
                  <c:v>5723.0</c:v>
                </c:pt>
                <c:pt idx="4869">
                  <c:v>5729.0</c:v>
                </c:pt>
                <c:pt idx="4870">
                  <c:v>5731.0</c:v>
                </c:pt>
                <c:pt idx="4871">
                  <c:v>5732.0</c:v>
                </c:pt>
                <c:pt idx="4872">
                  <c:v>5736.0</c:v>
                </c:pt>
                <c:pt idx="4873">
                  <c:v>5737.0</c:v>
                </c:pt>
                <c:pt idx="4874">
                  <c:v>5738.0</c:v>
                </c:pt>
                <c:pt idx="4875">
                  <c:v>5741.0</c:v>
                </c:pt>
                <c:pt idx="4876">
                  <c:v>5745.0</c:v>
                </c:pt>
                <c:pt idx="4877">
                  <c:v>5746.0</c:v>
                </c:pt>
                <c:pt idx="4878">
                  <c:v>5753.0</c:v>
                </c:pt>
                <c:pt idx="4879">
                  <c:v>5756.0</c:v>
                </c:pt>
                <c:pt idx="4880">
                  <c:v>5771.0</c:v>
                </c:pt>
                <c:pt idx="4881">
                  <c:v>5772.0</c:v>
                </c:pt>
                <c:pt idx="4882">
                  <c:v>5774.0</c:v>
                </c:pt>
                <c:pt idx="4883">
                  <c:v>5777.0</c:v>
                </c:pt>
                <c:pt idx="4884">
                  <c:v>5779.0</c:v>
                </c:pt>
                <c:pt idx="4885">
                  <c:v>5784.0</c:v>
                </c:pt>
                <c:pt idx="4886">
                  <c:v>5786.0</c:v>
                </c:pt>
                <c:pt idx="4887">
                  <c:v>5791.0</c:v>
                </c:pt>
                <c:pt idx="4888">
                  <c:v>5794.0</c:v>
                </c:pt>
                <c:pt idx="4889">
                  <c:v>5799.0</c:v>
                </c:pt>
                <c:pt idx="4890">
                  <c:v>5800.0</c:v>
                </c:pt>
                <c:pt idx="4891">
                  <c:v>5802.0</c:v>
                </c:pt>
                <c:pt idx="4892">
                  <c:v>5803.0</c:v>
                </c:pt>
                <c:pt idx="4893">
                  <c:v>5804.0</c:v>
                </c:pt>
                <c:pt idx="4894">
                  <c:v>5806.0</c:v>
                </c:pt>
                <c:pt idx="4895">
                  <c:v>5807.0</c:v>
                </c:pt>
                <c:pt idx="4896">
                  <c:v>5817.0</c:v>
                </c:pt>
                <c:pt idx="4897">
                  <c:v>5826.0</c:v>
                </c:pt>
                <c:pt idx="4898">
                  <c:v>5837.0</c:v>
                </c:pt>
                <c:pt idx="4899">
                  <c:v>5838.0</c:v>
                </c:pt>
                <c:pt idx="4900">
                  <c:v>5843.0</c:v>
                </c:pt>
                <c:pt idx="4901">
                  <c:v>5844.0</c:v>
                </c:pt>
                <c:pt idx="4902">
                  <c:v>5849.0</c:v>
                </c:pt>
                <c:pt idx="4903">
                  <c:v>5850.0</c:v>
                </c:pt>
                <c:pt idx="4904">
                  <c:v>5856.0</c:v>
                </c:pt>
                <c:pt idx="4905">
                  <c:v>5862.0</c:v>
                </c:pt>
                <c:pt idx="4906">
                  <c:v>5869.0</c:v>
                </c:pt>
                <c:pt idx="4907">
                  <c:v>5872.0</c:v>
                </c:pt>
                <c:pt idx="4908">
                  <c:v>5879.0</c:v>
                </c:pt>
                <c:pt idx="4909">
                  <c:v>5880.0</c:v>
                </c:pt>
                <c:pt idx="4910">
                  <c:v>5882.0</c:v>
                </c:pt>
                <c:pt idx="4911">
                  <c:v>5890.0</c:v>
                </c:pt>
                <c:pt idx="4912">
                  <c:v>5891.0</c:v>
                </c:pt>
                <c:pt idx="4913">
                  <c:v>5892.0</c:v>
                </c:pt>
                <c:pt idx="4914">
                  <c:v>5899.0</c:v>
                </c:pt>
                <c:pt idx="4915">
                  <c:v>5900.0</c:v>
                </c:pt>
                <c:pt idx="4916">
                  <c:v>5901.0</c:v>
                </c:pt>
                <c:pt idx="4917">
                  <c:v>5902.0</c:v>
                </c:pt>
                <c:pt idx="4918">
                  <c:v>5904.0</c:v>
                </c:pt>
                <c:pt idx="4919">
                  <c:v>5905.0</c:v>
                </c:pt>
                <c:pt idx="4920">
                  <c:v>5912.0</c:v>
                </c:pt>
                <c:pt idx="4921">
                  <c:v>5913.0</c:v>
                </c:pt>
                <c:pt idx="4922">
                  <c:v>5916.0</c:v>
                </c:pt>
                <c:pt idx="4923">
                  <c:v>5927.0</c:v>
                </c:pt>
                <c:pt idx="4924">
                  <c:v>5929.0</c:v>
                </c:pt>
                <c:pt idx="4925">
                  <c:v>5932.0</c:v>
                </c:pt>
                <c:pt idx="4926">
                  <c:v>5938.0</c:v>
                </c:pt>
                <c:pt idx="4927">
                  <c:v>5945.0</c:v>
                </c:pt>
                <c:pt idx="4928">
                  <c:v>5947.0</c:v>
                </c:pt>
                <c:pt idx="4929">
                  <c:v>5949.0</c:v>
                </c:pt>
                <c:pt idx="4930">
                  <c:v>5953.0</c:v>
                </c:pt>
                <c:pt idx="4931">
                  <c:v>5958.0</c:v>
                </c:pt>
                <c:pt idx="4932">
                  <c:v>5959.0</c:v>
                </c:pt>
                <c:pt idx="4933">
                  <c:v>5962.0</c:v>
                </c:pt>
                <c:pt idx="4934">
                  <c:v>5970.0</c:v>
                </c:pt>
                <c:pt idx="4935">
                  <c:v>5972.0</c:v>
                </c:pt>
                <c:pt idx="4936">
                  <c:v>5979.0</c:v>
                </c:pt>
                <c:pt idx="4937">
                  <c:v>5984.0</c:v>
                </c:pt>
                <c:pt idx="4938">
                  <c:v>5993.0</c:v>
                </c:pt>
                <c:pt idx="4939">
                  <c:v>6011.0</c:v>
                </c:pt>
                <c:pt idx="4940">
                  <c:v>6016.0</c:v>
                </c:pt>
                <c:pt idx="4941">
                  <c:v>6017.0</c:v>
                </c:pt>
                <c:pt idx="4942">
                  <c:v>6033.0</c:v>
                </c:pt>
                <c:pt idx="4943">
                  <c:v>6036.0</c:v>
                </c:pt>
                <c:pt idx="4944">
                  <c:v>6037.0</c:v>
                </c:pt>
                <c:pt idx="4945">
                  <c:v>6038.0</c:v>
                </c:pt>
                <c:pt idx="4946">
                  <c:v>6040.0</c:v>
                </c:pt>
                <c:pt idx="4947">
                  <c:v>6043.0</c:v>
                </c:pt>
                <c:pt idx="4948">
                  <c:v>6050.0</c:v>
                </c:pt>
                <c:pt idx="4949">
                  <c:v>6057.0</c:v>
                </c:pt>
                <c:pt idx="4950">
                  <c:v>6062.0</c:v>
                </c:pt>
                <c:pt idx="4951">
                  <c:v>6067.0</c:v>
                </c:pt>
                <c:pt idx="4952">
                  <c:v>6072.0</c:v>
                </c:pt>
                <c:pt idx="4953">
                  <c:v>6074.0</c:v>
                </c:pt>
                <c:pt idx="4954">
                  <c:v>6080.0</c:v>
                </c:pt>
                <c:pt idx="4955">
                  <c:v>6092.0</c:v>
                </c:pt>
                <c:pt idx="4956">
                  <c:v>6097.0</c:v>
                </c:pt>
                <c:pt idx="4957">
                  <c:v>6102.0</c:v>
                </c:pt>
                <c:pt idx="4958">
                  <c:v>6104.0</c:v>
                </c:pt>
                <c:pt idx="4959">
                  <c:v>6109.0</c:v>
                </c:pt>
                <c:pt idx="4960">
                  <c:v>6111.0</c:v>
                </c:pt>
                <c:pt idx="4961">
                  <c:v>6117.0</c:v>
                </c:pt>
                <c:pt idx="4962">
                  <c:v>6122.0</c:v>
                </c:pt>
                <c:pt idx="4963">
                  <c:v>6149.0</c:v>
                </c:pt>
                <c:pt idx="4964">
                  <c:v>6152.0</c:v>
                </c:pt>
                <c:pt idx="4965">
                  <c:v>6154.0</c:v>
                </c:pt>
                <c:pt idx="4966">
                  <c:v>6155.0</c:v>
                </c:pt>
                <c:pt idx="4967">
                  <c:v>6170.0</c:v>
                </c:pt>
                <c:pt idx="4968">
                  <c:v>6171.0</c:v>
                </c:pt>
                <c:pt idx="4969">
                  <c:v>6177.0</c:v>
                </c:pt>
                <c:pt idx="4970">
                  <c:v>6182.0</c:v>
                </c:pt>
                <c:pt idx="4971">
                  <c:v>6183.0</c:v>
                </c:pt>
                <c:pt idx="4972">
                  <c:v>6184.0</c:v>
                </c:pt>
                <c:pt idx="4973">
                  <c:v>6193.0</c:v>
                </c:pt>
                <c:pt idx="4974">
                  <c:v>6219.0</c:v>
                </c:pt>
                <c:pt idx="4975">
                  <c:v>6221.0</c:v>
                </c:pt>
                <c:pt idx="4976">
                  <c:v>6225.0</c:v>
                </c:pt>
                <c:pt idx="4977">
                  <c:v>6228.0</c:v>
                </c:pt>
                <c:pt idx="4978">
                  <c:v>6249.0</c:v>
                </c:pt>
                <c:pt idx="4979">
                  <c:v>6250.0</c:v>
                </c:pt>
                <c:pt idx="4980">
                  <c:v>6252.0</c:v>
                </c:pt>
                <c:pt idx="4981">
                  <c:v>6254.0</c:v>
                </c:pt>
                <c:pt idx="4982">
                  <c:v>6270.0</c:v>
                </c:pt>
                <c:pt idx="4983">
                  <c:v>6293.0</c:v>
                </c:pt>
                <c:pt idx="4984">
                  <c:v>6296.0</c:v>
                </c:pt>
                <c:pt idx="4985">
                  <c:v>6316.0</c:v>
                </c:pt>
                <c:pt idx="4986">
                  <c:v>6328.0</c:v>
                </c:pt>
                <c:pt idx="4987">
                  <c:v>6339.0</c:v>
                </c:pt>
                <c:pt idx="4988">
                  <c:v>6347.0</c:v>
                </c:pt>
                <c:pt idx="4989">
                  <c:v>6356.0</c:v>
                </c:pt>
                <c:pt idx="4990">
                  <c:v>6363.0</c:v>
                </c:pt>
                <c:pt idx="4991">
                  <c:v>6366.0</c:v>
                </c:pt>
                <c:pt idx="4992">
                  <c:v>6402.0</c:v>
                </c:pt>
                <c:pt idx="4993">
                  <c:v>6407.0</c:v>
                </c:pt>
                <c:pt idx="4994">
                  <c:v>6409.0</c:v>
                </c:pt>
                <c:pt idx="4995">
                  <c:v>6413.0</c:v>
                </c:pt>
                <c:pt idx="4996">
                  <c:v>6429.0</c:v>
                </c:pt>
                <c:pt idx="4997">
                  <c:v>6435.0</c:v>
                </c:pt>
                <c:pt idx="4998">
                  <c:v>6436.0</c:v>
                </c:pt>
                <c:pt idx="4999">
                  <c:v>6439.0</c:v>
                </c:pt>
                <c:pt idx="5000">
                  <c:v>6440.0</c:v>
                </c:pt>
                <c:pt idx="5001">
                  <c:v>6446.0</c:v>
                </c:pt>
                <c:pt idx="5002">
                  <c:v>6451.0</c:v>
                </c:pt>
                <c:pt idx="5003">
                  <c:v>6455.0</c:v>
                </c:pt>
                <c:pt idx="5004">
                  <c:v>6473.0</c:v>
                </c:pt>
                <c:pt idx="5005">
                  <c:v>6477.0</c:v>
                </c:pt>
                <c:pt idx="5006">
                  <c:v>6479.0</c:v>
                </c:pt>
                <c:pt idx="5007">
                  <c:v>6493.0</c:v>
                </c:pt>
                <c:pt idx="5008">
                  <c:v>6494.0</c:v>
                </c:pt>
                <c:pt idx="5009">
                  <c:v>6496.0</c:v>
                </c:pt>
                <c:pt idx="5010">
                  <c:v>6514.0</c:v>
                </c:pt>
                <c:pt idx="5011">
                  <c:v>6515.0</c:v>
                </c:pt>
                <c:pt idx="5012">
                  <c:v>6516.0</c:v>
                </c:pt>
                <c:pt idx="5013">
                  <c:v>6520.0</c:v>
                </c:pt>
                <c:pt idx="5014">
                  <c:v>6528.0</c:v>
                </c:pt>
                <c:pt idx="5015">
                  <c:v>6529.0</c:v>
                </c:pt>
                <c:pt idx="5016">
                  <c:v>6536.0</c:v>
                </c:pt>
                <c:pt idx="5017">
                  <c:v>6544.0</c:v>
                </c:pt>
                <c:pt idx="5018">
                  <c:v>6547.0</c:v>
                </c:pt>
                <c:pt idx="5019">
                  <c:v>6548.0</c:v>
                </c:pt>
                <c:pt idx="5020">
                  <c:v>6554.0</c:v>
                </c:pt>
                <c:pt idx="5021">
                  <c:v>6559.0</c:v>
                </c:pt>
                <c:pt idx="5022">
                  <c:v>6565.0</c:v>
                </c:pt>
                <c:pt idx="5023">
                  <c:v>6583.0</c:v>
                </c:pt>
                <c:pt idx="5024">
                  <c:v>6587.0</c:v>
                </c:pt>
                <c:pt idx="5025">
                  <c:v>6598.0</c:v>
                </c:pt>
                <c:pt idx="5026">
                  <c:v>6604.0</c:v>
                </c:pt>
                <c:pt idx="5027">
                  <c:v>6609.0</c:v>
                </c:pt>
                <c:pt idx="5028">
                  <c:v>6611.0</c:v>
                </c:pt>
                <c:pt idx="5029">
                  <c:v>6623.0</c:v>
                </c:pt>
                <c:pt idx="5030">
                  <c:v>6631.0</c:v>
                </c:pt>
                <c:pt idx="5031">
                  <c:v>6633.0</c:v>
                </c:pt>
                <c:pt idx="5032">
                  <c:v>6640.0</c:v>
                </c:pt>
                <c:pt idx="5033">
                  <c:v>6643.0</c:v>
                </c:pt>
                <c:pt idx="5034">
                  <c:v>6647.0</c:v>
                </c:pt>
                <c:pt idx="5035">
                  <c:v>6662.0</c:v>
                </c:pt>
                <c:pt idx="5036">
                  <c:v>6663.0</c:v>
                </c:pt>
                <c:pt idx="5037">
                  <c:v>6666.0</c:v>
                </c:pt>
                <c:pt idx="5038">
                  <c:v>6675.0</c:v>
                </c:pt>
                <c:pt idx="5039">
                  <c:v>6686.0</c:v>
                </c:pt>
                <c:pt idx="5040">
                  <c:v>6689.0</c:v>
                </c:pt>
                <c:pt idx="5041">
                  <c:v>6695.0</c:v>
                </c:pt>
                <c:pt idx="5042">
                  <c:v>6703.0</c:v>
                </c:pt>
                <c:pt idx="5043">
                  <c:v>6719.0</c:v>
                </c:pt>
                <c:pt idx="5044">
                  <c:v>6760.0</c:v>
                </c:pt>
                <c:pt idx="5045">
                  <c:v>6764.0</c:v>
                </c:pt>
                <c:pt idx="5046">
                  <c:v>6774.0</c:v>
                </c:pt>
                <c:pt idx="5047">
                  <c:v>6793.0</c:v>
                </c:pt>
                <c:pt idx="5048">
                  <c:v>6794.0</c:v>
                </c:pt>
                <c:pt idx="5049">
                  <c:v>6795.0</c:v>
                </c:pt>
                <c:pt idx="5050">
                  <c:v>6798.0</c:v>
                </c:pt>
                <c:pt idx="5051">
                  <c:v>6800.0</c:v>
                </c:pt>
                <c:pt idx="5052">
                  <c:v>6802.0</c:v>
                </c:pt>
                <c:pt idx="5053">
                  <c:v>6820.0</c:v>
                </c:pt>
                <c:pt idx="5054">
                  <c:v>6821.0</c:v>
                </c:pt>
                <c:pt idx="5055">
                  <c:v>6827.0</c:v>
                </c:pt>
                <c:pt idx="5056">
                  <c:v>6833.0</c:v>
                </c:pt>
                <c:pt idx="5057">
                  <c:v>6834.0</c:v>
                </c:pt>
                <c:pt idx="5058">
                  <c:v>6844.0</c:v>
                </c:pt>
                <c:pt idx="5059">
                  <c:v>6846.0</c:v>
                </c:pt>
                <c:pt idx="5060">
                  <c:v>6855.0</c:v>
                </c:pt>
                <c:pt idx="5061">
                  <c:v>6857.0</c:v>
                </c:pt>
                <c:pt idx="5062">
                  <c:v>6859.0</c:v>
                </c:pt>
                <c:pt idx="5063">
                  <c:v>6873.0</c:v>
                </c:pt>
                <c:pt idx="5064">
                  <c:v>6876.0</c:v>
                </c:pt>
                <c:pt idx="5065">
                  <c:v>6884.0</c:v>
                </c:pt>
                <c:pt idx="5066">
                  <c:v>6891.0</c:v>
                </c:pt>
                <c:pt idx="5067">
                  <c:v>6943.0</c:v>
                </c:pt>
                <c:pt idx="5068">
                  <c:v>6955.0</c:v>
                </c:pt>
                <c:pt idx="5069">
                  <c:v>6958.0</c:v>
                </c:pt>
                <c:pt idx="5070">
                  <c:v>6962.0</c:v>
                </c:pt>
                <c:pt idx="5071">
                  <c:v>6963.0</c:v>
                </c:pt>
                <c:pt idx="5072">
                  <c:v>6982.0</c:v>
                </c:pt>
                <c:pt idx="5073">
                  <c:v>7007.0</c:v>
                </c:pt>
                <c:pt idx="5074">
                  <c:v>7008.0</c:v>
                </c:pt>
                <c:pt idx="5075">
                  <c:v>7030.0</c:v>
                </c:pt>
                <c:pt idx="5076">
                  <c:v>7039.0</c:v>
                </c:pt>
                <c:pt idx="5077">
                  <c:v>7050.0</c:v>
                </c:pt>
                <c:pt idx="5078">
                  <c:v>7053.0</c:v>
                </c:pt>
                <c:pt idx="5079">
                  <c:v>7079.0</c:v>
                </c:pt>
                <c:pt idx="5080">
                  <c:v>7087.0</c:v>
                </c:pt>
                <c:pt idx="5081">
                  <c:v>7127.0</c:v>
                </c:pt>
                <c:pt idx="5082">
                  <c:v>7142.0</c:v>
                </c:pt>
                <c:pt idx="5083">
                  <c:v>7148.0</c:v>
                </c:pt>
                <c:pt idx="5084">
                  <c:v>7153.0</c:v>
                </c:pt>
                <c:pt idx="5085">
                  <c:v>7156.0</c:v>
                </c:pt>
                <c:pt idx="5086">
                  <c:v>7166.0</c:v>
                </c:pt>
                <c:pt idx="5087">
                  <c:v>7170.0</c:v>
                </c:pt>
                <c:pt idx="5088">
                  <c:v>7176.0</c:v>
                </c:pt>
                <c:pt idx="5089">
                  <c:v>7185.0</c:v>
                </c:pt>
                <c:pt idx="5090">
                  <c:v>7224.0</c:v>
                </c:pt>
                <c:pt idx="5091">
                  <c:v>7237.0</c:v>
                </c:pt>
                <c:pt idx="5092">
                  <c:v>7244.0</c:v>
                </c:pt>
                <c:pt idx="5093">
                  <c:v>7281.0</c:v>
                </c:pt>
                <c:pt idx="5094">
                  <c:v>7288.0</c:v>
                </c:pt>
                <c:pt idx="5095">
                  <c:v>7301.0</c:v>
                </c:pt>
                <c:pt idx="5096">
                  <c:v>7310.0</c:v>
                </c:pt>
                <c:pt idx="5097">
                  <c:v>7316.0</c:v>
                </c:pt>
                <c:pt idx="5098">
                  <c:v>7318.0</c:v>
                </c:pt>
                <c:pt idx="5099">
                  <c:v>7321.0</c:v>
                </c:pt>
                <c:pt idx="5100">
                  <c:v>7331.0</c:v>
                </c:pt>
                <c:pt idx="5101">
                  <c:v>7369.0</c:v>
                </c:pt>
                <c:pt idx="5102">
                  <c:v>7380.0</c:v>
                </c:pt>
                <c:pt idx="5103">
                  <c:v>7405.0</c:v>
                </c:pt>
                <c:pt idx="5104">
                  <c:v>7409.0</c:v>
                </c:pt>
                <c:pt idx="5105">
                  <c:v>7440.0</c:v>
                </c:pt>
                <c:pt idx="5106">
                  <c:v>7447.0</c:v>
                </c:pt>
                <c:pt idx="5107">
                  <c:v>7460.0</c:v>
                </c:pt>
                <c:pt idx="5108">
                  <c:v>7562.0</c:v>
                </c:pt>
                <c:pt idx="5109">
                  <c:v>7576.0</c:v>
                </c:pt>
                <c:pt idx="5110">
                  <c:v>7578.0</c:v>
                </c:pt>
                <c:pt idx="5111">
                  <c:v>7583.0</c:v>
                </c:pt>
                <c:pt idx="5112">
                  <c:v>7585.0</c:v>
                </c:pt>
                <c:pt idx="5113">
                  <c:v>7589.0</c:v>
                </c:pt>
                <c:pt idx="5114">
                  <c:v>7598.0</c:v>
                </c:pt>
                <c:pt idx="5115">
                  <c:v>7632.0</c:v>
                </c:pt>
                <c:pt idx="5116">
                  <c:v>7644.0</c:v>
                </c:pt>
                <c:pt idx="5117">
                  <c:v>7676.0</c:v>
                </c:pt>
                <c:pt idx="5118">
                  <c:v>7684.0</c:v>
                </c:pt>
                <c:pt idx="5119">
                  <c:v>7707.0</c:v>
                </c:pt>
                <c:pt idx="5120">
                  <c:v>7778.0</c:v>
                </c:pt>
                <c:pt idx="5121">
                  <c:v>7783.0</c:v>
                </c:pt>
                <c:pt idx="5122">
                  <c:v>7796.0</c:v>
                </c:pt>
                <c:pt idx="5123">
                  <c:v>7798.0</c:v>
                </c:pt>
                <c:pt idx="5124">
                  <c:v>7813.0</c:v>
                </c:pt>
                <c:pt idx="5125">
                  <c:v>7829.0</c:v>
                </c:pt>
                <c:pt idx="5126">
                  <c:v>7833.0</c:v>
                </c:pt>
                <c:pt idx="5127">
                  <c:v>7855.0</c:v>
                </c:pt>
                <c:pt idx="5128">
                  <c:v>7885.0</c:v>
                </c:pt>
                <c:pt idx="5129">
                  <c:v>7901.0</c:v>
                </c:pt>
                <c:pt idx="5130">
                  <c:v>7921.0</c:v>
                </c:pt>
                <c:pt idx="5131">
                  <c:v>7995.0</c:v>
                </c:pt>
                <c:pt idx="5132">
                  <c:v>8014.0</c:v>
                </c:pt>
                <c:pt idx="5133">
                  <c:v>8039.0</c:v>
                </c:pt>
                <c:pt idx="5134">
                  <c:v>8096.0</c:v>
                </c:pt>
                <c:pt idx="5135">
                  <c:v>8098.0</c:v>
                </c:pt>
                <c:pt idx="5136">
                  <c:v>8147.0</c:v>
                </c:pt>
                <c:pt idx="5137">
                  <c:v>8221.0</c:v>
                </c:pt>
                <c:pt idx="5138">
                  <c:v>8255.0</c:v>
                </c:pt>
                <c:pt idx="5139">
                  <c:v>8267.0</c:v>
                </c:pt>
                <c:pt idx="5140">
                  <c:v>8286.0</c:v>
                </c:pt>
                <c:pt idx="5141">
                  <c:v>8341.0</c:v>
                </c:pt>
                <c:pt idx="5142">
                  <c:v>8359.0</c:v>
                </c:pt>
                <c:pt idx="5143">
                  <c:v>8408.0</c:v>
                </c:pt>
                <c:pt idx="5144">
                  <c:v>8410.0</c:v>
                </c:pt>
                <c:pt idx="5145">
                  <c:v>8496.0</c:v>
                </c:pt>
                <c:pt idx="5146">
                  <c:v>8500.0</c:v>
                </c:pt>
                <c:pt idx="5147">
                  <c:v>8548.0</c:v>
                </c:pt>
                <c:pt idx="5148">
                  <c:v>8552.0</c:v>
                </c:pt>
                <c:pt idx="5149">
                  <c:v>8626.0</c:v>
                </c:pt>
                <c:pt idx="5150">
                  <c:v>8631.0</c:v>
                </c:pt>
                <c:pt idx="5151">
                  <c:v>8670.0</c:v>
                </c:pt>
                <c:pt idx="5152">
                  <c:v>8729.0</c:v>
                </c:pt>
                <c:pt idx="5153">
                  <c:v>8730.0</c:v>
                </c:pt>
                <c:pt idx="5154">
                  <c:v>8759.0</c:v>
                </c:pt>
                <c:pt idx="5155">
                  <c:v>8984.0</c:v>
                </c:pt>
                <c:pt idx="5156">
                  <c:v>9076.0</c:v>
                </c:pt>
                <c:pt idx="5157">
                  <c:v>9083.0</c:v>
                </c:pt>
                <c:pt idx="5158">
                  <c:v>9166.0</c:v>
                </c:pt>
                <c:pt idx="5159">
                  <c:v>9274.0</c:v>
                </c:pt>
                <c:pt idx="5160">
                  <c:v>9395.0</c:v>
                </c:pt>
                <c:pt idx="5161">
                  <c:v>9439.0</c:v>
                </c:pt>
                <c:pt idx="5162">
                  <c:v>9449.0</c:v>
                </c:pt>
                <c:pt idx="5163">
                  <c:v>9520.0</c:v>
                </c:pt>
                <c:pt idx="5164">
                  <c:v>9532.0</c:v>
                </c:pt>
                <c:pt idx="5165">
                  <c:v>9811.0</c:v>
                </c:pt>
                <c:pt idx="5166">
                  <c:v>9883.0</c:v>
                </c:pt>
                <c:pt idx="5167">
                  <c:v>9936.0</c:v>
                </c:pt>
                <c:pt idx="5168">
                  <c:v>10028.0</c:v>
                </c:pt>
                <c:pt idx="5169">
                  <c:v>10149.0</c:v>
                </c:pt>
                <c:pt idx="5170">
                  <c:v>10167.0</c:v>
                </c:pt>
                <c:pt idx="5171">
                  <c:v>10303.0</c:v>
                </c:pt>
                <c:pt idx="5172">
                  <c:v>10425.0</c:v>
                </c:pt>
                <c:pt idx="5173">
                  <c:v>10750.0</c:v>
                </c:pt>
                <c:pt idx="5174">
                  <c:v>10840.0</c:v>
                </c:pt>
                <c:pt idx="5175">
                  <c:v>11083.0</c:v>
                </c:pt>
                <c:pt idx="5176">
                  <c:v>11174.0</c:v>
                </c:pt>
              </c:numCache>
            </c:numRef>
          </c:xVal>
          <c:yVal>
            <c:numRef>
              <c:f>[CumFreq.xlsx]KR!$G:$G</c:f>
              <c:numCache>
                <c:formatCode>General</c:formatCode>
                <c:ptCount val="1048576"/>
                <c:pt idx="0">
                  <c:v>97.0</c:v>
                </c:pt>
                <c:pt idx="1">
                  <c:v>198.0</c:v>
                </c:pt>
                <c:pt idx="2">
                  <c:v>295.0</c:v>
                </c:pt>
                <c:pt idx="3">
                  <c:v>423.0</c:v>
                </c:pt>
                <c:pt idx="4">
                  <c:v>534.0</c:v>
                </c:pt>
                <c:pt idx="5">
                  <c:v>642.0</c:v>
                </c:pt>
                <c:pt idx="6">
                  <c:v>744.0</c:v>
                </c:pt>
                <c:pt idx="7">
                  <c:v>860.0</c:v>
                </c:pt>
                <c:pt idx="8">
                  <c:v>943.0</c:v>
                </c:pt>
                <c:pt idx="9">
                  <c:v>1041.0</c:v>
                </c:pt>
                <c:pt idx="10">
                  <c:v>1145.0</c:v>
                </c:pt>
                <c:pt idx="11">
                  <c:v>1242.0</c:v>
                </c:pt>
                <c:pt idx="12">
                  <c:v>1342.0</c:v>
                </c:pt>
                <c:pt idx="13">
                  <c:v>1442.0</c:v>
                </c:pt>
                <c:pt idx="14">
                  <c:v>1538.0</c:v>
                </c:pt>
                <c:pt idx="15">
                  <c:v>1654.0</c:v>
                </c:pt>
                <c:pt idx="16">
                  <c:v>1750.0</c:v>
                </c:pt>
                <c:pt idx="17">
                  <c:v>1840.0</c:v>
                </c:pt>
                <c:pt idx="18">
                  <c:v>1947.0</c:v>
                </c:pt>
                <c:pt idx="19">
                  <c:v>2038.0</c:v>
                </c:pt>
                <c:pt idx="20">
                  <c:v>2138.0</c:v>
                </c:pt>
                <c:pt idx="21">
                  <c:v>2243.0</c:v>
                </c:pt>
                <c:pt idx="22">
                  <c:v>2333.0</c:v>
                </c:pt>
                <c:pt idx="23">
                  <c:v>2437.0</c:v>
                </c:pt>
                <c:pt idx="24">
                  <c:v>2510.0</c:v>
                </c:pt>
                <c:pt idx="25">
                  <c:v>2614.0</c:v>
                </c:pt>
                <c:pt idx="26">
                  <c:v>2715.0</c:v>
                </c:pt>
                <c:pt idx="27">
                  <c:v>2806.0</c:v>
                </c:pt>
                <c:pt idx="28">
                  <c:v>2899.0</c:v>
                </c:pt>
                <c:pt idx="29">
                  <c:v>2991.0</c:v>
                </c:pt>
                <c:pt idx="30">
                  <c:v>3083.0</c:v>
                </c:pt>
                <c:pt idx="31">
                  <c:v>3183.0</c:v>
                </c:pt>
                <c:pt idx="32">
                  <c:v>3273.0</c:v>
                </c:pt>
                <c:pt idx="33">
                  <c:v>3348.0</c:v>
                </c:pt>
                <c:pt idx="34">
                  <c:v>3448.0</c:v>
                </c:pt>
                <c:pt idx="35">
                  <c:v>3562.0</c:v>
                </c:pt>
                <c:pt idx="36">
                  <c:v>3658.0</c:v>
                </c:pt>
                <c:pt idx="37">
                  <c:v>3745.0</c:v>
                </c:pt>
                <c:pt idx="38">
                  <c:v>3850.0</c:v>
                </c:pt>
                <c:pt idx="39">
                  <c:v>3955.0</c:v>
                </c:pt>
                <c:pt idx="40">
                  <c:v>4062.0</c:v>
                </c:pt>
                <c:pt idx="41">
                  <c:v>4154.0</c:v>
                </c:pt>
                <c:pt idx="42">
                  <c:v>4243.0</c:v>
                </c:pt>
                <c:pt idx="43">
                  <c:v>4349.0</c:v>
                </c:pt>
                <c:pt idx="44">
                  <c:v>4441.0</c:v>
                </c:pt>
                <c:pt idx="45">
                  <c:v>4544.0</c:v>
                </c:pt>
                <c:pt idx="46">
                  <c:v>4641.0</c:v>
                </c:pt>
                <c:pt idx="47">
                  <c:v>4745.0</c:v>
                </c:pt>
                <c:pt idx="48">
                  <c:v>4838.0</c:v>
                </c:pt>
                <c:pt idx="49">
                  <c:v>4935.0</c:v>
                </c:pt>
                <c:pt idx="50">
                  <c:v>5048.0</c:v>
                </c:pt>
                <c:pt idx="51">
                  <c:v>5138.0</c:v>
                </c:pt>
                <c:pt idx="52">
                  <c:v>5233.0</c:v>
                </c:pt>
                <c:pt idx="53">
                  <c:v>5335.0</c:v>
                </c:pt>
                <c:pt idx="54">
                  <c:v>5415.0</c:v>
                </c:pt>
                <c:pt idx="55">
                  <c:v>5534.0</c:v>
                </c:pt>
                <c:pt idx="56">
                  <c:v>5635.0</c:v>
                </c:pt>
                <c:pt idx="57">
                  <c:v>5730.0</c:v>
                </c:pt>
                <c:pt idx="58">
                  <c:v>5814.0</c:v>
                </c:pt>
                <c:pt idx="59">
                  <c:v>5911.0</c:v>
                </c:pt>
                <c:pt idx="60">
                  <c:v>5990.0</c:v>
                </c:pt>
                <c:pt idx="61">
                  <c:v>6084.0</c:v>
                </c:pt>
                <c:pt idx="62">
                  <c:v>6177.0</c:v>
                </c:pt>
                <c:pt idx="63">
                  <c:v>6263.0</c:v>
                </c:pt>
                <c:pt idx="64">
                  <c:v>6375.0</c:v>
                </c:pt>
                <c:pt idx="65">
                  <c:v>6464.0</c:v>
                </c:pt>
                <c:pt idx="66">
                  <c:v>6553.0</c:v>
                </c:pt>
                <c:pt idx="67">
                  <c:v>6640.0</c:v>
                </c:pt>
                <c:pt idx="68">
                  <c:v>6740.0</c:v>
                </c:pt>
                <c:pt idx="69">
                  <c:v>6824.0</c:v>
                </c:pt>
                <c:pt idx="70">
                  <c:v>6911.0</c:v>
                </c:pt>
                <c:pt idx="71">
                  <c:v>6994.0</c:v>
                </c:pt>
                <c:pt idx="72">
                  <c:v>7084.0</c:v>
                </c:pt>
                <c:pt idx="73">
                  <c:v>7183.0</c:v>
                </c:pt>
                <c:pt idx="74">
                  <c:v>7258.0</c:v>
                </c:pt>
                <c:pt idx="75">
                  <c:v>7342.0</c:v>
                </c:pt>
                <c:pt idx="76">
                  <c:v>7427.0</c:v>
                </c:pt>
                <c:pt idx="77">
                  <c:v>7510.0</c:v>
                </c:pt>
                <c:pt idx="78">
                  <c:v>7610.0</c:v>
                </c:pt>
                <c:pt idx="79">
                  <c:v>7706.0</c:v>
                </c:pt>
                <c:pt idx="80">
                  <c:v>7777.0</c:v>
                </c:pt>
                <c:pt idx="81">
                  <c:v>7857.0</c:v>
                </c:pt>
                <c:pt idx="82">
                  <c:v>7948.0</c:v>
                </c:pt>
                <c:pt idx="83">
                  <c:v>8038.0</c:v>
                </c:pt>
                <c:pt idx="84">
                  <c:v>8119.0</c:v>
                </c:pt>
                <c:pt idx="85">
                  <c:v>8197.0</c:v>
                </c:pt>
                <c:pt idx="86">
                  <c:v>8301.0</c:v>
                </c:pt>
                <c:pt idx="87">
                  <c:v>8401.0</c:v>
                </c:pt>
                <c:pt idx="88">
                  <c:v>8475.0</c:v>
                </c:pt>
                <c:pt idx="89">
                  <c:v>8584.0</c:v>
                </c:pt>
                <c:pt idx="90">
                  <c:v>8672.0</c:v>
                </c:pt>
                <c:pt idx="91">
                  <c:v>8741.0</c:v>
                </c:pt>
                <c:pt idx="92">
                  <c:v>8845.0</c:v>
                </c:pt>
                <c:pt idx="93">
                  <c:v>8925.0</c:v>
                </c:pt>
                <c:pt idx="94">
                  <c:v>9020.0</c:v>
                </c:pt>
                <c:pt idx="95">
                  <c:v>9101.0</c:v>
                </c:pt>
                <c:pt idx="96">
                  <c:v>9193.0</c:v>
                </c:pt>
                <c:pt idx="97">
                  <c:v>9283.0</c:v>
                </c:pt>
                <c:pt idx="98">
                  <c:v>9377.0</c:v>
                </c:pt>
                <c:pt idx="99">
                  <c:v>9459.0</c:v>
                </c:pt>
                <c:pt idx="100">
                  <c:v>9537.0</c:v>
                </c:pt>
                <c:pt idx="101">
                  <c:v>9620.0</c:v>
                </c:pt>
                <c:pt idx="102">
                  <c:v>9716.0</c:v>
                </c:pt>
                <c:pt idx="103">
                  <c:v>9812.0</c:v>
                </c:pt>
                <c:pt idx="104">
                  <c:v>9900.0</c:v>
                </c:pt>
                <c:pt idx="105">
                  <c:v>9982.0</c:v>
                </c:pt>
                <c:pt idx="106">
                  <c:v>10083.0</c:v>
                </c:pt>
                <c:pt idx="107">
                  <c:v>10156.0</c:v>
                </c:pt>
                <c:pt idx="108">
                  <c:v>10250.0</c:v>
                </c:pt>
                <c:pt idx="109">
                  <c:v>10342.0</c:v>
                </c:pt>
                <c:pt idx="110">
                  <c:v>10422.0</c:v>
                </c:pt>
                <c:pt idx="111">
                  <c:v>10502.0</c:v>
                </c:pt>
                <c:pt idx="112">
                  <c:v>10590.0</c:v>
                </c:pt>
                <c:pt idx="113">
                  <c:v>10674.0</c:v>
                </c:pt>
                <c:pt idx="114">
                  <c:v>10755.0</c:v>
                </c:pt>
                <c:pt idx="115">
                  <c:v>10854.0</c:v>
                </c:pt>
                <c:pt idx="116">
                  <c:v>10937.0</c:v>
                </c:pt>
                <c:pt idx="117">
                  <c:v>11009.0</c:v>
                </c:pt>
                <c:pt idx="118">
                  <c:v>11098.0</c:v>
                </c:pt>
                <c:pt idx="119">
                  <c:v>11180.0</c:v>
                </c:pt>
                <c:pt idx="120">
                  <c:v>11274.0</c:v>
                </c:pt>
                <c:pt idx="121">
                  <c:v>11343.0</c:v>
                </c:pt>
                <c:pt idx="122">
                  <c:v>11423.0</c:v>
                </c:pt>
                <c:pt idx="123">
                  <c:v>11502.0</c:v>
                </c:pt>
                <c:pt idx="124">
                  <c:v>11580.0</c:v>
                </c:pt>
                <c:pt idx="125">
                  <c:v>11668.0</c:v>
                </c:pt>
                <c:pt idx="126">
                  <c:v>11753.0</c:v>
                </c:pt>
                <c:pt idx="127">
                  <c:v>11844.0</c:v>
                </c:pt>
                <c:pt idx="128">
                  <c:v>11930.0</c:v>
                </c:pt>
                <c:pt idx="129">
                  <c:v>12022.0</c:v>
                </c:pt>
                <c:pt idx="130">
                  <c:v>12114.0</c:v>
                </c:pt>
                <c:pt idx="131">
                  <c:v>12190.0</c:v>
                </c:pt>
                <c:pt idx="132">
                  <c:v>12289.0</c:v>
                </c:pt>
                <c:pt idx="133">
                  <c:v>12382.0</c:v>
                </c:pt>
                <c:pt idx="134">
                  <c:v>12462.0</c:v>
                </c:pt>
                <c:pt idx="135">
                  <c:v>12547.0</c:v>
                </c:pt>
                <c:pt idx="136">
                  <c:v>12623.0</c:v>
                </c:pt>
                <c:pt idx="137">
                  <c:v>12709.0</c:v>
                </c:pt>
                <c:pt idx="138">
                  <c:v>12802.0</c:v>
                </c:pt>
                <c:pt idx="139">
                  <c:v>12879.0</c:v>
                </c:pt>
                <c:pt idx="140">
                  <c:v>12968.0</c:v>
                </c:pt>
                <c:pt idx="141">
                  <c:v>13033.0</c:v>
                </c:pt>
                <c:pt idx="142">
                  <c:v>13123.0</c:v>
                </c:pt>
                <c:pt idx="143">
                  <c:v>13210.0</c:v>
                </c:pt>
                <c:pt idx="144">
                  <c:v>13281.0</c:v>
                </c:pt>
                <c:pt idx="145">
                  <c:v>13369.0</c:v>
                </c:pt>
                <c:pt idx="146">
                  <c:v>13466.0</c:v>
                </c:pt>
                <c:pt idx="147">
                  <c:v>13539.0</c:v>
                </c:pt>
                <c:pt idx="148">
                  <c:v>13616.0</c:v>
                </c:pt>
                <c:pt idx="149">
                  <c:v>13716.0</c:v>
                </c:pt>
                <c:pt idx="150">
                  <c:v>13817.0</c:v>
                </c:pt>
                <c:pt idx="151">
                  <c:v>13901.0</c:v>
                </c:pt>
                <c:pt idx="152">
                  <c:v>14002.0</c:v>
                </c:pt>
                <c:pt idx="153">
                  <c:v>14086.0</c:v>
                </c:pt>
                <c:pt idx="154">
                  <c:v>14162.0</c:v>
                </c:pt>
                <c:pt idx="155">
                  <c:v>14248.0</c:v>
                </c:pt>
                <c:pt idx="156">
                  <c:v>14314.0</c:v>
                </c:pt>
                <c:pt idx="157">
                  <c:v>14400.0</c:v>
                </c:pt>
                <c:pt idx="158">
                  <c:v>14477.0</c:v>
                </c:pt>
                <c:pt idx="159">
                  <c:v>14553.0</c:v>
                </c:pt>
                <c:pt idx="160">
                  <c:v>14629.0</c:v>
                </c:pt>
                <c:pt idx="161">
                  <c:v>14725.0</c:v>
                </c:pt>
                <c:pt idx="162">
                  <c:v>14798.0</c:v>
                </c:pt>
                <c:pt idx="163">
                  <c:v>14883.0</c:v>
                </c:pt>
                <c:pt idx="164">
                  <c:v>14971.0</c:v>
                </c:pt>
                <c:pt idx="165">
                  <c:v>15061.0</c:v>
                </c:pt>
                <c:pt idx="166">
                  <c:v>15134.0</c:v>
                </c:pt>
                <c:pt idx="167">
                  <c:v>15211.0</c:v>
                </c:pt>
                <c:pt idx="168">
                  <c:v>15308.0</c:v>
                </c:pt>
                <c:pt idx="169">
                  <c:v>15400.0</c:v>
                </c:pt>
                <c:pt idx="170">
                  <c:v>15485.0</c:v>
                </c:pt>
                <c:pt idx="171">
                  <c:v>15559.0</c:v>
                </c:pt>
                <c:pt idx="172">
                  <c:v>15637.0</c:v>
                </c:pt>
                <c:pt idx="173">
                  <c:v>15730.0</c:v>
                </c:pt>
                <c:pt idx="174">
                  <c:v>15818.0</c:v>
                </c:pt>
                <c:pt idx="175">
                  <c:v>15912.0</c:v>
                </c:pt>
                <c:pt idx="176">
                  <c:v>15982.0</c:v>
                </c:pt>
                <c:pt idx="177">
                  <c:v>16050.0</c:v>
                </c:pt>
                <c:pt idx="178">
                  <c:v>16142.0</c:v>
                </c:pt>
                <c:pt idx="179">
                  <c:v>16227.0</c:v>
                </c:pt>
                <c:pt idx="180">
                  <c:v>16297.0</c:v>
                </c:pt>
                <c:pt idx="181">
                  <c:v>16377.0</c:v>
                </c:pt>
                <c:pt idx="182">
                  <c:v>16449.0</c:v>
                </c:pt>
                <c:pt idx="183">
                  <c:v>16524.0</c:v>
                </c:pt>
                <c:pt idx="184">
                  <c:v>16591.0</c:v>
                </c:pt>
                <c:pt idx="185">
                  <c:v>16664.0</c:v>
                </c:pt>
                <c:pt idx="186">
                  <c:v>16750.0</c:v>
                </c:pt>
                <c:pt idx="187">
                  <c:v>16824.0</c:v>
                </c:pt>
                <c:pt idx="188">
                  <c:v>16914.0</c:v>
                </c:pt>
                <c:pt idx="189">
                  <c:v>17000.0</c:v>
                </c:pt>
                <c:pt idx="190">
                  <c:v>17068.0</c:v>
                </c:pt>
                <c:pt idx="191">
                  <c:v>17156.0</c:v>
                </c:pt>
                <c:pt idx="192">
                  <c:v>17235.0</c:v>
                </c:pt>
                <c:pt idx="193">
                  <c:v>17319.0</c:v>
                </c:pt>
                <c:pt idx="194">
                  <c:v>17415.0</c:v>
                </c:pt>
                <c:pt idx="195">
                  <c:v>17495.0</c:v>
                </c:pt>
                <c:pt idx="196">
                  <c:v>17559.0</c:v>
                </c:pt>
                <c:pt idx="197">
                  <c:v>17635.0</c:v>
                </c:pt>
                <c:pt idx="198">
                  <c:v>17713.0</c:v>
                </c:pt>
                <c:pt idx="199">
                  <c:v>17807.0</c:v>
                </c:pt>
                <c:pt idx="200">
                  <c:v>17897.0</c:v>
                </c:pt>
                <c:pt idx="201">
                  <c:v>17978.0</c:v>
                </c:pt>
                <c:pt idx="202">
                  <c:v>18058.0</c:v>
                </c:pt>
                <c:pt idx="203">
                  <c:v>18157.0</c:v>
                </c:pt>
                <c:pt idx="204">
                  <c:v>18238.0</c:v>
                </c:pt>
                <c:pt idx="205">
                  <c:v>18321.0</c:v>
                </c:pt>
                <c:pt idx="206">
                  <c:v>18386.0</c:v>
                </c:pt>
                <c:pt idx="207">
                  <c:v>18464.0</c:v>
                </c:pt>
                <c:pt idx="208">
                  <c:v>18531.0</c:v>
                </c:pt>
                <c:pt idx="209">
                  <c:v>18608.0</c:v>
                </c:pt>
                <c:pt idx="210">
                  <c:v>18689.0</c:v>
                </c:pt>
                <c:pt idx="211">
                  <c:v>18759.0</c:v>
                </c:pt>
                <c:pt idx="212">
                  <c:v>18851.0</c:v>
                </c:pt>
                <c:pt idx="213">
                  <c:v>18946.0</c:v>
                </c:pt>
                <c:pt idx="214">
                  <c:v>19019.0</c:v>
                </c:pt>
                <c:pt idx="215">
                  <c:v>19098.0</c:v>
                </c:pt>
                <c:pt idx="216">
                  <c:v>19188.0</c:v>
                </c:pt>
                <c:pt idx="217">
                  <c:v>19259.0</c:v>
                </c:pt>
                <c:pt idx="218">
                  <c:v>19335.0</c:v>
                </c:pt>
                <c:pt idx="219">
                  <c:v>19420.0</c:v>
                </c:pt>
                <c:pt idx="220">
                  <c:v>19507.0</c:v>
                </c:pt>
                <c:pt idx="221">
                  <c:v>19590.0</c:v>
                </c:pt>
                <c:pt idx="222">
                  <c:v>19665.0</c:v>
                </c:pt>
                <c:pt idx="223">
                  <c:v>19733.0</c:v>
                </c:pt>
                <c:pt idx="224">
                  <c:v>19814.0</c:v>
                </c:pt>
                <c:pt idx="225">
                  <c:v>19900.0</c:v>
                </c:pt>
                <c:pt idx="226">
                  <c:v>19977.0</c:v>
                </c:pt>
                <c:pt idx="227">
                  <c:v>20049.0</c:v>
                </c:pt>
                <c:pt idx="228">
                  <c:v>20142.0</c:v>
                </c:pt>
                <c:pt idx="229">
                  <c:v>20227.0</c:v>
                </c:pt>
                <c:pt idx="230">
                  <c:v>20292.0</c:v>
                </c:pt>
                <c:pt idx="231">
                  <c:v>20380.0</c:v>
                </c:pt>
                <c:pt idx="232">
                  <c:v>20465.0</c:v>
                </c:pt>
                <c:pt idx="233">
                  <c:v>20530.0</c:v>
                </c:pt>
                <c:pt idx="234">
                  <c:v>20607.0</c:v>
                </c:pt>
                <c:pt idx="235">
                  <c:v>20689.0</c:v>
                </c:pt>
                <c:pt idx="236">
                  <c:v>20770.0</c:v>
                </c:pt>
                <c:pt idx="237">
                  <c:v>20862.0</c:v>
                </c:pt>
                <c:pt idx="238">
                  <c:v>20952.0</c:v>
                </c:pt>
                <c:pt idx="239">
                  <c:v>21032.0</c:v>
                </c:pt>
                <c:pt idx="240">
                  <c:v>21119.0</c:v>
                </c:pt>
                <c:pt idx="241">
                  <c:v>21186.0</c:v>
                </c:pt>
                <c:pt idx="242">
                  <c:v>21278.0</c:v>
                </c:pt>
                <c:pt idx="243">
                  <c:v>21356.0</c:v>
                </c:pt>
                <c:pt idx="244">
                  <c:v>21425.0</c:v>
                </c:pt>
                <c:pt idx="245">
                  <c:v>21505.0</c:v>
                </c:pt>
                <c:pt idx="246">
                  <c:v>21595.0</c:v>
                </c:pt>
                <c:pt idx="247">
                  <c:v>21668.0</c:v>
                </c:pt>
                <c:pt idx="248">
                  <c:v>21761.0</c:v>
                </c:pt>
                <c:pt idx="249">
                  <c:v>21841.0</c:v>
                </c:pt>
                <c:pt idx="250">
                  <c:v>21917.0</c:v>
                </c:pt>
                <c:pt idx="251">
                  <c:v>22012.0</c:v>
                </c:pt>
                <c:pt idx="252">
                  <c:v>22093.0</c:v>
                </c:pt>
                <c:pt idx="253">
                  <c:v>22184.0</c:v>
                </c:pt>
                <c:pt idx="254">
                  <c:v>22252.0</c:v>
                </c:pt>
                <c:pt idx="255">
                  <c:v>22340.0</c:v>
                </c:pt>
                <c:pt idx="256">
                  <c:v>22411.0</c:v>
                </c:pt>
                <c:pt idx="257">
                  <c:v>22484.0</c:v>
                </c:pt>
                <c:pt idx="258">
                  <c:v>22559.0</c:v>
                </c:pt>
                <c:pt idx="259">
                  <c:v>22636.0</c:v>
                </c:pt>
                <c:pt idx="260">
                  <c:v>22718.0</c:v>
                </c:pt>
                <c:pt idx="261">
                  <c:v>22795.0</c:v>
                </c:pt>
                <c:pt idx="262">
                  <c:v>22859.0</c:v>
                </c:pt>
                <c:pt idx="263">
                  <c:v>22935.0</c:v>
                </c:pt>
                <c:pt idx="264">
                  <c:v>23018.0</c:v>
                </c:pt>
                <c:pt idx="265">
                  <c:v>23083.0</c:v>
                </c:pt>
                <c:pt idx="266">
                  <c:v>23159.0</c:v>
                </c:pt>
                <c:pt idx="267">
                  <c:v>23251.0</c:v>
                </c:pt>
                <c:pt idx="268">
                  <c:v>23319.0</c:v>
                </c:pt>
                <c:pt idx="269">
                  <c:v>23385.0</c:v>
                </c:pt>
                <c:pt idx="270">
                  <c:v>23464.0</c:v>
                </c:pt>
                <c:pt idx="271">
                  <c:v>23548.0</c:v>
                </c:pt>
                <c:pt idx="272">
                  <c:v>23615.0</c:v>
                </c:pt>
                <c:pt idx="273">
                  <c:v>23678.0</c:v>
                </c:pt>
                <c:pt idx="274">
                  <c:v>23744.0</c:v>
                </c:pt>
                <c:pt idx="275">
                  <c:v>23821.0</c:v>
                </c:pt>
                <c:pt idx="276">
                  <c:v>23903.0</c:v>
                </c:pt>
                <c:pt idx="277">
                  <c:v>23993.0</c:v>
                </c:pt>
                <c:pt idx="278">
                  <c:v>24077.0</c:v>
                </c:pt>
                <c:pt idx="279">
                  <c:v>24152.0</c:v>
                </c:pt>
                <c:pt idx="280">
                  <c:v>24227.0</c:v>
                </c:pt>
                <c:pt idx="281">
                  <c:v>24326.0</c:v>
                </c:pt>
                <c:pt idx="282">
                  <c:v>24410.0</c:v>
                </c:pt>
                <c:pt idx="283">
                  <c:v>24491.0</c:v>
                </c:pt>
                <c:pt idx="284">
                  <c:v>24570.0</c:v>
                </c:pt>
                <c:pt idx="285">
                  <c:v>24650.0</c:v>
                </c:pt>
                <c:pt idx="286">
                  <c:v>24732.0</c:v>
                </c:pt>
                <c:pt idx="287">
                  <c:v>24808.0</c:v>
                </c:pt>
                <c:pt idx="288">
                  <c:v>24867.0</c:v>
                </c:pt>
                <c:pt idx="289">
                  <c:v>24934.0</c:v>
                </c:pt>
                <c:pt idx="290">
                  <c:v>25002.0</c:v>
                </c:pt>
                <c:pt idx="291">
                  <c:v>25075.0</c:v>
                </c:pt>
                <c:pt idx="292">
                  <c:v>25150.0</c:v>
                </c:pt>
                <c:pt idx="293">
                  <c:v>25234.0</c:v>
                </c:pt>
                <c:pt idx="294">
                  <c:v>25295.0</c:v>
                </c:pt>
                <c:pt idx="295">
                  <c:v>25379.0</c:v>
                </c:pt>
                <c:pt idx="296">
                  <c:v>25451.0</c:v>
                </c:pt>
                <c:pt idx="297">
                  <c:v>25521.0</c:v>
                </c:pt>
                <c:pt idx="298">
                  <c:v>25588.0</c:v>
                </c:pt>
                <c:pt idx="299">
                  <c:v>25660.0</c:v>
                </c:pt>
                <c:pt idx="300">
                  <c:v>25724.0</c:v>
                </c:pt>
                <c:pt idx="301">
                  <c:v>25791.0</c:v>
                </c:pt>
                <c:pt idx="302">
                  <c:v>25865.0</c:v>
                </c:pt>
                <c:pt idx="303">
                  <c:v>25932.0</c:v>
                </c:pt>
                <c:pt idx="304">
                  <c:v>26020.0</c:v>
                </c:pt>
                <c:pt idx="305">
                  <c:v>26108.0</c:v>
                </c:pt>
                <c:pt idx="306">
                  <c:v>26183.0</c:v>
                </c:pt>
                <c:pt idx="307">
                  <c:v>26250.0</c:v>
                </c:pt>
                <c:pt idx="308">
                  <c:v>26328.0</c:v>
                </c:pt>
                <c:pt idx="309">
                  <c:v>26413.0</c:v>
                </c:pt>
                <c:pt idx="310">
                  <c:v>26489.0</c:v>
                </c:pt>
                <c:pt idx="311">
                  <c:v>26560.0</c:v>
                </c:pt>
                <c:pt idx="312">
                  <c:v>26641.0</c:v>
                </c:pt>
                <c:pt idx="313">
                  <c:v>26712.0</c:v>
                </c:pt>
                <c:pt idx="314">
                  <c:v>26788.0</c:v>
                </c:pt>
                <c:pt idx="315">
                  <c:v>26854.0</c:v>
                </c:pt>
                <c:pt idx="316">
                  <c:v>26948.0</c:v>
                </c:pt>
                <c:pt idx="317">
                  <c:v>27036.0</c:v>
                </c:pt>
                <c:pt idx="318">
                  <c:v>27121.0</c:v>
                </c:pt>
                <c:pt idx="319">
                  <c:v>27205.0</c:v>
                </c:pt>
                <c:pt idx="320">
                  <c:v>27282.0</c:v>
                </c:pt>
                <c:pt idx="321">
                  <c:v>27359.0</c:v>
                </c:pt>
                <c:pt idx="322">
                  <c:v>27412.0</c:v>
                </c:pt>
                <c:pt idx="323">
                  <c:v>27473.0</c:v>
                </c:pt>
                <c:pt idx="324">
                  <c:v>27531.0</c:v>
                </c:pt>
                <c:pt idx="325">
                  <c:v>27602.0</c:v>
                </c:pt>
                <c:pt idx="326">
                  <c:v>27682.0</c:v>
                </c:pt>
                <c:pt idx="327">
                  <c:v>27746.0</c:v>
                </c:pt>
                <c:pt idx="328">
                  <c:v>27810.0</c:v>
                </c:pt>
                <c:pt idx="329">
                  <c:v>27883.0</c:v>
                </c:pt>
                <c:pt idx="330">
                  <c:v>27959.0</c:v>
                </c:pt>
                <c:pt idx="331">
                  <c:v>28051.0</c:v>
                </c:pt>
                <c:pt idx="332">
                  <c:v>28119.0</c:v>
                </c:pt>
                <c:pt idx="333">
                  <c:v>28191.0</c:v>
                </c:pt>
                <c:pt idx="334">
                  <c:v>28241.0</c:v>
                </c:pt>
                <c:pt idx="335">
                  <c:v>28319.0</c:v>
                </c:pt>
                <c:pt idx="336">
                  <c:v>28389.0</c:v>
                </c:pt>
                <c:pt idx="337">
                  <c:v>28456.0</c:v>
                </c:pt>
                <c:pt idx="338">
                  <c:v>28515.0</c:v>
                </c:pt>
                <c:pt idx="339">
                  <c:v>28584.0</c:v>
                </c:pt>
                <c:pt idx="340">
                  <c:v>28659.0</c:v>
                </c:pt>
                <c:pt idx="341">
                  <c:v>28740.0</c:v>
                </c:pt>
                <c:pt idx="342">
                  <c:v>28818.0</c:v>
                </c:pt>
                <c:pt idx="343">
                  <c:v>28893.0</c:v>
                </c:pt>
                <c:pt idx="344">
                  <c:v>28969.0</c:v>
                </c:pt>
                <c:pt idx="345">
                  <c:v>29044.0</c:v>
                </c:pt>
                <c:pt idx="346">
                  <c:v>29102.0</c:v>
                </c:pt>
                <c:pt idx="347">
                  <c:v>29164.0</c:v>
                </c:pt>
                <c:pt idx="348">
                  <c:v>29246.0</c:v>
                </c:pt>
                <c:pt idx="349">
                  <c:v>29319.0</c:v>
                </c:pt>
                <c:pt idx="350">
                  <c:v>29408.0</c:v>
                </c:pt>
                <c:pt idx="351">
                  <c:v>29465.0</c:v>
                </c:pt>
                <c:pt idx="352">
                  <c:v>29544.0</c:v>
                </c:pt>
                <c:pt idx="353">
                  <c:v>29618.0</c:v>
                </c:pt>
                <c:pt idx="354">
                  <c:v>29693.0</c:v>
                </c:pt>
                <c:pt idx="355">
                  <c:v>29765.0</c:v>
                </c:pt>
                <c:pt idx="356">
                  <c:v>29830.0</c:v>
                </c:pt>
                <c:pt idx="357">
                  <c:v>29901.0</c:v>
                </c:pt>
                <c:pt idx="358">
                  <c:v>29970.0</c:v>
                </c:pt>
                <c:pt idx="359">
                  <c:v>30055.0</c:v>
                </c:pt>
                <c:pt idx="360">
                  <c:v>30113.0</c:v>
                </c:pt>
                <c:pt idx="361">
                  <c:v>30183.0</c:v>
                </c:pt>
                <c:pt idx="362">
                  <c:v>30252.0</c:v>
                </c:pt>
                <c:pt idx="363">
                  <c:v>30324.0</c:v>
                </c:pt>
                <c:pt idx="364">
                  <c:v>30402.0</c:v>
                </c:pt>
                <c:pt idx="365">
                  <c:v>30469.0</c:v>
                </c:pt>
                <c:pt idx="366">
                  <c:v>30537.0</c:v>
                </c:pt>
                <c:pt idx="367">
                  <c:v>30606.0</c:v>
                </c:pt>
                <c:pt idx="368">
                  <c:v>30678.0</c:v>
                </c:pt>
                <c:pt idx="369">
                  <c:v>30751.0</c:v>
                </c:pt>
                <c:pt idx="370">
                  <c:v>30817.0</c:v>
                </c:pt>
                <c:pt idx="371">
                  <c:v>30894.0</c:v>
                </c:pt>
                <c:pt idx="372">
                  <c:v>30960.0</c:v>
                </c:pt>
                <c:pt idx="373">
                  <c:v>31021.0</c:v>
                </c:pt>
                <c:pt idx="374">
                  <c:v>31086.0</c:v>
                </c:pt>
                <c:pt idx="375">
                  <c:v>31149.0</c:v>
                </c:pt>
                <c:pt idx="376">
                  <c:v>31214.0</c:v>
                </c:pt>
                <c:pt idx="377">
                  <c:v>31280.0</c:v>
                </c:pt>
                <c:pt idx="378">
                  <c:v>31347.0</c:v>
                </c:pt>
                <c:pt idx="379">
                  <c:v>31412.0</c:v>
                </c:pt>
                <c:pt idx="380">
                  <c:v>31491.0</c:v>
                </c:pt>
                <c:pt idx="381">
                  <c:v>31568.0</c:v>
                </c:pt>
                <c:pt idx="382">
                  <c:v>31641.0</c:v>
                </c:pt>
                <c:pt idx="383">
                  <c:v>31707.0</c:v>
                </c:pt>
                <c:pt idx="384">
                  <c:v>31770.0</c:v>
                </c:pt>
                <c:pt idx="385">
                  <c:v>31825.0</c:v>
                </c:pt>
                <c:pt idx="386">
                  <c:v>31895.0</c:v>
                </c:pt>
                <c:pt idx="387">
                  <c:v>31966.0</c:v>
                </c:pt>
                <c:pt idx="388">
                  <c:v>32033.0</c:v>
                </c:pt>
                <c:pt idx="389">
                  <c:v>32099.0</c:v>
                </c:pt>
                <c:pt idx="390">
                  <c:v>32169.0</c:v>
                </c:pt>
                <c:pt idx="391">
                  <c:v>32246.0</c:v>
                </c:pt>
                <c:pt idx="392">
                  <c:v>32306.0</c:v>
                </c:pt>
                <c:pt idx="393">
                  <c:v>32372.0</c:v>
                </c:pt>
                <c:pt idx="394">
                  <c:v>32440.0</c:v>
                </c:pt>
                <c:pt idx="395">
                  <c:v>32503.0</c:v>
                </c:pt>
                <c:pt idx="396">
                  <c:v>32572.0</c:v>
                </c:pt>
                <c:pt idx="397">
                  <c:v>32628.0</c:v>
                </c:pt>
                <c:pt idx="398">
                  <c:v>32686.0</c:v>
                </c:pt>
                <c:pt idx="399">
                  <c:v>32747.0</c:v>
                </c:pt>
                <c:pt idx="400">
                  <c:v>32811.0</c:v>
                </c:pt>
                <c:pt idx="401">
                  <c:v>32867.0</c:v>
                </c:pt>
                <c:pt idx="402">
                  <c:v>32945.0</c:v>
                </c:pt>
                <c:pt idx="403">
                  <c:v>33014.0</c:v>
                </c:pt>
                <c:pt idx="404">
                  <c:v>33092.0</c:v>
                </c:pt>
                <c:pt idx="405">
                  <c:v>33154.0</c:v>
                </c:pt>
                <c:pt idx="406">
                  <c:v>33213.0</c:v>
                </c:pt>
                <c:pt idx="407">
                  <c:v>33269.0</c:v>
                </c:pt>
                <c:pt idx="408">
                  <c:v>33329.0</c:v>
                </c:pt>
                <c:pt idx="409">
                  <c:v>33394.0</c:v>
                </c:pt>
                <c:pt idx="410">
                  <c:v>33456.0</c:v>
                </c:pt>
                <c:pt idx="411">
                  <c:v>33523.0</c:v>
                </c:pt>
                <c:pt idx="412">
                  <c:v>33578.0</c:v>
                </c:pt>
                <c:pt idx="413">
                  <c:v>33636.0</c:v>
                </c:pt>
                <c:pt idx="414">
                  <c:v>33710.0</c:v>
                </c:pt>
                <c:pt idx="415">
                  <c:v>33790.0</c:v>
                </c:pt>
                <c:pt idx="416">
                  <c:v>33868.0</c:v>
                </c:pt>
                <c:pt idx="417">
                  <c:v>33932.0</c:v>
                </c:pt>
                <c:pt idx="418">
                  <c:v>33998.0</c:v>
                </c:pt>
                <c:pt idx="419">
                  <c:v>34067.0</c:v>
                </c:pt>
                <c:pt idx="420">
                  <c:v>34116.0</c:v>
                </c:pt>
                <c:pt idx="421">
                  <c:v>34172.0</c:v>
                </c:pt>
                <c:pt idx="422">
                  <c:v>34237.0</c:v>
                </c:pt>
                <c:pt idx="423">
                  <c:v>34300.0</c:v>
                </c:pt>
                <c:pt idx="424">
                  <c:v>34363.0</c:v>
                </c:pt>
                <c:pt idx="425">
                  <c:v>34433.0</c:v>
                </c:pt>
                <c:pt idx="426">
                  <c:v>34512.0</c:v>
                </c:pt>
                <c:pt idx="427">
                  <c:v>34567.0</c:v>
                </c:pt>
                <c:pt idx="428">
                  <c:v>34640.0</c:v>
                </c:pt>
                <c:pt idx="429">
                  <c:v>34713.0</c:v>
                </c:pt>
                <c:pt idx="430">
                  <c:v>34781.0</c:v>
                </c:pt>
                <c:pt idx="431">
                  <c:v>34840.0</c:v>
                </c:pt>
                <c:pt idx="432">
                  <c:v>34909.0</c:v>
                </c:pt>
                <c:pt idx="433">
                  <c:v>34970.0</c:v>
                </c:pt>
                <c:pt idx="434">
                  <c:v>35025.0</c:v>
                </c:pt>
                <c:pt idx="435">
                  <c:v>35098.0</c:v>
                </c:pt>
                <c:pt idx="436">
                  <c:v>35160.0</c:v>
                </c:pt>
                <c:pt idx="437">
                  <c:v>35227.0</c:v>
                </c:pt>
                <c:pt idx="438">
                  <c:v>35295.0</c:v>
                </c:pt>
                <c:pt idx="439">
                  <c:v>35359.0</c:v>
                </c:pt>
                <c:pt idx="440">
                  <c:v>35430.0</c:v>
                </c:pt>
                <c:pt idx="441">
                  <c:v>35502.0</c:v>
                </c:pt>
                <c:pt idx="442">
                  <c:v>35557.0</c:v>
                </c:pt>
                <c:pt idx="443">
                  <c:v>35638.0</c:v>
                </c:pt>
                <c:pt idx="444">
                  <c:v>35702.0</c:v>
                </c:pt>
                <c:pt idx="445">
                  <c:v>35777.0</c:v>
                </c:pt>
                <c:pt idx="446">
                  <c:v>35843.0</c:v>
                </c:pt>
                <c:pt idx="447">
                  <c:v>35904.0</c:v>
                </c:pt>
                <c:pt idx="448">
                  <c:v>35973.0</c:v>
                </c:pt>
                <c:pt idx="449">
                  <c:v>36031.0</c:v>
                </c:pt>
                <c:pt idx="450">
                  <c:v>36094.0</c:v>
                </c:pt>
                <c:pt idx="451">
                  <c:v>36161.0</c:v>
                </c:pt>
                <c:pt idx="452">
                  <c:v>36232.0</c:v>
                </c:pt>
                <c:pt idx="453">
                  <c:v>36288.0</c:v>
                </c:pt>
                <c:pt idx="454">
                  <c:v>36352.0</c:v>
                </c:pt>
                <c:pt idx="455">
                  <c:v>36413.0</c:v>
                </c:pt>
                <c:pt idx="456">
                  <c:v>36483.0</c:v>
                </c:pt>
                <c:pt idx="457">
                  <c:v>36552.0</c:v>
                </c:pt>
                <c:pt idx="458">
                  <c:v>36622.0</c:v>
                </c:pt>
                <c:pt idx="459">
                  <c:v>36688.0</c:v>
                </c:pt>
                <c:pt idx="460">
                  <c:v>36756.0</c:v>
                </c:pt>
                <c:pt idx="461">
                  <c:v>36812.0</c:v>
                </c:pt>
                <c:pt idx="462">
                  <c:v>36871.0</c:v>
                </c:pt>
                <c:pt idx="463">
                  <c:v>36934.0</c:v>
                </c:pt>
                <c:pt idx="464">
                  <c:v>36993.0</c:v>
                </c:pt>
                <c:pt idx="465">
                  <c:v>37049.0</c:v>
                </c:pt>
                <c:pt idx="466">
                  <c:v>37123.0</c:v>
                </c:pt>
                <c:pt idx="467">
                  <c:v>37180.0</c:v>
                </c:pt>
                <c:pt idx="468">
                  <c:v>37255.0</c:v>
                </c:pt>
                <c:pt idx="469">
                  <c:v>37314.0</c:v>
                </c:pt>
                <c:pt idx="470">
                  <c:v>37368.0</c:v>
                </c:pt>
                <c:pt idx="471">
                  <c:v>37430.0</c:v>
                </c:pt>
                <c:pt idx="472">
                  <c:v>37500.0</c:v>
                </c:pt>
                <c:pt idx="473">
                  <c:v>37577.0</c:v>
                </c:pt>
                <c:pt idx="474">
                  <c:v>37641.0</c:v>
                </c:pt>
                <c:pt idx="475">
                  <c:v>37700.0</c:v>
                </c:pt>
                <c:pt idx="476">
                  <c:v>37756.0</c:v>
                </c:pt>
                <c:pt idx="477">
                  <c:v>37824.0</c:v>
                </c:pt>
                <c:pt idx="478">
                  <c:v>37896.0</c:v>
                </c:pt>
                <c:pt idx="479">
                  <c:v>37955.0</c:v>
                </c:pt>
                <c:pt idx="480">
                  <c:v>38018.0</c:v>
                </c:pt>
                <c:pt idx="481">
                  <c:v>38084.0</c:v>
                </c:pt>
                <c:pt idx="482">
                  <c:v>38152.0</c:v>
                </c:pt>
                <c:pt idx="483">
                  <c:v>38218.0</c:v>
                </c:pt>
                <c:pt idx="484">
                  <c:v>38274.0</c:v>
                </c:pt>
                <c:pt idx="485">
                  <c:v>38327.0</c:v>
                </c:pt>
                <c:pt idx="486">
                  <c:v>38392.0</c:v>
                </c:pt>
                <c:pt idx="487">
                  <c:v>38440.0</c:v>
                </c:pt>
                <c:pt idx="488">
                  <c:v>38494.0</c:v>
                </c:pt>
                <c:pt idx="489">
                  <c:v>38559.0</c:v>
                </c:pt>
                <c:pt idx="490">
                  <c:v>38613.0</c:v>
                </c:pt>
                <c:pt idx="491">
                  <c:v>38674.0</c:v>
                </c:pt>
                <c:pt idx="492">
                  <c:v>38738.0</c:v>
                </c:pt>
                <c:pt idx="493">
                  <c:v>38799.0</c:v>
                </c:pt>
                <c:pt idx="494">
                  <c:v>38869.0</c:v>
                </c:pt>
                <c:pt idx="495">
                  <c:v>38917.0</c:v>
                </c:pt>
                <c:pt idx="496">
                  <c:v>38970.0</c:v>
                </c:pt>
                <c:pt idx="497">
                  <c:v>39023.0</c:v>
                </c:pt>
                <c:pt idx="498">
                  <c:v>39075.0</c:v>
                </c:pt>
                <c:pt idx="499">
                  <c:v>39134.0</c:v>
                </c:pt>
                <c:pt idx="500">
                  <c:v>39211.0</c:v>
                </c:pt>
                <c:pt idx="501">
                  <c:v>39274.0</c:v>
                </c:pt>
                <c:pt idx="502">
                  <c:v>39336.0</c:v>
                </c:pt>
                <c:pt idx="503">
                  <c:v>39390.0</c:v>
                </c:pt>
                <c:pt idx="504">
                  <c:v>39448.0</c:v>
                </c:pt>
                <c:pt idx="505">
                  <c:v>39510.0</c:v>
                </c:pt>
                <c:pt idx="506">
                  <c:v>39580.0</c:v>
                </c:pt>
                <c:pt idx="507">
                  <c:v>39635.0</c:v>
                </c:pt>
                <c:pt idx="508">
                  <c:v>39699.0</c:v>
                </c:pt>
                <c:pt idx="509">
                  <c:v>39770.0</c:v>
                </c:pt>
                <c:pt idx="510">
                  <c:v>39839.0</c:v>
                </c:pt>
                <c:pt idx="511">
                  <c:v>39889.0</c:v>
                </c:pt>
                <c:pt idx="512">
                  <c:v>39954.0</c:v>
                </c:pt>
                <c:pt idx="513">
                  <c:v>40027.0</c:v>
                </c:pt>
                <c:pt idx="514">
                  <c:v>40093.0</c:v>
                </c:pt>
                <c:pt idx="515">
                  <c:v>40162.0</c:v>
                </c:pt>
                <c:pt idx="516">
                  <c:v>40221.0</c:v>
                </c:pt>
                <c:pt idx="517">
                  <c:v>40282.0</c:v>
                </c:pt>
                <c:pt idx="518">
                  <c:v>40341.0</c:v>
                </c:pt>
                <c:pt idx="519">
                  <c:v>40409.0</c:v>
                </c:pt>
                <c:pt idx="520">
                  <c:v>40481.0</c:v>
                </c:pt>
                <c:pt idx="521">
                  <c:v>40528.0</c:v>
                </c:pt>
                <c:pt idx="522">
                  <c:v>40585.0</c:v>
                </c:pt>
                <c:pt idx="523">
                  <c:v>40646.0</c:v>
                </c:pt>
                <c:pt idx="524">
                  <c:v>40701.0</c:v>
                </c:pt>
                <c:pt idx="525">
                  <c:v>40766.0</c:v>
                </c:pt>
                <c:pt idx="526">
                  <c:v>40812.0</c:v>
                </c:pt>
                <c:pt idx="527">
                  <c:v>40873.0</c:v>
                </c:pt>
                <c:pt idx="528">
                  <c:v>40932.0</c:v>
                </c:pt>
                <c:pt idx="529">
                  <c:v>40999.0</c:v>
                </c:pt>
                <c:pt idx="530">
                  <c:v>41055.0</c:v>
                </c:pt>
                <c:pt idx="531">
                  <c:v>41117.0</c:v>
                </c:pt>
                <c:pt idx="532">
                  <c:v>41163.0</c:v>
                </c:pt>
                <c:pt idx="533">
                  <c:v>41219.0</c:v>
                </c:pt>
                <c:pt idx="534">
                  <c:v>41268.0</c:v>
                </c:pt>
                <c:pt idx="535">
                  <c:v>41324.0</c:v>
                </c:pt>
                <c:pt idx="536">
                  <c:v>41382.0</c:v>
                </c:pt>
                <c:pt idx="537">
                  <c:v>41422.0</c:v>
                </c:pt>
                <c:pt idx="538">
                  <c:v>41479.0</c:v>
                </c:pt>
                <c:pt idx="539">
                  <c:v>41537.0</c:v>
                </c:pt>
                <c:pt idx="540">
                  <c:v>41602.0</c:v>
                </c:pt>
                <c:pt idx="541">
                  <c:v>41654.0</c:v>
                </c:pt>
                <c:pt idx="542">
                  <c:v>41717.0</c:v>
                </c:pt>
                <c:pt idx="543">
                  <c:v>41771.0</c:v>
                </c:pt>
                <c:pt idx="544">
                  <c:v>41825.0</c:v>
                </c:pt>
                <c:pt idx="545">
                  <c:v>41881.0</c:v>
                </c:pt>
                <c:pt idx="546">
                  <c:v>41944.0</c:v>
                </c:pt>
                <c:pt idx="547">
                  <c:v>42004.0</c:v>
                </c:pt>
                <c:pt idx="548">
                  <c:v>42067.0</c:v>
                </c:pt>
                <c:pt idx="549">
                  <c:v>42124.0</c:v>
                </c:pt>
                <c:pt idx="550">
                  <c:v>42181.0</c:v>
                </c:pt>
                <c:pt idx="551">
                  <c:v>42243.0</c:v>
                </c:pt>
                <c:pt idx="552">
                  <c:v>42301.0</c:v>
                </c:pt>
                <c:pt idx="553">
                  <c:v>42353.0</c:v>
                </c:pt>
                <c:pt idx="554">
                  <c:v>42406.0</c:v>
                </c:pt>
                <c:pt idx="555">
                  <c:v>42456.0</c:v>
                </c:pt>
                <c:pt idx="556">
                  <c:v>42520.0</c:v>
                </c:pt>
                <c:pt idx="557">
                  <c:v>42567.0</c:v>
                </c:pt>
                <c:pt idx="558">
                  <c:v>42625.0</c:v>
                </c:pt>
                <c:pt idx="559">
                  <c:v>42678.0</c:v>
                </c:pt>
                <c:pt idx="560">
                  <c:v>42737.0</c:v>
                </c:pt>
                <c:pt idx="561">
                  <c:v>42805.0</c:v>
                </c:pt>
                <c:pt idx="562">
                  <c:v>42874.0</c:v>
                </c:pt>
                <c:pt idx="563">
                  <c:v>42922.0</c:v>
                </c:pt>
                <c:pt idx="564">
                  <c:v>42979.0</c:v>
                </c:pt>
                <c:pt idx="565">
                  <c:v>43040.0</c:v>
                </c:pt>
                <c:pt idx="566">
                  <c:v>43104.0</c:v>
                </c:pt>
                <c:pt idx="567">
                  <c:v>43160.0</c:v>
                </c:pt>
                <c:pt idx="568">
                  <c:v>43217.0</c:v>
                </c:pt>
                <c:pt idx="569">
                  <c:v>43282.0</c:v>
                </c:pt>
                <c:pt idx="570">
                  <c:v>43343.0</c:v>
                </c:pt>
                <c:pt idx="571">
                  <c:v>43386.0</c:v>
                </c:pt>
                <c:pt idx="572">
                  <c:v>43444.0</c:v>
                </c:pt>
                <c:pt idx="573">
                  <c:v>43504.0</c:v>
                </c:pt>
                <c:pt idx="574">
                  <c:v>43561.0</c:v>
                </c:pt>
                <c:pt idx="575">
                  <c:v>43628.0</c:v>
                </c:pt>
                <c:pt idx="576">
                  <c:v>43685.0</c:v>
                </c:pt>
                <c:pt idx="577">
                  <c:v>43737.0</c:v>
                </c:pt>
                <c:pt idx="578">
                  <c:v>43795.0</c:v>
                </c:pt>
                <c:pt idx="579">
                  <c:v>43846.0</c:v>
                </c:pt>
                <c:pt idx="580">
                  <c:v>43904.0</c:v>
                </c:pt>
                <c:pt idx="581">
                  <c:v>43965.0</c:v>
                </c:pt>
                <c:pt idx="582">
                  <c:v>44016.0</c:v>
                </c:pt>
                <c:pt idx="583">
                  <c:v>44071.0</c:v>
                </c:pt>
                <c:pt idx="584">
                  <c:v>44115.0</c:v>
                </c:pt>
                <c:pt idx="585">
                  <c:v>44169.0</c:v>
                </c:pt>
                <c:pt idx="586">
                  <c:v>44223.0</c:v>
                </c:pt>
                <c:pt idx="587">
                  <c:v>44282.0</c:v>
                </c:pt>
                <c:pt idx="588">
                  <c:v>44343.0</c:v>
                </c:pt>
                <c:pt idx="589">
                  <c:v>44391.0</c:v>
                </c:pt>
                <c:pt idx="590">
                  <c:v>44458.0</c:v>
                </c:pt>
                <c:pt idx="591">
                  <c:v>44502.0</c:v>
                </c:pt>
                <c:pt idx="592">
                  <c:v>44556.0</c:v>
                </c:pt>
                <c:pt idx="593">
                  <c:v>44611.0</c:v>
                </c:pt>
                <c:pt idx="594">
                  <c:v>44661.0</c:v>
                </c:pt>
                <c:pt idx="595">
                  <c:v>44719.0</c:v>
                </c:pt>
                <c:pt idx="596">
                  <c:v>44757.0</c:v>
                </c:pt>
                <c:pt idx="597">
                  <c:v>44821.0</c:v>
                </c:pt>
                <c:pt idx="598">
                  <c:v>44881.0</c:v>
                </c:pt>
                <c:pt idx="599">
                  <c:v>44943.0</c:v>
                </c:pt>
                <c:pt idx="600">
                  <c:v>45014.0</c:v>
                </c:pt>
                <c:pt idx="601">
                  <c:v>45075.0</c:v>
                </c:pt>
                <c:pt idx="602">
                  <c:v>45109.0</c:v>
                </c:pt>
                <c:pt idx="603">
                  <c:v>45163.0</c:v>
                </c:pt>
                <c:pt idx="604">
                  <c:v>45208.0</c:v>
                </c:pt>
                <c:pt idx="605">
                  <c:v>45269.0</c:v>
                </c:pt>
                <c:pt idx="606">
                  <c:v>45321.0</c:v>
                </c:pt>
                <c:pt idx="607">
                  <c:v>45369.0</c:v>
                </c:pt>
                <c:pt idx="608">
                  <c:v>45422.0</c:v>
                </c:pt>
                <c:pt idx="609">
                  <c:v>45457.0</c:v>
                </c:pt>
                <c:pt idx="610">
                  <c:v>45522.0</c:v>
                </c:pt>
                <c:pt idx="611">
                  <c:v>45570.0</c:v>
                </c:pt>
                <c:pt idx="612">
                  <c:v>45628.0</c:v>
                </c:pt>
                <c:pt idx="613">
                  <c:v>45689.0</c:v>
                </c:pt>
                <c:pt idx="614">
                  <c:v>45747.0</c:v>
                </c:pt>
                <c:pt idx="615">
                  <c:v>45813.0</c:v>
                </c:pt>
                <c:pt idx="616">
                  <c:v>45863.0</c:v>
                </c:pt>
                <c:pt idx="617">
                  <c:v>45912.0</c:v>
                </c:pt>
                <c:pt idx="618">
                  <c:v>45958.0</c:v>
                </c:pt>
                <c:pt idx="619">
                  <c:v>46015.0</c:v>
                </c:pt>
                <c:pt idx="620">
                  <c:v>46061.0</c:v>
                </c:pt>
                <c:pt idx="621">
                  <c:v>46103.0</c:v>
                </c:pt>
                <c:pt idx="622">
                  <c:v>46170.0</c:v>
                </c:pt>
                <c:pt idx="623">
                  <c:v>46220.0</c:v>
                </c:pt>
                <c:pt idx="624">
                  <c:v>46270.0</c:v>
                </c:pt>
                <c:pt idx="625">
                  <c:v>46322.0</c:v>
                </c:pt>
                <c:pt idx="626">
                  <c:v>46370.0</c:v>
                </c:pt>
                <c:pt idx="627">
                  <c:v>46421.0</c:v>
                </c:pt>
                <c:pt idx="628">
                  <c:v>46475.0</c:v>
                </c:pt>
                <c:pt idx="629">
                  <c:v>46523.0</c:v>
                </c:pt>
                <c:pt idx="630">
                  <c:v>46587.0</c:v>
                </c:pt>
                <c:pt idx="631">
                  <c:v>46629.0</c:v>
                </c:pt>
                <c:pt idx="632">
                  <c:v>46672.0</c:v>
                </c:pt>
                <c:pt idx="633">
                  <c:v>46731.0</c:v>
                </c:pt>
                <c:pt idx="634">
                  <c:v>46803.0</c:v>
                </c:pt>
                <c:pt idx="635">
                  <c:v>46845.0</c:v>
                </c:pt>
                <c:pt idx="636">
                  <c:v>46905.0</c:v>
                </c:pt>
                <c:pt idx="637">
                  <c:v>46962.0</c:v>
                </c:pt>
                <c:pt idx="638">
                  <c:v>47013.0</c:v>
                </c:pt>
                <c:pt idx="639">
                  <c:v>47072.0</c:v>
                </c:pt>
                <c:pt idx="640">
                  <c:v>47129.0</c:v>
                </c:pt>
                <c:pt idx="641">
                  <c:v>47182.0</c:v>
                </c:pt>
                <c:pt idx="642">
                  <c:v>47231.0</c:v>
                </c:pt>
                <c:pt idx="643">
                  <c:v>47286.0</c:v>
                </c:pt>
                <c:pt idx="644">
                  <c:v>47337.0</c:v>
                </c:pt>
                <c:pt idx="645">
                  <c:v>47385.0</c:v>
                </c:pt>
                <c:pt idx="646">
                  <c:v>47442.0</c:v>
                </c:pt>
                <c:pt idx="647">
                  <c:v>47497.0</c:v>
                </c:pt>
                <c:pt idx="648">
                  <c:v>47552.0</c:v>
                </c:pt>
                <c:pt idx="649">
                  <c:v>47612.0</c:v>
                </c:pt>
                <c:pt idx="650">
                  <c:v>47663.0</c:v>
                </c:pt>
                <c:pt idx="651">
                  <c:v>47710.0</c:v>
                </c:pt>
                <c:pt idx="652">
                  <c:v>47767.0</c:v>
                </c:pt>
                <c:pt idx="653">
                  <c:v>47818.0</c:v>
                </c:pt>
                <c:pt idx="654">
                  <c:v>47858.0</c:v>
                </c:pt>
                <c:pt idx="655">
                  <c:v>47893.0</c:v>
                </c:pt>
                <c:pt idx="656">
                  <c:v>47957.0</c:v>
                </c:pt>
                <c:pt idx="657">
                  <c:v>47997.0</c:v>
                </c:pt>
                <c:pt idx="658">
                  <c:v>48054.0</c:v>
                </c:pt>
                <c:pt idx="659">
                  <c:v>48108.0</c:v>
                </c:pt>
                <c:pt idx="660">
                  <c:v>48166.0</c:v>
                </c:pt>
                <c:pt idx="661">
                  <c:v>48217.0</c:v>
                </c:pt>
                <c:pt idx="662">
                  <c:v>48273.0</c:v>
                </c:pt>
                <c:pt idx="663">
                  <c:v>48318.0</c:v>
                </c:pt>
                <c:pt idx="664">
                  <c:v>48364.0</c:v>
                </c:pt>
                <c:pt idx="665">
                  <c:v>48415.0</c:v>
                </c:pt>
                <c:pt idx="666">
                  <c:v>48466.0</c:v>
                </c:pt>
                <c:pt idx="667">
                  <c:v>48507.0</c:v>
                </c:pt>
                <c:pt idx="668">
                  <c:v>48555.0</c:v>
                </c:pt>
                <c:pt idx="669">
                  <c:v>48608.0</c:v>
                </c:pt>
                <c:pt idx="670">
                  <c:v>48674.0</c:v>
                </c:pt>
                <c:pt idx="671">
                  <c:v>48724.0</c:v>
                </c:pt>
                <c:pt idx="672">
                  <c:v>48776.0</c:v>
                </c:pt>
                <c:pt idx="673">
                  <c:v>48829.0</c:v>
                </c:pt>
                <c:pt idx="674">
                  <c:v>48884.0</c:v>
                </c:pt>
                <c:pt idx="675">
                  <c:v>48931.0</c:v>
                </c:pt>
                <c:pt idx="676">
                  <c:v>48990.0</c:v>
                </c:pt>
                <c:pt idx="677">
                  <c:v>49031.0</c:v>
                </c:pt>
                <c:pt idx="678">
                  <c:v>49087.0</c:v>
                </c:pt>
                <c:pt idx="679">
                  <c:v>49143.0</c:v>
                </c:pt>
                <c:pt idx="680">
                  <c:v>49205.0</c:v>
                </c:pt>
                <c:pt idx="681">
                  <c:v>49259.0</c:v>
                </c:pt>
                <c:pt idx="682">
                  <c:v>49309.0</c:v>
                </c:pt>
                <c:pt idx="683">
                  <c:v>49368.0</c:v>
                </c:pt>
                <c:pt idx="684">
                  <c:v>49420.0</c:v>
                </c:pt>
                <c:pt idx="685">
                  <c:v>49458.0</c:v>
                </c:pt>
                <c:pt idx="686">
                  <c:v>49524.0</c:v>
                </c:pt>
                <c:pt idx="687">
                  <c:v>49584.0</c:v>
                </c:pt>
                <c:pt idx="688">
                  <c:v>49641.0</c:v>
                </c:pt>
                <c:pt idx="689">
                  <c:v>49693.0</c:v>
                </c:pt>
                <c:pt idx="690">
                  <c:v>49741.0</c:v>
                </c:pt>
                <c:pt idx="691">
                  <c:v>49783.0</c:v>
                </c:pt>
                <c:pt idx="692">
                  <c:v>49833.0</c:v>
                </c:pt>
                <c:pt idx="693">
                  <c:v>49885.0</c:v>
                </c:pt>
                <c:pt idx="694">
                  <c:v>49928.0</c:v>
                </c:pt>
                <c:pt idx="695">
                  <c:v>49964.0</c:v>
                </c:pt>
                <c:pt idx="696">
                  <c:v>50010.0</c:v>
                </c:pt>
                <c:pt idx="697">
                  <c:v>50058.0</c:v>
                </c:pt>
                <c:pt idx="698">
                  <c:v>50104.0</c:v>
                </c:pt>
                <c:pt idx="699">
                  <c:v>50154.0</c:v>
                </c:pt>
                <c:pt idx="700">
                  <c:v>50204.0</c:v>
                </c:pt>
                <c:pt idx="701">
                  <c:v>50249.0</c:v>
                </c:pt>
                <c:pt idx="702">
                  <c:v>50293.0</c:v>
                </c:pt>
                <c:pt idx="703">
                  <c:v>50340.0</c:v>
                </c:pt>
                <c:pt idx="704">
                  <c:v>50379.0</c:v>
                </c:pt>
                <c:pt idx="705">
                  <c:v>50434.0</c:v>
                </c:pt>
                <c:pt idx="706">
                  <c:v>50480.0</c:v>
                </c:pt>
                <c:pt idx="707">
                  <c:v>50521.0</c:v>
                </c:pt>
                <c:pt idx="708">
                  <c:v>50575.0</c:v>
                </c:pt>
                <c:pt idx="709">
                  <c:v>50630.0</c:v>
                </c:pt>
                <c:pt idx="710">
                  <c:v>50681.0</c:v>
                </c:pt>
                <c:pt idx="711">
                  <c:v>50724.0</c:v>
                </c:pt>
                <c:pt idx="712">
                  <c:v>50781.0</c:v>
                </c:pt>
                <c:pt idx="713">
                  <c:v>50829.0</c:v>
                </c:pt>
                <c:pt idx="714">
                  <c:v>50872.0</c:v>
                </c:pt>
                <c:pt idx="715">
                  <c:v>50914.0</c:v>
                </c:pt>
                <c:pt idx="716">
                  <c:v>50956.0</c:v>
                </c:pt>
                <c:pt idx="717">
                  <c:v>51009.0</c:v>
                </c:pt>
                <c:pt idx="718">
                  <c:v>51062.0</c:v>
                </c:pt>
                <c:pt idx="719">
                  <c:v>51119.0</c:v>
                </c:pt>
                <c:pt idx="720">
                  <c:v>51162.0</c:v>
                </c:pt>
                <c:pt idx="721">
                  <c:v>51207.0</c:v>
                </c:pt>
                <c:pt idx="722">
                  <c:v>51266.0</c:v>
                </c:pt>
                <c:pt idx="723">
                  <c:v>51326.0</c:v>
                </c:pt>
                <c:pt idx="724">
                  <c:v>51378.0</c:v>
                </c:pt>
                <c:pt idx="725">
                  <c:v>51415.0</c:v>
                </c:pt>
                <c:pt idx="726">
                  <c:v>51460.0</c:v>
                </c:pt>
                <c:pt idx="727">
                  <c:v>51494.0</c:v>
                </c:pt>
                <c:pt idx="728">
                  <c:v>51547.0</c:v>
                </c:pt>
                <c:pt idx="729">
                  <c:v>51594.0</c:v>
                </c:pt>
                <c:pt idx="730">
                  <c:v>51654.0</c:v>
                </c:pt>
                <c:pt idx="731">
                  <c:v>51701.0</c:v>
                </c:pt>
                <c:pt idx="732">
                  <c:v>51745.0</c:v>
                </c:pt>
                <c:pt idx="733">
                  <c:v>51784.0</c:v>
                </c:pt>
                <c:pt idx="734">
                  <c:v>51820.0</c:v>
                </c:pt>
                <c:pt idx="735">
                  <c:v>51870.0</c:v>
                </c:pt>
                <c:pt idx="736">
                  <c:v>51923.0</c:v>
                </c:pt>
                <c:pt idx="737">
                  <c:v>51964.0</c:v>
                </c:pt>
                <c:pt idx="738">
                  <c:v>52015.0</c:v>
                </c:pt>
                <c:pt idx="739">
                  <c:v>52076.0</c:v>
                </c:pt>
                <c:pt idx="740">
                  <c:v>52121.0</c:v>
                </c:pt>
                <c:pt idx="741">
                  <c:v>52167.0</c:v>
                </c:pt>
                <c:pt idx="742">
                  <c:v>52229.0</c:v>
                </c:pt>
                <c:pt idx="743">
                  <c:v>52279.0</c:v>
                </c:pt>
                <c:pt idx="744">
                  <c:v>52324.0</c:v>
                </c:pt>
                <c:pt idx="745">
                  <c:v>52370.0</c:v>
                </c:pt>
                <c:pt idx="746">
                  <c:v>52406.0</c:v>
                </c:pt>
                <c:pt idx="747">
                  <c:v>52448.0</c:v>
                </c:pt>
                <c:pt idx="748">
                  <c:v>52500.0</c:v>
                </c:pt>
                <c:pt idx="749">
                  <c:v>52562.0</c:v>
                </c:pt>
                <c:pt idx="750">
                  <c:v>52598.0</c:v>
                </c:pt>
                <c:pt idx="751">
                  <c:v>52639.0</c:v>
                </c:pt>
                <c:pt idx="752">
                  <c:v>52675.0</c:v>
                </c:pt>
                <c:pt idx="753">
                  <c:v>52717.0</c:v>
                </c:pt>
                <c:pt idx="754">
                  <c:v>52766.0</c:v>
                </c:pt>
                <c:pt idx="755">
                  <c:v>52809.0</c:v>
                </c:pt>
                <c:pt idx="756">
                  <c:v>52854.0</c:v>
                </c:pt>
                <c:pt idx="757">
                  <c:v>52897.0</c:v>
                </c:pt>
                <c:pt idx="758">
                  <c:v>52947.0</c:v>
                </c:pt>
                <c:pt idx="759">
                  <c:v>53005.0</c:v>
                </c:pt>
                <c:pt idx="760">
                  <c:v>53055.0</c:v>
                </c:pt>
                <c:pt idx="761">
                  <c:v>53103.0</c:v>
                </c:pt>
                <c:pt idx="762">
                  <c:v>53143.0</c:v>
                </c:pt>
                <c:pt idx="763">
                  <c:v>53183.0</c:v>
                </c:pt>
                <c:pt idx="764">
                  <c:v>53236.0</c:v>
                </c:pt>
                <c:pt idx="765">
                  <c:v>53286.0</c:v>
                </c:pt>
                <c:pt idx="766">
                  <c:v>53331.0</c:v>
                </c:pt>
                <c:pt idx="767">
                  <c:v>53374.0</c:v>
                </c:pt>
                <c:pt idx="768">
                  <c:v>53419.0</c:v>
                </c:pt>
                <c:pt idx="769">
                  <c:v>53458.0</c:v>
                </c:pt>
                <c:pt idx="770">
                  <c:v>53502.0</c:v>
                </c:pt>
                <c:pt idx="771">
                  <c:v>53547.0</c:v>
                </c:pt>
                <c:pt idx="772">
                  <c:v>53592.0</c:v>
                </c:pt>
                <c:pt idx="773">
                  <c:v>53637.0</c:v>
                </c:pt>
                <c:pt idx="774">
                  <c:v>53679.0</c:v>
                </c:pt>
                <c:pt idx="775">
                  <c:v>53732.0</c:v>
                </c:pt>
                <c:pt idx="776">
                  <c:v>53781.0</c:v>
                </c:pt>
                <c:pt idx="777">
                  <c:v>53836.0</c:v>
                </c:pt>
                <c:pt idx="778">
                  <c:v>53882.0</c:v>
                </c:pt>
                <c:pt idx="779">
                  <c:v>53923.0</c:v>
                </c:pt>
                <c:pt idx="780">
                  <c:v>53959.0</c:v>
                </c:pt>
                <c:pt idx="781">
                  <c:v>54002.0</c:v>
                </c:pt>
                <c:pt idx="782">
                  <c:v>54060.0</c:v>
                </c:pt>
                <c:pt idx="783">
                  <c:v>54097.0</c:v>
                </c:pt>
                <c:pt idx="784">
                  <c:v>54136.0</c:v>
                </c:pt>
                <c:pt idx="785">
                  <c:v>54187.0</c:v>
                </c:pt>
                <c:pt idx="786">
                  <c:v>54227.0</c:v>
                </c:pt>
                <c:pt idx="787">
                  <c:v>54270.0</c:v>
                </c:pt>
                <c:pt idx="788">
                  <c:v>54311.0</c:v>
                </c:pt>
                <c:pt idx="789">
                  <c:v>54358.0</c:v>
                </c:pt>
                <c:pt idx="790">
                  <c:v>54411.0</c:v>
                </c:pt>
                <c:pt idx="791">
                  <c:v>54451.0</c:v>
                </c:pt>
                <c:pt idx="792">
                  <c:v>54508.0</c:v>
                </c:pt>
                <c:pt idx="793">
                  <c:v>54551.0</c:v>
                </c:pt>
                <c:pt idx="794">
                  <c:v>54588.0</c:v>
                </c:pt>
                <c:pt idx="795">
                  <c:v>54634.0</c:v>
                </c:pt>
                <c:pt idx="796">
                  <c:v>54703.0</c:v>
                </c:pt>
                <c:pt idx="797">
                  <c:v>54752.0</c:v>
                </c:pt>
                <c:pt idx="798">
                  <c:v>54790.0</c:v>
                </c:pt>
                <c:pt idx="799">
                  <c:v>54834.0</c:v>
                </c:pt>
                <c:pt idx="800">
                  <c:v>54874.0</c:v>
                </c:pt>
                <c:pt idx="801">
                  <c:v>54907.0</c:v>
                </c:pt>
                <c:pt idx="802">
                  <c:v>54945.0</c:v>
                </c:pt>
                <c:pt idx="803">
                  <c:v>54984.0</c:v>
                </c:pt>
                <c:pt idx="804">
                  <c:v>55034.0</c:v>
                </c:pt>
                <c:pt idx="805">
                  <c:v>55072.0</c:v>
                </c:pt>
                <c:pt idx="806">
                  <c:v>55122.0</c:v>
                </c:pt>
                <c:pt idx="807">
                  <c:v>55162.0</c:v>
                </c:pt>
                <c:pt idx="808">
                  <c:v>55202.0</c:v>
                </c:pt>
                <c:pt idx="809">
                  <c:v>55237.0</c:v>
                </c:pt>
                <c:pt idx="810">
                  <c:v>55276.0</c:v>
                </c:pt>
                <c:pt idx="811">
                  <c:v>55320.0</c:v>
                </c:pt>
                <c:pt idx="812">
                  <c:v>55379.0</c:v>
                </c:pt>
                <c:pt idx="813">
                  <c:v>55428.0</c:v>
                </c:pt>
                <c:pt idx="814">
                  <c:v>55467.0</c:v>
                </c:pt>
                <c:pt idx="815">
                  <c:v>55523.0</c:v>
                </c:pt>
                <c:pt idx="816">
                  <c:v>55572.0</c:v>
                </c:pt>
                <c:pt idx="817">
                  <c:v>55616.0</c:v>
                </c:pt>
                <c:pt idx="818">
                  <c:v>55671.0</c:v>
                </c:pt>
                <c:pt idx="819">
                  <c:v>55731.0</c:v>
                </c:pt>
                <c:pt idx="820">
                  <c:v>55773.0</c:v>
                </c:pt>
                <c:pt idx="821">
                  <c:v>55818.0</c:v>
                </c:pt>
                <c:pt idx="822">
                  <c:v>55854.0</c:v>
                </c:pt>
                <c:pt idx="823">
                  <c:v>55899.0</c:v>
                </c:pt>
                <c:pt idx="824">
                  <c:v>55941.0</c:v>
                </c:pt>
                <c:pt idx="825">
                  <c:v>55985.0</c:v>
                </c:pt>
                <c:pt idx="826">
                  <c:v>56046.0</c:v>
                </c:pt>
                <c:pt idx="827">
                  <c:v>56093.0</c:v>
                </c:pt>
                <c:pt idx="828">
                  <c:v>56130.0</c:v>
                </c:pt>
                <c:pt idx="829">
                  <c:v>56176.0</c:v>
                </c:pt>
                <c:pt idx="830">
                  <c:v>56224.0</c:v>
                </c:pt>
                <c:pt idx="831">
                  <c:v>56270.0</c:v>
                </c:pt>
                <c:pt idx="832">
                  <c:v>56313.0</c:v>
                </c:pt>
                <c:pt idx="833">
                  <c:v>56364.0</c:v>
                </c:pt>
                <c:pt idx="834">
                  <c:v>56410.0</c:v>
                </c:pt>
                <c:pt idx="835">
                  <c:v>56454.0</c:v>
                </c:pt>
                <c:pt idx="836">
                  <c:v>56503.0</c:v>
                </c:pt>
                <c:pt idx="837">
                  <c:v>56547.0</c:v>
                </c:pt>
                <c:pt idx="838">
                  <c:v>56592.0</c:v>
                </c:pt>
                <c:pt idx="839">
                  <c:v>56636.0</c:v>
                </c:pt>
                <c:pt idx="840">
                  <c:v>56686.0</c:v>
                </c:pt>
                <c:pt idx="841">
                  <c:v>56736.0</c:v>
                </c:pt>
                <c:pt idx="842">
                  <c:v>56777.0</c:v>
                </c:pt>
                <c:pt idx="843">
                  <c:v>56817.0</c:v>
                </c:pt>
                <c:pt idx="844">
                  <c:v>56863.0</c:v>
                </c:pt>
                <c:pt idx="845">
                  <c:v>56897.0</c:v>
                </c:pt>
                <c:pt idx="846">
                  <c:v>56928.0</c:v>
                </c:pt>
                <c:pt idx="847">
                  <c:v>56977.0</c:v>
                </c:pt>
                <c:pt idx="848">
                  <c:v>57027.0</c:v>
                </c:pt>
                <c:pt idx="849">
                  <c:v>57078.0</c:v>
                </c:pt>
                <c:pt idx="850">
                  <c:v>57121.0</c:v>
                </c:pt>
                <c:pt idx="851">
                  <c:v>57174.0</c:v>
                </c:pt>
                <c:pt idx="852">
                  <c:v>57212.0</c:v>
                </c:pt>
                <c:pt idx="853">
                  <c:v>57256.0</c:v>
                </c:pt>
                <c:pt idx="854">
                  <c:v>57307.0</c:v>
                </c:pt>
                <c:pt idx="855">
                  <c:v>57347.0</c:v>
                </c:pt>
                <c:pt idx="856">
                  <c:v>57394.0</c:v>
                </c:pt>
                <c:pt idx="857">
                  <c:v>57433.0</c:v>
                </c:pt>
                <c:pt idx="858">
                  <c:v>57473.0</c:v>
                </c:pt>
                <c:pt idx="859">
                  <c:v>57519.0</c:v>
                </c:pt>
                <c:pt idx="860">
                  <c:v>57569.0</c:v>
                </c:pt>
                <c:pt idx="861">
                  <c:v>57611.0</c:v>
                </c:pt>
                <c:pt idx="862">
                  <c:v>57668.0</c:v>
                </c:pt>
                <c:pt idx="863">
                  <c:v>57732.0</c:v>
                </c:pt>
                <c:pt idx="864">
                  <c:v>57777.0</c:v>
                </c:pt>
                <c:pt idx="865">
                  <c:v>57810.0</c:v>
                </c:pt>
                <c:pt idx="866">
                  <c:v>57851.0</c:v>
                </c:pt>
                <c:pt idx="867">
                  <c:v>57894.0</c:v>
                </c:pt>
                <c:pt idx="868">
                  <c:v>57937.0</c:v>
                </c:pt>
                <c:pt idx="869">
                  <c:v>57980.0</c:v>
                </c:pt>
                <c:pt idx="870">
                  <c:v>58009.0</c:v>
                </c:pt>
                <c:pt idx="871">
                  <c:v>58049.0</c:v>
                </c:pt>
                <c:pt idx="872">
                  <c:v>58093.0</c:v>
                </c:pt>
                <c:pt idx="873">
                  <c:v>58133.0</c:v>
                </c:pt>
                <c:pt idx="874">
                  <c:v>58179.0</c:v>
                </c:pt>
                <c:pt idx="875">
                  <c:v>58224.0</c:v>
                </c:pt>
                <c:pt idx="876">
                  <c:v>58266.0</c:v>
                </c:pt>
                <c:pt idx="877">
                  <c:v>58309.0</c:v>
                </c:pt>
                <c:pt idx="878">
                  <c:v>58344.0</c:v>
                </c:pt>
                <c:pt idx="879">
                  <c:v>58393.0</c:v>
                </c:pt>
                <c:pt idx="880">
                  <c:v>58433.0</c:v>
                </c:pt>
                <c:pt idx="881">
                  <c:v>58472.0</c:v>
                </c:pt>
                <c:pt idx="882">
                  <c:v>58527.0</c:v>
                </c:pt>
                <c:pt idx="883">
                  <c:v>58577.0</c:v>
                </c:pt>
                <c:pt idx="884">
                  <c:v>58618.0</c:v>
                </c:pt>
                <c:pt idx="885">
                  <c:v>58651.0</c:v>
                </c:pt>
                <c:pt idx="886">
                  <c:v>58692.0</c:v>
                </c:pt>
                <c:pt idx="887">
                  <c:v>58733.0</c:v>
                </c:pt>
                <c:pt idx="888">
                  <c:v>58774.0</c:v>
                </c:pt>
                <c:pt idx="889">
                  <c:v>58819.0</c:v>
                </c:pt>
                <c:pt idx="890">
                  <c:v>58855.0</c:v>
                </c:pt>
                <c:pt idx="891">
                  <c:v>58890.0</c:v>
                </c:pt>
                <c:pt idx="892">
                  <c:v>58925.0</c:v>
                </c:pt>
                <c:pt idx="893">
                  <c:v>58970.0</c:v>
                </c:pt>
                <c:pt idx="894">
                  <c:v>59020.0</c:v>
                </c:pt>
                <c:pt idx="895">
                  <c:v>59064.0</c:v>
                </c:pt>
                <c:pt idx="896">
                  <c:v>59108.0</c:v>
                </c:pt>
                <c:pt idx="897">
                  <c:v>59144.0</c:v>
                </c:pt>
                <c:pt idx="898">
                  <c:v>59171.0</c:v>
                </c:pt>
                <c:pt idx="899">
                  <c:v>59210.0</c:v>
                </c:pt>
                <c:pt idx="900">
                  <c:v>59245.0</c:v>
                </c:pt>
                <c:pt idx="901">
                  <c:v>59288.0</c:v>
                </c:pt>
                <c:pt idx="902">
                  <c:v>59324.0</c:v>
                </c:pt>
                <c:pt idx="903">
                  <c:v>59367.0</c:v>
                </c:pt>
                <c:pt idx="904">
                  <c:v>59394.0</c:v>
                </c:pt>
                <c:pt idx="905">
                  <c:v>59420.0</c:v>
                </c:pt>
                <c:pt idx="906">
                  <c:v>59456.0</c:v>
                </c:pt>
                <c:pt idx="907">
                  <c:v>59493.0</c:v>
                </c:pt>
                <c:pt idx="908">
                  <c:v>59524.0</c:v>
                </c:pt>
                <c:pt idx="909">
                  <c:v>59561.0</c:v>
                </c:pt>
                <c:pt idx="910">
                  <c:v>59602.0</c:v>
                </c:pt>
                <c:pt idx="911">
                  <c:v>59650.0</c:v>
                </c:pt>
                <c:pt idx="912">
                  <c:v>59696.0</c:v>
                </c:pt>
                <c:pt idx="913">
                  <c:v>59743.0</c:v>
                </c:pt>
                <c:pt idx="914">
                  <c:v>59790.0</c:v>
                </c:pt>
                <c:pt idx="915">
                  <c:v>59840.0</c:v>
                </c:pt>
                <c:pt idx="916">
                  <c:v>59888.0</c:v>
                </c:pt>
                <c:pt idx="917">
                  <c:v>59918.0</c:v>
                </c:pt>
                <c:pt idx="918">
                  <c:v>59963.0</c:v>
                </c:pt>
                <c:pt idx="919">
                  <c:v>60007.0</c:v>
                </c:pt>
                <c:pt idx="920">
                  <c:v>60046.0</c:v>
                </c:pt>
                <c:pt idx="921">
                  <c:v>60088.0</c:v>
                </c:pt>
                <c:pt idx="922">
                  <c:v>60123.0</c:v>
                </c:pt>
                <c:pt idx="923">
                  <c:v>60165.0</c:v>
                </c:pt>
                <c:pt idx="924">
                  <c:v>60205.0</c:v>
                </c:pt>
                <c:pt idx="925">
                  <c:v>60250.0</c:v>
                </c:pt>
                <c:pt idx="926">
                  <c:v>60295.0</c:v>
                </c:pt>
                <c:pt idx="927">
                  <c:v>60353.0</c:v>
                </c:pt>
                <c:pt idx="928">
                  <c:v>60387.0</c:v>
                </c:pt>
                <c:pt idx="929">
                  <c:v>60431.0</c:v>
                </c:pt>
                <c:pt idx="930">
                  <c:v>60462.0</c:v>
                </c:pt>
                <c:pt idx="931">
                  <c:v>60506.0</c:v>
                </c:pt>
                <c:pt idx="932">
                  <c:v>60535.0</c:v>
                </c:pt>
                <c:pt idx="933">
                  <c:v>60581.0</c:v>
                </c:pt>
                <c:pt idx="934">
                  <c:v>60621.0</c:v>
                </c:pt>
                <c:pt idx="935">
                  <c:v>60664.0</c:v>
                </c:pt>
                <c:pt idx="936">
                  <c:v>60703.0</c:v>
                </c:pt>
                <c:pt idx="937">
                  <c:v>60739.0</c:v>
                </c:pt>
                <c:pt idx="938">
                  <c:v>60772.0</c:v>
                </c:pt>
                <c:pt idx="939">
                  <c:v>60815.0</c:v>
                </c:pt>
                <c:pt idx="940">
                  <c:v>60846.0</c:v>
                </c:pt>
                <c:pt idx="941">
                  <c:v>60894.0</c:v>
                </c:pt>
                <c:pt idx="942">
                  <c:v>60936.0</c:v>
                </c:pt>
                <c:pt idx="943">
                  <c:v>60966.0</c:v>
                </c:pt>
                <c:pt idx="944">
                  <c:v>61005.0</c:v>
                </c:pt>
                <c:pt idx="945">
                  <c:v>61052.0</c:v>
                </c:pt>
                <c:pt idx="946">
                  <c:v>61091.0</c:v>
                </c:pt>
                <c:pt idx="947">
                  <c:v>61134.0</c:v>
                </c:pt>
                <c:pt idx="948">
                  <c:v>61172.0</c:v>
                </c:pt>
                <c:pt idx="949">
                  <c:v>61206.0</c:v>
                </c:pt>
                <c:pt idx="950">
                  <c:v>61248.0</c:v>
                </c:pt>
                <c:pt idx="951">
                  <c:v>61280.0</c:v>
                </c:pt>
                <c:pt idx="952">
                  <c:v>61322.0</c:v>
                </c:pt>
                <c:pt idx="953">
                  <c:v>61359.0</c:v>
                </c:pt>
                <c:pt idx="954">
                  <c:v>61393.0</c:v>
                </c:pt>
                <c:pt idx="955">
                  <c:v>61436.0</c:v>
                </c:pt>
                <c:pt idx="956">
                  <c:v>61475.0</c:v>
                </c:pt>
                <c:pt idx="957">
                  <c:v>61510.0</c:v>
                </c:pt>
                <c:pt idx="958">
                  <c:v>61548.0</c:v>
                </c:pt>
                <c:pt idx="959">
                  <c:v>61579.0</c:v>
                </c:pt>
                <c:pt idx="960">
                  <c:v>61608.0</c:v>
                </c:pt>
                <c:pt idx="961">
                  <c:v>61655.0</c:v>
                </c:pt>
                <c:pt idx="962">
                  <c:v>61692.0</c:v>
                </c:pt>
                <c:pt idx="963">
                  <c:v>61730.0</c:v>
                </c:pt>
                <c:pt idx="964">
                  <c:v>61758.0</c:v>
                </c:pt>
                <c:pt idx="965">
                  <c:v>61800.0</c:v>
                </c:pt>
                <c:pt idx="966">
                  <c:v>61838.0</c:v>
                </c:pt>
                <c:pt idx="967">
                  <c:v>61875.0</c:v>
                </c:pt>
                <c:pt idx="968">
                  <c:v>61914.0</c:v>
                </c:pt>
                <c:pt idx="969">
                  <c:v>61948.0</c:v>
                </c:pt>
                <c:pt idx="970">
                  <c:v>61986.0</c:v>
                </c:pt>
                <c:pt idx="971">
                  <c:v>62024.0</c:v>
                </c:pt>
                <c:pt idx="972">
                  <c:v>62062.0</c:v>
                </c:pt>
                <c:pt idx="973">
                  <c:v>62100.0</c:v>
                </c:pt>
                <c:pt idx="974">
                  <c:v>62135.0</c:v>
                </c:pt>
                <c:pt idx="975">
                  <c:v>62163.0</c:v>
                </c:pt>
                <c:pt idx="976">
                  <c:v>62206.0</c:v>
                </c:pt>
                <c:pt idx="977">
                  <c:v>62245.0</c:v>
                </c:pt>
                <c:pt idx="978">
                  <c:v>62283.0</c:v>
                </c:pt>
                <c:pt idx="979">
                  <c:v>62329.0</c:v>
                </c:pt>
                <c:pt idx="980">
                  <c:v>62365.0</c:v>
                </c:pt>
                <c:pt idx="981">
                  <c:v>62400.0</c:v>
                </c:pt>
                <c:pt idx="982">
                  <c:v>62428.0</c:v>
                </c:pt>
                <c:pt idx="983">
                  <c:v>62474.0</c:v>
                </c:pt>
                <c:pt idx="984">
                  <c:v>62509.0</c:v>
                </c:pt>
                <c:pt idx="985">
                  <c:v>62561.0</c:v>
                </c:pt>
                <c:pt idx="986">
                  <c:v>62601.0</c:v>
                </c:pt>
                <c:pt idx="987">
                  <c:v>62641.0</c:v>
                </c:pt>
                <c:pt idx="988">
                  <c:v>62671.0</c:v>
                </c:pt>
                <c:pt idx="989">
                  <c:v>62706.0</c:v>
                </c:pt>
                <c:pt idx="990">
                  <c:v>62759.0</c:v>
                </c:pt>
                <c:pt idx="991">
                  <c:v>62798.0</c:v>
                </c:pt>
                <c:pt idx="992">
                  <c:v>62830.0</c:v>
                </c:pt>
                <c:pt idx="993">
                  <c:v>62877.0</c:v>
                </c:pt>
                <c:pt idx="994">
                  <c:v>62911.0</c:v>
                </c:pt>
                <c:pt idx="995">
                  <c:v>62945.0</c:v>
                </c:pt>
                <c:pt idx="996">
                  <c:v>62975.0</c:v>
                </c:pt>
                <c:pt idx="997">
                  <c:v>63013.0</c:v>
                </c:pt>
                <c:pt idx="998">
                  <c:v>63053.0</c:v>
                </c:pt>
                <c:pt idx="999">
                  <c:v>63096.0</c:v>
                </c:pt>
                <c:pt idx="1000">
                  <c:v>63139.0</c:v>
                </c:pt>
                <c:pt idx="1001">
                  <c:v>63175.0</c:v>
                </c:pt>
                <c:pt idx="1002">
                  <c:v>63220.0</c:v>
                </c:pt>
                <c:pt idx="1003">
                  <c:v>63245.0</c:v>
                </c:pt>
                <c:pt idx="1004">
                  <c:v>63287.0</c:v>
                </c:pt>
                <c:pt idx="1005">
                  <c:v>63335.0</c:v>
                </c:pt>
                <c:pt idx="1006">
                  <c:v>63371.0</c:v>
                </c:pt>
                <c:pt idx="1007">
                  <c:v>63407.0</c:v>
                </c:pt>
                <c:pt idx="1008">
                  <c:v>63435.0</c:v>
                </c:pt>
                <c:pt idx="1009">
                  <c:v>63473.0</c:v>
                </c:pt>
                <c:pt idx="1010">
                  <c:v>63517.0</c:v>
                </c:pt>
                <c:pt idx="1011">
                  <c:v>63546.0</c:v>
                </c:pt>
                <c:pt idx="1012">
                  <c:v>63583.0</c:v>
                </c:pt>
                <c:pt idx="1013">
                  <c:v>63616.0</c:v>
                </c:pt>
                <c:pt idx="1014">
                  <c:v>63650.0</c:v>
                </c:pt>
                <c:pt idx="1015">
                  <c:v>63686.0</c:v>
                </c:pt>
                <c:pt idx="1016">
                  <c:v>63726.0</c:v>
                </c:pt>
                <c:pt idx="1017">
                  <c:v>63768.0</c:v>
                </c:pt>
                <c:pt idx="1018">
                  <c:v>63800.0</c:v>
                </c:pt>
                <c:pt idx="1019">
                  <c:v>63844.0</c:v>
                </c:pt>
                <c:pt idx="1020">
                  <c:v>63883.0</c:v>
                </c:pt>
                <c:pt idx="1021">
                  <c:v>63933.0</c:v>
                </c:pt>
                <c:pt idx="1022">
                  <c:v>63966.0</c:v>
                </c:pt>
                <c:pt idx="1023">
                  <c:v>64008.0</c:v>
                </c:pt>
                <c:pt idx="1024">
                  <c:v>64046.0</c:v>
                </c:pt>
                <c:pt idx="1025">
                  <c:v>64085.0</c:v>
                </c:pt>
                <c:pt idx="1026">
                  <c:v>64124.0</c:v>
                </c:pt>
                <c:pt idx="1027">
                  <c:v>64158.0</c:v>
                </c:pt>
                <c:pt idx="1028">
                  <c:v>64195.0</c:v>
                </c:pt>
                <c:pt idx="1029">
                  <c:v>64235.0</c:v>
                </c:pt>
                <c:pt idx="1030">
                  <c:v>64261.0</c:v>
                </c:pt>
                <c:pt idx="1031">
                  <c:v>64306.0</c:v>
                </c:pt>
                <c:pt idx="1032">
                  <c:v>64346.0</c:v>
                </c:pt>
                <c:pt idx="1033">
                  <c:v>64376.0</c:v>
                </c:pt>
                <c:pt idx="1034">
                  <c:v>64404.0</c:v>
                </c:pt>
                <c:pt idx="1035">
                  <c:v>64447.0</c:v>
                </c:pt>
                <c:pt idx="1036">
                  <c:v>64477.0</c:v>
                </c:pt>
                <c:pt idx="1037">
                  <c:v>64516.0</c:v>
                </c:pt>
                <c:pt idx="1038">
                  <c:v>64552.0</c:v>
                </c:pt>
                <c:pt idx="1039">
                  <c:v>64584.0</c:v>
                </c:pt>
                <c:pt idx="1040">
                  <c:v>64628.0</c:v>
                </c:pt>
                <c:pt idx="1041">
                  <c:v>64664.0</c:v>
                </c:pt>
                <c:pt idx="1042">
                  <c:v>64702.0</c:v>
                </c:pt>
                <c:pt idx="1043">
                  <c:v>64736.0</c:v>
                </c:pt>
                <c:pt idx="1044">
                  <c:v>64770.0</c:v>
                </c:pt>
                <c:pt idx="1045">
                  <c:v>64805.0</c:v>
                </c:pt>
                <c:pt idx="1046">
                  <c:v>64836.0</c:v>
                </c:pt>
                <c:pt idx="1047">
                  <c:v>64873.0</c:v>
                </c:pt>
                <c:pt idx="1048">
                  <c:v>64910.0</c:v>
                </c:pt>
                <c:pt idx="1049">
                  <c:v>64945.0</c:v>
                </c:pt>
                <c:pt idx="1050">
                  <c:v>64979.0</c:v>
                </c:pt>
                <c:pt idx="1051">
                  <c:v>65024.0</c:v>
                </c:pt>
                <c:pt idx="1052">
                  <c:v>65067.0</c:v>
                </c:pt>
                <c:pt idx="1053">
                  <c:v>65104.0</c:v>
                </c:pt>
                <c:pt idx="1054">
                  <c:v>65132.0</c:v>
                </c:pt>
                <c:pt idx="1055">
                  <c:v>65168.0</c:v>
                </c:pt>
                <c:pt idx="1056">
                  <c:v>65202.0</c:v>
                </c:pt>
                <c:pt idx="1057">
                  <c:v>65235.0</c:v>
                </c:pt>
                <c:pt idx="1058">
                  <c:v>65265.0</c:v>
                </c:pt>
                <c:pt idx="1059">
                  <c:v>65302.0</c:v>
                </c:pt>
                <c:pt idx="1060">
                  <c:v>65334.0</c:v>
                </c:pt>
                <c:pt idx="1061">
                  <c:v>65366.0</c:v>
                </c:pt>
                <c:pt idx="1062">
                  <c:v>65405.0</c:v>
                </c:pt>
                <c:pt idx="1063">
                  <c:v>65431.0</c:v>
                </c:pt>
                <c:pt idx="1064">
                  <c:v>65471.0</c:v>
                </c:pt>
                <c:pt idx="1065">
                  <c:v>65510.0</c:v>
                </c:pt>
                <c:pt idx="1066">
                  <c:v>65549.0</c:v>
                </c:pt>
                <c:pt idx="1067">
                  <c:v>65587.0</c:v>
                </c:pt>
                <c:pt idx="1068">
                  <c:v>65621.0</c:v>
                </c:pt>
                <c:pt idx="1069">
                  <c:v>65650.0</c:v>
                </c:pt>
                <c:pt idx="1070">
                  <c:v>65694.0</c:v>
                </c:pt>
                <c:pt idx="1071">
                  <c:v>65736.0</c:v>
                </c:pt>
                <c:pt idx="1072">
                  <c:v>65767.0</c:v>
                </c:pt>
                <c:pt idx="1073">
                  <c:v>65802.0</c:v>
                </c:pt>
                <c:pt idx="1074">
                  <c:v>65839.0</c:v>
                </c:pt>
                <c:pt idx="1075">
                  <c:v>65875.0</c:v>
                </c:pt>
                <c:pt idx="1076">
                  <c:v>65907.0</c:v>
                </c:pt>
                <c:pt idx="1077">
                  <c:v>65935.0</c:v>
                </c:pt>
                <c:pt idx="1078">
                  <c:v>65978.0</c:v>
                </c:pt>
                <c:pt idx="1079">
                  <c:v>66011.0</c:v>
                </c:pt>
                <c:pt idx="1080">
                  <c:v>66037.0</c:v>
                </c:pt>
                <c:pt idx="1081">
                  <c:v>66064.0</c:v>
                </c:pt>
                <c:pt idx="1082">
                  <c:v>66100.0</c:v>
                </c:pt>
                <c:pt idx="1083">
                  <c:v>66136.0</c:v>
                </c:pt>
                <c:pt idx="1084">
                  <c:v>66170.0</c:v>
                </c:pt>
                <c:pt idx="1085">
                  <c:v>66208.0</c:v>
                </c:pt>
                <c:pt idx="1086">
                  <c:v>66253.0</c:v>
                </c:pt>
                <c:pt idx="1087">
                  <c:v>66287.0</c:v>
                </c:pt>
                <c:pt idx="1088">
                  <c:v>66318.0</c:v>
                </c:pt>
                <c:pt idx="1089">
                  <c:v>66355.0</c:v>
                </c:pt>
                <c:pt idx="1090">
                  <c:v>66401.0</c:v>
                </c:pt>
                <c:pt idx="1091">
                  <c:v>66440.0</c:v>
                </c:pt>
                <c:pt idx="1092">
                  <c:v>66463.0</c:v>
                </c:pt>
                <c:pt idx="1093">
                  <c:v>66494.0</c:v>
                </c:pt>
                <c:pt idx="1094">
                  <c:v>66525.0</c:v>
                </c:pt>
                <c:pt idx="1095">
                  <c:v>66559.0</c:v>
                </c:pt>
                <c:pt idx="1096">
                  <c:v>66584.0</c:v>
                </c:pt>
                <c:pt idx="1097">
                  <c:v>66614.0</c:v>
                </c:pt>
                <c:pt idx="1098">
                  <c:v>66649.0</c:v>
                </c:pt>
                <c:pt idx="1099">
                  <c:v>66674.0</c:v>
                </c:pt>
                <c:pt idx="1100">
                  <c:v>66703.0</c:v>
                </c:pt>
                <c:pt idx="1101">
                  <c:v>66729.0</c:v>
                </c:pt>
                <c:pt idx="1102">
                  <c:v>66761.0</c:v>
                </c:pt>
                <c:pt idx="1103">
                  <c:v>66807.0</c:v>
                </c:pt>
                <c:pt idx="1104">
                  <c:v>66841.0</c:v>
                </c:pt>
                <c:pt idx="1105">
                  <c:v>66884.0</c:v>
                </c:pt>
                <c:pt idx="1106">
                  <c:v>66915.0</c:v>
                </c:pt>
                <c:pt idx="1107">
                  <c:v>66944.0</c:v>
                </c:pt>
                <c:pt idx="1108">
                  <c:v>66985.0</c:v>
                </c:pt>
                <c:pt idx="1109">
                  <c:v>67017.0</c:v>
                </c:pt>
                <c:pt idx="1110">
                  <c:v>67062.0</c:v>
                </c:pt>
                <c:pt idx="1111">
                  <c:v>67085.0</c:v>
                </c:pt>
                <c:pt idx="1112">
                  <c:v>67112.0</c:v>
                </c:pt>
                <c:pt idx="1113">
                  <c:v>67147.0</c:v>
                </c:pt>
                <c:pt idx="1114">
                  <c:v>67178.0</c:v>
                </c:pt>
                <c:pt idx="1115">
                  <c:v>67206.0</c:v>
                </c:pt>
                <c:pt idx="1116">
                  <c:v>67240.0</c:v>
                </c:pt>
                <c:pt idx="1117">
                  <c:v>67260.0</c:v>
                </c:pt>
                <c:pt idx="1118">
                  <c:v>67299.0</c:v>
                </c:pt>
                <c:pt idx="1119">
                  <c:v>67338.0</c:v>
                </c:pt>
                <c:pt idx="1120">
                  <c:v>67370.0</c:v>
                </c:pt>
                <c:pt idx="1121">
                  <c:v>67403.0</c:v>
                </c:pt>
                <c:pt idx="1122">
                  <c:v>67447.0</c:v>
                </c:pt>
                <c:pt idx="1123">
                  <c:v>67483.0</c:v>
                </c:pt>
                <c:pt idx="1124">
                  <c:v>67516.0</c:v>
                </c:pt>
                <c:pt idx="1125">
                  <c:v>67538.0</c:v>
                </c:pt>
                <c:pt idx="1126">
                  <c:v>67563.0</c:v>
                </c:pt>
                <c:pt idx="1127">
                  <c:v>67609.0</c:v>
                </c:pt>
                <c:pt idx="1128">
                  <c:v>67639.0</c:v>
                </c:pt>
                <c:pt idx="1129">
                  <c:v>67671.0</c:v>
                </c:pt>
                <c:pt idx="1130">
                  <c:v>67708.0</c:v>
                </c:pt>
                <c:pt idx="1131">
                  <c:v>67741.0</c:v>
                </c:pt>
                <c:pt idx="1132">
                  <c:v>67770.0</c:v>
                </c:pt>
                <c:pt idx="1133">
                  <c:v>67801.0</c:v>
                </c:pt>
                <c:pt idx="1134">
                  <c:v>67829.0</c:v>
                </c:pt>
                <c:pt idx="1135">
                  <c:v>67853.0</c:v>
                </c:pt>
                <c:pt idx="1136">
                  <c:v>67884.0</c:v>
                </c:pt>
                <c:pt idx="1137">
                  <c:v>67911.0</c:v>
                </c:pt>
                <c:pt idx="1138">
                  <c:v>67936.0</c:v>
                </c:pt>
                <c:pt idx="1139">
                  <c:v>67966.0</c:v>
                </c:pt>
                <c:pt idx="1140">
                  <c:v>67993.0</c:v>
                </c:pt>
                <c:pt idx="1141">
                  <c:v>68022.0</c:v>
                </c:pt>
                <c:pt idx="1142">
                  <c:v>68050.0</c:v>
                </c:pt>
                <c:pt idx="1143">
                  <c:v>68074.0</c:v>
                </c:pt>
                <c:pt idx="1144">
                  <c:v>68114.0</c:v>
                </c:pt>
                <c:pt idx="1145">
                  <c:v>68149.0</c:v>
                </c:pt>
                <c:pt idx="1146">
                  <c:v>68182.0</c:v>
                </c:pt>
                <c:pt idx="1147">
                  <c:v>68223.0</c:v>
                </c:pt>
                <c:pt idx="1148">
                  <c:v>68254.0</c:v>
                </c:pt>
                <c:pt idx="1149">
                  <c:v>68292.0</c:v>
                </c:pt>
                <c:pt idx="1150">
                  <c:v>68343.0</c:v>
                </c:pt>
                <c:pt idx="1151">
                  <c:v>68371.0</c:v>
                </c:pt>
                <c:pt idx="1152">
                  <c:v>68397.0</c:v>
                </c:pt>
                <c:pt idx="1153">
                  <c:v>68421.0</c:v>
                </c:pt>
                <c:pt idx="1154">
                  <c:v>68449.0</c:v>
                </c:pt>
                <c:pt idx="1155">
                  <c:v>68479.0</c:v>
                </c:pt>
                <c:pt idx="1156">
                  <c:v>68515.0</c:v>
                </c:pt>
                <c:pt idx="1157">
                  <c:v>68555.0</c:v>
                </c:pt>
                <c:pt idx="1158">
                  <c:v>68596.0</c:v>
                </c:pt>
                <c:pt idx="1159">
                  <c:v>68635.0</c:v>
                </c:pt>
                <c:pt idx="1160">
                  <c:v>68667.0</c:v>
                </c:pt>
                <c:pt idx="1161">
                  <c:v>68694.0</c:v>
                </c:pt>
                <c:pt idx="1162">
                  <c:v>68725.0</c:v>
                </c:pt>
                <c:pt idx="1163">
                  <c:v>68757.0</c:v>
                </c:pt>
                <c:pt idx="1164">
                  <c:v>68787.0</c:v>
                </c:pt>
                <c:pt idx="1165">
                  <c:v>68814.0</c:v>
                </c:pt>
                <c:pt idx="1166">
                  <c:v>68842.0</c:v>
                </c:pt>
                <c:pt idx="1167">
                  <c:v>68873.0</c:v>
                </c:pt>
                <c:pt idx="1168">
                  <c:v>68905.0</c:v>
                </c:pt>
                <c:pt idx="1169">
                  <c:v>68925.0</c:v>
                </c:pt>
                <c:pt idx="1170">
                  <c:v>68958.0</c:v>
                </c:pt>
                <c:pt idx="1171">
                  <c:v>68981.0</c:v>
                </c:pt>
                <c:pt idx="1172">
                  <c:v>69017.0</c:v>
                </c:pt>
                <c:pt idx="1173">
                  <c:v>69040.0</c:v>
                </c:pt>
                <c:pt idx="1174">
                  <c:v>69065.0</c:v>
                </c:pt>
                <c:pt idx="1175">
                  <c:v>69097.0</c:v>
                </c:pt>
                <c:pt idx="1176">
                  <c:v>69124.0</c:v>
                </c:pt>
                <c:pt idx="1177">
                  <c:v>69153.0</c:v>
                </c:pt>
                <c:pt idx="1178">
                  <c:v>69180.0</c:v>
                </c:pt>
                <c:pt idx="1179">
                  <c:v>69211.0</c:v>
                </c:pt>
                <c:pt idx="1180">
                  <c:v>69241.0</c:v>
                </c:pt>
                <c:pt idx="1181">
                  <c:v>69285.0</c:v>
                </c:pt>
                <c:pt idx="1182">
                  <c:v>69320.0</c:v>
                </c:pt>
                <c:pt idx="1183">
                  <c:v>69356.0</c:v>
                </c:pt>
                <c:pt idx="1184">
                  <c:v>69377.0</c:v>
                </c:pt>
                <c:pt idx="1185">
                  <c:v>69411.0</c:v>
                </c:pt>
                <c:pt idx="1186">
                  <c:v>69441.0</c:v>
                </c:pt>
                <c:pt idx="1187">
                  <c:v>69470.0</c:v>
                </c:pt>
                <c:pt idx="1188">
                  <c:v>69502.0</c:v>
                </c:pt>
                <c:pt idx="1189">
                  <c:v>69529.0</c:v>
                </c:pt>
                <c:pt idx="1190">
                  <c:v>69553.0</c:v>
                </c:pt>
                <c:pt idx="1191">
                  <c:v>69588.0</c:v>
                </c:pt>
                <c:pt idx="1192">
                  <c:v>69627.0</c:v>
                </c:pt>
                <c:pt idx="1193">
                  <c:v>69660.0</c:v>
                </c:pt>
                <c:pt idx="1194">
                  <c:v>69696.0</c:v>
                </c:pt>
                <c:pt idx="1195">
                  <c:v>69725.0</c:v>
                </c:pt>
                <c:pt idx="1196">
                  <c:v>69754.0</c:v>
                </c:pt>
                <c:pt idx="1197">
                  <c:v>69785.0</c:v>
                </c:pt>
                <c:pt idx="1198">
                  <c:v>69820.0</c:v>
                </c:pt>
                <c:pt idx="1199">
                  <c:v>69849.0</c:v>
                </c:pt>
                <c:pt idx="1200">
                  <c:v>69880.0</c:v>
                </c:pt>
                <c:pt idx="1201">
                  <c:v>69909.0</c:v>
                </c:pt>
                <c:pt idx="1202">
                  <c:v>69930.0</c:v>
                </c:pt>
                <c:pt idx="1203">
                  <c:v>69955.0</c:v>
                </c:pt>
                <c:pt idx="1204">
                  <c:v>69986.0</c:v>
                </c:pt>
                <c:pt idx="1205">
                  <c:v>70012.0</c:v>
                </c:pt>
                <c:pt idx="1206">
                  <c:v>70033.0</c:v>
                </c:pt>
                <c:pt idx="1207">
                  <c:v>70068.0</c:v>
                </c:pt>
                <c:pt idx="1208">
                  <c:v>70093.0</c:v>
                </c:pt>
                <c:pt idx="1209">
                  <c:v>70131.0</c:v>
                </c:pt>
                <c:pt idx="1210">
                  <c:v>70159.0</c:v>
                </c:pt>
                <c:pt idx="1211">
                  <c:v>70187.0</c:v>
                </c:pt>
                <c:pt idx="1212">
                  <c:v>70213.0</c:v>
                </c:pt>
                <c:pt idx="1213">
                  <c:v>70250.0</c:v>
                </c:pt>
                <c:pt idx="1214">
                  <c:v>70288.0</c:v>
                </c:pt>
                <c:pt idx="1215">
                  <c:v>70315.0</c:v>
                </c:pt>
                <c:pt idx="1216">
                  <c:v>70341.0</c:v>
                </c:pt>
                <c:pt idx="1217">
                  <c:v>70368.0</c:v>
                </c:pt>
                <c:pt idx="1218">
                  <c:v>70397.0</c:v>
                </c:pt>
                <c:pt idx="1219">
                  <c:v>70425.0</c:v>
                </c:pt>
                <c:pt idx="1220">
                  <c:v>70461.0</c:v>
                </c:pt>
                <c:pt idx="1221">
                  <c:v>70494.0</c:v>
                </c:pt>
                <c:pt idx="1222">
                  <c:v>70532.0</c:v>
                </c:pt>
                <c:pt idx="1223">
                  <c:v>70558.0</c:v>
                </c:pt>
                <c:pt idx="1224">
                  <c:v>70580.0</c:v>
                </c:pt>
                <c:pt idx="1225">
                  <c:v>70611.0</c:v>
                </c:pt>
                <c:pt idx="1226">
                  <c:v>70642.0</c:v>
                </c:pt>
                <c:pt idx="1227">
                  <c:v>70671.0</c:v>
                </c:pt>
                <c:pt idx="1228">
                  <c:v>70700.0</c:v>
                </c:pt>
                <c:pt idx="1229">
                  <c:v>70736.0</c:v>
                </c:pt>
                <c:pt idx="1230">
                  <c:v>70757.0</c:v>
                </c:pt>
                <c:pt idx="1231">
                  <c:v>70785.0</c:v>
                </c:pt>
                <c:pt idx="1232">
                  <c:v>70817.0</c:v>
                </c:pt>
                <c:pt idx="1233">
                  <c:v>70849.0</c:v>
                </c:pt>
                <c:pt idx="1234">
                  <c:v>70875.0</c:v>
                </c:pt>
                <c:pt idx="1235">
                  <c:v>70897.0</c:v>
                </c:pt>
                <c:pt idx="1236">
                  <c:v>70922.0</c:v>
                </c:pt>
                <c:pt idx="1237">
                  <c:v>70953.0</c:v>
                </c:pt>
                <c:pt idx="1238">
                  <c:v>70980.0</c:v>
                </c:pt>
                <c:pt idx="1239">
                  <c:v>71006.0</c:v>
                </c:pt>
                <c:pt idx="1240">
                  <c:v>71031.0</c:v>
                </c:pt>
                <c:pt idx="1241">
                  <c:v>71055.0</c:v>
                </c:pt>
                <c:pt idx="1242">
                  <c:v>71082.0</c:v>
                </c:pt>
                <c:pt idx="1243">
                  <c:v>71125.0</c:v>
                </c:pt>
                <c:pt idx="1244">
                  <c:v>71148.0</c:v>
                </c:pt>
                <c:pt idx="1245">
                  <c:v>71174.0</c:v>
                </c:pt>
                <c:pt idx="1246">
                  <c:v>71203.0</c:v>
                </c:pt>
                <c:pt idx="1247">
                  <c:v>71234.0</c:v>
                </c:pt>
                <c:pt idx="1248">
                  <c:v>71263.0</c:v>
                </c:pt>
                <c:pt idx="1249">
                  <c:v>71293.0</c:v>
                </c:pt>
                <c:pt idx="1250">
                  <c:v>71312.0</c:v>
                </c:pt>
                <c:pt idx="1251">
                  <c:v>71341.0</c:v>
                </c:pt>
                <c:pt idx="1252">
                  <c:v>71364.0</c:v>
                </c:pt>
                <c:pt idx="1253">
                  <c:v>71386.0</c:v>
                </c:pt>
                <c:pt idx="1254">
                  <c:v>71413.0</c:v>
                </c:pt>
                <c:pt idx="1255">
                  <c:v>71437.0</c:v>
                </c:pt>
                <c:pt idx="1256">
                  <c:v>71468.0</c:v>
                </c:pt>
                <c:pt idx="1257">
                  <c:v>71499.0</c:v>
                </c:pt>
                <c:pt idx="1258">
                  <c:v>71525.0</c:v>
                </c:pt>
                <c:pt idx="1259">
                  <c:v>71558.0</c:v>
                </c:pt>
                <c:pt idx="1260">
                  <c:v>71599.0</c:v>
                </c:pt>
                <c:pt idx="1261">
                  <c:v>71628.0</c:v>
                </c:pt>
                <c:pt idx="1262">
                  <c:v>71650.0</c:v>
                </c:pt>
                <c:pt idx="1263">
                  <c:v>71666.0</c:v>
                </c:pt>
                <c:pt idx="1264">
                  <c:v>71694.0</c:v>
                </c:pt>
                <c:pt idx="1265">
                  <c:v>71727.0</c:v>
                </c:pt>
                <c:pt idx="1266">
                  <c:v>71760.0</c:v>
                </c:pt>
                <c:pt idx="1267">
                  <c:v>71790.0</c:v>
                </c:pt>
                <c:pt idx="1268">
                  <c:v>71820.0</c:v>
                </c:pt>
                <c:pt idx="1269">
                  <c:v>71862.0</c:v>
                </c:pt>
                <c:pt idx="1270">
                  <c:v>71886.0</c:v>
                </c:pt>
                <c:pt idx="1271">
                  <c:v>71913.0</c:v>
                </c:pt>
                <c:pt idx="1272">
                  <c:v>71947.0</c:v>
                </c:pt>
                <c:pt idx="1273">
                  <c:v>71973.0</c:v>
                </c:pt>
                <c:pt idx="1274">
                  <c:v>72002.0</c:v>
                </c:pt>
                <c:pt idx="1275">
                  <c:v>72035.0</c:v>
                </c:pt>
                <c:pt idx="1276">
                  <c:v>72058.0</c:v>
                </c:pt>
                <c:pt idx="1277">
                  <c:v>72089.0</c:v>
                </c:pt>
                <c:pt idx="1278">
                  <c:v>72114.0</c:v>
                </c:pt>
                <c:pt idx="1279">
                  <c:v>72141.0</c:v>
                </c:pt>
                <c:pt idx="1280">
                  <c:v>72168.0</c:v>
                </c:pt>
                <c:pt idx="1281">
                  <c:v>72191.0</c:v>
                </c:pt>
                <c:pt idx="1282">
                  <c:v>72220.0</c:v>
                </c:pt>
                <c:pt idx="1283">
                  <c:v>72243.0</c:v>
                </c:pt>
                <c:pt idx="1284">
                  <c:v>72264.0</c:v>
                </c:pt>
                <c:pt idx="1285">
                  <c:v>72288.0</c:v>
                </c:pt>
                <c:pt idx="1286">
                  <c:v>72325.0</c:v>
                </c:pt>
                <c:pt idx="1287">
                  <c:v>72353.0</c:v>
                </c:pt>
                <c:pt idx="1288">
                  <c:v>72377.0</c:v>
                </c:pt>
                <c:pt idx="1289">
                  <c:v>72400.0</c:v>
                </c:pt>
                <c:pt idx="1290">
                  <c:v>72428.0</c:v>
                </c:pt>
                <c:pt idx="1291">
                  <c:v>72461.0</c:v>
                </c:pt>
                <c:pt idx="1292">
                  <c:v>72484.0</c:v>
                </c:pt>
                <c:pt idx="1293">
                  <c:v>72512.0</c:v>
                </c:pt>
                <c:pt idx="1294">
                  <c:v>72535.0</c:v>
                </c:pt>
                <c:pt idx="1295">
                  <c:v>72569.0</c:v>
                </c:pt>
                <c:pt idx="1296">
                  <c:v>72604.0</c:v>
                </c:pt>
                <c:pt idx="1297">
                  <c:v>72625.0</c:v>
                </c:pt>
                <c:pt idx="1298">
                  <c:v>72651.0</c:v>
                </c:pt>
                <c:pt idx="1299">
                  <c:v>72685.0</c:v>
                </c:pt>
                <c:pt idx="1300">
                  <c:v>72712.0</c:v>
                </c:pt>
                <c:pt idx="1301">
                  <c:v>72735.0</c:v>
                </c:pt>
                <c:pt idx="1302">
                  <c:v>72760.0</c:v>
                </c:pt>
                <c:pt idx="1303">
                  <c:v>72781.0</c:v>
                </c:pt>
                <c:pt idx="1304">
                  <c:v>72809.0</c:v>
                </c:pt>
                <c:pt idx="1305">
                  <c:v>72836.0</c:v>
                </c:pt>
                <c:pt idx="1306">
                  <c:v>72862.0</c:v>
                </c:pt>
                <c:pt idx="1307">
                  <c:v>72884.0</c:v>
                </c:pt>
                <c:pt idx="1308">
                  <c:v>72908.0</c:v>
                </c:pt>
                <c:pt idx="1309">
                  <c:v>72940.0</c:v>
                </c:pt>
                <c:pt idx="1310">
                  <c:v>72968.0</c:v>
                </c:pt>
                <c:pt idx="1311">
                  <c:v>72986.0</c:v>
                </c:pt>
                <c:pt idx="1312">
                  <c:v>73016.0</c:v>
                </c:pt>
                <c:pt idx="1313">
                  <c:v>73039.0</c:v>
                </c:pt>
                <c:pt idx="1314">
                  <c:v>73062.0</c:v>
                </c:pt>
                <c:pt idx="1315">
                  <c:v>73085.0</c:v>
                </c:pt>
                <c:pt idx="1316">
                  <c:v>73115.0</c:v>
                </c:pt>
                <c:pt idx="1317">
                  <c:v>73139.0</c:v>
                </c:pt>
                <c:pt idx="1318">
                  <c:v>73167.0</c:v>
                </c:pt>
                <c:pt idx="1319">
                  <c:v>73193.0</c:v>
                </c:pt>
                <c:pt idx="1320">
                  <c:v>73222.0</c:v>
                </c:pt>
                <c:pt idx="1321">
                  <c:v>73245.0</c:v>
                </c:pt>
                <c:pt idx="1322">
                  <c:v>73275.0</c:v>
                </c:pt>
                <c:pt idx="1323">
                  <c:v>73288.0</c:v>
                </c:pt>
                <c:pt idx="1324">
                  <c:v>73314.0</c:v>
                </c:pt>
                <c:pt idx="1325">
                  <c:v>73330.0</c:v>
                </c:pt>
                <c:pt idx="1326">
                  <c:v>73352.0</c:v>
                </c:pt>
                <c:pt idx="1327">
                  <c:v>73383.0</c:v>
                </c:pt>
                <c:pt idx="1328">
                  <c:v>73407.0</c:v>
                </c:pt>
                <c:pt idx="1329">
                  <c:v>73431.0</c:v>
                </c:pt>
                <c:pt idx="1330">
                  <c:v>73466.0</c:v>
                </c:pt>
                <c:pt idx="1331">
                  <c:v>73487.0</c:v>
                </c:pt>
                <c:pt idx="1332">
                  <c:v>73502.0</c:v>
                </c:pt>
                <c:pt idx="1333">
                  <c:v>73523.0</c:v>
                </c:pt>
                <c:pt idx="1334">
                  <c:v>73542.0</c:v>
                </c:pt>
                <c:pt idx="1335">
                  <c:v>73579.0</c:v>
                </c:pt>
                <c:pt idx="1336">
                  <c:v>73601.0</c:v>
                </c:pt>
                <c:pt idx="1337">
                  <c:v>73625.0</c:v>
                </c:pt>
                <c:pt idx="1338">
                  <c:v>73662.0</c:v>
                </c:pt>
                <c:pt idx="1339">
                  <c:v>73691.0</c:v>
                </c:pt>
                <c:pt idx="1340">
                  <c:v>73719.0</c:v>
                </c:pt>
                <c:pt idx="1341">
                  <c:v>73742.0</c:v>
                </c:pt>
                <c:pt idx="1342">
                  <c:v>73770.0</c:v>
                </c:pt>
                <c:pt idx="1343">
                  <c:v>73792.0</c:v>
                </c:pt>
                <c:pt idx="1344">
                  <c:v>73823.0</c:v>
                </c:pt>
                <c:pt idx="1345">
                  <c:v>73851.0</c:v>
                </c:pt>
                <c:pt idx="1346">
                  <c:v>73875.0</c:v>
                </c:pt>
                <c:pt idx="1347">
                  <c:v>73907.0</c:v>
                </c:pt>
                <c:pt idx="1348">
                  <c:v>73928.0</c:v>
                </c:pt>
                <c:pt idx="1349">
                  <c:v>73956.0</c:v>
                </c:pt>
                <c:pt idx="1350">
                  <c:v>73989.0</c:v>
                </c:pt>
                <c:pt idx="1351">
                  <c:v>74009.0</c:v>
                </c:pt>
                <c:pt idx="1352">
                  <c:v>74034.0</c:v>
                </c:pt>
                <c:pt idx="1353">
                  <c:v>74065.0</c:v>
                </c:pt>
                <c:pt idx="1354">
                  <c:v>74084.0</c:v>
                </c:pt>
                <c:pt idx="1355">
                  <c:v>74111.0</c:v>
                </c:pt>
                <c:pt idx="1356">
                  <c:v>74140.0</c:v>
                </c:pt>
                <c:pt idx="1357">
                  <c:v>74169.0</c:v>
                </c:pt>
                <c:pt idx="1358">
                  <c:v>74196.0</c:v>
                </c:pt>
                <c:pt idx="1359">
                  <c:v>74219.0</c:v>
                </c:pt>
                <c:pt idx="1360">
                  <c:v>74236.0</c:v>
                </c:pt>
                <c:pt idx="1361">
                  <c:v>74263.0</c:v>
                </c:pt>
                <c:pt idx="1362">
                  <c:v>74289.0</c:v>
                </c:pt>
                <c:pt idx="1363">
                  <c:v>74316.0</c:v>
                </c:pt>
                <c:pt idx="1364">
                  <c:v>74340.0</c:v>
                </c:pt>
                <c:pt idx="1365">
                  <c:v>74373.0</c:v>
                </c:pt>
                <c:pt idx="1366">
                  <c:v>74388.0</c:v>
                </c:pt>
                <c:pt idx="1367">
                  <c:v>74409.0</c:v>
                </c:pt>
                <c:pt idx="1368">
                  <c:v>74429.0</c:v>
                </c:pt>
                <c:pt idx="1369">
                  <c:v>74449.0</c:v>
                </c:pt>
                <c:pt idx="1370">
                  <c:v>74468.0</c:v>
                </c:pt>
                <c:pt idx="1371">
                  <c:v>74500.0</c:v>
                </c:pt>
                <c:pt idx="1372">
                  <c:v>74532.0</c:v>
                </c:pt>
                <c:pt idx="1373">
                  <c:v>74551.0</c:v>
                </c:pt>
                <c:pt idx="1374">
                  <c:v>74573.0</c:v>
                </c:pt>
                <c:pt idx="1375">
                  <c:v>74596.0</c:v>
                </c:pt>
                <c:pt idx="1376">
                  <c:v>74626.0</c:v>
                </c:pt>
                <c:pt idx="1377">
                  <c:v>74669.0</c:v>
                </c:pt>
                <c:pt idx="1378">
                  <c:v>74695.0</c:v>
                </c:pt>
                <c:pt idx="1379">
                  <c:v>74718.0</c:v>
                </c:pt>
                <c:pt idx="1380">
                  <c:v>74744.0</c:v>
                </c:pt>
                <c:pt idx="1381">
                  <c:v>74768.0</c:v>
                </c:pt>
                <c:pt idx="1382">
                  <c:v>74793.0</c:v>
                </c:pt>
                <c:pt idx="1383">
                  <c:v>74813.0</c:v>
                </c:pt>
                <c:pt idx="1384">
                  <c:v>74844.0</c:v>
                </c:pt>
                <c:pt idx="1385">
                  <c:v>74868.0</c:v>
                </c:pt>
                <c:pt idx="1386">
                  <c:v>74891.0</c:v>
                </c:pt>
                <c:pt idx="1387">
                  <c:v>74912.0</c:v>
                </c:pt>
                <c:pt idx="1388">
                  <c:v>74939.0</c:v>
                </c:pt>
                <c:pt idx="1389">
                  <c:v>74975.0</c:v>
                </c:pt>
                <c:pt idx="1390">
                  <c:v>74997.0</c:v>
                </c:pt>
                <c:pt idx="1391">
                  <c:v>75021.0</c:v>
                </c:pt>
                <c:pt idx="1392">
                  <c:v>75048.0</c:v>
                </c:pt>
                <c:pt idx="1393">
                  <c:v>75072.0</c:v>
                </c:pt>
                <c:pt idx="1394">
                  <c:v>75096.0</c:v>
                </c:pt>
                <c:pt idx="1395">
                  <c:v>75126.0</c:v>
                </c:pt>
                <c:pt idx="1396">
                  <c:v>75158.0</c:v>
                </c:pt>
                <c:pt idx="1397">
                  <c:v>75186.0</c:v>
                </c:pt>
                <c:pt idx="1398">
                  <c:v>75211.0</c:v>
                </c:pt>
                <c:pt idx="1399">
                  <c:v>75235.0</c:v>
                </c:pt>
                <c:pt idx="1400">
                  <c:v>75261.0</c:v>
                </c:pt>
                <c:pt idx="1401">
                  <c:v>75288.0</c:v>
                </c:pt>
                <c:pt idx="1402">
                  <c:v>75318.0</c:v>
                </c:pt>
                <c:pt idx="1403">
                  <c:v>75337.0</c:v>
                </c:pt>
                <c:pt idx="1404">
                  <c:v>75362.0</c:v>
                </c:pt>
                <c:pt idx="1405">
                  <c:v>75390.0</c:v>
                </c:pt>
                <c:pt idx="1406">
                  <c:v>75417.0</c:v>
                </c:pt>
                <c:pt idx="1407">
                  <c:v>75449.0</c:v>
                </c:pt>
                <c:pt idx="1408">
                  <c:v>75473.0</c:v>
                </c:pt>
                <c:pt idx="1409">
                  <c:v>75497.0</c:v>
                </c:pt>
                <c:pt idx="1410">
                  <c:v>75523.0</c:v>
                </c:pt>
                <c:pt idx="1411">
                  <c:v>75562.0</c:v>
                </c:pt>
                <c:pt idx="1412">
                  <c:v>75587.0</c:v>
                </c:pt>
                <c:pt idx="1413">
                  <c:v>75607.0</c:v>
                </c:pt>
                <c:pt idx="1414">
                  <c:v>75633.0</c:v>
                </c:pt>
                <c:pt idx="1415">
                  <c:v>75665.0</c:v>
                </c:pt>
                <c:pt idx="1416">
                  <c:v>75691.0</c:v>
                </c:pt>
                <c:pt idx="1417">
                  <c:v>75712.0</c:v>
                </c:pt>
                <c:pt idx="1418">
                  <c:v>75735.0</c:v>
                </c:pt>
                <c:pt idx="1419">
                  <c:v>75763.0</c:v>
                </c:pt>
                <c:pt idx="1420">
                  <c:v>75783.0</c:v>
                </c:pt>
                <c:pt idx="1421">
                  <c:v>75806.0</c:v>
                </c:pt>
                <c:pt idx="1422">
                  <c:v>75831.0</c:v>
                </c:pt>
                <c:pt idx="1423">
                  <c:v>75852.0</c:v>
                </c:pt>
                <c:pt idx="1424">
                  <c:v>75880.0</c:v>
                </c:pt>
                <c:pt idx="1425">
                  <c:v>75910.0</c:v>
                </c:pt>
                <c:pt idx="1426">
                  <c:v>75929.0</c:v>
                </c:pt>
                <c:pt idx="1427">
                  <c:v>75955.0</c:v>
                </c:pt>
                <c:pt idx="1428">
                  <c:v>75978.0</c:v>
                </c:pt>
                <c:pt idx="1429">
                  <c:v>75996.0</c:v>
                </c:pt>
                <c:pt idx="1430">
                  <c:v>76019.0</c:v>
                </c:pt>
                <c:pt idx="1431">
                  <c:v>76047.0</c:v>
                </c:pt>
                <c:pt idx="1432">
                  <c:v>76066.0</c:v>
                </c:pt>
                <c:pt idx="1433">
                  <c:v>76089.0</c:v>
                </c:pt>
                <c:pt idx="1434">
                  <c:v>76099.0</c:v>
                </c:pt>
                <c:pt idx="1435">
                  <c:v>76118.0</c:v>
                </c:pt>
                <c:pt idx="1436">
                  <c:v>76153.0</c:v>
                </c:pt>
                <c:pt idx="1437">
                  <c:v>76176.0</c:v>
                </c:pt>
                <c:pt idx="1438">
                  <c:v>76198.0</c:v>
                </c:pt>
                <c:pt idx="1439">
                  <c:v>76222.0</c:v>
                </c:pt>
                <c:pt idx="1440">
                  <c:v>76261.0</c:v>
                </c:pt>
                <c:pt idx="1441">
                  <c:v>76285.0</c:v>
                </c:pt>
                <c:pt idx="1442">
                  <c:v>76307.0</c:v>
                </c:pt>
                <c:pt idx="1443">
                  <c:v>76328.0</c:v>
                </c:pt>
                <c:pt idx="1444">
                  <c:v>76357.0</c:v>
                </c:pt>
                <c:pt idx="1445">
                  <c:v>76387.0</c:v>
                </c:pt>
                <c:pt idx="1446">
                  <c:v>76409.0</c:v>
                </c:pt>
                <c:pt idx="1447">
                  <c:v>76436.0</c:v>
                </c:pt>
                <c:pt idx="1448">
                  <c:v>76464.0</c:v>
                </c:pt>
                <c:pt idx="1449">
                  <c:v>76482.0</c:v>
                </c:pt>
                <c:pt idx="1450">
                  <c:v>76510.0</c:v>
                </c:pt>
                <c:pt idx="1451">
                  <c:v>76530.0</c:v>
                </c:pt>
                <c:pt idx="1452">
                  <c:v>76550.0</c:v>
                </c:pt>
                <c:pt idx="1453">
                  <c:v>76569.0</c:v>
                </c:pt>
                <c:pt idx="1454">
                  <c:v>76590.0</c:v>
                </c:pt>
                <c:pt idx="1455">
                  <c:v>76611.0</c:v>
                </c:pt>
                <c:pt idx="1456">
                  <c:v>76635.0</c:v>
                </c:pt>
                <c:pt idx="1457">
                  <c:v>76659.0</c:v>
                </c:pt>
                <c:pt idx="1458">
                  <c:v>76681.0</c:v>
                </c:pt>
                <c:pt idx="1459">
                  <c:v>76704.0</c:v>
                </c:pt>
                <c:pt idx="1460">
                  <c:v>76727.0</c:v>
                </c:pt>
                <c:pt idx="1461">
                  <c:v>76740.0</c:v>
                </c:pt>
                <c:pt idx="1462">
                  <c:v>76755.0</c:v>
                </c:pt>
                <c:pt idx="1463">
                  <c:v>76780.0</c:v>
                </c:pt>
                <c:pt idx="1464">
                  <c:v>76806.0</c:v>
                </c:pt>
                <c:pt idx="1465">
                  <c:v>76828.0</c:v>
                </c:pt>
                <c:pt idx="1466">
                  <c:v>76852.0</c:v>
                </c:pt>
                <c:pt idx="1467">
                  <c:v>76878.0</c:v>
                </c:pt>
                <c:pt idx="1468">
                  <c:v>76903.0</c:v>
                </c:pt>
                <c:pt idx="1469">
                  <c:v>76924.0</c:v>
                </c:pt>
                <c:pt idx="1470">
                  <c:v>76950.0</c:v>
                </c:pt>
                <c:pt idx="1471">
                  <c:v>76971.0</c:v>
                </c:pt>
                <c:pt idx="1472">
                  <c:v>77003.0</c:v>
                </c:pt>
                <c:pt idx="1473">
                  <c:v>77034.0</c:v>
                </c:pt>
                <c:pt idx="1474">
                  <c:v>77062.0</c:v>
                </c:pt>
                <c:pt idx="1475">
                  <c:v>77075.0</c:v>
                </c:pt>
                <c:pt idx="1476">
                  <c:v>77103.0</c:v>
                </c:pt>
                <c:pt idx="1477">
                  <c:v>77117.0</c:v>
                </c:pt>
                <c:pt idx="1478">
                  <c:v>77139.0</c:v>
                </c:pt>
                <c:pt idx="1479">
                  <c:v>77154.0</c:v>
                </c:pt>
                <c:pt idx="1480">
                  <c:v>77174.0</c:v>
                </c:pt>
                <c:pt idx="1481">
                  <c:v>77204.0</c:v>
                </c:pt>
                <c:pt idx="1482">
                  <c:v>77223.0</c:v>
                </c:pt>
                <c:pt idx="1483">
                  <c:v>77245.0</c:v>
                </c:pt>
                <c:pt idx="1484">
                  <c:v>77275.0</c:v>
                </c:pt>
                <c:pt idx="1485">
                  <c:v>77298.0</c:v>
                </c:pt>
                <c:pt idx="1486">
                  <c:v>77321.0</c:v>
                </c:pt>
                <c:pt idx="1487">
                  <c:v>77345.0</c:v>
                </c:pt>
                <c:pt idx="1488">
                  <c:v>77371.0</c:v>
                </c:pt>
                <c:pt idx="1489">
                  <c:v>77395.0</c:v>
                </c:pt>
                <c:pt idx="1490">
                  <c:v>77421.0</c:v>
                </c:pt>
                <c:pt idx="1491">
                  <c:v>77444.0</c:v>
                </c:pt>
                <c:pt idx="1492">
                  <c:v>77466.0</c:v>
                </c:pt>
                <c:pt idx="1493">
                  <c:v>77492.0</c:v>
                </c:pt>
                <c:pt idx="1494">
                  <c:v>77511.0</c:v>
                </c:pt>
                <c:pt idx="1495">
                  <c:v>77537.0</c:v>
                </c:pt>
                <c:pt idx="1496">
                  <c:v>77560.0</c:v>
                </c:pt>
                <c:pt idx="1497">
                  <c:v>77583.0</c:v>
                </c:pt>
                <c:pt idx="1498">
                  <c:v>77599.0</c:v>
                </c:pt>
                <c:pt idx="1499">
                  <c:v>77617.0</c:v>
                </c:pt>
                <c:pt idx="1500">
                  <c:v>77644.0</c:v>
                </c:pt>
                <c:pt idx="1501">
                  <c:v>77674.0</c:v>
                </c:pt>
                <c:pt idx="1502">
                  <c:v>77703.0</c:v>
                </c:pt>
                <c:pt idx="1503">
                  <c:v>77721.0</c:v>
                </c:pt>
                <c:pt idx="1504">
                  <c:v>77749.0</c:v>
                </c:pt>
                <c:pt idx="1505">
                  <c:v>77769.0</c:v>
                </c:pt>
                <c:pt idx="1506">
                  <c:v>77789.0</c:v>
                </c:pt>
                <c:pt idx="1507">
                  <c:v>77814.0</c:v>
                </c:pt>
                <c:pt idx="1508">
                  <c:v>77834.0</c:v>
                </c:pt>
                <c:pt idx="1509">
                  <c:v>77862.0</c:v>
                </c:pt>
                <c:pt idx="1510">
                  <c:v>77881.0</c:v>
                </c:pt>
                <c:pt idx="1511">
                  <c:v>77907.0</c:v>
                </c:pt>
                <c:pt idx="1512">
                  <c:v>77928.0</c:v>
                </c:pt>
                <c:pt idx="1513">
                  <c:v>77952.0</c:v>
                </c:pt>
                <c:pt idx="1514">
                  <c:v>77975.0</c:v>
                </c:pt>
                <c:pt idx="1515">
                  <c:v>77999.0</c:v>
                </c:pt>
                <c:pt idx="1516">
                  <c:v>78016.0</c:v>
                </c:pt>
                <c:pt idx="1517">
                  <c:v>78041.0</c:v>
                </c:pt>
                <c:pt idx="1518">
                  <c:v>78060.0</c:v>
                </c:pt>
                <c:pt idx="1519">
                  <c:v>78079.0</c:v>
                </c:pt>
                <c:pt idx="1520">
                  <c:v>78099.0</c:v>
                </c:pt>
                <c:pt idx="1521">
                  <c:v>78124.0</c:v>
                </c:pt>
                <c:pt idx="1522">
                  <c:v>78142.0</c:v>
                </c:pt>
                <c:pt idx="1523">
                  <c:v>78165.0</c:v>
                </c:pt>
                <c:pt idx="1524">
                  <c:v>78193.0</c:v>
                </c:pt>
                <c:pt idx="1525">
                  <c:v>78209.0</c:v>
                </c:pt>
                <c:pt idx="1526">
                  <c:v>78231.0</c:v>
                </c:pt>
                <c:pt idx="1527">
                  <c:v>78247.0</c:v>
                </c:pt>
                <c:pt idx="1528">
                  <c:v>78264.0</c:v>
                </c:pt>
                <c:pt idx="1529">
                  <c:v>78276.0</c:v>
                </c:pt>
                <c:pt idx="1530">
                  <c:v>78298.0</c:v>
                </c:pt>
                <c:pt idx="1531">
                  <c:v>78319.0</c:v>
                </c:pt>
                <c:pt idx="1532">
                  <c:v>78342.0</c:v>
                </c:pt>
                <c:pt idx="1533">
                  <c:v>78373.0</c:v>
                </c:pt>
                <c:pt idx="1534">
                  <c:v>78406.0</c:v>
                </c:pt>
                <c:pt idx="1535">
                  <c:v>78425.0</c:v>
                </c:pt>
                <c:pt idx="1536">
                  <c:v>78444.0</c:v>
                </c:pt>
                <c:pt idx="1537">
                  <c:v>78461.0</c:v>
                </c:pt>
                <c:pt idx="1538">
                  <c:v>78480.0</c:v>
                </c:pt>
                <c:pt idx="1539">
                  <c:v>78496.0</c:v>
                </c:pt>
                <c:pt idx="1540">
                  <c:v>78515.0</c:v>
                </c:pt>
                <c:pt idx="1541">
                  <c:v>78535.0</c:v>
                </c:pt>
                <c:pt idx="1542">
                  <c:v>78556.0</c:v>
                </c:pt>
                <c:pt idx="1543">
                  <c:v>78576.0</c:v>
                </c:pt>
                <c:pt idx="1544">
                  <c:v>78599.0</c:v>
                </c:pt>
                <c:pt idx="1545">
                  <c:v>78615.0</c:v>
                </c:pt>
                <c:pt idx="1546">
                  <c:v>78638.0</c:v>
                </c:pt>
                <c:pt idx="1547">
                  <c:v>78657.0</c:v>
                </c:pt>
                <c:pt idx="1548">
                  <c:v>78670.0</c:v>
                </c:pt>
                <c:pt idx="1549">
                  <c:v>78689.0</c:v>
                </c:pt>
                <c:pt idx="1550">
                  <c:v>78701.0</c:v>
                </c:pt>
                <c:pt idx="1551">
                  <c:v>78722.0</c:v>
                </c:pt>
                <c:pt idx="1552">
                  <c:v>78739.0</c:v>
                </c:pt>
                <c:pt idx="1553">
                  <c:v>78757.0</c:v>
                </c:pt>
                <c:pt idx="1554">
                  <c:v>78773.0</c:v>
                </c:pt>
                <c:pt idx="1555">
                  <c:v>78790.0</c:v>
                </c:pt>
                <c:pt idx="1556">
                  <c:v>78813.0</c:v>
                </c:pt>
                <c:pt idx="1557">
                  <c:v>78834.0</c:v>
                </c:pt>
                <c:pt idx="1558">
                  <c:v>78852.0</c:v>
                </c:pt>
                <c:pt idx="1559">
                  <c:v>78871.0</c:v>
                </c:pt>
                <c:pt idx="1560">
                  <c:v>78890.0</c:v>
                </c:pt>
                <c:pt idx="1561">
                  <c:v>78909.0</c:v>
                </c:pt>
                <c:pt idx="1562">
                  <c:v>78930.0</c:v>
                </c:pt>
                <c:pt idx="1563">
                  <c:v>78951.0</c:v>
                </c:pt>
                <c:pt idx="1564">
                  <c:v>78980.0</c:v>
                </c:pt>
                <c:pt idx="1565">
                  <c:v>79002.0</c:v>
                </c:pt>
                <c:pt idx="1566">
                  <c:v>79017.0</c:v>
                </c:pt>
                <c:pt idx="1567">
                  <c:v>79047.0</c:v>
                </c:pt>
                <c:pt idx="1568">
                  <c:v>79063.0</c:v>
                </c:pt>
                <c:pt idx="1569">
                  <c:v>79077.0</c:v>
                </c:pt>
                <c:pt idx="1570">
                  <c:v>79095.0</c:v>
                </c:pt>
                <c:pt idx="1571">
                  <c:v>79115.0</c:v>
                </c:pt>
                <c:pt idx="1572">
                  <c:v>79145.0</c:v>
                </c:pt>
                <c:pt idx="1573">
                  <c:v>79160.0</c:v>
                </c:pt>
                <c:pt idx="1574">
                  <c:v>79175.0</c:v>
                </c:pt>
                <c:pt idx="1575">
                  <c:v>79196.0</c:v>
                </c:pt>
                <c:pt idx="1576">
                  <c:v>79220.0</c:v>
                </c:pt>
                <c:pt idx="1577">
                  <c:v>79244.0</c:v>
                </c:pt>
                <c:pt idx="1578">
                  <c:v>79267.0</c:v>
                </c:pt>
                <c:pt idx="1579">
                  <c:v>79286.0</c:v>
                </c:pt>
                <c:pt idx="1580">
                  <c:v>79303.0</c:v>
                </c:pt>
                <c:pt idx="1581">
                  <c:v>79323.0</c:v>
                </c:pt>
                <c:pt idx="1582">
                  <c:v>79340.0</c:v>
                </c:pt>
                <c:pt idx="1583">
                  <c:v>79360.0</c:v>
                </c:pt>
                <c:pt idx="1584">
                  <c:v>79383.0</c:v>
                </c:pt>
                <c:pt idx="1585">
                  <c:v>79402.0</c:v>
                </c:pt>
                <c:pt idx="1586">
                  <c:v>79424.0</c:v>
                </c:pt>
                <c:pt idx="1587">
                  <c:v>79440.0</c:v>
                </c:pt>
                <c:pt idx="1588">
                  <c:v>79469.0</c:v>
                </c:pt>
                <c:pt idx="1589">
                  <c:v>79481.0</c:v>
                </c:pt>
                <c:pt idx="1590">
                  <c:v>79504.0</c:v>
                </c:pt>
                <c:pt idx="1591">
                  <c:v>79524.0</c:v>
                </c:pt>
                <c:pt idx="1592">
                  <c:v>79541.0</c:v>
                </c:pt>
                <c:pt idx="1593">
                  <c:v>79571.0</c:v>
                </c:pt>
                <c:pt idx="1594">
                  <c:v>79591.0</c:v>
                </c:pt>
                <c:pt idx="1595">
                  <c:v>79609.0</c:v>
                </c:pt>
                <c:pt idx="1596">
                  <c:v>79635.0</c:v>
                </c:pt>
                <c:pt idx="1597">
                  <c:v>79660.0</c:v>
                </c:pt>
                <c:pt idx="1598">
                  <c:v>79691.0</c:v>
                </c:pt>
                <c:pt idx="1599">
                  <c:v>79707.0</c:v>
                </c:pt>
                <c:pt idx="1600">
                  <c:v>79734.0</c:v>
                </c:pt>
                <c:pt idx="1601">
                  <c:v>79755.0</c:v>
                </c:pt>
                <c:pt idx="1602">
                  <c:v>79775.0</c:v>
                </c:pt>
                <c:pt idx="1603">
                  <c:v>79795.0</c:v>
                </c:pt>
                <c:pt idx="1604">
                  <c:v>79810.0</c:v>
                </c:pt>
                <c:pt idx="1605">
                  <c:v>79832.0</c:v>
                </c:pt>
                <c:pt idx="1606">
                  <c:v>79851.0</c:v>
                </c:pt>
                <c:pt idx="1607">
                  <c:v>79872.0</c:v>
                </c:pt>
                <c:pt idx="1608">
                  <c:v>79897.0</c:v>
                </c:pt>
                <c:pt idx="1609">
                  <c:v>79919.0</c:v>
                </c:pt>
                <c:pt idx="1610">
                  <c:v>79952.0</c:v>
                </c:pt>
                <c:pt idx="1611">
                  <c:v>79972.0</c:v>
                </c:pt>
                <c:pt idx="1612">
                  <c:v>79992.0</c:v>
                </c:pt>
                <c:pt idx="1613">
                  <c:v>80008.0</c:v>
                </c:pt>
                <c:pt idx="1614">
                  <c:v>80023.0</c:v>
                </c:pt>
                <c:pt idx="1615">
                  <c:v>80051.0</c:v>
                </c:pt>
                <c:pt idx="1616">
                  <c:v>80067.0</c:v>
                </c:pt>
                <c:pt idx="1617">
                  <c:v>80093.0</c:v>
                </c:pt>
                <c:pt idx="1618">
                  <c:v>80116.0</c:v>
                </c:pt>
                <c:pt idx="1619">
                  <c:v>80145.0</c:v>
                </c:pt>
                <c:pt idx="1620">
                  <c:v>80165.0</c:v>
                </c:pt>
                <c:pt idx="1621">
                  <c:v>80184.0</c:v>
                </c:pt>
                <c:pt idx="1622">
                  <c:v>80208.0</c:v>
                </c:pt>
                <c:pt idx="1623">
                  <c:v>80232.0</c:v>
                </c:pt>
                <c:pt idx="1624">
                  <c:v>80253.0</c:v>
                </c:pt>
                <c:pt idx="1625">
                  <c:v>80273.0</c:v>
                </c:pt>
                <c:pt idx="1626">
                  <c:v>80288.0</c:v>
                </c:pt>
                <c:pt idx="1627">
                  <c:v>80309.0</c:v>
                </c:pt>
                <c:pt idx="1628">
                  <c:v>80328.0</c:v>
                </c:pt>
                <c:pt idx="1629">
                  <c:v>80345.0</c:v>
                </c:pt>
                <c:pt idx="1630">
                  <c:v>80363.0</c:v>
                </c:pt>
                <c:pt idx="1631">
                  <c:v>80376.0</c:v>
                </c:pt>
                <c:pt idx="1632">
                  <c:v>80399.0</c:v>
                </c:pt>
                <c:pt idx="1633">
                  <c:v>80414.0</c:v>
                </c:pt>
                <c:pt idx="1634">
                  <c:v>80429.0</c:v>
                </c:pt>
                <c:pt idx="1635">
                  <c:v>80451.0</c:v>
                </c:pt>
                <c:pt idx="1636">
                  <c:v>80469.0</c:v>
                </c:pt>
                <c:pt idx="1637">
                  <c:v>80488.0</c:v>
                </c:pt>
                <c:pt idx="1638">
                  <c:v>80503.0</c:v>
                </c:pt>
                <c:pt idx="1639">
                  <c:v>80520.0</c:v>
                </c:pt>
                <c:pt idx="1640">
                  <c:v>80539.0</c:v>
                </c:pt>
                <c:pt idx="1641">
                  <c:v>80557.0</c:v>
                </c:pt>
                <c:pt idx="1642">
                  <c:v>80583.0</c:v>
                </c:pt>
                <c:pt idx="1643">
                  <c:v>80601.0</c:v>
                </c:pt>
                <c:pt idx="1644">
                  <c:v>80624.0</c:v>
                </c:pt>
                <c:pt idx="1645">
                  <c:v>80641.0</c:v>
                </c:pt>
                <c:pt idx="1646">
                  <c:v>80664.0</c:v>
                </c:pt>
                <c:pt idx="1647">
                  <c:v>80679.0</c:v>
                </c:pt>
                <c:pt idx="1648">
                  <c:v>80698.0</c:v>
                </c:pt>
                <c:pt idx="1649">
                  <c:v>80721.0</c:v>
                </c:pt>
                <c:pt idx="1650">
                  <c:v>80745.0</c:v>
                </c:pt>
                <c:pt idx="1651">
                  <c:v>80763.0</c:v>
                </c:pt>
                <c:pt idx="1652">
                  <c:v>80789.0</c:v>
                </c:pt>
                <c:pt idx="1653">
                  <c:v>80810.0</c:v>
                </c:pt>
                <c:pt idx="1654">
                  <c:v>80829.0</c:v>
                </c:pt>
                <c:pt idx="1655">
                  <c:v>80851.0</c:v>
                </c:pt>
                <c:pt idx="1656">
                  <c:v>80865.0</c:v>
                </c:pt>
                <c:pt idx="1657">
                  <c:v>80883.0</c:v>
                </c:pt>
                <c:pt idx="1658">
                  <c:v>80906.0</c:v>
                </c:pt>
                <c:pt idx="1659">
                  <c:v>80926.0</c:v>
                </c:pt>
                <c:pt idx="1660">
                  <c:v>80950.0</c:v>
                </c:pt>
                <c:pt idx="1661">
                  <c:v>80964.0</c:v>
                </c:pt>
                <c:pt idx="1662">
                  <c:v>80980.0</c:v>
                </c:pt>
                <c:pt idx="1663">
                  <c:v>81001.0</c:v>
                </c:pt>
                <c:pt idx="1664">
                  <c:v>81023.0</c:v>
                </c:pt>
                <c:pt idx="1665">
                  <c:v>81051.0</c:v>
                </c:pt>
                <c:pt idx="1666">
                  <c:v>81070.0</c:v>
                </c:pt>
                <c:pt idx="1667">
                  <c:v>81093.0</c:v>
                </c:pt>
                <c:pt idx="1668">
                  <c:v>81107.0</c:v>
                </c:pt>
                <c:pt idx="1669">
                  <c:v>81127.0</c:v>
                </c:pt>
                <c:pt idx="1670">
                  <c:v>81156.0</c:v>
                </c:pt>
                <c:pt idx="1671">
                  <c:v>81178.0</c:v>
                </c:pt>
                <c:pt idx="1672">
                  <c:v>81195.0</c:v>
                </c:pt>
                <c:pt idx="1673">
                  <c:v>81216.0</c:v>
                </c:pt>
                <c:pt idx="1674">
                  <c:v>81245.0</c:v>
                </c:pt>
                <c:pt idx="1675">
                  <c:v>81258.0</c:v>
                </c:pt>
                <c:pt idx="1676">
                  <c:v>81285.0</c:v>
                </c:pt>
                <c:pt idx="1677">
                  <c:v>81308.0</c:v>
                </c:pt>
                <c:pt idx="1678">
                  <c:v>81329.0</c:v>
                </c:pt>
                <c:pt idx="1679">
                  <c:v>81344.0</c:v>
                </c:pt>
                <c:pt idx="1680">
                  <c:v>81365.0</c:v>
                </c:pt>
                <c:pt idx="1681">
                  <c:v>81380.0</c:v>
                </c:pt>
                <c:pt idx="1682">
                  <c:v>81403.0</c:v>
                </c:pt>
                <c:pt idx="1683">
                  <c:v>81421.0</c:v>
                </c:pt>
                <c:pt idx="1684">
                  <c:v>81444.0</c:v>
                </c:pt>
                <c:pt idx="1685">
                  <c:v>81459.0</c:v>
                </c:pt>
                <c:pt idx="1686">
                  <c:v>81471.0</c:v>
                </c:pt>
                <c:pt idx="1687">
                  <c:v>81492.0</c:v>
                </c:pt>
                <c:pt idx="1688">
                  <c:v>81514.0</c:v>
                </c:pt>
                <c:pt idx="1689">
                  <c:v>81526.0</c:v>
                </c:pt>
                <c:pt idx="1690">
                  <c:v>81541.0</c:v>
                </c:pt>
                <c:pt idx="1691">
                  <c:v>81554.0</c:v>
                </c:pt>
                <c:pt idx="1692">
                  <c:v>81578.0</c:v>
                </c:pt>
                <c:pt idx="1693">
                  <c:v>81599.0</c:v>
                </c:pt>
                <c:pt idx="1694">
                  <c:v>81622.0</c:v>
                </c:pt>
                <c:pt idx="1695">
                  <c:v>81639.0</c:v>
                </c:pt>
                <c:pt idx="1696">
                  <c:v>81655.0</c:v>
                </c:pt>
                <c:pt idx="1697">
                  <c:v>81668.0</c:v>
                </c:pt>
                <c:pt idx="1698">
                  <c:v>81678.0</c:v>
                </c:pt>
                <c:pt idx="1699">
                  <c:v>81702.0</c:v>
                </c:pt>
                <c:pt idx="1700">
                  <c:v>81724.0</c:v>
                </c:pt>
                <c:pt idx="1701">
                  <c:v>81735.0</c:v>
                </c:pt>
                <c:pt idx="1702">
                  <c:v>81757.0</c:v>
                </c:pt>
                <c:pt idx="1703">
                  <c:v>81776.0</c:v>
                </c:pt>
                <c:pt idx="1704">
                  <c:v>81789.0</c:v>
                </c:pt>
                <c:pt idx="1705">
                  <c:v>81816.0</c:v>
                </c:pt>
                <c:pt idx="1706">
                  <c:v>81832.0</c:v>
                </c:pt>
                <c:pt idx="1707">
                  <c:v>81850.0</c:v>
                </c:pt>
                <c:pt idx="1708">
                  <c:v>81866.0</c:v>
                </c:pt>
                <c:pt idx="1709">
                  <c:v>81881.0</c:v>
                </c:pt>
                <c:pt idx="1710">
                  <c:v>81908.0</c:v>
                </c:pt>
                <c:pt idx="1711">
                  <c:v>81920.0</c:v>
                </c:pt>
                <c:pt idx="1712">
                  <c:v>81942.0</c:v>
                </c:pt>
                <c:pt idx="1713">
                  <c:v>81962.0</c:v>
                </c:pt>
                <c:pt idx="1714">
                  <c:v>81975.0</c:v>
                </c:pt>
                <c:pt idx="1715">
                  <c:v>82004.0</c:v>
                </c:pt>
                <c:pt idx="1716">
                  <c:v>82023.0</c:v>
                </c:pt>
                <c:pt idx="1717">
                  <c:v>82041.0</c:v>
                </c:pt>
                <c:pt idx="1718">
                  <c:v>82059.0</c:v>
                </c:pt>
                <c:pt idx="1719">
                  <c:v>82080.0</c:v>
                </c:pt>
                <c:pt idx="1720">
                  <c:v>82098.0</c:v>
                </c:pt>
                <c:pt idx="1721">
                  <c:v>82116.0</c:v>
                </c:pt>
                <c:pt idx="1722">
                  <c:v>82138.0</c:v>
                </c:pt>
                <c:pt idx="1723">
                  <c:v>82163.0</c:v>
                </c:pt>
                <c:pt idx="1724">
                  <c:v>82185.0</c:v>
                </c:pt>
                <c:pt idx="1725">
                  <c:v>82204.0</c:v>
                </c:pt>
                <c:pt idx="1726">
                  <c:v>82225.0</c:v>
                </c:pt>
                <c:pt idx="1727">
                  <c:v>82243.0</c:v>
                </c:pt>
                <c:pt idx="1728">
                  <c:v>82263.0</c:v>
                </c:pt>
                <c:pt idx="1729">
                  <c:v>82284.0</c:v>
                </c:pt>
                <c:pt idx="1730">
                  <c:v>82305.0</c:v>
                </c:pt>
                <c:pt idx="1731">
                  <c:v>82313.0</c:v>
                </c:pt>
                <c:pt idx="1732">
                  <c:v>82339.0</c:v>
                </c:pt>
                <c:pt idx="1733">
                  <c:v>82356.0</c:v>
                </c:pt>
                <c:pt idx="1734">
                  <c:v>82366.0</c:v>
                </c:pt>
                <c:pt idx="1735">
                  <c:v>82382.0</c:v>
                </c:pt>
                <c:pt idx="1736">
                  <c:v>82399.0</c:v>
                </c:pt>
                <c:pt idx="1737">
                  <c:v>82420.0</c:v>
                </c:pt>
                <c:pt idx="1738">
                  <c:v>82439.0</c:v>
                </c:pt>
                <c:pt idx="1739">
                  <c:v>82463.0</c:v>
                </c:pt>
                <c:pt idx="1740">
                  <c:v>82483.0</c:v>
                </c:pt>
                <c:pt idx="1741">
                  <c:v>82498.0</c:v>
                </c:pt>
                <c:pt idx="1742">
                  <c:v>82508.0</c:v>
                </c:pt>
                <c:pt idx="1743">
                  <c:v>82528.0</c:v>
                </c:pt>
                <c:pt idx="1744">
                  <c:v>82540.0</c:v>
                </c:pt>
                <c:pt idx="1745">
                  <c:v>82556.0</c:v>
                </c:pt>
                <c:pt idx="1746">
                  <c:v>82576.0</c:v>
                </c:pt>
                <c:pt idx="1747">
                  <c:v>82598.0</c:v>
                </c:pt>
                <c:pt idx="1748">
                  <c:v>82618.0</c:v>
                </c:pt>
                <c:pt idx="1749">
                  <c:v>82631.0</c:v>
                </c:pt>
                <c:pt idx="1750">
                  <c:v>82645.0</c:v>
                </c:pt>
                <c:pt idx="1751">
                  <c:v>82668.0</c:v>
                </c:pt>
                <c:pt idx="1752">
                  <c:v>82682.0</c:v>
                </c:pt>
                <c:pt idx="1753">
                  <c:v>82699.0</c:v>
                </c:pt>
                <c:pt idx="1754">
                  <c:v>82715.0</c:v>
                </c:pt>
                <c:pt idx="1755">
                  <c:v>82727.0</c:v>
                </c:pt>
                <c:pt idx="1756">
                  <c:v>82747.0</c:v>
                </c:pt>
                <c:pt idx="1757">
                  <c:v>82768.0</c:v>
                </c:pt>
                <c:pt idx="1758">
                  <c:v>82788.0</c:v>
                </c:pt>
                <c:pt idx="1759">
                  <c:v>82807.0</c:v>
                </c:pt>
                <c:pt idx="1760">
                  <c:v>82821.0</c:v>
                </c:pt>
                <c:pt idx="1761">
                  <c:v>82843.0</c:v>
                </c:pt>
                <c:pt idx="1762">
                  <c:v>82870.0</c:v>
                </c:pt>
                <c:pt idx="1763">
                  <c:v>82883.0</c:v>
                </c:pt>
                <c:pt idx="1764">
                  <c:v>82907.0</c:v>
                </c:pt>
                <c:pt idx="1765">
                  <c:v>82924.0</c:v>
                </c:pt>
                <c:pt idx="1766">
                  <c:v>82933.0</c:v>
                </c:pt>
                <c:pt idx="1767">
                  <c:v>82953.0</c:v>
                </c:pt>
                <c:pt idx="1768">
                  <c:v>82972.0</c:v>
                </c:pt>
                <c:pt idx="1769">
                  <c:v>82980.0</c:v>
                </c:pt>
                <c:pt idx="1770">
                  <c:v>83007.0</c:v>
                </c:pt>
                <c:pt idx="1771">
                  <c:v>83025.0</c:v>
                </c:pt>
                <c:pt idx="1772">
                  <c:v>83040.0</c:v>
                </c:pt>
                <c:pt idx="1773">
                  <c:v>83058.0</c:v>
                </c:pt>
                <c:pt idx="1774">
                  <c:v>83074.0</c:v>
                </c:pt>
                <c:pt idx="1775">
                  <c:v>83087.0</c:v>
                </c:pt>
                <c:pt idx="1776">
                  <c:v>83105.0</c:v>
                </c:pt>
                <c:pt idx="1777">
                  <c:v>83125.0</c:v>
                </c:pt>
                <c:pt idx="1778">
                  <c:v>83134.0</c:v>
                </c:pt>
                <c:pt idx="1779">
                  <c:v>83146.0</c:v>
                </c:pt>
                <c:pt idx="1780">
                  <c:v>83166.0</c:v>
                </c:pt>
                <c:pt idx="1781">
                  <c:v>83176.0</c:v>
                </c:pt>
                <c:pt idx="1782">
                  <c:v>83192.0</c:v>
                </c:pt>
                <c:pt idx="1783">
                  <c:v>83208.0</c:v>
                </c:pt>
                <c:pt idx="1784">
                  <c:v>83222.0</c:v>
                </c:pt>
                <c:pt idx="1785">
                  <c:v>83239.0</c:v>
                </c:pt>
                <c:pt idx="1786">
                  <c:v>83258.0</c:v>
                </c:pt>
                <c:pt idx="1787">
                  <c:v>83276.0</c:v>
                </c:pt>
                <c:pt idx="1788">
                  <c:v>83289.0</c:v>
                </c:pt>
                <c:pt idx="1789">
                  <c:v>83310.0</c:v>
                </c:pt>
                <c:pt idx="1790">
                  <c:v>83324.0</c:v>
                </c:pt>
                <c:pt idx="1791">
                  <c:v>83338.0</c:v>
                </c:pt>
                <c:pt idx="1792">
                  <c:v>83354.0</c:v>
                </c:pt>
                <c:pt idx="1793">
                  <c:v>83366.0</c:v>
                </c:pt>
                <c:pt idx="1794">
                  <c:v>83381.0</c:v>
                </c:pt>
                <c:pt idx="1795">
                  <c:v>83393.0</c:v>
                </c:pt>
                <c:pt idx="1796">
                  <c:v>83408.0</c:v>
                </c:pt>
                <c:pt idx="1797">
                  <c:v>83427.0</c:v>
                </c:pt>
                <c:pt idx="1798">
                  <c:v>83437.0</c:v>
                </c:pt>
                <c:pt idx="1799">
                  <c:v>83450.0</c:v>
                </c:pt>
                <c:pt idx="1800">
                  <c:v>83468.0</c:v>
                </c:pt>
                <c:pt idx="1801">
                  <c:v>83486.0</c:v>
                </c:pt>
                <c:pt idx="1802">
                  <c:v>83508.0</c:v>
                </c:pt>
                <c:pt idx="1803">
                  <c:v>83520.0</c:v>
                </c:pt>
                <c:pt idx="1804">
                  <c:v>83533.0</c:v>
                </c:pt>
                <c:pt idx="1805">
                  <c:v>83543.0</c:v>
                </c:pt>
                <c:pt idx="1806">
                  <c:v>83560.0</c:v>
                </c:pt>
                <c:pt idx="1807">
                  <c:v>83579.0</c:v>
                </c:pt>
                <c:pt idx="1808">
                  <c:v>83595.0</c:v>
                </c:pt>
                <c:pt idx="1809">
                  <c:v>83613.0</c:v>
                </c:pt>
                <c:pt idx="1810">
                  <c:v>83630.0</c:v>
                </c:pt>
                <c:pt idx="1811">
                  <c:v>83644.0</c:v>
                </c:pt>
                <c:pt idx="1812">
                  <c:v>83661.0</c:v>
                </c:pt>
                <c:pt idx="1813">
                  <c:v>83674.0</c:v>
                </c:pt>
                <c:pt idx="1814">
                  <c:v>83702.0</c:v>
                </c:pt>
                <c:pt idx="1815">
                  <c:v>83717.0</c:v>
                </c:pt>
                <c:pt idx="1816">
                  <c:v>83734.0</c:v>
                </c:pt>
                <c:pt idx="1817">
                  <c:v>83745.0</c:v>
                </c:pt>
                <c:pt idx="1818">
                  <c:v>83761.0</c:v>
                </c:pt>
                <c:pt idx="1819">
                  <c:v>83772.0</c:v>
                </c:pt>
                <c:pt idx="1820">
                  <c:v>83791.0</c:v>
                </c:pt>
                <c:pt idx="1821">
                  <c:v>83801.0</c:v>
                </c:pt>
                <c:pt idx="1822">
                  <c:v>83820.0</c:v>
                </c:pt>
                <c:pt idx="1823">
                  <c:v>83838.0</c:v>
                </c:pt>
                <c:pt idx="1824">
                  <c:v>83851.0</c:v>
                </c:pt>
                <c:pt idx="1825">
                  <c:v>83862.0</c:v>
                </c:pt>
                <c:pt idx="1826">
                  <c:v>83877.0</c:v>
                </c:pt>
                <c:pt idx="1827">
                  <c:v>83898.0</c:v>
                </c:pt>
                <c:pt idx="1828">
                  <c:v>83915.0</c:v>
                </c:pt>
                <c:pt idx="1829">
                  <c:v>83937.0</c:v>
                </c:pt>
                <c:pt idx="1830">
                  <c:v>83949.0</c:v>
                </c:pt>
                <c:pt idx="1831">
                  <c:v>83966.0</c:v>
                </c:pt>
                <c:pt idx="1832">
                  <c:v>83986.0</c:v>
                </c:pt>
                <c:pt idx="1833">
                  <c:v>84013.0</c:v>
                </c:pt>
                <c:pt idx="1834">
                  <c:v>84026.0</c:v>
                </c:pt>
                <c:pt idx="1835">
                  <c:v>84041.0</c:v>
                </c:pt>
                <c:pt idx="1836">
                  <c:v>84055.0</c:v>
                </c:pt>
                <c:pt idx="1837">
                  <c:v>84065.0</c:v>
                </c:pt>
                <c:pt idx="1838">
                  <c:v>84087.0</c:v>
                </c:pt>
                <c:pt idx="1839">
                  <c:v>84094.0</c:v>
                </c:pt>
                <c:pt idx="1840">
                  <c:v>84104.0</c:v>
                </c:pt>
                <c:pt idx="1841">
                  <c:v>84123.0</c:v>
                </c:pt>
                <c:pt idx="1842">
                  <c:v>84139.0</c:v>
                </c:pt>
                <c:pt idx="1843">
                  <c:v>84154.0</c:v>
                </c:pt>
                <c:pt idx="1844">
                  <c:v>84170.0</c:v>
                </c:pt>
                <c:pt idx="1845">
                  <c:v>84185.0</c:v>
                </c:pt>
                <c:pt idx="1846">
                  <c:v>84200.0</c:v>
                </c:pt>
                <c:pt idx="1847">
                  <c:v>84216.0</c:v>
                </c:pt>
                <c:pt idx="1848">
                  <c:v>84231.0</c:v>
                </c:pt>
                <c:pt idx="1849">
                  <c:v>84252.0</c:v>
                </c:pt>
                <c:pt idx="1850">
                  <c:v>84268.0</c:v>
                </c:pt>
                <c:pt idx="1851">
                  <c:v>84281.0</c:v>
                </c:pt>
                <c:pt idx="1852">
                  <c:v>84302.0</c:v>
                </c:pt>
                <c:pt idx="1853">
                  <c:v>84328.0</c:v>
                </c:pt>
                <c:pt idx="1854">
                  <c:v>84347.0</c:v>
                </c:pt>
                <c:pt idx="1855">
                  <c:v>84364.0</c:v>
                </c:pt>
                <c:pt idx="1856">
                  <c:v>84377.0</c:v>
                </c:pt>
                <c:pt idx="1857">
                  <c:v>84394.0</c:v>
                </c:pt>
                <c:pt idx="1858">
                  <c:v>84418.0</c:v>
                </c:pt>
                <c:pt idx="1859">
                  <c:v>84429.0</c:v>
                </c:pt>
                <c:pt idx="1860">
                  <c:v>84448.0</c:v>
                </c:pt>
                <c:pt idx="1861">
                  <c:v>84468.0</c:v>
                </c:pt>
                <c:pt idx="1862">
                  <c:v>84482.0</c:v>
                </c:pt>
                <c:pt idx="1863">
                  <c:v>84487.0</c:v>
                </c:pt>
                <c:pt idx="1864">
                  <c:v>84504.0</c:v>
                </c:pt>
                <c:pt idx="1865">
                  <c:v>84524.0</c:v>
                </c:pt>
                <c:pt idx="1866">
                  <c:v>84537.0</c:v>
                </c:pt>
                <c:pt idx="1867">
                  <c:v>84548.0</c:v>
                </c:pt>
                <c:pt idx="1868">
                  <c:v>84557.0</c:v>
                </c:pt>
                <c:pt idx="1869">
                  <c:v>84571.0</c:v>
                </c:pt>
                <c:pt idx="1870">
                  <c:v>84583.0</c:v>
                </c:pt>
                <c:pt idx="1871">
                  <c:v>84591.0</c:v>
                </c:pt>
                <c:pt idx="1872">
                  <c:v>84605.0</c:v>
                </c:pt>
                <c:pt idx="1873">
                  <c:v>84620.0</c:v>
                </c:pt>
                <c:pt idx="1874">
                  <c:v>84636.0</c:v>
                </c:pt>
                <c:pt idx="1875">
                  <c:v>84646.0</c:v>
                </c:pt>
                <c:pt idx="1876">
                  <c:v>84663.0</c:v>
                </c:pt>
                <c:pt idx="1877">
                  <c:v>84683.0</c:v>
                </c:pt>
                <c:pt idx="1878">
                  <c:v>84694.0</c:v>
                </c:pt>
                <c:pt idx="1879">
                  <c:v>84708.0</c:v>
                </c:pt>
                <c:pt idx="1880">
                  <c:v>84727.0</c:v>
                </c:pt>
                <c:pt idx="1881">
                  <c:v>84741.0</c:v>
                </c:pt>
                <c:pt idx="1882">
                  <c:v>84755.0</c:v>
                </c:pt>
                <c:pt idx="1883">
                  <c:v>84767.0</c:v>
                </c:pt>
                <c:pt idx="1884">
                  <c:v>84779.0</c:v>
                </c:pt>
                <c:pt idx="1885">
                  <c:v>84791.0</c:v>
                </c:pt>
                <c:pt idx="1886">
                  <c:v>84813.0</c:v>
                </c:pt>
                <c:pt idx="1887">
                  <c:v>84830.0</c:v>
                </c:pt>
                <c:pt idx="1888">
                  <c:v>84851.0</c:v>
                </c:pt>
                <c:pt idx="1889">
                  <c:v>84865.0</c:v>
                </c:pt>
                <c:pt idx="1890">
                  <c:v>84877.0</c:v>
                </c:pt>
                <c:pt idx="1891">
                  <c:v>84895.0</c:v>
                </c:pt>
                <c:pt idx="1892">
                  <c:v>84914.0</c:v>
                </c:pt>
                <c:pt idx="1893">
                  <c:v>84929.0</c:v>
                </c:pt>
                <c:pt idx="1894">
                  <c:v>84947.0</c:v>
                </c:pt>
                <c:pt idx="1895">
                  <c:v>84959.0</c:v>
                </c:pt>
                <c:pt idx="1896">
                  <c:v>84972.0</c:v>
                </c:pt>
                <c:pt idx="1897">
                  <c:v>84986.0</c:v>
                </c:pt>
                <c:pt idx="1898">
                  <c:v>85008.0</c:v>
                </c:pt>
                <c:pt idx="1899">
                  <c:v>85020.0</c:v>
                </c:pt>
                <c:pt idx="1900">
                  <c:v>85035.0</c:v>
                </c:pt>
                <c:pt idx="1901">
                  <c:v>85051.0</c:v>
                </c:pt>
                <c:pt idx="1902">
                  <c:v>85064.0</c:v>
                </c:pt>
                <c:pt idx="1903">
                  <c:v>85079.0</c:v>
                </c:pt>
                <c:pt idx="1904">
                  <c:v>85088.0</c:v>
                </c:pt>
                <c:pt idx="1905">
                  <c:v>85108.0</c:v>
                </c:pt>
                <c:pt idx="1906">
                  <c:v>85121.0</c:v>
                </c:pt>
                <c:pt idx="1907">
                  <c:v>85136.0</c:v>
                </c:pt>
                <c:pt idx="1908">
                  <c:v>85148.0</c:v>
                </c:pt>
                <c:pt idx="1909">
                  <c:v>85158.0</c:v>
                </c:pt>
                <c:pt idx="1910">
                  <c:v>85176.0</c:v>
                </c:pt>
                <c:pt idx="1911">
                  <c:v>85190.0</c:v>
                </c:pt>
                <c:pt idx="1912">
                  <c:v>85205.0</c:v>
                </c:pt>
                <c:pt idx="1913">
                  <c:v>85214.0</c:v>
                </c:pt>
                <c:pt idx="1914">
                  <c:v>85230.0</c:v>
                </c:pt>
                <c:pt idx="1915">
                  <c:v>85245.0</c:v>
                </c:pt>
                <c:pt idx="1916">
                  <c:v>85258.0</c:v>
                </c:pt>
                <c:pt idx="1917">
                  <c:v>85269.0</c:v>
                </c:pt>
                <c:pt idx="1918">
                  <c:v>85284.0</c:v>
                </c:pt>
                <c:pt idx="1919">
                  <c:v>85291.0</c:v>
                </c:pt>
                <c:pt idx="1920">
                  <c:v>85303.0</c:v>
                </c:pt>
                <c:pt idx="1921">
                  <c:v>85326.0</c:v>
                </c:pt>
                <c:pt idx="1922">
                  <c:v>85343.0</c:v>
                </c:pt>
                <c:pt idx="1923">
                  <c:v>85356.0</c:v>
                </c:pt>
                <c:pt idx="1924">
                  <c:v>85372.0</c:v>
                </c:pt>
                <c:pt idx="1925">
                  <c:v>85390.0</c:v>
                </c:pt>
                <c:pt idx="1926">
                  <c:v>85404.0</c:v>
                </c:pt>
                <c:pt idx="1927">
                  <c:v>85410.0</c:v>
                </c:pt>
                <c:pt idx="1928">
                  <c:v>85429.0</c:v>
                </c:pt>
                <c:pt idx="1929">
                  <c:v>85446.0</c:v>
                </c:pt>
                <c:pt idx="1930">
                  <c:v>85459.0</c:v>
                </c:pt>
                <c:pt idx="1931">
                  <c:v>85473.0</c:v>
                </c:pt>
                <c:pt idx="1932">
                  <c:v>85483.0</c:v>
                </c:pt>
                <c:pt idx="1933">
                  <c:v>85499.0</c:v>
                </c:pt>
                <c:pt idx="1934">
                  <c:v>85508.0</c:v>
                </c:pt>
                <c:pt idx="1935">
                  <c:v>85523.0</c:v>
                </c:pt>
                <c:pt idx="1936">
                  <c:v>85536.0</c:v>
                </c:pt>
                <c:pt idx="1937">
                  <c:v>85551.0</c:v>
                </c:pt>
                <c:pt idx="1938">
                  <c:v>85571.0</c:v>
                </c:pt>
                <c:pt idx="1939">
                  <c:v>85586.0</c:v>
                </c:pt>
                <c:pt idx="1940">
                  <c:v>85596.0</c:v>
                </c:pt>
                <c:pt idx="1941">
                  <c:v>85614.0</c:v>
                </c:pt>
                <c:pt idx="1942">
                  <c:v>85631.0</c:v>
                </c:pt>
                <c:pt idx="1943">
                  <c:v>85646.0</c:v>
                </c:pt>
                <c:pt idx="1944">
                  <c:v>85660.0</c:v>
                </c:pt>
                <c:pt idx="1945">
                  <c:v>85675.0</c:v>
                </c:pt>
                <c:pt idx="1946">
                  <c:v>85684.0</c:v>
                </c:pt>
                <c:pt idx="1947">
                  <c:v>85700.0</c:v>
                </c:pt>
                <c:pt idx="1948">
                  <c:v>85709.0</c:v>
                </c:pt>
                <c:pt idx="1949">
                  <c:v>85722.0</c:v>
                </c:pt>
                <c:pt idx="1950">
                  <c:v>85738.0</c:v>
                </c:pt>
                <c:pt idx="1951">
                  <c:v>85754.0</c:v>
                </c:pt>
                <c:pt idx="1952">
                  <c:v>85773.0</c:v>
                </c:pt>
                <c:pt idx="1953">
                  <c:v>85787.0</c:v>
                </c:pt>
                <c:pt idx="1954">
                  <c:v>85797.0</c:v>
                </c:pt>
                <c:pt idx="1955">
                  <c:v>85809.0</c:v>
                </c:pt>
                <c:pt idx="1956">
                  <c:v>85823.0</c:v>
                </c:pt>
                <c:pt idx="1957">
                  <c:v>85831.0</c:v>
                </c:pt>
                <c:pt idx="1958">
                  <c:v>85841.0</c:v>
                </c:pt>
                <c:pt idx="1959">
                  <c:v>85852.0</c:v>
                </c:pt>
                <c:pt idx="1960">
                  <c:v>85873.0</c:v>
                </c:pt>
                <c:pt idx="1961">
                  <c:v>85884.0</c:v>
                </c:pt>
                <c:pt idx="1962">
                  <c:v>85894.0</c:v>
                </c:pt>
                <c:pt idx="1963">
                  <c:v>85905.0</c:v>
                </c:pt>
                <c:pt idx="1964">
                  <c:v>85923.0</c:v>
                </c:pt>
                <c:pt idx="1965">
                  <c:v>85942.0</c:v>
                </c:pt>
                <c:pt idx="1966">
                  <c:v>85959.0</c:v>
                </c:pt>
                <c:pt idx="1967">
                  <c:v>85972.0</c:v>
                </c:pt>
                <c:pt idx="1968">
                  <c:v>85984.0</c:v>
                </c:pt>
                <c:pt idx="1969">
                  <c:v>85996.0</c:v>
                </c:pt>
                <c:pt idx="1970">
                  <c:v>86006.0</c:v>
                </c:pt>
                <c:pt idx="1971">
                  <c:v>86021.0</c:v>
                </c:pt>
                <c:pt idx="1972">
                  <c:v>86032.0</c:v>
                </c:pt>
                <c:pt idx="1973">
                  <c:v>86046.0</c:v>
                </c:pt>
                <c:pt idx="1974">
                  <c:v>86065.0</c:v>
                </c:pt>
                <c:pt idx="1975">
                  <c:v>86074.0</c:v>
                </c:pt>
                <c:pt idx="1976">
                  <c:v>86093.0</c:v>
                </c:pt>
                <c:pt idx="1977">
                  <c:v>86103.0</c:v>
                </c:pt>
                <c:pt idx="1978">
                  <c:v>86115.0</c:v>
                </c:pt>
                <c:pt idx="1979">
                  <c:v>86127.0</c:v>
                </c:pt>
                <c:pt idx="1980">
                  <c:v>86142.0</c:v>
                </c:pt>
                <c:pt idx="1981">
                  <c:v>86147.0</c:v>
                </c:pt>
                <c:pt idx="1982">
                  <c:v>86161.0</c:v>
                </c:pt>
                <c:pt idx="1983">
                  <c:v>86174.0</c:v>
                </c:pt>
                <c:pt idx="1984">
                  <c:v>86189.0</c:v>
                </c:pt>
                <c:pt idx="1985">
                  <c:v>86200.0</c:v>
                </c:pt>
                <c:pt idx="1986">
                  <c:v>86217.0</c:v>
                </c:pt>
                <c:pt idx="1987">
                  <c:v>86234.0</c:v>
                </c:pt>
                <c:pt idx="1988">
                  <c:v>86246.0</c:v>
                </c:pt>
                <c:pt idx="1989">
                  <c:v>86261.0</c:v>
                </c:pt>
                <c:pt idx="1990">
                  <c:v>86266.0</c:v>
                </c:pt>
                <c:pt idx="1991">
                  <c:v>86274.0</c:v>
                </c:pt>
                <c:pt idx="1992">
                  <c:v>86292.0</c:v>
                </c:pt>
                <c:pt idx="1993">
                  <c:v>86307.0</c:v>
                </c:pt>
                <c:pt idx="1994">
                  <c:v>86321.0</c:v>
                </c:pt>
                <c:pt idx="1995">
                  <c:v>86335.0</c:v>
                </c:pt>
                <c:pt idx="1996">
                  <c:v>86343.0</c:v>
                </c:pt>
                <c:pt idx="1997">
                  <c:v>86361.0</c:v>
                </c:pt>
                <c:pt idx="1998">
                  <c:v>86376.0</c:v>
                </c:pt>
                <c:pt idx="1999">
                  <c:v>86387.0</c:v>
                </c:pt>
                <c:pt idx="2000">
                  <c:v>86408.0</c:v>
                </c:pt>
                <c:pt idx="2001">
                  <c:v>86414.0</c:v>
                </c:pt>
                <c:pt idx="2002">
                  <c:v>86425.0</c:v>
                </c:pt>
                <c:pt idx="2003">
                  <c:v>86439.0</c:v>
                </c:pt>
                <c:pt idx="2004">
                  <c:v>86456.0</c:v>
                </c:pt>
                <c:pt idx="2005">
                  <c:v>86473.0</c:v>
                </c:pt>
                <c:pt idx="2006">
                  <c:v>86481.0</c:v>
                </c:pt>
                <c:pt idx="2007">
                  <c:v>86497.0</c:v>
                </c:pt>
                <c:pt idx="2008">
                  <c:v>86514.0</c:v>
                </c:pt>
                <c:pt idx="2009">
                  <c:v>86529.0</c:v>
                </c:pt>
                <c:pt idx="2010">
                  <c:v>86545.0</c:v>
                </c:pt>
                <c:pt idx="2011">
                  <c:v>86560.0</c:v>
                </c:pt>
                <c:pt idx="2012">
                  <c:v>86572.0</c:v>
                </c:pt>
                <c:pt idx="2013">
                  <c:v>86581.0</c:v>
                </c:pt>
                <c:pt idx="2014">
                  <c:v>86597.0</c:v>
                </c:pt>
                <c:pt idx="2015">
                  <c:v>86617.0</c:v>
                </c:pt>
                <c:pt idx="2016">
                  <c:v>86630.0</c:v>
                </c:pt>
                <c:pt idx="2017">
                  <c:v>86648.0</c:v>
                </c:pt>
                <c:pt idx="2018">
                  <c:v>86659.0</c:v>
                </c:pt>
                <c:pt idx="2019">
                  <c:v>86666.0</c:v>
                </c:pt>
                <c:pt idx="2020">
                  <c:v>86683.0</c:v>
                </c:pt>
                <c:pt idx="2021">
                  <c:v>86692.0</c:v>
                </c:pt>
                <c:pt idx="2022">
                  <c:v>86704.0</c:v>
                </c:pt>
                <c:pt idx="2023">
                  <c:v>86713.0</c:v>
                </c:pt>
                <c:pt idx="2024">
                  <c:v>86725.0</c:v>
                </c:pt>
                <c:pt idx="2025">
                  <c:v>86737.0</c:v>
                </c:pt>
                <c:pt idx="2026">
                  <c:v>86755.0</c:v>
                </c:pt>
                <c:pt idx="2027">
                  <c:v>86773.0</c:v>
                </c:pt>
                <c:pt idx="2028">
                  <c:v>86790.0</c:v>
                </c:pt>
                <c:pt idx="2029">
                  <c:v>86804.0</c:v>
                </c:pt>
                <c:pt idx="2030">
                  <c:v>86821.0</c:v>
                </c:pt>
                <c:pt idx="2031">
                  <c:v>86831.0</c:v>
                </c:pt>
                <c:pt idx="2032">
                  <c:v>86852.0</c:v>
                </c:pt>
                <c:pt idx="2033">
                  <c:v>86864.0</c:v>
                </c:pt>
                <c:pt idx="2034">
                  <c:v>86881.0</c:v>
                </c:pt>
                <c:pt idx="2035">
                  <c:v>86889.0</c:v>
                </c:pt>
                <c:pt idx="2036">
                  <c:v>86915.0</c:v>
                </c:pt>
                <c:pt idx="2037">
                  <c:v>86927.0</c:v>
                </c:pt>
                <c:pt idx="2038">
                  <c:v>86938.0</c:v>
                </c:pt>
                <c:pt idx="2039">
                  <c:v>86956.0</c:v>
                </c:pt>
                <c:pt idx="2040">
                  <c:v>86974.0</c:v>
                </c:pt>
                <c:pt idx="2041">
                  <c:v>86988.0</c:v>
                </c:pt>
                <c:pt idx="2042">
                  <c:v>86999.0</c:v>
                </c:pt>
                <c:pt idx="2043">
                  <c:v>87009.0</c:v>
                </c:pt>
                <c:pt idx="2044">
                  <c:v>87018.0</c:v>
                </c:pt>
                <c:pt idx="2045">
                  <c:v>87026.0</c:v>
                </c:pt>
                <c:pt idx="2046">
                  <c:v>87039.0</c:v>
                </c:pt>
                <c:pt idx="2047">
                  <c:v>87052.0</c:v>
                </c:pt>
                <c:pt idx="2048">
                  <c:v>87064.0</c:v>
                </c:pt>
                <c:pt idx="2049">
                  <c:v>87077.0</c:v>
                </c:pt>
                <c:pt idx="2050">
                  <c:v>87089.0</c:v>
                </c:pt>
                <c:pt idx="2051">
                  <c:v>87110.0</c:v>
                </c:pt>
                <c:pt idx="2052">
                  <c:v>87126.0</c:v>
                </c:pt>
                <c:pt idx="2053">
                  <c:v>87137.0</c:v>
                </c:pt>
                <c:pt idx="2054">
                  <c:v>87147.0</c:v>
                </c:pt>
                <c:pt idx="2055">
                  <c:v>87159.0</c:v>
                </c:pt>
                <c:pt idx="2056">
                  <c:v>87175.0</c:v>
                </c:pt>
                <c:pt idx="2057">
                  <c:v>87184.0</c:v>
                </c:pt>
                <c:pt idx="2058">
                  <c:v>87197.0</c:v>
                </c:pt>
                <c:pt idx="2059">
                  <c:v>87202.0</c:v>
                </c:pt>
                <c:pt idx="2060">
                  <c:v>87211.0</c:v>
                </c:pt>
                <c:pt idx="2061">
                  <c:v>87226.0</c:v>
                </c:pt>
                <c:pt idx="2062">
                  <c:v>87240.0</c:v>
                </c:pt>
                <c:pt idx="2063">
                  <c:v>87253.0</c:v>
                </c:pt>
                <c:pt idx="2064">
                  <c:v>87273.0</c:v>
                </c:pt>
                <c:pt idx="2065">
                  <c:v>87281.0</c:v>
                </c:pt>
                <c:pt idx="2066">
                  <c:v>87291.0</c:v>
                </c:pt>
                <c:pt idx="2067">
                  <c:v>87302.0</c:v>
                </c:pt>
                <c:pt idx="2068">
                  <c:v>87313.0</c:v>
                </c:pt>
                <c:pt idx="2069">
                  <c:v>87328.0</c:v>
                </c:pt>
                <c:pt idx="2070">
                  <c:v>87339.0</c:v>
                </c:pt>
                <c:pt idx="2071">
                  <c:v>87352.0</c:v>
                </c:pt>
                <c:pt idx="2072">
                  <c:v>87368.0</c:v>
                </c:pt>
                <c:pt idx="2073">
                  <c:v>87382.0</c:v>
                </c:pt>
                <c:pt idx="2074">
                  <c:v>87393.0</c:v>
                </c:pt>
                <c:pt idx="2075">
                  <c:v>87405.0</c:v>
                </c:pt>
                <c:pt idx="2076">
                  <c:v>87418.0</c:v>
                </c:pt>
                <c:pt idx="2077">
                  <c:v>87432.0</c:v>
                </c:pt>
                <c:pt idx="2078">
                  <c:v>87440.0</c:v>
                </c:pt>
                <c:pt idx="2079">
                  <c:v>87453.0</c:v>
                </c:pt>
                <c:pt idx="2080">
                  <c:v>87460.0</c:v>
                </c:pt>
                <c:pt idx="2081">
                  <c:v>87467.0</c:v>
                </c:pt>
                <c:pt idx="2082">
                  <c:v>87487.0</c:v>
                </c:pt>
                <c:pt idx="2083">
                  <c:v>87507.0</c:v>
                </c:pt>
                <c:pt idx="2084">
                  <c:v>87517.0</c:v>
                </c:pt>
                <c:pt idx="2085">
                  <c:v>87524.0</c:v>
                </c:pt>
                <c:pt idx="2086">
                  <c:v>87542.0</c:v>
                </c:pt>
                <c:pt idx="2087">
                  <c:v>87554.0</c:v>
                </c:pt>
                <c:pt idx="2088">
                  <c:v>87568.0</c:v>
                </c:pt>
                <c:pt idx="2089">
                  <c:v>87578.0</c:v>
                </c:pt>
                <c:pt idx="2090">
                  <c:v>87592.0</c:v>
                </c:pt>
                <c:pt idx="2091">
                  <c:v>87609.0</c:v>
                </c:pt>
                <c:pt idx="2092">
                  <c:v>87619.0</c:v>
                </c:pt>
                <c:pt idx="2093">
                  <c:v>87625.0</c:v>
                </c:pt>
                <c:pt idx="2094">
                  <c:v>87636.0</c:v>
                </c:pt>
                <c:pt idx="2095">
                  <c:v>87647.0</c:v>
                </c:pt>
                <c:pt idx="2096">
                  <c:v>87664.0</c:v>
                </c:pt>
                <c:pt idx="2097">
                  <c:v>87670.0</c:v>
                </c:pt>
                <c:pt idx="2098">
                  <c:v>87681.0</c:v>
                </c:pt>
                <c:pt idx="2099">
                  <c:v>87698.0</c:v>
                </c:pt>
                <c:pt idx="2100">
                  <c:v>87706.0</c:v>
                </c:pt>
                <c:pt idx="2101">
                  <c:v>87719.0</c:v>
                </c:pt>
                <c:pt idx="2102">
                  <c:v>87727.0</c:v>
                </c:pt>
                <c:pt idx="2103">
                  <c:v>87737.0</c:v>
                </c:pt>
                <c:pt idx="2104">
                  <c:v>87750.0</c:v>
                </c:pt>
                <c:pt idx="2105">
                  <c:v>87760.0</c:v>
                </c:pt>
                <c:pt idx="2106">
                  <c:v>87770.0</c:v>
                </c:pt>
                <c:pt idx="2107">
                  <c:v>87786.0</c:v>
                </c:pt>
                <c:pt idx="2108">
                  <c:v>87793.0</c:v>
                </c:pt>
                <c:pt idx="2109">
                  <c:v>87805.0</c:v>
                </c:pt>
                <c:pt idx="2110">
                  <c:v>87817.0</c:v>
                </c:pt>
                <c:pt idx="2111">
                  <c:v>87832.0</c:v>
                </c:pt>
                <c:pt idx="2112">
                  <c:v>87840.0</c:v>
                </c:pt>
                <c:pt idx="2113">
                  <c:v>87851.0</c:v>
                </c:pt>
                <c:pt idx="2114">
                  <c:v>87863.0</c:v>
                </c:pt>
                <c:pt idx="2115">
                  <c:v>87877.0</c:v>
                </c:pt>
                <c:pt idx="2116">
                  <c:v>87888.0</c:v>
                </c:pt>
                <c:pt idx="2117">
                  <c:v>87900.0</c:v>
                </c:pt>
                <c:pt idx="2118">
                  <c:v>87914.0</c:v>
                </c:pt>
                <c:pt idx="2119">
                  <c:v>87927.0</c:v>
                </c:pt>
                <c:pt idx="2120">
                  <c:v>87940.0</c:v>
                </c:pt>
                <c:pt idx="2121">
                  <c:v>87957.0</c:v>
                </c:pt>
                <c:pt idx="2122">
                  <c:v>87970.0</c:v>
                </c:pt>
                <c:pt idx="2123">
                  <c:v>87978.0</c:v>
                </c:pt>
                <c:pt idx="2124">
                  <c:v>87990.0</c:v>
                </c:pt>
                <c:pt idx="2125">
                  <c:v>88006.0</c:v>
                </c:pt>
                <c:pt idx="2126">
                  <c:v>88019.0</c:v>
                </c:pt>
                <c:pt idx="2127">
                  <c:v>88031.0</c:v>
                </c:pt>
                <c:pt idx="2128">
                  <c:v>88051.0</c:v>
                </c:pt>
                <c:pt idx="2129">
                  <c:v>88070.0</c:v>
                </c:pt>
                <c:pt idx="2130">
                  <c:v>88083.0</c:v>
                </c:pt>
                <c:pt idx="2131">
                  <c:v>88091.0</c:v>
                </c:pt>
                <c:pt idx="2132">
                  <c:v>88103.0</c:v>
                </c:pt>
                <c:pt idx="2133">
                  <c:v>88114.0</c:v>
                </c:pt>
                <c:pt idx="2134">
                  <c:v>88129.0</c:v>
                </c:pt>
                <c:pt idx="2135">
                  <c:v>88144.0</c:v>
                </c:pt>
                <c:pt idx="2136">
                  <c:v>88156.0</c:v>
                </c:pt>
                <c:pt idx="2137">
                  <c:v>88167.0</c:v>
                </c:pt>
                <c:pt idx="2138">
                  <c:v>88184.0</c:v>
                </c:pt>
                <c:pt idx="2139">
                  <c:v>88194.0</c:v>
                </c:pt>
                <c:pt idx="2140">
                  <c:v>88207.0</c:v>
                </c:pt>
                <c:pt idx="2141">
                  <c:v>88215.0</c:v>
                </c:pt>
                <c:pt idx="2142">
                  <c:v>88226.0</c:v>
                </c:pt>
                <c:pt idx="2143">
                  <c:v>88242.0</c:v>
                </c:pt>
                <c:pt idx="2144">
                  <c:v>88252.0</c:v>
                </c:pt>
                <c:pt idx="2145">
                  <c:v>88264.0</c:v>
                </c:pt>
                <c:pt idx="2146">
                  <c:v>88277.0</c:v>
                </c:pt>
                <c:pt idx="2147">
                  <c:v>88294.0</c:v>
                </c:pt>
                <c:pt idx="2148">
                  <c:v>88305.0</c:v>
                </c:pt>
                <c:pt idx="2149">
                  <c:v>88316.0</c:v>
                </c:pt>
                <c:pt idx="2150">
                  <c:v>88331.0</c:v>
                </c:pt>
                <c:pt idx="2151">
                  <c:v>88341.0</c:v>
                </c:pt>
                <c:pt idx="2152">
                  <c:v>88353.0</c:v>
                </c:pt>
                <c:pt idx="2153">
                  <c:v>88364.0</c:v>
                </c:pt>
                <c:pt idx="2154">
                  <c:v>88377.0</c:v>
                </c:pt>
                <c:pt idx="2155">
                  <c:v>88389.0</c:v>
                </c:pt>
                <c:pt idx="2156">
                  <c:v>88403.0</c:v>
                </c:pt>
                <c:pt idx="2157">
                  <c:v>88414.0</c:v>
                </c:pt>
                <c:pt idx="2158">
                  <c:v>88425.0</c:v>
                </c:pt>
                <c:pt idx="2159">
                  <c:v>88439.0</c:v>
                </c:pt>
                <c:pt idx="2160">
                  <c:v>88446.0</c:v>
                </c:pt>
                <c:pt idx="2161">
                  <c:v>88453.0</c:v>
                </c:pt>
                <c:pt idx="2162">
                  <c:v>88463.0</c:v>
                </c:pt>
                <c:pt idx="2163">
                  <c:v>88472.0</c:v>
                </c:pt>
                <c:pt idx="2164">
                  <c:v>88480.0</c:v>
                </c:pt>
                <c:pt idx="2165">
                  <c:v>88489.0</c:v>
                </c:pt>
                <c:pt idx="2166">
                  <c:v>88501.0</c:v>
                </c:pt>
                <c:pt idx="2167">
                  <c:v>88513.0</c:v>
                </c:pt>
                <c:pt idx="2168">
                  <c:v>88519.0</c:v>
                </c:pt>
                <c:pt idx="2169">
                  <c:v>88525.0</c:v>
                </c:pt>
                <c:pt idx="2170">
                  <c:v>88535.0</c:v>
                </c:pt>
                <c:pt idx="2171">
                  <c:v>88543.0</c:v>
                </c:pt>
                <c:pt idx="2172">
                  <c:v>88555.0</c:v>
                </c:pt>
                <c:pt idx="2173">
                  <c:v>88570.0</c:v>
                </c:pt>
                <c:pt idx="2174">
                  <c:v>88582.0</c:v>
                </c:pt>
                <c:pt idx="2175">
                  <c:v>88593.0</c:v>
                </c:pt>
                <c:pt idx="2176">
                  <c:v>88606.0</c:v>
                </c:pt>
                <c:pt idx="2177">
                  <c:v>88615.0</c:v>
                </c:pt>
                <c:pt idx="2178">
                  <c:v>88631.0</c:v>
                </c:pt>
                <c:pt idx="2179">
                  <c:v>88643.0</c:v>
                </c:pt>
                <c:pt idx="2180">
                  <c:v>88655.0</c:v>
                </c:pt>
                <c:pt idx="2181">
                  <c:v>88662.0</c:v>
                </c:pt>
                <c:pt idx="2182">
                  <c:v>88670.0</c:v>
                </c:pt>
                <c:pt idx="2183">
                  <c:v>88678.0</c:v>
                </c:pt>
                <c:pt idx="2184">
                  <c:v>88694.0</c:v>
                </c:pt>
                <c:pt idx="2185">
                  <c:v>88708.0</c:v>
                </c:pt>
                <c:pt idx="2186">
                  <c:v>88717.0</c:v>
                </c:pt>
                <c:pt idx="2187">
                  <c:v>88726.0</c:v>
                </c:pt>
                <c:pt idx="2188">
                  <c:v>88737.0</c:v>
                </c:pt>
                <c:pt idx="2189">
                  <c:v>88744.0</c:v>
                </c:pt>
                <c:pt idx="2190">
                  <c:v>88754.0</c:v>
                </c:pt>
                <c:pt idx="2191">
                  <c:v>88767.0</c:v>
                </c:pt>
                <c:pt idx="2192">
                  <c:v>88774.0</c:v>
                </c:pt>
                <c:pt idx="2193">
                  <c:v>88788.0</c:v>
                </c:pt>
                <c:pt idx="2194">
                  <c:v>88803.0</c:v>
                </c:pt>
                <c:pt idx="2195">
                  <c:v>88814.0</c:v>
                </c:pt>
                <c:pt idx="2196">
                  <c:v>88824.0</c:v>
                </c:pt>
                <c:pt idx="2197">
                  <c:v>88836.0</c:v>
                </c:pt>
                <c:pt idx="2198">
                  <c:v>88849.0</c:v>
                </c:pt>
                <c:pt idx="2199">
                  <c:v>88864.0</c:v>
                </c:pt>
                <c:pt idx="2200">
                  <c:v>88876.0</c:v>
                </c:pt>
                <c:pt idx="2201">
                  <c:v>88884.0</c:v>
                </c:pt>
                <c:pt idx="2202">
                  <c:v>88893.0</c:v>
                </c:pt>
                <c:pt idx="2203">
                  <c:v>88903.0</c:v>
                </c:pt>
                <c:pt idx="2204">
                  <c:v>88916.0</c:v>
                </c:pt>
                <c:pt idx="2205">
                  <c:v>88920.0</c:v>
                </c:pt>
                <c:pt idx="2206">
                  <c:v>88931.0</c:v>
                </c:pt>
                <c:pt idx="2207">
                  <c:v>88947.0</c:v>
                </c:pt>
                <c:pt idx="2208">
                  <c:v>88959.0</c:v>
                </c:pt>
                <c:pt idx="2209">
                  <c:v>88977.0</c:v>
                </c:pt>
                <c:pt idx="2210">
                  <c:v>88990.0</c:v>
                </c:pt>
                <c:pt idx="2211">
                  <c:v>89003.0</c:v>
                </c:pt>
                <c:pt idx="2212">
                  <c:v>89013.0</c:v>
                </c:pt>
                <c:pt idx="2213">
                  <c:v>89025.0</c:v>
                </c:pt>
                <c:pt idx="2214">
                  <c:v>89038.0</c:v>
                </c:pt>
                <c:pt idx="2215">
                  <c:v>89044.0</c:v>
                </c:pt>
                <c:pt idx="2216">
                  <c:v>89057.0</c:v>
                </c:pt>
                <c:pt idx="2217">
                  <c:v>89069.0</c:v>
                </c:pt>
                <c:pt idx="2218">
                  <c:v>89082.0</c:v>
                </c:pt>
                <c:pt idx="2219">
                  <c:v>89089.0</c:v>
                </c:pt>
                <c:pt idx="2220">
                  <c:v>89096.0</c:v>
                </c:pt>
                <c:pt idx="2221">
                  <c:v>89106.0</c:v>
                </c:pt>
                <c:pt idx="2222">
                  <c:v>89116.0</c:v>
                </c:pt>
                <c:pt idx="2223">
                  <c:v>89128.0</c:v>
                </c:pt>
                <c:pt idx="2224">
                  <c:v>89140.0</c:v>
                </c:pt>
                <c:pt idx="2225">
                  <c:v>89154.0</c:v>
                </c:pt>
                <c:pt idx="2226">
                  <c:v>89166.0</c:v>
                </c:pt>
                <c:pt idx="2227">
                  <c:v>89175.0</c:v>
                </c:pt>
                <c:pt idx="2228">
                  <c:v>89183.0</c:v>
                </c:pt>
                <c:pt idx="2229">
                  <c:v>89193.0</c:v>
                </c:pt>
                <c:pt idx="2230">
                  <c:v>89207.0</c:v>
                </c:pt>
                <c:pt idx="2231">
                  <c:v>89222.0</c:v>
                </c:pt>
                <c:pt idx="2232">
                  <c:v>89236.0</c:v>
                </c:pt>
                <c:pt idx="2233">
                  <c:v>89244.0</c:v>
                </c:pt>
                <c:pt idx="2234">
                  <c:v>89247.0</c:v>
                </c:pt>
                <c:pt idx="2235">
                  <c:v>89255.0</c:v>
                </c:pt>
                <c:pt idx="2236">
                  <c:v>89269.0</c:v>
                </c:pt>
                <c:pt idx="2237">
                  <c:v>89278.0</c:v>
                </c:pt>
                <c:pt idx="2238">
                  <c:v>89291.0</c:v>
                </c:pt>
                <c:pt idx="2239">
                  <c:v>89298.0</c:v>
                </c:pt>
                <c:pt idx="2240">
                  <c:v>89307.0</c:v>
                </c:pt>
                <c:pt idx="2241">
                  <c:v>89314.0</c:v>
                </c:pt>
                <c:pt idx="2242">
                  <c:v>89324.0</c:v>
                </c:pt>
                <c:pt idx="2243">
                  <c:v>89334.0</c:v>
                </c:pt>
                <c:pt idx="2244">
                  <c:v>89347.0</c:v>
                </c:pt>
                <c:pt idx="2245">
                  <c:v>89357.0</c:v>
                </c:pt>
                <c:pt idx="2246">
                  <c:v>89373.0</c:v>
                </c:pt>
                <c:pt idx="2247">
                  <c:v>89383.0</c:v>
                </c:pt>
                <c:pt idx="2248">
                  <c:v>89389.0</c:v>
                </c:pt>
                <c:pt idx="2249">
                  <c:v>89400.0</c:v>
                </c:pt>
                <c:pt idx="2250">
                  <c:v>89409.0</c:v>
                </c:pt>
                <c:pt idx="2251">
                  <c:v>89421.0</c:v>
                </c:pt>
                <c:pt idx="2252">
                  <c:v>89427.0</c:v>
                </c:pt>
                <c:pt idx="2253">
                  <c:v>89439.0</c:v>
                </c:pt>
                <c:pt idx="2254">
                  <c:v>89448.0</c:v>
                </c:pt>
                <c:pt idx="2255">
                  <c:v>89460.0</c:v>
                </c:pt>
                <c:pt idx="2256">
                  <c:v>89469.0</c:v>
                </c:pt>
                <c:pt idx="2257">
                  <c:v>89483.0</c:v>
                </c:pt>
                <c:pt idx="2258">
                  <c:v>89493.0</c:v>
                </c:pt>
                <c:pt idx="2259">
                  <c:v>89504.0</c:v>
                </c:pt>
                <c:pt idx="2260">
                  <c:v>89512.0</c:v>
                </c:pt>
                <c:pt idx="2261">
                  <c:v>89525.0</c:v>
                </c:pt>
                <c:pt idx="2262">
                  <c:v>89540.0</c:v>
                </c:pt>
                <c:pt idx="2263">
                  <c:v>89552.0</c:v>
                </c:pt>
                <c:pt idx="2264">
                  <c:v>89568.0</c:v>
                </c:pt>
                <c:pt idx="2265">
                  <c:v>89582.0</c:v>
                </c:pt>
                <c:pt idx="2266">
                  <c:v>89587.0</c:v>
                </c:pt>
                <c:pt idx="2267">
                  <c:v>89592.0</c:v>
                </c:pt>
                <c:pt idx="2268">
                  <c:v>89606.0</c:v>
                </c:pt>
                <c:pt idx="2269">
                  <c:v>89613.0</c:v>
                </c:pt>
                <c:pt idx="2270">
                  <c:v>89621.0</c:v>
                </c:pt>
                <c:pt idx="2271">
                  <c:v>89633.0</c:v>
                </c:pt>
                <c:pt idx="2272">
                  <c:v>89641.0</c:v>
                </c:pt>
                <c:pt idx="2273">
                  <c:v>89652.0</c:v>
                </c:pt>
                <c:pt idx="2274">
                  <c:v>89661.0</c:v>
                </c:pt>
                <c:pt idx="2275">
                  <c:v>89671.0</c:v>
                </c:pt>
                <c:pt idx="2276">
                  <c:v>89679.0</c:v>
                </c:pt>
                <c:pt idx="2277">
                  <c:v>89692.0</c:v>
                </c:pt>
                <c:pt idx="2278">
                  <c:v>89701.0</c:v>
                </c:pt>
                <c:pt idx="2279">
                  <c:v>89715.0</c:v>
                </c:pt>
                <c:pt idx="2280">
                  <c:v>89728.0</c:v>
                </c:pt>
                <c:pt idx="2281">
                  <c:v>89740.0</c:v>
                </c:pt>
                <c:pt idx="2282">
                  <c:v>89747.0</c:v>
                </c:pt>
                <c:pt idx="2283">
                  <c:v>89767.0</c:v>
                </c:pt>
                <c:pt idx="2284">
                  <c:v>89776.0</c:v>
                </c:pt>
                <c:pt idx="2285">
                  <c:v>89783.0</c:v>
                </c:pt>
                <c:pt idx="2286">
                  <c:v>89792.0</c:v>
                </c:pt>
                <c:pt idx="2287">
                  <c:v>89804.0</c:v>
                </c:pt>
                <c:pt idx="2288">
                  <c:v>89817.0</c:v>
                </c:pt>
                <c:pt idx="2289">
                  <c:v>89826.0</c:v>
                </c:pt>
                <c:pt idx="2290">
                  <c:v>89835.0</c:v>
                </c:pt>
                <c:pt idx="2291">
                  <c:v>89848.0</c:v>
                </c:pt>
                <c:pt idx="2292">
                  <c:v>89857.0</c:v>
                </c:pt>
                <c:pt idx="2293">
                  <c:v>89877.0</c:v>
                </c:pt>
                <c:pt idx="2294">
                  <c:v>89884.0</c:v>
                </c:pt>
                <c:pt idx="2295">
                  <c:v>89888.0</c:v>
                </c:pt>
                <c:pt idx="2296">
                  <c:v>89900.0</c:v>
                </c:pt>
                <c:pt idx="2297">
                  <c:v>89909.0</c:v>
                </c:pt>
                <c:pt idx="2298">
                  <c:v>89918.0</c:v>
                </c:pt>
                <c:pt idx="2299">
                  <c:v>89926.0</c:v>
                </c:pt>
                <c:pt idx="2300">
                  <c:v>89939.0</c:v>
                </c:pt>
                <c:pt idx="2301">
                  <c:v>89948.0</c:v>
                </c:pt>
                <c:pt idx="2302">
                  <c:v>89957.0</c:v>
                </c:pt>
                <c:pt idx="2303">
                  <c:v>89975.0</c:v>
                </c:pt>
                <c:pt idx="2304">
                  <c:v>89984.0</c:v>
                </c:pt>
                <c:pt idx="2305">
                  <c:v>89989.0</c:v>
                </c:pt>
                <c:pt idx="2306">
                  <c:v>90003.0</c:v>
                </c:pt>
                <c:pt idx="2307">
                  <c:v>90010.0</c:v>
                </c:pt>
                <c:pt idx="2308">
                  <c:v>90019.0</c:v>
                </c:pt>
                <c:pt idx="2309">
                  <c:v>90028.0</c:v>
                </c:pt>
                <c:pt idx="2310">
                  <c:v>90042.0</c:v>
                </c:pt>
                <c:pt idx="2311">
                  <c:v>90055.0</c:v>
                </c:pt>
                <c:pt idx="2312">
                  <c:v>90064.0</c:v>
                </c:pt>
                <c:pt idx="2313">
                  <c:v>90070.0</c:v>
                </c:pt>
                <c:pt idx="2314">
                  <c:v>90075.0</c:v>
                </c:pt>
                <c:pt idx="2315">
                  <c:v>90083.0</c:v>
                </c:pt>
                <c:pt idx="2316">
                  <c:v>90100.0</c:v>
                </c:pt>
                <c:pt idx="2317">
                  <c:v>90111.0</c:v>
                </c:pt>
                <c:pt idx="2318">
                  <c:v>90120.0</c:v>
                </c:pt>
                <c:pt idx="2319">
                  <c:v>90127.0</c:v>
                </c:pt>
                <c:pt idx="2320">
                  <c:v>90134.0</c:v>
                </c:pt>
                <c:pt idx="2321">
                  <c:v>90149.0</c:v>
                </c:pt>
                <c:pt idx="2322">
                  <c:v>90158.0</c:v>
                </c:pt>
                <c:pt idx="2323">
                  <c:v>90163.0</c:v>
                </c:pt>
                <c:pt idx="2324">
                  <c:v>90179.0</c:v>
                </c:pt>
                <c:pt idx="2325">
                  <c:v>90183.0</c:v>
                </c:pt>
                <c:pt idx="2326">
                  <c:v>90190.0</c:v>
                </c:pt>
                <c:pt idx="2327">
                  <c:v>90194.0</c:v>
                </c:pt>
                <c:pt idx="2328">
                  <c:v>90202.0</c:v>
                </c:pt>
                <c:pt idx="2329">
                  <c:v>90211.0</c:v>
                </c:pt>
                <c:pt idx="2330">
                  <c:v>90222.0</c:v>
                </c:pt>
                <c:pt idx="2331">
                  <c:v>90233.0</c:v>
                </c:pt>
                <c:pt idx="2332">
                  <c:v>90242.0</c:v>
                </c:pt>
                <c:pt idx="2333">
                  <c:v>90251.0</c:v>
                </c:pt>
                <c:pt idx="2334">
                  <c:v>90260.0</c:v>
                </c:pt>
                <c:pt idx="2335">
                  <c:v>90271.0</c:v>
                </c:pt>
                <c:pt idx="2336">
                  <c:v>90278.0</c:v>
                </c:pt>
                <c:pt idx="2337">
                  <c:v>90282.0</c:v>
                </c:pt>
                <c:pt idx="2338">
                  <c:v>90294.0</c:v>
                </c:pt>
                <c:pt idx="2339">
                  <c:v>90308.0</c:v>
                </c:pt>
                <c:pt idx="2340">
                  <c:v>90318.0</c:v>
                </c:pt>
                <c:pt idx="2341">
                  <c:v>90326.0</c:v>
                </c:pt>
                <c:pt idx="2342">
                  <c:v>90336.0</c:v>
                </c:pt>
                <c:pt idx="2343">
                  <c:v>90345.0</c:v>
                </c:pt>
                <c:pt idx="2344">
                  <c:v>90359.0</c:v>
                </c:pt>
                <c:pt idx="2345">
                  <c:v>90369.0</c:v>
                </c:pt>
                <c:pt idx="2346">
                  <c:v>90378.0</c:v>
                </c:pt>
                <c:pt idx="2347">
                  <c:v>90387.0</c:v>
                </c:pt>
                <c:pt idx="2348">
                  <c:v>90398.0</c:v>
                </c:pt>
                <c:pt idx="2349">
                  <c:v>90413.0</c:v>
                </c:pt>
                <c:pt idx="2350">
                  <c:v>90427.0</c:v>
                </c:pt>
                <c:pt idx="2351">
                  <c:v>90436.0</c:v>
                </c:pt>
                <c:pt idx="2352">
                  <c:v>90442.0</c:v>
                </c:pt>
                <c:pt idx="2353">
                  <c:v>90454.0</c:v>
                </c:pt>
                <c:pt idx="2354">
                  <c:v>90460.0</c:v>
                </c:pt>
                <c:pt idx="2355">
                  <c:v>90475.0</c:v>
                </c:pt>
                <c:pt idx="2356">
                  <c:v>90479.0</c:v>
                </c:pt>
                <c:pt idx="2357">
                  <c:v>90493.0</c:v>
                </c:pt>
                <c:pt idx="2358">
                  <c:v>90502.0</c:v>
                </c:pt>
                <c:pt idx="2359">
                  <c:v>90510.0</c:v>
                </c:pt>
                <c:pt idx="2360">
                  <c:v>90520.0</c:v>
                </c:pt>
                <c:pt idx="2361">
                  <c:v>90526.0</c:v>
                </c:pt>
                <c:pt idx="2362">
                  <c:v>90542.0</c:v>
                </c:pt>
                <c:pt idx="2363">
                  <c:v>90548.0</c:v>
                </c:pt>
                <c:pt idx="2364">
                  <c:v>90558.0</c:v>
                </c:pt>
                <c:pt idx="2365">
                  <c:v>90565.0</c:v>
                </c:pt>
                <c:pt idx="2366">
                  <c:v>90575.0</c:v>
                </c:pt>
                <c:pt idx="2367">
                  <c:v>90584.0</c:v>
                </c:pt>
                <c:pt idx="2368">
                  <c:v>90591.0</c:v>
                </c:pt>
                <c:pt idx="2369">
                  <c:v>90598.0</c:v>
                </c:pt>
                <c:pt idx="2370">
                  <c:v>90609.0</c:v>
                </c:pt>
                <c:pt idx="2371">
                  <c:v>90616.0</c:v>
                </c:pt>
                <c:pt idx="2372">
                  <c:v>90630.0</c:v>
                </c:pt>
                <c:pt idx="2373">
                  <c:v>90640.0</c:v>
                </c:pt>
                <c:pt idx="2374">
                  <c:v>90646.0</c:v>
                </c:pt>
                <c:pt idx="2375">
                  <c:v>90654.0</c:v>
                </c:pt>
                <c:pt idx="2376">
                  <c:v>90668.0</c:v>
                </c:pt>
                <c:pt idx="2377">
                  <c:v>90676.0</c:v>
                </c:pt>
                <c:pt idx="2378">
                  <c:v>90681.0</c:v>
                </c:pt>
                <c:pt idx="2379">
                  <c:v>90683.0</c:v>
                </c:pt>
                <c:pt idx="2380">
                  <c:v>90691.0</c:v>
                </c:pt>
                <c:pt idx="2381">
                  <c:v>90699.0</c:v>
                </c:pt>
                <c:pt idx="2382">
                  <c:v>90706.0</c:v>
                </c:pt>
                <c:pt idx="2383">
                  <c:v>90718.0</c:v>
                </c:pt>
                <c:pt idx="2384">
                  <c:v>90725.0</c:v>
                </c:pt>
                <c:pt idx="2385">
                  <c:v>90738.0</c:v>
                </c:pt>
                <c:pt idx="2386">
                  <c:v>90743.0</c:v>
                </c:pt>
                <c:pt idx="2387">
                  <c:v>90750.0</c:v>
                </c:pt>
                <c:pt idx="2388">
                  <c:v>90757.0</c:v>
                </c:pt>
                <c:pt idx="2389">
                  <c:v>90768.0</c:v>
                </c:pt>
                <c:pt idx="2390">
                  <c:v>90775.0</c:v>
                </c:pt>
                <c:pt idx="2391">
                  <c:v>90780.0</c:v>
                </c:pt>
                <c:pt idx="2392">
                  <c:v>90789.0</c:v>
                </c:pt>
                <c:pt idx="2393">
                  <c:v>90799.0</c:v>
                </c:pt>
                <c:pt idx="2394">
                  <c:v>90805.0</c:v>
                </c:pt>
                <c:pt idx="2395">
                  <c:v>90815.0</c:v>
                </c:pt>
                <c:pt idx="2396">
                  <c:v>90823.0</c:v>
                </c:pt>
                <c:pt idx="2397">
                  <c:v>90837.0</c:v>
                </c:pt>
                <c:pt idx="2398">
                  <c:v>90843.0</c:v>
                </c:pt>
                <c:pt idx="2399">
                  <c:v>90863.0</c:v>
                </c:pt>
                <c:pt idx="2400">
                  <c:v>90867.0</c:v>
                </c:pt>
                <c:pt idx="2401">
                  <c:v>90878.0</c:v>
                </c:pt>
                <c:pt idx="2402">
                  <c:v>90889.0</c:v>
                </c:pt>
                <c:pt idx="2403">
                  <c:v>90898.0</c:v>
                </c:pt>
                <c:pt idx="2404">
                  <c:v>90904.0</c:v>
                </c:pt>
                <c:pt idx="2405">
                  <c:v>90912.0</c:v>
                </c:pt>
                <c:pt idx="2406">
                  <c:v>90920.0</c:v>
                </c:pt>
                <c:pt idx="2407">
                  <c:v>90927.0</c:v>
                </c:pt>
                <c:pt idx="2408">
                  <c:v>90932.0</c:v>
                </c:pt>
                <c:pt idx="2409">
                  <c:v>90942.0</c:v>
                </c:pt>
                <c:pt idx="2410">
                  <c:v>90951.0</c:v>
                </c:pt>
                <c:pt idx="2411">
                  <c:v>90963.0</c:v>
                </c:pt>
                <c:pt idx="2412">
                  <c:v>90971.0</c:v>
                </c:pt>
                <c:pt idx="2413">
                  <c:v>90981.0</c:v>
                </c:pt>
                <c:pt idx="2414">
                  <c:v>90991.0</c:v>
                </c:pt>
                <c:pt idx="2415">
                  <c:v>91000.0</c:v>
                </c:pt>
                <c:pt idx="2416">
                  <c:v>91005.0</c:v>
                </c:pt>
                <c:pt idx="2417">
                  <c:v>91013.0</c:v>
                </c:pt>
                <c:pt idx="2418">
                  <c:v>91023.0</c:v>
                </c:pt>
                <c:pt idx="2419">
                  <c:v>91038.0</c:v>
                </c:pt>
                <c:pt idx="2420">
                  <c:v>91046.0</c:v>
                </c:pt>
                <c:pt idx="2421">
                  <c:v>91052.0</c:v>
                </c:pt>
                <c:pt idx="2422">
                  <c:v>91060.0</c:v>
                </c:pt>
                <c:pt idx="2423">
                  <c:v>91074.0</c:v>
                </c:pt>
                <c:pt idx="2424">
                  <c:v>91081.0</c:v>
                </c:pt>
                <c:pt idx="2425">
                  <c:v>91087.0</c:v>
                </c:pt>
                <c:pt idx="2426">
                  <c:v>91094.0</c:v>
                </c:pt>
                <c:pt idx="2427">
                  <c:v>91110.0</c:v>
                </c:pt>
                <c:pt idx="2428">
                  <c:v>91117.0</c:v>
                </c:pt>
                <c:pt idx="2429">
                  <c:v>91128.0</c:v>
                </c:pt>
                <c:pt idx="2430">
                  <c:v>91135.0</c:v>
                </c:pt>
                <c:pt idx="2431">
                  <c:v>91144.0</c:v>
                </c:pt>
                <c:pt idx="2432">
                  <c:v>91159.0</c:v>
                </c:pt>
                <c:pt idx="2433">
                  <c:v>91168.0</c:v>
                </c:pt>
                <c:pt idx="2434">
                  <c:v>91179.0</c:v>
                </c:pt>
                <c:pt idx="2435">
                  <c:v>91189.0</c:v>
                </c:pt>
                <c:pt idx="2436">
                  <c:v>91196.0</c:v>
                </c:pt>
                <c:pt idx="2437">
                  <c:v>91208.0</c:v>
                </c:pt>
                <c:pt idx="2438">
                  <c:v>91223.0</c:v>
                </c:pt>
                <c:pt idx="2439">
                  <c:v>91230.0</c:v>
                </c:pt>
                <c:pt idx="2440">
                  <c:v>91241.0</c:v>
                </c:pt>
                <c:pt idx="2441">
                  <c:v>91252.0</c:v>
                </c:pt>
                <c:pt idx="2442">
                  <c:v>91259.0</c:v>
                </c:pt>
                <c:pt idx="2443">
                  <c:v>91262.0</c:v>
                </c:pt>
                <c:pt idx="2444">
                  <c:v>91274.0</c:v>
                </c:pt>
                <c:pt idx="2445">
                  <c:v>91285.0</c:v>
                </c:pt>
                <c:pt idx="2446">
                  <c:v>91296.0</c:v>
                </c:pt>
                <c:pt idx="2447">
                  <c:v>91304.0</c:v>
                </c:pt>
                <c:pt idx="2448">
                  <c:v>91316.0</c:v>
                </c:pt>
                <c:pt idx="2449">
                  <c:v>91330.0</c:v>
                </c:pt>
                <c:pt idx="2450">
                  <c:v>91334.0</c:v>
                </c:pt>
                <c:pt idx="2451">
                  <c:v>91348.0</c:v>
                </c:pt>
                <c:pt idx="2452">
                  <c:v>91359.0</c:v>
                </c:pt>
                <c:pt idx="2453">
                  <c:v>91363.0</c:v>
                </c:pt>
                <c:pt idx="2454">
                  <c:v>91372.0</c:v>
                </c:pt>
                <c:pt idx="2455">
                  <c:v>91378.0</c:v>
                </c:pt>
                <c:pt idx="2456">
                  <c:v>91389.0</c:v>
                </c:pt>
                <c:pt idx="2457">
                  <c:v>91394.0</c:v>
                </c:pt>
                <c:pt idx="2458">
                  <c:v>91401.0</c:v>
                </c:pt>
                <c:pt idx="2459">
                  <c:v>91409.0</c:v>
                </c:pt>
                <c:pt idx="2460">
                  <c:v>91413.0</c:v>
                </c:pt>
                <c:pt idx="2461">
                  <c:v>91420.0</c:v>
                </c:pt>
                <c:pt idx="2462">
                  <c:v>91425.0</c:v>
                </c:pt>
                <c:pt idx="2463">
                  <c:v>91434.0</c:v>
                </c:pt>
                <c:pt idx="2464">
                  <c:v>91447.0</c:v>
                </c:pt>
                <c:pt idx="2465">
                  <c:v>91453.0</c:v>
                </c:pt>
                <c:pt idx="2466">
                  <c:v>91461.0</c:v>
                </c:pt>
                <c:pt idx="2467">
                  <c:v>91464.0</c:v>
                </c:pt>
                <c:pt idx="2468">
                  <c:v>91479.0</c:v>
                </c:pt>
                <c:pt idx="2469">
                  <c:v>91484.0</c:v>
                </c:pt>
                <c:pt idx="2470">
                  <c:v>91491.0</c:v>
                </c:pt>
                <c:pt idx="2471">
                  <c:v>91499.0</c:v>
                </c:pt>
                <c:pt idx="2472">
                  <c:v>91507.0</c:v>
                </c:pt>
                <c:pt idx="2473">
                  <c:v>91516.0</c:v>
                </c:pt>
                <c:pt idx="2474">
                  <c:v>91522.0</c:v>
                </c:pt>
                <c:pt idx="2475">
                  <c:v>91536.0</c:v>
                </c:pt>
                <c:pt idx="2476">
                  <c:v>91543.0</c:v>
                </c:pt>
                <c:pt idx="2477">
                  <c:v>91553.0</c:v>
                </c:pt>
                <c:pt idx="2478">
                  <c:v>91566.0</c:v>
                </c:pt>
                <c:pt idx="2479">
                  <c:v>91572.0</c:v>
                </c:pt>
                <c:pt idx="2480">
                  <c:v>91580.0</c:v>
                </c:pt>
                <c:pt idx="2481">
                  <c:v>91591.0</c:v>
                </c:pt>
                <c:pt idx="2482">
                  <c:v>91603.0</c:v>
                </c:pt>
                <c:pt idx="2483">
                  <c:v>91613.0</c:v>
                </c:pt>
                <c:pt idx="2484">
                  <c:v>91623.0</c:v>
                </c:pt>
                <c:pt idx="2485">
                  <c:v>91636.0</c:v>
                </c:pt>
                <c:pt idx="2486">
                  <c:v>91647.0</c:v>
                </c:pt>
                <c:pt idx="2487">
                  <c:v>91652.0</c:v>
                </c:pt>
                <c:pt idx="2488">
                  <c:v>91663.0</c:v>
                </c:pt>
                <c:pt idx="2489">
                  <c:v>91672.0</c:v>
                </c:pt>
                <c:pt idx="2490">
                  <c:v>91679.0</c:v>
                </c:pt>
                <c:pt idx="2491">
                  <c:v>91683.0</c:v>
                </c:pt>
                <c:pt idx="2492">
                  <c:v>91691.0</c:v>
                </c:pt>
                <c:pt idx="2493">
                  <c:v>91698.0</c:v>
                </c:pt>
                <c:pt idx="2494">
                  <c:v>91707.0</c:v>
                </c:pt>
                <c:pt idx="2495">
                  <c:v>91713.0</c:v>
                </c:pt>
                <c:pt idx="2496">
                  <c:v>91723.0</c:v>
                </c:pt>
                <c:pt idx="2497">
                  <c:v>91735.0</c:v>
                </c:pt>
                <c:pt idx="2498">
                  <c:v>91740.0</c:v>
                </c:pt>
                <c:pt idx="2499">
                  <c:v>91756.0</c:v>
                </c:pt>
                <c:pt idx="2500">
                  <c:v>91765.0</c:v>
                </c:pt>
                <c:pt idx="2501">
                  <c:v>91772.0</c:v>
                </c:pt>
                <c:pt idx="2502">
                  <c:v>91783.0</c:v>
                </c:pt>
                <c:pt idx="2503">
                  <c:v>91791.0</c:v>
                </c:pt>
                <c:pt idx="2504">
                  <c:v>91801.0</c:v>
                </c:pt>
                <c:pt idx="2505">
                  <c:v>91812.0</c:v>
                </c:pt>
                <c:pt idx="2506">
                  <c:v>91815.0</c:v>
                </c:pt>
                <c:pt idx="2507">
                  <c:v>91822.0</c:v>
                </c:pt>
                <c:pt idx="2508">
                  <c:v>91833.0</c:v>
                </c:pt>
                <c:pt idx="2509">
                  <c:v>91838.0</c:v>
                </c:pt>
                <c:pt idx="2510">
                  <c:v>91845.0</c:v>
                </c:pt>
                <c:pt idx="2511">
                  <c:v>91850.0</c:v>
                </c:pt>
                <c:pt idx="2512">
                  <c:v>91855.0</c:v>
                </c:pt>
                <c:pt idx="2513">
                  <c:v>91862.0</c:v>
                </c:pt>
                <c:pt idx="2514">
                  <c:v>91872.0</c:v>
                </c:pt>
                <c:pt idx="2515">
                  <c:v>91882.0</c:v>
                </c:pt>
                <c:pt idx="2516">
                  <c:v>91892.0</c:v>
                </c:pt>
                <c:pt idx="2517">
                  <c:v>91905.0</c:v>
                </c:pt>
                <c:pt idx="2518">
                  <c:v>91907.0</c:v>
                </c:pt>
                <c:pt idx="2519">
                  <c:v>91917.0</c:v>
                </c:pt>
                <c:pt idx="2520">
                  <c:v>91923.0</c:v>
                </c:pt>
                <c:pt idx="2521">
                  <c:v>91928.0</c:v>
                </c:pt>
                <c:pt idx="2522">
                  <c:v>91935.0</c:v>
                </c:pt>
                <c:pt idx="2523">
                  <c:v>91947.0</c:v>
                </c:pt>
                <c:pt idx="2524">
                  <c:v>91958.0</c:v>
                </c:pt>
                <c:pt idx="2525">
                  <c:v>91967.0</c:v>
                </c:pt>
                <c:pt idx="2526">
                  <c:v>91971.0</c:v>
                </c:pt>
                <c:pt idx="2527">
                  <c:v>91980.0</c:v>
                </c:pt>
                <c:pt idx="2528">
                  <c:v>91982.0</c:v>
                </c:pt>
                <c:pt idx="2529">
                  <c:v>91988.0</c:v>
                </c:pt>
                <c:pt idx="2530">
                  <c:v>92000.0</c:v>
                </c:pt>
                <c:pt idx="2531">
                  <c:v>92004.0</c:v>
                </c:pt>
                <c:pt idx="2532">
                  <c:v>92009.0</c:v>
                </c:pt>
                <c:pt idx="2533">
                  <c:v>92016.0</c:v>
                </c:pt>
                <c:pt idx="2534">
                  <c:v>92025.0</c:v>
                </c:pt>
                <c:pt idx="2535">
                  <c:v>92029.0</c:v>
                </c:pt>
                <c:pt idx="2536">
                  <c:v>92036.0</c:v>
                </c:pt>
                <c:pt idx="2537">
                  <c:v>92039.0</c:v>
                </c:pt>
                <c:pt idx="2538">
                  <c:v>92044.0</c:v>
                </c:pt>
                <c:pt idx="2539">
                  <c:v>92049.0</c:v>
                </c:pt>
                <c:pt idx="2540">
                  <c:v>92060.0</c:v>
                </c:pt>
                <c:pt idx="2541">
                  <c:v>92070.0</c:v>
                </c:pt>
                <c:pt idx="2542">
                  <c:v>92072.0</c:v>
                </c:pt>
                <c:pt idx="2543">
                  <c:v>92080.0</c:v>
                </c:pt>
                <c:pt idx="2544">
                  <c:v>92088.0</c:v>
                </c:pt>
                <c:pt idx="2545">
                  <c:v>92101.0</c:v>
                </c:pt>
                <c:pt idx="2546">
                  <c:v>92111.0</c:v>
                </c:pt>
                <c:pt idx="2547">
                  <c:v>92118.0</c:v>
                </c:pt>
                <c:pt idx="2548">
                  <c:v>92125.0</c:v>
                </c:pt>
                <c:pt idx="2549">
                  <c:v>92131.0</c:v>
                </c:pt>
                <c:pt idx="2550">
                  <c:v>92137.0</c:v>
                </c:pt>
                <c:pt idx="2551">
                  <c:v>92149.0</c:v>
                </c:pt>
                <c:pt idx="2552">
                  <c:v>92159.0</c:v>
                </c:pt>
                <c:pt idx="2553">
                  <c:v>92165.0</c:v>
                </c:pt>
                <c:pt idx="2554">
                  <c:v>92169.0</c:v>
                </c:pt>
                <c:pt idx="2555">
                  <c:v>92174.0</c:v>
                </c:pt>
                <c:pt idx="2556">
                  <c:v>92186.0</c:v>
                </c:pt>
                <c:pt idx="2557">
                  <c:v>92197.0</c:v>
                </c:pt>
                <c:pt idx="2558">
                  <c:v>92205.0</c:v>
                </c:pt>
                <c:pt idx="2559">
                  <c:v>92210.0</c:v>
                </c:pt>
                <c:pt idx="2560">
                  <c:v>92217.0</c:v>
                </c:pt>
                <c:pt idx="2561">
                  <c:v>92225.0</c:v>
                </c:pt>
                <c:pt idx="2562">
                  <c:v>92234.0</c:v>
                </c:pt>
                <c:pt idx="2563">
                  <c:v>92246.0</c:v>
                </c:pt>
                <c:pt idx="2564">
                  <c:v>92251.0</c:v>
                </c:pt>
                <c:pt idx="2565">
                  <c:v>92261.0</c:v>
                </c:pt>
                <c:pt idx="2566">
                  <c:v>92267.0</c:v>
                </c:pt>
                <c:pt idx="2567">
                  <c:v>92274.0</c:v>
                </c:pt>
                <c:pt idx="2568">
                  <c:v>92284.0</c:v>
                </c:pt>
                <c:pt idx="2569">
                  <c:v>92292.0</c:v>
                </c:pt>
                <c:pt idx="2570">
                  <c:v>92295.0</c:v>
                </c:pt>
                <c:pt idx="2571">
                  <c:v>92301.0</c:v>
                </c:pt>
                <c:pt idx="2572">
                  <c:v>92306.0</c:v>
                </c:pt>
                <c:pt idx="2573">
                  <c:v>92317.0</c:v>
                </c:pt>
                <c:pt idx="2574">
                  <c:v>92328.0</c:v>
                </c:pt>
                <c:pt idx="2575">
                  <c:v>92336.0</c:v>
                </c:pt>
                <c:pt idx="2576">
                  <c:v>92339.0</c:v>
                </c:pt>
                <c:pt idx="2577">
                  <c:v>92347.0</c:v>
                </c:pt>
                <c:pt idx="2578">
                  <c:v>92352.0</c:v>
                </c:pt>
                <c:pt idx="2579">
                  <c:v>92362.0</c:v>
                </c:pt>
                <c:pt idx="2580">
                  <c:v>92373.0</c:v>
                </c:pt>
                <c:pt idx="2581">
                  <c:v>92380.0</c:v>
                </c:pt>
                <c:pt idx="2582">
                  <c:v>92386.0</c:v>
                </c:pt>
                <c:pt idx="2583">
                  <c:v>92396.0</c:v>
                </c:pt>
                <c:pt idx="2584">
                  <c:v>92406.0</c:v>
                </c:pt>
                <c:pt idx="2585">
                  <c:v>92416.0</c:v>
                </c:pt>
                <c:pt idx="2586">
                  <c:v>92422.0</c:v>
                </c:pt>
                <c:pt idx="2587">
                  <c:v>92429.0</c:v>
                </c:pt>
                <c:pt idx="2588">
                  <c:v>92439.0</c:v>
                </c:pt>
                <c:pt idx="2589">
                  <c:v>92446.0</c:v>
                </c:pt>
                <c:pt idx="2590">
                  <c:v>92451.0</c:v>
                </c:pt>
                <c:pt idx="2591">
                  <c:v>92457.0</c:v>
                </c:pt>
                <c:pt idx="2592">
                  <c:v>92464.0</c:v>
                </c:pt>
                <c:pt idx="2593">
                  <c:v>92471.0</c:v>
                </c:pt>
                <c:pt idx="2594">
                  <c:v>92475.0</c:v>
                </c:pt>
                <c:pt idx="2595">
                  <c:v>92479.0</c:v>
                </c:pt>
                <c:pt idx="2596">
                  <c:v>92483.0</c:v>
                </c:pt>
                <c:pt idx="2597">
                  <c:v>92495.0</c:v>
                </c:pt>
                <c:pt idx="2598">
                  <c:v>92501.0</c:v>
                </c:pt>
                <c:pt idx="2599">
                  <c:v>92506.0</c:v>
                </c:pt>
                <c:pt idx="2600">
                  <c:v>92512.0</c:v>
                </c:pt>
                <c:pt idx="2601">
                  <c:v>92519.0</c:v>
                </c:pt>
                <c:pt idx="2602">
                  <c:v>92528.0</c:v>
                </c:pt>
                <c:pt idx="2603">
                  <c:v>92533.0</c:v>
                </c:pt>
                <c:pt idx="2604">
                  <c:v>92540.0</c:v>
                </c:pt>
                <c:pt idx="2605">
                  <c:v>92545.0</c:v>
                </c:pt>
                <c:pt idx="2606">
                  <c:v>92552.0</c:v>
                </c:pt>
                <c:pt idx="2607">
                  <c:v>92562.0</c:v>
                </c:pt>
                <c:pt idx="2608">
                  <c:v>92574.0</c:v>
                </c:pt>
                <c:pt idx="2609">
                  <c:v>92579.0</c:v>
                </c:pt>
                <c:pt idx="2610">
                  <c:v>92589.0</c:v>
                </c:pt>
                <c:pt idx="2611">
                  <c:v>92601.0</c:v>
                </c:pt>
                <c:pt idx="2612">
                  <c:v>92608.0</c:v>
                </c:pt>
                <c:pt idx="2613">
                  <c:v>92616.0</c:v>
                </c:pt>
                <c:pt idx="2614">
                  <c:v>92624.0</c:v>
                </c:pt>
                <c:pt idx="2615">
                  <c:v>92630.0</c:v>
                </c:pt>
                <c:pt idx="2616">
                  <c:v>92636.0</c:v>
                </c:pt>
                <c:pt idx="2617">
                  <c:v>92650.0</c:v>
                </c:pt>
                <c:pt idx="2618">
                  <c:v>92654.0</c:v>
                </c:pt>
                <c:pt idx="2619">
                  <c:v>92662.0</c:v>
                </c:pt>
                <c:pt idx="2620">
                  <c:v>92671.0</c:v>
                </c:pt>
                <c:pt idx="2621">
                  <c:v>92678.0</c:v>
                </c:pt>
                <c:pt idx="2622">
                  <c:v>92684.0</c:v>
                </c:pt>
                <c:pt idx="2623">
                  <c:v>92692.0</c:v>
                </c:pt>
                <c:pt idx="2624">
                  <c:v>92696.0</c:v>
                </c:pt>
                <c:pt idx="2625">
                  <c:v>92708.0</c:v>
                </c:pt>
                <c:pt idx="2626">
                  <c:v>92718.0</c:v>
                </c:pt>
                <c:pt idx="2627">
                  <c:v>92728.0</c:v>
                </c:pt>
                <c:pt idx="2628">
                  <c:v>92732.0</c:v>
                </c:pt>
                <c:pt idx="2629">
                  <c:v>92738.0</c:v>
                </c:pt>
                <c:pt idx="2630">
                  <c:v>92746.0</c:v>
                </c:pt>
                <c:pt idx="2631">
                  <c:v>92753.0</c:v>
                </c:pt>
                <c:pt idx="2632">
                  <c:v>92759.0</c:v>
                </c:pt>
                <c:pt idx="2633">
                  <c:v>92767.0</c:v>
                </c:pt>
                <c:pt idx="2634">
                  <c:v>92775.0</c:v>
                </c:pt>
                <c:pt idx="2635">
                  <c:v>92784.0</c:v>
                </c:pt>
                <c:pt idx="2636">
                  <c:v>92792.0</c:v>
                </c:pt>
                <c:pt idx="2637">
                  <c:v>92801.0</c:v>
                </c:pt>
                <c:pt idx="2638">
                  <c:v>92810.0</c:v>
                </c:pt>
                <c:pt idx="2639">
                  <c:v>92816.0</c:v>
                </c:pt>
                <c:pt idx="2640">
                  <c:v>92824.0</c:v>
                </c:pt>
                <c:pt idx="2641">
                  <c:v>92837.0</c:v>
                </c:pt>
                <c:pt idx="2642">
                  <c:v>92842.0</c:v>
                </c:pt>
                <c:pt idx="2643">
                  <c:v>92854.0</c:v>
                </c:pt>
                <c:pt idx="2644">
                  <c:v>92861.0</c:v>
                </c:pt>
                <c:pt idx="2645">
                  <c:v>92870.0</c:v>
                </c:pt>
                <c:pt idx="2646">
                  <c:v>92877.0</c:v>
                </c:pt>
                <c:pt idx="2647">
                  <c:v>92886.0</c:v>
                </c:pt>
                <c:pt idx="2648">
                  <c:v>92888.0</c:v>
                </c:pt>
                <c:pt idx="2649">
                  <c:v>92894.0</c:v>
                </c:pt>
                <c:pt idx="2650">
                  <c:v>92905.0</c:v>
                </c:pt>
                <c:pt idx="2651">
                  <c:v>92912.0</c:v>
                </c:pt>
                <c:pt idx="2652">
                  <c:v>92917.0</c:v>
                </c:pt>
                <c:pt idx="2653">
                  <c:v>92921.0</c:v>
                </c:pt>
                <c:pt idx="2654">
                  <c:v>92928.0</c:v>
                </c:pt>
                <c:pt idx="2655">
                  <c:v>92931.0</c:v>
                </c:pt>
                <c:pt idx="2656">
                  <c:v>92938.0</c:v>
                </c:pt>
                <c:pt idx="2657">
                  <c:v>92944.0</c:v>
                </c:pt>
                <c:pt idx="2658">
                  <c:v>92950.0</c:v>
                </c:pt>
                <c:pt idx="2659">
                  <c:v>92957.0</c:v>
                </c:pt>
                <c:pt idx="2660">
                  <c:v>92962.0</c:v>
                </c:pt>
                <c:pt idx="2661">
                  <c:v>92970.0</c:v>
                </c:pt>
                <c:pt idx="2662">
                  <c:v>92976.0</c:v>
                </c:pt>
                <c:pt idx="2663">
                  <c:v>92980.0</c:v>
                </c:pt>
                <c:pt idx="2664">
                  <c:v>92981.0</c:v>
                </c:pt>
                <c:pt idx="2665">
                  <c:v>92988.0</c:v>
                </c:pt>
                <c:pt idx="2666">
                  <c:v>92990.0</c:v>
                </c:pt>
                <c:pt idx="2667">
                  <c:v>93000.0</c:v>
                </c:pt>
                <c:pt idx="2668">
                  <c:v>93007.0</c:v>
                </c:pt>
                <c:pt idx="2669">
                  <c:v>93012.0</c:v>
                </c:pt>
                <c:pt idx="2670">
                  <c:v>93016.0</c:v>
                </c:pt>
                <c:pt idx="2671">
                  <c:v>93020.0</c:v>
                </c:pt>
                <c:pt idx="2672">
                  <c:v>93026.0</c:v>
                </c:pt>
                <c:pt idx="2673">
                  <c:v>93030.0</c:v>
                </c:pt>
                <c:pt idx="2674">
                  <c:v>93034.0</c:v>
                </c:pt>
                <c:pt idx="2675">
                  <c:v>93048.0</c:v>
                </c:pt>
                <c:pt idx="2676">
                  <c:v>93057.0</c:v>
                </c:pt>
                <c:pt idx="2677">
                  <c:v>93064.0</c:v>
                </c:pt>
                <c:pt idx="2678">
                  <c:v>93074.0</c:v>
                </c:pt>
                <c:pt idx="2679">
                  <c:v>93079.0</c:v>
                </c:pt>
                <c:pt idx="2680">
                  <c:v>93083.0</c:v>
                </c:pt>
                <c:pt idx="2681">
                  <c:v>93093.0</c:v>
                </c:pt>
                <c:pt idx="2682">
                  <c:v>93098.0</c:v>
                </c:pt>
                <c:pt idx="2683">
                  <c:v>93104.0</c:v>
                </c:pt>
                <c:pt idx="2684">
                  <c:v>93108.0</c:v>
                </c:pt>
                <c:pt idx="2685">
                  <c:v>93113.0</c:v>
                </c:pt>
                <c:pt idx="2686">
                  <c:v>93118.0</c:v>
                </c:pt>
                <c:pt idx="2687">
                  <c:v>93128.0</c:v>
                </c:pt>
                <c:pt idx="2688">
                  <c:v>93131.0</c:v>
                </c:pt>
                <c:pt idx="2689">
                  <c:v>93137.0</c:v>
                </c:pt>
                <c:pt idx="2690">
                  <c:v>93141.0</c:v>
                </c:pt>
                <c:pt idx="2691">
                  <c:v>93146.0</c:v>
                </c:pt>
                <c:pt idx="2692">
                  <c:v>93152.0</c:v>
                </c:pt>
                <c:pt idx="2693">
                  <c:v>93159.0</c:v>
                </c:pt>
                <c:pt idx="2694">
                  <c:v>93165.0</c:v>
                </c:pt>
                <c:pt idx="2695">
                  <c:v>93170.0</c:v>
                </c:pt>
                <c:pt idx="2696">
                  <c:v>93176.0</c:v>
                </c:pt>
                <c:pt idx="2697">
                  <c:v>93184.0</c:v>
                </c:pt>
                <c:pt idx="2698">
                  <c:v>93186.0</c:v>
                </c:pt>
                <c:pt idx="2699">
                  <c:v>93199.0</c:v>
                </c:pt>
                <c:pt idx="2700">
                  <c:v>93206.0</c:v>
                </c:pt>
                <c:pt idx="2701">
                  <c:v>93212.0</c:v>
                </c:pt>
                <c:pt idx="2702">
                  <c:v>93218.0</c:v>
                </c:pt>
                <c:pt idx="2703">
                  <c:v>93223.0</c:v>
                </c:pt>
                <c:pt idx="2704">
                  <c:v>93229.0</c:v>
                </c:pt>
                <c:pt idx="2705">
                  <c:v>93234.0</c:v>
                </c:pt>
                <c:pt idx="2706">
                  <c:v>93239.0</c:v>
                </c:pt>
                <c:pt idx="2707">
                  <c:v>93249.0</c:v>
                </c:pt>
                <c:pt idx="2708">
                  <c:v>93255.0</c:v>
                </c:pt>
                <c:pt idx="2709">
                  <c:v>93260.0</c:v>
                </c:pt>
                <c:pt idx="2710">
                  <c:v>93266.0</c:v>
                </c:pt>
                <c:pt idx="2711">
                  <c:v>93272.0</c:v>
                </c:pt>
                <c:pt idx="2712">
                  <c:v>93277.0</c:v>
                </c:pt>
                <c:pt idx="2713">
                  <c:v>93290.0</c:v>
                </c:pt>
                <c:pt idx="2714">
                  <c:v>93298.0</c:v>
                </c:pt>
                <c:pt idx="2715">
                  <c:v>93304.0</c:v>
                </c:pt>
                <c:pt idx="2716">
                  <c:v>93308.0</c:v>
                </c:pt>
                <c:pt idx="2717">
                  <c:v>93315.0</c:v>
                </c:pt>
                <c:pt idx="2718">
                  <c:v>93321.0</c:v>
                </c:pt>
                <c:pt idx="2719">
                  <c:v>93327.0</c:v>
                </c:pt>
                <c:pt idx="2720">
                  <c:v>93339.0</c:v>
                </c:pt>
                <c:pt idx="2721">
                  <c:v>93347.0</c:v>
                </c:pt>
                <c:pt idx="2722">
                  <c:v>93356.0</c:v>
                </c:pt>
                <c:pt idx="2723">
                  <c:v>93362.0</c:v>
                </c:pt>
                <c:pt idx="2724">
                  <c:v>93370.0</c:v>
                </c:pt>
                <c:pt idx="2725">
                  <c:v>93372.0</c:v>
                </c:pt>
                <c:pt idx="2726">
                  <c:v>93376.0</c:v>
                </c:pt>
                <c:pt idx="2727">
                  <c:v>93383.0</c:v>
                </c:pt>
                <c:pt idx="2728">
                  <c:v>93389.0</c:v>
                </c:pt>
                <c:pt idx="2729">
                  <c:v>93392.0</c:v>
                </c:pt>
                <c:pt idx="2730">
                  <c:v>93393.0</c:v>
                </c:pt>
                <c:pt idx="2731">
                  <c:v>93396.0</c:v>
                </c:pt>
                <c:pt idx="2732">
                  <c:v>93404.0</c:v>
                </c:pt>
                <c:pt idx="2733">
                  <c:v>93412.0</c:v>
                </c:pt>
                <c:pt idx="2734">
                  <c:v>93419.0</c:v>
                </c:pt>
                <c:pt idx="2735">
                  <c:v>93426.0</c:v>
                </c:pt>
                <c:pt idx="2736">
                  <c:v>93435.0</c:v>
                </c:pt>
                <c:pt idx="2737">
                  <c:v>93438.0</c:v>
                </c:pt>
                <c:pt idx="2738">
                  <c:v>93442.0</c:v>
                </c:pt>
                <c:pt idx="2739">
                  <c:v>93449.0</c:v>
                </c:pt>
                <c:pt idx="2740">
                  <c:v>93455.0</c:v>
                </c:pt>
                <c:pt idx="2741">
                  <c:v>93463.0</c:v>
                </c:pt>
                <c:pt idx="2742">
                  <c:v>93471.0</c:v>
                </c:pt>
                <c:pt idx="2743">
                  <c:v>93476.0</c:v>
                </c:pt>
                <c:pt idx="2744">
                  <c:v>93482.0</c:v>
                </c:pt>
                <c:pt idx="2745">
                  <c:v>93497.0</c:v>
                </c:pt>
                <c:pt idx="2746">
                  <c:v>93504.0</c:v>
                </c:pt>
                <c:pt idx="2747">
                  <c:v>93510.0</c:v>
                </c:pt>
                <c:pt idx="2748">
                  <c:v>93517.0</c:v>
                </c:pt>
                <c:pt idx="2749">
                  <c:v>93522.0</c:v>
                </c:pt>
                <c:pt idx="2750">
                  <c:v>93529.0</c:v>
                </c:pt>
                <c:pt idx="2751">
                  <c:v>93538.0</c:v>
                </c:pt>
                <c:pt idx="2752">
                  <c:v>93539.0</c:v>
                </c:pt>
                <c:pt idx="2753">
                  <c:v>93548.0</c:v>
                </c:pt>
                <c:pt idx="2754">
                  <c:v>93556.0</c:v>
                </c:pt>
                <c:pt idx="2755">
                  <c:v>93561.0</c:v>
                </c:pt>
                <c:pt idx="2756">
                  <c:v>93568.0</c:v>
                </c:pt>
                <c:pt idx="2757">
                  <c:v>93574.0</c:v>
                </c:pt>
                <c:pt idx="2758">
                  <c:v>93577.0</c:v>
                </c:pt>
                <c:pt idx="2759">
                  <c:v>93582.0</c:v>
                </c:pt>
                <c:pt idx="2760">
                  <c:v>93587.0</c:v>
                </c:pt>
                <c:pt idx="2761">
                  <c:v>93595.0</c:v>
                </c:pt>
                <c:pt idx="2762">
                  <c:v>93600.0</c:v>
                </c:pt>
                <c:pt idx="2763">
                  <c:v>93608.0</c:v>
                </c:pt>
                <c:pt idx="2764">
                  <c:v>93620.0</c:v>
                </c:pt>
                <c:pt idx="2765">
                  <c:v>93624.0</c:v>
                </c:pt>
                <c:pt idx="2766">
                  <c:v>93634.0</c:v>
                </c:pt>
                <c:pt idx="2767">
                  <c:v>93643.0</c:v>
                </c:pt>
                <c:pt idx="2768">
                  <c:v>93647.0</c:v>
                </c:pt>
                <c:pt idx="2769">
                  <c:v>93651.0</c:v>
                </c:pt>
                <c:pt idx="2770">
                  <c:v>93656.0</c:v>
                </c:pt>
                <c:pt idx="2771">
                  <c:v>93661.0</c:v>
                </c:pt>
                <c:pt idx="2772">
                  <c:v>93664.0</c:v>
                </c:pt>
                <c:pt idx="2773">
                  <c:v>93674.0</c:v>
                </c:pt>
                <c:pt idx="2774">
                  <c:v>93683.0</c:v>
                </c:pt>
                <c:pt idx="2775">
                  <c:v>93691.0</c:v>
                </c:pt>
                <c:pt idx="2776">
                  <c:v>93697.0</c:v>
                </c:pt>
                <c:pt idx="2777">
                  <c:v>93706.0</c:v>
                </c:pt>
                <c:pt idx="2778">
                  <c:v>93711.0</c:v>
                </c:pt>
                <c:pt idx="2779">
                  <c:v>93721.0</c:v>
                </c:pt>
                <c:pt idx="2780">
                  <c:v>93725.0</c:v>
                </c:pt>
                <c:pt idx="2781">
                  <c:v>93734.0</c:v>
                </c:pt>
                <c:pt idx="2782">
                  <c:v>93737.0</c:v>
                </c:pt>
                <c:pt idx="2783">
                  <c:v>93739.0</c:v>
                </c:pt>
                <c:pt idx="2784">
                  <c:v>93743.0</c:v>
                </c:pt>
                <c:pt idx="2785">
                  <c:v>93753.0</c:v>
                </c:pt>
                <c:pt idx="2786">
                  <c:v>93759.0</c:v>
                </c:pt>
                <c:pt idx="2787">
                  <c:v>93769.0</c:v>
                </c:pt>
                <c:pt idx="2788">
                  <c:v>93774.0</c:v>
                </c:pt>
                <c:pt idx="2789">
                  <c:v>93779.0</c:v>
                </c:pt>
                <c:pt idx="2790">
                  <c:v>93789.0</c:v>
                </c:pt>
                <c:pt idx="2791">
                  <c:v>93800.0</c:v>
                </c:pt>
                <c:pt idx="2792">
                  <c:v>93804.0</c:v>
                </c:pt>
                <c:pt idx="2793">
                  <c:v>93812.0</c:v>
                </c:pt>
                <c:pt idx="2794">
                  <c:v>93818.0</c:v>
                </c:pt>
                <c:pt idx="2795">
                  <c:v>93825.0</c:v>
                </c:pt>
                <c:pt idx="2796">
                  <c:v>93835.0</c:v>
                </c:pt>
                <c:pt idx="2797">
                  <c:v>93844.0</c:v>
                </c:pt>
                <c:pt idx="2798">
                  <c:v>93851.0</c:v>
                </c:pt>
                <c:pt idx="2799">
                  <c:v>93856.0</c:v>
                </c:pt>
                <c:pt idx="2800">
                  <c:v>93862.0</c:v>
                </c:pt>
                <c:pt idx="2801">
                  <c:v>93867.0</c:v>
                </c:pt>
                <c:pt idx="2802">
                  <c:v>93869.0</c:v>
                </c:pt>
                <c:pt idx="2803">
                  <c:v>93874.0</c:v>
                </c:pt>
                <c:pt idx="2804">
                  <c:v>93881.0</c:v>
                </c:pt>
                <c:pt idx="2805">
                  <c:v>93883.0</c:v>
                </c:pt>
                <c:pt idx="2806">
                  <c:v>93885.0</c:v>
                </c:pt>
                <c:pt idx="2807">
                  <c:v>93891.0</c:v>
                </c:pt>
                <c:pt idx="2808">
                  <c:v>93897.0</c:v>
                </c:pt>
                <c:pt idx="2809">
                  <c:v>93903.0</c:v>
                </c:pt>
                <c:pt idx="2810">
                  <c:v>93907.0</c:v>
                </c:pt>
                <c:pt idx="2811">
                  <c:v>93912.0</c:v>
                </c:pt>
                <c:pt idx="2812">
                  <c:v>93916.0</c:v>
                </c:pt>
                <c:pt idx="2813">
                  <c:v>93920.0</c:v>
                </c:pt>
                <c:pt idx="2814">
                  <c:v>93925.0</c:v>
                </c:pt>
                <c:pt idx="2815">
                  <c:v>93930.0</c:v>
                </c:pt>
                <c:pt idx="2816">
                  <c:v>93939.0</c:v>
                </c:pt>
                <c:pt idx="2817">
                  <c:v>93943.0</c:v>
                </c:pt>
                <c:pt idx="2818">
                  <c:v>93944.0</c:v>
                </c:pt>
                <c:pt idx="2819">
                  <c:v>93953.0</c:v>
                </c:pt>
                <c:pt idx="2820">
                  <c:v>93960.0</c:v>
                </c:pt>
                <c:pt idx="2821">
                  <c:v>93970.0</c:v>
                </c:pt>
                <c:pt idx="2822">
                  <c:v>93973.0</c:v>
                </c:pt>
                <c:pt idx="2823">
                  <c:v>93978.0</c:v>
                </c:pt>
                <c:pt idx="2824">
                  <c:v>93985.0</c:v>
                </c:pt>
                <c:pt idx="2825">
                  <c:v>93993.0</c:v>
                </c:pt>
                <c:pt idx="2826">
                  <c:v>94000.0</c:v>
                </c:pt>
                <c:pt idx="2827">
                  <c:v>94004.0</c:v>
                </c:pt>
                <c:pt idx="2828">
                  <c:v>94009.0</c:v>
                </c:pt>
                <c:pt idx="2829">
                  <c:v>94016.0</c:v>
                </c:pt>
                <c:pt idx="2830">
                  <c:v>94022.0</c:v>
                </c:pt>
                <c:pt idx="2831">
                  <c:v>94029.0</c:v>
                </c:pt>
                <c:pt idx="2832">
                  <c:v>94036.0</c:v>
                </c:pt>
                <c:pt idx="2833">
                  <c:v>94040.0</c:v>
                </c:pt>
                <c:pt idx="2834">
                  <c:v>94048.0</c:v>
                </c:pt>
                <c:pt idx="2835">
                  <c:v>94053.0</c:v>
                </c:pt>
                <c:pt idx="2836">
                  <c:v>94058.0</c:v>
                </c:pt>
                <c:pt idx="2837">
                  <c:v>94063.0</c:v>
                </c:pt>
                <c:pt idx="2838">
                  <c:v>94072.0</c:v>
                </c:pt>
                <c:pt idx="2839">
                  <c:v>94080.0</c:v>
                </c:pt>
                <c:pt idx="2840">
                  <c:v>94088.0</c:v>
                </c:pt>
                <c:pt idx="2841">
                  <c:v>94095.0</c:v>
                </c:pt>
                <c:pt idx="2842">
                  <c:v>94100.0</c:v>
                </c:pt>
                <c:pt idx="2843">
                  <c:v>94102.0</c:v>
                </c:pt>
                <c:pt idx="2844">
                  <c:v>94108.0</c:v>
                </c:pt>
                <c:pt idx="2845">
                  <c:v>94113.0</c:v>
                </c:pt>
                <c:pt idx="2846">
                  <c:v>94120.0</c:v>
                </c:pt>
                <c:pt idx="2847">
                  <c:v>94124.0</c:v>
                </c:pt>
                <c:pt idx="2848">
                  <c:v>94135.0</c:v>
                </c:pt>
                <c:pt idx="2849">
                  <c:v>94140.0</c:v>
                </c:pt>
                <c:pt idx="2850">
                  <c:v>94146.0</c:v>
                </c:pt>
                <c:pt idx="2851">
                  <c:v>94153.0</c:v>
                </c:pt>
                <c:pt idx="2852">
                  <c:v>94165.0</c:v>
                </c:pt>
                <c:pt idx="2853">
                  <c:v>94172.0</c:v>
                </c:pt>
                <c:pt idx="2854">
                  <c:v>94177.0</c:v>
                </c:pt>
                <c:pt idx="2855">
                  <c:v>94181.0</c:v>
                </c:pt>
                <c:pt idx="2856">
                  <c:v>94187.0</c:v>
                </c:pt>
                <c:pt idx="2857">
                  <c:v>94199.0</c:v>
                </c:pt>
                <c:pt idx="2858">
                  <c:v>94203.0</c:v>
                </c:pt>
                <c:pt idx="2859">
                  <c:v>94209.0</c:v>
                </c:pt>
                <c:pt idx="2860">
                  <c:v>94215.0</c:v>
                </c:pt>
                <c:pt idx="2861">
                  <c:v>94225.0</c:v>
                </c:pt>
                <c:pt idx="2862">
                  <c:v>94229.0</c:v>
                </c:pt>
                <c:pt idx="2863">
                  <c:v>94238.0</c:v>
                </c:pt>
                <c:pt idx="2864">
                  <c:v>94241.0</c:v>
                </c:pt>
                <c:pt idx="2865">
                  <c:v>94245.0</c:v>
                </c:pt>
                <c:pt idx="2866">
                  <c:v>94252.0</c:v>
                </c:pt>
                <c:pt idx="2867">
                  <c:v>94259.0</c:v>
                </c:pt>
                <c:pt idx="2868">
                  <c:v>94263.0</c:v>
                </c:pt>
                <c:pt idx="2869">
                  <c:v>94268.0</c:v>
                </c:pt>
                <c:pt idx="2870">
                  <c:v>94275.0</c:v>
                </c:pt>
                <c:pt idx="2871">
                  <c:v>94284.0</c:v>
                </c:pt>
                <c:pt idx="2872">
                  <c:v>94292.0</c:v>
                </c:pt>
                <c:pt idx="2873">
                  <c:v>94298.0</c:v>
                </c:pt>
                <c:pt idx="2874">
                  <c:v>94304.0</c:v>
                </c:pt>
                <c:pt idx="2875">
                  <c:v>94312.0</c:v>
                </c:pt>
                <c:pt idx="2876">
                  <c:v>94317.0</c:v>
                </c:pt>
                <c:pt idx="2877">
                  <c:v>94324.0</c:v>
                </c:pt>
                <c:pt idx="2878">
                  <c:v>94331.0</c:v>
                </c:pt>
                <c:pt idx="2879">
                  <c:v>94337.0</c:v>
                </c:pt>
                <c:pt idx="2880">
                  <c:v>94342.0</c:v>
                </c:pt>
                <c:pt idx="2881">
                  <c:v>94348.0</c:v>
                </c:pt>
                <c:pt idx="2882">
                  <c:v>94351.0</c:v>
                </c:pt>
                <c:pt idx="2883">
                  <c:v>94359.0</c:v>
                </c:pt>
                <c:pt idx="2884">
                  <c:v>94366.0</c:v>
                </c:pt>
                <c:pt idx="2885">
                  <c:v>94370.0</c:v>
                </c:pt>
                <c:pt idx="2886">
                  <c:v>94375.0</c:v>
                </c:pt>
                <c:pt idx="2887">
                  <c:v>94376.0</c:v>
                </c:pt>
                <c:pt idx="2888">
                  <c:v>94381.0</c:v>
                </c:pt>
                <c:pt idx="2889">
                  <c:v>94386.0</c:v>
                </c:pt>
                <c:pt idx="2890">
                  <c:v>94389.0</c:v>
                </c:pt>
                <c:pt idx="2891">
                  <c:v>94393.0</c:v>
                </c:pt>
                <c:pt idx="2892">
                  <c:v>94399.0</c:v>
                </c:pt>
                <c:pt idx="2893">
                  <c:v>94400.0</c:v>
                </c:pt>
                <c:pt idx="2894">
                  <c:v>94403.0</c:v>
                </c:pt>
                <c:pt idx="2895">
                  <c:v>94412.0</c:v>
                </c:pt>
                <c:pt idx="2896">
                  <c:v>94419.0</c:v>
                </c:pt>
                <c:pt idx="2897">
                  <c:v>94427.0</c:v>
                </c:pt>
                <c:pt idx="2898">
                  <c:v>94436.0</c:v>
                </c:pt>
                <c:pt idx="2899">
                  <c:v>94443.0</c:v>
                </c:pt>
                <c:pt idx="2900">
                  <c:v>94450.0</c:v>
                </c:pt>
                <c:pt idx="2901">
                  <c:v>94453.0</c:v>
                </c:pt>
                <c:pt idx="2902">
                  <c:v>94459.0</c:v>
                </c:pt>
                <c:pt idx="2903">
                  <c:v>94464.0</c:v>
                </c:pt>
                <c:pt idx="2904">
                  <c:v>94470.0</c:v>
                </c:pt>
                <c:pt idx="2905">
                  <c:v>94471.0</c:v>
                </c:pt>
                <c:pt idx="2906">
                  <c:v>94475.0</c:v>
                </c:pt>
                <c:pt idx="2907">
                  <c:v>94482.0</c:v>
                </c:pt>
                <c:pt idx="2908">
                  <c:v>94490.0</c:v>
                </c:pt>
                <c:pt idx="2909">
                  <c:v>94495.0</c:v>
                </c:pt>
                <c:pt idx="2910">
                  <c:v>94499.0</c:v>
                </c:pt>
                <c:pt idx="2911">
                  <c:v>94507.0</c:v>
                </c:pt>
                <c:pt idx="2912">
                  <c:v>94514.0</c:v>
                </c:pt>
                <c:pt idx="2913">
                  <c:v>94519.0</c:v>
                </c:pt>
                <c:pt idx="2914">
                  <c:v>94528.0</c:v>
                </c:pt>
                <c:pt idx="2915">
                  <c:v>94530.0</c:v>
                </c:pt>
                <c:pt idx="2916">
                  <c:v>94538.0</c:v>
                </c:pt>
                <c:pt idx="2917">
                  <c:v>94542.0</c:v>
                </c:pt>
                <c:pt idx="2918">
                  <c:v>94548.0</c:v>
                </c:pt>
                <c:pt idx="2919">
                  <c:v>94549.0</c:v>
                </c:pt>
                <c:pt idx="2920">
                  <c:v>94555.0</c:v>
                </c:pt>
                <c:pt idx="2921">
                  <c:v>94557.0</c:v>
                </c:pt>
                <c:pt idx="2922">
                  <c:v>94561.0</c:v>
                </c:pt>
                <c:pt idx="2923">
                  <c:v>94568.0</c:v>
                </c:pt>
                <c:pt idx="2924">
                  <c:v>94575.0</c:v>
                </c:pt>
                <c:pt idx="2925">
                  <c:v>94582.0</c:v>
                </c:pt>
                <c:pt idx="2926">
                  <c:v>94587.0</c:v>
                </c:pt>
                <c:pt idx="2927">
                  <c:v>94593.0</c:v>
                </c:pt>
                <c:pt idx="2928">
                  <c:v>94600.0</c:v>
                </c:pt>
                <c:pt idx="2929">
                  <c:v>94602.0</c:v>
                </c:pt>
                <c:pt idx="2930">
                  <c:v>94605.0</c:v>
                </c:pt>
                <c:pt idx="2931">
                  <c:v>94609.0</c:v>
                </c:pt>
                <c:pt idx="2932">
                  <c:v>94616.0</c:v>
                </c:pt>
                <c:pt idx="2933">
                  <c:v>94620.0</c:v>
                </c:pt>
                <c:pt idx="2934">
                  <c:v>94623.0</c:v>
                </c:pt>
                <c:pt idx="2935">
                  <c:v>94625.0</c:v>
                </c:pt>
                <c:pt idx="2936">
                  <c:v>94628.0</c:v>
                </c:pt>
                <c:pt idx="2937">
                  <c:v>94631.0</c:v>
                </c:pt>
                <c:pt idx="2938">
                  <c:v>94638.0</c:v>
                </c:pt>
                <c:pt idx="2939">
                  <c:v>94641.0</c:v>
                </c:pt>
                <c:pt idx="2940">
                  <c:v>94646.0</c:v>
                </c:pt>
                <c:pt idx="2941">
                  <c:v>94648.0</c:v>
                </c:pt>
                <c:pt idx="2942">
                  <c:v>94656.0</c:v>
                </c:pt>
                <c:pt idx="2943">
                  <c:v>94661.0</c:v>
                </c:pt>
                <c:pt idx="2944">
                  <c:v>94667.0</c:v>
                </c:pt>
                <c:pt idx="2945">
                  <c:v>94670.0</c:v>
                </c:pt>
                <c:pt idx="2946">
                  <c:v>94673.0</c:v>
                </c:pt>
                <c:pt idx="2947">
                  <c:v>94677.0</c:v>
                </c:pt>
                <c:pt idx="2948">
                  <c:v>94683.0</c:v>
                </c:pt>
                <c:pt idx="2949">
                  <c:v>94689.0</c:v>
                </c:pt>
                <c:pt idx="2950">
                  <c:v>94696.0</c:v>
                </c:pt>
                <c:pt idx="2951">
                  <c:v>94705.0</c:v>
                </c:pt>
                <c:pt idx="2952">
                  <c:v>94709.0</c:v>
                </c:pt>
                <c:pt idx="2953">
                  <c:v>94713.0</c:v>
                </c:pt>
                <c:pt idx="2954">
                  <c:v>94720.0</c:v>
                </c:pt>
                <c:pt idx="2955">
                  <c:v>94726.0</c:v>
                </c:pt>
                <c:pt idx="2956">
                  <c:v>94732.0</c:v>
                </c:pt>
                <c:pt idx="2957">
                  <c:v>94740.0</c:v>
                </c:pt>
                <c:pt idx="2958">
                  <c:v>94748.0</c:v>
                </c:pt>
                <c:pt idx="2959">
                  <c:v>94753.0</c:v>
                </c:pt>
                <c:pt idx="2960">
                  <c:v>94757.0</c:v>
                </c:pt>
                <c:pt idx="2961">
                  <c:v>94764.0</c:v>
                </c:pt>
                <c:pt idx="2962">
                  <c:v>94768.0</c:v>
                </c:pt>
                <c:pt idx="2963">
                  <c:v>94776.0</c:v>
                </c:pt>
                <c:pt idx="2964">
                  <c:v>94782.0</c:v>
                </c:pt>
                <c:pt idx="2965">
                  <c:v>94786.0</c:v>
                </c:pt>
                <c:pt idx="2966">
                  <c:v>94791.0</c:v>
                </c:pt>
                <c:pt idx="2967">
                  <c:v>94797.0</c:v>
                </c:pt>
                <c:pt idx="2968">
                  <c:v>94800.0</c:v>
                </c:pt>
                <c:pt idx="2969">
                  <c:v>94804.0</c:v>
                </c:pt>
                <c:pt idx="2970">
                  <c:v>94808.0</c:v>
                </c:pt>
                <c:pt idx="2971">
                  <c:v>94815.0</c:v>
                </c:pt>
                <c:pt idx="2972">
                  <c:v>94828.0</c:v>
                </c:pt>
                <c:pt idx="2973">
                  <c:v>94834.0</c:v>
                </c:pt>
                <c:pt idx="2974">
                  <c:v>94837.0</c:v>
                </c:pt>
                <c:pt idx="2975">
                  <c:v>94846.0</c:v>
                </c:pt>
                <c:pt idx="2976">
                  <c:v>94852.0</c:v>
                </c:pt>
                <c:pt idx="2977">
                  <c:v>94857.0</c:v>
                </c:pt>
                <c:pt idx="2978">
                  <c:v>94864.0</c:v>
                </c:pt>
                <c:pt idx="2979">
                  <c:v>94872.0</c:v>
                </c:pt>
                <c:pt idx="2980">
                  <c:v>94875.0</c:v>
                </c:pt>
                <c:pt idx="2981">
                  <c:v>94883.0</c:v>
                </c:pt>
                <c:pt idx="2982">
                  <c:v>94888.0</c:v>
                </c:pt>
                <c:pt idx="2983">
                  <c:v>94890.0</c:v>
                </c:pt>
                <c:pt idx="2984">
                  <c:v>94894.0</c:v>
                </c:pt>
                <c:pt idx="2985">
                  <c:v>94900.0</c:v>
                </c:pt>
                <c:pt idx="2986">
                  <c:v>94905.0</c:v>
                </c:pt>
                <c:pt idx="2987">
                  <c:v>94906.0</c:v>
                </c:pt>
                <c:pt idx="2988">
                  <c:v>94912.0</c:v>
                </c:pt>
                <c:pt idx="2989">
                  <c:v>94920.0</c:v>
                </c:pt>
                <c:pt idx="2990">
                  <c:v>94924.0</c:v>
                </c:pt>
                <c:pt idx="2991">
                  <c:v>94930.0</c:v>
                </c:pt>
                <c:pt idx="2992">
                  <c:v>94938.0</c:v>
                </c:pt>
                <c:pt idx="2993">
                  <c:v>94942.0</c:v>
                </c:pt>
                <c:pt idx="2994">
                  <c:v>94945.0</c:v>
                </c:pt>
                <c:pt idx="2995">
                  <c:v>94948.0</c:v>
                </c:pt>
                <c:pt idx="2996">
                  <c:v>94954.0</c:v>
                </c:pt>
                <c:pt idx="2997">
                  <c:v>94960.0</c:v>
                </c:pt>
                <c:pt idx="2998">
                  <c:v>94961.0</c:v>
                </c:pt>
                <c:pt idx="2999">
                  <c:v>94966.0</c:v>
                </c:pt>
                <c:pt idx="3000">
                  <c:v>94968.0</c:v>
                </c:pt>
                <c:pt idx="3001">
                  <c:v>94974.0</c:v>
                </c:pt>
                <c:pt idx="3002">
                  <c:v>94978.0</c:v>
                </c:pt>
                <c:pt idx="3003">
                  <c:v>94981.0</c:v>
                </c:pt>
                <c:pt idx="3004">
                  <c:v>94987.0</c:v>
                </c:pt>
                <c:pt idx="3005">
                  <c:v>94990.0</c:v>
                </c:pt>
                <c:pt idx="3006">
                  <c:v>94995.0</c:v>
                </c:pt>
                <c:pt idx="3007">
                  <c:v>94997.0</c:v>
                </c:pt>
                <c:pt idx="3008">
                  <c:v>95007.0</c:v>
                </c:pt>
                <c:pt idx="3009">
                  <c:v>95008.0</c:v>
                </c:pt>
                <c:pt idx="3010">
                  <c:v>95015.0</c:v>
                </c:pt>
                <c:pt idx="3011">
                  <c:v>95018.0</c:v>
                </c:pt>
                <c:pt idx="3012">
                  <c:v>95028.0</c:v>
                </c:pt>
                <c:pt idx="3013">
                  <c:v>95034.0</c:v>
                </c:pt>
                <c:pt idx="3014">
                  <c:v>95039.0</c:v>
                </c:pt>
                <c:pt idx="3015">
                  <c:v>95044.0</c:v>
                </c:pt>
                <c:pt idx="3016">
                  <c:v>95052.0</c:v>
                </c:pt>
                <c:pt idx="3017">
                  <c:v>95062.0</c:v>
                </c:pt>
                <c:pt idx="3018">
                  <c:v>95069.0</c:v>
                </c:pt>
                <c:pt idx="3019">
                  <c:v>95072.0</c:v>
                </c:pt>
                <c:pt idx="3020">
                  <c:v>95073.0</c:v>
                </c:pt>
                <c:pt idx="3021">
                  <c:v>95079.0</c:v>
                </c:pt>
                <c:pt idx="3022">
                  <c:v>95087.0</c:v>
                </c:pt>
                <c:pt idx="3023">
                  <c:v>95094.0</c:v>
                </c:pt>
                <c:pt idx="3024">
                  <c:v>95098.0</c:v>
                </c:pt>
                <c:pt idx="3025">
                  <c:v>95106.0</c:v>
                </c:pt>
                <c:pt idx="3026">
                  <c:v>95113.0</c:v>
                </c:pt>
                <c:pt idx="3027">
                  <c:v>95119.0</c:v>
                </c:pt>
                <c:pt idx="3028">
                  <c:v>95125.0</c:v>
                </c:pt>
                <c:pt idx="3029">
                  <c:v>95133.0</c:v>
                </c:pt>
                <c:pt idx="3030">
                  <c:v>95139.0</c:v>
                </c:pt>
                <c:pt idx="3031">
                  <c:v>95142.0</c:v>
                </c:pt>
                <c:pt idx="3032">
                  <c:v>95145.0</c:v>
                </c:pt>
                <c:pt idx="3033">
                  <c:v>95148.0</c:v>
                </c:pt>
                <c:pt idx="3034">
                  <c:v>95151.0</c:v>
                </c:pt>
                <c:pt idx="3035">
                  <c:v>95155.0</c:v>
                </c:pt>
                <c:pt idx="3036">
                  <c:v>95159.0</c:v>
                </c:pt>
                <c:pt idx="3037">
                  <c:v>95165.0</c:v>
                </c:pt>
                <c:pt idx="3038">
                  <c:v>95174.0</c:v>
                </c:pt>
                <c:pt idx="3039">
                  <c:v>95179.0</c:v>
                </c:pt>
                <c:pt idx="3040">
                  <c:v>95182.0</c:v>
                </c:pt>
                <c:pt idx="3041">
                  <c:v>95186.0</c:v>
                </c:pt>
                <c:pt idx="3042">
                  <c:v>95191.0</c:v>
                </c:pt>
                <c:pt idx="3043">
                  <c:v>95193.0</c:v>
                </c:pt>
                <c:pt idx="3044">
                  <c:v>95197.0</c:v>
                </c:pt>
                <c:pt idx="3045">
                  <c:v>95210.0</c:v>
                </c:pt>
                <c:pt idx="3046">
                  <c:v>95217.0</c:v>
                </c:pt>
                <c:pt idx="3047">
                  <c:v>95221.0</c:v>
                </c:pt>
                <c:pt idx="3048">
                  <c:v>95225.0</c:v>
                </c:pt>
                <c:pt idx="3049">
                  <c:v>95230.0</c:v>
                </c:pt>
                <c:pt idx="3050">
                  <c:v>95231.0</c:v>
                </c:pt>
                <c:pt idx="3051">
                  <c:v>95236.0</c:v>
                </c:pt>
                <c:pt idx="3052">
                  <c:v>95238.0</c:v>
                </c:pt>
                <c:pt idx="3053">
                  <c:v>95246.0</c:v>
                </c:pt>
                <c:pt idx="3054">
                  <c:v>95252.0</c:v>
                </c:pt>
                <c:pt idx="3055">
                  <c:v>95255.0</c:v>
                </c:pt>
                <c:pt idx="3056">
                  <c:v>95261.0</c:v>
                </c:pt>
                <c:pt idx="3057">
                  <c:v>95263.0</c:v>
                </c:pt>
                <c:pt idx="3058">
                  <c:v>95270.0</c:v>
                </c:pt>
                <c:pt idx="3059">
                  <c:v>95274.0</c:v>
                </c:pt>
                <c:pt idx="3060">
                  <c:v>95281.0</c:v>
                </c:pt>
                <c:pt idx="3061">
                  <c:v>95288.0</c:v>
                </c:pt>
                <c:pt idx="3062">
                  <c:v>95293.0</c:v>
                </c:pt>
                <c:pt idx="3063">
                  <c:v>95298.0</c:v>
                </c:pt>
                <c:pt idx="3064">
                  <c:v>95303.0</c:v>
                </c:pt>
                <c:pt idx="3065">
                  <c:v>95305.0</c:v>
                </c:pt>
                <c:pt idx="3066">
                  <c:v>95308.0</c:v>
                </c:pt>
                <c:pt idx="3067">
                  <c:v>95312.0</c:v>
                </c:pt>
                <c:pt idx="3068">
                  <c:v>95318.0</c:v>
                </c:pt>
                <c:pt idx="3069">
                  <c:v>95325.0</c:v>
                </c:pt>
                <c:pt idx="3070">
                  <c:v>95331.0</c:v>
                </c:pt>
                <c:pt idx="3071">
                  <c:v>95335.0</c:v>
                </c:pt>
                <c:pt idx="3072">
                  <c:v>95338.0</c:v>
                </c:pt>
                <c:pt idx="3073">
                  <c:v>95341.0</c:v>
                </c:pt>
                <c:pt idx="3074">
                  <c:v>95345.0</c:v>
                </c:pt>
                <c:pt idx="3075">
                  <c:v>95347.0</c:v>
                </c:pt>
                <c:pt idx="3076">
                  <c:v>95356.0</c:v>
                </c:pt>
                <c:pt idx="3077">
                  <c:v>95358.0</c:v>
                </c:pt>
                <c:pt idx="3078">
                  <c:v>95366.0</c:v>
                </c:pt>
                <c:pt idx="3079">
                  <c:v>95368.0</c:v>
                </c:pt>
                <c:pt idx="3080">
                  <c:v>95372.0</c:v>
                </c:pt>
                <c:pt idx="3081">
                  <c:v>95374.0</c:v>
                </c:pt>
                <c:pt idx="3082">
                  <c:v>95376.0</c:v>
                </c:pt>
                <c:pt idx="3083">
                  <c:v>95379.0</c:v>
                </c:pt>
                <c:pt idx="3084">
                  <c:v>95385.0</c:v>
                </c:pt>
                <c:pt idx="3085">
                  <c:v>95389.0</c:v>
                </c:pt>
                <c:pt idx="3086">
                  <c:v>95394.0</c:v>
                </c:pt>
                <c:pt idx="3087">
                  <c:v>95401.0</c:v>
                </c:pt>
                <c:pt idx="3088">
                  <c:v>95404.0</c:v>
                </c:pt>
                <c:pt idx="3089">
                  <c:v>95409.0</c:v>
                </c:pt>
                <c:pt idx="3090">
                  <c:v>95412.0</c:v>
                </c:pt>
                <c:pt idx="3091">
                  <c:v>95417.0</c:v>
                </c:pt>
                <c:pt idx="3092">
                  <c:v>95421.0</c:v>
                </c:pt>
                <c:pt idx="3093">
                  <c:v>95427.0</c:v>
                </c:pt>
                <c:pt idx="3094">
                  <c:v>95433.0</c:v>
                </c:pt>
                <c:pt idx="3095">
                  <c:v>95438.0</c:v>
                </c:pt>
                <c:pt idx="3096">
                  <c:v>95444.0</c:v>
                </c:pt>
                <c:pt idx="3097">
                  <c:v>95450.0</c:v>
                </c:pt>
                <c:pt idx="3098">
                  <c:v>95455.0</c:v>
                </c:pt>
                <c:pt idx="3099">
                  <c:v>95461.0</c:v>
                </c:pt>
                <c:pt idx="3100">
                  <c:v>95467.0</c:v>
                </c:pt>
                <c:pt idx="3101">
                  <c:v>95472.0</c:v>
                </c:pt>
                <c:pt idx="3102">
                  <c:v>95478.0</c:v>
                </c:pt>
                <c:pt idx="3103">
                  <c:v>95483.0</c:v>
                </c:pt>
                <c:pt idx="3104">
                  <c:v>95488.0</c:v>
                </c:pt>
                <c:pt idx="3105">
                  <c:v>95491.0</c:v>
                </c:pt>
                <c:pt idx="3106">
                  <c:v>95497.0</c:v>
                </c:pt>
                <c:pt idx="3107">
                  <c:v>95498.0</c:v>
                </c:pt>
                <c:pt idx="3108">
                  <c:v>95499.0</c:v>
                </c:pt>
                <c:pt idx="3109">
                  <c:v>95502.0</c:v>
                </c:pt>
                <c:pt idx="3110">
                  <c:v>95506.0</c:v>
                </c:pt>
                <c:pt idx="3111">
                  <c:v>95513.0</c:v>
                </c:pt>
                <c:pt idx="3112">
                  <c:v>95518.0</c:v>
                </c:pt>
                <c:pt idx="3113">
                  <c:v>95519.0</c:v>
                </c:pt>
                <c:pt idx="3114">
                  <c:v>95524.0</c:v>
                </c:pt>
                <c:pt idx="3115">
                  <c:v>95527.0</c:v>
                </c:pt>
                <c:pt idx="3116">
                  <c:v>95530.0</c:v>
                </c:pt>
                <c:pt idx="3117">
                  <c:v>95535.0</c:v>
                </c:pt>
                <c:pt idx="3118">
                  <c:v>95541.0</c:v>
                </c:pt>
                <c:pt idx="3119">
                  <c:v>95548.0</c:v>
                </c:pt>
                <c:pt idx="3120">
                  <c:v>95552.0</c:v>
                </c:pt>
                <c:pt idx="3121">
                  <c:v>95559.0</c:v>
                </c:pt>
                <c:pt idx="3122">
                  <c:v>95563.0</c:v>
                </c:pt>
                <c:pt idx="3123">
                  <c:v>95567.0</c:v>
                </c:pt>
                <c:pt idx="3124">
                  <c:v>95568.0</c:v>
                </c:pt>
                <c:pt idx="3125">
                  <c:v>95571.0</c:v>
                </c:pt>
                <c:pt idx="3126">
                  <c:v>95573.0</c:v>
                </c:pt>
                <c:pt idx="3127">
                  <c:v>95576.0</c:v>
                </c:pt>
                <c:pt idx="3128">
                  <c:v>95577.0</c:v>
                </c:pt>
                <c:pt idx="3129">
                  <c:v>95584.0</c:v>
                </c:pt>
                <c:pt idx="3130">
                  <c:v>95591.0</c:v>
                </c:pt>
                <c:pt idx="3131">
                  <c:v>95592.0</c:v>
                </c:pt>
                <c:pt idx="3132">
                  <c:v>95596.0</c:v>
                </c:pt>
                <c:pt idx="3133">
                  <c:v>95599.0</c:v>
                </c:pt>
                <c:pt idx="3134">
                  <c:v>95602.0</c:v>
                </c:pt>
                <c:pt idx="3135">
                  <c:v>95606.0</c:v>
                </c:pt>
                <c:pt idx="3136">
                  <c:v>95610.0</c:v>
                </c:pt>
                <c:pt idx="3137">
                  <c:v>95616.0</c:v>
                </c:pt>
                <c:pt idx="3138">
                  <c:v>95624.0</c:v>
                </c:pt>
                <c:pt idx="3139">
                  <c:v>95629.0</c:v>
                </c:pt>
                <c:pt idx="3140">
                  <c:v>95633.0</c:v>
                </c:pt>
                <c:pt idx="3141">
                  <c:v>95638.0</c:v>
                </c:pt>
                <c:pt idx="3142">
                  <c:v>95639.0</c:v>
                </c:pt>
                <c:pt idx="3143">
                  <c:v>95641.0</c:v>
                </c:pt>
                <c:pt idx="3144">
                  <c:v>95644.0</c:v>
                </c:pt>
                <c:pt idx="3145">
                  <c:v>95648.0</c:v>
                </c:pt>
                <c:pt idx="3146">
                  <c:v>95650.0</c:v>
                </c:pt>
                <c:pt idx="3147">
                  <c:v>95656.0</c:v>
                </c:pt>
                <c:pt idx="3148">
                  <c:v>95658.0</c:v>
                </c:pt>
                <c:pt idx="3149">
                  <c:v>95661.0</c:v>
                </c:pt>
                <c:pt idx="3150">
                  <c:v>95666.0</c:v>
                </c:pt>
                <c:pt idx="3151">
                  <c:v>95671.0</c:v>
                </c:pt>
                <c:pt idx="3152">
                  <c:v>95675.0</c:v>
                </c:pt>
                <c:pt idx="3153">
                  <c:v>95676.0</c:v>
                </c:pt>
                <c:pt idx="3154">
                  <c:v>95679.0</c:v>
                </c:pt>
                <c:pt idx="3155">
                  <c:v>95687.0</c:v>
                </c:pt>
                <c:pt idx="3156">
                  <c:v>95691.0</c:v>
                </c:pt>
                <c:pt idx="3157">
                  <c:v>95694.0</c:v>
                </c:pt>
                <c:pt idx="3158">
                  <c:v>95700.0</c:v>
                </c:pt>
                <c:pt idx="3159">
                  <c:v>95704.0</c:v>
                </c:pt>
                <c:pt idx="3160">
                  <c:v>95710.0</c:v>
                </c:pt>
                <c:pt idx="3161">
                  <c:v>95716.0</c:v>
                </c:pt>
                <c:pt idx="3162">
                  <c:v>95722.0</c:v>
                </c:pt>
                <c:pt idx="3163">
                  <c:v>95725.0</c:v>
                </c:pt>
                <c:pt idx="3164">
                  <c:v>95729.0</c:v>
                </c:pt>
                <c:pt idx="3165">
                  <c:v>95733.0</c:v>
                </c:pt>
                <c:pt idx="3166">
                  <c:v>95737.0</c:v>
                </c:pt>
                <c:pt idx="3167">
                  <c:v>95741.0</c:v>
                </c:pt>
                <c:pt idx="3168">
                  <c:v>95744.0</c:v>
                </c:pt>
                <c:pt idx="3169">
                  <c:v>95750.0</c:v>
                </c:pt>
                <c:pt idx="3170">
                  <c:v>95757.0</c:v>
                </c:pt>
                <c:pt idx="3171">
                  <c:v>95759.0</c:v>
                </c:pt>
                <c:pt idx="3172">
                  <c:v>95764.0</c:v>
                </c:pt>
                <c:pt idx="3173">
                  <c:v>95768.0</c:v>
                </c:pt>
                <c:pt idx="3174">
                  <c:v>95769.0</c:v>
                </c:pt>
                <c:pt idx="3175">
                  <c:v>95775.0</c:v>
                </c:pt>
                <c:pt idx="3176">
                  <c:v>95781.0</c:v>
                </c:pt>
                <c:pt idx="3177">
                  <c:v>95786.0</c:v>
                </c:pt>
                <c:pt idx="3178">
                  <c:v>95788.0</c:v>
                </c:pt>
                <c:pt idx="3179">
                  <c:v>95791.0</c:v>
                </c:pt>
                <c:pt idx="3180">
                  <c:v>95796.0</c:v>
                </c:pt>
                <c:pt idx="3181">
                  <c:v>95800.0</c:v>
                </c:pt>
                <c:pt idx="3182">
                  <c:v>95804.0</c:v>
                </c:pt>
                <c:pt idx="3183">
                  <c:v>95805.0</c:v>
                </c:pt>
                <c:pt idx="3184">
                  <c:v>95808.0</c:v>
                </c:pt>
                <c:pt idx="3185">
                  <c:v>95814.0</c:v>
                </c:pt>
                <c:pt idx="3186">
                  <c:v>95816.0</c:v>
                </c:pt>
                <c:pt idx="3187">
                  <c:v>95820.0</c:v>
                </c:pt>
                <c:pt idx="3188">
                  <c:v>95821.0</c:v>
                </c:pt>
                <c:pt idx="3189">
                  <c:v>95826.0</c:v>
                </c:pt>
                <c:pt idx="3190">
                  <c:v>95827.0</c:v>
                </c:pt>
                <c:pt idx="3191">
                  <c:v>95830.0</c:v>
                </c:pt>
                <c:pt idx="3192">
                  <c:v>95834.0</c:v>
                </c:pt>
                <c:pt idx="3193">
                  <c:v>95838.0</c:v>
                </c:pt>
                <c:pt idx="3194">
                  <c:v>95844.0</c:v>
                </c:pt>
                <c:pt idx="3195">
                  <c:v>95851.0</c:v>
                </c:pt>
                <c:pt idx="3196">
                  <c:v>95852.0</c:v>
                </c:pt>
                <c:pt idx="3197">
                  <c:v>95853.0</c:v>
                </c:pt>
                <c:pt idx="3198">
                  <c:v>95861.0</c:v>
                </c:pt>
                <c:pt idx="3199">
                  <c:v>95869.0</c:v>
                </c:pt>
                <c:pt idx="3200">
                  <c:v>95871.0</c:v>
                </c:pt>
                <c:pt idx="3201">
                  <c:v>95877.0</c:v>
                </c:pt>
                <c:pt idx="3202">
                  <c:v>95880.0</c:v>
                </c:pt>
                <c:pt idx="3203">
                  <c:v>95884.0</c:v>
                </c:pt>
                <c:pt idx="3204">
                  <c:v>95887.0</c:v>
                </c:pt>
                <c:pt idx="3205">
                  <c:v>95890.0</c:v>
                </c:pt>
                <c:pt idx="3206">
                  <c:v>95895.0</c:v>
                </c:pt>
                <c:pt idx="3207">
                  <c:v>95898.0</c:v>
                </c:pt>
                <c:pt idx="3208">
                  <c:v>95899.0</c:v>
                </c:pt>
                <c:pt idx="3209">
                  <c:v>95905.0</c:v>
                </c:pt>
                <c:pt idx="3210">
                  <c:v>95910.0</c:v>
                </c:pt>
                <c:pt idx="3211">
                  <c:v>95913.0</c:v>
                </c:pt>
                <c:pt idx="3212">
                  <c:v>95917.0</c:v>
                </c:pt>
                <c:pt idx="3213">
                  <c:v>95920.0</c:v>
                </c:pt>
                <c:pt idx="3214">
                  <c:v>95926.0</c:v>
                </c:pt>
                <c:pt idx="3215">
                  <c:v>95929.0</c:v>
                </c:pt>
                <c:pt idx="3216">
                  <c:v>95936.0</c:v>
                </c:pt>
                <c:pt idx="3217">
                  <c:v>95938.0</c:v>
                </c:pt>
                <c:pt idx="3218">
                  <c:v>95944.0</c:v>
                </c:pt>
                <c:pt idx="3219">
                  <c:v>95948.0</c:v>
                </c:pt>
                <c:pt idx="3220">
                  <c:v>95951.0</c:v>
                </c:pt>
                <c:pt idx="3221">
                  <c:v>95954.0</c:v>
                </c:pt>
                <c:pt idx="3222">
                  <c:v>95957.0</c:v>
                </c:pt>
                <c:pt idx="3223">
                  <c:v>95963.0</c:v>
                </c:pt>
                <c:pt idx="3224">
                  <c:v>95964.0</c:v>
                </c:pt>
                <c:pt idx="3225">
                  <c:v>95969.0</c:v>
                </c:pt>
                <c:pt idx="3226">
                  <c:v>95978.0</c:v>
                </c:pt>
                <c:pt idx="3227">
                  <c:v>95983.0</c:v>
                </c:pt>
                <c:pt idx="3228">
                  <c:v>95987.0</c:v>
                </c:pt>
                <c:pt idx="3229">
                  <c:v>95991.0</c:v>
                </c:pt>
                <c:pt idx="3230">
                  <c:v>95995.0</c:v>
                </c:pt>
                <c:pt idx="3231">
                  <c:v>95999.0</c:v>
                </c:pt>
                <c:pt idx="3232">
                  <c:v>96005.0</c:v>
                </c:pt>
                <c:pt idx="3233">
                  <c:v>96006.0</c:v>
                </c:pt>
                <c:pt idx="3234">
                  <c:v>96015.0</c:v>
                </c:pt>
                <c:pt idx="3235">
                  <c:v>96022.0</c:v>
                </c:pt>
                <c:pt idx="3236">
                  <c:v>96027.0</c:v>
                </c:pt>
                <c:pt idx="3237">
                  <c:v>96032.0</c:v>
                </c:pt>
                <c:pt idx="3238">
                  <c:v>96035.0</c:v>
                </c:pt>
                <c:pt idx="3239">
                  <c:v>96041.0</c:v>
                </c:pt>
                <c:pt idx="3240">
                  <c:v>96051.0</c:v>
                </c:pt>
                <c:pt idx="3241">
                  <c:v>96054.0</c:v>
                </c:pt>
                <c:pt idx="3242">
                  <c:v>96055.0</c:v>
                </c:pt>
                <c:pt idx="3243">
                  <c:v>96059.0</c:v>
                </c:pt>
                <c:pt idx="3244">
                  <c:v>96062.0</c:v>
                </c:pt>
                <c:pt idx="3245">
                  <c:v>96068.0</c:v>
                </c:pt>
                <c:pt idx="3246">
                  <c:v>96074.0</c:v>
                </c:pt>
                <c:pt idx="3247">
                  <c:v>96076.0</c:v>
                </c:pt>
                <c:pt idx="3248">
                  <c:v>96081.0</c:v>
                </c:pt>
                <c:pt idx="3249">
                  <c:v>96084.0</c:v>
                </c:pt>
                <c:pt idx="3250">
                  <c:v>96088.0</c:v>
                </c:pt>
                <c:pt idx="3251">
                  <c:v>96090.0</c:v>
                </c:pt>
                <c:pt idx="3252">
                  <c:v>96097.0</c:v>
                </c:pt>
                <c:pt idx="3253">
                  <c:v>96100.0</c:v>
                </c:pt>
                <c:pt idx="3254">
                  <c:v>96101.0</c:v>
                </c:pt>
                <c:pt idx="3255">
                  <c:v>96106.0</c:v>
                </c:pt>
                <c:pt idx="3256">
                  <c:v>96110.0</c:v>
                </c:pt>
                <c:pt idx="3257">
                  <c:v>96113.0</c:v>
                </c:pt>
                <c:pt idx="3258">
                  <c:v>96118.0</c:v>
                </c:pt>
                <c:pt idx="3259">
                  <c:v>96123.0</c:v>
                </c:pt>
                <c:pt idx="3260">
                  <c:v>96128.0</c:v>
                </c:pt>
                <c:pt idx="3261">
                  <c:v>96131.0</c:v>
                </c:pt>
                <c:pt idx="3262">
                  <c:v>96136.0</c:v>
                </c:pt>
                <c:pt idx="3263">
                  <c:v>96140.0</c:v>
                </c:pt>
                <c:pt idx="3264">
                  <c:v>96144.0</c:v>
                </c:pt>
                <c:pt idx="3265">
                  <c:v>96145.0</c:v>
                </c:pt>
                <c:pt idx="3266">
                  <c:v>96147.0</c:v>
                </c:pt>
                <c:pt idx="3267">
                  <c:v>96149.0</c:v>
                </c:pt>
                <c:pt idx="3268">
                  <c:v>96151.0</c:v>
                </c:pt>
                <c:pt idx="3269">
                  <c:v>96157.0</c:v>
                </c:pt>
                <c:pt idx="3270">
                  <c:v>96162.0</c:v>
                </c:pt>
                <c:pt idx="3271">
                  <c:v>96166.0</c:v>
                </c:pt>
                <c:pt idx="3272">
                  <c:v>96174.0</c:v>
                </c:pt>
                <c:pt idx="3273">
                  <c:v>96179.0</c:v>
                </c:pt>
                <c:pt idx="3274">
                  <c:v>96184.0</c:v>
                </c:pt>
                <c:pt idx="3275">
                  <c:v>96190.0</c:v>
                </c:pt>
                <c:pt idx="3276">
                  <c:v>96197.0</c:v>
                </c:pt>
                <c:pt idx="3277">
                  <c:v>96201.0</c:v>
                </c:pt>
                <c:pt idx="3278">
                  <c:v>96206.0</c:v>
                </c:pt>
                <c:pt idx="3279">
                  <c:v>96210.0</c:v>
                </c:pt>
                <c:pt idx="3280">
                  <c:v>96215.0</c:v>
                </c:pt>
                <c:pt idx="3281">
                  <c:v>96219.0</c:v>
                </c:pt>
                <c:pt idx="3282">
                  <c:v>96223.0</c:v>
                </c:pt>
                <c:pt idx="3283">
                  <c:v>96226.0</c:v>
                </c:pt>
                <c:pt idx="3284">
                  <c:v>96232.0</c:v>
                </c:pt>
                <c:pt idx="3285">
                  <c:v>96236.0</c:v>
                </c:pt>
                <c:pt idx="3286">
                  <c:v>96240.0</c:v>
                </c:pt>
                <c:pt idx="3287">
                  <c:v>96246.0</c:v>
                </c:pt>
                <c:pt idx="3288">
                  <c:v>96252.0</c:v>
                </c:pt>
                <c:pt idx="3289">
                  <c:v>96258.0</c:v>
                </c:pt>
                <c:pt idx="3290">
                  <c:v>96263.0</c:v>
                </c:pt>
                <c:pt idx="3291">
                  <c:v>96266.0</c:v>
                </c:pt>
                <c:pt idx="3292">
                  <c:v>96271.0</c:v>
                </c:pt>
                <c:pt idx="3293">
                  <c:v>96276.0</c:v>
                </c:pt>
                <c:pt idx="3294">
                  <c:v>96279.0</c:v>
                </c:pt>
                <c:pt idx="3295">
                  <c:v>96285.0</c:v>
                </c:pt>
                <c:pt idx="3296">
                  <c:v>96289.0</c:v>
                </c:pt>
                <c:pt idx="3297">
                  <c:v>96296.0</c:v>
                </c:pt>
                <c:pt idx="3298">
                  <c:v>96298.0</c:v>
                </c:pt>
                <c:pt idx="3299">
                  <c:v>96300.0</c:v>
                </c:pt>
                <c:pt idx="3300">
                  <c:v>96302.0</c:v>
                </c:pt>
                <c:pt idx="3301">
                  <c:v>96308.0</c:v>
                </c:pt>
                <c:pt idx="3302">
                  <c:v>96313.0</c:v>
                </c:pt>
                <c:pt idx="3303">
                  <c:v>96315.0</c:v>
                </c:pt>
                <c:pt idx="3304">
                  <c:v>96321.0</c:v>
                </c:pt>
                <c:pt idx="3305">
                  <c:v>96323.0</c:v>
                </c:pt>
                <c:pt idx="3306">
                  <c:v>96329.0</c:v>
                </c:pt>
                <c:pt idx="3307">
                  <c:v>96333.0</c:v>
                </c:pt>
                <c:pt idx="3308">
                  <c:v>96335.0</c:v>
                </c:pt>
                <c:pt idx="3309">
                  <c:v>96340.0</c:v>
                </c:pt>
                <c:pt idx="3310">
                  <c:v>96344.0</c:v>
                </c:pt>
                <c:pt idx="3311">
                  <c:v>96348.0</c:v>
                </c:pt>
                <c:pt idx="3312">
                  <c:v>96354.0</c:v>
                </c:pt>
                <c:pt idx="3313">
                  <c:v>96355.0</c:v>
                </c:pt>
                <c:pt idx="3314">
                  <c:v>96361.0</c:v>
                </c:pt>
                <c:pt idx="3315">
                  <c:v>96366.0</c:v>
                </c:pt>
                <c:pt idx="3316">
                  <c:v>96369.0</c:v>
                </c:pt>
                <c:pt idx="3317">
                  <c:v>96375.0</c:v>
                </c:pt>
                <c:pt idx="3318">
                  <c:v>96379.0</c:v>
                </c:pt>
                <c:pt idx="3319">
                  <c:v>96383.0</c:v>
                </c:pt>
                <c:pt idx="3320">
                  <c:v>96387.0</c:v>
                </c:pt>
                <c:pt idx="3321">
                  <c:v>96392.0</c:v>
                </c:pt>
                <c:pt idx="3322">
                  <c:v>96399.0</c:v>
                </c:pt>
                <c:pt idx="3323">
                  <c:v>96404.0</c:v>
                </c:pt>
                <c:pt idx="3324">
                  <c:v>96409.0</c:v>
                </c:pt>
                <c:pt idx="3325">
                  <c:v>96411.0</c:v>
                </c:pt>
                <c:pt idx="3326">
                  <c:v>96412.0</c:v>
                </c:pt>
                <c:pt idx="3327">
                  <c:v>96415.0</c:v>
                </c:pt>
                <c:pt idx="3328">
                  <c:v>96419.0</c:v>
                </c:pt>
                <c:pt idx="3329">
                  <c:v>96421.0</c:v>
                </c:pt>
                <c:pt idx="3330">
                  <c:v>96423.0</c:v>
                </c:pt>
                <c:pt idx="3331">
                  <c:v>96428.0</c:v>
                </c:pt>
                <c:pt idx="3332">
                  <c:v>96431.0</c:v>
                </c:pt>
                <c:pt idx="3333">
                  <c:v>96441.0</c:v>
                </c:pt>
                <c:pt idx="3334">
                  <c:v>96447.0</c:v>
                </c:pt>
                <c:pt idx="3335">
                  <c:v>96450.0</c:v>
                </c:pt>
                <c:pt idx="3336">
                  <c:v>96453.0</c:v>
                </c:pt>
                <c:pt idx="3337">
                  <c:v>96458.0</c:v>
                </c:pt>
                <c:pt idx="3338">
                  <c:v>96462.0</c:v>
                </c:pt>
                <c:pt idx="3339">
                  <c:v>96466.0</c:v>
                </c:pt>
                <c:pt idx="3340">
                  <c:v>96471.0</c:v>
                </c:pt>
                <c:pt idx="3341">
                  <c:v>96477.0</c:v>
                </c:pt>
                <c:pt idx="3342">
                  <c:v>96483.0</c:v>
                </c:pt>
                <c:pt idx="3343">
                  <c:v>96484.0</c:v>
                </c:pt>
                <c:pt idx="3344">
                  <c:v>96486.0</c:v>
                </c:pt>
                <c:pt idx="3345">
                  <c:v>96488.0</c:v>
                </c:pt>
                <c:pt idx="3346">
                  <c:v>96490.0</c:v>
                </c:pt>
                <c:pt idx="3347">
                  <c:v>96491.0</c:v>
                </c:pt>
                <c:pt idx="3348">
                  <c:v>96494.0</c:v>
                </c:pt>
                <c:pt idx="3349">
                  <c:v>96498.0</c:v>
                </c:pt>
                <c:pt idx="3350">
                  <c:v>96502.0</c:v>
                </c:pt>
                <c:pt idx="3351">
                  <c:v>96506.0</c:v>
                </c:pt>
                <c:pt idx="3352">
                  <c:v>96510.0</c:v>
                </c:pt>
                <c:pt idx="3353">
                  <c:v>96512.0</c:v>
                </c:pt>
                <c:pt idx="3354">
                  <c:v>96518.0</c:v>
                </c:pt>
                <c:pt idx="3355">
                  <c:v>96521.0</c:v>
                </c:pt>
                <c:pt idx="3356">
                  <c:v>96523.0</c:v>
                </c:pt>
                <c:pt idx="3357">
                  <c:v>96528.0</c:v>
                </c:pt>
                <c:pt idx="3358">
                  <c:v>96529.0</c:v>
                </c:pt>
                <c:pt idx="3359">
                  <c:v>96530.0</c:v>
                </c:pt>
                <c:pt idx="3360">
                  <c:v>96533.0</c:v>
                </c:pt>
                <c:pt idx="3361">
                  <c:v>96539.0</c:v>
                </c:pt>
                <c:pt idx="3362">
                  <c:v>96545.0</c:v>
                </c:pt>
                <c:pt idx="3363">
                  <c:v>96552.0</c:v>
                </c:pt>
                <c:pt idx="3364">
                  <c:v>96556.0</c:v>
                </c:pt>
                <c:pt idx="3365">
                  <c:v>96557.0</c:v>
                </c:pt>
                <c:pt idx="3366">
                  <c:v>96559.0</c:v>
                </c:pt>
                <c:pt idx="3367">
                  <c:v>96564.0</c:v>
                </c:pt>
                <c:pt idx="3368">
                  <c:v>96566.0</c:v>
                </c:pt>
                <c:pt idx="3369">
                  <c:v>96572.0</c:v>
                </c:pt>
                <c:pt idx="3370">
                  <c:v>96576.0</c:v>
                </c:pt>
                <c:pt idx="3371">
                  <c:v>96581.0</c:v>
                </c:pt>
                <c:pt idx="3372">
                  <c:v>96587.0</c:v>
                </c:pt>
                <c:pt idx="3373">
                  <c:v>96588.0</c:v>
                </c:pt>
                <c:pt idx="3374">
                  <c:v>96592.0</c:v>
                </c:pt>
                <c:pt idx="3375">
                  <c:v>96593.0</c:v>
                </c:pt>
                <c:pt idx="3376">
                  <c:v>96595.0</c:v>
                </c:pt>
                <c:pt idx="3377">
                  <c:v>96596.0</c:v>
                </c:pt>
                <c:pt idx="3378">
                  <c:v>96600.0</c:v>
                </c:pt>
                <c:pt idx="3379">
                  <c:v>96605.0</c:v>
                </c:pt>
                <c:pt idx="3380">
                  <c:v>96608.0</c:v>
                </c:pt>
                <c:pt idx="3381">
                  <c:v>96611.0</c:v>
                </c:pt>
                <c:pt idx="3382">
                  <c:v>96613.0</c:v>
                </c:pt>
                <c:pt idx="3383">
                  <c:v>96614.0</c:v>
                </c:pt>
                <c:pt idx="3384">
                  <c:v>96615.0</c:v>
                </c:pt>
                <c:pt idx="3385">
                  <c:v>96620.0</c:v>
                </c:pt>
                <c:pt idx="3386">
                  <c:v>96621.0</c:v>
                </c:pt>
                <c:pt idx="3387">
                  <c:v>96626.0</c:v>
                </c:pt>
                <c:pt idx="3388">
                  <c:v>96630.0</c:v>
                </c:pt>
                <c:pt idx="3389">
                  <c:v>96631.0</c:v>
                </c:pt>
                <c:pt idx="3390">
                  <c:v>96635.0</c:v>
                </c:pt>
                <c:pt idx="3391">
                  <c:v>96641.0</c:v>
                </c:pt>
                <c:pt idx="3392">
                  <c:v>96645.0</c:v>
                </c:pt>
                <c:pt idx="3393">
                  <c:v>96646.0</c:v>
                </c:pt>
                <c:pt idx="3394">
                  <c:v>96651.0</c:v>
                </c:pt>
                <c:pt idx="3395">
                  <c:v>96652.0</c:v>
                </c:pt>
                <c:pt idx="3396">
                  <c:v>96658.0</c:v>
                </c:pt>
                <c:pt idx="3397">
                  <c:v>96662.0</c:v>
                </c:pt>
                <c:pt idx="3398">
                  <c:v>96666.0</c:v>
                </c:pt>
                <c:pt idx="3399">
                  <c:v>96669.0</c:v>
                </c:pt>
                <c:pt idx="3400">
                  <c:v>96671.0</c:v>
                </c:pt>
                <c:pt idx="3401">
                  <c:v>96674.0</c:v>
                </c:pt>
                <c:pt idx="3402">
                  <c:v>96675.0</c:v>
                </c:pt>
                <c:pt idx="3403">
                  <c:v>96678.0</c:v>
                </c:pt>
                <c:pt idx="3404">
                  <c:v>96681.0</c:v>
                </c:pt>
                <c:pt idx="3405">
                  <c:v>96687.0</c:v>
                </c:pt>
                <c:pt idx="3406">
                  <c:v>96690.0</c:v>
                </c:pt>
                <c:pt idx="3407">
                  <c:v>96696.0</c:v>
                </c:pt>
                <c:pt idx="3408">
                  <c:v>96699.0</c:v>
                </c:pt>
                <c:pt idx="3409">
                  <c:v>96702.0</c:v>
                </c:pt>
                <c:pt idx="3410">
                  <c:v>96703.0</c:v>
                </c:pt>
                <c:pt idx="3411">
                  <c:v>96708.0</c:v>
                </c:pt>
                <c:pt idx="3412">
                  <c:v>96709.0</c:v>
                </c:pt>
                <c:pt idx="3413">
                  <c:v>96713.0</c:v>
                </c:pt>
                <c:pt idx="3414">
                  <c:v>96718.0</c:v>
                </c:pt>
                <c:pt idx="3415">
                  <c:v>96722.0</c:v>
                </c:pt>
                <c:pt idx="3416">
                  <c:v>96723.0</c:v>
                </c:pt>
                <c:pt idx="3417">
                  <c:v>96724.0</c:v>
                </c:pt>
                <c:pt idx="3418">
                  <c:v>96729.0</c:v>
                </c:pt>
                <c:pt idx="3419">
                  <c:v>96731.0</c:v>
                </c:pt>
                <c:pt idx="3420">
                  <c:v>96733.0</c:v>
                </c:pt>
                <c:pt idx="3421">
                  <c:v>96737.0</c:v>
                </c:pt>
                <c:pt idx="3422">
                  <c:v>96741.0</c:v>
                </c:pt>
                <c:pt idx="3423">
                  <c:v>96744.0</c:v>
                </c:pt>
                <c:pt idx="3424">
                  <c:v>96746.0</c:v>
                </c:pt>
                <c:pt idx="3425">
                  <c:v>96752.0</c:v>
                </c:pt>
                <c:pt idx="3426">
                  <c:v>96756.0</c:v>
                </c:pt>
                <c:pt idx="3427">
                  <c:v>96758.0</c:v>
                </c:pt>
                <c:pt idx="3428">
                  <c:v>96764.0</c:v>
                </c:pt>
                <c:pt idx="3429">
                  <c:v>96767.0</c:v>
                </c:pt>
                <c:pt idx="3430">
                  <c:v>96769.0</c:v>
                </c:pt>
                <c:pt idx="3431">
                  <c:v>96771.0</c:v>
                </c:pt>
                <c:pt idx="3432">
                  <c:v>96775.0</c:v>
                </c:pt>
                <c:pt idx="3433">
                  <c:v>96776.0</c:v>
                </c:pt>
                <c:pt idx="3434">
                  <c:v>96778.0</c:v>
                </c:pt>
                <c:pt idx="3435">
                  <c:v>96783.0</c:v>
                </c:pt>
                <c:pt idx="3436">
                  <c:v>96786.0</c:v>
                </c:pt>
                <c:pt idx="3437">
                  <c:v>96790.0</c:v>
                </c:pt>
                <c:pt idx="3438">
                  <c:v>96792.0</c:v>
                </c:pt>
                <c:pt idx="3439">
                  <c:v>96795.0</c:v>
                </c:pt>
                <c:pt idx="3440">
                  <c:v>96798.0</c:v>
                </c:pt>
                <c:pt idx="3441">
                  <c:v>96801.0</c:v>
                </c:pt>
                <c:pt idx="3442">
                  <c:v>96808.0</c:v>
                </c:pt>
                <c:pt idx="3443">
                  <c:v>96810.0</c:v>
                </c:pt>
                <c:pt idx="3444">
                  <c:v>96813.0</c:v>
                </c:pt>
                <c:pt idx="3445">
                  <c:v>96816.0</c:v>
                </c:pt>
                <c:pt idx="3446">
                  <c:v>96824.0</c:v>
                </c:pt>
                <c:pt idx="3447">
                  <c:v>96830.0</c:v>
                </c:pt>
                <c:pt idx="3448">
                  <c:v>96831.0</c:v>
                </c:pt>
                <c:pt idx="3449">
                  <c:v>96834.0</c:v>
                </c:pt>
                <c:pt idx="3450">
                  <c:v>96837.0</c:v>
                </c:pt>
                <c:pt idx="3451">
                  <c:v>96839.0</c:v>
                </c:pt>
                <c:pt idx="3452">
                  <c:v>96841.0</c:v>
                </c:pt>
                <c:pt idx="3453">
                  <c:v>96846.0</c:v>
                </c:pt>
                <c:pt idx="3454">
                  <c:v>96849.0</c:v>
                </c:pt>
                <c:pt idx="3455">
                  <c:v>96851.0</c:v>
                </c:pt>
                <c:pt idx="3456">
                  <c:v>96852.0</c:v>
                </c:pt>
                <c:pt idx="3457">
                  <c:v>96853.0</c:v>
                </c:pt>
                <c:pt idx="3458">
                  <c:v>96856.0</c:v>
                </c:pt>
                <c:pt idx="3459">
                  <c:v>96860.0</c:v>
                </c:pt>
                <c:pt idx="3460">
                  <c:v>96862.0</c:v>
                </c:pt>
                <c:pt idx="3461">
                  <c:v>96866.0</c:v>
                </c:pt>
                <c:pt idx="3462">
                  <c:v>96870.0</c:v>
                </c:pt>
                <c:pt idx="3463">
                  <c:v>96875.0</c:v>
                </c:pt>
                <c:pt idx="3464">
                  <c:v>96879.0</c:v>
                </c:pt>
                <c:pt idx="3465">
                  <c:v>96881.0</c:v>
                </c:pt>
                <c:pt idx="3466">
                  <c:v>96882.0</c:v>
                </c:pt>
                <c:pt idx="3467">
                  <c:v>96886.0</c:v>
                </c:pt>
                <c:pt idx="3468">
                  <c:v>96893.0</c:v>
                </c:pt>
                <c:pt idx="3469">
                  <c:v>96894.0</c:v>
                </c:pt>
                <c:pt idx="3470">
                  <c:v>96896.0</c:v>
                </c:pt>
                <c:pt idx="3471">
                  <c:v>96898.0</c:v>
                </c:pt>
                <c:pt idx="3472">
                  <c:v>96906.0</c:v>
                </c:pt>
                <c:pt idx="3473">
                  <c:v>96909.0</c:v>
                </c:pt>
                <c:pt idx="3474">
                  <c:v>96911.0</c:v>
                </c:pt>
                <c:pt idx="3475">
                  <c:v>96915.0</c:v>
                </c:pt>
                <c:pt idx="3476">
                  <c:v>96921.0</c:v>
                </c:pt>
                <c:pt idx="3477">
                  <c:v>96925.0</c:v>
                </c:pt>
                <c:pt idx="3478">
                  <c:v>96926.0</c:v>
                </c:pt>
                <c:pt idx="3479">
                  <c:v>96930.0</c:v>
                </c:pt>
                <c:pt idx="3480">
                  <c:v>96933.0</c:v>
                </c:pt>
                <c:pt idx="3481">
                  <c:v>96937.0</c:v>
                </c:pt>
                <c:pt idx="3482">
                  <c:v>96938.0</c:v>
                </c:pt>
                <c:pt idx="3483">
                  <c:v>96942.0</c:v>
                </c:pt>
                <c:pt idx="3484">
                  <c:v>96948.0</c:v>
                </c:pt>
                <c:pt idx="3485">
                  <c:v>96950.0</c:v>
                </c:pt>
                <c:pt idx="3486">
                  <c:v>96952.0</c:v>
                </c:pt>
                <c:pt idx="3487">
                  <c:v>96957.0</c:v>
                </c:pt>
                <c:pt idx="3488">
                  <c:v>96959.0</c:v>
                </c:pt>
                <c:pt idx="3489">
                  <c:v>96961.0</c:v>
                </c:pt>
                <c:pt idx="3490">
                  <c:v>96964.0</c:v>
                </c:pt>
                <c:pt idx="3491">
                  <c:v>96966.0</c:v>
                </c:pt>
                <c:pt idx="3492">
                  <c:v>96970.0</c:v>
                </c:pt>
                <c:pt idx="3493">
                  <c:v>96972.0</c:v>
                </c:pt>
                <c:pt idx="3494">
                  <c:v>96976.0</c:v>
                </c:pt>
                <c:pt idx="3495">
                  <c:v>96977.0</c:v>
                </c:pt>
                <c:pt idx="3496">
                  <c:v>96982.0</c:v>
                </c:pt>
                <c:pt idx="3497">
                  <c:v>96985.0</c:v>
                </c:pt>
                <c:pt idx="3498">
                  <c:v>96990.0</c:v>
                </c:pt>
                <c:pt idx="3499">
                  <c:v>96992.0</c:v>
                </c:pt>
                <c:pt idx="3500">
                  <c:v>96993.0</c:v>
                </c:pt>
                <c:pt idx="3501">
                  <c:v>96994.0</c:v>
                </c:pt>
                <c:pt idx="3502">
                  <c:v>96998.0</c:v>
                </c:pt>
                <c:pt idx="3503">
                  <c:v>97003.0</c:v>
                </c:pt>
                <c:pt idx="3504">
                  <c:v>97008.0</c:v>
                </c:pt>
                <c:pt idx="3505">
                  <c:v>97011.0</c:v>
                </c:pt>
                <c:pt idx="3506">
                  <c:v>97013.0</c:v>
                </c:pt>
                <c:pt idx="3507">
                  <c:v>97014.0</c:v>
                </c:pt>
                <c:pt idx="3508">
                  <c:v>97016.0</c:v>
                </c:pt>
                <c:pt idx="3509">
                  <c:v>97017.0</c:v>
                </c:pt>
                <c:pt idx="3510">
                  <c:v>97020.0</c:v>
                </c:pt>
                <c:pt idx="3511">
                  <c:v>97026.0</c:v>
                </c:pt>
                <c:pt idx="3512">
                  <c:v>97029.0</c:v>
                </c:pt>
                <c:pt idx="3513">
                  <c:v>97034.0</c:v>
                </c:pt>
                <c:pt idx="3514">
                  <c:v>97036.0</c:v>
                </c:pt>
                <c:pt idx="3515">
                  <c:v>97037.0</c:v>
                </c:pt>
                <c:pt idx="3516">
                  <c:v>97039.0</c:v>
                </c:pt>
                <c:pt idx="3517">
                  <c:v>97043.0</c:v>
                </c:pt>
                <c:pt idx="3518">
                  <c:v>97047.0</c:v>
                </c:pt>
                <c:pt idx="3519">
                  <c:v>97048.0</c:v>
                </c:pt>
                <c:pt idx="3520">
                  <c:v>97050.0</c:v>
                </c:pt>
                <c:pt idx="3521">
                  <c:v>97051.0</c:v>
                </c:pt>
                <c:pt idx="3522">
                  <c:v>97057.0</c:v>
                </c:pt>
                <c:pt idx="3523">
                  <c:v>97059.0</c:v>
                </c:pt>
                <c:pt idx="3524">
                  <c:v>97063.0</c:v>
                </c:pt>
                <c:pt idx="3525">
                  <c:v>97067.0</c:v>
                </c:pt>
                <c:pt idx="3526">
                  <c:v>97069.0</c:v>
                </c:pt>
                <c:pt idx="3527">
                  <c:v>97070.0</c:v>
                </c:pt>
                <c:pt idx="3528">
                  <c:v>97072.0</c:v>
                </c:pt>
                <c:pt idx="3529">
                  <c:v>97076.0</c:v>
                </c:pt>
                <c:pt idx="3530">
                  <c:v>97078.0</c:v>
                </c:pt>
                <c:pt idx="3531">
                  <c:v>97081.0</c:v>
                </c:pt>
                <c:pt idx="3532">
                  <c:v>97086.0</c:v>
                </c:pt>
                <c:pt idx="3533">
                  <c:v>97088.0</c:v>
                </c:pt>
                <c:pt idx="3534">
                  <c:v>97089.0</c:v>
                </c:pt>
                <c:pt idx="3535">
                  <c:v>97090.0</c:v>
                </c:pt>
                <c:pt idx="3536">
                  <c:v>97092.0</c:v>
                </c:pt>
                <c:pt idx="3537">
                  <c:v>97097.0</c:v>
                </c:pt>
                <c:pt idx="3538">
                  <c:v>97100.0</c:v>
                </c:pt>
                <c:pt idx="3539">
                  <c:v>97103.0</c:v>
                </c:pt>
                <c:pt idx="3540">
                  <c:v>97104.0</c:v>
                </c:pt>
                <c:pt idx="3541">
                  <c:v>97106.0</c:v>
                </c:pt>
                <c:pt idx="3542">
                  <c:v>97108.0</c:v>
                </c:pt>
                <c:pt idx="3543">
                  <c:v>97110.0</c:v>
                </c:pt>
                <c:pt idx="3544">
                  <c:v>97113.0</c:v>
                </c:pt>
                <c:pt idx="3545">
                  <c:v>97114.0</c:v>
                </c:pt>
                <c:pt idx="3546">
                  <c:v>97119.0</c:v>
                </c:pt>
                <c:pt idx="3547">
                  <c:v>97122.0</c:v>
                </c:pt>
                <c:pt idx="3548">
                  <c:v>97125.0</c:v>
                </c:pt>
                <c:pt idx="3549">
                  <c:v>97130.0</c:v>
                </c:pt>
                <c:pt idx="3550">
                  <c:v>97133.0</c:v>
                </c:pt>
                <c:pt idx="3551">
                  <c:v>97138.0</c:v>
                </c:pt>
                <c:pt idx="3552">
                  <c:v>97140.0</c:v>
                </c:pt>
                <c:pt idx="3553">
                  <c:v>97142.0</c:v>
                </c:pt>
                <c:pt idx="3554">
                  <c:v>97145.0</c:v>
                </c:pt>
                <c:pt idx="3555">
                  <c:v>97149.0</c:v>
                </c:pt>
                <c:pt idx="3556">
                  <c:v>97151.0</c:v>
                </c:pt>
                <c:pt idx="3557">
                  <c:v>97153.0</c:v>
                </c:pt>
                <c:pt idx="3558">
                  <c:v>97154.0</c:v>
                </c:pt>
                <c:pt idx="3559">
                  <c:v>97157.0</c:v>
                </c:pt>
                <c:pt idx="3560">
                  <c:v>97159.0</c:v>
                </c:pt>
                <c:pt idx="3561">
                  <c:v>97163.0</c:v>
                </c:pt>
                <c:pt idx="3562">
                  <c:v>97167.0</c:v>
                </c:pt>
                <c:pt idx="3563">
                  <c:v>97170.0</c:v>
                </c:pt>
                <c:pt idx="3564">
                  <c:v>97173.0</c:v>
                </c:pt>
                <c:pt idx="3565">
                  <c:v>97177.0</c:v>
                </c:pt>
                <c:pt idx="3566">
                  <c:v>97182.0</c:v>
                </c:pt>
                <c:pt idx="3567">
                  <c:v>97188.0</c:v>
                </c:pt>
                <c:pt idx="3568">
                  <c:v>97189.0</c:v>
                </c:pt>
                <c:pt idx="3569">
                  <c:v>97192.0</c:v>
                </c:pt>
                <c:pt idx="3570">
                  <c:v>97193.0</c:v>
                </c:pt>
                <c:pt idx="3571">
                  <c:v>97197.0</c:v>
                </c:pt>
                <c:pt idx="3572">
                  <c:v>97199.0</c:v>
                </c:pt>
                <c:pt idx="3573">
                  <c:v>97200.0</c:v>
                </c:pt>
                <c:pt idx="3574">
                  <c:v>97203.0</c:v>
                </c:pt>
                <c:pt idx="3575">
                  <c:v>97204.0</c:v>
                </c:pt>
                <c:pt idx="3576">
                  <c:v>97207.0</c:v>
                </c:pt>
                <c:pt idx="3577">
                  <c:v>97208.0</c:v>
                </c:pt>
                <c:pt idx="3578">
                  <c:v>97212.0</c:v>
                </c:pt>
                <c:pt idx="3579">
                  <c:v>97215.0</c:v>
                </c:pt>
                <c:pt idx="3580">
                  <c:v>97220.0</c:v>
                </c:pt>
                <c:pt idx="3581">
                  <c:v>97223.0</c:v>
                </c:pt>
                <c:pt idx="3582">
                  <c:v>97225.0</c:v>
                </c:pt>
                <c:pt idx="3583">
                  <c:v>97228.0</c:v>
                </c:pt>
                <c:pt idx="3584">
                  <c:v>97232.0</c:v>
                </c:pt>
                <c:pt idx="3585">
                  <c:v>97235.0</c:v>
                </c:pt>
                <c:pt idx="3586">
                  <c:v>97236.0</c:v>
                </c:pt>
                <c:pt idx="3587">
                  <c:v>97239.0</c:v>
                </c:pt>
                <c:pt idx="3588">
                  <c:v>97242.0</c:v>
                </c:pt>
                <c:pt idx="3589">
                  <c:v>97245.0</c:v>
                </c:pt>
                <c:pt idx="3590">
                  <c:v>97249.0</c:v>
                </c:pt>
                <c:pt idx="3591">
                  <c:v>97250.0</c:v>
                </c:pt>
                <c:pt idx="3592">
                  <c:v>97252.0</c:v>
                </c:pt>
                <c:pt idx="3593">
                  <c:v>97257.0</c:v>
                </c:pt>
                <c:pt idx="3594">
                  <c:v>97263.0</c:v>
                </c:pt>
                <c:pt idx="3595">
                  <c:v>97270.0</c:v>
                </c:pt>
                <c:pt idx="3596">
                  <c:v>97276.0</c:v>
                </c:pt>
                <c:pt idx="3597">
                  <c:v>97277.0</c:v>
                </c:pt>
                <c:pt idx="3598">
                  <c:v>97282.0</c:v>
                </c:pt>
                <c:pt idx="3599">
                  <c:v>97284.0</c:v>
                </c:pt>
                <c:pt idx="3600">
                  <c:v>97289.0</c:v>
                </c:pt>
                <c:pt idx="3601">
                  <c:v>97293.0</c:v>
                </c:pt>
                <c:pt idx="3602">
                  <c:v>97298.0</c:v>
                </c:pt>
                <c:pt idx="3603">
                  <c:v>97301.0</c:v>
                </c:pt>
                <c:pt idx="3604">
                  <c:v>97304.0</c:v>
                </c:pt>
                <c:pt idx="3605">
                  <c:v>97305.0</c:v>
                </c:pt>
                <c:pt idx="3606">
                  <c:v>97308.0</c:v>
                </c:pt>
                <c:pt idx="3607">
                  <c:v>97310.0</c:v>
                </c:pt>
                <c:pt idx="3608">
                  <c:v>97311.0</c:v>
                </c:pt>
                <c:pt idx="3609">
                  <c:v>97315.0</c:v>
                </c:pt>
                <c:pt idx="3610">
                  <c:v>97316.0</c:v>
                </c:pt>
                <c:pt idx="3611">
                  <c:v>97321.0</c:v>
                </c:pt>
                <c:pt idx="3612">
                  <c:v>97323.0</c:v>
                </c:pt>
                <c:pt idx="3613">
                  <c:v>97326.0</c:v>
                </c:pt>
                <c:pt idx="3614">
                  <c:v>97327.0</c:v>
                </c:pt>
                <c:pt idx="3615">
                  <c:v>97331.0</c:v>
                </c:pt>
                <c:pt idx="3616">
                  <c:v>97336.0</c:v>
                </c:pt>
                <c:pt idx="3617">
                  <c:v>97337.0</c:v>
                </c:pt>
                <c:pt idx="3618">
                  <c:v>97339.0</c:v>
                </c:pt>
                <c:pt idx="3619">
                  <c:v>97343.0</c:v>
                </c:pt>
                <c:pt idx="3620">
                  <c:v>97346.0</c:v>
                </c:pt>
                <c:pt idx="3621">
                  <c:v>97347.0</c:v>
                </c:pt>
                <c:pt idx="3622">
                  <c:v>97350.0</c:v>
                </c:pt>
                <c:pt idx="3623">
                  <c:v>97351.0</c:v>
                </c:pt>
                <c:pt idx="3624">
                  <c:v>97356.0</c:v>
                </c:pt>
                <c:pt idx="3625">
                  <c:v>97361.0</c:v>
                </c:pt>
                <c:pt idx="3626">
                  <c:v>97362.0</c:v>
                </c:pt>
                <c:pt idx="3627">
                  <c:v>97368.0</c:v>
                </c:pt>
                <c:pt idx="3628">
                  <c:v>97369.0</c:v>
                </c:pt>
                <c:pt idx="3629">
                  <c:v>97373.0</c:v>
                </c:pt>
                <c:pt idx="3630">
                  <c:v>97378.0</c:v>
                </c:pt>
                <c:pt idx="3631">
                  <c:v>97381.0</c:v>
                </c:pt>
                <c:pt idx="3632">
                  <c:v>97386.0</c:v>
                </c:pt>
                <c:pt idx="3633">
                  <c:v>97387.0</c:v>
                </c:pt>
                <c:pt idx="3634">
                  <c:v>97391.0</c:v>
                </c:pt>
                <c:pt idx="3635">
                  <c:v>97393.0</c:v>
                </c:pt>
                <c:pt idx="3636">
                  <c:v>97395.0</c:v>
                </c:pt>
                <c:pt idx="3637">
                  <c:v>97396.0</c:v>
                </c:pt>
                <c:pt idx="3638">
                  <c:v>97399.0</c:v>
                </c:pt>
                <c:pt idx="3639">
                  <c:v>97403.0</c:v>
                </c:pt>
                <c:pt idx="3640">
                  <c:v>97406.0</c:v>
                </c:pt>
                <c:pt idx="3641">
                  <c:v>97408.0</c:v>
                </c:pt>
                <c:pt idx="3642">
                  <c:v>97411.0</c:v>
                </c:pt>
                <c:pt idx="3643">
                  <c:v>97416.0</c:v>
                </c:pt>
                <c:pt idx="3644">
                  <c:v>97419.0</c:v>
                </c:pt>
                <c:pt idx="3645">
                  <c:v>97422.0</c:v>
                </c:pt>
                <c:pt idx="3646">
                  <c:v>97424.0</c:v>
                </c:pt>
                <c:pt idx="3647">
                  <c:v>97430.0</c:v>
                </c:pt>
                <c:pt idx="3648">
                  <c:v>97434.0</c:v>
                </c:pt>
                <c:pt idx="3649">
                  <c:v>97435.0</c:v>
                </c:pt>
                <c:pt idx="3650">
                  <c:v>97436.0</c:v>
                </c:pt>
                <c:pt idx="3651">
                  <c:v>97440.0</c:v>
                </c:pt>
                <c:pt idx="3652">
                  <c:v>97443.0</c:v>
                </c:pt>
                <c:pt idx="3653">
                  <c:v>97445.0</c:v>
                </c:pt>
                <c:pt idx="3654">
                  <c:v>97447.0</c:v>
                </c:pt>
                <c:pt idx="3655">
                  <c:v>97448.0</c:v>
                </c:pt>
                <c:pt idx="3656">
                  <c:v>97453.0</c:v>
                </c:pt>
                <c:pt idx="3657">
                  <c:v>97456.0</c:v>
                </c:pt>
                <c:pt idx="3658">
                  <c:v>97458.0</c:v>
                </c:pt>
                <c:pt idx="3659">
                  <c:v>97460.0</c:v>
                </c:pt>
                <c:pt idx="3660">
                  <c:v>97461.0</c:v>
                </c:pt>
                <c:pt idx="3661">
                  <c:v>97462.0</c:v>
                </c:pt>
                <c:pt idx="3662">
                  <c:v>97463.0</c:v>
                </c:pt>
                <c:pt idx="3663">
                  <c:v>97468.0</c:v>
                </c:pt>
                <c:pt idx="3664">
                  <c:v>97470.0</c:v>
                </c:pt>
                <c:pt idx="3665">
                  <c:v>97474.0</c:v>
                </c:pt>
                <c:pt idx="3666">
                  <c:v>97475.0</c:v>
                </c:pt>
                <c:pt idx="3667">
                  <c:v>97480.0</c:v>
                </c:pt>
                <c:pt idx="3668">
                  <c:v>97481.0</c:v>
                </c:pt>
                <c:pt idx="3669">
                  <c:v>97484.0</c:v>
                </c:pt>
                <c:pt idx="3670">
                  <c:v>97487.0</c:v>
                </c:pt>
                <c:pt idx="3671">
                  <c:v>97490.0</c:v>
                </c:pt>
                <c:pt idx="3672">
                  <c:v>97495.0</c:v>
                </c:pt>
                <c:pt idx="3673">
                  <c:v>97498.0</c:v>
                </c:pt>
                <c:pt idx="3674">
                  <c:v>97499.0</c:v>
                </c:pt>
                <c:pt idx="3675">
                  <c:v>97502.0</c:v>
                </c:pt>
                <c:pt idx="3676">
                  <c:v>97508.0</c:v>
                </c:pt>
                <c:pt idx="3677">
                  <c:v>97511.0</c:v>
                </c:pt>
                <c:pt idx="3678">
                  <c:v>97512.0</c:v>
                </c:pt>
                <c:pt idx="3679">
                  <c:v>97514.0</c:v>
                </c:pt>
                <c:pt idx="3680">
                  <c:v>97516.0</c:v>
                </c:pt>
                <c:pt idx="3681">
                  <c:v>97517.0</c:v>
                </c:pt>
                <c:pt idx="3682">
                  <c:v>97520.0</c:v>
                </c:pt>
                <c:pt idx="3683">
                  <c:v>97522.0</c:v>
                </c:pt>
                <c:pt idx="3684">
                  <c:v>97526.0</c:v>
                </c:pt>
                <c:pt idx="3685">
                  <c:v>97530.0</c:v>
                </c:pt>
                <c:pt idx="3686">
                  <c:v>97531.0</c:v>
                </c:pt>
                <c:pt idx="3687">
                  <c:v>97534.0</c:v>
                </c:pt>
                <c:pt idx="3688">
                  <c:v>97538.0</c:v>
                </c:pt>
                <c:pt idx="3689">
                  <c:v>97540.0</c:v>
                </c:pt>
                <c:pt idx="3690">
                  <c:v>97543.0</c:v>
                </c:pt>
                <c:pt idx="3691">
                  <c:v>97546.0</c:v>
                </c:pt>
                <c:pt idx="3692">
                  <c:v>97547.0</c:v>
                </c:pt>
                <c:pt idx="3693">
                  <c:v>97551.0</c:v>
                </c:pt>
                <c:pt idx="3694">
                  <c:v>97554.0</c:v>
                </c:pt>
                <c:pt idx="3695">
                  <c:v>97558.0</c:v>
                </c:pt>
                <c:pt idx="3696">
                  <c:v>97560.0</c:v>
                </c:pt>
                <c:pt idx="3697">
                  <c:v>97564.0</c:v>
                </c:pt>
                <c:pt idx="3698">
                  <c:v>97566.0</c:v>
                </c:pt>
                <c:pt idx="3699">
                  <c:v>97567.0</c:v>
                </c:pt>
                <c:pt idx="3700">
                  <c:v>97569.0</c:v>
                </c:pt>
                <c:pt idx="3701">
                  <c:v>97571.0</c:v>
                </c:pt>
                <c:pt idx="3702">
                  <c:v>97574.0</c:v>
                </c:pt>
                <c:pt idx="3703">
                  <c:v>97576.0</c:v>
                </c:pt>
                <c:pt idx="3704">
                  <c:v>97578.0</c:v>
                </c:pt>
                <c:pt idx="3705">
                  <c:v>97580.0</c:v>
                </c:pt>
                <c:pt idx="3706">
                  <c:v>97582.0</c:v>
                </c:pt>
                <c:pt idx="3707">
                  <c:v>97584.0</c:v>
                </c:pt>
                <c:pt idx="3708">
                  <c:v>97587.0</c:v>
                </c:pt>
                <c:pt idx="3709">
                  <c:v>97589.0</c:v>
                </c:pt>
                <c:pt idx="3710">
                  <c:v>97591.0</c:v>
                </c:pt>
                <c:pt idx="3711">
                  <c:v>97597.0</c:v>
                </c:pt>
                <c:pt idx="3712">
                  <c:v>97600.0</c:v>
                </c:pt>
                <c:pt idx="3713">
                  <c:v>97601.0</c:v>
                </c:pt>
                <c:pt idx="3714">
                  <c:v>97602.0</c:v>
                </c:pt>
                <c:pt idx="3715">
                  <c:v>97604.0</c:v>
                </c:pt>
                <c:pt idx="3716">
                  <c:v>97606.0</c:v>
                </c:pt>
                <c:pt idx="3717">
                  <c:v>97608.0</c:v>
                </c:pt>
                <c:pt idx="3718">
                  <c:v>97612.0</c:v>
                </c:pt>
                <c:pt idx="3719">
                  <c:v>97615.0</c:v>
                </c:pt>
                <c:pt idx="3720">
                  <c:v>97617.0</c:v>
                </c:pt>
                <c:pt idx="3721">
                  <c:v>97619.0</c:v>
                </c:pt>
                <c:pt idx="3722">
                  <c:v>97623.0</c:v>
                </c:pt>
                <c:pt idx="3723">
                  <c:v>97625.0</c:v>
                </c:pt>
                <c:pt idx="3724">
                  <c:v>97627.0</c:v>
                </c:pt>
                <c:pt idx="3725">
                  <c:v>97629.0</c:v>
                </c:pt>
                <c:pt idx="3726">
                  <c:v>97634.0</c:v>
                </c:pt>
                <c:pt idx="3727">
                  <c:v>97635.0</c:v>
                </c:pt>
                <c:pt idx="3728">
                  <c:v>97641.0</c:v>
                </c:pt>
                <c:pt idx="3729">
                  <c:v>97647.0</c:v>
                </c:pt>
                <c:pt idx="3730">
                  <c:v>97650.0</c:v>
                </c:pt>
                <c:pt idx="3731">
                  <c:v>97651.0</c:v>
                </c:pt>
                <c:pt idx="3732">
                  <c:v>97652.0</c:v>
                </c:pt>
                <c:pt idx="3733">
                  <c:v>97655.0</c:v>
                </c:pt>
                <c:pt idx="3734">
                  <c:v>97660.0</c:v>
                </c:pt>
                <c:pt idx="3735">
                  <c:v>97661.0</c:v>
                </c:pt>
                <c:pt idx="3736">
                  <c:v>97662.0</c:v>
                </c:pt>
                <c:pt idx="3737">
                  <c:v>97666.0</c:v>
                </c:pt>
                <c:pt idx="3738">
                  <c:v>97667.0</c:v>
                </c:pt>
                <c:pt idx="3739">
                  <c:v>97669.0</c:v>
                </c:pt>
                <c:pt idx="3740">
                  <c:v>97671.0</c:v>
                </c:pt>
                <c:pt idx="3741">
                  <c:v>97676.0</c:v>
                </c:pt>
                <c:pt idx="3742">
                  <c:v>97678.0</c:v>
                </c:pt>
                <c:pt idx="3743">
                  <c:v>97679.0</c:v>
                </c:pt>
                <c:pt idx="3744">
                  <c:v>97680.0</c:v>
                </c:pt>
                <c:pt idx="3745">
                  <c:v>97681.0</c:v>
                </c:pt>
                <c:pt idx="3746">
                  <c:v>97684.0</c:v>
                </c:pt>
                <c:pt idx="3747">
                  <c:v>97686.0</c:v>
                </c:pt>
                <c:pt idx="3748">
                  <c:v>97688.0</c:v>
                </c:pt>
                <c:pt idx="3749">
                  <c:v>97694.0</c:v>
                </c:pt>
                <c:pt idx="3750">
                  <c:v>97696.0</c:v>
                </c:pt>
                <c:pt idx="3751">
                  <c:v>97698.0</c:v>
                </c:pt>
                <c:pt idx="3752">
                  <c:v>97700.0</c:v>
                </c:pt>
                <c:pt idx="3753">
                  <c:v>97703.0</c:v>
                </c:pt>
                <c:pt idx="3754">
                  <c:v>97708.0</c:v>
                </c:pt>
                <c:pt idx="3755">
                  <c:v>97710.0</c:v>
                </c:pt>
                <c:pt idx="3756">
                  <c:v>97715.0</c:v>
                </c:pt>
                <c:pt idx="3757">
                  <c:v>97717.0</c:v>
                </c:pt>
                <c:pt idx="3758">
                  <c:v>97718.0</c:v>
                </c:pt>
                <c:pt idx="3759">
                  <c:v>97722.0</c:v>
                </c:pt>
                <c:pt idx="3760">
                  <c:v>97725.0</c:v>
                </c:pt>
                <c:pt idx="3761">
                  <c:v>97727.0</c:v>
                </c:pt>
                <c:pt idx="3762">
                  <c:v>97729.0</c:v>
                </c:pt>
                <c:pt idx="3763">
                  <c:v>97733.0</c:v>
                </c:pt>
                <c:pt idx="3764">
                  <c:v>97736.0</c:v>
                </c:pt>
                <c:pt idx="3765">
                  <c:v>97738.0</c:v>
                </c:pt>
                <c:pt idx="3766">
                  <c:v>97741.0</c:v>
                </c:pt>
                <c:pt idx="3767">
                  <c:v>97745.0</c:v>
                </c:pt>
                <c:pt idx="3768">
                  <c:v>97746.0</c:v>
                </c:pt>
                <c:pt idx="3769">
                  <c:v>97748.0</c:v>
                </c:pt>
                <c:pt idx="3770">
                  <c:v>97749.0</c:v>
                </c:pt>
                <c:pt idx="3771">
                  <c:v>97750.0</c:v>
                </c:pt>
                <c:pt idx="3772">
                  <c:v>97751.0</c:v>
                </c:pt>
                <c:pt idx="3773">
                  <c:v>97754.0</c:v>
                </c:pt>
                <c:pt idx="3774">
                  <c:v>97756.0</c:v>
                </c:pt>
                <c:pt idx="3775">
                  <c:v>97757.0</c:v>
                </c:pt>
                <c:pt idx="3776">
                  <c:v>97763.0</c:v>
                </c:pt>
                <c:pt idx="3777">
                  <c:v>97764.0</c:v>
                </c:pt>
                <c:pt idx="3778">
                  <c:v>97765.0</c:v>
                </c:pt>
                <c:pt idx="3779">
                  <c:v>97770.0</c:v>
                </c:pt>
                <c:pt idx="3780">
                  <c:v>97773.0</c:v>
                </c:pt>
                <c:pt idx="3781">
                  <c:v>97779.0</c:v>
                </c:pt>
                <c:pt idx="3782">
                  <c:v>97780.0</c:v>
                </c:pt>
                <c:pt idx="3783">
                  <c:v>97783.0</c:v>
                </c:pt>
                <c:pt idx="3784">
                  <c:v>97784.0</c:v>
                </c:pt>
                <c:pt idx="3785">
                  <c:v>97786.0</c:v>
                </c:pt>
                <c:pt idx="3786">
                  <c:v>97789.0</c:v>
                </c:pt>
                <c:pt idx="3787">
                  <c:v>97791.0</c:v>
                </c:pt>
                <c:pt idx="3788">
                  <c:v>97796.0</c:v>
                </c:pt>
                <c:pt idx="3789">
                  <c:v>97799.0</c:v>
                </c:pt>
                <c:pt idx="3790">
                  <c:v>97802.0</c:v>
                </c:pt>
                <c:pt idx="3791">
                  <c:v>97804.0</c:v>
                </c:pt>
                <c:pt idx="3792">
                  <c:v>97805.0</c:v>
                </c:pt>
                <c:pt idx="3793">
                  <c:v>97806.0</c:v>
                </c:pt>
                <c:pt idx="3794">
                  <c:v>97808.0</c:v>
                </c:pt>
                <c:pt idx="3795">
                  <c:v>97809.0</c:v>
                </c:pt>
                <c:pt idx="3796">
                  <c:v>97814.0</c:v>
                </c:pt>
                <c:pt idx="3797">
                  <c:v>97817.0</c:v>
                </c:pt>
                <c:pt idx="3798">
                  <c:v>97821.0</c:v>
                </c:pt>
                <c:pt idx="3799">
                  <c:v>97822.0</c:v>
                </c:pt>
                <c:pt idx="3800">
                  <c:v>97824.0</c:v>
                </c:pt>
                <c:pt idx="3801">
                  <c:v>97827.0</c:v>
                </c:pt>
                <c:pt idx="3802">
                  <c:v>97828.0</c:v>
                </c:pt>
                <c:pt idx="3803">
                  <c:v>97835.0</c:v>
                </c:pt>
                <c:pt idx="3804">
                  <c:v>97837.0</c:v>
                </c:pt>
                <c:pt idx="3805">
                  <c:v>97840.0</c:v>
                </c:pt>
                <c:pt idx="3806">
                  <c:v>97841.0</c:v>
                </c:pt>
                <c:pt idx="3807">
                  <c:v>97842.0</c:v>
                </c:pt>
                <c:pt idx="3808">
                  <c:v>97843.0</c:v>
                </c:pt>
                <c:pt idx="3809">
                  <c:v>97846.0</c:v>
                </c:pt>
                <c:pt idx="3810">
                  <c:v>97848.0</c:v>
                </c:pt>
                <c:pt idx="3811">
                  <c:v>97849.0</c:v>
                </c:pt>
                <c:pt idx="3812">
                  <c:v>97851.0</c:v>
                </c:pt>
                <c:pt idx="3813">
                  <c:v>97853.0</c:v>
                </c:pt>
                <c:pt idx="3814">
                  <c:v>97857.0</c:v>
                </c:pt>
                <c:pt idx="3815">
                  <c:v>97858.0</c:v>
                </c:pt>
                <c:pt idx="3816">
                  <c:v>97859.0</c:v>
                </c:pt>
                <c:pt idx="3817">
                  <c:v>97860.0</c:v>
                </c:pt>
                <c:pt idx="3818">
                  <c:v>97861.0</c:v>
                </c:pt>
                <c:pt idx="3819">
                  <c:v>97863.0</c:v>
                </c:pt>
                <c:pt idx="3820">
                  <c:v>97867.0</c:v>
                </c:pt>
                <c:pt idx="3821">
                  <c:v>97868.0</c:v>
                </c:pt>
                <c:pt idx="3822">
                  <c:v>97874.0</c:v>
                </c:pt>
                <c:pt idx="3823">
                  <c:v>97875.0</c:v>
                </c:pt>
                <c:pt idx="3824">
                  <c:v>97878.0</c:v>
                </c:pt>
                <c:pt idx="3825">
                  <c:v>97880.0</c:v>
                </c:pt>
                <c:pt idx="3826">
                  <c:v>97885.0</c:v>
                </c:pt>
                <c:pt idx="3827">
                  <c:v>97886.0</c:v>
                </c:pt>
                <c:pt idx="3828">
                  <c:v>97891.0</c:v>
                </c:pt>
                <c:pt idx="3829">
                  <c:v>97892.0</c:v>
                </c:pt>
                <c:pt idx="3830">
                  <c:v>97894.0</c:v>
                </c:pt>
                <c:pt idx="3831">
                  <c:v>97896.0</c:v>
                </c:pt>
                <c:pt idx="3832">
                  <c:v>97899.0</c:v>
                </c:pt>
                <c:pt idx="3833">
                  <c:v>97901.0</c:v>
                </c:pt>
                <c:pt idx="3834">
                  <c:v>97902.0</c:v>
                </c:pt>
                <c:pt idx="3835">
                  <c:v>97903.0</c:v>
                </c:pt>
                <c:pt idx="3836">
                  <c:v>97906.0</c:v>
                </c:pt>
                <c:pt idx="3837">
                  <c:v>97908.0</c:v>
                </c:pt>
                <c:pt idx="3838">
                  <c:v>97909.0</c:v>
                </c:pt>
                <c:pt idx="3839">
                  <c:v>97910.0</c:v>
                </c:pt>
                <c:pt idx="3840">
                  <c:v>97912.0</c:v>
                </c:pt>
                <c:pt idx="3841">
                  <c:v>97913.0</c:v>
                </c:pt>
                <c:pt idx="3842">
                  <c:v>97916.0</c:v>
                </c:pt>
                <c:pt idx="3843">
                  <c:v>97917.0</c:v>
                </c:pt>
                <c:pt idx="3844">
                  <c:v>97920.0</c:v>
                </c:pt>
                <c:pt idx="3845">
                  <c:v>97922.0</c:v>
                </c:pt>
                <c:pt idx="3846">
                  <c:v>97927.0</c:v>
                </c:pt>
                <c:pt idx="3847">
                  <c:v>97931.0</c:v>
                </c:pt>
                <c:pt idx="3848">
                  <c:v>97935.0</c:v>
                </c:pt>
                <c:pt idx="3849">
                  <c:v>97938.0</c:v>
                </c:pt>
                <c:pt idx="3850">
                  <c:v>97941.0</c:v>
                </c:pt>
                <c:pt idx="3851">
                  <c:v>97944.0</c:v>
                </c:pt>
                <c:pt idx="3852">
                  <c:v>97946.0</c:v>
                </c:pt>
                <c:pt idx="3853">
                  <c:v>97947.0</c:v>
                </c:pt>
                <c:pt idx="3854">
                  <c:v>97949.0</c:v>
                </c:pt>
                <c:pt idx="3855">
                  <c:v>97952.0</c:v>
                </c:pt>
                <c:pt idx="3856">
                  <c:v>97953.0</c:v>
                </c:pt>
                <c:pt idx="3857">
                  <c:v>97955.0</c:v>
                </c:pt>
                <c:pt idx="3858">
                  <c:v>97957.0</c:v>
                </c:pt>
                <c:pt idx="3859">
                  <c:v>97962.0</c:v>
                </c:pt>
                <c:pt idx="3860">
                  <c:v>97966.0</c:v>
                </c:pt>
                <c:pt idx="3861">
                  <c:v>97967.0</c:v>
                </c:pt>
                <c:pt idx="3862">
                  <c:v>97971.0</c:v>
                </c:pt>
                <c:pt idx="3863">
                  <c:v>97972.0</c:v>
                </c:pt>
                <c:pt idx="3864">
                  <c:v>97973.0</c:v>
                </c:pt>
                <c:pt idx="3865">
                  <c:v>97974.0</c:v>
                </c:pt>
                <c:pt idx="3866">
                  <c:v>97975.0</c:v>
                </c:pt>
                <c:pt idx="3867">
                  <c:v>97978.0</c:v>
                </c:pt>
                <c:pt idx="3868">
                  <c:v>97980.0</c:v>
                </c:pt>
                <c:pt idx="3869">
                  <c:v>97982.0</c:v>
                </c:pt>
                <c:pt idx="3870">
                  <c:v>97983.0</c:v>
                </c:pt>
                <c:pt idx="3871">
                  <c:v>97984.0</c:v>
                </c:pt>
                <c:pt idx="3872">
                  <c:v>97985.0</c:v>
                </c:pt>
                <c:pt idx="3873">
                  <c:v>97986.0</c:v>
                </c:pt>
                <c:pt idx="3874">
                  <c:v>97987.0</c:v>
                </c:pt>
                <c:pt idx="3875">
                  <c:v>97991.0</c:v>
                </c:pt>
                <c:pt idx="3876">
                  <c:v>97993.0</c:v>
                </c:pt>
                <c:pt idx="3877">
                  <c:v>97994.0</c:v>
                </c:pt>
                <c:pt idx="3878">
                  <c:v>97997.0</c:v>
                </c:pt>
                <c:pt idx="3879">
                  <c:v>98001.0</c:v>
                </c:pt>
                <c:pt idx="3880">
                  <c:v>98003.0</c:v>
                </c:pt>
                <c:pt idx="3881">
                  <c:v>98006.0</c:v>
                </c:pt>
                <c:pt idx="3882">
                  <c:v>98008.0</c:v>
                </c:pt>
                <c:pt idx="3883">
                  <c:v>98009.0</c:v>
                </c:pt>
                <c:pt idx="3884">
                  <c:v>98011.0</c:v>
                </c:pt>
                <c:pt idx="3885">
                  <c:v>98015.0</c:v>
                </c:pt>
                <c:pt idx="3886">
                  <c:v>98018.0</c:v>
                </c:pt>
                <c:pt idx="3887">
                  <c:v>98021.0</c:v>
                </c:pt>
                <c:pt idx="3888">
                  <c:v>98022.0</c:v>
                </c:pt>
                <c:pt idx="3889">
                  <c:v>98023.0</c:v>
                </c:pt>
                <c:pt idx="3890">
                  <c:v>98025.0</c:v>
                </c:pt>
                <c:pt idx="3891">
                  <c:v>98027.0</c:v>
                </c:pt>
                <c:pt idx="3892">
                  <c:v>98029.0</c:v>
                </c:pt>
                <c:pt idx="3893">
                  <c:v>98032.0</c:v>
                </c:pt>
                <c:pt idx="3894">
                  <c:v>98034.0</c:v>
                </c:pt>
                <c:pt idx="3895">
                  <c:v>98036.0</c:v>
                </c:pt>
                <c:pt idx="3896">
                  <c:v>98037.0</c:v>
                </c:pt>
                <c:pt idx="3897">
                  <c:v>98039.0</c:v>
                </c:pt>
                <c:pt idx="3898">
                  <c:v>98041.0</c:v>
                </c:pt>
                <c:pt idx="3899">
                  <c:v>98045.0</c:v>
                </c:pt>
                <c:pt idx="3900">
                  <c:v>98048.0</c:v>
                </c:pt>
                <c:pt idx="3901">
                  <c:v>98053.0</c:v>
                </c:pt>
                <c:pt idx="3902">
                  <c:v>98054.0</c:v>
                </c:pt>
                <c:pt idx="3903">
                  <c:v>98058.0</c:v>
                </c:pt>
                <c:pt idx="3904">
                  <c:v>98060.0</c:v>
                </c:pt>
                <c:pt idx="3905">
                  <c:v>98061.0</c:v>
                </c:pt>
                <c:pt idx="3906">
                  <c:v>98063.0</c:v>
                </c:pt>
                <c:pt idx="3907">
                  <c:v>98065.0</c:v>
                </c:pt>
                <c:pt idx="3908">
                  <c:v>98066.0</c:v>
                </c:pt>
                <c:pt idx="3909">
                  <c:v>98068.0</c:v>
                </c:pt>
                <c:pt idx="3910">
                  <c:v>98071.0</c:v>
                </c:pt>
                <c:pt idx="3911">
                  <c:v>98072.0</c:v>
                </c:pt>
                <c:pt idx="3912">
                  <c:v>98074.0</c:v>
                </c:pt>
                <c:pt idx="3913">
                  <c:v>98076.0</c:v>
                </c:pt>
                <c:pt idx="3914">
                  <c:v>98077.0</c:v>
                </c:pt>
                <c:pt idx="3915">
                  <c:v>98079.0</c:v>
                </c:pt>
                <c:pt idx="3916">
                  <c:v>98081.0</c:v>
                </c:pt>
                <c:pt idx="3917">
                  <c:v>98083.0</c:v>
                </c:pt>
                <c:pt idx="3918">
                  <c:v>98087.0</c:v>
                </c:pt>
                <c:pt idx="3919">
                  <c:v>98090.0</c:v>
                </c:pt>
                <c:pt idx="3920">
                  <c:v>98092.0</c:v>
                </c:pt>
                <c:pt idx="3921">
                  <c:v>98094.0</c:v>
                </c:pt>
                <c:pt idx="3922">
                  <c:v>98095.0</c:v>
                </c:pt>
                <c:pt idx="3923">
                  <c:v>98096.0</c:v>
                </c:pt>
                <c:pt idx="3924">
                  <c:v>98097.0</c:v>
                </c:pt>
                <c:pt idx="3925">
                  <c:v>98099.0</c:v>
                </c:pt>
                <c:pt idx="3926">
                  <c:v>98102.0</c:v>
                </c:pt>
                <c:pt idx="3927">
                  <c:v>98103.0</c:v>
                </c:pt>
                <c:pt idx="3928">
                  <c:v>98106.0</c:v>
                </c:pt>
                <c:pt idx="3929">
                  <c:v>98110.0</c:v>
                </c:pt>
                <c:pt idx="3930">
                  <c:v>98112.0</c:v>
                </c:pt>
                <c:pt idx="3931">
                  <c:v>98113.0</c:v>
                </c:pt>
                <c:pt idx="3932">
                  <c:v>98114.0</c:v>
                </c:pt>
                <c:pt idx="3933">
                  <c:v>98115.0</c:v>
                </c:pt>
                <c:pt idx="3934">
                  <c:v>98118.0</c:v>
                </c:pt>
                <c:pt idx="3935">
                  <c:v>98119.0</c:v>
                </c:pt>
                <c:pt idx="3936">
                  <c:v>98122.0</c:v>
                </c:pt>
                <c:pt idx="3937">
                  <c:v>98123.0</c:v>
                </c:pt>
                <c:pt idx="3938">
                  <c:v>98124.0</c:v>
                </c:pt>
                <c:pt idx="3939">
                  <c:v>98126.0</c:v>
                </c:pt>
                <c:pt idx="3940">
                  <c:v>98127.0</c:v>
                </c:pt>
                <c:pt idx="3941">
                  <c:v>98130.0</c:v>
                </c:pt>
                <c:pt idx="3942">
                  <c:v>98134.0</c:v>
                </c:pt>
                <c:pt idx="3943">
                  <c:v>98135.0</c:v>
                </c:pt>
                <c:pt idx="3944">
                  <c:v>98137.0</c:v>
                </c:pt>
                <c:pt idx="3945">
                  <c:v>98138.0</c:v>
                </c:pt>
                <c:pt idx="3946">
                  <c:v>98140.0</c:v>
                </c:pt>
                <c:pt idx="3947">
                  <c:v>98141.0</c:v>
                </c:pt>
                <c:pt idx="3948">
                  <c:v>98142.0</c:v>
                </c:pt>
                <c:pt idx="3949">
                  <c:v>98144.0</c:v>
                </c:pt>
                <c:pt idx="3950">
                  <c:v>98146.0</c:v>
                </c:pt>
                <c:pt idx="3951">
                  <c:v>98147.0</c:v>
                </c:pt>
                <c:pt idx="3952">
                  <c:v>98152.0</c:v>
                </c:pt>
                <c:pt idx="3953">
                  <c:v>98155.0</c:v>
                </c:pt>
                <c:pt idx="3954">
                  <c:v>98156.0</c:v>
                </c:pt>
                <c:pt idx="3955">
                  <c:v>98160.0</c:v>
                </c:pt>
                <c:pt idx="3956">
                  <c:v>98162.0</c:v>
                </c:pt>
                <c:pt idx="3957">
                  <c:v>98164.0</c:v>
                </c:pt>
                <c:pt idx="3958">
                  <c:v>98168.0</c:v>
                </c:pt>
                <c:pt idx="3959">
                  <c:v>98171.0</c:v>
                </c:pt>
                <c:pt idx="3960">
                  <c:v>98172.0</c:v>
                </c:pt>
                <c:pt idx="3961">
                  <c:v>98176.0</c:v>
                </c:pt>
                <c:pt idx="3962">
                  <c:v>98178.0</c:v>
                </c:pt>
                <c:pt idx="3963">
                  <c:v>98179.0</c:v>
                </c:pt>
                <c:pt idx="3964">
                  <c:v>98181.0</c:v>
                </c:pt>
                <c:pt idx="3965">
                  <c:v>98184.0</c:v>
                </c:pt>
                <c:pt idx="3966">
                  <c:v>98188.0</c:v>
                </c:pt>
                <c:pt idx="3967">
                  <c:v>98189.0</c:v>
                </c:pt>
                <c:pt idx="3968">
                  <c:v>98193.0</c:v>
                </c:pt>
                <c:pt idx="3969">
                  <c:v>98194.0</c:v>
                </c:pt>
                <c:pt idx="3970">
                  <c:v>98196.0</c:v>
                </c:pt>
                <c:pt idx="3971">
                  <c:v>98197.0</c:v>
                </c:pt>
                <c:pt idx="3972">
                  <c:v>98198.0</c:v>
                </c:pt>
                <c:pt idx="3973">
                  <c:v>98200.0</c:v>
                </c:pt>
                <c:pt idx="3974">
                  <c:v>98205.0</c:v>
                </c:pt>
                <c:pt idx="3975">
                  <c:v>98207.0</c:v>
                </c:pt>
                <c:pt idx="3976">
                  <c:v>98209.0</c:v>
                </c:pt>
                <c:pt idx="3977">
                  <c:v>98210.0</c:v>
                </c:pt>
                <c:pt idx="3978">
                  <c:v>98211.0</c:v>
                </c:pt>
                <c:pt idx="3979">
                  <c:v>98214.0</c:v>
                </c:pt>
                <c:pt idx="3980">
                  <c:v>98215.0</c:v>
                </c:pt>
                <c:pt idx="3981">
                  <c:v>98216.0</c:v>
                </c:pt>
                <c:pt idx="3982">
                  <c:v>98217.0</c:v>
                </c:pt>
                <c:pt idx="3983">
                  <c:v>98219.0</c:v>
                </c:pt>
                <c:pt idx="3984">
                  <c:v>98221.0</c:v>
                </c:pt>
                <c:pt idx="3985">
                  <c:v>98223.0</c:v>
                </c:pt>
                <c:pt idx="3986">
                  <c:v>98225.0</c:v>
                </c:pt>
                <c:pt idx="3987">
                  <c:v>98226.0</c:v>
                </c:pt>
                <c:pt idx="3988">
                  <c:v>98228.0</c:v>
                </c:pt>
                <c:pt idx="3989">
                  <c:v>98230.0</c:v>
                </c:pt>
                <c:pt idx="3990">
                  <c:v>98231.0</c:v>
                </c:pt>
                <c:pt idx="3991">
                  <c:v>98234.0</c:v>
                </c:pt>
                <c:pt idx="3992">
                  <c:v>98238.0</c:v>
                </c:pt>
                <c:pt idx="3993">
                  <c:v>98240.0</c:v>
                </c:pt>
                <c:pt idx="3994">
                  <c:v>98241.0</c:v>
                </c:pt>
                <c:pt idx="3995">
                  <c:v>98245.0</c:v>
                </c:pt>
                <c:pt idx="3996">
                  <c:v>98248.0</c:v>
                </c:pt>
                <c:pt idx="3997">
                  <c:v>98251.0</c:v>
                </c:pt>
                <c:pt idx="3998">
                  <c:v>98252.0</c:v>
                </c:pt>
                <c:pt idx="3999">
                  <c:v>98254.0</c:v>
                </c:pt>
                <c:pt idx="4000">
                  <c:v>98256.0</c:v>
                </c:pt>
                <c:pt idx="4001">
                  <c:v>98257.0</c:v>
                </c:pt>
                <c:pt idx="4002">
                  <c:v>98258.0</c:v>
                </c:pt>
                <c:pt idx="4003">
                  <c:v>98259.0</c:v>
                </c:pt>
                <c:pt idx="4004">
                  <c:v>98260.0</c:v>
                </c:pt>
                <c:pt idx="4005">
                  <c:v>98261.0</c:v>
                </c:pt>
                <c:pt idx="4006">
                  <c:v>98262.0</c:v>
                </c:pt>
                <c:pt idx="4007">
                  <c:v>98263.0</c:v>
                </c:pt>
                <c:pt idx="4008">
                  <c:v>98266.0</c:v>
                </c:pt>
                <c:pt idx="4009">
                  <c:v>98268.0</c:v>
                </c:pt>
                <c:pt idx="4010">
                  <c:v>98273.0</c:v>
                </c:pt>
                <c:pt idx="4011">
                  <c:v>98275.0</c:v>
                </c:pt>
                <c:pt idx="4012">
                  <c:v>98278.0</c:v>
                </c:pt>
                <c:pt idx="4013">
                  <c:v>98280.0</c:v>
                </c:pt>
                <c:pt idx="4014">
                  <c:v>98281.0</c:v>
                </c:pt>
                <c:pt idx="4015">
                  <c:v>98283.0</c:v>
                </c:pt>
                <c:pt idx="4016">
                  <c:v>98284.0</c:v>
                </c:pt>
                <c:pt idx="4017">
                  <c:v>98286.0</c:v>
                </c:pt>
                <c:pt idx="4018">
                  <c:v>98287.0</c:v>
                </c:pt>
                <c:pt idx="4019">
                  <c:v>98288.0</c:v>
                </c:pt>
                <c:pt idx="4020">
                  <c:v>98289.0</c:v>
                </c:pt>
                <c:pt idx="4021">
                  <c:v>98294.0</c:v>
                </c:pt>
                <c:pt idx="4022">
                  <c:v>98297.0</c:v>
                </c:pt>
                <c:pt idx="4023">
                  <c:v>98298.0</c:v>
                </c:pt>
                <c:pt idx="4024">
                  <c:v>98301.0</c:v>
                </c:pt>
                <c:pt idx="4025">
                  <c:v>98305.0</c:v>
                </c:pt>
                <c:pt idx="4026">
                  <c:v>98307.0</c:v>
                </c:pt>
                <c:pt idx="4027">
                  <c:v>98308.0</c:v>
                </c:pt>
                <c:pt idx="4028">
                  <c:v>98310.0</c:v>
                </c:pt>
                <c:pt idx="4029">
                  <c:v>98311.0</c:v>
                </c:pt>
                <c:pt idx="4030">
                  <c:v>98313.0</c:v>
                </c:pt>
                <c:pt idx="4031">
                  <c:v>98316.0</c:v>
                </c:pt>
                <c:pt idx="4032">
                  <c:v>98318.0</c:v>
                </c:pt>
                <c:pt idx="4033">
                  <c:v>98319.0</c:v>
                </c:pt>
                <c:pt idx="4034">
                  <c:v>98320.0</c:v>
                </c:pt>
                <c:pt idx="4035">
                  <c:v>98322.0</c:v>
                </c:pt>
                <c:pt idx="4036">
                  <c:v>98323.0</c:v>
                </c:pt>
                <c:pt idx="4037">
                  <c:v>98327.0</c:v>
                </c:pt>
                <c:pt idx="4038">
                  <c:v>98330.0</c:v>
                </c:pt>
                <c:pt idx="4039">
                  <c:v>98331.0</c:v>
                </c:pt>
                <c:pt idx="4040">
                  <c:v>98332.0</c:v>
                </c:pt>
                <c:pt idx="4041">
                  <c:v>98333.0</c:v>
                </c:pt>
                <c:pt idx="4042">
                  <c:v>98334.0</c:v>
                </c:pt>
                <c:pt idx="4043">
                  <c:v>98336.0</c:v>
                </c:pt>
                <c:pt idx="4044">
                  <c:v>98341.0</c:v>
                </c:pt>
                <c:pt idx="4045">
                  <c:v>98342.0</c:v>
                </c:pt>
                <c:pt idx="4046">
                  <c:v>98343.0</c:v>
                </c:pt>
                <c:pt idx="4047">
                  <c:v>98346.0</c:v>
                </c:pt>
                <c:pt idx="4048">
                  <c:v>98348.0</c:v>
                </c:pt>
                <c:pt idx="4049">
                  <c:v>98350.0</c:v>
                </c:pt>
                <c:pt idx="4050">
                  <c:v>98351.0</c:v>
                </c:pt>
                <c:pt idx="4051">
                  <c:v>98354.0</c:v>
                </c:pt>
                <c:pt idx="4052">
                  <c:v>98355.0</c:v>
                </c:pt>
                <c:pt idx="4053">
                  <c:v>98357.0</c:v>
                </c:pt>
                <c:pt idx="4054">
                  <c:v>98359.0</c:v>
                </c:pt>
                <c:pt idx="4055">
                  <c:v>98363.0</c:v>
                </c:pt>
                <c:pt idx="4056">
                  <c:v>98364.0</c:v>
                </c:pt>
                <c:pt idx="4057">
                  <c:v>98367.0</c:v>
                </c:pt>
                <c:pt idx="4058">
                  <c:v>98370.0</c:v>
                </c:pt>
                <c:pt idx="4059">
                  <c:v>98371.0</c:v>
                </c:pt>
                <c:pt idx="4060">
                  <c:v>98374.0</c:v>
                </c:pt>
                <c:pt idx="4061">
                  <c:v>98375.0</c:v>
                </c:pt>
                <c:pt idx="4062">
                  <c:v>98376.0</c:v>
                </c:pt>
                <c:pt idx="4063">
                  <c:v>98378.0</c:v>
                </c:pt>
                <c:pt idx="4064">
                  <c:v>98379.0</c:v>
                </c:pt>
                <c:pt idx="4065">
                  <c:v>98380.0</c:v>
                </c:pt>
                <c:pt idx="4066">
                  <c:v>98382.0</c:v>
                </c:pt>
                <c:pt idx="4067">
                  <c:v>98383.0</c:v>
                </c:pt>
                <c:pt idx="4068">
                  <c:v>98384.0</c:v>
                </c:pt>
                <c:pt idx="4069">
                  <c:v>98386.0</c:v>
                </c:pt>
                <c:pt idx="4070">
                  <c:v>98389.0</c:v>
                </c:pt>
                <c:pt idx="4071">
                  <c:v>98390.0</c:v>
                </c:pt>
                <c:pt idx="4072">
                  <c:v>98391.0</c:v>
                </c:pt>
                <c:pt idx="4073">
                  <c:v>98394.0</c:v>
                </c:pt>
                <c:pt idx="4074">
                  <c:v>98395.0</c:v>
                </c:pt>
                <c:pt idx="4075">
                  <c:v>98398.0</c:v>
                </c:pt>
                <c:pt idx="4076">
                  <c:v>98400.0</c:v>
                </c:pt>
                <c:pt idx="4077">
                  <c:v>98401.0</c:v>
                </c:pt>
                <c:pt idx="4078">
                  <c:v>98404.0</c:v>
                </c:pt>
                <c:pt idx="4079">
                  <c:v>98406.0</c:v>
                </c:pt>
                <c:pt idx="4080">
                  <c:v>98408.0</c:v>
                </c:pt>
                <c:pt idx="4081">
                  <c:v>98410.0</c:v>
                </c:pt>
                <c:pt idx="4082">
                  <c:v>98412.0</c:v>
                </c:pt>
                <c:pt idx="4083">
                  <c:v>98414.0</c:v>
                </c:pt>
                <c:pt idx="4084">
                  <c:v>98415.0</c:v>
                </c:pt>
                <c:pt idx="4085">
                  <c:v>98416.0</c:v>
                </c:pt>
                <c:pt idx="4086">
                  <c:v>98417.0</c:v>
                </c:pt>
                <c:pt idx="4087">
                  <c:v>98419.0</c:v>
                </c:pt>
                <c:pt idx="4088">
                  <c:v>98421.0</c:v>
                </c:pt>
                <c:pt idx="4089">
                  <c:v>98423.0</c:v>
                </c:pt>
                <c:pt idx="4090">
                  <c:v>98424.0</c:v>
                </c:pt>
                <c:pt idx="4091">
                  <c:v>98426.0</c:v>
                </c:pt>
                <c:pt idx="4092">
                  <c:v>98427.0</c:v>
                </c:pt>
                <c:pt idx="4093">
                  <c:v>98429.0</c:v>
                </c:pt>
                <c:pt idx="4094">
                  <c:v>98431.0</c:v>
                </c:pt>
                <c:pt idx="4095">
                  <c:v>98432.0</c:v>
                </c:pt>
                <c:pt idx="4096">
                  <c:v>98434.0</c:v>
                </c:pt>
                <c:pt idx="4097">
                  <c:v>98436.0</c:v>
                </c:pt>
                <c:pt idx="4098">
                  <c:v>98438.0</c:v>
                </c:pt>
                <c:pt idx="4099">
                  <c:v>98439.0</c:v>
                </c:pt>
                <c:pt idx="4100">
                  <c:v>98440.0</c:v>
                </c:pt>
                <c:pt idx="4101">
                  <c:v>98443.0</c:v>
                </c:pt>
                <c:pt idx="4102">
                  <c:v>98445.0</c:v>
                </c:pt>
                <c:pt idx="4103">
                  <c:v>98446.0</c:v>
                </c:pt>
                <c:pt idx="4104">
                  <c:v>98447.0</c:v>
                </c:pt>
                <c:pt idx="4105">
                  <c:v>98448.0</c:v>
                </c:pt>
                <c:pt idx="4106">
                  <c:v>98450.0</c:v>
                </c:pt>
                <c:pt idx="4107">
                  <c:v>98453.0</c:v>
                </c:pt>
                <c:pt idx="4108">
                  <c:v>98456.0</c:v>
                </c:pt>
                <c:pt idx="4109">
                  <c:v>98457.0</c:v>
                </c:pt>
                <c:pt idx="4110">
                  <c:v>98460.0</c:v>
                </c:pt>
                <c:pt idx="4111">
                  <c:v>98462.0</c:v>
                </c:pt>
                <c:pt idx="4112">
                  <c:v>98464.0</c:v>
                </c:pt>
                <c:pt idx="4113">
                  <c:v>98465.0</c:v>
                </c:pt>
                <c:pt idx="4114">
                  <c:v>98468.0</c:v>
                </c:pt>
                <c:pt idx="4115">
                  <c:v>98469.0</c:v>
                </c:pt>
                <c:pt idx="4116">
                  <c:v>98470.0</c:v>
                </c:pt>
                <c:pt idx="4117">
                  <c:v>98471.0</c:v>
                </c:pt>
                <c:pt idx="4118">
                  <c:v>98473.0</c:v>
                </c:pt>
                <c:pt idx="4119">
                  <c:v>98475.0</c:v>
                </c:pt>
                <c:pt idx="4120">
                  <c:v>98477.0</c:v>
                </c:pt>
                <c:pt idx="4121">
                  <c:v>98479.0</c:v>
                </c:pt>
                <c:pt idx="4122">
                  <c:v>98481.0</c:v>
                </c:pt>
                <c:pt idx="4123">
                  <c:v>98485.0</c:v>
                </c:pt>
                <c:pt idx="4124">
                  <c:v>98488.0</c:v>
                </c:pt>
                <c:pt idx="4125">
                  <c:v>98489.0</c:v>
                </c:pt>
                <c:pt idx="4126">
                  <c:v>98492.0</c:v>
                </c:pt>
                <c:pt idx="4127">
                  <c:v>98493.0</c:v>
                </c:pt>
                <c:pt idx="4128">
                  <c:v>98494.0</c:v>
                </c:pt>
                <c:pt idx="4129">
                  <c:v>98497.0</c:v>
                </c:pt>
                <c:pt idx="4130">
                  <c:v>98501.0</c:v>
                </c:pt>
                <c:pt idx="4131">
                  <c:v>98502.0</c:v>
                </c:pt>
                <c:pt idx="4132">
                  <c:v>98503.0</c:v>
                </c:pt>
                <c:pt idx="4133">
                  <c:v>98504.0</c:v>
                </c:pt>
                <c:pt idx="4134">
                  <c:v>98507.0</c:v>
                </c:pt>
                <c:pt idx="4135">
                  <c:v>98508.0</c:v>
                </c:pt>
                <c:pt idx="4136">
                  <c:v>98510.0</c:v>
                </c:pt>
                <c:pt idx="4137">
                  <c:v>98513.0</c:v>
                </c:pt>
                <c:pt idx="4138">
                  <c:v>98514.0</c:v>
                </c:pt>
                <c:pt idx="4139">
                  <c:v>98517.0</c:v>
                </c:pt>
                <c:pt idx="4140">
                  <c:v>98518.0</c:v>
                </c:pt>
                <c:pt idx="4141">
                  <c:v>98519.0</c:v>
                </c:pt>
                <c:pt idx="4142">
                  <c:v>98521.0</c:v>
                </c:pt>
                <c:pt idx="4143">
                  <c:v>98522.0</c:v>
                </c:pt>
                <c:pt idx="4144">
                  <c:v>98523.0</c:v>
                </c:pt>
                <c:pt idx="4145">
                  <c:v>98528.0</c:v>
                </c:pt>
                <c:pt idx="4146">
                  <c:v>98530.0</c:v>
                </c:pt>
                <c:pt idx="4147">
                  <c:v>98532.0</c:v>
                </c:pt>
                <c:pt idx="4148">
                  <c:v>98534.0</c:v>
                </c:pt>
                <c:pt idx="4149">
                  <c:v>98536.0</c:v>
                </c:pt>
                <c:pt idx="4150">
                  <c:v>98538.0</c:v>
                </c:pt>
                <c:pt idx="4151">
                  <c:v>98539.0</c:v>
                </c:pt>
                <c:pt idx="4152">
                  <c:v>98542.0</c:v>
                </c:pt>
                <c:pt idx="4153">
                  <c:v>98543.0</c:v>
                </c:pt>
                <c:pt idx="4154">
                  <c:v>98545.0</c:v>
                </c:pt>
                <c:pt idx="4155">
                  <c:v>98547.0</c:v>
                </c:pt>
                <c:pt idx="4156">
                  <c:v>98548.0</c:v>
                </c:pt>
                <c:pt idx="4157">
                  <c:v>98549.0</c:v>
                </c:pt>
                <c:pt idx="4158">
                  <c:v>98551.0</c:v>
                </c:pt>
                <c:pt idx="4159">
                  <c:v>98552.0</c:v>
                </c:pt>
                <c:pt idx="4160">
                  <c:v>98553.0</c:v>
                </c:pt>
                <c:pt idx="4161">
                  <c:v>98554.0</c:v>
                </c:pt>
                <c:pt idx="4162">
                  <c:v>98556.0</c:v>
                </c:pt>
                <c:pt idx="4163">
                  <c:v>98557.0</c:v>
                </c:pt>
                <c:pt idx="4164">
                  <c:v>98558.0</c:v>
                </c:pt>
                <c:pt idx="4165">
                  <c:v>98559.0</c:v>
                </c:pt>
                <c:pt idx="4166">
                  <c:v>98561.0</c:v>
                </c:pt>
                <c:pt idx="4167">
                  <c:v>98562.0</c:v>
                </c:pt>
                <c:pt idx="4168">
                  <c:v>98563.0</c:v>
                </c:pt>
                <c:pt idx="4169">
                  <c:v>98565.0</c:v>
                </c:pt>
                <c:pt idx="4170">
                  <c:v>98571.0</c:v>
                </c:pt>
                <c:pt idx="4171">
                  <c:v>98572.0</c:v>
                </c:pt>
                <c:pt idx="4172">
                  <c:v>98573.0</c:v>
                </c:pt>
                <c:pt idx="4173">
                  <c:v>98574.0</c:v>
                </c:pt>
                <c:pt idx="4174">
                  <c:v>98575.0</c:v>
                </c:pt>
                <c:pt idx="4175">
                  <c:v>98577.0</c:v>
                </c:pt>
                <c:pt idx="4176">
                  <c:v>98578.0</c:v>
                </c:pt>
                <c:pt idx="4177">
                  <c:v>98583.0</c:v>
                </c:pt>
                <c:pt idx="4178">
                  <c:v>98584.0</c:v>
                </c:pt>
                <c:pt idx="4179">
                  <c:v>98586.0</c:v>
                </c:pt>
                <c:pt idx="4180">
                  <c:v>98588.0</c:v>
                </c:pt>
                <c:pt idx="4181">
                  <c:v>98590.0</c:v>
                </c:pt>
                <c:pt idx="4182">
                  <c:v>98592.0</c:v>
                </c:pt>
                <c:pt idx="4183">
                  <c:v>98593.0</c:v>
                </c:pt>
                <c:pt idx="4184">
                  <c:v>98594.0</c:v>
                </c:pt>
                <c:pt idx="4185">
                  <c:v>98596.0</c:v>
                </c:pt>
                <c:pt idx="4186">
                  <c:v>98602.0</c:v>
                </c:pt>
                <c:pt idx="4187">
                  <c:v>98605.0</c:v>
                </c:pt>
                <c:pt idx="4188">
                  <c:v>98606.0</c:v>
                </c:pt>
                <c:pt idx="4189">
                  <c:v>98607.0</c:v>
                </c:pt>
                <c:pt idx="4190">
                  <c:v>98608.0</c:v>
                </c:pt>
                <c:pt idx="4191">
                  <c:v>98609.0</c:v>
                </c:pt>
                <c:pt idx="4192">
                  <c:v>98611.0</c:v>
                </c:pt>
                <c:pt idx="4193">
                  <c:v>98613.0</c:v>
                </c:pt>
                <c:pt idx="4194">
                  <c:v>98615.0</c:v>
                </c:pt>
                <c:pt idx="4195">
                  <c:v>98618.0</c:v>
                </c:pt>
                <c:pt idx="4196">
                  <c:v>98619.0</c:v>
                </c:pt>
                <c:pt idx="4197">
                  <c:v>98620.0</c:v>
                </c:pt>
                <c:pt idx="4198">
                  <c:v>98621.0</c:v>
                </c:pt>
                <c:pt idx="4199">
                  <c:v>98624.0</c:v>
                </c:pt>
                <c:pt idx="4200">
                  <c:v>98625.0</c:v>
                </c:pt>
                <c:pt idx="4201">
                  <c:v>98626.0</c:v>
                </c:pt>
                <c:pt idx="4202">
                  <c:v>98627.0</c:v>
                </c:pt>
                <c:pt idx="4203">
                  <c:v>98628.0</c:v>
                </c:pt>
                <c:pt idx="4204">
                  <c:v>98630.0</c:v>
                </c:pt>
                <c:pt idx="4205">
                  <c:v>98633.0</c:v>
                </c:pt>
                <c:pt idx="4206">
                  <c:v>98635.0</c:v>
                </c:pt>
                <c:pt idx="4207">
                  <c:v>98638.0</c:v>
                </c:pt>
                <c:pt idx="4208">
                  <c:v>98641.0</c:v>
                </c:pt>
                <c:pt idx="4209">
                  <c:v>98642.0</c:v>
                </c:pt>
                <c:pt idx="4210">
                  <c:v>98644.0</c:v>
                </c:pt>
                <c:pt idx="4211">
                  <c:v>98645.0</c:v>
                </c:pt>
                <c:pt idx="4212">
                  <c:v>98646.0</c:v>
                </c:pt>
                <c:pt idx="4213">
                  <c:v>98648.0</c:v>
                </c:pt>
                <c:pt idx="4214">
                  <c:v>98650.0</c:v>
                </c:pt>
                <c:pt idx="4215">
                  <c:v>98651.0</c:v>
                </c:pt>
                <c:pt idx="4216">
                  <c:v>98653.0</c:v>
                </c:pt>
                <c:pt idx="4217">
                  <c:v>98657.0</c:v>
                </c:pt>
                <c:pt idx="4218">
                  <c:v>98658.0</c:v>
                </c:pt>
                <c:pt idx="4219">
                  <c:v>98659.0</c:v>
                </c:pt>
                <c:pt idx="4220">
                  <c:v>98660.0</c:v>
                </c:pt>
                <c:pt idx="4221">
                  <c:v>98662.0</c:v>
                </c:pt>
                <c:pt idx="4222">
                  <c:v>98664.0</c:v>
                </c:pt>
                <c:pt idx="4223">
                  <c:v>98667.0</c:v>
                </c:pt>
                <c:pt idx="4224">
                  <c:v>98669.0</c:v>
                </c:pt>
                <c:pt idx="4225">
                  <c:v>98670.0</c:v>
                </c:pt>
                <c:pt idx="4226">
                  <c:v>98672.0</c:v>
                </c:pt>
                <c:pt idx="4227">
                  <c:v>98673.0</c:v>
                </c:pt>
                <c:pt idx="4228">
                  <c:v>98674.0</c:v>
                </c:pt>
                <c:pt idx="4229">
                  <c:v>98675.0</c:v>
                </c:pt>
                <c:pt idx="4230">
                  <c:v>98678.0</c:v>
                </c:pt>
                <c:pt idx="4231">
                  <c:v>98679.0</c:v>
                </c:pt>
                <c:pt idx="4232">
                  <c:v>98681.0</c:v>
                </c:pt>
                <c:pt idx="4233">
                  <c:v>98682.0</c:v>
                </c:pt>
                <c:pt idx="4234">
                  <c:v>98683.0</c:v>
                </c:pt>
                <c:pt idx="4235">
                  <c:v>98686.0</c:v>
                </c:pt>
                <c:pt idx="4236">
                  <c:v>98689.0</c:v>
                </c:pt>
                <c:pt idx="4237">
                  <c:v>98691.0</c:v>
                </c:pt>
                <c:pt idx="4238">
                  <c:v>98692.0</c:v>
                </c:pt>
                <c:pt idx="4239">
                  <c:v>98694.0</c:v>
                </c:pt>
                <c:pt idx="4240">
                  <c:v>98697.0</c:v>
                </c:pt>
                <c:pt idx="4241">
                  <c:v>98698.0</c:v>
                </c:pt>
                <c:pt idx="4242">
                  <c:v>98700.0</c:v>
                </c:pt>
                <c:pt idx="4243">
                  <c:v>98703.0</c:v>
                </c:pt>
                <c:pt idx="4244">
                  <c:v>98704.0</c:v>
                </c:pt>
                <c:pt idx="4245">
                  <c:v>98705.0</c:v>
                </c:pt>
                <c:pt idx="4246">
                  <c:v>98706.0</c:v>
                </c:pt>
                <c:pt idx="4247">
                  <c:v>98707.0</c:v>
                </c:pt>
                <c:pt idx="4248">
                  <c:v>98709.0</c:v>
                </c:pt>
                <c:pt idx="4249">
                  <c:v>98710.0</c:v>
                </c:pt>
                <c:pt idx="4250">
                  <c:v>98711.0</c:v>
                </c:pt>
                <c:pt idx="4251">
                  <c:v>98713.0</c:v>
                </c:pt>
                <c:pt idx="4252">
                  <c:v>98714.0</c:v>
                </c:pt>
                <c:pt idx="4253">
                  <c:v>98715.0</c:v>
                </c:pt>
                <c:pt idx="4254">
                  <c:v>98717.0</c:v>
                </c:pt>
                <c:pt idx="4255">
                  <c:v>98718.0</c:v>
                </c:pt>
                <c:pt idx="4256">
                  <c:v>98720.0</c:v>
                </c:pt>
                <c:pt idx="4257">
                  <c:v>98721.0</c:v>
                </c:pt>
                <c:pt idx="4258">
                  <c:v>98723.0</c:v>
                </c:pt>
                <c:pt idx="4259">
                  <c:v>98726.0</c:v>
                </c:pt>
                <c:pt idx="4260">
                  <c:v>98730.0</c:v>
                </c:pt>
                <c:pt idx="4261">
                  <c:v>98731.0</c:v>
                </c:pt>
                <c:pt idx="4262">
                  <c:v>98732.0</c:v>
                </c:pt>
                <c:pt idx="4263">
                  <c:v>98733.0</c:v>
                </c:pt>
                <c:pt idx="4264">
                  <c:v>98734.0</c:v>
                </c:pt>
                <c:pt idx="4265">
                  <c:v>98737.0</c:v>
                </c:pt>
                <c:pt idx="4266">
                  <c:v>98739.0</c:v>
                </c:pt>
                <c:pt idx="4267">
                  <c:v>98740.0</c:v>
                </c:pt>
                <c:pt idx="4268">
                  <c:v>98741.0</c:v>
                </c:pt>
                <c:pt idx="4269">
                  <c:v>98744.0</c:v>
                </c:pt>
                <c:pt idx="4270">
                  <c:v>98746.0</c:v>
                </c:pt>
                <c:pt idx="4271">
                  <c:v>98748.0</c:v>
                </c:pt>
                <c:pt idx="4272">
                  <c:v>98749.0</c:v>
                </c:pt>
                <c:pt idx="4273">
                  <c:v>98750.0</c:v>
                </c:pt>
                <c:pt idx="4274">
                  <c:v>98752.0</c:v>
                </c:pt>
                <c:pt idx="4275">
                  <c:v>98753.0</c:v>
                </c:pt>
                <c:pt idx="4276">
                  <c:v>98754.0</c:v>
                </c:pt>
                <c:pt idx="4277">
                  <c:v>98756.0</c:v>
                </c:pt>
                <c:pt idx="4278">
                  <c:v>98757.0</c:v>
                </c:pt>
                <c:pt idx="4279">
                  <c:v>98759.0</c:v>
                </c:pt>
                <c:pt idx="4280">
                  <c:v>98764.0</c:v>
                </c:pt>
                <c:pt idx="4281">
                  <c:v>98766.0</c:v>
                </c:pt>
                <c:pt idx="4282">
                  <c:v>98767.0</c:v>
                </c:pt>
                <c:pt idx="4283">
                  <c:v>98769.0</c:v>
                </c:pt>
                <c:pt idx="4284">
                  <c:v>98770.0</c:v>
                </c:pt>
                <c:pt idx="4285">
                  <c:v>98771.0</c:v>
                </c:pt>
                <c:pt idx="4286">
                  <c:v>98772.0</c:v>
                </c:pt>
                <c:pt idx="4287">
                  <c:v>98773.0</c:v>
                </c:pt>
                <c:pt idx="4288">
                  <c:v>98774.0</c:v>
                </c:pt>
                <c:pt idx="4289">
                  <c:v>98775.0</c:v>
                </c:pt>
                <c:pt idx="4290">
                  <c:v>98776.0</c:v>
                </c:pt>
                <c:pt idx="4291">
                  <c:v>98778.0</c:v>
                </c:pt>
                <c:pt idx="4292">
                  <c:v>98779.0</c:v>
                </c:pt>
                <c:pt idx="4293">
                  <c:v>98780.0</c:v>
                </c:pt>
                <c:pt idx="4294">
                  <c:v>98781.0</c:v>
                </c:pt>
                <c:pt idx="4295">
                  <c:v>98782.0</c:v>
                </c:pt>
                <c:pt idx="4296">
                  <c:v>98784.0</c:v>
                </c:pt>
                <c:pt idx="4297">
                  <c:v>98786.0</c:v>
                </c:pt>
                <c:pt idx="4298">
                  <c:v>98788.0</c:v>
                </c:pt>
                <c:pt idx="4299">
                  <c:v>98789.0</c:v>
                </c:pt>
                <c:pt idx="4300">
                  <c:v>98790.0</c:v>
                </c:pt>
                <c:pt idx="4301">
                  <c:v>98792.0</c:v>
                </c:pt>
                <c:pt idx="4302">
                  <c:v>98793.0</c:v>
                </c:pt>
                <c:pt idx="4303">
                  <c:v>98798.0</c:v>
                </c:pt>
                <c:pt idx="4304">
                  <c:v>98799.0</c:v>
                </c:pt>
                <c:pt idx="4305">
                  <c:v>98800.0</c:v>
                </c:pt>
                <c:pt idx="4306">
                  <c:v>98803.0</c:v>
                </c:pt>
                <c:pt idx="4307">
                  <c:v>98804.0</c:v>
                </c:pt>
                <c:pt idx="4308">
                  <c:v>98806.0</c:v>
                </c:pt>
                <c:pt idx="4309">
                  <c:v>98808.0</c:v>
                </c:pt>
                <c:pt idx="4310">
                  <c:v>98809.0</c:v>
                </c:pt>
                <c:pt idx="4311">
                  <c:v>98810.0</c:v>
                </c:pt>
                <c:pt idx="4312">
                  <c:v>98811.0</c:v>
                </c:pt>
                <c:pt idx="4313">
                  <c:v>98812.0</c:v>
                </c:pt>
                <c:pt idx="4314">
                  <c:v>98813.0</c:v>
                </c:pt>
                <c:pt idx="4315">
                  <c:v>98814.0</c:v>
                </c:pt>
                <c:pt idx="4316">
                  <c:v>98815.0</c:v>
                </c:pt>
                <c:pt idx="4317">
                  <c:v>98818.0</c:v>
                </c:pt>
                <c:pt idx="4318">
                  <c:v>98819.0</c:v>
                </c:pt>
                <c:pt idx="4319">
                  <c:v>98822.0</c:v>
                </c:pt>
                <c:pt idx="4320">
                  <c:v>98823.0</c:v>
                </c:pt>
                <c:pt idx="4321">
                  <c:v>98824.0</c:v>
                </c:pt>
                <c:pt idx="4322">
                  <c:v>98826.0</c:v>
                </c:pt>
                <c:pt idx="4323">
                  <c:v>98827.0</c:v>
                </c:pt>
                <c:pt idx="4324">
                  <c:v>98829.0</c:v>
                </c:pt>
                <c:pt idx="4325">
                  <c:v>98830.0</c:v>
                </c:pt>
                <c:pt idx="4326">
                  <c:v>98832.0</c:v>
                </c:pt>
                <c:pt idx="4327">
                  <c:v>98834.0</c:v>
                </c:pt>
                <c:pt idx="4328">
                  <c:v>98835.0</c:v>
                </c:pt>
                <c:pt idx="4329">
                  <c:v>98836.0</c:v>
                </c:pt>
                <c:pt idx="4330">
                  <c:v>98837.0</c:v>
                </c:pt>
                <c:pt idx="4331">
                  <c:v>98838.0</c:v>
                </c:pt>
                <c:pt idx="4332">
                  <c:v>98840.0</c:v>
                </c:pt>
                <c:pt idx="4333">
                  <c:v>98841.0</c:v>
                </c:pt>
                <c:pt idx="4334">
                  <c:v>98842.0</c:v>
                </c:pt>
                <c:pt idx="4335">
                  <c:v>98844.0</c:v>
                </c:pt>
                <c:pt idx="4336">
                  <c:v>98845.0</c:v>
                </c:pt>
                <c:pt idx="4337">
                  <c:v>98846.0</c:v>
                </c:pt>
                <c:pt idx="4338">
                  <c:v>98847.0</c:v>
                </c:pt>
                <c:pt idx="4339">
                  <c:v>98849.0</c:v>
                </c:pt>
                <c:pt idx="4340">
                  <c:v>98850.0</c:v>
                </c:pt>
                <c:pt idx="4341">
                  <c:v>98854.0</c:v>
                </c:pt>
                <c:pt idx="4342">
                  <c:v>98856.0</c:v>
                </c:pt>
                <c:pt idx="4343">
                  <c:v>98857.0</c:v>
                </c:pt>
                <c:pt idx="4344">
                  <c:v>98858.0</c:v>
                </c:pt>
                <c:pt idx="4345">
                  <c:v>98860.0</c:v>
                </c:pt>
                <c:pt idx="4346">
                  <c:v>98861.0</c:v>
                </c:pt>
                <c:pt idx="4347">
                  <c:v>98862.0</c:v>
                </c:pt>
                <c:pt idx="4348">
                  <c:v>98863.0</c:v>
                </c:pt>
                <c:pt idx="4349">
                  <c:v>98864.0</c:v>
                </c:pt>
                <c:pt idx="4350">
                  <c:v>98865.0</c:v>
                </c:pt>
                <c:pt idx="4351">
                  <c:v>98866.0</c:v>
                </c:pt>
                <c:pt idx="4352">
                  <c:v>98869.0</c:v>
                </c:pt>
                <c:pt idx="4353">
                  <c:v>98871.0</c:v>
                </c:pt>
                <c:pt idx="4354">
                  <c:v>98873.0</c:v>
                </c:pt>
                <c:pt idx="4355">
                  <c:v>98874.0</c:v>
                </c:pt>
                <c:pt idx="4356">
                  <c:v>98876.0</c:v>
                </c:pt>
                <c:pt idx="4357">
                  <c:v>98878.0</c:v>
                </c:pt>
                <c:pt idx="4358">
                  <c:v>98879.0</c:v>
                </c:pt>
                <c:pt idx="4359">
                  <c:v>98881.0</c:v>
                </c:pt>
                <c:pt idx="4360">
                  <c:v>98882.0</c:v>
                </c:pt>
                <c:pt idx="4361">
                  <c:v>98883.0</c:v>
                </c:pt>
                <c:pt idx="4362">
                  <c:v>98884.0</c:v>
                </c:pt>
                <c:pt idx="4363">
                  <c:v>98887.0</c:v>
                </c:pt>
                <c:pt idx="4364">
                  <c:v>98888.0</c:v>
                </c:pt>
                <c:pt idx="4365">
                  <c:v>98889.0</c:v>
                </c:pt>
                <c:pt idx="4366">
                  <c:v>98891.0</c:v>
                </c:pt>
                <c:pt idx="4367">
                  <c:v>98893.0</c:v>
                </c:pt>
                <c:pt idx="4368">
                  <c:v>98896.0</c:v>
                </c:pt>
                <c:pt idx="4369">
                  <c:v>98897.0</c:v>
                </c:pt>
                <c:pt idx="4370">
                  <c:v>98898.0</c:v>
                </c:pt>
                <c:pt idx="4371">
                  <c:v>98901.0</c:v>
                </c:pt>
                <c:pt idx="4372">
                  <c:v>98904.0</c:v>
                </c:pt>
                <c:pt idx="4373">
                  <c:v>98905.0</c:v>
                </c:pt>
                <c:pt idx="4374">
                  <c:v>98908.0</c:v>
                </c:pt>
                <c:pt idx="4375">
                  <c:v>98910.0</c:v>
                </c:pt>
                <c:pt idx="4376">
                  <c:v>98912.0</c:v>
                </c:pt>
                <c:pt idx="4377">
                  <c:v>98914.0</c:v>
                </c:pt>
                <c:pt idx="4378">
                  <c:v>98915.0</c:v>
                </c:pt>
                <c:pt idx="4379">
                  <c:v>98916.0</c:v>
                </c:pt>
                <c:pt idx="4380">
                  <c:v>98920.0</c:v>
                </c:pt>
                <c:pt idx="4381">
                  <c:v>98921.0</c:v>
                </c:pt>
                <c:pt idx="4382">
                  <c:v>98924.0</c:v>
                </c:pt>
                <c:pt idx="4383">
                  <c:v>98925.0</c:v>
                </c:pt>
                <c:pt idx="4384">
                  <c:v>98926.0</c:v>
                </c:pt>
                <c:pt idx="4385">
                  <c:v>98927.0</c:v>
                </c:pt>
                <c:pt idx="4386">
                  <c:v>98928.0</c:v>
                </c:pt>
                <c:pt idx="4387">
                  <c:v>98930.0</c:v>
                </c:pt>
                <c:pt idx="4388">
                  <c:v>98932.0</c:v>
                </c:pt>
                <c:pt idx="4389">
                  <c:v>98934.0</c:v>
                </c:pt>
                <c:pt idx="4390">
                  <c:v>98936.0</c:v>
                </c:pt>
                <c:pt idx="4391">
                  <c:v>98937.0</c:v>
                </c:pt>
                <c:pt idx="4392">
                  <c:v>98939.0</c:v>
                </c:pt>
                <c:pt idx="4393">
                  <c:v>98940.0</c:v>
                </c:pt>
                <c:pt idx="4394">
                  <c:v>98941.0</c:v>
                </c:pt>
                <c:pt idx="4395">
                  <c:v>98942.0</c:v>
                </c:pt>
                <c:pt idx="4396">
                  <c:v>98943.0</c:v>
                </c:pt>
                <c:pt idx="4397">
                  <c:v>98944.0</c:v>
                </c:pt>
                <c:pt idx="4398">
                  <c:v>98946.0</c:v>
                </c:pt>
                <c:pt idx="4399">
                  <c:v>98948.0</c:v>
                </c:pt>
                <c:pt idx="4400">
                  <c:v>98950.0</c:v>
                </c:pt>
                <c:pt idx="4401">
                  <c:v>98951.0</c:v>
                </c:pt>
                <c:pt idx="4402">
                  <c:v>98952.0</c:v>
                </c:pt>
                <c:pt idx="4403">
                  <c:v>98953.0</c:v>
                </c:pt>
                <c:pt idx="4404">
                  <c:v>98954.0</c:v>
                </c:pt>
                <c:pt idx="4405">
                  <c:v>98955.0</c:v>
                </c:pt>
                <c:pt idx="4406">
                  <c:v>98956.0</c:v>
                </c:pt>
                <c:pt idx="4407">
                  <c:v>98959.0</c:v>
                </c:pt>
                <c:pt idx="4408">
                  <c:v>98960.0</c:v>
                </c:pt>
                <c:pt idx="4409">
                  <c:v>98962.0</c:v>
                </c:pt>
                <c:pt idx="4410">
                  <c:v>98963.0</c:v>
                </c:pt>
                <c:pt idx="4411">
                  <c:v>98964.0</c:v>
                </c:pt>
                <c:pt idx="4412">
                  <c:v>98965.0</c:v>
                </c:pt>
                <c:pt idx="4413">
                  <c:v>98967.0</c:v>
                </c:pt>
                <c:pt idx="4414">
                  <c:v>98969.0</c:v>
                </c:pt>
                <c:pt idx="4415">
                  <c:v>98971.0</c:v>
                </c:pt>
                <c:pt idx="4416">
                  <c:v>98972.0</c:v>
                </c:pt>
                <c:pt idx="4417">
                  <c:v>98975.0</c:v>
                </c:pt>
                <c:pt idx="4418">
                  <c:v>98977.0</c:v>
                </c:pt>
                <c:pt idx="4419">
                  <c:v>98978.0</c:v>
                </c:pt>
                <c:pt idx="4420">
                  <c:v>98979.0</c:v>
                </c:pt>
                <c:pt idx="4421">
                  <c:v>98982.0</c:v>
                </c:pt>
                <c:pt idx="4422">
                  <c:v>98983.0</c:v>
                </c:pt>
                <c:pt idx="4423">
                  <c:v>98984.0</c:v>
                </c:pt>
                <c:pt idx="4424">
                  <c:v>98985.0</c:v>
                </c:pt>
                <c:pt idx="4425">
                  <c:v>98987.0</c:v>
                </c:pt>
                <c:pt idx="4426">
                  <c:v>98990.0</c:v>
                </c:pt>
                <c:pt idx="4427">
                  <c:v>98991.0</c:v>
                </c:pt>
                <c:pt idx="4428">
                  <c:v>98993.0</c:v>
                </c:pt>
                <c:pt idx="4429">
                  <c:v>98994.0</c:v>
                </c:pt>
                <c:pt idx="4430">
                  <c:v>98995.0</c:v>
                </c:pt>
                <c:pt idx="4431">
                  <c:v>98997.0</c:v>
                </c:pt>
                <c:pt idx="4432">
                  <c:v>98998.0</c:v>
                </c:pt>
                <c:pt idx="4433">
                  <c:v>99000.0</c:v>
                </c:pt>
                <c:pt idx="4434">
                  <c:v>99001.0</c:v>
                </c:pt>
                <c:pt idx="4435">
                  <c:v>99003.0</c:v>
                </c:pt>
                <c:pt idx="4436">
                  <c:v>99004.0</c:v>
                </c:pt>
                <c:pt idx="4437">
                  <c:v>99005.0</c:v>
                </c:pt>
                <c:pt idx="4438">
                  <c:v>99007.0</c:v>
                </c:pt>
                <c:pt idx="4439">
                  <c:v>99009.0</c:v>
                </c:pt>
                <c:pt idx="4440">
                  <c:v>99011.0</c:v>
                </c:pt>
                <c:pt idx="4441">
                  <c:v>99013.0</c:v>
                </c:pt>
                <c:pt idx="4442">
                  <c:v>99015.0</c:v>
                </c:pt>
                <c:pt idx="4443">
                  <c:v>99016.0</c:v>
                </c:pt>
                <c:pt idx="4444">
                  <c:v>99018.0</c:v>
                </c:pt>
                <c:pt idx="4445">
                  <c:v>99019.0</c:v>
                </c:pt>
                <c:pt idx="4446">
                  <c:v>99020.0</c:v>
                </c:pt>
                <c:pt idx="4447">
                  <c:v>99021.0</c:v>
                </c:pt>
                <c:pt idx="4448">
                  <c:v>99022.0</c:v>
                </c:pt>
                <c:pt idx="4449">
                  <c:v>99023.0</c:v>
                </c:pt>
                <c:pt idx="4450">
                  <c:v>99025.0</c:v>
                </c:pt>
                <c:pt idx="4451">
                  <c:v>99026.0</c:v>
                </c:pt>
                <c:pt idx="4452">
                  <c:v>99027.0</c:v>
                </c:pt>
                <c:pt idx="4453">
                  <c:v>99029.0</c:v>
                </c:pt>
                <c:pt idx="4454">
                  <c:v>99030.0</c:v>
                </c:pt>
                <c:pt idx="4455">
                  <c:v>99031.0</c:v>
                </c:pt>
                <c:pt idx="4456">
                  <c:v>99032.0</c:v>
                </c:pt>
                <c:pt idx="4457">
                  <c:v>99034.0</c:v>
                </c:pt>
                <c:pt idx="4458">
                  <c:v>99036.0</c:v>
                </c:pt>
                <c:pt idx="4459">
                  <c:v>99039.0</c:v>
                </c:pt>
                <c:pt idx="4460">
                  <c:v>99040.0</c:v>
                </c:pt>
                <c:pt idx="4461">
                  <c:v>99043.0</c:v>
                </c:pt>
                <c:pt idx="4462">
                  <c:v>99044.0</c:v>
                </c:pt>
                <c:pt idx="4463">
                  <c:v>99047.0</c:v>
                </c:pt>
                <c:pt idx="4464">
                  <c:v>99049.0</c:v>
                </c:pt>
                <c:pt idx="4465">
                  <c:v>99050.0</c:v>
                </c:pt>
                <c:pt idx="4466">
                  <c:v>99051.0</c:v>
                </c:pt>
                <c:pt idx="4467">
                  <c:v>99052.0</c:v>
                </c:pt>
                <c:pt idx="4468">
                  <c:v>99053.0</c:v>
                </c:pt>
                <c:pt idx="4469">
                  <c:v>99054.0</c:v>
                </c:pt>
                <c:pt idx="4470">
                  <c:v>99055.0</c:v>
                </c:pt>
                <c:pt idx="4471">
                  <c:v>99056.0</c:v>
                </c:pt>
                <c:pt idx="4472">
                  <c:v>99058.0</c:v>
                </c:pt>
                <c:pt idx="4473">
                  <c:v>99059.0</c:v>
                </c:pt>
                <c:pt idx="4474">
                  <c:v>99062.0</c:v>
                </c:pt>
                <c:pt idx="4475">
                  <c:v>99063.0</c:v>
                </c:pt>
                <c:pt idx="4476">
                  <c:v>99064.0</c:v>
                </c:pt>
                <c:pt idx="4477">
                  <c:v>99065.0</c:v>
                </c:pt>
                <c:pt idx="4478">
                  <c:v>99067.0</c:v>
                </c:pt>
                <c:pt idx="4479">
                  <c:v>99068.0</c:v>
                </c:pt>
                <c:pt idx="4480">
                  <c:v>99070.0</c:v>
                </c:pt>
                <c:pt idx="4481">
                  <c:v>99071.0</c:v>
                </c:pt>
                <c:pt idx="4482">
                  <c:v>99072.0</c:v>
                </c:pt>
                <c:pt idx="4483">
                  <c:v>99073.0</c:v>
                </c:pt>
                <c:pt idx="4484">
                  <c:v>99074.0</c:v>
                </c:pt>
                <c:pt idx="4485">
                  <c:v>99075.0</c:v>
                </c:pt>
                <c:pt idx="4486">
                  <c:v>99076.0</c:v>
                </c:pt>
                <c:pt idx="4487">
                  <c:v>99077.0</c:v>
                </c:pt>
                <c:pt idx="4488">
                  <c:v>99079.0</c:v>
                </c:pt>
                <c:pt idx="4489">
                  <c:v>99080.0</c:v>
                </c:pt>
                <c:pt idx="4490">
                  <c:v>99081.0</c:v>
                </c:pt>
                <c:pt idx="4491">
                  <c:v>99085.0</c:v>
                </c:pt>
                <c:pt idx="4492">
                  <c:v>99087.0</c:v>
                </c:pt>
                <c:pt idx="4493">
                  <c:v>99088.0</c:v>
                </c:pt>
                <c:pt idx="4494">
                  <c:v>99091.0</c:v>
                </c:pt>
                <c:pt idx="4495">
                  <c:v>99092.0</c:v>
                </c:pt>
                <c:pt idx="4496">
                  <c:v>99094.0</c:v>
                </c:pt>
                <c:pt idx="4497">
                  <c:v>99095.0</c:v>
                </c:pt>
                <c:pt idx="4498">
                  <c:v>99097.0</c:v>
                </c:pt>
                <c:pt idx="4499">
                  <c:v>99098.0</c:v>
                </c:pt>
                <c:pt idx="4500">
                  <c:v>99099.0</c:v>
                </c:pt>
                <c:pt idx="4501">
                  <c:v>99102.0</c:v>
                </c:pt>
                <c:pt idx="4502">
                  <c:v>99103.0</c:v>
                </c:pt>
                <c:pt idx="4503">
                  <c:v>99104.0</c:v>
                </c:pt>
                <c:pt idx="4504">
                  <c:v>99105.0</c:v>
                </c:pt>
                <c:pt idx="4505">
                  <c:v>99106.0</c:v>
                </c:pt>
                <c:pt idx="4506">
                  <c:v>99107.0</c:v>
                </c:pt>
                <c:pt idx="4507">
                  <c:v>99108.0</c:v>
                </c:pt>
                <c:pt idx="4508">
                  <c:v>99112.0</c:v>
                </c:pt>
                <c:pt idx="4509">
                  <c:v>99113.0</c:v>
                </c:pt>
                <c:pt idx="4510">
                  <c:v>99114.0</c:v>
                </c:pt>
                <c:pt idx="4511">
                  <c:v>99118.0</c:v>
                </c:pt>
                <c:pt idx="4512">
                  <c:v>99119.0</c:v>
                </c:pt>
                <c:pt idx="4513">
                  <c:v>99122.0</c:v>
                </c:pt>
                <c:pt idx="4514">
                  <c:v>99123.0</c:v>
                </c:pt>
                <c:pt idx="4515">
                  <c:v>99124.0</c:v>
                </c:pt>
                <c:pt idx="4516">
                  <c:v>99126.0</c:v>
                </c:pt>
                <c:pt idx="4517">
                  <c:v>99128.0</c:v>
                </c:pt>
                <c:pt idx="4518">
                  <c:v>99129.0</c:v>
                </c:pt>
                <c:pt idx="4519">
                  <c:v>99130.0</c:v>
                </c:pt>
                <c:pt idx="4520">
                  <c:v>99131.0</c:v>
                </c:pt>
                <c:pt idx="4521">
                  <c:v>99133.0</c:v>
                </c:pt>
                <c:pt idx="4522">
                  <c:v>99134.0</c:v>
                </c:pt>
                <c:pt idx="4523">
                  <c:v>99135.0</c:v>
                </c:pt>
                <c:pt idx="4524">
                  <c:v>99136.0</c:v>
                </c:pt>
                <c:pt idx="4525">
                  <c:v>99137.0</c:v>
                </c:pt>
                <c:pt idx="4526">
                  <c:v>99139.0</c:v>
                </c:pt>
                <c:pt idx="4527">
                  <c:v>99140.0</c:v>
                </c:pt>
                <c:pt idx="4528">
                  <c:v>99141.0</c:v>
                </c:pt>
                <c:pt idx="4529">
                  <c:v>99142.0</c:v>
                </c:pt>
                <c:pt idx="4530">
                  <c:v>99145.0</c:v>
                </c:pt>
                <c:pt idx="4531">
                  <c:v>99146.0</c:v>
                </c:pt>
                <c:pt idx="4532">
                  <c:v>99147.0</c:v>
                </c:pt>
                <c:pt idx="4533">
                  <c:v>99148.0</c:v>
                </c:pt>
                <c:pt idx="4534">
                  <c:v>99149.0</c:v>
                </c:pt>
                <c:pt idx="4535">
                  <c:v>99150.0</c:v>
                </c:pt>
                <c:pt idx="4536">
                  <c:v>99151.0</c:v>
                </c:pt>
                <c:pt idx="4537">
                  <c:v>99152.0</c:v>
                </c:pt>
                <c:pt idx="4538">
                  <c:v>99154.0</c:v>
                </c:pt>
                <c:pt idx="4539">
                  <c:v>99156.0</c:v>
                </c:pt>
                <c:pt idx="4540">
                  <c:v>99157.0</c:v>
                </c:pt>
                <c:pt idx="4541">
                  <c:v>99158.0</c:v>
                </c:pt>
                <c:pt idx="4542">
                  <c:v>99160.0</c:v>
                </c:pt>
                <c:pt idx="4543">
                  <c:v>99162.0</c:v>
                </c:pt>
                <c:pt idx="4544">
                  <c:v>99163.0</c:v>
                </c:pt>
                <c:pt idx="4545">
                  <c:v>99165.0</c:v>
                </c:pt>
                <c:pt idx="4546">
                  <c:v>99166.0</c:v>
                </c:pt>
                <c:pt idx="4547">
                  <c:v>99167.0</c:v>
                </c:pt>
                <c:pt idx="4548">
                  <c:v>99169.0</c:v>
                </c:pt>
                <c:pt idx="4549">
                  <c:v>99170.0</c:v>
                </c:pt>
                <c:pt idx="4550">
                  <c:v>99172.0</c:v>
                </c:pt>
                <c:pt idx="4551">
                  <c:v>99173.0</c:v>
                </c:pt>
                <c:pt idx="4552">
                  <c:v>99175.0</c:v>
                </c:pt>
                <c:pt idx="4553">
                  <c:v>99176.0</c:v>
                </c:pt>
                <c:pt idx="4554">
                  <c:v>99177.0</c:v>
                </c:pt>
                <c:pt idx="4555">
                  <c:v>99178.0</c:v>
                </c:pt>
                <c:pt idx="4556">
                  <c:v>99179.0</c:v>
                </c:pt>
                <c:pt idx="4557">
                  <c:v>99180.0</c:v>
                </c:pt>
                <c:pt idx="4558">
                  <c:v>99182.0</c:v>
                </c:pt>
                <c:pt idx="4559">
                  <c:v>99183.0</c:v>
                </c:pt>
                <c:pt idx="4560">
                  <c:v>99184.0</c:v>
                </c:pt>
                <c:pt idx="4561">
                  <c:v>99187.0</c:v>
                </c:pt>
                <c:pt idx="4562">
                  <c:v>99188.0</c:v>
                </c:pt>
                <c:pt idx="4563">
                  <c:v>99189.0</c:v>
                </c:pt>
                <c:pt idx="4564">
                  <c:v>99190.0</c:v>
                </c:pt>
                <c:pt idx="4565">
                  <c:v>99192.0</c:v>
                </c:pt>
                <c:pt idx="4566">
                  <c:v>99193.0</c:v>
                </c:pt>
                <c:pt idx="4567">
                  <c:v>99196.0</c:v>
                </c:pt>
                <c:pt idx="4568">
                  <c:v>99197.0</c:v>
                </c:pt>
                <c:pt idx="4569">
                  <c:v>99198.0</c:v>
                </c:pt>
                <c:pt idx="4570">
                  <c:v>99199.0</c:v>
                </c:pt>
                <c:pt idx="4571">
                  <c:v>99200.0</c:v>
                </c:pt>
                <c:pt idx="4572">
                  <c:v>99201.0</c:v>
                </c:pt>
                <c:pt idx="4573">
                  <c:v>99202.0</c:v>
                </c:pt>
                <c:pt idx="4574">
                  <c:v>99203.0</c:v>
                </c:pt>
                <c:pt idx="4575">
                  <c:v>99204.0</c:v>
                </c:pt>
                <c:pt idx="4576">
                  <c:v>99205.0</c:v>
                </c:pt>
                <c:pt idx="4577">
                  <c:v>99206.0</c:v>
                </c:pt>
                <c:pt idx="4578">
                  <c:v>99207.0</c:v>
                </c:pt>
                <c:pt idx="4579">
                  <c:v>99208.0</c:v>
                </c:pt>
                <c:pt idx="4580">
                  <c:v>99209.0</c:v>
                </c:pt>
                <c:pt idx="4581">
                  <c:v>99210.0</c:v>
                </c:pt>
                <c:pt idx="4582">
                  <c:v>99212.0</c:v>
                </c:pt>
                <c:pt idx="4583">
                  <c:v>99213.0</c:v>
                </c:pt>
                <c:pt idx="4584">
                  <c:v>99214.0</c:v>
                </c:pt>
                <c:pt idx="4585">
                  <c:v>99215.0</c:v>
                </c:pt>
                <c:pt idx="4586">
                  <c:v>99216.0</c:v>
                </c:pt>
                <c:pt idx="4587">
                  <c:v>99219.0</c:v>
                </c:pt>
                <c:pt idx="4588">
                  <c:v>99220.0</c:v>
                </c:pt>
                <c:pt idx="4589">
                  <c:v>99221.0</c:v>
                </c:pt>
                <c:pt idx="4590">
                  <c:v>99222.0</c:v>
                </c:pt>
                <c:pt idx="4591">
                  <c:v>99223.0</c:v>
                </c:pt>
                <c:pt idx="4592">
                  <c:v>99224.0</c:v>
                </c:pt>
                <c:pt idx="4593">
                  <c:v>99225.0</c:v>
                </c:pt>
                <c:pt idx="4594">
                  <c:v>99229.0</c:v>
                </c:pt>
                <c:pt idx="4595">
                  <c:v>99230.0</c:v>
                </c:pt>
                <c:pt idx="4596">
                  <c:v>99232.0</c:v>
                </c:pt>
                <c:pt idx="4597">
                  <c:v>99233.0</c:v>
                </c:pt>
                <c:pt idx="4598">
                  <c:v>99234.0</c:v>
                </c:pt>
                <c:pt idx="4599">
                  <c:v>99236.0</c:v>
                </c:pt>
                <c:pt idx="4600">
                  <c:v>99237.0</c:v>
                </c:pt>
                <c:pt idx="4601">
                  <c:v>99238.0</c:v>
                </c:pt>
                <c:pt idx="4602">
                  <c:v>99240.0</c:v>
                </c:pt>
                <c:pt idx="4603">
                  <c:v>99241.0</c:v>
                </c:pt>
                <c:pt idx="4604">
                  <c:v>99242.0</c:v>
                </c:pt>
                <c:pt idx="4605">
                  <c:v>99243.0</c:v>
                </c:pt>
                <c:pt idx="4606">
                  <c:v>99244.0</c:v>
                </c:pt>
                <c:pt idx="4607">
                  <c:v>99245.0</c:v>
                </c:pt>
                <c:pt idx="4608">
                  <c:v>99246.0</c:v>
                </c:pt>
                <c:pt idx="4609">
                  <c:v>99247.0</c:v>
                </c:pt>
                <c:pt idx="4610">
                  <c:v>99248.0</c:v>
                </c:pt>
                <c:pt idx="4611">
                  <c:v>99250.0</c:v>
                </c:pt>
                <c:pt idx="4612">
                  <c:v>99253.0</c:v>
                </c:pt>
                <c:pt idx="4613">
                  <c:v>99254.0</c:v>
                </c:pt>
                <c:pt idx="4614">
                  <c:v>99256.0</c:v>
                </c:pt>
                <c:pt idx="4615">
                  <c:v>99258.0</c:v>
                </c:pt>
                <c:pt idx="4616">
                  <c:v>99259.0</c:v>
                </c:pt>
                <c:pt idx="4617">
                  <c:v>99260.0</c:v>
                </c:pt>
                <c:pt idx="4618">
                  <c:v>99261.0</c:v>
                </c:pt>
                <c:pt idx="4619">
                  <c:v>99262.0</c:v>
                </c:pt>
                <c:pt idx="4620">
                  <c:v>99263.0</c:v>
                </c:pt>
                <c:pt idx="4621">
                  <c:v>99264.0</c:v>
                </c:pt>
                <c:pt idx="4622">
                  <c:v>99265.0</c:v>
                </c:pt>
                <c:pt idx="4623">
                  <c:v>99266.0</c:v>
                </c:pt>
                <c:pt idx="4624">
                  <c:v>99267.0</c:v>
                </c:pt>
                <c:pt idx="4625">
                  <c:v>99268.0</c:v>
                </c:pt>
                <c:pt idx="4626">
                  <c:v>99269.0</c:v>
                </c:pt>
                <c:pt idx="4627">
                  <c:v>99270.0</c:v>
                </c:pt>
                <c:pt idx="4628">
                  <c:v>99271.0</c:v>
                </c:pt>
                <c:pt idx="4629">
                  <c:v>99272.0</c:v>
                </c:pt>
                <c:pt idx="4630">
                  <c:v>99273.0</c:v>
                </c:pt>
                <c:pt idx="4631">
                  <c:v>99274.0</c:v>
                </c:pt>
                <c:pt idx="4632">
                  <c:v>99276.0</c:v>
                </c:pt>
                <c:pt idx="4633">
                  <c:v>99277.0</c:v>
                </c:pt>
                <c:pt idx="4634">
                  <c:v>99278.0</c:v>
                </c:pt>
                <c:pt idx="4635">
                  <c:v>99280.0</c:v>
                </c:pt>
                <c:pt idx="4636">
                  <c:v>99281.0</c:v>
                </c:pt>
                <c:pt idx="4637">
                  <c:v>99283.0</c:v>
                </c:pt>
                <c:pt idx="4638">
                  <c:v>99285.0</c:v>
                </c:pt>
                <c:pt idx="4639">
                  <c:v>99286.0</c:v>
                </c:pt>
                <c:pt idx="4640">
                  <c:v>99289.0</c:v>
                </c:pt>
                <c:pt idx="4641">
                  <c:v>99291.0</c:v>
                </c:pt>
                <c:pt idx="4642">
                  <c:v>99292.0</c:v>
                </c:pt>
                <c:pt idx="4643">
                  <c:v>99294.0</c:v>
                </c:pt>
                <c:pt idx="4644">
                  <c:v>99295.0</c:v>
                </c:pt>
                <c:pt idx="4645">
                  <c:v>99296.0</c:v>
                </c:pt>
                <c:pt idx="4646">
                  <c:v>99297.0</c:v>
                </c:pt>
                <c:pt idx="4647">
                  <c:v>99299.0</c:v>
                </c:pt>
                <c:pt idx="4648">
                  <c:v>99300.0</c:v>
                </c:pt>
                <c:pt idx="4649">
                  <c:v>99301.0</c:v>
                </c:pt>
                <c:pt idx="4650">
                  <c:v>99302.0</c:v>
                </c:pt>
                <c:pt idx="4651">
                  <c:v>99304.0</c:v>
                </c:pt>
                <c:pt idx="4652">
                  <c:v>99305.0</c:v>
                </c:pt>
                <c:pt idx="4653">
                  <c:v>99306.0</c:v>
                </c:pt>
                <c:pt idx="4654">
                  <c:v>99307.0</c:v>
                </c:pt>
                <c:pt idx="4655">
                  <c:v>99308.0</c:v>
                </c:pt>
                <c:pt idx="4656">
                  <c:v>99309.0</c:v>
                </c:pt>
                <c:pt idx="4657">
                  <c:v>99310.0</c:v>
                </c:pt>
                <c:pt idx="4658">
                  <c:v>99311.0</c:v>
                </c:pt>
                <c:pt idx="4659">
                  <c:v>99312.0</c:v>
                </c:pt>
                <c:pt idx="4660">
                  <c:v>99313.0</c:v>
                </c:pt>
                <c:pt idx="4661">
                  <c:v>99315.0</c:v>
                </c:pt>
                <c:pt idx="4662">
                  <c:v>99317.0</c:v>
                </c:pt>
                <c:pt idx="4663">
                  <c:v>99318.0</c:v>
                </c:pt>
                <c:pt idx="4664">
                  <c:v>99319.0</c:v>
                </c:pt>
                <c:pt idx="4665">
                  <c:v>99321.0</c:v>
                </c:pt>
                <c:pt idx="4666">
                  <c:v>99322.0</c:v>
                </c:pt>
                <c:pt idx="4667">
                  <c:v>99323.0</c:v>
                </c:pt>
                <c:pt idx="4668">
                  <c:v>99324.0</c:v>
                </c:pt>
                <c:pt idx="4669">
                  <c:v>99325.0</c:v>
                </c:pt>
                <c:pt idx="4670">
                  <c:v>99326.0</c:v>
                </c:pt>
                <c:pt idx="4671">
                  <c:v>99327.0</c:v>
                </c:pt>
                <c:pt idx="4672">
                  <c:v>99328.0</c:v>
                </c:pt>
                <c:pt idx="4673">
                  <c:v>99329.0</c:v>
                </c:pt>
                <c:pt idx="4674">
                  <c:v>99330.0</c:v>
                </c:pt>
                <c:pt idx="4675">
                  <c:v>99332.0</c:v>
                </c:pt>
                <c:pt idx="4676">
                  <c:v>99334.0</c:v>
                </c:pt>
                <c:pt idx="4677">
                  <c:v>99335.0</c:v>
                </c:pt>
                <c:pt idx="4678">
                  <c:v>99336.0</c:v>
                </c:pt>
                <c:pt idx="4679">
                  <c:v>99337.0</c:v>
                </c:pt>
                <c:pt idx="4680">
                  <c:v>99338.0</c:v>
                </c:pt>
                <c:pt idx="4681">
                  <c:v>99341.0</c:v>
                </c:pt>
                <c:pt idx="4682">
                  <c:v>99342.0</c:v>
                </c:pt>
                <c:pt idx="4683">
                  <c:v>99344.0</c:v>
                </c:pt>
                <c:pt idx="4684">
                  <c:v>99345.0</c:v>
                </c:pt>
                <c:pt idx="4685">
                  <c:v>99347.0</c:v>
                </c:pt>
                <c:pt idx="4686">
                  <c:v>99348.0</c:v>
                </c:pt>
                <c:pt idx="4687">
                  <c:v>99349.0</c:v>
                </c:pt>
                <c:pt idx="4688">
                  <c:v>99350.0</c:v>
                </c:pt>
                <c:pt idx="4689">
                  <c:v>99351.0</c:v>
                </c:pt>
                <c:pt idx="4690">
                  <c:v>99353.0</c:v>
                </c:pt>
                <c:pt idx="4691">
                  <c:v>99354.0</c:v>
                </c:pt>
                <c:pt idx="4692">
                  <c:v>99355.0</c:v>
                </c:pt>
                <c:pt idx="4693">
                  <c:v>99356.0</c:v>
                </c:pt>
                <c:pt idx="4694">
                  <c:v>99359.0</c:v>
                </c:pt>
                <c:pt idx="4695">
                  <c:v>99361.0</c:v>
                </c:pt>
                <c:pt idx="4696">
                  <c:v>99362.0</c:v>
                </c:pt>
                <c:pt idx="4697">
                  <c:v>99363.0</c:v>
                </c:pt>
                <c:pt idx="4698">
                  <c:v>99364.0</c:v>
                </c:pt>
                <c:pt idx="4699">
                  <c:v>99365.0</c:v>
                </c:pt>
                <c:pt idx="4700">
                  <c:v>99366.0</c:v>
                </c:pt>
                <c:pt idx="4701">
                  <c:v>99367.0</c:v>
                </c:pt>
                <c:pt idx="4702">
                  <c:v>99368.0</c:v>
                </c:pt>
                <c:pt idx="4703">
                  <c:v>99369.0</c:v>
                </c:pt>
                <c:pt idx="4704">
                  <c:v>99371.0</c:v>
                </c:pt>
                <c:pt idx="4705">
                  <c:v>99372.0</c:v>
                </c:pt>
                <c:pt idx="4706">
                  <c:v>99373.0</c:v>
                </c:pt>
                <c:pt idx="4707">
                  <c:v>99374.0</c:v>
                </c:pt>
                <c:pt idx="4708">
                  <c:v>99376.0</c:v>
                </c:pt>
                <c:pt idx="4709">
                  <c:v>99377.0</c:v>
                </c:pt>
                <c:pt idx="4710">
                  <c:v>99378.0</c:v>
                </c:pt>
                <c:pt idx="4711">
                  <c:v>99379.0</c:v>
                </c:pt>
                <c:pt idx="4712">
                  <c:v>99380.0</c:v>
                </c:pt>
                <c:pt idx="4713">
                  <c:v>99381.0</c:v>
                </c:pt>
                <c:pt idx="4714">
                  <c:v>99383.0</c:v>
                </c:pt>
                <c:pt idx="4715">
                  <c:v>99384.0</c:v>
                </c:pt>
                <c:pt idx="4716">
                  <c:v>99385.0</c:v>
                </c:pt>
                <c:pt idx="4717">
                  <c:v>99386.0</c:v>
                </c:pt>
                <c:pt idx="4718">
                  <c:v>99387.0</c:v>
                </c:pt>
                <c:pt idx="4719">
                  <c:v>99388.0</c:v>
                </c:pt>
                <c:pt idx="4720">
                  <c:v>99389.0</c:v>
                </c:pt>
                <c:pt idx="4721">
                  <c:v>99390.0</c:v>
                </c:pt>
                <c:pt idx="4722">
                  <c:v>99391.0</c:v>
                </c:pt>
                <c:pt idx="4723">
                  <c:v>99392.0</c:v>
                </c:pt>
                <c:pt idx="4724">
                  <c:v>99393.0</c:v>
                </c:pt>
                <c:pt idx="4725">
                  <c:v>99395.0</c:v>
                </c:pt>
                <c:pt idx="4726">
                  <c:v>99396.0</c:v>
                </c:pt>
                <c:pt idx="4727">
                  <c:v>99397.0</c:v>
                </c:pt>
                <c:pt idx="4728">
                  <c:v>99399.0</c:v>
                </c:pt>
                <c:pt idx="4729">
                  <c:v>99400.0</c:v>
                </c:pt>
                <c:pt idx="4730">
                  <c:v>99401.0</c:v>
                </c:pt>
                <c:pt idx="4731">
                  <c:v>99402.0</c:v>
                </c:pt>
                <c:pt idx="4732">
                  <c:v>99403.0</c:v>
                </c:pt>
                <c:pt idx="4733">
                  <c:v>99404.0</c:v>
                </c:pt>
                <c:pt idx="4734">
                  <c:v>99405.0</c:v>
                </c:pt>
                <c:pt idx="4735">
                  <c:v>99406.0</c:v>
                </c:pt>
                <c:pt idx="4736">
                  <c:v>99407.0</c:v>
                </c:pt>
                <c:pt idx="4737">
                  <c:v>99409.0</c:v>
                </c:pt>
                <c:pt idx="4738">
                  <c:v>99410.0</c:v>
                </c:pt>
                <c:pt idx="4739">
                  <c:v>99411.0</c:v>
                </c:pt>
                <c:pt idx="4740">
                  <c:v>99412.0</c:v>
                </c:pt>
                <c:pt idx="4741">
                  <c:v>99413.0</c:v>
                </c:pt>
                <c:pt idx="4742">
                  <c:v>99414.0</c:v>
                </c:pt>
                <c:pt idx="4743">
                  <c:v>99415.0</c:v>
                </c:pt>
                <c:pt idx="4744">
                  <c:v>99416.0</c:v>
                </c:pt>
                <c:pt idx="4745">
                  <c:v>99417.0</c:v>
                </c:pt>
                <c:pt idx="4746">
                  <c:v>99418.0</c:v>
                </c:pt>
                <c:pt idx="4747">
                  <c:v>99419.0</c:v>
                </c:pt>
                <c:pt idx="4748">
                  <c:v>99420.0</c:v>
                </c:pt>
                <c:pt idx="4749">
                  <c:v>99421.0</c:v>
                </c:pt>
                <c:pt idx="4750">
                  <c:v>99423.0</c:v>
                </c:pt>
                <c:pt idx="4751">
                  <c:v>99424.0</c:v>
                </c:pt>
                <c:pt idx="4752">
                  <c:v>99425.0</c:v>
                </c:pt>
                <c:pt idx="4753">
                  <c:v>99426.0</c:v>
                </c:pt>
                <c:pt idx="4754">
                  <c:v>99427.0</c:v>
                </c:pt>
                <c:pt idx="4755">
                  <c:v>99428.0</c:v>
                </c:pt>
                <c:pt idx="4756">
                  <c:v>99429.0</c:v>
                </c:pt>
                <c:pt idx="4757">
                  <c:v>99430.0</c:v>
                </c:pt>
                <c:pt idx="4758">
                  <c:v>99431.0</c:v>
                </c:pt>
                <c:pt idx="4759">
                  <c:v>99432.0</c:v>
                </c:pt>
                <c:pt idx="4760">
                  <c:v>99433.0</c:v>
                </c:pt>
                <c:pt idx="4761">
                  <c:v>99434.0</c:v>
                </c:pt>
                <c:pt idx="4762">
                  <c:v>99435.0</c:v>
                </c:pt>
                <c:pt idx="4763">
                  <c:v>99436.0</c:v>
                </c:pt>
                <c:pt idx="4764">
                  <c:v>99437.0</c:v>
                </c:pt>
                <c:pt idx="4765">
                  <c:v>99438.0</c:v>
                </c:pt>
                <c:pt idx="4766">
                  <c:v>99439.0</c:v>
                </c:pt>
                <c:pt idx="4767">
                  <c:v>99440.0</c:v>
                </c:pt>
                <c:pt idx="4768">
                  <c:v>99441.0</c:v>
                </c:pt>
                <c:pt idx="4769">
                  <c:v>99442.0</c:v>
                </c:pt>
                <c:pt idx="4770">
                  <c:v>99444.0</c:v>
                </c:pt>
                <c:pt idx="4771">
                  <c:v>99445.0</c:v>
                </c:pt>
                <c:pt idx="4772">
                  <c:v>99447.0</c:v>
                </c:pt>
                <c:pt idx="4773">
                  <c:v>99450.0</c:v>
                </c:pt>
                <c:pt idx="4774">
                  <c:v>99451.0</c:v>
                </c:pt>
                <c:pt idx="4775">
                  <c:v>99452.0</c:v>
                </c:pt>
                <c:pt idx="4776">
                  <c:v>99453.0</c:v>
                </c:pt>
                <c:pt idx="4777">
                  <c:v>99454.0</c:v>
                </c:pt>
                <c:pt idx="4778">
                  <c:v>99455.0</c:v>
                </c:pt>
                <c:pt idx="4779">
                  <c:v>99456.0</c:v>
                </c:pt>
                <c:pt idx="4780">
                  <c:v>99457.0</c:v>
                </c:pt>
                <c:pt idx="4781">
                  <c:v>99458.0</c:v>
                </c:pt>
                <c:pt idx="4782">
                  <c:v>99459.0</c:v>
                </c:pt>
                <c:pt idx="4783">
                  <c:v>99461.0</c:v>
                </c:pt>
                <c:pt idx="4784">
                  <c:v>99462.0</c:v>
                </c:pt>
                <c:pt idx="4785">
                  <c:v>99463.0</c:v>
                </c:pt>
                <c:pt idx="4786">
                  <c:v>99464.0</c:v>
                </c:pt>
                <c:pt idx="4787">
                  <c:v>99465.0</c:v>
                </c:pt>
                <c:pt idx="4788">
                  <c:v>99466.0</c:v>
                </c:pt>
                <c:pt idx="4789">
                  <c:v>99467.0</c:v>
                </c:pt>
                <c:pt idx="4790">
                  <c:v>99468.0</c:v>
                </c:pt>
                <c:pt idx="4791">
                  <c:v>99469.0</c:v>
                </c:pt>
                <c:pt idx="4792">
                  <c:v>99470.0</c:v>
                </c:pt>
                <c:pt idx="4793">
                  <c:v>99471.0</c:v>
                </c:pt>
                <c:pt idx="4794">
                  <c:v>99473.0</c:v>
                </c:pt>
                <c:pt idx="4795">
                  <c:v>99474.0</c:v>
                </c:pt>
                <c:pt idx="4796">
                  <c:v>99475.0</c:v>
                </c:pt>
                <c:pt idx="4797">
                  <c:v>99476.0</c:v>
                </c:pt>
                <c:pt idx="4798">
                  <c:v>99478.0</c:v>
                </c:pt>
                <c:pt idx="4799">
                  <c:v>99479.0</c:v>
                </c:pt>
                <c:pt idx="4800">
                  <c:v>99481.0</c:v>
                </c:pt>
                <c:pt idx="4801">
                  <c:v>99483.0</c:v>
                </c:pt>
                <c:pt idx="4802">
                  <c:v>99485.0</c:v>
                </c:pt>
                <c:pt idx="4803">
                  <c:v>99487.0</c:v>
                </c:pt>
                <c:pt idx="4804">
                  <c:v>99488.0</c:v>
                </c:pt>
                <c:pt idx="4805">
                  <c:v>99489.0</c:v>
                </c:pt>
                <c:pt idx="4806">
                  <c:v>99490.0</c:v>
                </c:pt>
                <c:pt idx="4807">
                  <c:v>99491.0</c:v>
                </c:pt>
                <c:pt idx="4808">
                  <c:v>99493.0</c:v>
                </c:pt>
                <c:pt idx="4809">
                  <c:v>99494.0</c:v>
                </c:pt>
                <c:pt idx="4810">
                  <c:v>99496.0</c:v>
                </c:pt>
                <c:pt idx="4811">
                  <c:v>99497.0</c:v>
                </c:pt>
                <c:pt idx="4812">
                  <c:v>99498.0</c:v>
                </c:pt>
                <c:pt idx="4813">
                  <c:v>99499.0</c:v>
                </c:pt>
                <c:pt idx="4814">
                  <c:v>99501.0</c:v>
                </c:pt>
                <c:pt idx="4815">
                  <c:v>99503.0</c:v>
                </c:pt>
                <c:pt idx="4816">
                  <c:v>99504.0</c:v>
                </c:pt>
                <c:pt idx="4817">
                  <c:v>99505.0</c:v>
                </c:pt>
                <c:pt idx="4818">
                  <c:v>99506.0</c:v>
                </c:pt>
                <c:pt idx="4819">
                  <c:v>99508.0</c:v>
                </c:pt>
                <c:pt idx="4820">
                  <c:v>99509.0</c:v>
                </c:pt>
                <c:pt idx="4821">
                  <c:v>99510.0</c:v>
                </c:pt>
                <c:pt idx="4822">
                  <c:v>99512.0</c:v>
                </c:pt>
                <c:pt idx="4823">
                  <c:v>99515.0</c:v>
                </c:pt>
                <c:pt idx="4824">
                  <c:v>99516.0</c:v>
                </c:pt>
                <c:pt idx="4825">
                  <c:v>99517.0</c:v>
                </c:pt>
                <c:pt idx="4826">
                  <c:v>99518.0</c:v>
                </c:pt>
                <c:pt idx="4827">
                  <c:v>99519.0</c:v>
                </c:pt>
                <c:pt idx="4828">
                  <c:v>99520.0</c:v>
                </c:pt>
                <c:pt idx="4829">
                  <c:v>99521.0</c:v>
                </c:pt>
                <c:pt idx="4830">
                  <c:v>99523.0</c:v>
                </c:pt>
                <c:pt idx="4831">
                  <c:v>99524.0</c:v>
                </c:pt>
                <c:pt idx="4832">
                  <c:v>99525.0</c:v>
                </c:pt>
                <c:pt idx="4833">
                  <c:v>99526.0</c:v>
                </c:pt>
                <c:pt idx="4834">
                  <c:v>99528.0</c:v>
                </c:pt>
                <c:pt idx="4835">
                  <c:v>99529.0</c:v>
                </c:pt>
                <c:pt idx="4836">
                  <c:v>99530.0</c:v>
                </c:pt>
                <c:pt idx="4837">
                  <c:v>99533.0</c:v>
                </c:pt>
                <c:pt idx="4838">
                  <c:v>99534.0</c:v>
                </c:pt>
                <c:pt idx="4839">
                  <c:v>99535.0</c:v>
                </c:pt>
                <c:pt idx="4840">
                  <c:v>99537.0</c:v>
                </c:pt>
                <c:pt idx="4841">
                  <c:v>99538.0</c:v>
                </c:pt>
                <c:pt idx="4842">
                  <c:v>99539.0</c:v>
                </c:pt>
                <c:pt idx="4843">
                  <c:v>99540.0</c:v>
                </c:pt>
                <c:pt idx="4844">
                  <c:v>99541.0</c:v>
                </c:pt>
                <c:pt idx="4845">
                  <c:v>99542.0</c:v>
                </c:pt>
                <c:pt idx="4846">
                  <c:v>99544.0</c:v>
                </c:pt>
                <c:pt idx="4847">
                  <c:v>99545.0</c:v>
                </c:pt>
                <c:pt idx="4848">
                  <c:v>99546.0</c:v>
                </c:pt>
                <c:pt idx="4849">
                  <c:v>99547.0</c:v>
                </c:pt>
                <c:pt idx="4850">
                  <c:v>99548.0</c:v>
                </c:pt>
                <c:pt idx="4851">
                  <c:v>99549.0</c:v>
                </c:pt>
                <c:pt idx="4852">
                  <c:v>99550.0</c:v>
                </c:pt>
                <c:pt idx="4853">
                  <c:v>99551.0</c:v>
                </c:pt>
                <c:pt idx="4854">
                  <c:v>99552.0</c:v>
                </c:pt>
                <c:pt idx="4855">
                  <c:v>99553.0</c:v>
                </c:pt>
                <c:pt idx="4856">
                  <c:v>99554.0</c:v>
                </c:pt>
                <c:pt idx="4857">
                  <c:v>99555.0</c:v>
                </c:pt>
                <c:pt idx="4858">
                  <c:v>99556.0</c:v>
                </c:pt>
                <c:pt idx="4859">
                  <c:v>99557.0</c:v>
                </c:pt>
                <c:pt idx="4860">
                  <c:v>99558.0</c:v>
                </c:pt>
                <c:pt idx="4861">
                  <c:v>99559.0</c:v>
                </c:pt>
                <c:pt idx="4862">
                  <c:v>99560.0</c:v>
                </c:pt>
                <c:pt idx="4863">
                  <c:v>99561.0</c:v>
                </c:pt>
                <c:pt idx="4864">
                  <c:v>99562.0</c:v>
                </c:pt>
                <c:pt idx="4865">
                  <c:v>99563.0</c:v>
                </c:pt>
                <c:pt idx="4866">
                  <c:v>99564.0</c:v>
                </c:pt>
                <c:pt idx="4867">
                  <c:v>99565.0</c:v>
                </c:pt>
                <c:pt idx="4868">
                  <c:v>99566.0</c:v>
                </c:pt>
                <c:pt idx="4869">
                  <c:v>99567.0</c:v>
                </c:pt>
                <c:pt idx="4870">
                  <c:v>99568.0</c:v>
                </c:pt>
                <c:pt idx="4871">
                  <c:v>99569.0</c:v>
                </c:pt>
                <c:pt idx="4872">
                  <c:v>99571.0</c:v>
                </c:pt>
                <c:pt idx="4873">
                  <c:v>99573.0</c:v>
                </c:pt>
                <c:pt idx="4874">
                  <c:v>99575.0</c:v>
                </c:pt>
                <c:pt idx="4875">
                  <c:v>99576.0</c:v>
                </c:pt>
                <c:pt idx="4876">
                  <c:v>99577.0</c:v>
                </c:pt>
                <c:pt idx="4877">
                  <c:v>99578.0</c:v>
                </c:pt>
                <c:pt idx="4878">
                  <c:v>99579.0</c:v>
                </c:pt>
                <c:pt idx="4879">
                  <c:v>99581.0</c:v>
                </c:pt>
                <c:pt idx="4880">
                  <c:v>99582.0</c:v>
                </c:pt>
                <c:pt idx="4881">
                  <c:v>99583.0</c:v>
                </c:pt>
                <c:pt idx="4882">
                  <c:v>99584.0</c:v>
                </c:pt>
                <c:pt idx="4883">
                  <c:v>99585.0</c:v>
                </c:pt>
                <c:pt idx="4884">
                  <c:v>99586.0</c:v>
                </c:pt>
                <c:pt idx="4885">
                  <c:v>99587.0</c:v>
                </c:pt>
                <c:pt idx="4886">
                  <c:v>99588.0</c:v>
                </c:pt>
                <c:pt idx="4887">
                  <c:v>99589.0</c:v>
                </c:pt>
                <c:pt idx="4888">
                  <c:v>99590.0</c:v>
                </c:pt>
                <c:pt idx="4889">
                  <c:v>99592.0</c:v>
                </c:pt>
                <c:pt idx="4890">
                  <c:v>99593.0</c:v>
                </c:pt>
                <c:pt idx="4891">
                  <c:v>99595.0</c:v>
                </c:pt>
                <c:pt idx="4892">
                  <c:v>99596.0</c:v>
                </c:pt>
                <c:pt idx="4893">
                  <c:v>99598.0</c:v>
                </c:pt>
                <c:pt idx="4894">
                  <c:v>99600.0</c:v>
                </c:pt>
                <c:pt idx="4895">
                  <c:v>99601.0</c:v>
                </c:pt>
                <c:pt idx="4896">
                  <c:v>99602.0</c:v>
                </c:pt>
                <c:pt idx="4897">
                  <c:v>99603.0</c:v>
                </c:pt>
                <c:pt idx="4898">
                  <c:v>99604.0</c:v>
                </c:pt>
                <c:pt idx="4899">
                  <c:v>99606.0</c:v>
                </c:pt>
                <c:pt idx="4900">
                  <c:v>99607.0</c:v>
                </c:pt>
                <c:pt idx="4901">
                  <c:v>99609.0</c:v>
                </c:pt>
                <c:pt idx="4902">
                  <c:v>99610.0</c:v>
                </c:pt>
                <c:pt idx="4903">
                  <c:v>99611.0</c:v>
                </c:pt>
                <c:pt idx="4904">
                  <c:v>99612.0</c:v>
                </c:pt>
                <c:pt idx="4905">
                  <c:v>99613.0</c:v>
                </c:pt>
                <c:pt idx="4906">
                  <c:v>99614.0</c:v>
                </c:pt>
                <c:pt idx="4907">
                  <c:v>99617.0</c:v>
                </c:pt>
                <c:pt idx="4908">
                  <c:v>99618.0</c:v>
                </c:pt>
                <c:pt idx="4909">
                  <c:v>99619.0</c:v>
                </c:pt>
                <c:pt idx="4910">
                  <c:v>99620.0</c:v>
                </c:pt>
                <c:pt idx="4911">
                  <c:v>99621.0</c:v>
                </c:pt>
                <c:pt idx="4912">
                  <c:v>99622.0</c:v>
                </c:pt>
                <c:pt idx="4913">
                  <c:v>99623.0</c:v>
                </c:pt>
                <c:pt idx="4914">
                  <c:v>99624.0</c:v>
                </c:pt>
                <c:pt idx="4915">
                  <c:v>99625.0</c:v>
                </c:pt>
                <c:pt idx="4916">
                  <c:v>99626.0</c:v>
                </c:pt>
                <c:pt idx="4917">
                  <c:v>99627.0</c:v>
                </c:pt>
                <c:pt idx="4918">
                  <c:v>99628.0</c:v>
                </c:pt>
                <c:pt idx="4919">
                  <c:v>99629.0</c:v>
                </c:pt>
                <c:pt idx="4920">
                  <c:v>99630.0</c:v>
                </c:pt>
                <c:pt idx="4921">
                  <c:v>99631.0</c:v>
                </c:pt>
                <c:pt idx="4922">
                  <c:v>99632.0</c:v>
                </c:pt>
                <c:pt idx="4923">
                  <c:v>99633.0</c:v>
                </c:pt>
                <c:pt idx="4924">
                  <c:v>99635.0</c:v>
                </c:pt>
                <c:pt idx="4925">
                  <c:v>99636.0</c:v>
                </c:pt>
                <c:pt idx="4926">
                  <c:v>99637.0</c:v>
                </c:pt>
                <c:pt idx="4927">
                  <c:v>99639.0</c:v>
                </c:pt>
                <c:pt idx="4928">
                  <c:v>99640.0</c:v>
                </c:pt>
                <c:pt idx="4929">
                  <c:v>99642.0</c:v>
                </c:pt>
                <c:pt idx="4930">
                  <c:v>99643.0</c:v>
                </c:pt>
                <c:pt idx="4931">
                  <c:v>99644.0</c:v>
                </c:pt>
                <c:pt idx="4932">
                  <c:v>99645.0</c:v>
                </c:pt>
                <c:pt idx="4933">
                  <c:v>99646.0</c:v>
                </c:pt>
                <c:pt idx="4934">
                  <c:v>99647.0</c:v>
                </c:pt>
                <c:pt idx="4935">
                  <c:v>99648.0</c:v>
                </c:pt>
                <c:pt idx="4936">
                  <c:v>99649.0</c:v>
                </c:pt>
                <c:pt idx="4937">
                  <c:v>99650.0</c:v>
                </c:pt>
                <c:pt idx="4938">
                  <c:v>99651.0</c:v>
                </c:pt>
                <c:pt idx="4939">
                  <c:v>99652.0</c:v>
                </c:pt>
                <c:pt idx="4940">
                  <c:v>99653.0</c:v>
                </c:pt>
                <c:pt idx="4941">
                  <c:v>99654.0</c:v>
                </c:pt>
                <c:pt idx="4942">
                  <c:v>99656.0</c:v>
                </c:pt>
                <c:pt idx="4943">
                  <c:v>99657.0</c:v>
                </c:pt>
                <c:pt idx="4944">
                  <c:v>99658.0</c:v>
                </c:pt>
                <c:pt idx="4945">
                  <c:v>99659.0</c:v>
                </c:pt>
                <c:pt idx="4946">
                  <c:v>99660.0</c:v>
                </c:pt>
                <c:pt idx="4947">
                  <c:v>99662.0</c:v>
                </c:pt>
                <c:pt idx="4948">
                  <c:v>99663.0</c:v>
                </c:pt>
                <c:pt idx="4949">
                  <c:v>99664.0</c:v>
                </c:pt>
                <c:pt idx="4950">
                  <c:v>99665.0</c:v>
                </c:pt>
                <c:pt idx="4951">
                  <c:v>99666.0</c:v>
                </c:pt>
                <c:pt idx="4952">
                  <c:v>99667.0</c:v>
                </c:pt>
                <c:pt idx="4953">
                  <c:v>99668.0</c:v>
                </c:pt>
                <c:pt idx="4954">
                  <c:v>99669.0</c:v>
                </c:pt>
                <c:pt idx="4955">
                  <c:v>99670.0</c:v>
                </c:pt>
                <c:pt idx="4956">
                  <c:v>99671.0</c:v>
                </c:pt>
                <c:pt idx="4957">
                  <c:v>99672.0</c:v>
                </c:pt>
                <c:pt idx="4958">
                  <c:v>99673.0</c:v>
                </c:pt>
                <c:pt idx="4959">
                  <c:v>99674.0</c:v>
                </c:pt>
                <c:pt idx="4960">
                  <c:v>99676.0</c:v>
                </c:pt>
                <c:pt idx="4961">
                  <c:v>99677.0</c:v>
                </c:pt>
                <c:pt idx="4962">
                  <c:v>99678.0</c:v>
                </c:pt>
                <c:pt idx="4963">
                  <c:v>99679.0</c:v>
                </c:pt>
                <c:pt idx="4964">
                  <c:v>99680.0</c:v>
                </c:pt>
                <c:pt idx="4965">
                  <c:v>99681.0</c:v>
                </c:pt>
                <c:pt idx="4966">
                  <c:v>99682.0</c:v>
                </c:pt>
                <c:pt idx="4967">
                  <c:v>99683.0</c:v>
                </c:pt>
                <c:pt idx="4968">
                  <c:v>99684.0</c:v>
                </c:pt>
                <c:pt idx="4969">
                  <c:v>99685.0</c:v>
                </c:pt>
                <c:pt idx="4970">
                  <c:v>99686.0</c:v>
                </c:pt>
                <c:pt idx="4971">
                  <c:v>99687.0</c:v>
                </c:pt>
                <c:pt idx="4972">
                  <c:v>99689.0</c:v>
                </c:pt>
                <c:pt idx="4973">
                  <c:v>99690.0</c:v>
                </c:pt>
                <c:pt idx="4974">
                  <c:v>99691.0</c:v>
                </c:pt>
                <c:pt idx="4975">
                  <c:v>99692.0</c:v>
                </c:pt>
                <c:pt idx="4976">
                  <c:v>99693.0</c:v>
                </c:pt>
                <c:pt idx="4977">
                  <c:v>99694.0</c:v>
                </c:pt>
                <c:pt idx="4978">
                  <c:v>99695.0</c:v>
                </c:pt>
                <c:pt idx="4979">
                  <c:v>99696.0</c:v>
                </c:pt>
                <c:pt idx="4980">
                  <c:v>99698.0</c:v>
                </c:pt>
                <c:pt idx="4981">
                  <c:v>99700.0</c:v>
                </c:pt>
                <c:pt idx="4982">
                  <c:v>99701.0</c:v>
                </c:pt>
                <c:pt idx="4983">
                  <c:v>99702.0</c:v>
                </c:pt>
                <c:pt idx="4984">
                  <c:v>99703.0</c:v>
                </c:pt>
                <c:pt idx="4985">
                  <c:v>99704.0</c:v>
                </c:pt>
                <c:pt idx="4986">
                  <c:v>99705.0</c:v>
                </c:pt>
                <c:pt idx="4987">
                  <c:v>99706.0</c:v>
                </c:pt>
                <c:pt idx="4988">
                  <c:v>99707.0</c:v>
                </c:pt>
                <c:pt idx="4989">
                  <c:v>99708.0</c:v>
                </c:pt>
                <c:pt idx="4990">
                  <c:v>99709.0</c:v>
                </c:pt>
                <c:pt idx="4991">
                  <c:v>99711.0</c:v>
                </c:pt>
                <c:pt idx="4992">
                  <c:v>99712.0</c:v>
                </c:pt>
                <c:pt idx="4993">
                  <c:v>99713.0</c:v>
                </c:pt>
                <c:pt idx="4994">
                  <c:v>99714.0</c:v>
                </c:pt>
                <c:pt idx="4995">
                  <c:v>99715.0</c:v>
                </c:pt>
                <c:pt idx="4996">
                  <c:v>99716.0</c:v>
                </c:pt>
                <c:pt idx="4997">
                  <c:v>99717.0</c:v>
                </c:pt>
                <c:pt idx="4998">
                  <c:v>99719.0</c:v>
                </c:pt>
                <c:pt idx="4999">
                  <c:v>99720.0</c:v>
                </c:pt>
                <c:pt idx="5000">
                  <c:v>99721.0</c:v>
                </c:pt>
                <c:pt idx="5001">
                  <c:v>99722.0</c:v>
                </c:pt>
                <c:pt idx="5002">
                  <c:v>99723.0</c:v>
                </c:pt>
                <c:pt idx="5003">
                  <c:v>99724.0</c:v>
                </c:pt>
                <c:pt idx="5004">
                  <c:v>99725.0</c:v>
                </c:pt>
                <c:pt idx="5005">
                  <c:v>99726.0</c:v>
                </c:pt>
                <c:pt idx="5006">
                  <c:v>99727.0</c:v>
                </c:pt>
                <c:pt idx="5007">
                  <c:v>99728.0</c:v>
                </c:pt>
                <c:pt idx="5008">
                  <c:v>99729.0</c:v>
                </c:pt>
                <c:pt idx="5009">
                  <c:v>99730.0</c:v>
                </c:pt>
                <c:pt idx="5010">
                  <c:v>99731.0</c:v>
                </c:pt>
                <c:pt idx="5011">
                  <c:v>99732.0</c:v>
                </c:pt>
                <c:pt idx="5012">
                  <c:v>99733.0</c:v>
                </c:pt>
                <c:pt idx="5013">
                  <c:v>99734.0</c:v>
                </c:pt>
                <c:pt idx="5014">
                  <c:v>99735.0</c:v>
                </c:pt>
                <c:pt idx="5015">
                  <c:v>99736.0</c:v>
                </c:pt>
                <c:pt idx="5016">
                  <c:v>99737.0</c:v>
                </c:pt>
                <c:pt idx="5017">
                  <c:v>99738.0</c:v>
                </c:pt>
                <c:pt idx="5018">
                  <c:v>99739.0</c:v>
                </c:pt>
                <c:pt idx="5019">
                  <c:v>99740.0</c:v>
                </c:pt>
                <c:pt idx="5020">
                  <c:v>99741.0</c:v>
                </c:pt>
                <c:pt idx="5021">
                  <c:v>99742.0</c:v>
                </c:pt>
                <c:pt idx="5022">
                  <c:v>99743.0</c:v>
                </c:pt>
                <c:pt idx="5023">
                  <c:v>99744.0</c:v>
                </c:pt>
                <c:pt idx="5024">
                  <c:v>99745.0</c:v>
                </c:pt>
                <c:pt idx="5025">
                  <c:v>99746.0</c:v>
                </c:pt>
                <c:pt idx="5026">
                  <c:v>99747.0</c:v>
                </c:pt>
                <c:pt idx="5027">
                  <c:v>99748.0</c:v>
                </c:pt>
                <c:pt idx="5028">
                  <c:v>99749.0</c:v>
                </c:pt>
                <c:pt idx="5029">
                  <c:v>99750.0</c:v>
                </c:pt>
                <c:pt idx="5030">
                  <c:v>99751.0</c:v>
                </c:pt>
                <c:pt idx="5031">
                  <c:v>99752.0</c:v>
                </c:pt>
                <c:pt idx="5032">
                  <c:v>99753.0</c:v>
                </c:pt>
                <c:pt idx="5033">
                  <c:v>99754.0</c:v>
                </c:pt>
                <c:pt idx="5034">
                  <c:v>99756.0</c:v>
                </c:pt>
                <c:pt idx="5035">
                  <c:v>99757.0</c:v>
                </c:pt>
                <c:pt idx="5036">
                  <c:v>99758.0</c:v>
                </c:pt>
                <c:pt idx="5037">
                  <c:v>99759.0</c:v>
                </c:pt>
                <c:pt idx="5038">
                  <c:v>99760.0</c:v>
                </c:pt>
                <c:pt idx="5039">
                  <c:v>99761.0</c:v>
                </c:pt>
                <c:pt idx="5040">
                  <c:v>99763.0</c:v>
                </c:pt>
                <c:pt idx="5041">
                  <c:v>99765.0</c:v>
                </c:pt>
                <c:pt idx="5042">
                  <c:v>99766.0</c:v>
                </c:pt>
                <c:pt idx="5043">
                  <c:v>99767.0</c:v>
                </c:pt>
                <c:pt idx="5044">
                  <c:v>99768.0</c:v>
                </c:pt>
                <c:pt idx="5045">
                  <c:v>99769.0</c:v>
                </c:pt>
                <c:pt idx="5046">
                  <c:v>99770.0</c:v>
                </c:pt>
                <c:pt idx="5047">
                  <c:v>99771.0</c:v>
                </c:pt>
                <c:pt idx="5048">
                  <c:v>99772.0</c:v>
                </c:pt>
                <c:pt idx="5049">
                  <c:v>99773.0</c:v>
                </c:pt>
                <c:pt idx="5050">
                  <c:v>99774.0</c:v>
                </c:pt>
                <c:pt idx="5051">
                  <c:v>99775.0</c:v>
                </c:pt>
                <c:pt idx="5052">
                  <c:v>99776.0</c:v>
                </c:pt>
                <c:pt idx="5053">
                  <c:v>99777.0</c:v>
                </c:pt>
                <c:pt idx="5054">
                  <c:v>99778.0</c:v>
                </c:pt>
                <c:pt idx="5055">
                  <c:v>99779.0</c:v>
                </c:pt>
                <c:pt idx="5056">
                  <c:v>99780.0</c:v>
                </c:pt>
                <c:pt idx="5057">
                  <c:v>99781.0</c:v>
                </c:pt>
                <c:pt idx="5058">
                  <c:v>99782.0</c:v>
                </c:pt>
                <c:pt idx="5059">
                  <c:v>99783.0</c:v>
                </c:pt>
                <c:pt idx="5060">
                  <c:v>99784.0</c:v>
                </c:pt>
                <c:pt idx="5061">
                  <c:v>99785.0</c:v>
                </c:pt>
                <c:pt idx="5062">
                  <c:v>99786.0</c:v>
                </c:pt>
                <c:pt idx="5063">
                  <c:v>99787.0</c:v>
                </c:pt>
                <c:pt idx="5064">
                  <c:v>99789.0</c:v>
                </c:pt>
                <c:pt idx="5065">
                  <c:v>99790.0</c:v>
                </c:pt>
                <c:pt idx="5066">
                  <c:v>99791.0</c:v>
                </c:pt>
                <c:pt idx="5067">
                  <c:v>99792.0</c:v>
                </c:pt>
                <c:pt idx="5068">
                  <c:v>99793.0</c:v>
                </c:pt>
                <c:pt idx="5069">
                  <c:v>99794.0</c:v>
                </c:pt>
                <c:pt idx="5070">
                  <c:v>99795.0</c:v>
                </c:pt>
                <c:pt idx="5071">
                  <c:v>99796.0</c:v>
                </c:pt>
                <c:pt idx="5072">
                  <c:v>99797.0</c:v>
                </c:pt>
                <c:pt idx="5073">
                  <c:v>99798.0</c:v>
                </c:pt>
                <c:pt idx="5074">
                  <c:v>99799.0</c:v>
                </c:pt>
                <c:pt idx="5075">
                  <c:v>99800.0</c:v>
                </c:pt>
                <c:pt idx="5076">
                  <c:v>99801.0</c:v>
                </c:pt>
                <c:pt idx="5077">
                  <c:v>99802.0</c:v>
                </c:pt>
                <c:pt idx="5078">
                  <c:v>99803.0</c:v>
                </c:pt>
                <c:pt idx="5079">
                  <c:v>99804.0</c:v>
                </c:pt>
                <c:pt idx="5080">
                  <c:v>99806.0</c:v>
                </c:pt>
                <c:pt idx="5081">
                  <c:v>99807.0</c:v>
                </c:pt>
                <c:pt idx="5082">
                  <c:v>99808.0</c:v>
                </c:pt>
                <c:pt idx="5083">
                  <c:v>99809.0</c:v>
                </c:pt>
                <c:pt idx="5084">
                  <c:v>99810.0</c:v>
                </c:pt>
                <c:pt idx="5085">
                  <c:v>99811.0</c:v>
                </c:pt>
                <c:pt idx="5086">
                  <c:v>99812.0</c:v>
                </c:pt>
                <c:pt idx="5087">
                  <c:v>99813.0</c:v>
                </c:pt>
                <c:pt idx="5088">
                  <c:v>99814.0</c:v>
                </c:pt>
                <c:pt idx="5089">
                  <c:v>99815.0</c:v>
                </c:pt>
                <c:pt idx="5090">
                  <c:v>99816.0</c:v>
                </c:pt>
                <c:pt idx="5091">
                  <c:v>99817.0</c:v>
                </c:pt>
                <c:pt idx="5092">
                  <c:v>99818.0</c:v>
                </c:pt>
                <c:pt idx="5093">
                  <c:v>99819.0</c:v>
                </c:pt>
                <c:pt idx="5094">
                  <c:v>99820.0</c:v>
                </c:pt>
                <c:pt idx="5095">
                  <c:v>99821.0</c:v>
                </c:pt>
                <c:pt idx="5096">
                  <c:v>99822.0</c:v>
                </c:pt>
                <c:pt idx="5097">
                  <c:v>99823.0</c:v>
                </c:pt>
                <c:pt idx="5098">
                  <c:v>99824.0</c:v>
                </c:pt>
                <c:pt idx="5099">
                  <c:v>99825.0</c:v>
                </c:pt>
                <c:pt idx="5100">
                  <c:v>99826.0</c:v>
                </c:pt>
                <c:pt idx="5101">
                  <c:v>99827.0</c:v>
                </c:pt>
                <c:pt idx="5102">
                  <c:v>99828.0</c:v>
                </c:pt>
                <c:pt idx="5103">
                  <c:v>99829.0</c:v>
                </c:pt>
                <c:pt idx="5104">
                  <c:v>99830.0</c:v>
                </c:pt>
                <c:pt idx="5105">
                  <c:v>99831.0</c:v>
                </c:pt>
                <c:pt idx="5106">
                  <c:v>99832.0</c:v>
                </c:pt>
                <c:pt idx="5107">
                  <c:v>99833.0</c:v>
                </c:pt>
                <c:pt idx="5108">
                  <c:v>99834.0</c:v>
                </c:pt>
                <c:pt idx="5109">
                  <c:v>99835.0</c:v>
                </c:pt>
                <c:pt idx="5110">
                  <c:v>99836.0</c:v>
                </c:pt>
                <c:pt idx="5111">
                  <c:v>99837.0</c:v>
                </c:pt>
                <c:pt idx="5112">
                  <c:v>99838.0</c:v>
                </c:pt>
                <c:pt idx="5113">
                  <c:v>99839.0</c:v>
                </c:pt>
                <c:pt idx="5114">
                  <c:v>99840.0</c:v>
                </c:pt>
                <c:pt idx="5115">
                  <c:v>99841.0</c:v>
                </c:pt>
                <c:pt idx="5116">
                  <c:v>99842.0</c:v>
                </c:pt>
                <c:pt idx="5117">
                  <c:v>99843.0</c:v>
                </c:pt>
                <c:pt idx="5118">
                  <c:v>99844.0</c:v>
                </c:pt>
                <c:pt idx="5119">
                  <c:v>99845.0</c:v>
                </c:pt>
                <c:pt idx="5120">
                  <c:v>99846.0</c:v>
                </c:pt>
                <c:pt idx="5121">
                  <c:v>99847.0</c:v>
                </c:pt>
                <c:pt idx="5122">
                  <c:v>99848.0</c:v>
                </c:pt>
                <c:pt idx="5123">
                  <c:v>99849.0</c:v>
                </c:pt>
                <c:pt idx="5124">
                  <c:v>99850.0</c:v>
                </c:pt>
                <c:pt idx="5125">
                  <c:v>99851.0</c:v>
                </c:pt>
                <c:pt idx="5126">
                  <c:v>99852.0</c:v>
                </c:pt>
                <c:pt idx="5127">
                  <c:v>99853.0</c:v>
                </c:pt>
                <c:pt idx="5128">
                  <c:v>99854.0</c:v>
                </c:pt>
                <c:pt idx="5129">
                  <c:v>99855.0</c:v>
                </c:pt>
                <c:pt idx="5130">
                  <c:v>99856.0</c:v>
                </c:pt>
                <c:pt idx="5131">
                  <c:v>99857.0</c:v>
                </c:pt>
                <c:pt idx="5132">
                  <c:v>99858.0</c:v>
                </c:pt>
                <c:pt idx="5133">
                  <c:v>99859.0</c:v>
                </c:pt>
                <c:pt idx="5134">
                  <c:v>99860.0</c:v>
                </c:pt>
                <c:pt idx="5135">
                  <c:v>99861.0</c:v>
                </c:pt>
                <c:pt idx="5136">
                  <c:v>99862.0</c:v>
                </c:pt>
                <c:pt idx="5137">
                  <c:v>99863.0</c:v>
                </c:pt>
                <c:pt idx="5138">
                  <c:v>99864.0</c:v>
                </c:pt>
                <c:pt idx="5139">
                  <c:v>99865.0</c:v>
                </c:pt>
                <c:pt idx="5140">
                  <c:v>99866.0</c:v>
                </c:pt>
                <c:pt idx="5141">
                  <c:v>99867.0</c:v>
                </c:pt>
                <c:pt idx="5142">
                  <c:v>99868.0</c:v>
                </c:pt>
                <c:pt idx="5143">
                  <c:v>99869.0</c:v>
                </c:pt>
                <c:pt idx="5144">
                  <c:v>99870.0</c:v>
                </c:pt>
                <c:pt idx="5145">
                  <c:v>99871.0</c:v>
                </c:pt>
                <c:pt idx="5146">
                  <c:v>99872.0</c:v>
                </c:pt>
                <c:pt idx="5147">
                  <c:v>99873.0</c:v>
                </c:pt>
                <c:pt idx="5148">
                  <c:v>99874.0</c:v>
                </c:pt>
                <c:pt idx="5149">
                  <c:v>99875.0</c:v>
                </c:pt>
                <c:pt idx="5150">
                  <c:v>99876.0</c:v>
                </c:pt>
                <c:pt idx="5151">
                  <c:v>99877.0</c:v>
                </c:pt>
                <c:pt idx="5152">
                  <c:v>99878.0</c:v>
                </c:pt>
                <c:pt idx="5153">
                  <c:v>99879.0</c:v>
                </c:pt>
                <c:pt idx="5154">
                  <c:v>99880.0</c:v>
                </c:pt>
                <c:pt idx="5155">
                  <c:v>99881.0</c:v>
                </c:pt>
                <c:pt idx="5156">
                  <c:v>99882.0</c:v>
                </c:pt>
                <c:pt idx="5157">
                  <c:v>99883.0</c:v>
                </c:pt>
                <c:pt idx="5158">
                  <c:v>99884.0</c:v>
                </c:pt>
                <c:pt idx="5159">
                  <c:v>99885.0</c:v>
                </c:pt>
                <c:pt idx="5160">
                  <c:v>99886.0</c:v>
                </c:pt>
                <c:pt idx="5161">
                  <c:v>99887.0</c:v>
                </c:pt>
                <c:pt idx="5162">
                  <c:v>99888.0</c:v>
                </c:pt>
                <c:pt idx="5163">
                  <c:v>99889.0</c:v>
                </c:pt>
                <c:pt idx="5164">
                  <c:v>99890.0</c:v>
                </c:pt>
                <c:pt idx="5165">
                  <c:v>99891.0</c:v>
                </c:pt>
                <c:pt idx="5166">
                  <c:v>99892.0</c:v>
                </c:pt>
                <c:pt idx="5167">
                  <c:v>99893.0</c:v>
                </c:pt>
                <c:pt idx="5168">
                  <c:v>99894.0</c:v>
                </c:pt>
                <c:pt idx="5169">
                  <c:v>99895.0</c:v>
                </c:pt>
                <c:pt idx="5170">
                  <c:v>99896.0</c:v>
                </c:pt>
                <c:pt idx="5171">
                  <c:v>99897.0</c:v>
                </c:pt>
                <c:pt idx="5172">
                  <c:v>99898.0</c:v>
                </c:pt>
                <c:pt idx="5173">
                  <c:v>99899.0</c:v>
                </c:pt>
                <c:pt idx="5174">
                  <c:v>99900.0</c:v>
                </c:pt>
                <c:pt idx="5175">
                  <c:v>99901.0</c:v>
                </c:pt>
                <c:pt idx="5176">
                  <c:v>99902.0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48700704"/>
        <c:axId val="1866876112"/>
      </c:scatterChart>
      <c:valAx>
        <c:axId val="-194870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876112"/>
        <c:crosses val="autoZero"/>
        <c:crossBetween val="midCat"/>
      </c:valAx>
      <c:valAx>
        <c:axId val="186687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870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[CumFreq.xlsx]win!$A:$A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2757.0</c:v>
                </c:pt>
                <c:pt idx="2756">
                  <c:v>2758.0</c:v>
                </c:pt>
                <c:pt idx="2757">
                  <c:v>2759.0</c:v>
                </c:pt>
                <c:pt idx="2758">
                  <c:v>2760.0</c:v>
                </c:pt>
                <c:pt idx="2759">
                  <c:v>2761.0</c:v>
                </c:pt>
                <c:pt idx="2760">
                  <c:v>2762.0</c:v>
                </c:pt>
                <c:pt idx="2761">
                  <c:v>2763.0</c:v>
                </c:pt>
                <c:pt idx="2762">
                  <c:v>2764.0</c:v>
                </c:pt>
                <c:pt idx="2763">
                  <c:v>2765.0</c:v>
                </c:pt>
                <c:pt idx="2764">
                  <c:v>2766.0</c:v>
                </c:pt>
                <c:pt idx="2765">
                  <c:v>2767.0</c:v>
                </c:pt>
                <c:pt idx="2766">
                  <c:v>2768.0</c:v>
                </c:pt>
                <c:pt idx="2767">
                  <c:v>2769.0</c:v>
                </c:pt>
                <c:pt idx="2768">
                  <c:v>2770.0</c:v>
                </c:pt>
                <c:pt idx="2769">
                  <c:v>2771.0</c:v>
                </c:pt>
                <c:pt idx="2770">
                  <c:v>2772.0</c:v>
                </c:pt>
                <c:pt idx="2771">
                  <c:v>2773.0</c:v>
                </c:pt>
                <c:pt idx="2772">
                  <c:v>2774.0</c:v>
                </c:pt>
                <c:pt idx="2773">
                  <c:v>2775.0</c:v>
                </c:pt>
                <c:pt idx="2774">
                  <c:v>2776.0</c:v>
                </c:pt>
                <c:pt idx="2775">
                  <c:v>2777.0</c:v>
                </c:pt>
                <c:pt idx="2776">
                  <c:v>2778.0</c:v>
                </c:pt>
                <c:pt idx="2777">
                  <c:v>2779.0</c:v>
                </c:pt>
                <c:pt idx="2778">
                  <c:v>2780.0</c:v>
                </c:pt>
                <c:pt idx="2779">
                  <c:v>2781.0</c:v>
                </c:pt>
                <c:pt idx="2780">
                  <c:v>2782.0</c:v>
                </c:pt>
                <c:pt idx="2781">
                  <c:v>2783.0</c:v>
                </c:pt>
                <c:pt idx="2782">
                  <c:v>2784.0</c:v>
                </c:pt>
                <c:pt idx="2783">
                  <c:v>2785.0</c:v>
                </c:pt>
                <c:pt idx="2784">
                  <c:v>2786.0</c:v>
                </c:pt>
                <c:pt idx="2785">
                  <c:v>2787.0</c:v>
                </c:pt>
                <c:pt idx="2786">
                  <c:v>2788.0</c:v>
                </c:pt>
                <c:pt idx="2787">
                  <c:v>2789.0</c:v>
                </c:pt>
                <c:pt idx="2788">
                  <c:v>2790.0</c:v>
                </c:pt>
                <c:pt idx="2789">
                  <c:v>2791.0</c:v>
                </c:pt>
                <c:pt idx="2790">
                  <c:v>2792.0</c:v>
                </c:pt>
                <c:pt idx="2791">
                  <c:v>2793.0</c:v>
                </c:pt>
                <c:pt idx="2792">
                  <c:v>2794.0</c:v>
                </c:pt>
                <c:pt idx="2793">
                  <c:v>2795.0</c:v>
                </c:pt>
                <c:pt idx="2794">
                  <c:v>2796.0</c:v>
                </c:pt>
                <c:pt idx="2795">
                  <c:v>2797.0</c:v>
                </c:pt>
                <c:pt idx="2796">
                  <c:v>2798.0</c:v>
                </c:pt>
                <c:pt idx="2797">
                  <c:v>2799.0</c:v>
                </c:pt>
                <c:pt idx="2798">
                  <c:v>2800.0</c:v>
                </c:pt>
                <c:pt idx="2799">
                  <c:v>2801.0</c:v>
                </c:pt>
                <c:pt idx="2800">
                  <c:v>2802.0</c:v>
                </c:pt>
                <c:pt idx="2801">
                  <c:v>2803.0</c:v>
                </c:pt>
                <c:pt idx="2802">
                  <c:v>2804.0</c:v>
                </c:pt>
                <c:pt idx="2803">
                  <c:v>2805.0</c:v>
                </c:pt>
                <c:pt idx="2804">
                  <c:v>2806.0</c:v>
                </c:pt>
                <c:pt idx="2805">
                  <c:v>2807.0</c:v>
                </c:pt>
                <c:pt idx="2806">
                  <c:v>2808.0</c:v>
                </c:pt>
                <c:pt idx="2807">
                  <c:v>2809.0</c:v>
                </c:pt>
                <c:pt idx="2808">
                  <c:v>2810.0</c:v>
                </c:pt>
                <c:pt idx="2809">
                  <c:v>2811.0</c:v>
                </c:pt>
                <c:pt idx="2810">
                  <c:v>2812.0</c:v>
                </c:pt>
                <c:pt idx="2811">
                  <c:v>2813.0</c:v>
                </c:pt>
                <c:pt idx="2812">
                  <c:v>2814.0</c:v>
                </c:pt>
                <c:pt idx="2813">
                  <c:v>2815.0</c:v>
                </c:pt>
                <c:pt idx="2814">
                  <c:v>2816.0</c:v>
                </c:pt>
                <c:pt idx="2815">
                  <c:v>2817.0</c:v>
                </c:pt>
                <c:pt idx="2816">
                  <c:v>2818.0</c:v>
                </c:pt>
                <c:pt idx="2817">
                  <c:v>2819.0</c:v>
                </c:pt>
                <c:pt idx="2818">
                  <c:v>2820.0</c:v>
                </c:pt>
                <c:pt idx="2819">
                  <c:v>2821.0</c:v>
                </c:pt>
                <c:pt idx="2820">
                  <c:v>2822.0</c:v>
                </c:pt>
                <c:pt idx="2821">
                  <c:v>2823.0</c:v>
                </c:pt>
                <c:pt idx="2822">
                  <c:v>2824.0</c:v>
                </c:pt>
                <c:pt idx="2823">
                  <c:v>2825.0</c:v>
                </c:pt>
                <c:pt idx="2824">
                  <c:v>2826.0</c:v>
                </c:pt>
                <c:pt idx="2825">
                  <c:v>2827.0</c:v>
                </c:pt>
                <c:pt idx="2826">
                  <c:v>2828.0</c:v>
                </c:pt>
                <c:pt idx="2827">
                  <c:v>2829.0</c:v>
                </c:pt>
                <c:pt idx="2828">
                  <c:v>2830.0</c:v>
                </c:pt>
                <c:pt idx="2829">
                  <c:v>2831.0</c:v>
                </c:pt>
                <c:pt idx="2830">
                  <c:v>2832.0</c:v>
                </c:pt>
                <c:pt idx="2831">
                  <c:v>2833.0</c:v>
                </c:pt>
                <c:pt idx="2832">
                  <c:v>2834.0</c:v>
                </c:pt>
                <c:pt idx="2833">
                  <c:v>2835.0</c:v>
                </c:pt>
                <c:pt idx="2834">
                  <c:v>2836.0</c:v>
                </c:pt>
                <c:pt idx="2835">
                  <c:v>2837.0</c:v>
                </c:pt>
                <c:pt idx="2836">
                  <c:v>2838.0</c:v>
                </c:pt>
                <c:pt idx="2837">
                  <c:v>2839.0</c:v>
                </c:pt>
                <c:pt idx="2838">
                  <c:v>2840.0</c:v>
                </c:pt>
                <c:pt idx="2839">
                  <c:v>2841.0</c:v>
                </c:pt>
                <c:pt idx="2840">
                  <c:v>2842.0</c:v>
                </c:pt>
                <c:pt idx="2841">
                  <c:v>2843.0</c:v>
                </c:pt>
                <c:pt idx="2842">
                  <c:v>2844.0</c:v>
                </c:pt>
                <c:pt idx="2843">
                  <c:v>2845.0</c:v>
                </c:pt>
                <c:pt idx="2844">
                  <c:v>2846.0</c:v>
                </c:pt>
                <c:pt idx="2845">
                  <c:v>2847.0</c:v>
                </c:pt>
                <c:pt idx="2846">
                  <c:v>2848.0</c:v>
                </c:pt>
                <c:pt idx="2847">
                  <c:v>2849.0</c:v>
                </c:pt>
                <c:pt idx="2848">
                  <c:v>2850.0</c:v>
                </c:pt>
                <c:pt idx="2849">
                  <c:v>2852.0</c:v>
                </c:pt>
                <c:pt idx="2850">
                  <c:v>2853.0</c:v>
                </c:pt>
                <c:pt idx="2851">
                  <c:v>2854.0</c:v>
                </c:pt>
                <c:pt idx="2852">
                  <c:v>2855.0</c:v>
                </c:pt>
                <c:pt idx="2853">
                  <c:v>2856.0</c:v>
                </c:pt>
                <c:pt idx="2854">
                  <c:v>2857.0</c:v>
                </c:pt>
                <c:pt idx="2855">
                  <c:v>2858.0</c:v>
                </c:pt>
                <c:pt idx="2856">
                  <c:v>2859.0</c:v>
                </c:pt>
                <c:pt idx="2857">
                  <c:v>2860.0</c:v>
                </c:pt>
                <c:pt idx="2858">
                  <c:v>2861.0</c:v>
                </c:pt>
                <c:pt idx="2859">
                  <c:v>2862.0</c:v>
                </c:pt>
                <c:pt idx="2860">
                  <c:v>2863.0</c:v>
                </c:pt>
                <c:pt idx="2861">
                  <c:v>2864.0</c:v>
                </c:pt>
                <c:pt idx="2862">
                  <c:v>2865.0</c:v>
                </c:pt>
                <c:pt idx="2863">
                  <c:v>2866.0</c:v>
                </c:pt>
                <c:pt idx="2864">
                  <c:v>2867.0</c:v>
                </c:pt>
                <c:pt idx="2865">
                  <c:v>2868.0</c:v>
                </c:pt>
                <c:pt idx="2866">
                  <c:v>2869.0</c:v>
                </c:pt>
                <c:pt idx="2867">
                  <c:v>2870.0</c:v>
                </c:pt>
                <c:pt idx="2868">
                  <c:v>2871.0</c:v>
                </c:pt>
                <c:pt idx="2869">
                  <c:v>2872.0</c:v>
                </c:pt>
                <c:pt idx="2870">
                  <c:v>2873.0</c:v>
                </c:pt>
                <c:pt idx="2871">
                  <c:v>2874.0</c:v>
                </c:pt>
                <c:pt idx="2872">
                  <c:v>2875.0</c:v>
                </c:pt>
                <c:pt idx="2873">
                  <c:v>2876.0</c:v>
                </c:pt>
                <c:pt idx="2874">
                  <c:v>2877.0</c:v>
                </c:pt>
                <c:pt idx="2875">
                  <c:v>2878.0</c:v>
                </c:pt>
                <c:pt idx="2876">
                  <c:v>2879.0</c:v>
                </c:pt>
                <c:pt idx="2877">
                  <c:v>2880.0</c:v>
                </c:pt>
                <c:pt idx="2878">
                  <c:v>2881.0</c:v>
                </c:pt>
                <c:pt idx="2879">
                  <c:v>2882.0</c:v>
                </c:pt>
                <c:pt idx="2880">
                  <c:v>2883.0</c:v>
                </c:pt>
                <c:pt idx="2881">
                  <c:v>2884.0</c:v>
                </c:pt>
                <c:pt idx="2882">
                  <c:v>2885.0</c:v>
                </c:pt>
                <c:pt idx="2883">
                  <c:v>2886.0</c:v>
                </c:pt>
                <c:pt idx="2884">
                  <c:v>2887.0</c:v>
                </c:pt>
                <c:pt idx="2885">
                  <c:v>2888.0</c:v>
                </c:pt>
                <c:pt idx="2886">
                  <c:v>2889.0</c:v>
                </c:pt>
                <c:pt idx="2887">
                  <c:v>2890.0</c:v>
                </c:pt>
                <c:pt idx="2888">
                  <c:v>2891.0</c:v>
                </c:pt>
                <c:pt idx="2889">
                  <c:v>2892.0</c:v>
                </c:pt>
                <c:pt idx="2890">
                  <c:v>2893.0</c:v>
                </c:pt>
                <c:pt idx="2891">
                  <c:v>2894.0</c:v>
                </c:pt>
                <c:pt idx="2892">
                  <c:v>2895.0</c:v>
                </c:pt>
                <c:pt idx="2893">
                  <c:v>2896.0</c:v>
                </c:pt>
                <c:pt idx="2894">
                  <c:v>2897.0</c:v>
                </c:pt>
                <c:pt idx="2895">
                  <c:v>2898.0</c:v>
                </c:pt>
                <c:pt idx="2896">
                  <c:v>2899.0</c:v>
                </c:pt>
                <c:pt idx="2897">
                  <c:v>2900.0</c:v>
                </c:pt>
                <c:pt idx="2898">
                  <c:v>2901.0</c:v>
                </c:pt>
                <c:pt idx="2899">
                  <c:v>2902.0</c:v>
                </c:pt>
                <c:pt idx="2900">
                  <c:v>2903.0</c:v>
                </c:pt>
                <c:pt idx="2901">
                  <c:v>2904.0</c:v>
                </c:pt>
                <c:pt idx="2902">
                  <c:v>2905.0</c:v>
                </c:pt>
                <c:pt idx="2903">
                  <c:v>2906.0</c:v>
                </c:pt>
                <c:pt idx="2904">
                  <c:v>2907.0</c:v>
                </c:pt>
                <c:pt idx="2905">
                  <c:v>2908.0</c:v>
                </c:pt>
                <c:pt idx="2906">
                  <c:v>2909.0</c:v>
                </c:pt>
                <c:pt idx="2907">
                  <c:v>2910.0</c:v>
                </c:pt>
                <c:pt idx="2908">
                  <c:v>2911.0</c:v>
                </c:pt>
                <c:pt idx="2909">
                  <c:v>2912.0</c:v>
                </c:pt>
                <c:pt idx="2910">
                  <c:v>2913.0</c:v>
                </c:pt>
                <c:pt idx="2911">
                  <c:v>2914.0</c:v>
                </c:pt>
                <c:pt idx="2912">
                  <c:v>2915.0</c:v>
                </c:pt>
                <c:pt idx="2913">
                  <c:v>2916.0</c:v>
                </c:pt>
                <c:pt idx="2914">
                  <c:v>2917.0</c:v>
                </c:pt>
                <c:pt idx="2915">
                  <c:v>2918.0</c:v>
                </c:pt>
                <c:pt idx="2916">
                  <c:v>2919.0</c:v>
                </c:pt>
                <c:pt idx="2917">
                  <c:v>2920.0</c:v>
                </c:pt>
                <c:pt idx="2918">
                  <c:v>2921.0</c:v>
                </c:pt>
                <c:pt idx="2919">
                  <c:v>2922.0</c:v>
                </c:pt>
                <c:pt idx="2920">
                  <c:v>2923.0</c:v>
                </c:pt>
                <c:pt idx="2921">
                  <c:v>2924.0</c:v>
                </c:pt>
                <c:pt idx="2922">
                  <c:v>2925.0</c:v>
                </c:pt>
                <c:pt idx="2923">
                  <c:v>2926.0</c:v>
                </c:pt>
                <c:pt idx="2924">
                  <c:v>2927.0</c:v>
                </c:pt>
                <c:pt idx="2925">
                  <c:v>2928.0</c:v>
                </c:pt>
                <c:pt idx="2926">
                  <c:v>2929.0</c:v>
                </c:pt>
                <c:pt idx="2927">
                  <c:v>2930.0</c:v>
                </c:pt>
                <c:pt idx="2928">
                  <c:v>2931.0</c:v>
                </c:pt>
                <c:pt idx="2929">
                  <c:v>2932.0</c:v>
                </c:pt>
                <c:pt idx="2930">
                  <c:v>2934.0</c:v>
                </c:pt>
                <c:pt idx="2931">
                  <c:v>2935.0</c:v>
                </c:pt>
                <c:pt idx="2932">
                  <c:v>2936.0</c:v>
                </c:pt>
                <c:pt idx="2933">
                  <c:v>2937.0</c:v>
                </c:pt>
                <c:pt idx="2934">
                  <c:v>2938.0</c:v>
                </c:pt>
                <c:pt idx="2935">
                  <c:v>2939.0</c:v>
                </c:pt>
                <c:pt idx="2936">
                  <c:v>2940.0</c:v>
                </c:pt>
                <c:pt idx="2937">
                  <c:v>2941.0</c:v>
                </c:pt>
                <c:pt idx="2938">
                  <c:v>2942.0</c:v>
                </c:pt>
                <c:pt idx="2939">
                  <c:v>2943.0</c:v>
                </c:pt>
                <c:pt idx="2940">
                  <c:v>2944.0</c:v>
                </c:pt>
                <c:pt idx="2941">
                  <c:v>2946.0</c:v>
                </c:pt>
                <c:pt idx="2942">
                  <c:v>2947.0</c:v>
                </c:pt>
                <c:pt idx="2943">
                  <c:v>2948.0</c:v>
                </c:pt>
                <c:pt idx="2944">
                  <c:v>2949.0</c:v>
                </c:pt>
                <c:pt idx="2945">
                  <c:v>2950.0</c:v>
                </c:pt>
                <c:pt idx="2946">
                  <c:v>2952.0</c:v>
                </c:pt>
                <c:pt idx="2947">
                  <c:v>2953.0</c:v>
                </c:pt>
                <c:pt idx="2948">
                  <c:v>2954.0</c:v>
                </c:pt>
                <c:pt idx="2949">
                  <c:v>2955.0</c:v>
                </c:pt>
                <c:pt idx="2950">
                  <c:v>2956.0</c:v>
                </c:pt>
                <c:pt idx="2951">
                  <c:v>2957.0</c:v>
                </c:pt>
                <c:pt idx="2952">
                  <c:v>2958.0</c:v>
                </c:pt>
                <c:pt idx="2953">
                  <c:v>2959.0</c:v>
                </c:pt>
                <c:pt idx="2954">
                  <c:v>2960.0</c:v>
                </c:pt>
                <c:pt idx="2955">
                  <c:v>2961.0</c:v>
                </c:pt>
                <c:pt idx="2956">
                  <c:v>2962.0</c:v>
                </c:pt>
                <c:pt idx="2957">
                  <c:v>2963.0</c:v>
                </c:pt>
                <c:pt idx="2958">
                  <c:v>2964.0</c:v>
                </c:pt>
                <c:pt idx="2959">
                  <c:v>2965.0</c:v>
                </c:pt>
                <c:pt idx="2960">
                  <c:v>2966.0</c:v>
                </c:pt>
                <c:pt idx="2961">
                  <c:v>2967.0</c:v>
                </c:pt>
                <c:pt idx="2962">
                  <c:v>2968.0</c:v>
                </c:pt>
                <c:pt idx="2963">
                  <c:v>2969.0</c:v>
                </c:pt>
                <c:pt idx="2964">
                  <c:v>2970.0</c:v>
                </c:pt>
                <c:pt idx="2965">
                  <c:v>2971.0</c:v>
                </c:pt>
                <c:pt idx="2966">
                  <c:v>2972.0</c:v>
                </c:pt>
                <c:pt idx="2967">
                  <c:v>2973.0</c:v>
                </c:pt>
                <c:pt idx="2968">
                  <c:v>2974.0</c:v>
                </c:pt>
                <c:pt idx="2969">
                  <c:v>2975.0</c:v>
                </c:pt>
                <c:pt idx="2970">
                  <c:v>2977.0</c:v>
                </c:pt>
                <c:pt idx="2971">
                  <c:v>2978.0</c:v>
                </c:pt>
                <c:pt idx="2972">
                  <c:v>2979.0</c:v>
                </c:pt>
                <c:pt idx="2973">
                  <c:v>2980.0</c:v>
                </c:pt>
                <c:pt idx="2974">
                  <c:v>2981.0</c:v>
                </c:pt>
                <c:pt idx="2975">
                  <c:v>2982.0</c:v>
                </c:pt>
                <c:pt idx="2976">
                  <c:v>2983.0</c:v>
                </c:pt>
                <c:pt idx="2977">
                  <c:v>2984.0</c:v>
                </c:pt>
                <c:pt idx="2978">
                  <c:v>2985.0</c:v>
                </c:pt>
                <c:pt idx="2979">
                  <c:v>2986.0</c:v>
                </c:pt>
                <c:pt idx="2980">
                  <c:v>2987.0</c:v>
                </c:pt>
                <c:pt idx="2981">
                  <c:v>2988.0</c:v>
                </c:pt>
                <c:pt idx="2982">
                  <c:v>2989.0</c:v>
                </c:pt>
                <c:pt idx="2983">
                  <c:v>2990.0</c:v>
                </c:pt>
                <c:pt idx="2984">
                  <c:v>2991.0</c:v>
                </c:pt>
                <c:pt idx="2985">
                  <c:v>2992.0</c:v>
                </c:pt>
                <c:pt idx="2986">
                  <c:v>2993.0</c:v>
                </c:pt>
                <c:pt idx="2987">
                  <c:v>2994.0</c:v>
                </c:pt>
                <c:pt idx="2988">
                  <c:v>2995.0</c:v>
                </c:pt>
                <c:pt idx="2989">
                  <c:v>2996.0</c:v>
                </c:pt>
                <c:pt idx="2990">
                  <c:v>2997.0</c:v>
                </c:pt>
                <c:pt idx="2991">
                  <c:v>2998.0</c:v>
                </c:pt>
                <c:pt idx="2992">
                  <c:v>2999.0</c:v>
                </c:pt>
                <c:pt idx="2993">
                  <c:v>3000.0</c:v>
                </c:pt>
                <c:pt idx="2994">
                  <c:v>3001.0</c:v>
                </c:pt>
                <c:pt idx="2995">
                  <c:v>3002.0</c:v>
                </c:pt>
                <c:pt idx="2996">
                  <c:v>3003.0</c:v>
                </c:pt>
                <c:pt idx="2997">
                  <c:v>3004.0</c:v>
                </c:pt>
                <c:pt idx="2998">
                  <c:v>3005.0</c:v>
                </c:pt>
                <c:pt idx="2999">
                  <c:v>3006.0</c:v>
                </c:pt>
                <c:pt idx="3000">
                  <c:v>3007.0</c:v>
                </c:pt>
                <c:pt idx="3001">
                  <c:v>3009.0</c:v>
                </c:pt>
                <c:pt idx="3002">
                  <c:v>3010.0</c:v>
                </c:pt>
                <c:pt idx="3003">
                  <c:v>3011.0</c:v>
                </c:pt>
                <c:pt idx="3004">
                  <c:v>3012.0</c:v>
                </c:pt>
                <c:pt idx="3005">
                  <c:v>3013.0</c:v>
                </c:pt>
                <c:pt idx="3006">
                  <c:v>3014.0</c:v>
                </c:pt>
                <c:pt idx="3007">
                  <c:v>3015.0</c:v>
                </c:pt>
                <c:pt idx="3008">
                  <c:v>3016.0</c:v>
                </c:pt>
                <c:pt idx="3009">
                  <c:v>3017.0</c:v>
                </c:pt>
                <c:pt idx="3010">
                  <c:v>3018.0</c:v>
                </c:pt>
                <c:pt idx="3011">
                  <c:v>3019.0</c:v>
                </c:pt>
                <c:pt idx="3012">
                  <c:v>3020.0</c:v>
                </c:pt>
                <c:pt idx="3013">
                  <c:v>3021.0</c:v>
                </c:pt>
                <c:pt idx="3014">
                  <c:v>3022.0</c:v>
                </c:pt>
                <c:pt idx="3015">
                  <c:v>3023.0</c:v>
                </c:pt>
                <c:pt idx="3016">
                  <c:v>3024.0</c:v>
                </c:pt>
                <c:pt idx="3017">
                  <c:v>3025.0</c:v>
                </c:pt>
                <c:pt idx="3018">
                  <c:v>3026.0</c:v>
                </c:pt>
                <c:pt idx="3019">
                  <c:v>3027.0</c:v>
                </c:pt>
                <c:pt idx="3020">
                  <c:v>3028.0</c:v>
                </c:pt>
                <c:pt idx="3021">
                  <c:v>3029.0</c:v>
                </c:pt>
                <c:pt idx="3022">
                  <c:v>3030.0</c:v>
                </c:pt>
                <c:pt idx="3023">
                  <c:v>3031.0</c:v>
                </c:pt>
                <c:pt idx="3024">
                  <c:v>3032.0</c:v>
                </c:pt>
                <c:pt idx="3025">
                  <c:v>3033.0</c:v>
                </c:pt>
                <c:pt idx="3026">
                  <c:v>3034.0</c:v>
                </c:pt>
                <c:pt idx="3027">
                  <c:v>3036.0</c:v>
                </c:pt>
                <c:pt idx="3028">
                  <c:v>3037.0</c:v>
                </c:pt>
                <c:pt idx="3029">
                  <c:v>3038.0</c:v>
                </c:pt>
                <c:pt idx="3030">
                  <c:v>3039.0</c:v>
                </c:pt>
                <c:pt idx="3031">
                  <c:v>3040.0</c:v>
                </c:pt>
                <c:pt idx="3032">
                  <c:v>3041.0</c:v>
                </c:pt>
                <c:pt idx="3033">
                  <c:v>3043.0</c:v>
                </c:pt>
                <c:pt idx="3034">
                  <c:v>3044.0</c:v>
                </c:pt>
                <c:pt idx="3035">
                  <c:v>3045.0</c:v>
                </c:pt>
                <c:pt idx="3036">
                  <c:v>3046.0</c:v>
                </c:pt>
                <c:pt idx="3037">
                  <c:v>3047.0</c:v>
                </c:pt>
                <c:pt idx="3038">
                  <c:v>3048.0</c:v>
                </c:pt>
                <c:pt idx="3039">
                  <c:v>3049.0</c:v>
                </c:pt>
                <c:pt idx="3040">
                  <c:v>3050.0</c:v>
                </c:pt>
                <c:pt idx="3041">
                  <c:v>3051.0</c:v>
                </c:pt>
                <c:pt idx="3042">
                  <c:v>3052.0</c:v>
                </c:pt>
                <c:pt idx="3043">
                  <c:v>3053.0</c:v>
                </c:pt>
                <c:pt idx="3044">
                  <c:v>3054.0</c:v>
                </c:pt>
                <c:pt idx="3045">
                  <c:v>3055.0</c:v>
                </c:pt>
                <c:pt idx="3046">
                  <c:v>3056.0</c:v>
                </c:pt>
                <c:pt idx="3047">
                  <c:v>3057.0</c:v>
                </c:pt>
                <c:pt idx="3048">
                  <c:v>3058.0</c:v>
                </c:pt>
                <c:pt idx="3049">
                  <c:v>3059.0</c:v>
                </c:pt>
                <c:pt idx="3050">
                  <c:v>3060.0</c:v>
                </c:pt>
                <c:pt idx="3051">
                  <c:v>3061.0</c:v>
                </c:pt>
                <c:pt idx="3052">
                  <c:v>3063.0</c:v>
                </c:pt>
                <c:pt idx="3053">
                  <c:v>3064.0</c:v>
                </c:pt>
                <c:pt idx="3054">
                  <c:v>3065.0</c:v>
                </c:pt>
                <c:pt idx="3055">
                  <c:v>3066.0</c:v>
                </c:pt>
                <c:pt idx="3056">
                  <c:v>3067.0</c:v>
                </c:pt>
                <c:pt idx="3057">
                  <c:v>3069.0</c:v>
                </c:pt>
                <c:pt idx="3058">
                  <c:v>3070.0</c:v>
                </c:pt>
                <c:pt idx="3059">
                  <c:v>3071.0</c:v>
                </c:pt>
                <c:pt idx="3060">
                  <c:v>3072.0</c:v>
                </c:pt>
                <c:pt idx="3061">
                  <c:v>3075.0</c:v>
                </c:pt>
                <c:pt idx="3062">
                  <c:v>3076.0</c:v>
                </c:pt>
                <c:pt idx="3063">
                  <c:v>3077.0</c:v>
                </c:pt>
                <c:pt idx="3064">
                  <c:v>3079.0</c:v>
                </c:pt>
                <c:pt idx="3065">
                  <c:v>3080.0</c:v>
                </c:pt>
                <c:pt idx="3066">
                  <c:v>3081.0</c:v>
                </c:pt>
                <c:pt idx="3067">
                  <c:v>3083.0</c:v>
                </c:pt>
                <c:pt idx="3068">
                  <c:v>3084.0</c:v>
                </c:pt>
                <c:pt idx="3069">
                  <c:v>3085.0</c:v>
                </c:pt>
                <c:pt idx="3070">
                  <c:v>3086.0</c:v>
                </c:pt>
                <c:pt idx="3071">
                  <c:v>3087.0</c:v>
                </c:pt>
                <c:pt idx="3072">
                  <c:v>3088.0</c:v>
                </c:pt>
                <c:pt idx="3073">
                  <c:v>3089.0</c:v>
                </c:pt>
                <c:pt idx="3074">
                  <c:v>3090.0</c:v>
                </c:pt>
                <c:pt idx="3075">
                  <c:v>3091.0</c:v>
                </c:pt>
                <c:pt idx="3076">
                  <c:v>3092.0</c:v>
                </c:pt>
                <c:pt idx="3077">
                  <c:v>3093.0</c:v>
                </c:pt>
                <c:pt idx="3078">
                  <c:v>3094.0</c:v>
                </c:pt>
                <c:pt idx="3079">
                  <c:v>3095.0</c:v>
                </c:pt>
                <c:pt idx="3080">
                  <c:v>3096.0</c:v>
                </c:pt>
                <c:pt idx="3081">
                  <c:v>3097.0</c:v>
                </c:pt>
                <c:pt idx="3082">
                  <c:v>3098.0</c:v>
                </c:pt>
                <c:pt idx="3083">
                  <c:v>3100.0</c:v>
                </c:pt>
                <c:pt idx="3084">
                  <c:v>3101.0</c:v>
                </c:pt>
                <c:pt idx="3085">
                  <c:v>3102.0</c:v>
                </c:pt>
                <c:pt idx="3086">
                  <c:v>3103.0</c:v>
                </c:pt>
                <c:pt idx="3087">
                  <c:v>3104.0</c:v>
                </c:pt>
                <c:pt idx="3088">
                  <c:v>3106.0</c:v>
                </c:pt>
                <c:pt idx="3089">
                  <c:v>3107.0</c:v>
                </c:pt>
                <c:pt idx="3090">
                  <c:v>3108.0</c:v>
                </c:pt>
                <c:pt idx="3091">
                  <c:v>3109.0</c:v>
                </c:pt>
                <c:pt idx="3092">
                  <c:v>3111.0</c:v>
                </c:pt>
                <c:pt idx="3093">
                  <c:v>3113.0</c:v>
                </c:pt>
                <c:pt idx="3094">
                  <c:v>3114.0</c:v>
                </c:pt>
                <c:pt idx="3095">
                  <c:v>3115.0</c:v>
                </c:pt>
                <c:pt idx="3096">
                  <c:v>3116.0</c:v>
                </c:pt>
                <c:pt idx="3097">
                  <c:v>3117.0</c:v>
                </c:pt>
                <c:pt idx="3098">
                  <c:v>3118.0</c:v>
                </c:pt>
                <c:pt idx="3099">
                  <c:v>3119.0</c:v>
                </c:pt>
                <c:pt idx="3100">
                  <c:v>3120.0</c:v>
                </c:pt>
                <c:pt idx="3101">
                  <c:v>3121.0</c:v>
                </c:pt>
                <c:pt idx="3102">
                  <c:v>3122.0</c:v>
                </c:pt>
                <c:pt idx="3103">
                  <c:v>3124.0</c:v>
                </c:pt>
                <c:pt idx="3104">
                  <c:v>3125.0</c:v>
                </c:pt>
                <c:pt idx="3105">
                  <c:v>3126.0</c:v>
                </c:pt>
                <c:pt idx="3106">
                  <c:v>3127.0</c:v>
                </c:pt>
                <c:pt idx="3107">
                  <c:v>3128.0</c:v>
                </c:pt>
                <c:pt idx="3108">
                  <c:v>3129.0</c:v>
                </c:pt>
                <c:pt idx="3109">
                  <c:v>3130.0</c:v>
                </c:pt>
                <c:pt idx="3110">
                  <c:v>3131.0</c:v>
                </c:pt>
                <c:pt idx="3111">
                  <c:v>3132.0</c:v>
                </c:pt>
                <c:pt idx="3112">
                  <c:v>3133.0</c:v>
                </c:pt>
                <c:pt idx="3113">
                  <c:v>3134.0</c:v>
                </c:pt>
                <c:pt idx="3114">
                  <c:v>3136.0</c:v>
                </c:pt>
                <c:pt idx="3115">
                  <c:v>3137.0</c:v>
                </c:pt>
                <c:pt idx="3116">
                  <c:v>3138.0</c:v>
                </c:pt>
                <c:pt idx="3117">
                  <c:v>3139.0</c:v>
                </c:pt>
                <c:pt idx="3118">
                  <c:v>3140.0</c:v>
                </c:pt>
                <c:pt idx="3119">
                  <c:v>3141.0</c:v>
                </c:pt>
                <c:pt idx="3120">
                  <c:v>3142.0</c:v>
                </c:pt>
                <c:pt idx="3121">
                  <c:v>3143.0</c:v>
                </c:pt>
                <c:pt idx="3122">
                  <c:v>3145.0</c:v>
                </c:pt>
                <c:pt idx="3123">
                  <c:v>3146.0</c:v>
                </c:pt>
                <c:pt idx="3124">
                  <c:v>3147.0</c:v>
                </c:pt>
                <c:pt idx="3125">
                  <c:v>3148.0</c:v>
                </c:pt>
                <c:pt idx="3126">
                  <c:v>3149.0</c:v>
                </c:pt>
                <c:pt idx="3127">
                  <c:v>3150.0</c:v>
                </c:pt>
                <c:pt idx="3128">
                  <c:v>3151.0</c:v>
                </c:pt>
                <c:pt idx="3129">
                  <c:v>3152.0</c:v>
                </c:pt>
                <c:pt idx="3130">
                  <c:v>3153.0</c:v>
                </c:pt>
                <c:pt idx="3131">
                  <c:v>3154.0</c:v>
                </c:pt>
                <c:pt idx="3132">
                  <c:v>3155.0</c:v>
                </c:pt>
                <c:pt idx="3133">
                  <c:v>3156.0</c:v>
                </c:pt>
                <c:pt idx="3134">
                  <c:v>3157.0</c:v>
                </c:pt>
                <c:pt idx="3135">
                  <c:v>3158.0</c:v>
                </c:pt>
                <c:pt idx="3136">
                  <c:v>3159.0</c:v>
                </c:pt>
                <c:pt idx="3137">
                  <c:v>3160.0</c:v>
                </c:pt>
                <c:pt idx="3138">
                  <c:v>3161.0</c:v>
                </c:pt>
                <c:pt idx="3139">
                  <c:v>3162.0</c:v>
                </c:pt>
                <c:pt idx="3140">
                  <c:v>3163.0</c:v>
                </c:pt>
                <c:pt idx="3141">
                  <c:v>3164.0</c:v>
                </c:pt>
                <c:pt idx="3142">
                  <c:v>3165.0</c:v>
                </c:pt>
                <c:pt idx="3143">
                  <c:v>3166.0</c:v>
                </c:pt>
                <c:pt idx="3144">
                  <c:v>3168.0</c:v>
                </c:pt>
                <c:pt idx="3145">
                  <c:v>3169.0</c:v>
                </c:pt>
                <c:pt idx="3146">
                  <c:v>3170.0</c:v>
                </c:pt>
                <c:pt idx="3147">
                  <c:v>3171.0</c:v>
                </c:pt>
                <c:pt idx="3148">
                  <c:v>3172.0</c:v>
                </c:pt>
                <c:pt idx="3149">
                  <c:v>3173.0</c:v>
                </c:pt>
                <c:pt idx="3150">
                  <c:v>3174.0</c:v>
                </c:pt>
                <c:pt idx="3151">
                  <c:v>3175.0</c:v>
                </c:pt>
                <c:pt idx="3152">
                  <c:v>3177.0</c:v>
                </c:pt>
                <c:pt idx="3153">
                  <c:v>3179.0</c:v>
                </c:pt>
                <c:pt idx="3154">
                  <c:v>3180.0</c:v>
                </c:pt>
                <c:pt idx="3155">
                  <c:v>3181.0</c:v>
                </c:pt>
                <c:pt idx="3156">
                  <c:v>3182.0</c:v>
                </c:pt>
                <c:pt idx="3157">
                  <c:v>3183.0</c:v>
                </c:pt>
                <c:pt idx="3158">
                  <c:v>3184.0</c:v>
                </c:pt>
                <c:pt idx="3159">
                  <c:v>3185.0</c:v>
                </c:pt>
                <c:pt idx="3160">
                  <c:v>3186.0</c:v>
                </c:pt>
                <c:pt idx="3161">
                  <c:v>3187.0</c:v>
                </c:pt>
                <c:pt idx="3162">
                  <c:v>3188.0</c:v>
                </c:pt>
                <c:pt idx="3163">
                  <c:v>3189.0</c:v>
                </c:pt>
                <c:pt idx="3164">
                  <c:v>3190.0</c:v>
                </c:pt>
                <c:pt idx="3165">
                  <c:v>3191.0</c:v>
                </c:pt>
                <c:pt idx="3166">
                  <c:v>3192.0</c:v>
                </c:pt>
                <c:pt idx="3167">
                  <c:v>3193.0</c:v>
                </c:pt>
                <c:pt idx="3168">
                  <c:v>3194.0</c:v>
                </c:pt>
                <c:pt idx="3169">
                  <c:v>3195.0</c:v>
                </c:pt>
                <c:pt idx="3170">
                  <c:v>3197.0</c:v>
                </c:pt>
                <c:pt idx="3171">
                  <c:v>3198.0</c:v>
                </c:pt>
                <c:pt idx="3172">
                  <c:v>3200.0</c:v>
                </c:pt>
                <c:pt idx="3173">
                  <c:v>3201.0</c:v>
                </c:pt>
                <c:pt idx="3174">
                  <c:v>3202.0</c:v>
                </c:pt>
                <c:pt idx="3175">
                  <c:v>3204.0</c:v>
                </c:pt>
                <c:pt idx="3176">
                  <c:v>3205.0</c:v>
                </c:pt>
                <c:pt idx="3177">
                  <c:v>3207.0</c:v>
                </c:pt>
                <c:pt idx="3178">
                  <c:v>3208.0</c:v>
                </c:pt>
                <c:pt idx="3179">
                  <c:v>3209.0</c:v>
                </c:pt>
                <c:pt idx="3180">
                  <c:v>3211.0</c:v>
                </c:pt>
                <c:pt idx="3181">
                  <c:v>3212.0</c:v>
                </c:pt>
                <c:pt idx="3182">
                  <c:v>3213.0</c:v>
                </c:pt>
                <c:pt idx="3183">
                  <c:v>3214.0</c:v>
                </c:pt>
                <c:pt idx="3184">
                  <c:v>3215.0</c:v>
                </c:pt>
                <c:pt idx="3185">
                  <c:v>3216.0</c:v>
                </c:pt>
                <c:pt idx="3186">
                  <c:v>3217.0</c:v>
                </c:pt>
                <c:pt idx="3187">
                  <c:v>3219.0</c:v>
                </c:pt>
                <c:pt idx="3188">
                  <c:v>3220.0</c:v>
                </c:pt>
                <c:pt idx="3189">
                  <c:v>3221.0</c:v>
                </c:pt>
                <c:pt idx="3190">
                  <c:v>3222.0</c:v>
                </c:pt>
                <c:pt idx="3191">
                  <c:v>3223.0</c:v>
                </c:pt>
                <c:pt idx="3192">
                  <c:v>3224.0</c:v>
                </c:pt>
                <c:pt idx="3193">
                  <c:v>3225.0</c:v>
                </c:pt>
                <c:pt idx="3194">
                  <c:v>3226.0</c:v>
                </c:pt>
                <c:pt idx="3195">
                  <c:v>3227.0</c:v>
                </c:pt>
                <c:pt idx="3196">
                  <c:v>3228.0</c:v>
                </c:pt>
                <c:pt idx="3197">
                  <c:v>3229.0</c:v>
                </c:pt>
                <c:pt idx="3198">
                  <c:v>3232.0</c:v>
                </c:pt>
                <c:pt idx="3199">
                  <c:v>3233.0</c:v>
                </c:pt>
                <c:pt idx="3200">
                  <c:v>3234.0</c:v>
                </c:pt>
                <c:pt idx="3201">
                  <c:v>3235.0</c:v>
                </c:pt>
                <c:pt idx="3202">
                  <c:v>3236.0</c:v>
                </c:pt>
                <c:pt idx="3203">
                  <c:v>3238.0</c:v>
                </c:pt>
                <c:pt idx="3204">
                  <c:v>3239.0</c:v>
                </c:pt>
                <c:pt idx="3205">
                  <c:v>3240.0</c:v>
                </c:pt>
                <c:pt idx="3206">
                  <c:v>3241.0</c:v>
                </c:pt>
                <c:pt idx="3207">
                  <c:v>3242.0</c:v>
                </c:pt>
                <c:pt idx="3208">
                  <c:v>3243.0</c:v>
                </c:pt>
                <c:pt idx="3209">
                  <c:v>3244.0</c:v>
                </c:pt>
                <c:pt idx="3210">
                  <c:v>3245.0</c:v>
                </c:pt>
                <c:pt idx="3211">
                  <c:v>3246.0</c:v>
                </c:pt>
                <c:pt idx="3212">
                  <c:v>3248.0</c:v>
                </c:pt>
                <c:pt idx="3213">
                  <c:v>3249.0</c:v>
                </c:pt>
                <c:pt idx="3214">
                  <c:v>3250.0</c:v>
                </c:pt>
                <c:pt idx="3215">
                  <c:v>3251.0</c:v>
                </c:pt>
                <c:pt idx="3216">
                  <c:v>3253.0</c:v>
                </c:pt>
                <c:pt idx="3217">
                  <c:v>3254.0</c:v>
                </c:pt>
                <c:pt idx="3218">
                  <c:v>3255.0</c:v>
                </c:pt>
                <c:pt idx="3219">
                  <c:v>3256.0</c:v>
                </c:pt>
                <c:pt idx="3220">
                  <c:v>3258.0</c:v>
                </c:pt>
                <c:pt idx="3221">
                  <c:v>3260.0</c:v>
                </c:pt>
                <c:pt idx="3222">
                  <c:v>3262.0</c:v>
                </c:pt>
                <c:pt idx="3223">
                  <c:v>3263.0</c:v>
                </c:pt>
                <c:pt idx="3224">
                  <c:v>3264.0</c:v>
                </c:pt>
                <c:pt idx="3225">
                  <c:v>3265.0</c:v>
                </c:pt>
                <c:pt idx="3226">
                  <c:v>3267.0</c:v>
                </c:pt>
                <c:pt idx="3227">
                  <c:v>3268.0</c:v>
                </c:pt>
                <c:pt idx="3228">
                  <c:v>3269.0</c:v>
                </c:pt>
                <c:pt idx="3229">
                  <c:v>3270.0</c:v>
                </c:pt>
                <c:pt idx="3230">
                  <c:v>3273.0</c:v>
                </c:pt>
                <c:pt idx="3231">
                  <c:v>3274.0</c:v>
                </c:pt>
                <c:pt idx="3232">
                  <c:v>3277.0</c:v>
                </c:pt>
                <c:pt idx="3233">
                  <c:v>3278.0</c:v>
                </c:pt>
                <c:pt idx="3234">
                  <c:v>3279.0</c:v>
                </c:pt>
                <c:pt idx="3235">
                  <c:v>3280.0</c:v>
                </c:pt>
                <c:pt idx="3236">
                  <c:v>3281.0</c:v>
                </c:pt>
                <c:pt idx="3237">
                  <c:v>3282.0</c:v>
                </c:pt>
                <c:pt idx="3238">
                  <c:v>3283.0</c:v>
                </c:pt>
                <c:pt idx="3239">
                  <c:v>3284.0</c:v>
                </c:pt>
                <c:pt idx="3240">
                  <c:v>3285.0</c:v>
                </c:pt>
                <c:pt idx="3241">
                  <c:v>3286.0</c:v>
                </c:pt>
                <c:pt idx="3242">
                  <c:v>3288.0</c:v>
                </c:pt>
                <c:pt idx="3243">
                  <c:v>3289.0</c:v>
                </c:pt>
                <c:pt idx="3244">
                  <c:v>3290.0</c:v>
                </c:pt>
                <c:pt idx="3245">
                  <c:v>3291.0</c:v>
                </c:pt>
                <c:pt idx="3246">
                  <c:v>3293.0</c:v>
                </c:pt>
                <c:pt idx="3247">
                  <c:v>3294.0</c:v>
                </c:pt>
                <c:pt idx="3248">
                  <c:v>3295.0</c:v>
                </c:pt>
                <c:pt idx="3249">
                  <c:v>3296.0</c:v>
                </c:pt>
                <c:pt idx="3250">
                  <c:v>3298.0</c:v>
                </c:pt>
                <c:pt idx="3251">
                  <c:v>3300.0</c:v>
                </c:pt>
                <c:pt idx="3252">
                  <c:v>3301.0</c:v>
                </c:pt>
                <c:pt idx="3253">
                  <c:v>3303.0</c:v>
                </c:pt>
                <c:pt idx="3254">
                  <c:v>3304.0</c:v>
                </c:pt>
                <c:pt idx="3255">
                  <c:v>3305.0</c:v>
                </c:pt>
                <c:pt idx="3256">
                  <c:v>3307.0</c:v>
                </c:pt>
                <c:pt idx="3257">
                  <c:v>3308.0</c:v>
                </c:pt>
                <c:pt idx="3258">
                  <c:v>3309.0</c:v>
                </c:pt>
                <c:pt idx="3259">
                  <c:v>3311.0</c:v>
                </c:pt>
                <c:pt idx="3260">
                  <c:v>3312.0</c:v>
                </c:pt>
                <c:pt idx="3261">
                  <c:v>3314.0</c:v>
                </c:pt>
                <c:pt idx="3262">
                  <c:v>3315.0</c:v>
                </c:pt>
                <c:pt idx="3263">
                  <c:v>3316.0</c:v>
                </c:pt>
                <c:pt idx="3264">
                  <c:v>3317.0</c:v>
                </c:pt>
                <c:pt idx="3265">
                  <c:v>3318.0</c:v>
                </c:pt>
                <c:pt idx="3266">
                  <c:v>3319.0</c:v>
                </c:pt>
                <c:pt idx="3267">
                  <c:v>3320.0</c:v>
                </c:pt>
                <c:pt idx="3268">
                  <c:v>3321.0</c:v>
                </c:pt>
                <c:pt idx="3269">
                  <c:v>3322.0</c:v>
                </c:pt>
                <c:pt idx="3270">
                  <c:v>3323.0</c:v>
                </c:pt>
                <c:pt idx="3271">
                  <c:v>3324.0</c:v>
                </c:pt>
                <c:pt idx="3272">
                  <c:v>3325.0</c:v>
                </c:pt>
                <c:pt idx="3273">
                  <c:v>3328.0</c:v>
                </c:pt>
                <c:pt idx="3274">
                  <c:v>3329.0</c:v>
                </c:pt>
                <c:pt idx="3275">
                  <c:v>3330.0</c:v>
                </c:pt>
                <c:pt idx="3276">
                  <c:v>3331.0</c:v>
                </c:pt>
                <c:pt idx="3277">
                  <c:v>3332.0</c:v>
                </c:pt>
                <c:pt idx="3278">
                  <c:v>3333.0</c:v>
                </c:pt>
                <c:pt idx="3279">
                  <c:v>3334.0</c:v>
                </c:pt>
                <c:pt idx="3280">
                  <c:v>3335.0</c:v>
                </c:pt>
                <c:pt idx="3281">
                  <c:v>3336.0</c:v>
                </c:pt>
                <c:pt idx="3282">
                  <c:v>3337.0</c:v>
                </c:pt>
                <c:pt idx="3283">
                  <c:v>3339.0</c:v>
                </c:pt>
                <c:pt idx="3284">
                  <c:v>3340.0</c:v>
                </c:pt>
                <c:pt idx="3285">
                  <c:v>3341.0</c:v>
                </c:pt>
                <c:pt idx="3286">
                  <c:v>3342.0</c:v>
                </c:pt>
                <c:pt idx="3287">
                  <c:v>3343.0</c:v>
                </c:pt>
                <c:pt idx="3288">
                  <c:v>3344.0</c:v>
                </c:pt>
                <c:pt idx="3289">
                  <c:v>3345.0</c:v>
                </c:pt>
                <c:pt idx="3290">
                  <c:v>3347.0</c:v>
                </c:pt>
                <c:pt idx="3291">
                  <c:v>3348.0</c:v>
                </c:pt>
                <c:pt idx="3292">
                  <c:v>3349.0</c:v>
                </c:pt>
                <c:pt idx="3293">
                  <c:v>3350.0</c:v>
                </c:pt>
                <c:pt idx="3294">
                  <c:v>3351.0</c:v>
                </c:pt>
                <c:pt idx="3295">
                  <c:v>3352.0</c:v>
                </c:pt>
                <c:pt idx="3296">
                  <c:v>3353.0</c:v>
                </c:pt>
                <c:pt idx="3297">
                  <c:v>3354.0</c:v>
                </c:pt>
                <c:pt idx="3298">
                  <c:v>3355.0</c:v>
                </c:pt>
                <c:pt idx="3299">
                  <c:v>3357.0</c:v>
                </c:pt>
                <c:pt idx="3300">
                  <c:v>3358.0</c:v>
                </c:pt>
                <c:pt idx="3301">
                  <c:v>3360.0</c:v>
                </c:pt>
                <c:pt idx="3302">
                  <c:v>3361.0</c:v>
                </c:pt>
                <c:pt idx="3303">
                  <c:v>3362.0</c:v>
                </c:pt>
                <c:pt idx="3304">
                  <c:v>3364.0</c:v>
                </c:pt>
                <c:pt idx="3305">
                  <c:v>3367.0</c:v>
                </c:pt>
                <c:pt idx="3306">
                  <c:v>3368.0</c:v>
                </c:pt>
                <c:pt idx="3307">
                  <c:v>3370.0</c:v>
                </c:pt>
                <c:pt idx="3308">
                  <c:v>3372.0</c:v>
                </c:pt>
                <c:pt idx="3309">
                  <c:v>3373.0</c:v>
                </c:pt>
                <c:pt idx="3310">
                  <c:v>3374.0</c:v>
                </c:pt>
                <c:pt idx="3311">
                  <c:v>3377.0</c:v>
                </c:pt>
                <c:pt idx="3312">
                  <c:v>3378.0</c:v>
                </c:pt>
                <c:pt idx="3313">
                  <c:v>3379.0</c:v>
                </c:pt>
                <c:pt idx="3314">
                  <c:v>3381.0</c:v>
                </c:pt>
                <c:pt idx="3315">
                  <c:v>3382.0</c:v>
                </c:pt>
                <c:pt idx="3316">
                  <c:v>3383.0</c:v>
                </c:pt>
                <c:pt idx="3317">
                  <c:v>3385.0</c:v>
                </c:pt>
                <c:pt idx="3318">
                  <c:v>3386.0</c:v>
                </c:pt>
                <c:pt idx="3319">
                  <c:v>3387.0</c:v>
                </c:pt>
                <c:pt idx="3320">
                  <c:v>3388.0</c:v>
                </c:pt>
                <c:pt idx="3321">
                  <c:v>3389.0</c:v>
                </c:pt>
                <c:pt idx="3322">
                  <c:v>3390.0</c:v>
                </c:pt>
                <c:pt idx="3323">
                  <c:v>3393.0</c:v>
                </c:pt>
                <c:pt idx="3324">
                  <c:v>3394.0</c:v>
                </c:pt>
                <c:pt idx="3325">
                  <c:v>3395.0</c:v>
                </c:pt>
                <c:pt idx="3326">
                  <c:v>3399.0</c:v>
                </c:pt>
                <c:pt idx="3327">
                  <c:v>3402.0</c:v>
                </c:pt>
                <c:pt idx="3328">
                  <c:v>3403.0</c:v>
                </c:pt>
                <c:pt idx="3329">
                  <c:v>3405.0</c:v>
                </c:pt>
                <c:pt idx="3330">
                  <c:v>3406.0</c:v>
                </c:pt>
                <c:pt idx="3331">
                  <c:v>3407.0</c:v>
                </c:pt>
                <c:pt idx="3332">
                  <c:v>3408.0</c:v>
                </c:pt>
                <c:pt idx="3333">
                  <c:v>3411.0</c:v>
                </c:pt>
                <c:pt idx="3334">
                  <c:v>3413.0</c:v>
                </c:pt>
                <c:pt idx="3335">
                  <c:v>3414.0</c:v>
                </c:pt>
                <c:pt idx="3336">
                  <c:v>3417.0</c:v>
                </c:pt>
                <c:pt idx="3337">
                  <c:v>3418.0</c:v>
                </c:pt>
                <c:pt idx="3338">
                  <c:v>3421.0</c:v>
                </c:pt>
                <c:pt idx="3339">
                  <c:v>3424.0</c:v>
                </c:pt>
                <c:pt idx="3340">
                  <c:v>3425.0</c:v>
                </c:pt>
                <c:pt idx="3341">
                  <c:v>3426.0</c:v>
                </c:pt>
                <c:pt idx="3342">
                  <c:v>3430.0</c:v>
                </c:pt>
                <c:pt idx="3343">
                  <c:v>3432.0</c:v>
                </c:pt>
                <c:pt idx="3344">
                  <c:v>3433.0</c:v>
                </c:pt>
                <c:pt idx="3345">
                  <c:v>3434.0</c:v>
                </c:pt>
                <c:pt idx="3346">
                  <c:v>3435.0</c:v>
                </c:pt>
                <c:pt idx="3347">
                  <c:v>3437.0</c:v>
                </c:pt>
                <c:pt idx="3348">
                  <c:v>3438.0</c:v>
                </c:pt>
                <c:pt idx="3349">
                  <c:v>3440.0</c:v>
                </c:pt>
                <c:pt idx="3350">
                  <c:v>3441.0</c:v>
                </c:pt>
                <c:pt idx="3351">
                  <c:v>3442.0</c:v>
                </c:pt>
                <c:pt idx="3352">
                  <c:v>3443.0</c:v>
                </c:pt>
                <c:pt idx="3353">
                  <c:v>3444.0</c:v>
                </c:pt>
                <c:pt idx="3354">
                  <c:v>3445.0</c:v>
                </c:pt>
                <c:pt idx="3355">
                  <c:v>3446.0</c:v>
                </c:pt>
                <c:pt idx="3356">
                  <c:v>3447.0</c:v>
                </c:pt>
                <c:pt idx="3357">
                  <c:v>3451.0</c:v>
                </c:pt>
                <c:pt idx="3358">
                  <c:v>3453.0</c:v>
                </c:pt>
                <c:pt idx="3359">
                  <c:v>3457.0</c:v>
                </c:pt>
                <c:pt idx="3360">
                  <c:v>3458.0</c:v>
                </c:pt>
                <c:pt idx="3361">
                  <c:v>3459.0</c:v>
                </c:pt>
                <c:pt idx="3362">
                  <c:v>3461.0</c:v>
                </c:pt>
                <c:pt idx="3363">
                  <c:v>3462.0</c:v>
                </c:pt>
                <c:pt idx="3364">
                  <c:v>3465.0</c:v>
                </c:pt>
                <c:pt idx="3365">
                  <c:v>3466.0</c:v>
                </c:pt>
                <c:pt idx="3366">
                  <c:v>3467.0</c:v>
                </c:pt>
                <c:pt idx="3367">
                  <c:v>3468.0</c:v>
                </c:pt>
                <c:pt idx="3368">
                  <c:v>3469.0</c:v>
                </c:pt>
                <c:pt idx="3369">
                  <c:v>3471.0</c:v>
                </c:pt>
                <c:pt idx="3370">
                  <c:v>3474.0</c:v>
                </c:pt>
                <c:pt idx="3371">
                  <c:v>3475.0</c:v>
                </c:pt>
                <c:pt idx="3372">
                  <c:v>3478.0</c:v>
                </c:pt>
                <c:pt idx="3373">
                  <c:v>3482.0</c:v>
                </c:pt>
                <c:pt idx="3374">
                  <c:v>3486.0</c:v>
                </c:pt>
                <c:pt idx="3375">
                  <c:v>3488.0</c:v>
                </c:pt>
                <c:pt idx="3376">
                  <c:v>3490.0</c:v>
                </c:pt>
                <c:pt idx="3377">
                  <c:v>3494.0</c:v>
                </c:pt>
                <c:pt idx="3378">
                  <c:v>3495.0</c:v>
                </c:pt>
                <c:pt idx="3379">
                  <c:v>3497.0</c:v>
                </c:pt>
                <c:pt idx="3380">
                  <c:v>3498.0</c:v>
                </c:pt>
                <c:pt idx="3381">
                  <c:v>3499.0</c:v>
                </c:pt>
                <c:pt idx="3382">
                  <c:v>3500.0</c:v>
                </c:pt>
                <c:pt idx="3383">
                  <c:v>3502.0</c:v>
                </c:pt>
                <c:pt idx="3384">
                  <c:v>3503.0</c:v>
                </c:pt>
                <c:pt idx="3385">
                  <c:v>3506.0</c:v>
                </c:pt>
                <c:pt idx="3386">
                  <c:v>3508.0</c:v>
                </c:pt>
                <c:pt idx="3387">
                  <c:v>3509.0</c:v>
                </c:pt>
                <c:pt idx="3388">
                  <c:v>3510.0</c:v>
                </c:pt>
                <c:pt idx="3389">
                  <c:v>3511.0</c:v>
                </c:pt>
                <c:pt idx="3390">
                  <c:v>3513.0</c:v>
                </c:pt>
                <c:pt idx="3391">
                  <c:v>3514.0</c:v>
                </c:pt>
                <c:pt idx="3392">
                  <c:v>3515.0</c:v>
                </c:pt>
                <c:pt idx="3393">
                  <c:v>3517.0</c:v>
                </c:pt>
                <c:pt idx="3394">
                  <c:v>3518.0</c:v>
                </c:pt>
                <c:pt idx="3395">
                  <c:v>3519.0</c:v>
                </c:pt>
                <c:pt idx="3396">
                  <c:v>3521.0</c:v>
                </c:pt>
                <c:pt idx="3397">
                  <c:v>3522.0</c:v>
                </c:pt>
                <c:pt idx="3398">
                  <c:v>3524.0</c:v>
                </c:pt>
                <c:pt idx="3399">
                  <c:v>3528.0</c:v>
                </c:pt>
                <c:pt idx="3400">
                  <c:v>3529.0</c:v>
                </c:pt>
                <c:pt idx="3401">
                  <c:v>3531.0</c:v>
                </c:pt>
                <c:pt idx="3402">
                  <c:v>3532.0</c:v>
                </c:pt>
                <c:pt idx="3403">
                  <c:v>3533.0</c:v>
                </c:pt>
                <c:pt idx="3404">
                  <c:v>3535.0</c:v>
                </c:pt>
                <c:pt idx="3405">
                  <c:v>3537.0</c:v>
                </c:pt>
                <c:pt idx="3406">
                  <c:v>3541.0</c:v>
                </c:pt>
                <c:pt idx="3407">
                  <c:v>3544.0</c:v>
                </c:pt>
                <c:pt idx="3408">
                  <c:v>3546.0</c:v>
                </c:pt>
                <c:pt idx="3409">
                  <c:v>3547.0</c:v>
                </c:pt>
                <c:pt idx="3410">
                  <c:v>3549.0</c:v>
                </c:pt>
                <c:pt idx="3411">
                  <c:v>3550.0</c:v>
                </c:pt>
                <c:pt idx="3412">
                  <c:v>3551.0</c:v>
                </c:pt>
                <c:pt idx="3413">
                  <c:v>3552.0</c:v>
                </c:pt>
                <c:pt idx="3414">
                  <c:v>3553.0</c:v>
                </c:pt>
                <c:pt idx="3415">
                  <c:v>3554.0</c:v>
                </c:pt>
                <c:pt idx="3416">
                  <c:v>3557.0</c:v>
                </c:pt>
                <c:pt idx="3417">
                  <c:v>3558.0</c:v>
                </c:pt>
                <c:pt idx="3418">
                  <c:v>3560.0</c:v>
                </c:pt>
                <c:pt idx="3419">
                  <c:v>3561.0</c:v>
                </c:pt>
                <c:pt idx="3420">
                  <c:v>3562.0</c:v>
                </c:pt>
                <c:pt idx="3421">
                  <c:v>3563.0</c:v>
                </c:pt>
                <c:pt idx="3422">
                  <c:v>3564.0</c:v>
                </c:pt>
                <c:pt idx="3423">
                  <c:v>3567.0</c:v>
                </c:pt>
                <c:pt idx="3424">
                  <c:v>3568.0</c:v>
                </c:pt>
                <c:pt idx="3425">
                  <c:v>3569.0</c:v>
                </c:pt>
                <c:pt idx="3426">
                  <c:v>3570.0</c:v>
                </c:pt>
                <c:pt idx="3427">
                  <c:v>3572.0</c:v>
                </c:pt>
                <c:pt idx="3428">
                  <c:v>3573.0</c:v>
                </c:pt>
                <c:pt idx="3429">
                  <c:v>3580.0</c:v>
                </c:pt>
                <c:pt idx="3430">
                  <c:v>3581.0</c:v>
                </c:pt>
                <c:pt idx="3431">
                  <c:v>3584.0</c:v>
                </c:pt>
                <c:pt idx="3432">
                  <c:v>3585.0</c:v>
                </c:pt>
                <c:pt idx="3433">
                  <c:v>3587.0</c:v>
                </c:pt>
                <c:pt idx="3434">
                  <c:v>3588.0</c:v>
                </c:pt>
                <c:pt idx="3435">
                  <c:v>3589.0</c:v>
                </c:pt>
                <c:pt idx="3436">
                  <c:v>3594.0</c:v>
                </c:pt>
                <c:pt idx="3437">
                  <c:v>3595.0</c:v>
                </c:pt>
                <c:pt idx="3438">
                  <c:v>3596.0</c:v>
                </c:pt>
                <c:pt idx="3439">
                  <c:v>3598.0</c:v>
                </c:pt>
                <c:pt idx="3440">
                  <c:v>3599.0</c:v>
                </c:pt>
                <c:pt idx="3441">
                  <c:v>3601.0</c:v>
                </c:pt>
                <c:pt idx="3442">
                  <c:v>3604.0</c:v>
                </c:pt>
                <c:pt idx="3443">
                  <c:v>3608.0</c:v>
                </c:pt>
                <c:pt idx="3444">
                  <c:v>3611.0</c:v>
                </c:pt>
                <c:pt idx="3445">
                  <c:v>3612.0</c:v>
                </c:pt>
                <c:pt idx="3446">
                  <c:v>3615.0</c:v>
                </c:pt>
                <c:pt idx="3447">
                  <c:v>3616.0</c:v>
                </c:pt>
                <c:pt idx="3448">
                  <c:v>3617.0</c:v>
                </c:pt>
                <c:pt idx="3449">
                  <c:v>3618.0</c:v>
                </c:pt>
                <c:pt idx="3450">
                  <c:v>3619.0</c:v>
                </c:pt>
                <c:pt idx="3451">
                  <c:v>3620.0</c:v>
                </c:pt>
                <c:pt idx="3452">
                  <c:v>3623.0</c:v>
                </c:pt>
                <c:pt idx="3453">
                  <c:v>3625.0</c:v>
                </c:pt>
                <c:pt idx="3454">
                  <c:v>3626.0</c:v>
                </c:pt>
                <c:pt idx="3455">
                  <c:v>3629.0</c:v>
                </c:pt>
                <c:pt idx="3456">
                  <c:v>3630.0</c:v>
                </c:pt>
                <c:pt idx="3457">
                  <c:v>3632.0</c:v>
                </c:pt>
                <c:pt idx="3458">
                  <c:v>3633.0</c:v>
                </c:pt>
                <c:pt idx="3459">
                  <c:v>3634.0</c:v>
                </c:pt>
                <c:pt idx="3460">
                  <c:v>3636.0</c:v>
                </c:pt>
                <c:pt idx="3461">
                  <c:v>3639.0</c:v>
                </c:pt>
                <c:pt idx="3462">
                  <c:v>3640.0</c:v>
                </c:pt>
                <c:pt idx="3463">
                  <c:v>3643.0</c:v>
                </c:pt>
                <c:pt idx="3464">
                  <c:v>3645.0</c:v>
                </c:pt>
                <c:pt idx="3465">
                  <c:v>3646.0</c:v>
                </c:pt>
                <c:pt idx="3466">
                  <c:v>3649.0</c:v>
                </c:pt>
                <c:pt idx="3467">
                  <c:v>3650.0</c:v>
                </c:pt>
                <c:pt idx="3468">
                  <c:v>3651.0</c:v>
                </c:pt>
                <c:pt idx="3469">
                  <c:v>3652.0</c:v>
                </c:pt>
                <c:pt idx="3470">
                  <c:v>3653.0</c:v>
                </c:pt>
                <c:pt idx="3471">
                  <c:v>3657.0</c:v>
                </c:pt>
                <c:pt idx="3472">
                  <c:v>3658.0</c:v>
                </c:pt>
                <c:pt idx="3473">
                  <c:v>3661.0</c:v>
                </c:pt>
                <c:pt idx="3474">
                  <c:v>3667.0</c:v>
                </c:pt>
                <c:pt idx="3475">
                  <c:v>3669.0</c:v>
                </c:pt>
                <c:pt idx="3476">
                  <c:v>3674.0</c:v>
                </c:pt>
                <c:pt idx="3477">
                  <c:v>3675.0</c:v>
                </c:pt>
                <c:pt idx="3478">
                  <c:v>3676.0</c:v>
                </c:pt>
                <c:pt idx="3479">
                  <c:v>3679.0</c:v>
                </c:pt>
                <c:pt idx="3480">
                  <c:v>3680.0</c:v>
                </c:pt>
                <c:pt idx="3481">
                  <c:v>3685.0</c:v>
                </c:pt>
                <c:pt idx="3482">
                  <c:v>3686.0</c:v>
                </c:pt>
                <c:pt idx="3483">
                  <c:v>3689.0</c:v>
                </c:pt>
                <c:pt idx="3484">
                  <c:v>3690.0</c:v>
                </c:pt>
                <c:pt idx="3485">
                  <c:v>3692.0</c:v>
                </c:pt>
                <c:pt idx="3486">
                  <c:v>3693.0</c:v>
                </c:pt>
                <c:pt idx="3487">
                  <c:v>3694.0</c:v>
                </c:pt>
                <c:pt idx="3488">
                  <c:v>3697.0</c:v>
                </c:pt>
                <c:pt idx="3489">
                  <c:v>3698.0</c:v>
                </c:pt>
                <c:pt idx="3490">
                  <c:v>3702.0</c:v>
                </c:pt>
                <c:pt idx="3491">
                  <c:v>3703.0</c:v>
                </c:pt>
                <c:pt idx="3492">
                  <c:v>3707.0</c:v>
                </c:pt>
                <c:pt idx="3493">
                  <c:v>3709.0</c:v>
                </c:pt>
                <c:pt idx="3494">
                  <c:v>3711.0</c:v>
                </c:pt>
                <c:pt idx="3495">
                  <c:v>3713.0</c:v>
                </c:pt>
                <c:pt idx="3496">
                  <c:v>3717.0</c:v>
                </c:pt>
                <c:pt idx="3497">
                  <c:v>3719.0</c:v>
                </c:pt>
                <c:pt idx="3498">
                  <c:v>3723.0</c:v>
                </c:pt>
                <c:pt idx="3499">
                  <c:v>3724.0</c:v>
                </c:pt>
                <c:pt idx="3500">
                  <c:v>3725.0</c:v>
                </c:pt>
                <c:pt idx="3501">
                  <c:v>3726.0</c:v>
                </c:pt>
                <c:pt idx="3502">
                  <c:v>3727.0</c:v>
                </c:pt>
                <c:pt idx="3503">
                  <c:v>3739.0</c:v>
                </c:pt>
                <c:pt idx="3504">
                  <c:v>3743.0</c:v>
                </c:pt>
                <c:pt idx="3505">
                  <c:v>3745.0</c:v>
                </c:pt>
                <c:pt idx="3506">
                  <c:v>3755.0</c:v>
                </c:pt>
                <c:pt idx="3507">
                  <c:v>3756.0</c:v>
                </c:pt>
                <c:pt idx="3508">
                  <c:v>3760.0</c:v>
                </c:pt>
                <c:pt idx="3509">
                  <c:v>3764.0</c:v>
                </c:pt>
                <c:pt idx="3510">
                  <c:v>3765.0</c:v>
                </c:pt>
                <c:pt idx="3511">
                  <c:v>3766.0</c:v>
                </c:pt>
                <c:pt idx="3512">
                  <c:v>3770.0</c:v>
                </c:pt>
                <c:pt idx="3513">
                  <c:v>3775.0</c:v>
                </c:pt>
                <c:pt idx="3514">
                  <c:v>3776.0</c:v>
                </c:pt>
                <c:pt idx="3515">
                  <c:v>3777.0</c:v>
                </c:pt>
                <c:pt idx="3516">
                  <c:v>3779.0</c:v>
                </c:pt>
                <c:pt idx="3517">
                  <c:v>3780.0</c:v>
                </c:pt>
                <c:pt idx="3518">
                  <c:v>3781.0</c:v>
                </c:pt>
                <c:pt idx="3519">
                  <c:v>3784.0</c:v>
                </c:pt>
                <c:pt idx="3520">
                  <c:v>3788.0</c:v>
                </c:pt>
                <c:pt idx="3521">
                  <c:v>3797.0</c:v>
                </c:pt>
                <c:pt idx="3522">
                  <c:v>3803.0</c:v>
                </c:pt>
                <c:pt idx="3523">
                  <c:v>3806.0</c:v>
                </c:pt>
                <c:pt idx="3524">
                  <c:v>3807.0</c:v>
                </c:pt>
                <c:pt idx="3525">
                  <c:v>3809.0</c:v>
                </c:pt>
                <c:pt idx="3526">
                  <c:v>3810.0</c:v>
                </c:pt>
                <c:pt idx="3527">
                  <c:v>3813.0</c:v>
                </c:pt>
                <c:pt idx="3528">
                  <c:v>3816.0</c:v>
                </c:pt>
                <c:pt idx="3529">
                  <c:v>3818.0</c:v>
                </c:pt>
                <c:pt idx="3530">
                  <c:v>3822.0</c:v>
                </c:pt>
                <c:pt idx="3531">
                  <c:v>3823.0</c:v>
                </c:pt>
                <c:pt idx="3532">
                  <c:v>3834.0</c:v>
                </c:pt>
                <c:pt idx="3533">
                  <c:v>3838.0</c:v>
                </c:pt>
                <c:pt idx="3534">
                  <c:v>3840.0</c:v>
                </c:pt>
                <c:pt idx="3535">
                  <c:v>3845.0</c:v>
                </c:pt>
                <c:pt idx="3536">
                  <c:v>3846.0</c:v>
                </c:pt>
                <c:pt idx="3537">
                  <c:v>3847.0</c:v>
                </c:pt>
                <c:pt idx="3538">
                  <c:v>3849.0</c:v>
                </c:pt>
                <c:pt idx="3539">
                  <c:v>3852.0</c:v>
                </c:pt>
                <c:pt idx="3540">
                  <c:v>3854.0</c:v>
                </c:pt>
                <c:pt idx="3541">
                  <c:v>3856.0</c:v>
                </c:pt>
                <c:pt idx="3542">
                  <c:v>3857.0</c:v>
                </c:pt>
                <c:pt idx="3543">
                  <c:v>3858.0</c:v>
                </c:pt>
                <c:pt idx="3544">
                  <c:v>3862.0</c:v>
                </c:pt>
                <c:pt idx="3545">
                  <c:v>3864.0</c:v>
                </c:pt>
                <c:pt idx="3546">
                  <c:v>3869.0</c:v>
                </c:pt>
                <c:pt idx="3547">
                  <c:v>3870.0</c:v>
                </c:pt>
                <c:pt idx="3548">
                  <c:v>3874.0</c:v>
                </c:pt>
                <c:pt idx="3549">
                  <c:v>3875.0</c:v>
                </c:pt>
                <c:pt idx="3550">
                  <c:v>3876.0</c:v>
                </c:pt>
                <c:pt idx="3551">
                  <c:v>3881.0</c:v>
                </c:pt>
                <c:pt idx="3552">
                  <c:v>3882.0</c:v>
                </c:pt>
                <c:pt idx="3553">
                  <c:v>3890.0</c:v>
                </c:pt>
                <c:pt idx="3554">
                  <c:v>3894.0</c:v>
                </c:pt>
                <c:pt idx="3555">
                  <c:v>3895.0</c:v>
                </c:pt>
                <c:pt idx="3556">
                  <c:v>3899.0</c:v>
                </c:pt>
                <c:pt idx="3557">
                  <c:v>3901.0</c:v>
                </c:pt>
                <c:pt idx="3558">
                  <c:v>3902.0</c:v>
                </c:pt>
                <c:pt idx="3559">
                  <c:v>3903.0</c:v>
                </c:pt>
                <c:pt idx="3560">
                  <c:v>3904.0</c:v>
                </c:pt>
                <c:pt idx="3561">
                  <c:v>3908.0</c:v>
                </c:pt>
                <c:pt idx="3562">
                  <c:v>3914.0</c:v>
                </c:pt>
                <c:pt idx="3563">
                  <c:v>3915.0</c:v>
                </c:pt>
                <c:pt idx="3564">
                  <c:v>3919.0</c:v>
                </c:pt>
                <c:pt idx="3565">
                  <c:v>3921.0</c:v>
                </c:pt>
                <c:pt idx="3566">
                  <c:v>3922.0</c:v>
                </c:pt>
                <c:pt idx="3567">
                  <c:v>3934.0</c:v>
                </c:pt>
                <c:pt idx="3568">
                  <c:v>3935.0</c:v>
                </c:pt>
                <c:pt idx="3569">
                  <c:v>3937.0</c:v>
                </c:pt>
                <c:pt idx="3570">
                  <c:v>3939.0</c:v>
                </c:pt>
                <c:pt idx="3571">
                  <c:v>3940.0</c:v>
                </c:pt>
                <c:pt idx="3572">
                  <c:v>3946.0</c:v>
                </c:pt>
                <c:pt idx="3573">
                  <c:v>3948.0</c:v>
                </c:pt>
                <c:pt idx="3574">
                  <c:v>3949.0</c:v>
                </c:pt>
                <c:pt idx="3575">
                  <c:v>3950.0</c:v>
                </c:pt>
                <c:pt idx="3576">
                  <c:v>3953.0</c:v>
                </c:pt>
                <c:pt idx="3577">
                  <c:v>3955.0</c:v>
                </c:pt>
                <c:pt idx="3578">
                  <c:v>3956.0</c:v>
                </c:pt>
                <c:pt idx="3579">
                  <c:v>3959.0</c:v>
                </c:pt>
                <c:pt idx="3580">
                  <c:v>3967.0</c:v>
                </c:pt>
                <c:pt idx="3581">
                  <c:v>3969.0</c:v>
                </c:pt>
                <c:pt idx="3582">
                  <c:v>3970.0</c:v>
                </c:pt>
                <c:pt idx="3583">
                  <c:v>3973.0</c:v>
                </c:pt>
                <c:pt idx="3584">
                  <c:v>3974.0</c:v>
                </c:pt>
                <c:pt idx="3585">
                  <c:v>3975.0</c:v>
                </c:pt>
                <c:pt idx="3586">
                  <c:v>3979.0</c:v>
                </c:pt>
                <c:pt idx="3587">
                  <c:v>3988.0</c:v>
                </c:pt>
                <c:pt idx="3588">
                  <c:v>3995.0</c:v>
                </c:pt>
                <c:pt idx="3589">
                  <c:v>3997.0</c:v>
                </c:pt>
                <c:pt idx="3590">
                  <c:v>4001.0</c:v>
                </c:pt>
                <c:pt idx="3591">
                  <c:v>4007.0</c:v>
                </c:pt>
                <c:pt idx="3592">
                  <c:v>4017.0</c:v>
                </c:pt>
                <c:pt idx="3593">
                  <c:v>4022.0</c:v>
                </c:pt>
                <c:pt idx="3594">
                  <c:v>4023.0</c:v>
                </c:pt>
                <c:pt idx="3595">
                  <c:v>4024.0</c:v>
                </c:pt>
                <c:pt idx="3596">
                  <c:v>4026.0</c:v>
                </c:pt>
                <c:pt idx="3597">
                  <c:v>4028.0</c:v>
                </c:pt>
                <c:pt idx="3598">
                  <c:v>4032.0</c:v>
                </c:pt>
                <c:pt idx="3599">
                  <c:v>4040.0</c:v>
                </c:pt>
                <c:pt idx="3600">
                  <c:v>4042.0</c:v>
                </c:pt>
                <c:pt idx="3601">
                  <c:v>4048.0</c:v>
                </c:pt>
                <c:pt idx="3602">
                  <c:v>4052.0</c:v>
                </c:pt>
                <c:pt idx="3603">
                  <c:v>4054.0</c:v>
                </c:pt>
                <c:pt idx="3604">
                  <c:v>4057.0</c:v>
                </c:pt>
                <c:pt idx="3605">
                  <c:v>4059.0</c:v>
                </c:pt>
                <c:pt idx="3606">
                  <c:v>4073.0</c:v>
                </c:pt>
                <c:pt idx="3607">
                  <c:v>4081.0</c:v>
                </c:pt>
                <c:pt idx="3608">
                  <c:v>4083.0</c:v>
                </c:pt>
                <c:pt idx="3609">
                  <c:v>4086.0</c:v>
                </c:pt>
                <c:pt idx="3610">
                  <c:v>4091.0</c:v>
                </c:pt>
                <c:pt idx="3611">
                  <c:v>4092.0</c:v>
                </c:pt>
                <c:pt idx="3612">
                  <c:v>4106.0</c:v>
                </c:pt>
                <c:pt idx="3613">
                  <c:v>4109.0</c:v>
                </c:pt>
                <c:pt idx="3614">
                  <c:v>4110.0</c:v>
                </c:pt>
                <c:pt idx="3615">
                  <c:v>4122.0</c:v>
                </c:pt>
                <c:pt idx="3616">
                  <c:v>4123.0</c:v>
                </c:pt>
                <c:pt idx="3617">
                  <c:v>4128.0</c:v>
                </c:pt>
                <c:pt idx="3618">
                  <c:v>4137.0</c:v>
                </c:pt>
                <c:pt idx="3619">
                  <c:v>4143.0</c:v>
                </c:pt>
                <c:pt idx="3620">
                  <c:v>4150.0</c:v>
                </c:pt>
                <c:pt idx="3621">
                  <c:v>4160.0</c:v>
                </c:pt>
                <c:pt idx="3622">
                  <c:v>4168.0</c:v>
                </c:pt>
                <c:pt idx="3623">
                  <c:v>4174.0</c:v>
                </c:pt>
                <c:pt idx="3624">
                  <c:v>4175.0</c:v>
                </c:pt>
                <c:pt idx="3625">
                  <c:v>4179.0</c:v>
                </c:pt>
                <c:pt idx="3626">
                  <c:v>4180.0</c:v>
                </c:pt>
                <c:pt idx="3627">
                  <c:v>4192.0</c:v>
                </c:pt>
                <c:pt idx="3628">
                  <c:v>4195.0</c:v>
                </c:pt>
                <c:pt idx="3629">
                  <c:v>4199.0</c:v>
                </c:pt>
                <c:pt idx="3630">
                  <c:v>4219.0</c:v>
                </c:pt>
                <c:pt idx="3631">
                  <c:v>4220.0</c:v>
                </c:pt>
                <c:pt idx="3632">
                  <c:v>4229.0</c:v>
                </c:pt>
                <c:pt idx="3633">
                  <c:v>4245.0</c:v>
                </c:pt>
                <c:pt idx="3634">
                  <c:v>4263.0</c:v>
                </c:pt>
                <c:pt idx="3635">
                  <c:v>4276.0</c:v>
                </c:pt>
                <c:pt idx="3636">
                  <c:v>4279.0</c:v>
                </c:pt>
                <c:pt idx="3637">
                  <c:v>4294.0</c:v>
                </c:pt>
                <c:pt idx="3638">
                  <c:v>4296.0</c:v>
                </c:pt>
                <c:pt idx="3639">
                  <c:v>4308.0</c:v>
                </c:pt>
                <c:pt idx="3640">
                  <c:v>4327.0</c:v>
                </c:pt>
                <c:pt idx="3641">
                  <c:v>4332.0</c:v>
                </c:pt>
                <c:pt idx="3642">
                  <c:v>4334.0</c:v>
                </c:pt>
                <c:pt idx="3643">
                  <c:v>4356.0</c:v>
                </c:pt>
                <c:pt idx="3644">
                  <c:v>4361.0</c:v>
                </c:pt>
                <c:pt idx="3645">
                  <c:v>4363.0</c:v>
                </c:pt>
                <c:pt idx="3646">
                  <c:v>4375.0</c:v>
                </c:pt>
                <c:pt idx="3647">
                  <c:v>4376.0</c:v>
                </c:pt>
                <c:pt idx="3648">
                  <c:v>4382.0</c:v>
                </c:pt>
                <c:pt idx="3649">
                  <c:v>4389.0</c:v>
                </c:pt>
                <c:pt idx="3650">
                  <c:v>4401.0</c:v>
                </c:pt>
                <c:pt idx="3651">
                  <c:v>4403.0</c:v>
                </c:pt>
                <c:pt idx="3652">
                  <c:v>4412.0</c:v>
                </c:pt>
                <c:pt idx="3653">
                  <c:v>4415.0</c:v>
                </c:pt>
                <c:pt idx="3654">
                  <c:v>4471.0</c:v>
                </c:pt>
                <c:pt idx="3655">
                  <c:v>4487.0</c:v>
                </c:pt>
                <c:pt idx="3656">
                  <c:v>4489.0</c:v>
                </c:pt>
                <c:pt idx="3657">
                  <c:v>4553.0</c:v>
                </c:pt>
                <c:pt idx="3658">
                  <c:v>4588.0</c:v>
                </c:pt>
                <c:pt idx="3659">
                  <c:v>4589.0</c:v>
                </c:pt>
                <c:pt idx="3660">
                  <c:v>4598.0</c:v>
                </c:pt>
                <c:pt idx="3661">
                  <c:v>4608.0</c:v>
                </c:pt>
                <c:pt idx="3662">
                  <c:v>4635.0</c:v>
                </c:pt>
                <c:pt idx="3663">
                  <c:v>4637.0</c:v>
                </c:pt>
                <c:pt idx="3664">
                  <c:v>4657.0</c:v>
                </c:pt>
                <c:pt idx="3665">
                  <c:v>4716.0</c:v>
                </c:pt>
                <c:pt idx="3666">
                  <c:v>4727.0</c:v>
                </c:pt>
                <c:pt idx="3667">
                  <c:v>4730.0</c:v>
                </c:pt>
                <c:pt idx="3668">
                  <c:v>4789.0</c:v>
                </c:pt>
                <c:pt idx="3669">
                  <c:v>4819.0</c:v>
                </c:pt>
                <c:pt idx="3670">
                  <c:v>4837.0</c:v>
                </c:pt>
                <c:pt idx="3671">
                  <c:v>4929.0</c:v>
                </c:pt>
                <c:pt idx="3672">
                  <c:v>4955.0</c:v>
                </c:pt>
                <c:pt idx="3673">
                  <c:v>4989.0</c:v>
                </c:pt>
                <c:pt idx="3674">
                  <c:v>5005.0</c:v>
                </c:pt>
                <c:pt idx="3675">
                  <c:v>5049.0</c:v>
                </c:pt>
                <c:pt idx="3676">
                  <c:v>5071.0</c:v>
                </c:pt>
                <c:pt idx="3677">
                  <c:v>5144.0</c:v>
                </c:pt>
                <c:pt idx="3678">
                  <c:v>5195.0</c:v>
                </c:pt>
                <c:pt idx="3679">
                  <c:v>5217.0</c:v>
                </c:pt>
                <c:pt idx="3680">
                  <c:v>5247.0</c:v>
                </c:pt>
                <c:pt idx="3681">
                  <c:v>5267.0</c:v>
                </c:pt>
                <c:pt idx="3682">
                  <c:v>5671.0</c:v>
                </c:pt>
              </c:numCache>
            </c:numRef>
          </c:xVal>
          <c:yVal>
            <c:numRef>
              <c:f>[CumFreq.xlsx]win!$G:$G</c:f>
              <c:numCache>
                <c:formatCode>General</c:formatCode>
                <c:ptCount val="1048576"/>
                <c:pt idx="0">
                  <c:v>100.0</c:v>
                </c:pt>
                <c:pt idx="1">
                  <c:v>183.0</c:v>
                </c:pt>
                <c:pt idx="2">
                  <c:v>271.0</c:v>
                </c:pt>
                <c:pt idx="3">
                  <c:v>363.0</c:v>
                </c:pt>
                <c:pt idx="4">
                  <c:v>465.0</c:v>
                </c:pt>
                <c:pt idx="5">
                  <c:v>570.0</c:v>
                </c:pt>
                <c:pt idx="6">
                  <c:v>663.0</c:v>
                </c:pt>
                <c:pt idx="7">
                  <c:v>770.0</c:v>
                </c:pt>
                <c:pt idx="8">
                  <c:v>845.0</c:v>
                </c:pt>
                <c:pt idx="9">
                  <c:v>948.0</c:v>
                </c:pt>
                <c:pt idx="10">
                  <c:v>1039.0</c:v>
                </c:pt>
                <c:pt idx="11">
                  <c:v>1121.0</c:v>
                </c:pt>
                <c:pt idx="12">
                  <c:v>1224.0</c:v>
                </c:pt>
                <c:pt idx="13">
                  <c:v>1324.0</c:v>
                </c:pt>
                <c:pt idx="14">
                  <c:v>1423.0</c:v>
                </c:pt>
                <c:pt idx="15">
                  <c:v>1520.0</c:v>
                </c:pt>
                <c:pt idx="16">
                  <c:v>1602.0</c:v>
                </c:pt>
                <c:pt idx="17">
                  <c:v>1703.0</c:v>
                </c:pt>
                <c:pt idx="18">
                  <c:v>1795.0</c:v>
                </c:pt>
                <c:pt idx="19">
                  <c:v>1892.0</c:v>
                </c:pt>
                <c:pt idx="20">
                  <c:v>2008.0</c:v>
                </c:pt>
                <c:pt idx="21">
                  <c:v>2097.0</c:v>
                </c:pt>
                <c:pt idx="22">
                  <c:v>2174.0</c:v>
                </c:pt>
                <c:pt idx="23">
                  <c:v>2256.0</c:v>
                </c:pt>
                <c:pt idx="24">
                  <c:v>2364.0</c:v>
                </c:pt>
                <c:pt idx="25">
                  <c:v>2440.0</c:v>
                </c:pt>
                <c:pt idx="26">
                  <c:v>2521.0</c:v>
                </c:pt>
                <c:pt idx="27">
                  <c:v>2608.0</c:v>
                </c:pt>
                <c:pt idx="28">
                  <c:v>2713.0</c:v>
                </c:pt>
                <c:pt idx="29">
                  <c:v>2809.0</c:v>
                </c:pt>
                <c:pt idx="30">
                  <c:v>2900.0</c:v>
                </c:pt>
                <c:pt idx="31">
                  <c:v>2977.0</c:v>
                </c:pt>
                <c:pt idx="32">
                  <c:v>3081.0</c:v>
                </c:pt>
                <c:pt idx="33">
                  <c:v>3171.0</c:v>
                </c:pt>
                <c:pt idx="34">
                  <c:v>3274.0</c:v>
                </c:pt>
                <c:pt idx="35">
                  <c:v>3375.0</c:v>
                </c:pt>
                <c:pt idx="36">
                  <c:v>3481.0</c:v>
                </c:pt>
                <c:pt idx="37">
                  <c:v>3582.0</c:v>
                </c:pt>
                <c:pt idx="38">
                  <c:v>3684.0</c:v>
                </c:pt>
                <c:pt idx="39">
                  <c:v>3794.0</c:v>
                </c:pt>
                <c:pt idx="40">
                  <c:v>3878.0</c:v>
                </c:pt>
                <c:pt idx="41">
                  <c:v>3982.0</c:v>
                </c:pt>
                <c:pt idx="42">
                  <c:v>4078.0</c:v>
                </c:pt>
                <c:pt idx="43">
                  <c:v>4178.0</c:v>
                </c:pt>
                <c:pt idx="44">
                  <c:v>4269.0</c:v>
                </c:pt>
                <c:pt idx="45">
                  <c:v>4366.0</c:v>
                </c:pt>
                <c:pt idx="46">
                  <c:v>4443.0</c:v>
                </c:pt>
                <c:pt idx="47">
                  <c:v>4527.0</c:v>
                </c:pt>
                <c:pt idx="48">
                  <c:v>4620.0</c:v>
                </c:pt>
                <c:pt idx="49">
                  <c:v>4701.0</c:v>
                </c:pt>
                <c:pt idx="50">
                  <c:v>4777.0</c:v>
                </c:pt>
                <c:pt idx="51">
                  <c:v>4858.0</c:v>
                </c:pt>
                <c:pt idx="52">
                  <c:v>4956.0</c:v>
                </c:pt>
                <c:pt idx="53">
                  <c:v>5035.0</c:v>
                </c:pt>
                <c:pt idx="54">
                  <c:v>5125.0</c:v>
                </c:pt>
                <c:pt idx="55">
                  <c:v>5226.0</c:v>
                </c:pt>
                <c:pt idx="56">
                  <c:v>5315.0</c:v>
                </c:pt>
                <c:pt idx="57">
                  <c:v>5381.0</c:v>
                </c:pt>
                <c:pt idx="58">
                  <c:v>5476.0</c:v>
                </c:pt>
                <c:pt idx="59">
                  <c:v>5560.0</c:v>
                </c:pt>
                <c:pt idx="60">
                  <c:v>5640.0</c:v>
                </c:pt>
                <c:pt idx="61">
                  <c:v>5718.0</c:v>
                </c:pt>
                <c:pt idx="62">
                  <c:v>5787.0</c:v>
                </c:pt>
                <c:pt idx="63">
                  <c:v>5860.0</c:v>
                </c:pt>
                <c:pt idx="64">
                  <c:v>5926.0</c:v>
                </c:pt>
                <c:pt idx="65">
                  <c:v>6005.0</c:v>
                </c:pt>
                <c:pt idx="66">
                  <c:v>6099.0</c:v>
                </c:pt>
                <c:pt idx="67">
                  <c:v>6193.0</c:v>
                </c:pt>
                <c:pt idx="68">
                  <c:v>6291.0</c:v>
                </c:pt>
                <c:pt idx="69">
                  <c:v>6378.0</c:v>
                </c:pt>
                <c:pt idx="70">
                  <c:v>6464.0</c:v>
                </c:pt>
                <c:pt idx="71">
                  <c:v>6548.0</c:v>
                </c:pt>
                <c:pt idx="72">
                  <c:v>6631.0</c:v>
                </c:pt>
                <c:pt idx="73">
                  <c:v>6710.0</c:v>
                </c:pt>
                <c:pt idx="74">
                  <c:v>6802.0</c:v>
                </c:pt>
                <c:pt idx="75">
                  <c:v>6890.0</c:v>
                </c:pt>
                <c:pt idx="76">
                  <c:v>6966.0</c:v>
                </c:pt>
                <c:pt idx="77">
                  <c:v>7043.0</c:v>
                </c:pt>
                <c:pt idx="78">
                  <c:v>7158.0</c:v>
                </c:pt>
                <c:pt idx="79">
                  <c:v>7230.0</c:v>
                </c:pt>
                <c:pt idx="80">
                  <c:v>7315.0</c:v>
                </c:pt>
                <c:pt idx="81">
                  <c:v>7407.0</c:v>
                </c:pt>
                <c:pt idx="82">
                  <c:v>7496.0</c:v>
                </c:pt>
                <c:pt idx="83">
                  <c:v>7613.0</c:v>
                </c:pt>
                <c:pt idx="84">
                  <c:v>7712.0</c:v>
                </c:pt>
                <c:pt idx="85">
                  <c:v>7802.0</c:v>
                </c:pt>
                <c:pt idx="86">
                  <c:v>7891.0</c:v>
                </c:pt>
                <c:pt idx="87">
                  <c:v>7982.0</c:v>
                </c:pt>
                <c:pt idx="88">
                  <c:v>8072.0</c:v>
                </c:pt>
                <c:pt idx="89">
                  <c:v>8158.0</c:v>
                </c:pt>
                <c:pt idx="90">
                  <c:v>8240.0</c:v>
                </c:pt>
                <c:pt idx="91">
                  <c:v>8314.0</c:v>
                </c:pt>
                <c:pt idx="92">
                  <c:v>8409.0</c:v>
                </c:pt>
                <c:pt idx="93">
                  <c:v>8485.0</c:v>
                </c:pt>
                <c:pt idx="94">
                  <c:v>8562.0</c:v>
                </c:pt>
                <c:pt idx="95">
                  <c:v>8655.0</c:v>
                </c:pt>
                <c:pt idx="96">
                  <c:v>8742.0</c:v>
                </c:pt>
                <c:pt idx="97">
                  <c:v>8826.0</c:v>
                </c:pt>
                <c:pt idx="98">
                  <c:v>8898.0</c:v>
                </c:pt>
                <c:pt idx="99">
                  <c:v>8983.0</c:v>
                </c:pt>
                <c:pt idx="100">
                  <c:v>9071.0</c:v>
                </c:pt>
                <c:pt idx="101">
                  <c:v>9170.0</c:v>
                </c:pt>
                <c:pt idx="102">
                  <c:v>9262.0</c:v>
                </c:pt>
                <c:pt idx="103">
                  <c:v>9339.0</c:v>
                </c:pt>
                <c:pt idx="104">
                  <c:v>9432.0</c:v>
                </c:pt>
                <c:pt idx="105">
                  <c:v>9519.0</c:v>
                </c:pt>
                <c:pt idx="106">
                  <c:v>9592.0</c:v>
                </c:pt>
                <c:pt idx="107">
                  <c:v>9673.0</c:v>
                </c:pt>
                <c:pt idx="108">
                  <c:v>9754.0</c:v>
                </c:pt>
                <c:pt idx="109">
                  <c:v>9819.0</c:v>
                </c:pt>
                <c:pt idx="110">
                  <c:v>9913.0</c:v>
                </c:pt>
                <c:pt idx="111">
                  <c:v>9988.0</c:v>
                </c:pt>
                <c:pt idx="112">
                  <c:v>10069.0</c:v>
                </c:pt>
                <c:pt idx="113">
                  <c:v>10144.0</c:v>
                </c:pt>
                <c:pt idx="114">
                  <c:v>10214.0</c:v>
                </c:pt>
                <c:pt idx="115">
                  <c:v>10287.0</c:v>
                </c:pt>
                <c:pt idx="116">
                  <c:v>10367.0</c:v>
                </c:pt>
                <c:pt idx="117">
                  <c:v>10442.0</c:v>
                </c:pt>
                <c:pt idx="118">
                  <c:v>10521.0</c:v>
                </c:pt>
                <c:pt idx="119">
                  <c:v>10588.0</c:v>
                </c:pt>
                <c:pt idx="120">
                  <c:v>10677.0</c:v>
                </c:pt>
                <c:pt idx="121">
                  <c:v>10751.0</c:v>
                </c:pt>
                <c:pt idx="122">
                  <c:v>10833.0</c:v>
                </c:pt>
                <c:pt idx="123">
                  <c:v>10904.0</c:v>
                </c:pt>
                <c:pt idx="124">
                  <c:v>10981.0</c:v>
                </c:pt>
                <c:pt idx="125">
                  <c:v>11048.0</c:v>
                </c:pt>
                <c:pt idx="126">
                  <c:v>11118.0</c:v>
                </c:pt>
                <c:pt idx="127">
                  <c:v>11208.0</c:v>
                </c:pt>
                <c:pt idx="128">
                  <c:v>11299.0</c:v>
                </c:pt>
                <c:pt idx="129">
                  <c:v>11388.0</c:v>
                </c:pt>
                <c:pt idx="130">
                  <c:v>11460.0</c:v>
                </c:pt>
                <c:pt idx="131">
                  <c:v>11529.0</c:v>
                </c:pt>
                <c:pt idx="132">
                  <c:v>11603.0</c:v>
                </c:pt>
                <c:pt idx="133">
                  <c:v>11674.0</c:v>
                </c:pt>
                <c:pt idx="134">
                  <c:v>11743.0</c:v>
                </c:pt>
                <c:pt idx="135">
                  <c:v>11805.0</c:v>
                </c:pt>
                <c:pt idx="136">
                  <c:v>11879.0</c:v>
                </c:pt>
                <c:pt idx="137">
                  <c:v>11977.0</c:v>
                </c:pt>
                <c:pt idx="138">
                  <c:v>12048.0</c:v>
                </c:pt>
                <c:pt idx="139">
                  <c:v>12118.0</c:v>
                </c:pt>
                <c:pt idx="140">
                  <c:v>12213.0</c:v>
                </c:pt>
                <c:pt idx="141">
                  <c:v>12285.0</c:v>
                </c:pt>
                <c:pt idx="142">
                  <c:v>12350.0</c:v>
                </c:pt>
                <c:pt idx="143">
                  <c:v>12417.0</c:v>
                </c:pt>
                <c:pt idx="144">
                  <c:v>12496.0</c:v>
                </c:pt>
                <c:pt idx="145">
                  <c:v>12571.0</c:v>
                </c:pt>
                <c:pt idx="146">
                  <c:v>12645.0</c:v>
                </c:pt>
                <c:pt idx="147">
                  <c:v>12719.0</c:v>
                </c:pt>
                <c:pt idx="148">
                  <c:v>12792.0</c:v>
                </c:pt>
                <c:pt idx="149">
                  <c:v>12877.0</c:v>
                </c:pt>
                <c:pt idx="150">
                  <c:v>12956.0</c:v>
                </c:pt>
                <c:pt idx="151">
                  <c:v>13008.0</c:v>
                </c:pt>
                <c:pt idx="152">
                  <c:v>13092.0</c:v>
                </c:pt>
                <c:pt idx="153">
                  <c:v>13159.0</c:v>
                </c:pt>
                <c:pt idx="154">
                  <c:v>13233.0</c:v>
                </c:pt>
                <c:pt idx="155">
                  <c:v>13289.0</c:v>
                </c:pt>
                <c:pt idx="156">
                  <c:v>13370.0</c:v>
                </c:pt>
                <c:pt idx="157">
                  <c:v>13438.0</c:v>
                </c:pt>
                <c:pt idx="158">
                  <c:v>13504.0</c:v>
                </c:pt>
                <c:pt idx="159">
                  <c:v>13574.0</c:v>
                </c:pt>
                <c:pt idx="160">
                  <c:v>13655.0</c:v>
                </c:pt>
                <c:pt idx="161">
                  <c:v>13732.0</c:v>
                </c:pt>
                <c:pt idx="162">
                  <c:v>13819.0</c:v>
                </c:pt>
                <c:pt idx="163">
                  <c:v>13887.0</c:v>
                </c:pt>
                <c:pt idx="164">
                  <c:v>13961.0</c:v>
                </c:pt>
                <c:pt idx="165">
                  <c:v>14047.0</c:v>
                </c:pt>
                <c:pt idx="166">
                  <c:v>14108.0</c:v>
                </c:pt>
                <c:pt idx="167">
                  <c:v>14187.0</c:v>
                </c:pt>
                <c:pt idx="168">
                  <c:v>14255.0</c:v>
                </c:pt>
                <c:pt idx="169">
                  <c:v>14329.0</c:v>
                </c:pt>
                <c:pt idx="170">
                  <c:v>14396.0</c:v>
                </c:pt>
                <c:pt idx="171">
                  <c:v>14466.0</c:v>
                </c:pt>
                <c:pt idx="172">
                  <c:v>14546.0</c:v>
                </c:pt>
                <c:pt idx="173">
                  <c:v>14611.0</c:v>
                </c:pt>
                <c:pt idx="174">
                  <c:v>14672.0</c:v>
                </c:pt>
                <c:pt idx="175">
                  <c:v>14755.0</c:v>
                </c:pt>
                <c:pt idx="176">
                  <c:v>14825.0</c:v>
                </c:pt>
                <c:pt idx="177">
                  <c:v>14909.0</c:v>
                </c:pt>
                <c:pt idx="178">
                  <c:v>14985.0</c:v>
                </c:pt>
                <c:pt idx="179">
                  <c:v>15057.0</c:v>
                </c:pt>
                <c:pt idx="180">
                  <c:v>15125.0</c:v>
                </c:pt>
                <c:pt idx="181">
                  <c:v>15204.0</c:v>
                </c:pt>
                <c:pt idx="182">
                  <c:v>15272.0</c:v>
                </c:pt>
                <c:pt idx="183">
                  <c:v>15343.0</c:v>
                </c:pt>
                <c:pt idx="184">
                  <c:v>15430.0</c:v>
                </c:pt>
                <c:pt idx="185">
                  <c:v>15509.0</c:v>
                </c:pt>
                <c:pt idx="186">
                  <c:v>15575.0</c:v>
                </c:pt>
                <c:pt idx="187">
                  <c:v>15642.0</c:v>
                </c:pt>
                <c:pt idx="188">
                  <c:v>15720.0</c:v>
                </c:pt>
                <c:pt idx="189">
                  <c:v>15786.0</c:v>
                </c:pt>
                <c:pt idx="190">
                  <c:v>15863.0</c:v>
                </c:pt>
                <c:pt idx="191">
                  <c:v>15954.0</c:v>
                </c:pt>
                <c:pt idx="192">
                  <c:v>16018.0</c:v>
                </c:pt>
                <c:pt idx="193">
                  <c:v>16086.0</c:v>
                </c:pt>
                <c:pt idx="194">
                  <c:v>16145.0</c:v>
                </c:pt>
                <c:pt idx="195">
                  <c:v>16216.0</c:v>
                </c:pt>
                <c:pt idx="196">
                  <c:v>16297.0</c:v>
                </c:pt>
                <c:pt idx="197">
                  <c:v>16368.0</c:v>
                </c:pt>
                <c:pt idx="198">
                  <c:v>16445.0</c:v>
                </c:pt>
                <c:pt idx="199">
                  <c:v>16518.0</c:v>
                </c:pt>
                <c:pt idx="200">
                  <c:v>16578.0</c:v>
                </c:pt>
                <c:pt idx="201">
                  <c:v>16653.0</c:v>
                </c:pt>
                <c:pt idx="202">
                  <c:v>16716.0</c:v>
                </c:pt>
                <c:pt idx="203">
                  <c:v>16785.0</c:v>
                </c:pt>
                <c:pt idx="204">
                  <c:v>16866.0</c:v>
                </c:pt>
                <c:pt idx="205">
                  <c:v>16937.0</c:v>
                </c:pt>
                <c:pt idx="206">
                  <c:v>17016.0</c:v>
                </c:pt>
                <c:pt idx="207">
                  <c:v>17081.0</c:v>
                </c:pt>
                <c:pt idx="208">
                  <c:v>17140.0</c:v>
                </c:pt>
                <c:pt idx="209">
                  <c:v>17203.0</c:v>
                </c:pt>
                <c:pt idx="210">
                  <c:v>17284.0</c:v>
                </c:pt>
                <c:pt idx="211">
                  <c:v>17360.0</c:v>
                </c:pt>
                <c:pt idx="212">
                  <c:v>17423.0</c:v>
                </c:pt>
                <c:pt idx="213">
                  <c:v>17476.0</c:v>
                </c:pt>
                <c:pt idx="214">
                  <c:v>17539.0</c:v>
                </c:pt>
                <c:pt idx="215">
                  <c:v>17615.0</c:v>
                </c:pt>
                <c:pt idx="216">
                  <c:v>17693.0</c:v>
                </c:pt>
                <c:pt idx="217">
                  <c:v>17766.0</c:v>
                </c:pt>
                <c:pt idx="218">
                  <c:v>17827.0</c:v>
                </c:pt>
                <c:pt idx="219">
                  <c:v>17875.0</c:v>
                </c:pt>
                <c:pt idx="220">
                  <c:v>17935.0</c:v>
                </c:pt>
                <c:pt idx="221">
                  <c:v>18011.0</c:v>
                </c:pt>
                <c:pt idx="222">
                  <c:v>18090.0</c:v>
                </c:pt>
                <c:pt idx="223">
                  <c:v>18160.0</c:v>
                </c:pt>
                <c:pt idx="224">
                  <c:v>18223.0</c:v>
                </c:pt>
                <c:pt idx="225">
                  <c:v>18301.0</c:v>
                </c:pt>
                <c:pt idx="226">
                  <c:v>18357.0</c:v>
                </c:pt>
                <c:pt idx="227">
                  <c:v>18418.0</c:v>
                </c:pt>
                <c:pt idx="228">
                  <c:v>18495.0</c:v>
                </c:pt>
                <c:pt idx="229">
                  <c:v>18554.0</c:v>
                </c:pt>
                <c:pt idx="230">
                  <c:v>18629.0</c:v>
                </c:pt>
                <c:pt idx="231">
                  <c:v>18692.0</c:v>
                </c:pt>
                <c:pt idx="232">
                  <c:v>18749.0</c:v>
                </c:pt>
                <c:pt idx="233">
                  <c:v>18802.0</c:v>
                </c:pt>
                <c:pt idx="234">
                  <c:v>18877.0</c:v>
                </c:pt>
                <c:pt idx="235">
                  <c:v>18944.0</c:v>
                </c:pt>
                <c:pt idx="236">
                  <c:v>19009.0</c:v>
                </c:pt>
                <c:pt idx="237">
                  <c:v>19066.0</c:v>
                </c:pt>
                <c:pt idx="238">
                  <c:v>19142.0</c:v>
                </c:pt>
                <c:pt idx="239">
                  <c:v>19195.0</c:v>
                </c:pt>
                <c:pt idx="240">
                  <c:v>19275.0</c:v>
                </c:pt>
                <c:pt idx="241">
                  <c:v>19347.0</c:v>
                </c:pt>
                <c:pt idx="242">
                  <c:v>19408.0</c:v>
                </c:pt>
                <c:pt idx="243">
                  <c:v>19470.0</c:v>
                </c:pt>
                <c:pt idx="244">
                  <c:v>19537.0</c:v>
                </c:pt>
                <c:pt idx="245">
                  <c:v>19597.0</c:v>
                </c:pt>
                <c:pt idx="246">
                  <c:v>19657.0</c:v>
                </c:pt>
                <c:pt idx="247">
                  <c:v>19709.0</c:v>
                </c:pt>
                <c:pt idx="248">
                  <c:v>19783.0</c:v>
                </c:pt>
                <c:pt idx="249">
                  <c:v>19835.0</c:v>
                </c:pt>
                <c:pt idx="250">
                  <c:v>19903.0</c:v>
                </c:pt>
                <c:pt idx="251">
                  <c:v>19965.0</c:v>
                </c:pt>
                <c:pt idx="252">
                  <c:v>20017.0</c:v>
                </c:pt>
                <c:pt idx="253">
                  <c:v>20082.0</c:v>
                </c:pt>
                <c:pt idx="254">
                  <c:v>20149.0</c:v>
                </c:pt>
                <c:pt idx="255">
                  <c:v>20216.0</c:v>
                </c:pt>
                <c:pt idx="256">
                  <c:v>20280.0</c:v>
                </c:pt>
                <c:pt idx="257">
                  <c:v>20350.0</c:v>
                </c:pt>
                <c:pt idx="258">
                  <c:v>20406.0</c:v>
                </c:pt>
                <c:pt idx="259">
                  <c:v>20454.0</c:v>
                </c:pt>
                <c:pt idx="260">
                  <c:v>20518.0</c:v>
                </c:pt>
                <c:pt idx="261">
                  <c:v>20588.0</c:v>
                </c:pt>
                <c:pt idx="262">
                  <c:v>20659.0</c:v>
                </c:pt>
                <c:pt idx="263">
                  <c:v>20715.0</c:v>
                </c:pt>
                <c:pt idx="264">
                  <c:v>20766.0</c:v>
                </c:pt>
                <c:pt idx="265">
                  <c:v>20834.0</c:v>
                </c:pt>
                <c:pt idx="266">
                  <c:v>20887.0</c:v>
                </c:pt>
                <c:pt idx="267">
                  <c:v>20944.0</c:v>
                </c:pt>
                <c:pt idx="268">
                  <c:v>20997.0</c:v>
                </c:pt>
                <c:pt idx="269">
                  <c:v>21058.0</c:v>
                </c:pt>
                <c:pt idx="270">
                  <c:v>21112.0</c:v>
                </c:pt>
                <c:pt idx="271">
                  <c:v>21169.0</c:v>
                </c:pt>
                <c:pt idx="272">
                  <c:v>21249.0</c:v>
                </c:pt>
                <c:pt idx="273">
                  <c:v>21314.0</c:v>
                </c:pt>
                <c:pt idx="274">
                  <c:v>21365.0</c:v>
                </c:pt>
                <c:pt idx="275">
                  <c:v>21431.0</c:v>
                </c:pt>
                <c:pt idx="276">
                  <c:v>21500.0</c:v>
                </c:pt>
                <c:pt idx="277">
                  <c:v>21558.0</c:v>
                </c:pt>
                <c:pt idx="278">
                  <c:v>21621.0</c:v>
                </c:pt>
                <c:pt idx="279">
                  <c:v>21684.0</c:v>
                </c:pt>
                <c:pt idx="280">
                  <c:v>21744.0</c:v>
                </c:pt>
                <c:pt idx="281">
                  <c:v>21808.0</c:v>
                </c:pt>
                <c:pt idx="282">
                  <c:v>21867.0</c:v>
                </c:pt>
                <c:pt idx="283">
                  <c:v>21946.0</c:v>
                </c:pt>
                <c:pt idx="284">
                  <c:v>21984.0</c:v>
                </c:pt>
                <c:pt idx="285">
                  <c:v>22053.0</c:v>
                </c:pt>
                <c:pt idx="286">
                  <c:v>22096.0</c:v>
                </c:pt>
                <c:pt idx="287">
                  <c:v>22156.0</c:v>
                </c:pt>
                <c:pt idx="288">
                  <c:v>22208.0</c:v>
                </c:pt>
                <c:pt idx="289">
                  <c:v>22265.0</c:v>
                </c:pt>
                <c:pt idx="290">
                  <c:v>22339.0</c:v>
                </c:pt>
                <c:pt idx="291">
                  <c:v>22393.0</c:v>
                </c:pt>
                <c:pt idx="292">
                  <c:v>22450.0</c:v>
                </c:pt>
                <c:pt idx="293">
                  <c:v>22527.0</c:v>
                </c:pt>
                <c:pt idx="294">
                  <c:v>22600.0</c:v>
                </c:pt>
                <c:pt idx="295">
                  <c:v>22657.0</c:v>
                </c:pt>
                <c:pt idx="296">
                  <c:v>22724.0</c:v>
                </c:pt>
                <c:pt idx="297">
                  <c:v>22786.0</c:v>
                </c:pt>
                <c:pt idx="298">
                  <c:v>22852.0</c:v>
                </c:pt>
                <c:pt idx="299">
                  <c:v>22912.0</c:v>
                </c:pt>
                <c:pt idx="300">
                  <c:v>22984.0</c:v>
                </c:pt>
                <c:pt idx="301">
                  <c:v>23038.0</c:v>
                </c:pt>
                <c:pt idx="302">
                  <c:v>23102.0</c:v>
                </c:pt>
                <c:pt idx="303">
                  <c:v>23170.0</c:v>
                </c:pt>
                <c:pt idx="304">
                  <c:v>23226.0</c:v>
                </c:pt>
                <c:pt idx="305">
                  <c:v>23278.0</c:v>
                </c:pt>
                <c:pt idx="306">
                  <c:v>23335.0</c:v>
                </c:pt>
                <c:pt idx="307">
                  <c:v>23396.0</c:v>
                </c:pt>
                <c:pt idx="308">
                  <c:v>23462.0</c:v>
                </c:pt>
                <c:pt idx="309">
                  <c:v>23519.0</c:v>
                </c:pt>
                <c:pt idx="310">
                  <c:v>23588.0</c:v>
                </c:pt>
                <c:pt idx="311">
                  <c:v>23647.0</c:v>
                </c:pt>
                <c:pt idx="312">
                  <c:v>23711.0</c:v>
                </c:pt>
                <c:pt idx="313">
                  <c:v>23765.0</c:v>
                </c:pt>
                <c:pt idx="314">
                  <c:v>23816.0</c:v>
                </c:pt>
                <c:pt idx="315">
                  <c:v>23868.0</c:v>
                </c:pt>
                <c:pt idx="316">
                  <c:v>23933.0</c:v>
                </c:pt>
                <c:pt idx="317">
                  <c:v>24003.0</c:v>
                </c:pt>
                <c:pt idx="318">
                  <c:v>24057.0</c:v>
                </c:pt>
                <c:pt idx="319">
                  <c:v>24118.0</c:v>
                </c:pt>
                <c:pt idx="320">
                  <c:v>24168.0</c:v>
                </c:pt>
                <c:pt idx="321">
                  <c:v>24226.0</c:v>
                </c:pt>
                <c:pt idx="322">
                  <c:v>24276.0</c:v>
                </c:pt>
                <c:pt idx="323">
                  <c:v>24328.0</c:v>
                </c:pt>
                <c:pt idx="324">
                  <c:v>24379.0</c:v>
                </c:pt>
                <c:pt idx="325">
                  <c:v>24432.0</c:v>
                </c:pt>
                <c:pt idx="326">
                  <c:v>24486.0</c:v>
                </c:pt>
                <c:pt idx="327">
                  <c:v>24547.0</c:v>
                </c:pt>
                <c:pt idx="328">
                  <c:v>24598.0</c:v>
                </c:pt>
                <c:pt idx="329">
                  <c:v>24656.0</c:v>
                </c:pt>
                <c:pt idx="330">
                  <c:v>24713.0</c:v>
                </c:pt>
                <c:pt idx="331">
                  <c:v>24763.0</c:v>
                </c:pt>
                <c:pt idx="332">
                  <c:v>24810.0</c:v>
                </c:pt>
                <c:pt idx="333">
                  <c:v>24859.0</c:v>
                </c:pt>
                <c:pt idx="334">
                  <c:v>24921.0</c:v>
                </c:pt>
                <c:pt idx="335">
                  <c:v>24975.0</c:v>
                </c:pt>
                <c:pt idx="336">
                  <c:v>25037.0</c:v>
                </c:pt>
                <c:pt idx="337">
                  <c:v>25086.0</c:v>
                </c:pt>
                <c:pt idx="338">
                  <c:v>25152.0</c:v>
                </c:pt>
                <c:pt idx="339">
                  <c:v>25210.0</c:v>
                </c:pt>
                <c:pt idx="340">
                  <c:v>25264.0</c:v>
                </c:pt>
                <c:pt idx="341">
                  <c:v>25316.0</c:v>
                </c:pt>
                <c:pt idx="342">
                  <c:v>25384.0</c:v>
                </c:pt>
                <c:pt idx="343">
                  <c:v>25446.0</c:v>
                </c:pt>
                <c:pt idx="344">
                  <c:v>25506.0</c:v>
                </c:pt>
                <c:pt idx="345">
                  <c:v>25562.0</c:v>
                </c:pt>
                <c:pt idx="346">
                  <c:v>25611.0</c:v>
                </c:pt>
                <c:pt idx="347">
                  <c:v>25660.0</c:v>
                </c:pt>
                <c:pt idx="348">
                  <c:v>25715.0</c:v>
                </c:pt>
                <c:pt idx="349">
                  <c:v>25764.0</c:v>
                </c:pt>
                <c:pt idx="350">
                  <c:v>25822.0</c:v>
                </c:pt>
                <c:pt idx="351">
                  <c:v>25876.0</c:v>
                </c:pt>
                <c:pt idx="352">
                  <c:v>25940.0</c:v>
                </c:pt>
                <c:pt idx="353">
                  <c:v>25998.0</c:v>
                </c:pt>
                <c:pt idx="354">
                  <c:v>26060.0</c:v>
                </c:pt>
                <c:pt idx="355">
                  <c:v>26119.0</c:v>
                </c:pt>
                <c:pt idx="356">
                  <c:v>26166.0</c:v>
                </c:pt>
                <c:pt idx="357">
                  <c:v>26225.0</c:v>
                </c:pt>
                <c:pt idx="358">
                  <c:v>26282.0</c:v>
                </c:pt>
                <c:pt idx="359">
                  <c:v>26330.0</c:v>
                </c:pt>
                <c:pt idx="360">
                  <c:v>26384.0</c:v>
                </c:pt>
                <c:pt idx="361">
                  <c:v>26427.0</c:v>
                </c:pt>
                <c:pt idx="362">
                  <c:v>26480.0</c:v>
                </c:pt>
                <c:pt idx="363">
                  <c:v>26524.0</c:v>
                </c:pt>
                <c:pt idx="364">
                  <c:v>26570.0</c:v>
                </c:pt>
                <c:pt idx="365">
                  <c:v>26628.0</c:v>
                </c:pt>
                <c:pt idx="366">
                  <c:v>26676.0</c:v>
                </c:pt>
                <c:pt idx="367">
                  <c:v>26733.0</c:v>
                </c:pt>
                <c:pt idx="368">
                  <c:v>26787.0</c:v>
                </c:pt>
                <c:pt idx="369">
                  <c:v>26838.0</c:v>
                </c:pt>
                <c:pt idx="370">
                  <c:v>26891.0</c:v>
                </c:pt>
                <c:pt idx="371">
                  <c:v>26951.0</c:v>
                </c:pt>
                <c:pt idx="372">
                  <c:v>26994.0</c:v>
                </c:pt>
                <c:pt idx="373">
                  <c:v>27036.0</c:v>
                </c:pt>
                <c:pt idx="374">
                  <c:v>27100.0</c:v>
                </c:pt>
                <c:pt idx="375">
                  <c:v>27159.0</c:v>
                </c:pt>
                <c:pt idx="376">
                  <c:v>27212.0</c:v>
                </c:pt>
                <c:pt idx="377">
                  <c:v>27257.0</c:v>
                </c:pt>
                <c:pt idx="378">
                  <c:v>27308.0</c:v>
                </c:pt>
                <c:pt idx="379">
                  <c:v>27353.0</c:v>
                </c:pt>
                <c:pt idx="380">
                  <c:v>27394.0</c:v>
                </c:pt>
                <c:pt idx="381">
                  <c:v>27440.0</c:v>
                </c:pt>
                <c:pt idx="382">
                  <c:v>27493.0</c:v>
                </c:pt>
                <c:pt idx="383">
                  <c:v>27545.0</c:v>
                </c:pt>
                <c:pt idx="384">
                  <c:v>27594.0</c:v>
                </c:pt>
                <c:pt idx="385">
                  <c:v>27655.0</c:v>
                </c:pt>
                <c:pt idx="386">
                  <c:v>27710.0</c:v>
                </c:pt>
                <c:pt idx="387">
                  <c:v>27762.0</c:v>
                </c:pt>
                <c:pt idx="388">
                  <c:v>27826.0</c:v>
                </c:pt>
                <c:pt idx="389">
                  <c:v>27882.0</c:v>
                </c:pt>
                <c:pt idx="390">
                  <c:v>27927.0</c:v>
                </c:pt>
                <c:pt idx="391">
                  <c:v>27975.0</c:v>
                </c:pt>
                <c:pt idx="392">
                  <c:v>28025.0</c:v>
                </c:pt>
                <c:pt idx="393">
                  <c:v>28067.0</c:v>
                </c:pt>
                <c:pt idx="394">
                  <c:v>28113.0</c:v>
                </c:pt>
                <c:pt idx="395">
                  <c:v>28159.0</c:v>
                </c:pt>
                <c:pt idx="396">
                  <c:v>28206.0</c:v>
                </c:pt>
                <c:pt idx="397">
                  <c:v>28259.0</c:v>
                </c:pt>
                <c:pt idx="398">
                  <c:v>28302.0</c:v>
                </c:pt>
                <c:pt idx="399">
                  <c:v>28344.0</c:v>
                </c:pt>
                <c:pt idx="400">
                  <c:v>28387.0</c:v>
                </c:pt>
                <c:pt idx="401">
                  <c:v>28447.0</c:v>
                </c:pt>
                <c:pt idx="402">
                  <c:v>28508.0</c:v>
                </c:pt>
                <c:pt idx="403">
                  <c:v>28557.0</c:v>
                </c:pt>
                <c:pt idx="404">
                  <c:v>28600.0</c:v>
                </c:pt>
                <c:pt idx="405">
                  <c:v>28662.0</c:v>
                </c:pt>
                <c:pt idx="406">
                  <c:v>28708.0</c:v>
                </c:pt>
                <c:pt idx="407">
                  <c:v>28763.0</c:v>
                </c:pt>
                <c:pt idx="408">
                  <c:v>28809.0</c:v>
                </c:pt>
                <c:pt idx="409">
                  <c:v>28858.0</c:v>
                </c:pt>
                <c:pt idx="410">
                  <c:v>28904.0</c:v>
                </c:pt>
                <c:pt idx="411">
                  <c:v>28955.0</c:v>
                </c:pt>
                <c:pt idx="412">
                  <c:v>29012.0</c:v>
                </c:pt>
                <c:pt idx="413">
                  <c:v>29058.0</c:v>
                </c:pt>
                <c:pt idx="414">
                  <c:v>29098.0</c:v>
                </c:pt>
                <c:pt idx="415">
                  <c:v>29142.0</c:v>
                </c:pt>
                <c:pt idx="416">
                  <c:v>29194.0</c:v>
                </c:pt>
                <c:pt idx="417">
                  <c:v>29241.0</c:v>
                </c:pt>
                <c:pt idx="418">
                  <c:v>29286.0</c:v>
                </c:pt>
                <c:pt idx="419">
                  <c:v>29326.0</c:v>
                </c:pt>
                <c:pt idx="420">
                  <c:v>29373.0</c:v>
                </c:pt>
                <c:pt idx="421">
                  <c:v>29414.0</c:v>
                </c:pt>
                <c:pt idx="422">
                  <c:v>29465.0</c:v>
                </c:pt>
                <c:pt idx="423">
                  <c:v>29527.0</c:v>
                </c:pt>
                <c:pt idx="424">
                  <c:v>29583.0</c:v>
                </c:pt>
                <c:pt idx="425">
                  <c:v>29634.0</c:v>
                </c:pt>
                <c:pt idx="426">
                  <c:v>29682.0</c:v>
                </c:pt>
                <c:pt idx="427">
                  <c:v>29733.0</c:v>
                </c:pt>
                <c:pt idx="428">
                  <c:v>29785.0</c:v>
                </c:pt>
                <c:pt idx="429">
                  <c:v>29833.0</c:v>
                </c:pt>
                <c:pt idx="430">
                  <c:v>29870.0</c:v>
                </c:pt>
                <c:pt idx="431">
                  <c:v>29918.0</c:v>
                </c:pt>
                <c:pt idx="432">
                  <c:v>29963.0</c:v>
                </c:pt>
                <c:pt idx="433">
                  <c:v>30009.0</c:v>
                </c:pt>
                <c:pt idx="434">
                  <c:v>30061.0</c:v>
                </c:pt>
                <c:pt idx="435">
                  <c:v>30106.0</c:v>
                </c:pt>
                <c:pt idx="436">
                  <c:v>30154.0</c:v>
                </c:pt>
                <c:pt idx="437">
                  <c:v>30197.0</c:v>
                </c:pt>
                <c:pt idx="438">
                  <c:v>30247.0</c:v>
                </c:pt>
                <c:pt idx="439">
                  <c:v>30293.0</c:v>
                </c:pt>
                <c:pt idx="440">
                  <c:v>30346.0</c:v>
                </c:pt>
                <c:pt idx="441">
                  <c:v>30397.0</c:v>
                </c:pt>
                <c:pt idx="442">
                  <c:v>30438.0</c:v>
                </c:pt>
                <c:pt idx="443">
                  <c:v>30488.0</c:v>
                </c:pt>
                <c:pt idx="444">
                  <c:v>30535.0</c:v>
                </c:pt>
                <c:pt idx="445">
                  <c:v>30575.0</c:v>
                </c:pt>
                <c:pt idx="446">
                  <c:v>30618.0</c:v>
                </c:pt>
                <c:pt idx="447">
                  <c:v>30667.0</c:v>
                </c:pt>
                <c:pt idx="448">
                  <c:v>30721.0</c:v>
                </c:pt>
                <c:pt idx="449">
                  <c:v>30776.0</c:v>
                </c:pt>
                <c:pt idx="450">
                  <c:v>30819.0</c:v>
                </c:pt>
                <c:pt idx="451">
                  <c:v>30866.0</c:v>
                </c:pt>
                <c:pt idx="452">
                  <c:v>30904.0</c:v>
                </c:pt>
                <c:pt idx="453">
                  <c:v>30962.0</c:v>
                </c:pt>
                <c:pt idx="454">
                  <c:v>31013.0</c:v>
                </c:pt>
                <c:pt idx="455">
                  <c:v>31059.0</c:v>
                </c:pt>
                <c:pt idx="456">
                  <c:v>31108.0</c:v>
                </c:pt>
                <c:pt idx="457">
                  <c:v>31164.0</c:v>
                </c:pt>
                <c:pt idx="458">
                  <c:v>31201.0</c:v>
                </c:pt>
                <c:pt idx="459">
                  <c:v>31262.0</c:v>
                </c:pt>
                <c:pt idx="460">
                  <c:v>31303.0</c:v>
                </c:pt>
                <c:pt idx="461">
                  <c:v>31352.0</c:v>
                </c:pt>
                <c:pt idx="462">
                  <c:v>31384.0</c:v>
                </c:pt>
                <c:pt idx="463">
                  <c:v>31421.0</c:v>
                </c:pt>
                <c:pt idx="464">
                  <c:v>31456.0</c:v>
                </c:pt>
                <c:pt idx="465">
                  <c:v>31506.0</c:v>
                </c:pt>
                <c:pt idx="466">
                  <c:v>31548.0</c:v>
                </c:pt>
                <c:pt idx="467">
                  <c:v>31590.0</c:v>
                </c:pt>
                <c:pt idx="468">
                  <c:v>31629.0</c:v>
                </c:pt>
                <c:pt idx="469">
                  <c:v>31671.0</c:v>
                </c:pt>
                <c:pt idx="470">
                  <c:v>31709.0</c:v>
                </c:pt>
                <c:pt idx="471">
                  <c:v>31754.0</c:v>
                </c:pt>
                <c:pt idx="472">
                  <c:v>31802.0</c:v>
                </c:pt>
                <c:pt idx="473">
                  <c:v>31844.0</c:v>
                </c:pt>
                <c:pt idx="474">
                  <c:v>31888.0</c:v>
                </c:pt>
                <c:pt idx="475">
                  <c:v>31924.0</c:v>
                </c:pt>
                <c:pt idx="476">
                  <c:v>31966.0</c:v>
                </c:pt>
                <c:pt idx="477">
                  <c:v>32018.0</c:v>
                </c:pt>
                <c:pt idx="478">
                  <c:v>32050.0</c:v>
                </c:pt>
                <c:pt idx="479">
                  <c:v>32097.0</c:v>
                </c:pt>
                <c:pt idx="480">
                  <c:v>32140.0</c:v>
                </c:pt>
                <c:pt idx="481">
                  <c:v>32174.0</c:v>
                </c:pt>
                <c:pt idx="482">
                  <c:v>32204.0</c:v>
                </c:pt>
                <c:pt idx="483">
                  <c:v>32237.0</c:v>
                </c:pt>
                <c:pt idx="484">
                  <c:v>32287.0</c:v>
                </c:pt>
                <c:pt idx="485">
                  <c:v>32326.0</c:v>
                </c:pt>
                <c:pt idx="486">
                  <c:v>32371.0</c:v>
                </c:pt>
                <c:pt idx="487">
                  <c:v>32420.0</c:v>
                </c:pt>
                <c:pt idx="488">
                  <c:v>32475.0</c:v>
                </c:pt>
                <c:pt idx="489">
                  <c:v>32514.0</c:v>
                </c:pt>
                <c:pt idx="490">
                  <c:v>32554.0</c:v>
                </c:pt>
                <c:pt idx="491">
                  <c:v>32599.0</c:v>
                </c:pt>
                <c:pt idx="492">
                  <c:v>32641.0</c:v>
                </c:pt>
                <c:pt idx="493">
                  <c:v>32695.0</c:v>
                </c:pt>
                <c:pt idx="494">
                  <c:v>32742.0</c:v>
                </c:pt>
                <c:pt idx="495">
                  <c:v>32786.0</c:v>
                </c:pt>
                <c:pt idx="496">
                  <c:v>32835.0</c:v>
                </c:pt>
                <c:pt idx="497">
                  <c:v>32884.0</c:v>
                </c:pt>
                <c:pt idx="498">
                  <c:v>32932.0</c:v>
                </c:pt>
                <c:pt idx="499">
                  <c:v>32973.0</c:v>
                </c:pt>
                <c:pt idx="500">
                  <c:v>33023.0</c:v>
                </c:pt>
                <c:pt idx="501">
                  <c:v>33074.0</c:v>
                </c:pt>
                <c:pt idx="502">
                  <c:v>33129.0</c:v>
                </c:pt>
                <c:pt idx="503">
                  <c:v>33169.0</c:v>
                </c:pt>
                <c:pt idx="504">
                  <c:v>33211.0</c:v>
                </c:pt>
                <c:pt idx="505">
                  <c:v>33252.0</c:v>
                </c:pt>
                <c:pt idx="506">
                  <c:v>33293.0</c:v>
                </c:pt>
                <c:pt idx="507">
                  <c:v>33337.0</c:v>
                </c:pt>
                <c:pt idx="508">
                  <c:v>33383.0</c:v>
                </c:pt>
                <c:pt idx="509">
                  <c:v>33417.0</c:v>
                </c:pt>
                <c:pt idx="510">
                  <c:v>33453.0</c:v>
                </c:pt>
                <c:pt idx="511">
                  <c:v>33500.0</c:v>
                </c:pt>
                <c:pt idx="512">
                  <c:v>33554.0</c:v>
                </c:pt>
                <c:pt idx="513">
                  <c:v>33598.0</c:v>
                </c:pt>
                <c:pt idx="514">
                  <c:v>33645.0</c:v>
                </c:pt>
                <c:pt idx="515">
                  <c:v>33681.0</c:v>
                </c:pt>
                <c:pt idx="516">
                  <c:v>33723.0</c:v>
                </c:pt>
                <c:pt idx="517">
                  <c:v>33758.0</c:v>
                </c:pt>
                <c:pt idx="518">
                  <c:v>33801.0</c:v>
                </c:pt>
                <c:pt idx="519">
                  <c:v>33851.0</c:v>
                </c:pt>
                <c:pt idx="520">
                  <c:v>33908.0</c:v>
                </c:pt>
                <c:pt idx="521">
                  <c:v>33951.0</c:v>
                </c:pt>
                <c:pt idx="522">
                  <c:v>33983.0</c:v>
                </c:pt>
                <c:pt idx="523">
                  <c:v>34031.0</c:v>
                </c:pt>
                <c:pt idx="524">
                  <c:v>34062.0</c:v>
                </c:pt>
                <c:pt idx="525">
                  <c:v>34115.0</c:v>
                </c:pt>
                <c:pt idx="526">
                  <c:v>34155.0</c:v>
                </c:pt>
                <c:pt idx="527">
                  <c:v>34187.0</c:v>
                </c:pt>
                <c:pt idx="528">
                  <c:v>34228.0</c:v>
                </c:pt>
                <c:pt idx="529">
                  <c:v>34269.0</c:v>
                </c:pt>
                <c:pt idx="530">
                  <c:v>34308.0</c:v>
                </c:pt>
                <c:pt idx="531">
                  <c:v>34359.0</c:v>
                </c:pt>
                <c:pt idx="532">
                  <c:v>34399.0</c:v>
                </c:pt>
                <c:pt idx="533">
                  <c:v>34440.0</c:v>
                </c:pt>
                <c:pt idx="534">
                  <c:v>34473.0</c:v>
                </c:pt>
                <c:pt idx="535">
                  <c:v>34510.0</c:v>
                </c:pt>
                <c:pt idx="536">
                  <c:v>34546.0</c:v>
                </c:pt>
                <c:pt idx="537">
                  <c:v>34580.0</c:v>
                </c:pt>
                <c:pt idx="538">
                  <c:v>34626.0</c:v>
                </c:pt>
                <c:pt idx="539">
                  <c:v>34671.0</c:v>
                </c:pt>
                <c:pt idx="540">
                  <c:v>34725.0</c:v>
                </c:pt>
                <c:pt idx="541">
                  <c:v>34766.0</c:v>
                </c:pt>
                <c:pt idx="542">
                  <c:v>34799.0</c:v>
                </c:pt>
                <c:pt idx="543">
                  <c:v>34839.0</c:v>
                </c:pt>
                <c:pt idx="544">
                  <c:v>34876.0</c:v>
                </c:pt>
                <c:pt idx="545">
                  <c:v>34911.0</c:v>
                </c:pt>
                <c:pt idx="546">
                  <c:v>34943.0</c:v>
                </c:pt>
                <c:pt idx="547">
                  <c:v>34966.0</c:v>
                </c:pt>
                <c:pt idx="548">
                  <c:v>35013.0</c:v>
                </c:pt>
                <c:pt idx="549">
                  <c:v>35059.0</c:v>
                </c:pt>
                <c:pt idx="550">
                  <c:v>35100.0</c:v>
                </c:pt>
                <c:pt idx="551">
                  <c:v>35141.0</c:v>
                </c:pt>
                <c:pt idx="552">
                  <c:v>35185.0</c:v>
                </c:pt>
                <c:pt idx="553">
                  <c:v>35218.0</c:v>
                </c:pt>
                <c:pt idx="554">
                  <c:v>35253.0</c:v>
                </c:pt>
                <c:pt idx="555">
                  <c:v>35292.0</c:v>
                </c:pt>
                <c:pt idx="556">
                  <c:v>35333.0</c:v>
                </c:pt>
                <c:pt idx="557">
                  <c:v>35367.0</c:v>
                </c:pt>
                <c:pt idx="558">
                  <c:v>35410.0</c:v>
                </c:pt>
                <c:pt idx="559">
                  <c:v>35457.0</c:v>
                </c:pt>
                <c:pt idx="560">
                  <c:v>35501.0</c:v>
                </c:pt>
                <c:pt idx="561">
                  <c:v>35546.0</c:v>
                </c:pt>
                <c:pt idx="562">
                  <c:v>35591.0</c:v>
                </c:pt>
                <c:pt idx="563">
                  <c:v>35628.0</c:v>
                </c:pt>
                <c:pt idx="564">
                  <c:v>35675.0</c:v>
                </c:pt>
                <c:pt idx="565">
                  <c:v>35707.0</c:v>
                </c:pt>
                <c:pt idx="566">
                  <c:v>35735.0</c:v>
                </c:pt>
                <c:pt idx="567">
                  <c:v>35775.0</c:v>
                </c:pt>
                <c:pt idx="568">
                  <c:v>35806.0</c:v>
                </c:pt>
                <c:pt idx="569">
                  <c:v>35849.0</c:v>
                </c:pt>
                <c:pt idx="570">
                  <c:v>35879.0</c:v>
                </c:pt>
                <c:pt idx="571">
                  <c:v>35928.0</c:v>
                </c:pt>
                <c:pt idx="572">
                  <c:v>35958.0</c:v>
                </c:pt>
                <c:pt idx="573">
                  <c:v>36001.0</c:v>
                </c:pt>
                <c:pt idx="574">
                  <c:v>36044.0</c:v>
                </c:pt>
                <c:pt idx="575">
                  <c:v>36076.0</c:v>
                </c:pt>
                <c:pt idx="576">
                  <c:v>36114.0</c:v>
                </c:pt>
                <c:pt idx="577">
                  <c:v>36162.0</c:v>
                </c:pt>
                <c:pt idx="578">
                  <c:v>36197.0</c:v>
                </c:pt>
                <c:pt idx="579">
                  <c:v>36238.0</c:v>
                </c:pt>
                <c:pt idx="580">
                  <c:v>36269.0</c:v>
                </c:pt>
                <c:pt idx="581">
                  <c:v>36321.0</c:v>
                </c:pt>
                <c:pt idx="582">
                  <c:v>36368.0</c:v>
                </c:pt>
                <c:pt idx="583">
                  <c:v>36423.0</c:v>
                </c:pt>
                <c:pt idx="584">
                  <c:v>36460.0</c:v>
                </c:pt>
                <c:pt idx="585">
                  <c:v>36496.0</c:v>
                </c:pt>
                <c:pt idx="586">
                  <c:v>36539.0</c:v>
                </c:pt>
                <c:pt idx="587">
                  <c:v>36581.0</c:v>
                </c:pt>
                <c:pt idx="588">
                  <c:v>36622.0</c:v>
                </c:pt>
                <c:pt idx="589">
                  <c:v>36653.0</c:v>
                </c:pt>
                <c:pt idx="590">
                  <c:v>36693.0</c:v>
                </c:pt>
                <c:pt idx="591">
                  <c:v>36735.0</c:v>
                </c:pt>
                <c:pt idx="592">
                  <c:v>36771.0</c:v>
                </c:pt>
                <c:pt idx="593">
                  <c:v>36815.0</c:v>
                </c:pt>
                <c:pt idx="594">
                  <c:v>36846.0</c:v>
                </c:pt>
                <c:pt idx="595">
                  <c:v>36887.0</c:v>
                </c:pt>
                <c:pt idx="596">
                  <c:v>36926.0</c:v>
                </c:pt>
                <c:pt idx="597">
                  <c:v>36978.0</c:v>
                </c:pt>
                <c:pt idx="598">
                  <c:v>37017.0</c:v>
                </c:pt>
                <c:pt idx="599">
                  <c:v>37058.0</c:v>
                </c:pt>
                <c:pt idx="600">
                  <c:v>37089.0</c:v>
                </c:pt>
                <c:pt idx="601">
                  <c:v>37123.0</c:v>
                </c:pt>
                <c:pt idx="602">
                  <c:v>37158.0</c:v>
                </c:pt>
                <c:pt idx="603">
                  <c:v>37196.0</c:v>
                </c:pt>
                <c:pt idx="604">
                  <c:v>37231.0</c:v>
                </c:pt>
                <c:pt idx="605">
                  <c:v>37254.0</c:v>
                </c:pt>
                <c:pt idx="606">
                  <c:v>37291.0</c:v>
                </c:pt>
                <c:pt idx="607">
                  <c:v>37349.0</c:v>
                </c:pt>
                <c:pt idx="608">
                  <c:v>37399.0</c:v>
                </c:pt>
                <c:pt idx="609">
                  <c:v>37451.0</c:v>
                </c:pt>
                <c:pt idx="610">
                  <c:v>37484.0</c:v>
                </c:pt>
                <c:pt idx="611">
                  <c:v>37524.0</c:v>
                </c:pt>
                <c:pt idx="612">
                  <c:v>37556.0</c:v>
                </c:pt>
                <c:pt idx="613">
                  <c:v>37594.0</c:v>
                </c:pt>
                <c:pt idx="614">
                  <c:v>37628.0</c:v>
                </c:pt>
                <c:pt idx="615">
                  <c:v>37658.0</c:v>
                </c:pt>
                <c:pt idx="616">
                  <c:v>37699.0</c:v>
                </c:pt>
                <c:pt idx="617">
                  <c:v>37733.0</c:v>
                </c:pt>
                <c:pt idx="618">
                  <c:v>37767.0</c:v>
                </c:pt>
                <c:pt idx="619">
                  <c:v>37800.0</c:v>
                </c:pt>
                <c:pt idx="620">
                  <c:v>37848.0</c:v>
                </c:pt>
                <c:pt idx="621">
                  <c:v>37878.0</c:v>
                </c:pt>
                <c:pt idx="622">
                  <c:v>37920.0</c:v>
                </c:pt>
                <c:pt idx="623">
                  <c:v>37955.0</c:v>
                </c:pt>
                <c:pt idx="624">
                  <c:v>37999.0</c:v>
                </c:pt>
                <c:pt idx="625">
                  <c:v>38036.0</c:v>
                </c:pt>
                <c:pt idx="626">
                  <c:v>38079.0</c:v>
                </c:pt>
                <c:pt idx="627">
                  <c:v>38117.0</c:v>
                </c:pt>
                <c:pt idx="628">
                  <c:v>38155.0</c:v>
                </c:pt>
                <c:pt idx="629">
                  <c:v>38197.0</c:v>
                </c:pt>
                <c:pt idx="630">
                  <c:v>38235.0</c:v>
                </c:pt>
                <c:pt idx="631">
                  <c:v>38265.0</c:v>
                </c:pt>
                <c:pt idx="632">
                  <c:v>38317.0</c:v>
                </c:pt>
                <c:pt idx="633">
                  <c:v>38356.0</c:v>
                </c:pt>
                <c:pt idx="634">
                  <c:v>38385.0</c:v>
                </c:pt>
                <c:pt idx="635">
                  <c:v>38418.0</c:v>
                </c:pt>
                <c:pt idx="636">
                  <c:v>38449.0</c:v>
                </c:pt>
                <c:pt idx="637">
                  <c:v>38481.0</c:v>
                </c:pt>
                <c:pt idx="638">
                  <c:v>38514.0</c:v>
                </c:pt>
                <c:pt idx="639">
                  <c:v>38548.0</c:v>
                </c:pt>
                <c:pt idx="640">
                  <c:v>38579.0</c:v>
                </c:pt>
                <c:pt idx="641">
                  <c:v>38616.0</c:v>
                </c:pt>
                <c:pt idx="642">
                  <c:v>38649.0</c:v>
                </c:pt>
                <c:pt idx="643">
                  <c:v>38690.0</c:v>
                </c:pt>
                <c:pt idx="644">
                  <c:v>38729.0</c:v>
                </c:pt>
                <c:pt idx="645">
                  <c:v>38769.0</c:v>
                </c:pt>
                <c:pt idx="646">
                  <c:v>38808.0</c:v>
                </c:pt>
                <c:pt idx="647">
                  <c:v>38836.0</c:v>
                </c:pt>
                <c:pt idx="648">
                  <c:v>38878.0</c:v>
                </c:pt>
                <c:pt idx="649">
                  <c:v>38917.0</c:v>
                </c:pt>
                <c:pt idx="650">
                  <c:v>38967.0</c:v>
                </c:pt>
                <c:pt idx="651">
                  <c:v>39000.0</c:v>
                </c:pt>
                <c:pt idx="652">
                  <c:v>39044.0</c:v>
                </c:pt>
                <c:pt idx="653">
                  <c:v>39086.0</c:v>
                </c:pt>
                <c:pt idx="654">
                  <c:v>39132.0</c:v>
                </c:pt>
                <c:pt idx="655">
                  <c:v>39160.0</c:v>
                </c:pt>
                <c:pt idx="656">
                  <c:v>39202.0</c:v>
                </c:pt>
                <c:pt idx="657">
                  <c:v>39247.0</c:v>
                </c:pt>
                <c:pt idx="658">
                  <c:v>39280.0</c:v>
                </c:pt>
                <c:pt idx="659">
                  <c:v>39327.0</c:v>
                </c:pt>
                <c:pt idx="660">
                  <c:v>39364.0</c:v>
                </c:pt>
                <c:pt idx="661">
                  <c:v>39397.0</c:v>
                </c:pt>
                <c:pt idx="662">
                  <c:v>39436.0</c:v>
                </c:pt>
                <c:pt idx="663">
                  <c:v>39480.0</c:v>
                </c:pt>
                <c:pt idx="664">
                  <c:v>39517.0</c:v>
                </c:pt>
                <c:pt idx="665">
                  <c:v>39554.0</c:v>
                </c:pt>
                <c:pt idx="666">
                  <c:v>39595.0</c:v>
                </c:pt>
                <c:pt idx="667">
                  <c:v>39627.0</c:v>
                </c:pt>
                <c:pt idx="668">
                  <c:v>39658.0</c:v>
                </c:pt>
                <c:pt idx="669">
                  <c:v>39691.0</c:v>
                </c:pt>
                <c:pt idx="670">
                  <c:v>39724.0</c:v>
                </c:pt>
                <c:pt idx="671">
                  <c:v>39762.0</c:v>
                </c:pt>
                <c:pt idx="672">
                  <c:v>39797.0</c:v>
                </c:pt>
                <c:pt idx="673">
                  <c:v>39841.0</c:v>
                </c:pt>
                <c:pt idx="674">
                  <c:v>39865.0</c:v>
                </c:pt>
                <c:pt idx="675">
                  <c:v>39890.0</c:v>
                </c:pt>
                <c:pt idx="676">
                  <c:v>39921.0</c:v>
                </c:pt>
                <c:pt idx="677">
                  <c:v>39955.0</c:v>
                </c:pt>
                <c:pt idx="678">
                  <c:v>39983.0</c:v>
                </c:pt>
                <c:pt idx="679">
                  <c:v>40014.0</c:v>
                </c:pt>
                <c:pt idx="680">
                  <c:v>40053.0</c:v>
                </c:pt>
                <c:pt idx="681">
                  <c:v>40097.0</c:v>
                </c:pt>
                <c:pt idx="682">
                  <c:v>40142.0</c:v>
                </c:pt>
                <c:pt idx="683">
                  <c:v>40172.0</c:v>
                </c:pt>
                <c:pt idx="684">
                  <c:v>40210.0</c:v>
                </c:pt>
                <c:pt idx="685">
                  <c:v>40236.0</c:v>
                </c:pt>
                <c:pt idx="686">
                  <c:v>40261.0</c:v>
                </c:pt>
                <c:pt idx="687">
                  <c:v>40301.0</c:v>
                </c:pt>
                <c:pt idx="688">
                  <c:v>40331.0</c:v>
                </c:pt>
                <c:pt idx="689">
                  <c:v>40359.0</c:v>
                </c:pt>
                <c:pt idx="690">
                  <c:v>40393.0</c:v>
                </c:pt>
                <c:pt idx="691">
                  <c:v>40432.0</c:v>
                </c:pt>
                <c:pt idx="692">
                  <c:v>40474.0</c:v>
                </c:pt>
                <c:pt idx="693">
                  <c:v>40523.0</c:v>
                </c:pt>
                <c:pt idx="694">
                  <c:v>40553.0</c:v>
                </c:pt>
                <c:pt idx="695">
                  <c:v>40595.0</c:v>
                </c:pt>
                <c:pt idx="696">
                  <c:v>40629.0</c:v>
                </c:pt>
                <c:pt idx="697">
                  <c:v>40652.0</c:v>
                </c:pt>
                <c:pt idx="698">
                  <c:v>40679.0</c:v>
                </c:pt>
                <c:pt idx="699">
                  <c:v>40717.0</c:v>
                </c:pt>
                <c:pt idx="700">
                  <c:v>40761.0</c:v>
                </c:pt>
                <c:pt idx="701">
                  <c:v>40809.0</c:v>
                </c:pt>
                <c:pt idx="702">
                  <c:v>40834.0</c:v>
                </c:pt>
                <c:pt idx="703">
                  <c:v>40864.0</c:v>
                </c:pt>
                <c:pt idx="704">
                  <c:v>40904.0</c:v>
                </c:pt>
                <c:pt idx="705">
                  <c:v>40931.0</c:v>
                </c:pt>
                <c:pt idx="706">
                  <c:v>40976.0</c:v>
                </c:pt>
                <c:pt idx="707">
                  <c:v>41004.0</c:v>
                </c:pt>
                <c:pt idx="708">
                  <c:v>41031.0</c:v>
                </c:pt>
                <c:pt idx="709">
                  <c:v>41056.0</c:v>
                </c:pt>
                <c:pt idx="710">
                  <c:v>41080.0</c:v>
                </c:pt>
                <c:pt idx="711">
                  <c:v>41121.0</c:v>
                </c:pt>
                <c:pt idx="712">
                  <c:v>41157.0</c:v>
                </c:pt>
                <c:pt idx="713">
                  <c:v>41190.0</c:v>
                </c:pt>
                <c:pt idx="714">
                  <c:v>41222.0</c:v>
                </c:pt>
                <c:pt idx="715">
                  <c:v>41253.0</c:v>
                </c:pt>
                <c:pt idx="716">
                  <c:v>41285.0</c:v>
                </c:pt>
                <c:pt idx="717">
                  <c:v>41311.0</c:v>
                </c:pt>
                <c:pt idx="718">
                  <c:v>41344.0</c:v>
                </c:pt>
                <c:pt idx="719">
                  <c:v>41378.0</c:v>
                </c:pt>
                <c:pt idx="720">
                  <c:v>41408.0</c:v>
                </c:pt>
                <c:pt idx="721">
                  <c:v>41448.0</c:v>
                </c:pt>
                <c:pt idx="722">
                  <c:v>41478.0</c:v>
                </c:pt>
                <c:pt idx="723">
                  <c:v>41521.0</c:v>
                </c:pt>
                <c:pt idx="724">
                  <c:v>41551.0</c:v>
                </c:pt>
                <c:pt idx="725">
                  <c:v>41586.0</c:v>
                </c:pt>
                <c:pt idx="726">
                  <c:v>41623.0</c:v>
                </c:pt>
                <c:pt idx="727">
                  <c:v>41658.0</c:v>
                </c:pt>
                <c:pt idx="728">
                  <c:v>41695.0</c:v>
                </c:pt>
                <c:pt idx="729">
                  <c:v>41728.0</c:v>
                </c:pt>
                <c:pt idx="730">
                  <c:v>41756.0</c:v>
                </c:pt>
                <c:pt idx="731">
                  <c:v>41788.0</c:v>
                </c:pt>
                <c:pt idx="732">
                  <c:v>41819.0</c:v>
                </c:pt>
                <c:pt idx="733">
                  <c:v>41866.0</c:v>
                </c:pt>
                <c:pt idx="734">
                  <c:v>41901.0</c:v>
                </c:pt>
                <c:pt idx="735">
                  <c:v>41930.0</c:v>
                </c:pt>
                <c:pt idx="736">
                  <c:v>41965.0</c:v>
                </c:pt>
                <c:pt idx="737">
                  <c:v>42012.0</c:v>
                </c:pt>
                <c:pt idx="738">
                  <c:v>42037.0</c:v>
                </c:pt>
                <c:pt idx="739">
                  <c:v>42073.0</c:v>
                </c:pt>
                <c:pt idx="740">
                  <c:v>42111.0</c:v>
                </c:pt>
                <c:pt idx="741">
                  <c:v>42142.0</c:v>
                </c:pt>
                <c:pt idx="742">
                  <c:v>42177.0</c:v>
                </c:pt>
                <c:pt idx="743">
                  <c:v>42216.0</c:v>
                </c:pt>
                <c:pt idx="744">
                  <c:v>42249.0</c:v>
                </c:pt>
                <c:pt idx="745">
                  <c:v>42284.0</c:v>
                </c:pt>
                <c:pt idx="746">
                  <c:v>42309.0</c:v>
                </c:pt>
                <c:pt idx="747">
                  <c:v>42346.0</c:v>
                </c:pt>
                <c:pt idx="748">
                  <c:v>42394.0</c:v>
                </c:pt>
                <c:pt idx="749">
                  <c:v>42434.0</c:v>
                </c:pt>
                <c:pt idx="750">
                  <c:v>42467.0</c:v>
                </c:pt>
                <c:pt idx="751">
                  <c:v>42500.0</c:v>
                </c:pt>
                <c:pt idx="752">
                  <c:v>42544.0</c:v>
                </c:pt>
                <c:pt idx="753">
                  <c:v>42583.0</c:v>
                </c:pt>
                <c:pt idx="754">
                  <c:v>42626.0</c:v>
                </c:pt>
                <c:pt idx="755">
                  <c:v>42661.0</c:v>
                </c:pt>
                <c:pt idx="756">
                  <c:v>42697.0</c:v>
                </c:pt>
                <c:pt idx="757">
                  <c:v>42721.0</c:v>
                </c:pt>
                <c:pt idx="758">
                  <c:v>42747.0</c:v>
                </c:pt>
                <c:pt idx="759">
                  <c:v>42777.0</c:v>
                </c:pt>
                <c:pt idx="760">
                  <c:v>42807.0</c:v>
                </c:pt>
                <c:pt idx="761">
                  <c:v>42840.0</c:v>
                </c:pt>
                <c:pt idx="762">
                  <c:v>42870.0</c:v>
                </c:pt>
                <c:pt idx="763">
                  <c:v>42898.0</c:v>
                </c:pt>
                <c:pt idx="764">
                  <c:v>42932.0</c:v>
                </c:pt>
                <c:pt idx="765">
                  <c:v>42960.0</c:v>
                </c:pt>
                <c:pt idx="766">
                  <c:v>43002.0</c:v>
                </c:pt>
                <c:pt idx="767">
                  <c:v>43032.0</c:v>
                </c:pt>
                <c:pt idx="768">
                  <c:v>43068.0</c:v>
                </c:pt>
                <c:pt idx="769">
                  <c:v>43098.0</c:v>
                </c:pt>
                <c:pt idx="770">
                  <c:v>43129.0</c:v>
                </c:pt>
                <c:pt idx="771">
                  <c:v>43163.0</c:v>
                </c:pt>
                <c:pt idx="772">
                  <c:v>43205.0</c:v>
                </c:pt>
                <c:pt idx="773">
                  <c:v>43238.0</c:v>
                </c:pt>
                <c:pt idx="774">
                  <c:v>43266.0</c:v>
                </c:pt>
                <c:pt idx="775">
                  <c:v>43288.0</c:v>
                </c:pt>
                <c:pt idx="776">
                  <c:v>43320.0</c:v>
                </c:pt>
                <c:pt idx="777">
                  <c:v>43354.0</c:v>
                </c:pt>
                <c:pt idx="778">
                  <c:v>43385.0</c:v>
                </c:pt>
                <c:pt idx="779">
                  <c:v>43415.0</c:v>
                </c:pt>
                <c:pt idx="780">
                  <c:v>43448.0</c:v>
                </c:pt>
                <c:pt idx="781">
                  <c:v>43480.0</c:v>
                </c:pt>
                <c:pt idx="782">
                  <c:v>43511.0</c:v>
                </c:pt>
                <c:pt idx="783">
                  <c:v>43540.0</c:v>
                </c:pt>
                <c:pt idx="784">
                  <c:v>43564.0</c:v>
                </c:pt>
                <c:pt idx="785">
                  <c:v>43596.0</c:v>
                </c:pt>
                <c:pt idx="786">
                  <c:v>43625.0</c:v>
                </c:pt>
                <c:pt idx="787">
                  <c:v>43661.0</c:v>
                </c:pt>
                <c:pt idx="788">
                  <c:v>43695.0</c:v>
                </c:pt>
                <c:pt idx="789">
                  <c:v>43724.0</c:v>
                </c:pt>
                <c:pt idx="790">
                  <c:v>43745.0</c:v>
                </c:pt>
                <c:pt idx="791">
                  <c:v>43775.0</c:v>
                </c:pt>
                <c:pt idx="792">
                  <c:v>43801.0</c:v>
                </c:pt>
                <c:pt idx="793">
                  <c:v>43826.0</c:v>
                </c:pt>
                <c:pt idx="794">
                  <c:v>43858.0</c:v>
                </c:pt>
                <c:pt idx="795">
                  <c:v>43898.0</c:v>
                </c:pt>
                <c:pt idx="796">
                  <c:v>43927.0</c:v>
                </c:pt>
                <c:pt idx="797">
                  <c:v>43960.0</c:v>
                </c:pt>
                <c:pt idx="798">
                  <c:v>43982.0</c:v>
                </c:pt>
                <c:pt idx="799">
                  <c:v>44011.0</c:v>
                </c:pt>
                <c:pt idx="800">
                  <c:v>44051.0</c:v>
                </c:pt>
                <c:pt idx="801">
                  <c:v>44090.0</c:v>
                </c:pt>
                <c:pt idx="802">
                  <c:v>44123.0</c:v>
                </c:pt>
                <c:pt idx="803">
                  <c:v>44154.0</c:v>
                </c:pt>
                <c:pt idx="804">
                  <c:v>44188.0</c:v>
                </c:pt>
                <c:pt idx="805">
                  <c:v>44209.0</c:v>
                </c:pt>
                <c:pt idx="806">
                  <c:v>44235.0</c:v>
                </c:pt>
                <c:pt idx="807">
                  <c:v>44268.0</c:v>
                </c:pt>
                <c:pt idx="808">
                  <c:v>44303.0</c:v>
                </c:pt>
                <c:pt idx="809">
                  <c:v>44325.0</c:v>
                </c:pt>
                <c:pt idx="810">
                  <c:v>44359.0</c:v>
                </c:pt>
                <c:pt idx="811">
                  <c:v>44391.0</c:v>
                </c:pt>
                <c:pt idx="812">
                  <c:v>44418.0</c:v>
                </c:pt>
                <c:pt idx="813">
                  <c:v>44444.0</c:v>
                </c:pt>
                <c:pt idx="814">
                  <c:v>44476.0</c:v>
                </c:pt>
                <c:pt idx="815">
                  <c:v>44508.0</c:v>
                </c:pt>
                <c:pt idx="816">
                  <c:v>44545.0</c:v>
                </c:pt>
                <c:pt idx="817">
                  <c:v>44569.0</c:v>
                </c:pt>
                <c:pt idx="818">
                  <c:v>44594.0</c:v>
                </c:pt>
                <c:pt idx="819">
                  <c:v>44623.0</c:v>
                </c:pt>
                <c:pt idx="820">
                  <c:v>44649.0</c:v>
                </c:pt>
                <c:pt idx="821">
                  <c:v>44678.0</c:v>
                </c:pt>
                <c:pt idx="822">
                  <c:v>44699.0</c:v>
                </c:pt>
                <c:pt idx="823">
                  <c:v>44731.0</c:v>
                </c:pt>
                <c:pt idx="824">
                  <c:v>44751.0</c:v>
                </c:pt>
                <c:pt idx="825">
                  <c:v>44774.0</c:v>
                </c:pt>
                <c:pt idx="826">
                  <c:v>44804.0</c:v>
                </c:pt>
                <c:pt idx="827">
                  <c:v>44831.0</c:v>
                </c:pt>
                <c:pt idx="828">
                  <c:v>44862.0</c:v>
                </c:pt>
                <c:pt idx="829">
                  <c:v>44890.0</c:v>
                </c:pt>
                <c:pt idx="830">
                  <c:v>44917.0</c:v>
                </c:pt>
                <c:pt idx="831">
                  <c:v>44950.0</c:v>
                </c:pt>
                <c:pt idx="832">
                  <c:v>44984.0</c:v>
                </c:pt>
                <c:pt idx="833">
                  <c:v>45012.0</c:v>
                </c:pt>
                <c:pt idx="834">
                  <c:v>45052.0</c:v>
                </c:pt>
                <c:pt idx="835">
                  <c:v>45089.0</c:v>
                </c:pt>
                <c:pt idx="836">
                  <c:v>45115.0</c:v>
                </c:pt>
                <c:pt idx="837">
                  <c:v>45146.0</c:v>
                </c:pt>
                <c:pt idx="838">
                  <c:v>45176.0</c:v>
                </c:pt>
                <c:pt idx="839">
                  <c:v>45203.0</c:v>
                </c:pt>
                <c:pt idx="840">
                  <c:v>45239.0</c:v>
                </c:pt>
                <c:pt idx="841">
                  <c:v>45268.0</c:v>
                </c:pt>
                <c:pt idx="842">
                  <c:v>45298.0</c:v>
                </c:pt>
                <c:pt idx="843">
                  <c:v>45316.0</c:v>
                </c:pt>
                <c:pt idx="844">
                  <c:v>45352.0</c:v>
                </c:pt>
                <c:pt idx="845">
                  <c:v>45372.0</c:v>
                </c:pt>
                <c:pt idx="846">
                  <c:v>45402.0</c:v>
                </c:pt>
                <c:pt idx="847">
                  <c:v>45432.0</c:v>
                </c:pt>
                <c:pt idx="848">
                  <c:v>45454.0</c:v>
                </c:pt>
                <c:pt idx="849">
                  <c:v>45479.0</c:v>
                </c:pt>
                <c:pt idx="850">
                  <c:v>45512.0</c:v>
                </c:pt>
                <c:pt idx="851">
                  <c:v>45536.0</c:v>
                </c:pt>
                <c:pt idx="852">
                  <c:v>45574.0</c:v>
                </c:pt>
                <c:pt idx="853">
                  <c:v>45598.0</c:v>
                </c:pt>
                <c:pt idx="854">
                  <c:v>45631.0</c:v>
                </c:pt>
                <c:pt idx="855">
                  <c:v>45660.0</c:v>
                </c:pt>
                <c:pt idx="856">
                  <c:v>45696.0</c:v>
                </c:pt>
                <c:pt idx="857">
                  <c:v>45719.0</c:v>
                </c:pt>
                <c:pt idx="858">
                  <c:v>45751.0</c:v>
                </c:pt>
                <c:pt idx="859">
                  <c:v>45781.0</c:v>
                </c:pt>
                <c:pt idx="860">
                  <c:v>45816.0</c:v>
                </c:pt>
                <c:pt idx="861">
                  <c:v>45845.0</c:v>
                </c:pt>
                <c:pt idx="862">
                  <c:v>45874.0</c:v>
                </c:pt>
                <c:pt idx="863">
                  <c:v>45901.0</c:v>
                </c:pt>
                <c:pt idx="864">
                  <c:v>45935.0</c:v>
                </c:pt>
                <c:pt idx="865">
                  <c:v>45965.0</c:v>
                </c:pt>
                <c:pt idx="866">
                  <c:v>45993.0</c:v>
                </c:pt>
                <c:pt idx="867">
                  <c:v>46019.0</c:v>
                </c:pt>
                <c:pt idx="868">
                  <c:v>46050.0</c:v>
                </c:pt>
                <c:pt idx="869">
                  <c:v>46083.0</c:v>
                </c:pt>
                <c:pt idx="870">
                  <c:v>46118.0</c:v>
                </c:pt>
                <c:pt idx="871">
                  <c:v>46134.0</c:v>
                </c:pt>
                <c:pt idx="872">
                  <c:v>46161.0</c:v>
                </c:pt>
                <c:pt idx="873">
                  <c:v>46194.0</c:v>
                </c:pt>
                <c:pt idx="874">
                  <c:v>46214.0</c:v>
                </c:pt>
                <c:pt idx="875">
                  <c:v>46239.0</c:v>
                </c:pt>
                <c:pt idx="876">
                  <c:v>46272.0</c:v>
                </c:pt>
                <c:pt idx="877">
                  <c:v>46299.0</c:v>
                </c:pt>
                <c:pt idx="878">
                  <c:v>46328.0</c:v>
                </c:pt>
                <c:pt idx="879">
                  <c:v>46347.0</c:v>
                </c:pt>
                <c:pt idx="880">
                  <c:v>46373.0</c:v>
                </c:pt>
                <c:pt idx="881">
                  <c:v>46402.0</c:v>
                </c:pt>
                <c:pt idx="882">
                  <c:v>46430.0</c:v>
                </c:pt>
                <c:pt idx="883">
                  <c:v>46458.0</c:v>
                </c:pt>
                <c:pt idx="884">
                  <c:v>46479.0</c:v>
                </c:pt>
                <c:pt idx="885">
                  <c:v>46507.0</c:v>
                </c:pt>
                <c:pt idx="886">
                  <c:v>46543.0</c:v>
                </c:pt>
                <c:pt idx="887">
                  <c:v>46575.0</c:v>
                </c:pt>
                <c:pt idx="888">
                  <c:v>46605.0</c:v>
                </c:pt>
                <c:pt idx="889">
                  <c:v>46634.0</c:v>
                </c:pt>
                <c:pt idx="890">
                  <c:v>46669.0</c:v>
                </c:pt>
                <c:pt idx="891">
                  <c:v>46706.0</c:v>
                </c:pt>
                <c:pt idx="892">
                  <c:v>46734.0</c:v>
                </c:pt>
                <c:pt idx="893">
                  <c:v>46768.0</c:v>
                </c:pt>
                <c:pt idx="894">
                  <c:v>46792.0</c:v>
                </c:pt>
                <c:pt idx="895">
                  <c:v>46815.0</c:v>
                </c:pt>
                <c:pt idx="896">
                  <c:v>46834.0</c:v>
                </c:pt>
                <c:pt idx="897">
                  <c:v>46857.0</c:v>
                </c:pt>
                <c:pt idx="898">
                  <c:v>46880.0</c:v>
                </c:pt>
                <c:pt idx="899">
                  <c:v>46901.0</c:v>
                </c:pt>
                <c:pt idx="900">
                  <c:v>46924.0</c:v>
                </c:pt>
                <c:pt idx="901">
                  <c:v>46952.0</c:v>
                </c:pt>
                <c:pt idx="902">
                  <c:v>46972.0</c:v>
                </c:pt>
                <c:pt idx="903">
                  <c:v>46993.0</c:v>
                </c:pt>
                <c:pt idx="904">
                  <c:v>47027.0</c:v>
                </c:pt>
                <c:pt idx="905">
                  <c:v>47059.0</c:v>
                </c:pt>
                <c:pt idx="906">
                  <c:v>47086.0</c:v>
                </c:pt>
                <c:pt idx="907">
                  <c:v>47120.0</c:v>
                </c:pt>
                <c:pt idx="908">
                  <c:v>47150.0</c:v>
                </c:pt>
                <c:pt idx="909">
                  <c:v>47183.0</c:v>
                </c:pt>
                <c:pt idx="910">
                  <c:v>47210.0</c:v>
                </c:pt>
                <c:pt idx="911">
                  <c:v>47240.0</c:v>
                </c:pt>
                <c:pt idx="912">
                  <c:v>47271.0</c:v>
                </c:pt>
                <c:pt idx="913">
                  <c:v>47311.0</c:v>
                </c:pt>
                <c:pt idx="914">
                  <c:v>47341.0</c:v>
                </c:pt>
                <c:pt idx="915">
                  <c:v>47368.0</c:v>
                </c:pt>
                <c:pt idx="916">
                  <c:v>47399.0</c:v>
                </c:pt>
                <c:pt idx="917">
                  <c:v>47421.0</c:v>
                </c:pt>
                <c:pt idx="918">
                  <c:v>47448.0</c:v>
                </c:pt>
                <c:pt idx="919">
                  <c:v>47483.0</c:v>
                </c:pt>
                <c:pt idx="920">
                  <c:v>47507.0</c:v>
                </c:pt>
                <c:pt idx="921">
                  <c:v>47528.0</c:v>
                </c:pt>
                <c:pt idx="922">
                  <c:v>47567.0</c:v>
                </c:pt>
                <c:pt idx="923">
                  <c:v>47587.0</c:v>
                </c:pt>
                <c:pt idx="924">
                  <c:v>47611.0</c:v>
                </c:pt>
                <c:pt idx="925">
                  <c:v>47643.0</c:v>
                </c:pt>
                <c:pt idx="926">
                  <c:v>47675.0</c:v>
                </c:pt>
                <c:pt idx="927">
                  <c:v>47710.0</c:v>
                </c:pt>
                <c:pt idx="928">
                  <c:v>47735.0</c:v>
                </c:pt>
                <c:pt idx="929">
                  <c:v>47767.0</c:v>
                </c:pt>
                <c:pt idx="930">
                  <c:v>47800.0</c:v>
                </c:pt>
                <c:pt idx="931">
                  <c:v>47821.0</c:v>
                </c:pt>
                <c:pt idx="932">
                  <c:v>47844.0</c:v>
                </c:pt>
                <c:pt idx="933">
                  <c:v>47877.0</c:v>
                </c:pt>
                <c:pt idx="934">
                  <c:v>47906.0</c:v>
                </c:pt>
                <c:pt idx="935">
                  <c:v>47937.0</c:v>
                </c:pt>
                <c:pt idx="936">
                  <c:v>47965.0</c:v>
                </c:pt>
                <c:pt idx="937">
                  <c:v>47997.0</c:v>
                </c:pt>
                <c:pt idx="938">
                  <c:v>48020.0</c:v>
                </c:pt>
                <c:pt idx="939">
                  <c:v>48048.0</c:v>
                </c:pt>
                <c:pt idx="940">
                  <c:v>48071.0</c:v>
                </c:pt>
                <c:pt idx="941">
                  <c:v>48094.0</c:v>
                </c:pt>
                <c:pt idx="942">
                  <c:v>48119.0</c:v>
                </c:pt>
                <c:pt idx="943">
                  <c:v>48146.0</c:v>
                </c:pt>
                <c:pt idx="944">
                  <c:v>48169.0</c:v>
                </c:pt>
                <c:pt idx="945">
                  <c:v>48192.0</c:v>
                </c:pt>
                <c:pt idx="946">
                  <c:v>48220.0</c:v>
                </c:pt>
                <c:pt idx="947">
                  <c:v>48239.0</c:v>
                </c:pt>
                <c:pt idx="948">
                  <c:v>48271.0</c:v>
                </c:pt>
                <c:pt idx="949">
                  <c:v>48305.0</c:v>
                </c:pt>
                <c:pt idx="950">
                  <c:v>48330.0</c:v>
                </c:pt>
                <c:pt idx="951">
                  <c:v>48359.0</c:v>
                </c:pt>
                <c:pt idx="952">
                  <c:v>48387.0</c:v>
                </c:pt>
                <c:pt idx="953">
                  <c:v>48415.0</c:v>
                </c:pt>
                <c:pt idx="954">
                  <c:v>48437.0</c:v>
                </c:pt>
                <c:pt idx="955">
                  <c:v>48468.0</c:v>
                </c:pt>
                <c:pt idx="956">
                  <c:v>48492.0</c:v>
                </c:pt>
                <c:pt idx="957">
                  <c:v>48525.0</c:v>
                </c:pt>
                <c:pt idx="958">
                  <c:v>48546.0</c:v>
                </c:pt>
                <c:pt idx="959">
                  <c:v>48569.0</c:v>
                </c:pt>
                <c:pt idx="960">
                  <c:v>48593.0</c:v>
                </c:pt>
                <c:pt idx="961">
                  <c:v>48619.0</c:v>
                </c:pt>
                <c:pt idx="962">
                  <c:v>48645.0</c:v>
                </c:pt>
                <c:pt idx="963">
                  <c:v>48668.0</c:v>
                </c:pt>
                <c:pt idx="964">
                  <c:v>48693.0</c:v>
                </c:pt>
                <c:pt idx="965">
                  <c:v>48714.0</c:v>
                </c:pt>
                <c:pt idx="966">
                  <c:v>48736.0</c:v>
                </c:pt>
                <c:pt idx="967">
                  <c:v>48766.0</c:v>
                </c:pt>
                <c:pt idx="968">
                  <c:v>48791.0</c:v>
                </c:pt>
                <c:pt idx="969">
                  <c:v>48813.0</c:v>
                </c:pt>
                <c:pt idx="970">
                  <c:v>48835.0</c:v>
                </c:pt>
                <c:pt idx="971">
                  <c:v>48855.0</c:v>
                </c:pt>
                <c:pt idx="972">
                  <c:v>48892.0</c:v>
                </c:pt>
                <c:pt idx="973">
                  <c:v>48913.0</c:v>
                </c:pt>
                <c:pt idx="974">
                  <c:v>48935.0</c:v>
                </c:pt>
                <c:pt idx="975">
                  <c:v>48966.0</c:v>
                </c:pt>
                <c:pt idx="976">
                  <c:v>48996.0</c:v>
                </c:pt>
                <c:pt idx="977">
                  <c:v>49026.0</c:v>
                </c:pt>
                <c:pt idx="978">
                  <c:v>49056.0</c:v>
                </c:pt>
                <c:pt idx="979">
                  <c:v>49083.0</c:v>
                </c:pt>
                <c:pt idx="980">
                  <c:v>49109.0</c:v>
                </c:pt>
                <c:pt idx="981">
                  <c:v>49131.0</c:v>
                </c:pt>
                <c:pt idx="982">
                  <c:v>49154.0</c:v>
                </c:pt>
                <c:pt idx="983">
                  <c:v>49185.0</c:v>
                </c:pt>
                <c:pt idx="984">
                  <c:v>49210.0</c:v>
                </c:pt>
                <c:pt idx="985">
                  <c:v>49236.0</c:v>
                </c:pt>
                <c:pt idx="986">
                  <c:v>49272.0</c:v>
                </c:pt>
                <c:pt idx="987">
                  <c:v>49313.0</c:v>
                </c:pt>
                <c:pt idx="988">
                  <c:v>49340.0</c:v>
                </c:pt>
                <c:pt idx="989">
                  <c:v>49365.0</c:v>
                </c:pt>
                <c:pt idx="990">
                  <c:v>49391.0</c:v>
                </c:pt>
                <c:pt idx="991">
                  <c:v>49418.0</c:v>
                </c:pt>
                <c:pt idx="992">
                  <c:v>49446.0</c:v>
                </c:pt>
                <c:pt idx="993">
                  <c:v>49474.0</c:v>
                </c:pt>
                <c:pt idx="994">
                  <c:v>49497.0</c:v>
                </c:pt>
                <c:pt idx="995">
                  <c:v>49531.0</c:v>
                </c:pt>
                <c:pt idx="996">
                  <c:v>49562.0</c:v>
                </c:pt>
                <c:pt idx="997">
                  <c:v>49594.0</c:v>
                </c:pt>
                <c:pt idx="998">
                  <c:v>49624.0</c:v>
                </c:pt>
                <c:pt idx="999">
                  <c:v>49651.0</c:v>
                </c:pt>
                <c:pt idx="1000">
                  <c:v>49720.0</c:v>
                </c:pt>
                <c:pt idx="1001">
                  <c:v>49810.0</c:v>
                </c:pt>
                <c:pt idx="1002">
                  <c:v>49893.0</c:v>
                </c:pt>
                <c:pt idx="1003">
                  <c:v>49961.0</c:v>
                </c:pt>
                <c:pt idx="1004">
                  <c:v>50041.0</c:v>
                </c:pt>
                <c:pt idx="1005">
                  <c:v>50117.0</c:v>
                </c:pt>
                <c:pt idx="1006">
                  <c:v>50200.0</c:v>
                </c:pt>
                <c:pt idx="1007">
                  <c:v>50271.0</c:v>
                </c:pt>
                <c:pt idx="1008">
                  <c:v>50333.0</c:v>
                </c:pt>
                <c:pt idx="1009">
                  <c:v>50411.0</c:v>
                </c:pt>
                <c:pt idx="1010">
                  <c:v>50496.0</c:v>
                </c:pt>
                <c:pt idx="1011">
                  <c:v>50560.0</c:v>
                </c:pt>
                <c:pt idx="1012">
                  <c:v>50629.0</c:v>
                </c:pt>
                <c:pt idx="1013">
                  <c:v>50712.0</c:v>
                </c:pt>
                <c:pt idx="1014">
                  <c:v>50795.0</c:v>
                </c:pt>
                <c:pt idx="1015">
                  <c:v>50862.0</c:v>
                </c:pt>
                <c:pt idx="1016">
                  <c:v>50933.0</c:v>
                </c:pt>
                <c:pt idx="1017">
                  <c:v>50986.0</c:v>
                </c:pt>
                <c:pt idx="1018">
                  <c:v>51052.0</c:v>
                </c:pt>
                <c:pt idx="1019">
                  <c:v>51132.0</c:v>
                </c:pt>
                <c:pt idx="1020">
                  <c:v>51210.0</c:v>
                </c:pt>
                <c:pt idx="1021">
                  <c:v>51284.0</c:v>
                </c:pt>
                <c:pt idx="1022">
                  <c:v>51358.0</c:v>
                </c:pt>
                <c:pt idx="1023">
                  <c:v>51438.0</c:v>
                </c:pt>
                <c:pt idx="1024">
                  <c:v>51506.0</c:v>
                </c:pt>
                <c:pt idx="1025">
                  <c:v>51572.0</c:v>
                </c:pt>
                <c:pt idx="1026">
                  <c:v>51646.0</c:v>
                </c:pt>
                <c:pt idx="1027">
                  <c:v>51714.0</c:v>
                </c:pt>
                <c:pt idx="1028">
                  <c:v>51793.0</c:v>
                </c:pt>
                <c:pt idx="1029">
                  <c:v>51863.0</c:v>
                </c:pt>
                <c:pt idx="1030">
                  <c:v>51930.0</c:v>
                </c:pt>
                <c:pt idx="1031">
                  <c:v>51994.0</c:v>
                </c:pt>
                <c:pt idx="1032">
                  <c:v>52081.0</c:v>
                </c:pt>
                <c:pt idx="1033">
                  <c:v>52146.0</c:v>
                </c:pt>
                <c:pt idx="1034">
                  <c:v>52216.0</c:v>
                </c:pt>
                <c:pt idx="1035">
                  <c:v>52297.0</c:v>
                </c:pt>
                <c:pt idx="1036">
                  <c:v>52382.0</c:v>
                </c:pt>
                <c:pt idx="1037">
                  <c:v>52455.0</c:v>
                </c:pt>
                <c:pt idx="1038">
                  <c:v>52515.0</c:v>
                </c:pt>
                <c:pt idx="1039">
                  <c:v>52586.0</c:v>
                </c:pt>
                <c:pt idx="1040">
                  <c:v>52661.0</c:v>
                </c:pt>
                <c:pt idx="1041">
                  <c:v>52738.0</c:v>
                </c:pt>
                <c:pt idx="1042">
                  <c:v>52815.0</c:v>
                </c:pt>
                <c:pt idx="1043">
                  <c:v>52885.0</c:v>
                </c:pt>
                <c:pt idx="1044">
                  <c:v>52967.0</c:v>
                </c:pt>
                <c:pt idx="1045">
                  <c:v>53042.0</c:v>
                </c:pt>
                <c:pt idx="1046">
                  <c:v>53101.0</c:v>
                </c:pt>
                <c:pt idx="1047">
                  <c:v>53173.0</c:v>
                </c:pt>
                <c:pt idx="1048">
                  <c:v>53227.0</c:v>
                </c:pt>
                <c:pt idx="1049">
                  <c:v>53306.0</c:v>
                </c:pt>
                <c:pt idx="1050">
                  <c:v>53377.0</c:v>
                </c:pt>
                <c:pt idx="1051">
                  <c:v>53435.0</c:v>
                </c:pt>
                <c:pt idx="1052">
                  <c:v>53509.0</c:v>
                </c:pt>
                <c:pt idx="1053">
                  <c:v>53576.0</c:v>
                </c:pt>
                <c:pt idx="1054">
                  <c:v>53651.0</c:v>
                </c:pt>
                <c:pt idx="1055">
                  <c:v>53711.0</c:v>
                </c:pt>
                <c:pt idx="1056">
                  <c:v>53771.0</c:v>
                </c:pt>
                <c:pt idx="1057">
                  <c:v>53856.0</c:v>
                </c:pt>
                <c:pt idx="1058">
                  <c:v>53933.0</c:v>
                </c:pt>
                <c:pt idx="1059">
                  <c:v>53983.0</c:v>
                </c:pt>
                <c:pt idx="1060">
                  <c:v>54050.0</c:v>
                </c:pt>
                <c:pt idx="1061">
                  <c:v>54115.0</c:v>
                </c:pt>
                <c:pt idx="1062">
                  <c:v>54189.0</c:v>
                </c:pt>
                <c:pt idx="1063">
                  <c:v>54257.0</c:v>
                </c:pt>
                <c:pt idx="1064">
                  <c:v>54335.0</c:v>
                </c:pt>
                <c:pt idx="1065">
                  <c:v>54410.0</c:v>
                </c:pt>
                <c:pt idx="1066">
                  <c:v>54486.0</c:v>
                </c:pt>
                <c:pt idx="1067">
                  <c:v>54551.0</c:v>
                </c:pt>
                <c:pt idx="1068">
                  <c:v>54616.0</c:v>
                </c:pt>
                <c:pt idx="1069">
                  <c:v>54706.0</c:v>
                </c:pt>
                <c:pt idx="1070">
                  <c:v>54772.0</c:v>
                </c:pt>
                <c:pt idx="1071">
                  <c:v>54845.0</c:v>
                </c:pt>
                <c:pt idx="1072">
                  <c:v>54906.0</c:v>
                </c:pt>
                <c:pt idx="1073">
                  <c:v>54986.0</c:v>
                </c:pt>
                <c:pt idx="1074">
                  <c:v>55065.0</c:v>
                </c:pt>
                <c:pt idx="1075">
                  <c:v>55132.0</c:v>
                </c:pt>
                <c:pt idx="1076">
                  <c:v>55201.0</c:v>
                </c:pt>
                <c:pt idx="1077">
                  <c:v>55268.0</c:v>
                </c:pt>
                <c:pt idx="1078">
                  <c:v>55319.0</c:v>
                </c:pt>
                <c:pt idx="1079">
                  <c:v>55381.0</c:v>
                </c:pt>
                <c:pt idx="1080">
                  <c:v>55433.0</c:v>
                </c:pt>
                <c:pt idx="1081">
                  <c:v>55505.0</c:v>
                </c:pt>
                <c:pt idx="1082">
                  <c:v>55566.0</c:v>
                </c:pt>
                <c:pt idx="1083">
                  <c:v>55641.0</c:v>
                </c:pt>
                <c:pt idx="1084">
                  <c:v>55709.0</c:v>
                </c:pt>
                <c:pt idx="1085">
                  <c:v>55766.0</c:v>
                </c:pt>
                <c:pt idx="1086">
                  <c:v>55835.0</c:v>
                </c:pt>
                <c:pt idx="1087">
                  <c:v>55902.0</c:v>
                </c:pt>
                <c:pt idx="1088">
                  <c:v>55973.0</c:v>
                </c:pt>
                <c:pt idx="1089">
                  <c:v>56031.0</c:v>
                </c:pt>
                <c:pt idx="1090">
                  <c:v>56088.0</c:v>
                </c:pt>
                <c:pt idx="1091">
                  <c:v>56152.0</c:v>
                </c:pt>
                <c:pt idx="1092">
                  <c:v>56216.0</c:v>
                </c:pt>
                <c:pt idx="1093">
                  <c:v>56280.0</c:v>
                </c:pt>
                <c:pt idx="1094">
                  <c:v>56345.0</c:v>
                </c:pt>
                <c:pt idx="1095">
                  <c:v>56410.0</c:v>
                </c:pt>
                <c:pt idx="1096">
                  <c:v>56471.0</c:v>
                </c:pt>
                <c:pt idx="1097">
                  <c:v>56537.0</c:v>
                </c:pt>
                <c:pt idx="1098">
                  <c:v>56603.0</c:v>
                </c:pt>
                <c:pt idx="1099">
                  <c:v>56665.0</c:v>
                </c:pt>
                <c:pt idx="1100">
                  <c:v>56739.0</c:v>
                </c:pt>
                <c:pt idx="1101">
                  <c:v>56803.0</c:v>
                </c:pt>
                <c:pt idx="1102">
                  <c:v>56864.0</c:v>
                </c:pt>
                <c:pt idx="1103">
                  <c:v>56930.0</c:v>
                </c:pt>
                <c:pt idx="1104">
                  <c:v>56995.0</c:v>
                </c:pt>
                <c:pt idx="1105">
                  <c:v>57070.0</c:v>
                </c:pt>
                <c:pt idx="1106">
                  <c:v>57146.0</c:v>
                </c:pt>
                <c:pt idx="1107">
                  <c:v>57206.0</c:v>
                </c:pt>
                <c:pt idx="1108">
                  <c:v>57263.0</c:v>
                </c:pt>
                <c:pt idx="1109">
                  <c:v>57343.0</c:v>
                </c:pt>
                <c:pt idx="1110">
                  <c:v>57407.0</c:v>
                </c:pt>
                <c:pt idx="1111">
                  <c:v>57462.0</c:v>
                </c:pt>
                <c:pt idx="1112">
                  <c:v>57529.0</c:v>
                </c:pt>
                <c:pt idx="1113">
                  <c:v>57592.0</c:v>
                </c:pt>
                <c:pt idx="1114">
                  <c:v>57655.0</c:v>
                </c:pt>
                <c:pt idx="1115">
                  <c:v>57721.0</c:v>
                </c:pt>
                <c:pt idx="1116">
                  <c:v>57775.0</c:v>
                </c:pt>
                <c:pt idx="1117">
                  <c:v>57832.0</c:v>
                </c:pt>
                <c:pt idx="1118">
                  <c:v>57902.0</c:v>
                </c:pt>
                <c:pt idx="1119">
                  <c:v>57967.0</c:v>
                </c:pt>
                <c:pt idx="1120">
                  <c:v>58038.0</c:v>
                </c:pt>
                <c:pt idx="1121">
                  <c:v>58108.0</c:v>
                </c:pt>
                <c:pt idx="1122">
                  <c:v>58165.0</c:v>
                </c:pt>
                <c:pt idx="1123">
                  <c:v>58229.0</c:v>
                </c:pt>
                <c:pt idx="1124">
                  <c:v>58286.0</c:v>
                </c:pt>
                <c:pt idx="1125">
                  <c:v>58337.0</c:v>
                </c:pt>
                <c:pt idx="1126">
                  <c:v>58401.0</c:v>
                </c:pt>
                <c:pt idx="1127">
                  <c:v>58464.0</c:v>
                </c:pt>
                <c:pt idx="1128">
                  <c:v>58514.0</c:v>
                </c:pt>
                <c:pt idx="1129">
                  <c:v>58566.0</c:v>
                </c:pt>
                <c:pt idx="1130">
                  <c:v>58629.0</c:v>
                </c:pt>
                <c:pt idx="1131">
                  <c:v>58677.0</c:v>
                </c:pt>
                <c:pt idx="1132">
                  <c:v>58733.0</c:v>
                </c:pt>
                <c:pt idx="1133">
                  <c:v>58803.0</c:v>
                </c:pt>
                <c:pt idx="1134">
                  <c:v>58871.0</c:v>
                </c:pt>
                <c:pt idx="1135">
                  <c:v>58923.0</c:v>
                </c:pt>
                <c:pt idx="1136">
                  <c:v>58972.0</c:v>
                </c:pt>
                <c:pt idx="1137">
                  <c:v>59053.0</c:v>
                </c:pt>
                <c:pt idx="1138">
                  <c:v>59101.0</c:v>
                </c:pt>
                <c:pt idx="1139">
                  <c:v>59151.0</c:v>
                </c:pt>
                <c:pt idx="1140">
                  <c:v>59209.0</c:v>
                </c:pt>
                <c:pt idx="1141">
                  <c:v>59272.0</c:v>
                </c:pt>
                <c:pt idx="1142">
                  <c:v>59341.0</c:v>
                </c:pt>
                <c:pt idx="1143">
                  <c:v>59395.0</c:v>
                </c:pt>
                <c:pt idx="1144">
                  <c:v>59449.0</c:v>
                </c:pt>
                <c:pt idx="1145">
                  <c:v>59517.0</c:v>
                </c:pt>
                <c:pt idx="1146">
                  <c:v>59575.0</c:v>
                </c:pt>
                <c:pt idx="1147">
                  <c:v>59630.0</c:v>
                </c:pt>
                <c:pt idx="1148">
                  <c:v>59686.0</c:v>
                </c:pt>
                <c:pt idx="1149">
                  <c:v>59747.0</c:v>
                </c:pt>
                <c:pt idx="1150">
                  <c:v>59812.0</c:v>
                </c:pt>
                <c:pt idx="1151">
                  <c:v>59867.0</c:v>
                </c:pt>
                <c:pt idx="1152">
                  <c:v>59933.0</c:v>
                </c:pt>
                <c:pt idx="1153">
                  <c:v>59985.0</c:v>
                </c:pt>
                <c:pt idx="1154">
                  <c:v>60043.0</c:v>
                </c:pt>
                <c:pt idx="1155">
                  <c:v>60109.0</c:v>
                </c:pt>
                <c:pt idx="1156">
                  <c:v>60165.0</c:v>
                </c:pt>
                <c:pt idx="1157">
                  <c:v>60236.0</c:v>
                </c:pt>
                <c:pt idx="1158">
                  <c:v>60295.0</c:v>
                </c:pt>
                <c:pt idx="1159">
                  <c:v>60348.0</c:v>
                </c:pt>
                <c:pt idx="1160">
                  <c:v>60404.0</c:v>
                </c:pt>
                <c:pt idx="1161">
                  <c:v>60457.0</c:v>
                </c:pt>
                <c:pt idx="1162">
                  <c:v>60502.0</c:v>
                </c:pt>
                <c:pt idx="1163">
                  <c:v>60568.0</c:v>
                </c:pt>
                <c:pt idx="1164">
                  <c:v>60635.0</c:v>
                </c:pt>
                <c:pt idx="1165">
                  <c:v>60698.0</c:v>
                </c:pt>
                <c:pt idx="1166">
                  <c:v>60756.0</c:v>
                </c:pt>
                <c:pt idx="1167">
                  <c:v>60809.0</c:v>
                </c:pt>
                <c:pt idx="1168">
                  <c:v>60863.0</c:v>
                </c:pt>
                <c:pt idx="1169">
                  <c:v>60914.0</c:v>
                </c:pt>
                <c:pt idx="1170">
                  <c:v>60975.0</c:v>
                </c:pt>
                <c:pt idx="1171">
                  <c:v>61034.0</c:v>
                </c:pt>
                <c:pt idx="1172">
                  <c:v>61101.0</c:v>
                </c:pt>
                <c:pt idx="1173">
                  <c:v>61155.0</c:v>
                </c:pt>
                <c:pt idx="1174">
                  <c:v>61219.0</c:v>
                </c:pt>
                <c:pt idx="1175">
                  <c:v>61279.0</c:v>
                </c:pt>
                <c:pt idx="1176">
                  <c:v>61334.0</c:v>
                </c:pt>
                <c:pt idx="1177">
                  <c:v>61401.0</c:v>
                </c:pt>
                <c:pt idx="1178">
                  <c:v>61444.0</c:v>
                </c:pt>
                <c:pt idx="1179">
                  <c:v>61498.0</c:v>
                </c:pt>
                <c:pt idx="1180">
                  <c:v>61545.0</c:v>
                </c:pt>
                <c:pt idx="1181">
                  <c:v>61616.0</c:v>
                </c:pt>
                <c:pt idx="1182">
                  <c:v>61667.0</c:v>
                </c:pt>
                <c:pt idx="1183">
                  <c:v>61721.0</c:v>
                </c:pt>
                <c:pt idx="1184">
                  <c:v>61783.0</c:v>
                </c:pt>
                <c:pt idx="1185">
                  <c:v>61839.0</c:v>
                </c:pt>
                <c:pt idx="1186">
                  <c:v>61903.0</c:v>
                </c:pt>
                <c:pt idx="1187">
                  <c:v>61964.0</c:v>
                </c:pt>
                <c:pt idx="1188">
                  <c:v>62021.0</c:v>
                </c:pt>
                <c:pt idx="1189">
                  <c:v>62076.0</c:v>
                </c:pt>
                <c:pt idx="1190">
                  <c:v>62141.0</c:v>
                </c:pt>
                <c:pt idx="1191">
                  <c:v>62205.0</c:v>
                </c:pt>
                <c:pt idx="1192">
                  <c:v>62275.0</c:v>
                </c:pt>
                <c:pt idx="1193">
                  <c:v>62324.0</c:v>
                </c:pt>
                <c:pt idx="1194">
                  <c:v>62373.0</c:v>
                </c:pt>
                <c:pt idx="1195">
                  <c:v>62420.0</c:v>
                </c:pt>
                <c:pt idx="1196">
                  <c:v>62468.0</c:v>
                </c:pt>
                <c:pt idx="1197">
                  <c:v>62523.0</c:v>
                </c:pt>
                <c:pt idx="1198">
                  <c:v>62576.0</c:v>
                </c:pt>
                <c:pt idx="1199">
                  <c:v>62627.0</c:v>
                </c:pt>
                <c:pt idx="1200">
                  <c:v>62676.0</c:v>
                </c:pt>
                <c:pt idx="1201">
                  <c:v>62740.0</c:v>
                </c:pt>
                <c:pt idx="1202">
                  <c:v>62785.0</c:v>
                </c:pt>
                <c:pt idx="1203">
                  <c:v>62829.0</c:v>
                </c:pt>
                <c:pt idx="1204">
                  <c:v>62888.0</c:v>
                </c:pt>
                <c:pt idx="1205">
                  <c:v>62946.0</c:v>
                </c:pt>
                <c:pt idx="1206">
                  <c:v>62989.0</c:v>
                </c:pt>
                <c:pt idx="1207">
                  <c:v>63049.0</c:v>
                </c:pt>
                <c:pt idx="1208">
                  <c:v>63104.0</c:v>
                </c:pt>
                <c:pt idx="1209">
                  <c:v>63165.0</c:v>
                </c:pt>
                <c:pt idx="1210">
                  <c:v>63208.0</c:v>
                </c:pt>
                <c:pt idx="1211">
                  <c:v>63266.0</c:v>
                </c:pt>
                <c:pt idx="1212">
                  <c:v>63320.0</c:v>
                </c:pt>
                <c:pt idx="1213">
                  <c:v>63359.0</c:v>
                </c:pt>
                <c:pt idx="1214">
                  <c:v>63409.0</c:v>
                </c:pt>
                <c:pt idx="1215">
                  <c:v>63463.0</c:v>
                </c:pt>
                <c:pt idx="1216">
                  <c:v>63506.0</c:v>
                </c:pt>
                <c:pt idx="1217">
                  <c:v>63554.0</c:v>
                </c:pt>
                <c:pt idx="1218">
                  <c:v>63606.0</c:v>
                </c:pt>
                <c:pt idx="1219">
                  <c:v>63672.0</c:v>
                </c:pt>
                <c:pt idx="1220">
                  <c:v>63725.0</c:v>
                </c:pt>
                <c:pt idx="1221">
                  <c:v>63790.0</c:v>
                </c:pt>
                <c:pt idx="1222">
                  <c:v>63857.0</c:v>
                </c:pt>
                <c:pt idx="1223">
                  <c:v>63926.0</c:v>
                </c:pt>
                <c:pt idx="1224">
                  <c:v>63989.0</c:v>
                </c:pt>
                <c:pt idx="1225">
                  <c:v>64059.0</c:v>
                </c:pt>
                <c:pt idx="1226">
                  <c:v>64106.0</c:v>
                </c:pt>
                <c:pt idx="1227">
                  <c:v>64171.0</c:v>
                </c:pt>
                <c:pt idx="1228">
                  <c:v>64212.0</c:v>
                </c:pt>
                <c:pt idx="1229">
                  <c:v>64255.0</c:v>
                </c:pt>
                <c:pt idx="1230">
                  <c:v>64322.0</c:v>
                </c:pt>
                <c:pt idx="1231">
                  <c:v>64385.0</c:v>
                </c:pt>
                <c:pt idx="1232">
                  <c:v>64440.0</c:v>
                </c:pt>
                <c:pt idx="1233">
                  <c:v>64480.0</c:v>
                </c:pt>
                <c:pt idx="1234">
                  <c:v>64515.0</c:v>
                </c:pt>
                <c:pt idx="1235">
                  <c:v>64565.0</c:v>
                </c:pt>
                <c:pt idx="1236">
                  <c:v>64617.0</c:v>
                </c:pt>
                <c:pt idx="1237">
                  <c:v>64663.0</c:v>
                </c:pt>
                <c:pt idx="1238">
                  <c:v>64717.0</c:v>
                </c:pt>
                <c:pt idx="1239">
                  <c:v>64765.0</c:v>
                </c:pt>
                <c:pt idx="1240">
                  <c:v>64805.0</c:v>
                </c:pt>
                <c:pt idx="1241">
                  <c:v>64846.0</c:v>
                </c:pt>
                <c:pt idx="1242">
                  <c:v>64905.0</c:v>
                </c:pt>
                <c:pt idx="1243">
                  <c:v>64955.0</c:v>
                </c:pt>
                <c:pt idx="1244">
                  <c:v>64989.0</c:v>
                </c:pt>
                <c:pt idx="1245">
                  <c:v>65046.0</c:v>
                </c:pt>
                <c:pt idx="1246">
                  <c:v>65095.0</c:v>
                </c:pt>
                <c:pt idx="1247">
                  <c:v>65152.0</c:v>
                </c:pt>
                <c:pt idx="1248">
                  <c:v>65202.0</c:v>
                </c:pt>
                <c:pt idx="1249">
                  <c:v>65236.0</c:v>
                </c:pt>
                <c:pt idx="1250">
                  <c:v>65277.0</c:v>
                </c:pt>
                <c:pt idx="1251">
                  <c:v>65327.0</c:v>
                </c:pt>
                <c:pt idx="1252">
                  <c:v>65372.0</c:v>
                </c:pt>
                <c:pt idx="1253">
                  <c:v>65433.0</c:v>
                </c:pt>
                <c:pt idx="1254">
                  <c:v>65490.0</c:v>
                </c:pt>
                <c:pt idx="1255">
                  <c:v>65538.0</c:v>
                </c:pt>
                <c:pt idx="1256">
                  <c:v>65576.0</c:v>
                </c:pt>
                <c:pt idx="1257">
                  <c:v>65628.0</c:v>
                </c:pt>
                <c:pt idx="1258">
                  <c:v>65681.0</c:v>
                </c:pt>
                <c:pt idx="1259">
                  <c:v>65745.0</c:v>
                </c:pt>
                <c:pt idx="1260">
                  <c:v>65800.0</c:v>
                </c:pt>
                <c:pt idx="1261">
                  <c:v>65863.0</c:v>
                </c:pt>
                <c:pt idx="1262">
                  <c:v>65904.0</c:v>
                </c:pt>
                <c:pt idx="1263">
                  <c:v>65949.0</c:v>
                </c:pt>
                <c:pt idx="1264">
                  <c:v>65995.0</c:v>
                </c:pt>
                <c:pt idx="1265">
                  <c:v>66037.0</c:v>
                </c:pt>
                <c:pt idx="1266">
                  <c:v>66096.0</c:v>
                </c:pt>
                <c:pt idx="1267">
                  <c:v>66140.0</c:v>
                </c:pt>
                <c:pt idx="1268">
                  <c:v>66187.0</c:v>
                </c:pt>
                <c:pt idx="1269">
                  <c:v>66238.0</c:v>
                </c:pt>
                <c:pt idx="1270">
                  <c:v>66287.0</c:v>
                </c:pt>
                <c:pt idx="1271">
                  <c:v>66344.0</c:v>
                </c:pt>
                <c:pt idx="1272">
                  <c:v>66398.0</c:v>
                </c:pt>
                <c:pt idx="1273">
                  <c:v>66447.0</c:v>
                </c:pt>
                <c:pt idx="1274">
                  <c:v>66500.0</c:v>
                </c:pt>
                <c:pt idx="1275">
                  <c:v>66553.0</c:v>
                </c:pt>
                <c:pt idx="1276">
                  <c:v>66593.0</c:v>
                </c:pt>
                <c:pt idx="1277">
                  <c:v>66633.0</c:v>
                </c:pt>
                <c:pt idx="1278">
                  <c:v>66678.0</c:v>
                </c:pt>
                <c:pt idx="1279">
                  <c:v>66731.0</c:v>
                </c:pt>
                <c:pt idx="1280">
                  <c:v>66775.0</c:v>
                </c:pt>
                <c:pt idx="1281">
                  <c:v>66825.0</c:v>
                </c:pt>
                <c:pt idx="1282">
                  <c:v>66873.0</c:v>
                </c:pt>
                <c:pt idx="1283">
                  <c:v>66929.0</c:v>
                </c:pt>
                <c:pt idx="1284">
                  <c:v>66990.0</c:v>
                </c:pt>
                <c:pt idx="1285">
                  <c:v>67047.0</c:v>
                </c:pt>
                <c:pt idx="1286">
                  <c:v>67104.0</c:v>
                </c:pt>
                <c:pt idx="1287">
                  <c:v>67148.0</c:v>
                </c:pt>
                <c:pt idx="1288">
                  <c:v>67184.0</c:v>
                </c:pt>
                <c:pt idx="1289">
                  <c:v>67236.0</c:v>
                </c:pt>
                <c:pt idx="1290">
                  <c:v>67273.0</c:v>
                </c:pt>
                <c:pt idx="1291">
                  <c:v>67313.0</c:v>
                </c:pt>
                <c:pt idx="1292">
                  <c:v>67354.0</c:v>
                </c:pt>
                <c:pt idx="1293">
                  <c:v>67403.0</c:v>
                </c:pt>
                <c:pt idx="1294">
                  <c:v>67450.0</c:v>
                </c:pt>
                <c:pt idx="1295">
                  <c:v>67494.0</c:v>
                </c:pt>
                <c:pt idx="1296">
                  <c:v>67542.0</c:v>
                </c:pt>
                <c:pt idx="1297">
                  <c:v>67594.0</c:v>
                </c:pt>
                <c:pt idx="1298">
                  <c:v>67645.0</c:v>
                </c:pt>
                <c:pt idx="1299">
                  <c:v>67682.0</c:v>
                </c:pt>
                <c:pt idx="1300">
                  <c:v>67723.0</c:v>
                </c:pt>
                <c:pt idx="1301">
                  <c:v>67764.0</c:v>
                </c:pt>
                <c:pt idx="1302">
                  <c:v>67810.0</c:v>
                </c:pt>
                <c:pt idx="1303">
                  <c:v>67860.0</c:v>
                </c:pt>
                <c:pt idx="1304">
                  <c:v>67920.0</c:v>
                </c:pt>
                <c:pt idx="1305">
                  <c:v>67966.0</c:v>
                </c:pt>
                <c:pt idx="1306">
                  <c:v>68012.0</c:v>
                </c:pt>
                <c:pt idx="1307">
                  <c:v>68060.0</c:v>
                </c:pt>
                <c:pt idx="1308">
                  <c:v>68105.0</c:v>
                </c:pt>
                <c:pt idx="1309">
                  <c:v>68151.0</c:v>
                </c:pt>
                <c:pt idx="1310">
                  <c:v>68191.0</c:v>
                </c:pt>
                <c:pt idx="1311">
                  <c:v>68226.0</c:v>
                </c:pt>
                <c:pt idx="1312">
                  <c:v>68271.0</c:v>
                </c:pt>
                <c:pt idx="1313">
                  <c:v>68314.0</c:v>
                </c:pt>
                <c:pt idx="1314">
                  <c:v>68365.0</c:v>
                </c:pt>
                <c:pt idx="1315">
                  <c:v>68434.0</c:v>
                </c:pt>
                <c:pt idx="1316">
                  <c:v>68477.0</c:v>
                </c:pt>
                <c:pt idx="1317">
                  <c:v>68514.0</c:v>
                </c:pt>
                <c:pt idx="1318">
                  <c:v>68557.0</c:v>
                </c:pt>
                <c:pt idx="1319">
                  <c:v>68606.0</c:v>
                </c:pt>
                <c:pt idx="1320">
                  <c:v>68648.0</c:v>
                </c:pt>
                <c:pt idx="1321">
                  <c:v>68692.0</c:v>
                </c:pt>
                <c:pt idx="1322">
                  <c:v>68739.0</c:v>
                </c:pt>
                <c:pt idx="1323">
                  <c:v>68780.0</c:v>
                </c:pt>
                <c:pt idx="1324">
                  <c:v>68823.0</c:v>
                </c:pt>
                <c:pt idx="1325">
                  <c:v>68854.0</c:v>
                </c:pt>
                <c:pt idx="1326">
                  <c:v>68895.0</c:v>
                </c:pt>
                <c:pt idx="1327">
                  <c:v>68941.0</c:v>
                </c:pt>
                <c:pt idx="1328">
                  <c:v>68988.0</c:v>
                </c:pt>
                <c:pt idx="1329">
                  <c:v>69033.0</c:v>
                </c:pt>
                <c:pt idx="1330">
                  <c:v>69082.0</c:v>
                </c:pt>
                <c:pt idx="1331">
                  <c:v>69118.0</c:v>
                </c:pt>
                <c:pt idx="1332">
                  <c:v>69171.0</c:v>
                </c:pt>
                <c:pt idx="1333">
                  <c:v>69224.0</c:v>
                </c:pt>
                <c:pt idx="1334">
                  <c:v>69280.0</c:v>
                </c:pt>
                <c:pt idx="1335">
                  <c:v>69314.0</c:v>
                </c:pt>
                <c:pt idx="1336">
                  <c:v>69358.0</c:v>
                </c:pt>
                <c:pt idx="1337">
                  <c:v>69401.0</c:v>
                </c:pt>
                <c:pt idx="1338">
                  <c:v>69449.0</c:v>
                </c:pt>
                <c:pt idx="1339">
                  <c:v>69491.0</c:v>
                </c:pt>
                <c:pt idx="1340">
                  <c:v>69539.0</c:v>
                </c:pt>
                <c:pt idx="1341">
                  <c:v>69582.0</c:v>
                </c:pt>
                <c:pt idx="1342">
                  <c:v>69632.0</c:v>
                </c:pt>
                <c:pt idx="1343">
                  <c:v>69662.0</c:v>
                </c:pt>
                <c:pt idx="1344">
                  <c:v>69704.0</c:v>
                </c:pt>
                <c:pt idx="1345">
                  <c:v>69746.0</c:v>
                </c:pt>
                <c:pt idx="1346">
                  <c:v>69787.0</c:v>
                </c:pt>
                <c:pt idx="1347">
                  <c:v>69846.0</c:v>
                </c:pt>
                <c:pt idx="1348">
                  <c:v>69890.0</c:v>
                </c:pt>
                <c:pt idx="1349">
                  <c:v>69932.0</c:v>
                </c:pt>
                <c:pt idx="1350">
                  <c:v>69980.0</c:v>
                </c:pt>
                <c:pt idx="1351">
                  <c:v>70023.0</c:v>
                </c:pt>
                <c:pt idx="1352">
                  <c:v>70057.0</c:v>
                </c:pt>
                <c:pt idx="1353">
                  <c:v>70098.0</c:v>
                </c:pt>
                <c:pt idx="1354">
                  <c:v>70126.0</c:v>
                </c:pt>
                <c:pt idx="1355">
                  <c:v>70175.0</c:v>
                </c:pt>
                <c:pt idx="1356">
                  <c:v>70214.0</c:v>
                </c:pt>
                <c:pt idx="1357">
                  <c:v>70251.0</c:v>
                </c:pt>
                <c:pt idx="1358">
                  <c:v>70293.0</c:v>
                </c:pt>
                <c:pt idx="1359">
                  <c:v>70327.0</c:v>
                </c:pt>
                <c:pt idx="1360">
                  <c:v>70366.0</c:v>
                </c:pt>
                <c:pt idx="1361">
                  <c:v>70402.0</c:v>
                </c:pt>
                <c:pt idx="1362">
                  <c:v>70448.0</c:v>
                </c:pt>
                <c:pt idx="1363">
                  <c:v>70500.0</c:v>
                </c:pt>
                <c:pt idx="1364">
                  <c:v>70554.0</c:v>
                </c:pt>
                <c:pt idx="1365">
                  <c:v>70597.0</c:v>
                </c:pt>
                <c:pt idx="1366">
                  <c:v>70629.0</c:v>
                </c:pt>
                <c:pt idx="1367">
                  <c:v>70669.0</c:v>
                </c:pt>
                <c:pt idx="1368">
                  <c:v>70721.0</c:v>
                </c:pt>
                <c:pt idx="1369">
                  <c:v>70760.0</c:v>
                </c:pt>
                <c:pt idx="1370">
                  <c:v>70800.0</c:v>
                </c:pt>
                <c:pt idx="1371">
                  <c:v>70848.0</c:v>
                </c:pt>
                <c:pt idx="1372">
                  <c:v>70892.0</c:v>
                </c:pt>
                <c:pt idx="1373">
                  <c:v>70943.0</c:v>
                </c:pt>
                <c:pt idx="1374">
                  <c:v>70999.0</c:v>
                </c:pt>
                <c:pt idx="1375">
                  <c:v>71034.0</c:v>
                </c:pt>
                <c:pt idx="1376">
                  <c:v>71067.0</c:v>
                </c:pt>
                <c:pt idx="1377">
                  <c:v>71103.0</c:v>
                </c:pt>
                <c:pt idx="1378">
                  <c:v>71153.0</c:v>
                </c:pt>
                <c:pt idx="1379">
                  <c:v>71200.0</c:v>
                </c:pt>
                <c:pt idx="1380">
                  <c:v>71239.0</c:v>
                </c:pt>
                <c:pt idx="1381">
                  <c:v>71269.0</c:v>
                </c:pt>
                <c:pt idx="1382">
                  <c:v>71297.0</c:v>
                </c:pt>
                <c:pt idx="1383">
                  <c:v>71328.0</c:v>
                </c:pt>
                <c:pt idx="1384">
                  <c:v>71365.0</c:v>
                </c:pt>
                <c:pt idx="1385">
                  <c:v>71400.0</c:v>
                </c:pt>
                <c:pt idx="1386">
                  <c:v>71438.0</c:v>
                </c:pt>
                <c:pt idx="1387">
                  <c:v>71487.0</c:v>
                </c:pt>
                <c:pt idx="1388">
                  <c:v>71530.0</c:v>
                </c:pt>
                <c:pt idx="1389">
                  <c:v>71576.0</c:v>
                </c:pt>
                <c:pt idx="1390">
                  <c:v>71632.0</c:v>
                </c:pt>
                <c:pt idx="1391">
                  <c:v>71670.0</c:v>
                </c:pt>
                <c:pt idx="1392">
                  <c:v>71707.0</c:v>
                </c:pt>
                <c:pt idx="1393">
                  <c:v>71746.0</c:v>
                </c:pt>
                <c:pt idx="1394">
                  <c:v>71787.0</c:v>
                </c:pt>
                <c:pt idx="1395">
                  <c:v>71830.0</c:v>
                </c:pt>
                <c:pt idx="1396">
                  <c:v>71869.0</c:v>
                </c:pt>
                <c:pt idx="1397">
                  <c:v>71912.0</c:v>
                </c:pt>
                <c:pt idx="1398">
                  <c:v>71958.0</c:v>
                </c:pt>
                <c:pt idx="1399">
                  <c:v>71998.0</c:v>
                </c:pt>
                <c:pt idx="1400">
                  <c:v>72036.0</c:v>
                </c:pt>
                <c:pt idx="1401">
                  <c:v>72080.0</c:v>
                </c:pt>
                <c:pt idx="1402">
                  <c:v>72119.0</c:v>
                </c:pt>
                <c:pt idx="1403">
                  <c:v>72153.0</c:v>
                </c:pt>
                <c:pt idx="1404">
                  <c:v>72204.0</c:v>
                </c:pt>
                <c:pt idx="1405">
                  <c:v>72234.0</c:v>
                </c:pt>
                <c:pt idx="1406">
                  <c:v>72273.0</c:v>
                </c:pt>
                <c:pt idx="1407">
                  <c:v>72309.0</c:v>
                </c:pt>
                <c:pt idx="1408">
                  <c:v>72351.0</c:v>
                </c:pt>
                <c:pt idx="1409">
                  <c:v>72398.0</c:v>
                </c:pt>
                <c:pt idx="1410">
                  <c:v>72442.0</c:v>
                </c:pt>
                <c:pt idx="1411">
                  <c:v>72493.0</c:v>
                </c:pt>
                <c:pt idx="1412">
                  <c:v>72540.0</c:v>
                </c:pt>
                <c:pt idx="1413">
                  <c:v>72571.0</c:v>
                </c:pt>
                <c:pt idx="1414">
                  <c:v>72619.0</c:v>
                </c:pt>
                <c:pt idx="1415">
                  <c:v>72656.0</c:v>
                </c:pt>
                <c:pt idx="1416">
                  <c:v>72699.0</c:v>
                </c:pt>
                <c:pt idx="1417">
                  <c:v>72740.0</c:v>
                </c:pt>
                <c:pt idx="1418">
                  <c:v>72796.0</c:v>
                </c:pt>
                <c:pt idx="1419">
                  <c:v>72834.0</c:v>
                </c:pt>
                <c:pt idx="1420">
                  <c:v>72863.0</c:v>
                </c:pt>
                <c:pt idx="1421">
                  <c:v>72904.0</c:v>
                </c:pt>
                <c:pt idx="1422">
                  <c:v>72938.0</c:v>
                </c:pt>
                <c:pt idx="1423">
                  <c:v>72980.0</c:v>
                </c:pt>
                <c:pt idx="1424">
                  <c:v>73031.0</c:v>
                </c:pt>
                <c:pt idx="1425">
                  <c:v>73070.0</c:v>
                </c:pt>
                <c:pt idx="1426">
                  <c:v>73125.0</c:v>
                </c:pt>
                <c:pt idx="1427">
                  <c:v>73163.0</c:v>
                </c:pt>
                <c:pt idx="1428">
                  <c:v>73210.0</c:v>
                </c:pt>
                <c:pt idx="1429">
                  <c:v>73244.0</c:v>
                </c:pt>
                <c:pt idx="1430">
                  <c:v>73288.0</c:v>
                </c:pt>
                <c:pt idx="1431">
                  <c:v>73333.0</c:v>
                </c:pt>
                <c:pt idx="1432">
                  <c:v>73369.0</c:v>
                </c:pt>
                <c:pt idx="1433">
                  <c:v>73411.0</c:v>
                </c:pt>
                <c:pt idx="1434">
                  <c:v>73448.0</c:v>
                </c:pt>
                <c:pt idx="1435">
                  <c:v>73488.0</c:v>
                </c:pt>
                <c:pt idx="1436">
                  <c:v>73537.0</c:v>
                </c:pt>
                <c:pt idx="1437">
                  <c:v>73570.0</c:v>
                </c:pt>
                <c:pt idx="1438">
                  <c:v>73619.0</c:v>
                </c:pt>
                <c:pt idx="1439">
                  <c:v>73666.0</c:v>
                </c:pt>
                <c:pt idx="1440">
                  <c:v>73699.0</c:v>
                </c:pt>
                <c:pt idx="1441">
                  <c:v>73742.0</c:v>
                </c:pt>
                <c:pt idx="1442">
                  <c:v>73768.0</c:v>
                </c:pt>
                <c:pt idx="1443">
                  <c:v>73810.0</c:v>
                </c:pt>
                <c:pt idx="1444">
                  <c:v>73850.0</c:v>
                </c:pt>
                <c:pt idx="1445">
                  <c:v>73884.0</c:v>
                </c:pt>
                <c:pt idx="1446">
                  <c:v>73924.0</c:v>
                </c:pt>
                <c:pt idx="1447">
                  <c:v>73970.0</c:v>
                </c:pt>
                <c:pt idx="1448">
                  <c:v>74012.0</c:v>
                </c:pt>
                <c:pt idx="1449">
                  <c:v>74039.0</c:v>
                </c:pt>
                <c:pt idx="1450">
                  <c:v>74078.0</c:v>
                </c:pt>
                <c:pt idx="1451">
                  <c:v>74123.0</c:v>
                </c:pt>
                <c:pt idx="1452">
                  <c:v>74170.0</c:v>
                </c:pt>
                <c:pt idx="1453">
                  <c:v>74205.0</c:v>
                </c:pt>
                <c:pt idx="1454">
                  <c:v>74247.0</c:v>
                </c:pt>
                <c:pt idx="1455">
                  <c:v>74295.0</c:v>
                </c:pt>
                <c:pt idx="1456">
                  <c:v>74336.0</c:v>
                </c:pt>
                <c:pt idx="1457">
                  <c:v>74360.0</c:v>
                </c:pt>
                <c:pt idx="1458">
                  <c:v>74401.0</c:v>
                </c:pt>
                <c:pt idx="1459">
                  <c:v>74442.0</c:v>
                </c:pt>
                <c:pt idx="1460">
                  <c:v>74471.0</c:v>
                </c:pt>
                <c:pt idx="1461">
                  <c:v>74515.0</c:v>
                </c:pt>
                <c:pt idx="1462">
                  <c:v>74551.0</c:v>
                </c:pt>
                <c:pt idx="1463">
                  <c:v>74597.0</c:v>
                </c:pt>
                <c:pt idx="1464">
                  <c:v>74636.0</c:v>
                </c:pt>
                <c:pt idx="1465">
                  <c:v>74667.0</c:v>
                </c:pt>
                <c:pt idx="1466">
                  <c:v>74706.0</c:v>
                </c:pt>
                <c:pt idx="1467">
                  <c:v>74743.0</c:v>
                </c:pt>
                <c:pt idx="1468">
                  <c:v>74783.0</c:v>
                </c:pt>
                <c:pt idx="1469">
                  <c:v>74803.0</c:v>
                </c:pt>
                <c:pt idx="1470">
                  <c:v>74840.0</c:v>
                </c:pt>
                <c:pt idx="1471">
                  <c:v>74881.0</c:v>
                </c:pt>
                <c:pt idx="1472">
                  <c:v>74921.0</c:v>
                </c:pt>
                <c:pt idx="1473">
                  <c:v>74956.0</c:v>
                </c:pt>
                <c:pt idx="1474">
                  <c:v>74987.0</c:v>
                </c:pt>
                <c:pt idx="1475">
                  <c:v>75016.0</c:v>
                </c:pt>
                <c:pt idx="1476">
                  <c:v>75061.0</c:v>
                </c:pt>
                <c:pt idx="1477">
                  <c:v>75093.0</c:v>
                </c:pt>
                <c:pt idx="1478">
                  <c:v>75126.0</c:v>
                </c:pt>
                <c:pt idx="1479">
                  <c:v>75163.0</c:v>
                </c:pt>
                <c:pt idx="1480">
                  <c:v>75199.0</c:v>
                </c:pt>
                <c:pt idx="1481">
                  <c:v>75232.0</c:v>
                </c:pt>
                <c:pt idx="1482">
                  <c:v>75268.0</c:v>
                </c:pt>
                <c:pt idx="1483">
                  <c:v>75311.0</c:v>
                </c:pt>
                <c:pt idx="1484">
                  <c:v>75351.0</c:v>
                </c:pt>
                <c:pt idx="1485">
                  <c:v>75389.0</c:v>
                </c:pt>
                <c:pt idx="1486">
                  <c:v>75432.0</c:v>
                </c:pt>
                <c:pt idx="1487">
                  <c:v>75470.0</c:v>
                </c:pt>
                <c:pt idx="1488">
                  <c:v>75504.0</c:v>
                </c:pt>
                <c:pt idx="1489">
                  <c:v>75542.0</c:v>
                </c:pt>
                <c:pt idx="1490">
                  <c:v>75567.0</c:v>
                </c:pt>
                <c:pt idx="1491">
                  <c:v>75603.0</c:v>
                </c:pt>
                <c:pt idx="1492">
                  <c:v>75641.0</c:v>
                </c:pt>
                <c:pt idx="1493">
                  <c:v>75679.0</c:v>
                </c:pt>
                <c:pt idx="1494">
                  <c:v>75713.0</c:v>
                </c:pt>
                <c:pt idx="1495">
                  <c:v>75735.0</c:v>
                </c:pt>
                <c:pt idx="1496">
                  <c:v>75766.0</c:v>
                </c:pt>
                <c:pt idx="1497">
                  <c:v>75820.0</c:v>
                </c:pt>
                <c:pt idx="1498">
                  <c:v>75857.0</c:v>
                </c:pt>
                <c:pt idx="1499">
                  <c:v>75900.0</c:v>
                </c:pt>
                <c:pt idx="1500">
                  <c:v>75922.0</c:v>
                </c:pt>
                <c:pt idx="1501">
                  <c:v>75955.0</c:v>
                </c:pt>
                <c:pt idx="1502">
                  <c:v>75990.0</c:v>
                </c:pt>
                <c:pt idx="1503">
                  <c:v>76041.0</c:v>
                </c:pt>
                <c:pt idx="1504">
                  <c:v>76088.0</c:v>
                </c:pt>
                <c:pt idx="1505">
                  <c:v>76126.0</c:v>
                </c:pt>
                <c:pt idx="1506">
                  <c:v>76160.0</c:v>
                </c:pt>
                <c:pt idx="1507">
                  <c:v>76196.0</c:v>
                </c:pt>
                <c:pt idx="1508">
                  <c:v>76229.0</c:v>
                </c:pt>
                <c:pt idx="1509">
                  <c:v>76257.0</c:v>
                </c:pt>
                <c:pt idx="1510">
                  <c:v>76300.0</c:v>
                </c:pt>
                <c:pt idx="1511">
                  <c:v>76349.0</c:v>
                </c:pt>
                <c:pt idx="1512">
                  <c:v>76387.0</c:v>
                </c:pt>
                <c:pt idx="1513">
                  <c:v>76420.0</c:v>
                </c:pt>
                <c:pt idx="1514">
                  <c:v>76465.0</c:v>
                </c:pt>
                <c:pt idx="1515">
                  <c:v>76504.0</c:v>
                </c:pt>
                <c:pt idx="1516">
                  <c:v>76535.0</c:v>
                </c:pt>
                <c:pt idx="1517">
                  <c:v>76564.0</c:v>
                </c:pt>
                <c:pt idx="1518">
                  <c:v>76605.0</c:v>
                </c:pt>
                <c:pt idx="1519">
                  <c:v>76634.0</c:v>
                </c:pt>
                <c:pt idx="1520">
                  <c:v>76672.0</c:v>
                </c:pt>
                <c:pt idx="1521">
                  <c:v>76706.0</c:v>
                </c:pt>
                <c:pt idx="1522">
                  <c:v>76738.0</c:v>
                </c:pt>
                <c:pt idx="1523">
                  <c:v>76775.0</c:v>
                </c:pt>
                <c:pt idx="1524">
                  <c:v>76802.0</c:v>
                </c:pt>
                <c:pt idx="1525">
                  <c:v>76834.0</c:v>
                </c:pt>
                <c:pt idx="1526">
                  <c:v>76876.0</c:v>
                </c:pt>
                <c:pt idx="1527">
                  <c:v>76911.0</c:v>
                </c:pt>
                <c:pt idx="1528">
                  <c:v>76938.0</c:v>
                </c:pt>
                <c:pt idx="1529">
                  <c:v>76985.0</c:v>
                </c:pt>
                <c:pt idx="1530">
                  <c:v>77016.0</c:v>
                </c:pt>
                <c:pt idx="1531">
                  <c:v>77047.0</c:v>
                </c:pt>
                <c:pt idx="1532">
                  <c:v>77078.0</c:v>
                </c:pt>
                <c:pt idx="1533">
                  <c:v>77110.0</c:v>
                </c:pt>
                <c:pt idx="1534">
                  <c:v>77143.0</c:v>
                </c:pt>
                <c:pt idx="1535">
                  <c:v>77177.0</c:v>
                </c:pt>
                <c:pt idx="1536">
                  <c:v>77202.0</c:v>
                </c:pt>
                <c:pt idx="1537">
                  <c:v>77242.0</c:v>
                </c:pt>
                <c:pt idx="1538">
                  <c:v>77279.0</c:v>
                </c:pt>
                <c:pt idx="1539">
                  <c:v>77330.0</c:v>
                </c:pt>
                <c:pt idx="1540">
                  <c:v>77358.0</c:v>
                </c:pt>
                <c:pt idx="1541">
                  <c:v>77392.0</c:v>
                </c:pt>
                <c:pt idx="1542">
                  <c:v>77425.0</c:v>
                </c:pt>
                <c:pt idx="1543">
                  <c:v>77455.0</c:v>
                </c:pt>
                <c:pt idx="1544">
                  <c:v>77492.0</c:v>
                </c:pt>
                <c:pt idx="1545">
                  <c:v>77526.0</c:v>
                </c:pt>
                <c:pt idx="1546">
                  <c:v>77557.0</c:v>
                </c:pt>
                <c:pt idx="1547">
                  <c:v>77604.0</c:v>
                </c:pt>
                <c:pt idx="1548">
                  <c:v>77638.0</c:v>
                </c:pt>
                <c:pt idx="1549">
                  <c:v>77679.0</c:v>
                </c:pt>
                <c:pt idx="1550">
                  <c:v>77722.0</c:v>
                </c:pt>
                <c:pt idx="1551">
                  <c:v>77756.0</c:v>
                </c:pt>
                <c:pt idx="1552">
                  <c:v>77784.0</c:v>
                </c:pt>
                <c:pt idx="1553">
                  <c:v>77820.0</c:v>
                </c:pt>
                <c:pt idx="1554">
                  <c:v>77858.0</c:v>
                </c:pt>
                <c:pt idx="1555">
                  <c:v>77880.0</c:v>
                </c:pt>
                <c:pt idx="1556">
                  <c:v>77912.0</c:v>
                </c:pt>
                <c:pt idx="1557">
                  <c:v>77950.0</c:v>
                </c:pt>
                <c:pt idx="1558">
                  <c:v>77980.0</c:v>
                </c:pt>
                <c:pt idx="1559">
                  <c:v>78010.0</c:v>
                </c:pt>
                <c:pt idx="1560">
                  <c:v>78058.0</c:v>
                </c:pt>
                <c:pt idx="1561">
                  <c:v>78089.0</c:v>
                </c:pt>
                <c:pt idx="1562">
                  <c:v>78126.0</c:v>
                </c:pt>
                <c:pt idx="1563">
                  <c:v>78148.0</c:v>
                </c:pt>
                <c:pt idx="1564">
                  <c:v>78187.0</c:v>
                </c:pt>
                <c:pt idx="1565">
                  <c:v>78223.0</c:v>
                </c:pt>
                <c:pt idx="1566">
                  <c:v>78257.0</c:v>
                </c:pt>
                <c:pt idx="1567">
                  <c:v>78293.0</c:v>
                </c:pt>
                <c:pt idx="1568">
                  <c:v>78329.0</c:v>
                </c:pt>
                <c:pt idx="1569">
                  <c:v>78353.0</c:v>
                </c:pt>
                <c:pt idx="1570">
                  <c:v>78387.0</c:v>
                </c:pt>
                <c:pt idx="1571">
                  <c:v>78421.0</c:v>
                </c:pt>
                <c:pt idx="1572">
                  <c:v>78460.0</c:v>
                </c:pt>
                <c:pt idx="1573">
                  <c:v>78495.0</c:v>
                </c:pt>
                <c:pt idx="1574">
                  <c:v>78524.0</c:v>
                </c:pt>
                <c:pt idx="1575">
                  <c:v>78566.0</c:v>
                </c:pt>
                <c:pt idx="1576">
                  <c:v>78600.0</c:v>
                </c:pt>
                <c:pt idx="1577">
                  <c:v>78624.0</c:v>
                </c:pt>
                <c:pt idx="1578">
                  <c:v>78674.0</c:v>
                </c:pt>
                <c:pt idx="1579">
                  <c:v>78704.0</c:v>
                </c:pt>
                <c:pt idx="1580">
                  <c:v>78736.0</c:v>
                </c:pt>
                <c:pt idx="1581">
                  <c:v>78766.0</c:v>
                </c:pt>
                <c:pt idx="1582">
                  <c:v>78799.0</c:v>
                </c:pt>
                <c:pt idx="1583">
                  <c:v>78832.0</c:v>
                </c:pt>
                <c:pt idx="1584">
                  <c:v>78861.0</c:v>
                </c:pt>
                <c:pt idx="1585">
                  <c:v>78904.0</c:v>
                </c:pt>
                <c:pt idx="1586">
                  <c:v>78929.0</c:v>
                </c:pt>
                <c:pt idx="1587">
                  <c:v>78962.0</c:v>
                </c:pt>
                <c:pt idx="1588">
                  <c:v>78995.0</c:v>
                </c:pt>
                <c:pt idx="1589">
                  <c:v>79025.0</c:v>
                </c:pt>
                <c:pt idx="1590">
                  <c:v>79054.0</c:v>
                </c:pt>
                <c:pt idx="1591">
                  <c:v>79089.0</c:v>
                </c:pt>
                <c:pt idx="1592">
                  <c:v>79125.0</c:v>
                </c:pt>
                <c:pt idx="1593">
                  <c:v>79162.0</c:v>
                </c:pt>
                <c:pt idx="1594">
                  <c:v>79190.0</c:v>
                </c:pt>
                <c:pt idx="1595">
                  <c:v>79211.0</c:v>
                </c:pt>
                <c:pt idx="1596">
                  <c:v>79241.0</c:v>
                </c:pt>
                <c:pt idx="1597">
                  <c:v>79276.0</c:v>
                </c:pt>
                <c:pt idx="1598">
                  <c:v>79294.0</c:v>
                </c:pt>
                <c:pt idx="1599">
                  <c:v>79321.0</c:v>
                </c:pt>
                <c:pt idx="1600">
                  <c:v>79350.0</c:v>
                </c:pt>
                <c:pt idx="1601">
                  <c:v>79371.0</c:v>
                </c:pt>
                <c:pt idx="1602">
                  <c:v>79399.0</c:v>
                </c:pt>
                <c:pt idx="1603">
                  <c:v>79420.0</c:v>
                </c:pt>
                <c:pt idx="1604">
                  <c:v>79457.0</c:v>
                </c:pt>
                <c:pt idx="1605">
                  <c:v>79484.0</c:v>
                </c:pt>
                <c:pt idx="1606">
                  <c:v>79514.0</c:v>
                </c:pt>
                <c:pt idx="1607">
                  <c:v>79547.0</c:v>
                </c:pt>
                <c:pt idx="1608">
                  <c:v>79577.0</c:v>
                </c:pt>
                <c:pt idx="1609">
                  <c:v>79608.0</c:v>
                </c:pt>
                <c:pt idx="1610">
                  <c:v>79637.0</c:v>
                </c:pt>
                <c:pt idx="1611">
                  <c:v>79669.0</c:v>
                </c:pt>
                <c:pt idx="1612">
                  <c:v>79697.0</c:v>
                </c:pt>
                <c:pt idx="1613">
                  <c:v>79724.0</c:v>
                </c:pt>
                <c:pt idx="1614">
                  <c:v>79763.0</c:v>
                </c:pt>
                <c:pt idx="1615">
                  <c:v>79795.0</c:v>
                </c:pt>
                <c:pt idx="1616">
                  <c:v>79831.0</c:v>
                </c:pt>
                <c:pt idx="1617">
                  <c:v>79869.0</c:v>
                </c:pt>
                <c:pt idx="1618">
                  <c:v>79915.0</c:v>
                </c:pt>
                <c:pt idx="1619">
                  <c:v>79943.0</c:v>
                </c:pt>
                <c:pt idx="1620">
                  <c:v>79988.0</c:v>
                </c:pt>
                <c:pt idx="1621">
                  <c:v>80021.0</c:v>
                </c:pt>
                <c:pt idx="1622">
                  <c:v>80062.0</c:v>
                </c:pt>
                <c:pt idx="1623">
                  <c:v>80090.0</c:v>
                </c:pt>
                <c:pt idx="1624">
                  <c:v>80119.0</c:v>
                </c:pt>
                <c:pt idx="1625">
                  <c:v>80146.0</c:v>
                </c:pt>
                <c:pt idx="1626">
                  <c:v>80174.0</c:v>
                </c:pt>
                <c:pt idx="1627">
                  <c:v>80196.0</c:v>
                </c:pt>
                <c:pt idx="1628">
                  <c:v>80225.0</c:v>
                </c:pt>
                <c:pt idx="1629">
                  <c:v>80253.0</c:v>
                </c:pt>
                <c:pt idx="1630">
                  <c:v>80286.0</c:v>
                </c:pt>
                <c:pt idx="1631">
                  <c:v>80315.0</c:v>
                </c:pt>
                <c:pt idx="1632">
                  <c:v>80346.0</c:v>
                </c:pt>
                <c:pt idx="1633">
                  <c:v>80377.0</c:v>
                </c:pt>
                <c:pt idx="1634">
                  <c:v>80407.0</c:v>
                </c:pt>
                <c:pt idx="1635">
                  <c:v>80437.0</c:v>
                </c:pt>
                <c:pt idx="1636">
                  <c:v>80462.0</c:v>
                </c:pt>
                <c:pt idx="1637">
                  <c:v>80497.0</c:v>
                </c:pt>
                <c:pt idx="1638">
                  <c:v>80526.0</c:v>
                </c:pt>
                <c:pt idx="1639">
                  <c:v>80551.0</c:v>
                </c:pt>
                <c:pt idx="1640">
                  <c:v>80575.0</c:v>
                </c:pt>
                <c:pt idx="1641">
                  <c:v>80605.0</c:v>
                </c:pt>
                <c:pt idx="1642">
                  <c:v>80628.0</c:v>
                </c:pt>
                <c:pt idx="1643">
                  <c:v>80653.0</c:v>
                </c:pt>
                <c:pt idx="1644">
                  <c:v>80682.0</c:v>
                </c:pt>
                <c:pt idx="1645">
                  <c:v>80715.0</c:v>
                </c:pt>
                <c:pt idx="1646">
                  <c:v>80749.0</c:v>
                </c:pt>
                <c:pt idx="1647">
                  <c:v>80774.0</c:v>
                </c:pt>
                <c:pt idx="1648">
                  <c:v>80801.0</c:v>
                </c:pt>
                <c:pt idx="1649">
                  <c:v>80836.0</c:v>
                </c:pt>
                <c:pt idx="1650">
                  <c:v>80874.0</c:v>
                </c:pt>
                <c:pt idx="1651">
                  <c:v>80904.0</c:v>
                </c:pt>
                <c:pt idx="1652">
                  <c:v>80938.0</c:v>
                </c:pt>
                <c:pt idx="1653">
                  <c:v>80964.0</c:v>
                </c:pt>
                <c:pt idx="1654">
                  <c:v>80993.0</c:v>
                </c:pt>
                <c:pt idx="1655">
                  <c:v>81025.0</c:v>
                </c:pt>
                <c:pt idx="1656">
                  <c:v>81051.0</c:v>
                </c:pt>
                <c:pt idx="1657">
                  <c:v>81079.0</c:v>
                </c:pt>
                <c:pt idx="1658">
                  <c:v>81111.0</c:v>
                </c:pt>
                <c:pt idx="1659">
                  <c:v>81150.0</c:v>
                </c:pt>
                <c:pt idx="1660">
                  <c:v>81185.0</c:v>
                </c:pt>
                <c:pt idx="1661">
                  <c:v>81219.0</c:v>
                </c:pt>
                <c:pt idx="1662">
                  <c:v>81249.0</c:v>
                </c:pt>
                <c:pt idx="1663">
                  <c:v>81270.0</c:v>
                </c:pt>
                <c:pt idx="1664">
                  <c:v>81292.0</c:v>
                </c:pt>
                <c:pt idx="1665">
                  <c:v>81326.0</c:v>
                </c:pt>
                <c:pt idx="1666">
                  <c:v>81355.0</c:v>
                </c:pt>
                <c:pt idx="1667">
                  <c:v>81385.0</c:v>
                </c:pt>
                <c:pt idx="1668">
                  <c:v>81412.0</c:v>
                </c:pt>
                <c:pt idx="1669">
                  <c:v>81437.0</c:v>
                </c:pt>
                <c:pt idx="1670">
                  <c:v>81471.0</c:v>
                </c:pt>
                <c:pt idx="1671">
                  <c:v>81504.0</c:v>
                </c:pt>
                <c:pt idx="1672">
                  <c:v>81535.0</c:v>
                </c:pt>
                <c:pt idx="1673">
                  <c:v>81565.0</c:v>
                </c:pt>
                <c:pt idx="1674">
                  <c:v>81592.0</c:v>
                </c:pt>
                <c:pt idx="1675">
                  <c:v>81618.0</c:v>
                </c:pt>
                <c:pt idx="1676">
                  <c:v>81650.0</c:v>
                </c:pt>
                <c:pt idx="1677">
                  <c:v>81685.0</c:v>
                </c:pt>
                <c:pt idx="1678">
                  <c:v>81708.0</c:v>
                </c:pt>
                <c:pt idx="1679">
                  <c:v>81744.0</c:v>
                </c:pt>
                <c:pt idx="1680">
                  <c:v>81764.0</c:v>
                </c:pt>
                <c:pt idx="1681">
                  <c:v>81799.0</c:v>
                </c:pt>
                <c:pt idx="1682">
                  <c:v>81828.0</c:v>
                </c:pt>
                <c:pt idx="1683">
                  <c:v>81855.0</c:v>
                </c:pt>
                <c:pt idx="1684">
                  <c:v>81885.0</c:v>
                </c:pt>
                <c:pt idx="1685">
                  <c:v>81911.0</c:v>
                </c:pt>
                <c:pt idx="1686">
                  <c:v>81942.0</c:v>
                </c:pt>
                <c:pt idx="1687">
                  <c:v>81974.0</c:v>
                </c:pt>
                <c:pt idx="1688">
                  <c:v>81993.0</c:v>
                </c:pt>
                <c:pt idx="1689">
                  <c:v>82025.0</c:v>
                </c:pt>
                <c:pt idx="1690">
                  <c:v>82055.0</c:v>
                </c:pt>
                <c:pt idx="1691">
                  <c:v>82085.0</c:v>
                </c:pt>
                <c:pt idx="1692">
                  <c:v>82107.0</c:v>
                </c:pt>
                <c:pt idx="1693">
                  <c:v>82127.0</c:v>
                </c:pt>
                <c:pt idx="1694">
                  <c:v>82162.0</c:v>
                </c:pt>
                <c:pt idx="1695">
                  <c:v>82203.0</c:v>
                </c:pt>
                <c:pt idx="1696">
                  <c:v>82225.0</c:v>
                </c:pt>
                <c:pt idx="1697">
                  <c:v>82247.0</c:v>
                </c:pt>
                <c:pt idx="1698">
                  <c:v>82273.0</c:v>
                </c:pt>
                <c:pt idx="1699">
                  <c:v>82303.0</c:v>
                </c:pt>
                <c:pt idx="1700">
                  <c:v>82332.0</c:v>
                </c:pt>
                <c:pt idx="1701">
                  <c:v>82353.0</c:v>
                </c:pt>
                <c:pt idx="1702">
                  <c:v>82382.0</c:v>
                </c:pt>
                <c:pt idx="1703">
                  <c:v>82410.0</c:v>
                </c:pt>
                <c:pt idx="1704">
                  <c:v>82438.0</c:v>
                </c:pt>
                <c:pt idx="1705">
                  <c:v>82463.0</c:v>
                </c:pt>
                <c:pt idx="1706">
                  <c:v>82487.0</c:v>
                </c:pt>
                <c:pt idx="1707">
                  <c:v>82525.0</c:v>
                </c:pt>
                <c:pt idx="1708">
                  <c:v>82561.0</c:v>
                </c:pt>
                <c:pt idx="1709">
                  <c:v>82589.0</c:v>
                </c:pt>
                <c:pt idx="1710">
                  <c:v>82619.0</c:v>
                </c:pt>
                <c:pt idx="1711">
                  <c:v>82646.0</c:v>
                </c:pt>
                <c:pt idx="1712">
                  <c:v>82678.0</c:v>
                </c:pt>
                <c:pt idx="1713">
                  <c:v>82707.0</c:v>
                </c:pt>
                <c:pt idx="1714">
                  <c:v>82741.0</c:v>
                </c:pt>
                <c:pt idx="1715">
                  <c:v>82765.0</c:v>
                </c:pt>
                <c:pt idx="1716">
                  <c:v>82793.0</c:v>
                </c:pt>
                <c:pt idx="1717">
                  <c:v>82825.0</c:v>
                </c:pt>
                <c:pt idx="1718">
                  <c:v>82854.0</c:v>
                </c:pt>
                <c:pt idx="1719">
                  <c:v>82872.0</c:v>
                </c:pt>
                <c:pt idx="1720">
                  <c:v>82902.0</c:v>
                </c:pt>
                <c:pt idx="1721">
                  <c:v>82932.0</c:v>
                </c:pt>
                <c:pt idx="1722">
                  <c:v>82952.0</c:v>
                </c:pt>
                <c:pt idx="1723">
                  <c:v>82967.0</c:v>
                </c:pt>
                <c:pt idx="1724">
                  <c:v>82993.0</c:v>
                </c:pt>
                <c:pt idx="1725">
                  <c:v>83019.0</c:v>
                </c:pt>
                <c:pt idx="1726">
                  <c:v>83049.0</c:v>
                </c:pt>
                <c:pt idx="1727">
                  <c:v>83079.0</c:v>
                </c:pt>
                <c:pt idx="1728">
                  <c:v>83103.0</c:v>
                </c:pt>
                <c:pt idx="1729">
                  <c:v>83137.0</c:v>
                </c:pt>
                <c:pt idx="1730">
                  <c:v>83161.0</c:v>
                </c:pt>
                <c:pt idx="1731">
                  <c:v>83189.0</c:v>
                </c:pt>
                <c:pt idx="1732">
                  <c:v>83213.0</c:v>
                </c:pt>
                <c:pt idx="1733">
                  <c:v>83239.0</c:v>
                </c:pt>
                <c:pt idx="1734">
                  <c:v>83270.0</c:v>
                </c:pt>
                <c:pt idx="1735">
                  <c:v>83302.0</c:v>
                </c:pt>
                <c:pt idx="1736">
                  <c:v>83344.0</c:v>
                </c:pt>
                <c:pt idx="1737">
                  <c:v>83363.0</c:v>
                </c:pt>
                <c:pt idx="1738">
                  <c:v>83394.0</c:v>
                </c:pt>
                <c:pt idx="1739">
                  <c:v>83422.0</c:v>
                </c:pt>
                <c:pt idx="1740">
                  <c:v>83448.0</c:v>
                </c:pt>
                <c:pt idx="1741">
                  <c:v>83476.0</c:v>
                </c:pt>
                <c:pt idx="1742">
                  <c:v>83494.0</c:v>
                </c:pt>
                <c:pt idx="1743">
                  <c:v>83515.0</c:v>
                </c:pt>
                <c:pt idx="1744">
                  <c:v>83545.0</c:v>
                </c:pt>
                <c:pt idx="1745">
                  <c:v>83576.0</c:v>
                </c:pt>
                <c:pt idx="1746">
                  <c:v>83597.0</c:v>
                </c:pt>
                <c:pt idx="1747">
                  <c:v>83619.0</c:v>
                </c:pt>
                <c:pt idx="1748">
                  <c:v>83643.0</c:v>
                </c:pt>
                <c:pt idx="1749">
                  <c:v>83672.0</c:v>
                </c:pt>
                <c:pt idx="1750">
                  <c:v>83713.0</c:v>
                </c:pt>
                <c:pt idx="1751">
                  <c:v>83742.0</c:v>
                </c:pt>
                <c:pt idx="1752">
                  <c:v>83757.0</c:v>
                </c:pt>
                <c:pt idx="1753">
                  <c:v>83783.0</c:v>
                </c:pt>
                <c:pt idx="1754">
                  <c:v>83805.0</c:v>
                </c:pt>
                <c:pt idx="1755">
                  <c:v>83834.0</c:v>
                </c:pt>
                <c:pt idx="1756">
                  <c:v>83862.0</c:v>
                </c:pt>
                <c:pt idx="1757">
                  <c:v>83890.0</c:v>
                </c:pt>
                <c:pt idx="1758">
                  <c:v>83916.0</c:v>
                </c:pt>
                <c:pt idx="1759">
                  <c:v>83958.0</c:v>
                </c:pt>
                <c:pt idx="1760">
                  <c:v>83980.0</c:v>
                </c:pt>
                <c:pt idx="1761">
                  <c:v>84008.0</c:v>
                </c:pt>
                <c:pt idx="1762">
                  <c:v>84036.0</c:v>
                </c:pt>
                <c:pt idx="1763">
                  <c:v>84068.0</c:v>
                </c:pt>
                <c:pt idx="1764">
                  <c:v>84110.0</c:v>
                </c:pt>
                <c:pt idx="1765">
                  <c:v>84147.0</c:v>
                </c:pt>
                <c:pt idx="1766">
                  <c:v>84175.0</c:v>
                </c:pt>
                <c:pt idx="1767">
                  <c:v>84208.0</c:v>
                </c:pt>
                <c:pt idx="1768">
                  <c:v>84240.0</c:v>
                </c:pt>
                <c:pt idx="1769">
                  <c:v>84266.0</c:v>
                </c:pt>
                <c:pt idx="1770">
                  <c:v>84289.0</c:v>
                </c:pt>
                <c:pt idx="1771">
                  <c:v>84322.0</c:v>
                </c:pt>
                <c:pt idx="1772">
                  <c:v>84354.0</c:v>
                </c:pt>
                <c:pt idx="1773">
                  <c:v>84383.0</c:v>
                </c:pt>
                <c:pt idx="1774">
                  <c:v>84404.0</c:v>
                </c:pt>
                <c:pt idx="1775">
                  <c:v>84426.0</c:v>
                </c:pt>
                <c:pt idx="1776">
                  <c:v>84453.0</c:v>
                </c:pt>
                <c:pt idx="1777">
                  <c:v>84472.0</c:v>
                </c:pt>
                <c:pt idx="1778">
                  <c:v>84500.0</c:v>
                </c:pt>
                <c:pt idx="1779">
                  <c:v>84532.0</c:v>
                </c:pt>
                <c:pt idx="1780">
                  <c:v>84555.0</c:v>
                </c:pt>
                <c:pt idx="1781">
                  <c:v>84584.0</c:v>
                </c:pt>
                <c:pt idx="1782">
                  <c:v>84614.0</c:v>
                </c:pt>
                <c:pt idx="1783">
                  <c:v>84640.0</c:v>
                </c:pt>
                <c:pt idx="1784">
                  <c:v>84676.0</c:v>
                </c:pt>
                <c:pt idx="1785">
                  <c:v>84718.0</c:v>
                </c:pt>
                <c:pt idx="1786">
                  <c:v>84744.0</c:v>
                </c:pt>
                <c:pt idx="1787">
                  <c:v>84774.0</c:v>
                </c:pt>
                <c:pt idx="1788">
                  <c:v>84800.0</c:v>
                </c:pt>
                <c:pt idx="1789">
                  <c:v>84817.0</c:v>
                </c:pt>
                <c:pt idx="1790">
                  <c:v>84841.0</c:v>
                </c:pt>
                <c:pt idx="1791">
                  <c:v>84875.0</c:v>
                </c:pt>
                <c:pt idx="1792">
                  <c:v>84908.0</c:v>
                </c:pt>
                <c:pt idx="1793">
                  <c:v>84933.0</c:v>
                </c:pt>
                <c:pt idx="1794">
                  <c:v>84957.0</c:v>
                </c:pt>
                <c:pt idx="1795">
                  <c:v>84979.0</c:v>
                </c:pt>
                <c:pt idx="1796">
                  <c:v>85002.0</c:v>
                </c:pt>
                <c:pt idx="1797">
                  <c:v>85028.0</c:v>
                </c:pt>
                <c:pt idx="1798">
                  <c:v>85050.0</c:v>
                </c:pt>
                <c:pt idx="1799">
                  <c:v>85073.0</c:v>
                </c:pt>
                <c:pt idx="1800">
                  <c:v>85102.0</c:v>
                </c:pt>
                <c:pt idx="1801">
                  <c:v>85127.0</c:v>
                </c:pt>
                <c:pt idx="1802">
                  <c:v>85150.0</c:v>
                </c:pt>
                <c:pt idx="1803">
                  <c:v>85173.0</c:v>
                </c:pt>
                <c:pt idx="1804">
                  <c:v>85206.0</c:v>
                </c:pt>
                <c:pt idx="1805">
                  <c:v>85227.0</c:v>
                </c:pt>
                <c:pt idx="1806">
                  <c:v>85256.0</c:v>
                </c:pt>
                <c:pt idx="1807">
                  <c:v>85276.0</c:v>
                </c:pt>
                <c:pt idx="1808">
                  <c:v>85299.0</c:v>
                </c:pt>
                <c:pt idx="1809">
                  <c:v>85330.0</c:v>
                </c:pt>
                <c:pt idx="1810">
                  <c:v>85349.0</c:v>
                </c:pt>
                <c:pt idx="1811">
                  <c:v>85380.0</c:v>
                </c:pt>
                <c:pt idx="1812">
                  <c:v>85401.0</c:v>
                </c:pt>
                <c:pt idx="1813">
                  <c:v>85426.0</c:v>
                </c:pt>
                <c:pt idx="1814">
                  <c:v>85457.0</c:v>
                </c:pt>
                <c:pt idx="1815">
                  <c:v>85488.0</c:v>
                </c:pt>
                <c:pt idx="1816">
                  <c:v>85512.0</c:v>
                </c:pt>
                <c:pt idx="1817">
                  <c:v>85547.0</c:v>
                </c:pt>
                <c:pt idx="1818">
                  <c:v>85566.0</c:v>
                </c:pt>
                <c:pt idx="1819">
                  <c:v>85577.0</c:v>
                </c:pt>
                <c:pt idx="1820">
                  <c:v>85599.0</c:v>
                </c:pt>
                <c:pt idx="1821">
                  <c:v>85624.0</c:v>
                </c:pt>
                <c:pt idx="1822">
                  <c:v>85650.0</c:v>
                </c:pt>
                <c:pt idx="1823">
                  <c:v>85669.0</c:v>
                </c:pt>
                <c:pt idx="1824">
                  <c:v>85697.0</c:v>
                </c:pt>
                <c:pt idx="1825">
                  <c:v>85731.0</c:v>
                </c:pt>
                <c:pt idx="1826">
                  <c:v>85763.0</c:v>
                </c:pt>
                <c:pt idx="1827">
                  <c:v>85782.0</c:v>
                </c:pt>
                <c:pt idx="1828">
                  <c:v>85798.0</c:v>
                </c:pt>
                <c:pt idx="1829">
                  <c:v>85824.0</c:v>
                </c:pt>
                <c:pt idx="1830">
                  <c:v>85853.0</c:v>
                </c:pt>
                <c:pt idx="1831">
                  <c:v>85871.0</c:v>
                </c:pt>
                <c:pt idx="1832">
                  <c:v>85895.0</c:v>
                </c:pt>
                <c:pt idx="1833">
                  <c:v>85922.0</c:v>
                </c:pt>
                <c:pt idx="1834">
                  <c:v>85945.0</c:v>
                </c:pt>
                <c:pt idx="1835">
                  <c:v>85970.0</c:v>
                </c:pt>
                <c:pt idx="1836">
                  <c:v>85993.0</c:v>
                </c:pt>
                <c:pt idx="1837">
                  <c:v>86016.0</c:v>
                </c:pt>
                <c:pt idx="1838">
                  <c:v>86036.0</c:v>
                </c:pt>
                <c:pt idx="1839">
                  <c:v>86055.0</c:v>
                </c:pt>
                <c:pt idx="1840">
                  <c:v>86077.0</c:v>
                </c:pt>
                <c:pt idx="1841">
                  <c:v>86100.0</c:v>
                </c:pt>
                <c:pt idx="1842">
                  <c:v>86126.0</c:v>
                </c:pt>
                <c:pt idx="1843">
                  <c:v>86151.0</c:v>
                </c:pt>
                <c:pt idx="1844">
                  <c:v>86171.0</c:v>
                </c:pt>
                <c:pt idx="1845">
                  <c:v>86194.0</c:v>
                </c:pt>
                <c:pt idx="1846">
                  <c:v>86220.0</c:v>
                </c:pt>
                <c:pt idx="1847">
                  <c:v>86242.0</c:v>
                </c:pt>
                <c:pt idx="1848">
                  <c:v>86272.0</c:v>
                </c:pt>
                <c:pt idx="1849">
                  <c:v>86297.0</c:v>
                </c:pt>
                <c:pt idx="1850">
                  <c:v>86326.0</c:v>
                </c:pt>
                <c:pt idx="1851">
                  <c:v>86347.0</c:v>
                </c:pt>
                <c:pt idx="1852">
                  <c:v>86376.0</c:v>
                </c:pt>
                <c:pt idx="1853">
                  <c:v>86403.0</c:v>
                </c:pt>
                <c:pt idx="1854">
                  <c:v>86426.0</c:v>
                </c:pt>
                <c:pt idx="1855">
                  <c:v>86446.0</c:v>
                </c:pt>
                <c:pt idx="1856">
                  <c:v>86468.0</c:v>
                </c:pt>
                <c:pt idx="1857">
                  <c:v>86495.0</c:v>
                </c:pt>
                <c:pt idx="1858">
                  <c:v>86524.0</c:v>
                </c:pt>
                <c:pt idx="1859">
                  <c:v>86543.0</c:v>
                </c:pt>
                <c:pt idx="1860">
                  <c:v>86566.0</c:v>
                </c:pt>
                <c:pt idx="1861">
                  <c:v>86588.0</c:v>
                </c:pt>
                <c:pt idx="1862">
                  <c:v>86611.0</c:v>
                </c:pt>
                <c:pt idx="1863">
                  <c:v>86633.0</c:v>
                </c:pt>
                <c:pt idx="1864">
                  <c:v>86655.0</c:v>
                </c:pt>
                <c:pt idx="1865">
                  <c:v>86680.0</c:v>
                </c:pt>
                <c:pt idx="1866">
                  <c:v>86703.0</c:v>
                </c:pt>
                <c:pt idx="1867">
                  <c:v>86718.0</c:v>
                </c:pt>
                <c:pt idx="1868">
                  <c:v>86739.0</c:v>
                </c:pt>
                <c:pt idx="1869">
                  <c:v>86767.0</c:v>
                </c:pt>
                <c:pt idx="1870">
                  <c:v>86786.0</c:v>
                </c:pt>
                <c:pt idx="1871">
                  <c:v>86810.0</c:v>
                </c:pt>
                <c:pt idx="1872">
                  <c:v>86830.0</c:v>
                </c:pt>
                <c:pt idx="1873">
                  <c:v>86862.0</c:v>
                </c:pt>
                <c:pt idx="1874">
                  <c:v>86880.0</c:v>
                </c:pt>
                <c:pt idx="1875">
                  <c:v>86902.0</c:v>
                </c:pt>
                <c:pt idx="1876">
                  <c:v>86920.0</c:v>
                </c:pt>
                <c:pt idx="1877">
                  <c:v>86935.0</c:v>
                </c:pt>
                <c:pt idx="1878">
                  <c:v>86958.0</c:v>
                </c:pt>
                <c:pt idx="1879">
                  <c:v>86985.0</c:v>
                </c:pt>
                <c:pt idx="1880">
                  <c:v>87013.0</c:v>
                </c:pt>
                <c:pt idx="1881">
                  <c:v>87030.0</c:v>
                </c:pt>
                <c:pt idx="1882">
                  <c:v>87044.0</c:v>
                </c:pt>
                <c:pt idx="1883">
                  <c:v>87082.0</c:v>
                </c:pt>
                <c:pt idx="1884">
                  <c:v>87101.0</c:v>
                </c:pt>
                <c:pt idx="1885">
                  <c:v>87123.0</c:v>
                </c:pt>
                <c:pt idx="1886">
                  <c:v>87137.0</c:v>
                </c:pt>
                <c:pt idx="1887">
                  <c:v>87160.0</c:v>
                </c:pt>
                <c:pt idx="1888">
                  <c:v>87192.0</c:v>
                </c:pt>
                <c:pt idx="1889">
                  <c:v>87212.0</c:v>
                </c:pt>
                <c:pt idx="1890">
                  <c:v>87240.0</c:v>
                </c:pt>
                <c:pt idx="1891">
                  <c:v>87271.0</c:v>
                </c:pt>
                <c:pt idx="1892">
                  <c:v>87298.0</c:v>
                </c:pt>
                <c:pt idx="1893">
                  <c:v>87322.0</c:v>
                </c:pt>
                <c:pt idx="1894">
                  <c:v>87348.0</c:v>
                </c:pt>
                <c:pt idx="1895">
                  <c:v>87374.0</c:v>
                </c:pt>
                <c:pt idx="1896">
                  <c:v>87393.0</c:v>
                </c:pt>
                <c:pt idx="1897">
                  <c:v>87419.0</c:v>
                </c:pt>
                <c:pt idx="1898">
                  <c:v>87443.0</c:v>
                </c:pt>
                <c:pt idx="1899">
                  <c:v>87476.0</c:v>
                </c:pt>
                <c:pt idx="1900">
                  <c:v>87498.0</c:v>
                </c:pt>
                <c:pt idx="1901">
                  <c:v>87514.0</c:v>
                </c:pt>
                <c:pt idx="1902">
                  <c:v>87535.0</c:v>
                </c:pt>
                <c:pt idx="1903">
                  <c:v>87550.0</c:v>
                </c:pt>
                <c:pt idx="1904">
                  <c:v>87580.0</c:v>
                </c:pt>
                <c:pt idx="1905">
                  <c:v>87598.0</c:v>
                </c:pt>
                <c:pt idx="1906">
                  <c:v>87616.0</c:v>
                </c:pt>
                <c:pt idx="1907">
                  <c:v>87644.0</c:v>
                </c:pt>
                <c:pt idx="1908">
                  <c:v>87659.0</c:v>
                </c:pt>
                <c:pt idx="1909">
                  <c:v>87682.0</c:v>
                </c:pt>
                <c:pt idx="1910">
                  <c:v>87696.0</c:v>
                </c:pt>
                <c:pt idx="1911">
                  <c:v>87718.0</c:v>
                </c:pt>
                <c:pt idx="1912">
                  <c:v>87743.0</c:v>
                </c:pt>
                <c:pt idx="1913">
                  <c:v>87767.0</c:v>
                </c:pt>
                <c:pt idx="1914">
                  <c:v>87784.0</c:v>
                </c:pt>
                <c:pt idx="1915">
                  <c:v>87809.0</c:v>
                </c:pt>
                <c:pt idx="1916">
                  <c:v>87827.0</c:v>
                </c:pt>
                <c:pt idx="1917">
                  <c:v>87855.0</c:v>
                </c:pt>
                <c:pt idx="1918">
                  <c:v>87874.0</c:v>
                </c:pt>
                <c:pt idx="1919">
                  <c:v>87895.0</c:v>
                </c:pt>
                <c:pt idx="1920">
                  <c:v>87914.0</c:v>
                </c:pt>
                <c:pt idx="1921">
                  <c:v>87931.0</c:v>
                </c:pt>
                <c:pt idx="1922">
                  <c:v>87957.0</c:v>
                </c:pt>
                <c:pt idx="1923">
                  <c:v>87981.0</c:v>
                </c:pt>
                <c:pt idx="1924">
                  <c:v>87995.0</c:v>
                </c:pt>
                <c:pt idx="1925">
                  <c:v>88016.0</c:v>
                </c:pt>
                <c:pt idx="1926">
                  <c:v>88039.0</c:v>
                </c:pt>
                <c:pt idx="1927">
                  <c:v>88060.0</c:v>
                </c:pt>
                <c:pt idx="1928">
                  <c:v>88081.0</c:v>
                </c:pt>
                <c:pt idx="1929">
                  <c:v>88106.0</c:v>
                </c:pt>
                <c:pt idx="1930">
                  <c:v>88129.0</c:v>
                </c:pt>
                <c:pt idx="1931">
                  <c:v>88147.0</c:v>
                </c:pt>
                <c:pt idx="1932">
                  <c:v>88164.0</c:v>
                </c:pt>
                <c:pt idx="1933">
                  <c:v>88185.0</c:v>
                </c:pt>
                <c:pt idx="1934">
                  <c:v>88201.0</c:v>
                </c:pt>
                <c:pt idx="1935">
                  <c:v>88213.0</c:v>
                </c:pt>
                <c:pt idx="1936">
                  <c:v>88240.0</c:v>
                </c:pt>
                <c:pt idx="1937">
                  <c:v>88260.0</c:v>
                </c:pt>
                <c:pt idx="1938">
                  <c:v>88285.0</c:v>
                </c:pt>
                <c:pt idx="1939">
                  <c:v>88301.0</c:v>
                </c:pt>
                <c:pt idx="1940">
                  <c:v>88317.0</c:v>
                </c:pt>
                <c:pt idx="1941">
                  <c:v>88339.0</c:v>
                </c:pt>
                <c:pt idx="1942">
                  <c:v>88360.0</c:v>
                </c:pt>
                <c:pt idx="1943">
                  <c:v>88380.0</c:v>
                </c:pt>
                <c:pt idx="1944">
                  <c:v>88412.0</c:v>
                </c:pt>
                <c:pt idx="1945">
                  <c:v>88430.0</c:v>
                </c:pt>
                <c:pt idx="1946">
                  <c:v>88448.0</c:v>
                </c:pt>
                <c:pt idx="1947">
                  <c:v>88477.0</c:v>
                </c:pt>
                <c:pt idx="1948">
                  <c:v>88497.0</c:v>
                </c:pt>
                <c:pt idx="1949">
                  <c:v>88522.0</c:v>
                </c:pt>
                <c:pt idx="1950">
                  <c:v>88538.0</c:v>
                </c:pt>
                <c:pt idx="1951">
                  <c:v>88563.0</c:v>
                </c:pt>
                <c:pt idx="1952">
                  <c:v>88580.0</c:v>
                </c:pt>
                <c:pt idx="1953">
                  <c:v>88611.0</c:v>
                </c:pt>
                <c:pt idx="1954">
                  <c:v>88630.0</c:v>
                </c:pt>
                <c:pt idx="1955">
                  <c:v>88645.0</c:v>
                </c:pt>
                <c:pt idx="1956">
                  <c:v>88665.0</c:v>
                </c:pt>
                <c:pt idx="1957">
                  <c:v>88683.0</c:v>
                </c:pt>
                <c:pt idx="1958">
                  <c:v>88710.0</c:v>
                </c:pt>
                <c:pt idx="1959">
                  <c:v>88728.0</c:v>
                </c:pt>
                <c:pt idx="1960">
                  <c:v>88750.0</c:v>
                </c:pt>
                <c:pt idx="1961">
                  <c:v>88778.0</c:v>
                </c:pt>
                <c:pt idx="1962">
                  <c:v>88793.0</c:v>
                </c:pt>
                <c:pt idx="1963">
                  <c:v>88809.0</c:v>
                </c:pt>
                <c:pt idx="1964">
                  <c:v>88826.0</c:v>
                </c:pt>
                <c:pt idx="1965">
                  <c:v>88849.0</c:v>
                </c:pt>
                <c:pt idx="1966">
                  <c:v>88874.0</c:v>
                </c:pt>
                <c:pt idx="1967">
                  <c:v>88898.0</c:v>
                </c:pt>
                <c:pt idx="1968">
                  <c:v>88921.0</c:v>
                </c:pt>
                <c:pt idx="1969">
                  <c:v>88938.0</c:v>
                </c:pt>
                <c:pt idx="1970">
                  <c:v>88961.0</c:v>
                </c:pt>
                <c:pt idx="1971">
                  <c:v>88981.0</c:v>
                </c:pt>
                <c:pt idx="1972">
                  <c:v>89002.0</c:v>
                </c:pt>
                <c:pt idx="1973">
                  <c:v>89026.0</c:v>
                </c:pt>
                <c:pt idx="1974">
                  <c:v>89052.0</c:v>
                </c:pt>
                <c:pt idx="1975">
                  <c:v>89071.0</c:v>
                </c:pt>
                <c:pt idx="1976">
                  <c:v>89095.0</c:v>
                </c:pt>
                <c:pt idx="1977">
                  <c:v>89116.0</c:v>
                </c:pt>
                <c:pt idx="1978">
                  <c:v>89123.0</c:v>
                </c:pt>
                <c:pt idx="1979">
                  <c:v>89154.0</c:v>
                </c:pt>
                <c:pt idx="1980">
                  <c:v>89172.0</c:v>
                </c:pt>
                <c:pt idx="1981">
                  <c:v>89190.0</c:v>
                </c:pt>
                <c:pt idx="1982">
                  <c:v>89219.0</c:v>
                </c:pt>
                <c:pt idx="1983">
                  <c:v>89238.0</c:v>
                </c:pt>
                <c:pt idx="1984">
                  <c:v>89259.0</c:v>
                </c:pt>
                <c:pt idx="1985">
                  <c:v>89281.0</c:v>
                </c:pt>
                <c:pt idx="1986">
                  <c:v>89300.0</c:v>
                </c:pt>
                <c:pt idx="1987">
                  <c:v>89319.0</c:v>
                </c:pt>
                <c:pt idx="1988">
                  <c:v>89338.0</c:v>
                </c:pt>
                <c:pt idx="1989">
                  <c:v>89367.0</c:v>
                </c:pt>
                <c:pt idx="1990">
                  <c:v>89392.0</c:v>
                </c:pt>
                <c:pt idx="1991">
                  <c:v>89407.0</c:v>
                </c:pt>
                <c:pt idx="1992">
                  <c:v>89423.0</c:v>
                </c:pt>
                <c:pt idx="1993">
                  <c:v>89451.0</c:v>
                </c:pt>
                <c:pt idx="1994">
                  <c:v>89477.0</c:v>
                </c:pt>
                <c:pt idx="1995">
                  <c:v>89506.0</c:v>
                </c:pt>
                <c:pt idx="1996">
                  <c:v>89522.0</c:v>
                </c:pt>
                <c:pt idx="1997">
                  <c:v>89536.0</c:v>
                </c:pt>
                <c:pt idx="1998">
                  <c:v>89555.0</c:v>
                </c:pt>
                <c:pt idx="1999">
                  <c:v>89572.0</c:v>
                </c:pt>
                <c:pt idx="2000">
                  <c:v>89590.0</c:v>
                </c:pt>
                <c:pt idx="2001">
                  <c:v>89611.0</c:v>
                </c:pt>
                <c:pt idx="2002">
                  <c:v>89629.0</c:v>
                </c:pt>
                <c:pt idx="2003">
                  <c:v>89644.0</c:v>
                </c:pt>
                <c:pt idx="2004">
                  <c:v>89665.0</c:v>
                </c:pt>
                <c:pt idx="2005">
                  <c:v>89688.0</c:v>
                </c:pt>
                <c:pt idx="2006">
                  <c:v>89704.0</c:v>
                </c:pt>
                <c:pt idx="2007">
                  <c:v>89717.0</c:v>
                </c:pt>
                <c:pt idx="2008">
                  <c:v>89736.0</c:v>
                </c:pt>
                <c:pt idx="2009">
                  <c:v>89756.0</c:v>
                </c:pt>
                <c:pt idx="2010">
                  <c:v>89772.0</c:v>
                </c:pt>
                <c:pt idx="2011">
                  <c:v>89792.0</c:v>
                </c:pt>
                <c:pt idx="2012">
                  <c:v>89812.0</c:v>
                </c:pt>
                <c:pt idx="2013">
                  <c:v>89829.0</c:v>
                </c:pt>
                <c:pt idx="2014">
                  <c:v>89848.0</c:v>
                </c:pt>
                <c:pt idx="2015">
                  <c:v>89867.0</c:v>
                </c:pt>
                <c:pt idx="2016">
                  <c:v>89884.0</c:v>
                </c:pt>
                <c:pt idx="2017">
                  <c:v>89905.0</c:v>
                </c:pt>
                <c:pt idx="2018">
                  <c:v>89928.0</c:v>
                </c:pt>
                <c:pt idx="2019">
                  <c:v>89942.0</c:v>
                </c:pt>
                <c:pt idx="2020">
                  <c:v>89956.0</c:v>
                </c:pt>
                <c:pt idx="2021">
                  <c:v>89973.0</c:v>
                </c:pt>
                <c:pt idx="2022">
                  <c:v>89992.0</c:v>
                </c:pt>
                <c:pt idx="2023">
                  <c:v>90011.0</c:v>
                </c:pt>
                <c:pt idx="2024">
                  <c:v>90028.0</c:v>
                </c:pt>
                <c:pt idx="2025">
                  <c:v>90042.0</c:v>
                </c:pt>
                <c:pt idx="2026">
                  <c:v>90055.0</c:v>
                </c:pt>
                <c:pt idx="2027">
                  <c:v>90069.0</c:v>
                </c:pt>
                <c:pt idx="2028">
                  <c:v>90081.0</c:v>
                </c:pt>
                <c:pt idx="2029">
                  <c:v>90094.0</c:v>
                </c:pt>
                <c:pt idx="2030">
                  <c:v>90109.0</c:v>
                </c:pt>
                <c:pt idx="2031">
                  <c:v>90124.0</c:v>
                </c:pt>
                <c:pt idx="2032">
                  <c:v>90150.0</c:v>
                </c:pt>
                <c:pt idx="2033">
                  <c:v>90168.0</c:v>
                </c:pt>
                <c:pt idx="2034">
                  <c:v>90187.0</c:v>
                </c:pt>
                <c:pt idx="2035">
                  <c:v>90213.0</c:v>
                </c:pt>
                <c:pt idx="2036">
                  <c:v>90232.0</c:v>
                </c:pt>
                <c:pt idx="2037">
                  <c:v>90249.0</c:v>
                </c:pt>
                <c:pt idx="2038">
                  <c:v>90264.0</c:v>
                </c:pt>
                <c:pt idx="2039">
                  <c:v>90284.0</c:v>
                </c:pt>
                <c:pt idx="2040">
                  <c:v>90306.0</c:v>
                </c:pt>
                <c:pt idx="2041">
                  <c:v>90321.0</c:v>
                </c:pt>
                <c:pt idx="2042">
                  <c:v>90338.0</c:v>
                </c:pt>
                <c:pt idx="2043">
                  <c:v>90358.0</c:v>
                </c:pt>
                <c:pt idx="2044">
                  <c:v>90373.0</c:v>
                </c:pt>
                <c:pt idx="2045">
                  <c:v>90389.0</c:v>
                </c:pt>
                <c:pt idx="2046">
                  <c:v>90401.0</c:v>
                </c:pt>
                <c:pt idx="2047">
                  <c:v>90425.0</c:v>
                </c:pt>
                <c:pt idx="2048">
                  <c:v>90449.0</c:v>
                </c:pt>
                <c:pt idx="2049">
                  <c:v>90468.0</c:v>
                </c:pt>
                <c:pt idx="2050">
                  <c:v>90485.0</c:v>
                </c:pt>
                <c:pt idx="2051">
                  <c:v>90509.0</c:v>
                </c:pt>
                <c:pt idx="2052">
                  <c:v>90539.0</c:v>
                </c:pt>
                <c:pt idx="2053">
                  <c:v>90561.0</c:v>
                </c:pt>
                <c:pt idx="2054">
                  <c:v>90579.0</c:v>
                </c:pt>
                <c:pt idx="2055">
                  <c:v>90593.0</c:v>
                </c:pt>
                <c:pt idx="2056">
                  <c:v>90608.0</c:v>
                </c:pt>
                <c:pt idx="2057">
                  <c:v>90623.0</c:v>
                </c:pt>
                <c:pt idx="2058">
                  <c:v>90634.0</c:v>
                </c:pt>
                <c:pt idx="2059">
                  <c:v>90655.0</c:v>
                </c:pt>
                <c:pt idx="2060">
                  <c:v>90673.0</c:v>
                </c:pt>
                <c:pt idx="2061">
                  <c:v>90691.0</c:v>
                </c:pt>
                <c:pt idx="2062">
                  <c:v>90712.0</c:v>
                </c:pt>
                <c:pt idx="2063">
                  <c:v>90729.0</c:v>
                </c:pt>
                <c:pt idx="2064">
                  <c:v>90751.0</c:v>
                </c:pt>
                <c:pt idx="2065">
                  <c:v>90773.0</c:v>
                </c:pt>
                <c:pt idx="2066">
                  <c:v>90788.0</c:v>
                </c:pt>
                <c:pt idx="2067">
                  <c:v>90800.0</c:v>
                </c:pt>
                <c:pt idx="2068">
                  <c:v>90826.0</c:v>
                </c:pt>
                <c:pt idx="2069">
                  <c:v>90833.0</c:v>
                </c:pt>
                <c:pt idx="2070">
                  <c:v>90848.0</c:v>
                </c:pt>
                <c:pt idx="2071">
                  <c:v>90866.0</c:v>
                </c:pt>
                <c:pt idx="2072">
                  <c:v>90878.0</c:v>
                </c:pt>
                <c:pt idx="2073">
                  <c:v>90897.0</c:v>
                </c:pt>
                <c:pt idx="2074">
                  <c:v>90913.0</c:v>
                </c:pt>
                <c:pt idx="2075">
                  <c:v>90931.0</c:v>
                </c:pt>
                <c:pt idx="2076">
                  <c:v>90945.0</c:v>
                </c:pt>
                <c:pt idx="2077">
                  <c:v>90958.0</c:v>
                </c:pt>
                <c:pt idx="2078">
                  <c:v>90984.0</c:v>
                </c:pt>
                <c:pt idx="2079">
                  <c:v>91007.0</c:v>
                </c:pt>
                <c:pt idx="2080">
                  <c:v>91021.0</c:v>
                </c:pt>
                <c:pt idx="2081">
                  <c:v>91039.0</c:v>
                </c:pt>
                <c:pt idx="2082">
                  <c:v>91053.0</c:v>
                </c:pt>
                <c:pt idx="2083">
                  <c:v>91062.0</c:v>
                </c:pt>
                <c:pt idx="2084">
                  <c:v>91081.0</c:v>
                </c:pt>
                <c:pt idx="2085">
                  <c:v>91097.0</c:v>
                </c:pt>
                <c:pt idx="2086">
                  <c:v>91121.0</c:v>
                </c:pt>
                <c:pt idx="2087">
                  <c:v>91139.0</c:v>
                </c:pt>
                <c:pt idx="2088">
                  <c:v>91151.0</c:v>
                </c:pt>
                <c:pt idx="2089">
                  <c:v>91170.0</c:v>
                </c:pt>
                <c:pt idx="2090">
                  <c:v>91190.0</c:v>
                </c:pt>
                <c:pt idx="2091">
                  <c:v>91207.0</c:v>
                </c:pt>
                <c:pt idx="2092">
                  <c:v>91221.0</c:v>
                </c:pt>
                <c:pt idx="2093">
                  <c:v>91241.0</c:v>
                </c:pt>
                <c:pt idx="2094">
                  <c:v>91263.0</c:v>
                </c:pt>
                <c:pt idx="2095">
                  <c:v>91280.0</c:v>
                </c:pt>
                <c:pt idx="2096">
                  <c:v>91295.0</c:v>
                </c:pt>
                <c:pt idx="2097">
                  <c:v>91303.0</c:v>
                </c:pt>
                <c:pt idx="2098">
                  <c:v>91323.0</c:v>
                </c:pt>
                <c:pt idx="2099">
                  <c:v>91338.0</c:v>
                </c:pt>
                <c:pt idx="2100">
                  <c:v>91360.0</c:v>
                </c:pt>
                <c:pt idx="2101">
                  <c:v>91376.0</c:v>
                </c:pt>
                <c:pt idx="2102">
                  <c:v>91393.0</c:v>
                </c:pt>
                <c:pt idx="2103">
                  <c:v>91410.0</c:v>
                </c:pt>
                <c:pt idx="2104">
                  <c:v>91420.0</c:v>
                </c:pt>
                <c:pt idx="2105">
                  <c:v>91433.0</c:v>
                </c:pt>
                <c:pt idx="2106">
                  <c:v>91447.0</c:v>
                </c:pt>
                <c:pt idx="2107">
                  <c:v>91462.0</c:v>
                </c:pt>
                <c:pt idx="2108">
                  <c:v>91475.0</c:v>
                </c:pt>
                <c:pt idx="2109">
                  <c:v>91497.0</c:v>
                </c:pt>
                <c:pt idx="2110">
                  <c:v>91513.0</c:v>
                </c:pt>
                <c:pt idx="2111">
                  <c:v>91522.0</c:v>
                </c:pt>
                <c:pt idx="2112">
                  <c:v>91532.0</c:v>
                </c:pt>
                <c:pt idx="2113">
                  <c:v>91544.0</c:v>
                </c:pt>
                <c:pt idx="2114">
                  <c:v>91558.0</c:v>
                </c:pt>
                <c:pt idx="2115">
                  <c:v>91573.0</c:v>
                </c:pt>
                <c:pt idx="2116">
                  <c:v>91593.0</c:v>
                </c:pt>
                <c:pt idx="2117">
                  <c:v>91610.0</c:v>
                </c:pt>
                <c:pt idx="2118">
                  <c:v>91620.0</c:v>
                </c:pt>
                <c:pt idx="2119">
                  <c:v>91636.0</c:v>
                </c:pt>
                <c:pt idx="2120">
                  <c:v>91652.0</c:v>
                </c:pt>
                <c:pt idx="2121">
                  <c:v>91663.0</c:v>
                </c:pt>
                <c:pt idx="2122">
                  <c:v>91677.0</c:v>
                </c:pt>
                <c:pt idx="2123">
                  <c:v>91683.0</c:v>
                </c:pt>
                <c:pt idx="2124">
                  <c:v>91700.0</c:v>
                </c:pt>
                <c:pt idx="2125">
                  <c:v>91717.0</c:v>
                </c:pt>
                <c:pt idx="2126">
                  <c:v>91727.0</c:v>
                </c:pt>
                <c:pt idx="2127">
                  <c:v>91749.0</c:v>
                </c:pt>
                <c:pt idx="2128">
                  <c:v>91763.0</c:v>
                </c:pt>
                <c:pt idx="2129">
                  <c:v>91780.0</c:v>
                </c:pt>
                <c:pt idx="2130">
                  <c:v>91800.0</c:v>
                </c:pt>
                <c:pt idx="2131">
                  <c:v>91823.0</c:v>
                </c:pt>
                <c:pt idx="2132">
                  <c:v>91835.0</c:v>
                </c:pt>
                <c:pt idx="2133">
                  <c:v>91848.0</c:v>
                </c:pt>
                <c:pt idx="2134">
                  <c:v>91863.0</c:v>
                </c:pt>
                <c:pt idx="2135">
                  <c:v>91883.0</c:v>
                </c:pt>
                <c:pt idx="2136">
                  <c:v>91898.0</c:v>
                </c:pt>
                <c:pt idx="2137">
                  <c:v>91918.0</c:v>
                </c:pt>
                <c:pt idx="2138">
                  <c:v>91939.0</c:v>
                </c:pt>
                <c:pt idx="2139">
                  <c:v>91948.0</c:v>
                </c:pt>
                <c:pt idx="2140">
                  <c:v>91964.0</c:v>
                </c:pt>
                <c:pt idx="2141">
                  <c:v>91975.0</c:v>
                </c:pt>
                <c:pt idx="2142">
                  <c:v>91991.0</c:v>
                </c:pt>
                <c:pt idx="2143">
                  <c:v>92002.0</c:v>
                </c:pt>
                <c:pt idx="2144">
                  <c:v>92011.0</c:v>
                </c:pt>
                <c:pt idx="2145">
                  <c:v>92030.0</c:v>
                </c:pt>
                <c:pt idx="2146">
                  <c:v>92047.0</c:v>
                </c:pt>
                <c:pt idx="2147">
                  <c:v>92066.0</c:v>
                </c:pt>
                <c:pt idx="2148">
                  <c:v>92085.0</c:v>
                </c:pt>
                <c:pt idx="2149">
                  <c:v>92091.0</c:v>
                </c:pt>
                <c:pt idx="2150">
                  <c:v>92107.0</c:v>
                </c:pt>
                <c:pt idx="2151">
                  <c:v>92123.0</c:v>
                </c:pt>
                <c:pt idx="2152">
                  <c:v>92129.0</c:v>
                </c:pt>
                <c:pt idx="2153">
                  <c:v>92138.0</c:v>
                </c:pt>
                <c:pt idx="2154">
                  <c:v>92153.0</c:v>
                </c:pt>
                <c:pt idx="2155">
                  <c:v>92171.0</c:v>
                </c:pt>
                <c:pt idx="2156">
                  <c:v>92187.0</c:v>
                </c:pt>
                <c:pt idx="2157">
                  <c:v>92204.0</c:v>
                </c:pt>
                <c:pt idx="2158">
                  <c:v>92229.0</c:v>
                </c:pt>
                <c:pt idx="2159">
                  <c:v>92250.0</c:v>
                </c:pt>
                <c:pt idx="2160">
                  <c:v>92265.0</c:v>
                </c:pt>
                <c:pt idx="2161">
                  <c:v>92282.0</c:v>
                </c:pt>
                <c:pt idx="2162">
                  <c:v>92294.0</c:v>
                </c:pt>
                <c:pt idx="2163">
                  <c:v>92306.0</c:v>
                </c:pt>
                <c:pt idx="2164">
                  <c:v>92315.0</c:v>
                </c:pt>
                <c:pt idx="2165">
                  <c:v>92334.0</c:v>
                </c:pt>
                <c:pt idx="2166">
                  <c:v>92345.0</c:v>
                </c:pt>
                <c:pt idx="2167">
                  <c:v>92355.0</c:v>
                </c:pt>
                <c:pt idx="2168">
                  <c:v>92374.0</c:v>
                </c:pt>
                <c:pt idx="2169">
                  <c:v>92386.0</c:v>
                </c:pt>
                <c:pt idx="2170">
                  <c:v>92398.0</c:v>
                </c:pt>
                <c:pt idx="2171">
                  <c:v>92416.0</c:v>
                </c:pt>
                <c:pt idx="2172">
                  <c:v>92430.0</c:v>
                </c:pt>
                <c:pt idx="2173">
                  <c:v>92443.0</c:v>
                </c:pt>
                <c:pt idx="2174">
                  <c:v>92452.0</c:v>
                </c:pt>
                <c:pt idx="2175">
                  <c:v>92469.0</c:v>
                </c:pt>
                <c:pt idx="2176">
                  <c:v>92480.0</c:v>
                </c:pt>
                <c:pt idx="2177">
                  <c:v>92489.0</c:v>
                </c:pt>
                <c:pt idx="2178">
                  <c:v>92501.0</c:v>
                </c:pt>
                <c:pt idx="2179">
                  <c:v>92518.0</c:v>
                </c:pt>
                <c:pt idx="2180">
                  <c:v>92534.0</c:v>
                </c:pt>
                <c:pt idx="2181">
                  <c:v>92546.0</c:v>
                </c:pt>
                <c:pt idx="2182">
                  <c:v>92565.0</c:v>
                </c:pt>
                <c:pt idx="2183">
                  <c:v>92571.0</c:v>
                </c:pt>
                <c:pt idx="2184">
                  <c:v>92590.0</c:v>
                </c:pt>
                <c:pt idx="2185">
                  <c:v>92609.0</c:v>
                </c:pt>
                <c:pt idx="2186">
                  <c:v>92631.0</c:v>
                </c:pt>
                <c:pt idx="2187">
                  <c:v>92645.0</c:v>
                </c:pt>
                <c:pt idx="2188">
                  <c:v>92664.0</c:v>
                </c:pt>
                <c:pt idx="2189">
                  <c:v>92670.0</c:v>
                </c:pt>
                <c:pt idx="2190">
                  <c:v>92684.0</c:v>
                </c:pt>
                <c:pt idx="2191">
                  <c:v>92701.0</c:v>
                </c:pt>
                <c:pt idx="2192">
                  <c:v>92717.0</c:v>
                </c:pt>
                <c:pt idx="2193">
                  <c:v>92739.0</c:v>
                </c:pt>
                <c:pt idx="2194">
                  <c:v>92751.0</c:v>
                </c:pt>
                <c:pt idx="2195">
                  <c:v>92766.0</c:v>
                </c:pt>
                <c:pt idx="2196">
                  <c:v>92789.0</c:v>
                </c:pt>
                <c:pt idx="2197">
                  <c:v>92804.0</c:v>
                </c:pt>
                <c:pt idx="2198">
                  <c:v>92815.0</c:v>
                </c:pt>
                <c:pt idx="2199">
                  <c:v>92826.0</c:v>
                </c:pt>
                <c:pt idx="2200">
                  <c:v>92841.0</c:v>
                </c:pt>
                <c:pt idx="2201">
                  <c:v>92857.0</c:v>
                </c:pt>
                <c:pt idx="2202">
                  <c:v>92865.0</c:v>
                </c:pt>
                <c:pt idx="2203">
                  <c:v>92886.0</c:v>
                </c:pt>
                <c:pt idx="2204">
                  <c:v>92902.0</c:v>
                </c:pt>
                <c:pt idx="2205">
                  <c:v>92914.0</c:v>
                </c:pt>
                <c:pt idx="2206">
                  <c:v>92934.0</c:v>
                </c:pt>
                <c:pt idx="2207">
                  <c:v>92949.0</c:v>
                </c:pt>
                <c:pt idx="2208">
                  <c:v>92960.0</c:v>
                </c:pt>
                <c:pt idx="2209">
                  <c:v>92976.0</c:v>
                </c:pt>
                <c:pt idx="2210">
                  <c:v>92993.0</c:v>
                </c:pt>
                <c:pt idx="2211">
                  <c:v>93009.0</c:v>
                </c:pt>
                <c:pt idx="2212">
                  <c:v>93015.0</c:v>
                </c:pt>
                <c:pt idx="2213">
                  <c:v>93031.0</c:v>
                </c:pt>
                <c:pt idx="2214">
                  <c:v>93047.0</c:v>
                </c:pt>
                <c:pt idx="2215">
                  <c:v>93058.0</c:v>
                </c:pt>
                <c:pt idx="2216">
                  <c:v>93072.0</c:v>
                </c:pt>
                <c:pt idx="2217">
                  <c:v>93087.0</c:v>
                </c:pt>
                <c:pt idx="2218">
                  <c:v>93105.0</c:v>
                </c:pt>
                <c:pt idx="2219">
                  <c:v>93119.0</c:v>
                </c:pt>
                <c:pt idx="2220">
                  <c:v>93136.0</c:v>
                </c:pt>
                <c:pt idx="2221">
                  <c:v>93150.0</c:v>
                </c:pt>
                <c:pt idx="2222">
                  <c:v>93165.0</c:v>
                </c:pt>
                <c:pt idx="2223">
                  <c:v>93176.0</c:v>
                </c:pt>
                <c:pt idx="2224">
                  <c:v>93190.0</c:v>
                </c:pt>
                <c:pt idx="2225">
                  <c:v>93200.0</c:v>
                </c:pt>
                <c:pt idx="2226">
                  <c:v>93217.0</c:v>
                </c:pt>
                <c:pt idx="2227">
                  <c:v>93230.0</c:v>
                </c:pt>
                <c:pt idx="2228">
                  <c:v>93242.0</c:v>
                </c:pt>
                <c:pt idx="2229">
                  <c:v>93254.0</c:v>
                </c:pt>
                <c:pt idx="2230">
                  <c:v>93273.0</c:v>
                </c:pt>
                <c:pt idx="2231">
                  <c:v>93285.0</c:v>
                </c:pt>
                <c:pt idx="2232">
                  <c:v>93295.0</c:v>
                </c:pt>
                <c:pt idx="2233">
                  <c:v>93309.0</c:v>
                </c:pt>
                <c:pt idx="2234">
                  <c:v>93316.0</c:v>
                </c:pt>
                <c:pt idx="2235">
                  <c:v>93327.0</c:v>
                </c:pt>
                <c:pt idx="2236">
                  <c:v>93340.0</c:v>
                </c:pt>
                <c:pt idx="2237">
                  <c:v>93348.0</c:v>
                </c:pt>
                <c:pt idx="2238">
                  <c:v>93355.0</c:v>
                </c:pt>
                <c:pt idx="2239">
                  <c:v>93371.0</c:v>
                </c:pt>
                <c:pt idx="2240">
                  <c:v>93381.0</c:v>
                </c:pt>
                <c:pt idx="2241">
                  <c:v>93394.0</c:v>
                </c:pt>
                <c:pt idx="2242">
                  <c:v>93409.0</c:v>
                </c:pt>
                <c:pt idx="2243">
                  <c:v>93427.0</c:v>
                </c:pt>
                <c:pt idx="2244">
                  <c:v>93442.0</c:v>
                </c:pt>
                <c:pt idx="2245">
                  <c:v>93456.0</c:v>
                </c:pt>
                <c:pt idx="2246">
                  <c:v>93465.0</c:v>
                </c:pt>
                <c:pt idx="2247">
                  <c:v>93481.0</c:v>
                </c:pt>
                <c:pt idx="2248">
                  <c:v>93491.0</c:v>
                </c:pt>
                <c:pt idx="2249">
                  <c:v>93499.0</c:v>
                </c:pt>
                <c:pt idx="2250">
                  <c:v>93507.0</c:v>
                </c:pt>
                <c:pt idx="2251">
                  <c:v>93526.0</c:v>
                </c:pt>
                <c:pt idx="2252">
                  <c:v>93537.0</c:v>
                </c:pt>
                <c:pt idx="2253">
                  <c:v>93552.0</c:v>
                </c:pt>
                <c:pt idx="2254">
                  <c:v>93562.0</c:v>
                </c:pt>
                <c:pt idx="2255">
                  <c:v>93570.0</c:v>
                </c:pt>
                <c:pt idx="2256">
                  <c:v>93584.0</c:v>
                </c:pt>
                <c:pt idx="2257">
                  <c:v>93598.0</c:v>
                </c:pt>
                <c:pt idx="2258">
                  <c:v>93608.0</c:v>
                </c:pt>
                <c:pt idx="2259">
                  <c:v>93620.0</c:v>
                </c:pt>
                <c:pt idx="2260">
                  <c:v>93628.0</c:v>
                </c:pt>
                <c:pt idx="2261">
                  <c:v>93643.0</c:v>
                </c:pt>
                <c:pt idx="2262">
                  <c:v>93654.0</c:v>
                </c:pt>
                <c:pt idx="2263">
                  <c:v>93671.0</c:v>
                </c:pt>
                <c:pt idx="2264">
                  <c:v>93682.0</c:v>
                </c:pt>
                <c:pt idx="2265">
                  <c:v>93694.0</c:v>
                </c:pt>
                <c:pt idx="2266">
                  <c:v>93705.0</c:v>
                </c:pt>
                <c:pt idx="2267">
                  <c:v>93717.0</c:v>
                </c:pt>
                <c:pt idx="2268">
                  <c:v>93721.0</c:v>
                </c:pt>
                <c:pt idx="2269">
                  <c:v>93737.0</c:v>
                </c:pt>
                <c:pt idx="2270">
                  <c:v>93747.0</c:v>
                </c:pt>
                <c:pt idx="2271">
                  <c:v>93754.0</c:v>
                </c:pt>
                <c:pt idx="2272">
                  <c:v>93767.0</c:v>
                </c:pt>
                <c:pt idx="2273">
                  <c:v>93777.0</c:v>
                </c:pt>
                <c:pt idx="2274">
                  <c:v>93785.0</c:v>
                </c:pt>
                <c:pt idx="2275">
                  <c:v>93800.0</c:v>
                </c:pt>
                <c:pt idx="2276">
                  <c:v>93807.0</c:v>
                </c:pt>
                <c:pt idx="2277">
                  <c:v>93814.0</c:v>
                </c:pt>
                <c:pt idx="2278">
                  <c:v>93820.0</c:v>
                </c:pt>
                <c:pt idx="2279">
                  <c:v>93836.0</c:v>
                </c:pt>
                <c:pt idx="2280">
                  <c:v>93846.0</c:v>
                </c:pt>
                <c:pt idx="2281">
                  <c:v>93855.0</c:v>
                </c:pt>
                <c:pt idx="2282">
                  <c:v>93865.0</c:v>
                </c:pt>
                <c:pt idx="2283">
                  <c:v>93884.0</c:v>
                </c:pt>
                <c:pt idx="2284">
                  <c:v>93896.0</c:v>
                </c:pt>
                <c:pt idx="2285">
                  <c:v>93908.0</c:v>
                </c:pt>
                <c:pt idx="2286">
                  <c:v>93921.0</c:v>
                </c:pt>
                <c:pt idx="2287">
                  <c:v>93936.0</c:v>
                </c:pt>
                <c:pt idx="2288">
                  <c:v>93951.0</c:v>
                </c:pt>
                <c:pt idx="2289">
                  <c:v>93960.0</c:v>
                </c:pt>
                <c:pt idx="2290">
                  <c:v>93971.0</c:v>
                </c:pt>
                <c:pt idx="2291">
                  <c:v>93982.0</c:v>
                </c:pt>
                <c:pt idx="2292">
                  <c:v>93997.0</c:v>
                </c:pt>
                <c:pt idx="2293">
                  <c:v>94006.0</c:v>
                </c:pt>
                <c:pt idx="2294">
                  <c:v>94016.0</c:v>
                </c:pt>
                <c:pt idx="2295">
                  <c:v>94026.0</c:v>
                </c:pt>
                <c:pt idx="2296">
                  <c:v>94039.0</c:v>
                </c:pt>
                <c:pt idx="2297">
                  <c:v>94046.0</c:v>
                </c:pt>
                <c:pt idx="2298">
                  <c:v>94057.0</c:v>
                </c:pt>
                <c:pt idx="2299">
                  <c:v>94069.0</c:v>
                </c:pt>
                <c:pt idx="2300">
                  <c:v>94082.0</c:v>
                </c:pt>
                <c:pt idx="2301">
                  <c:v>94092.0</c:v>
                </c:pt>
                <c:pt idx="2302">
                  <c:v>94108.0</c:v>
                </c:pt>
                <c:pt idx="2303">
                  <c:v>94115.0</c:v>
                </c:pt>
                <c:pt idx="2304">
                  <c:v>94125.0</c:v>
                </c:pt>
                <c:pt idx="2305">
                  <c:v>94132.0</c:v>
                </c:pt>
                <c:pt idx="2306">
                  <c:v>94142.0</c:v>
                </c:pt>
                <c:pt idx="2307">
                  <c:v>94150.0</c:v>
                </c:pt>
                <c:pt idx="2308">
                  <c:v>94159.0</c:v>
                </c:pt>
                <c:pt idx="2309">
                  <c:v>94178.0</c:v>
                </c:pt>
                <c:pt idx="2310">
                  <c:v>94186.0</c:v>
                </c:pt>
                <c:pt idx="2311">
                  <c:v>94198.0</c:v>
                </c:pt>
                <c:pt idx="2312">
                  <c:v>94214.0</c:v>
                </c:pt>
                <c:pt idx="2313">
                  <c:v>94223.0</c:v>
                </c:pt>
                <c:pt idx="2314">
                  <c:v>94239.0</c:v>
                </c:pt>
                <c:pt idx="2315">
                  <c:v>94249.0</c:v>
                </c:pt>
                <c:pt idx="2316">
                  <c:v>94258.0</c:v>
                </c:pt>
                <c:pt idx="2317">
                  <c:v>94271.0</c:v>
                </c:pt>
                <c:pt idx="2318">
                  <c:v>94288.0</c:v>
                </c:pt>
                <c:pt idx="2319">
                  <c:v>94298.0</c:v>
                </c:pt>
                <c:pt idx="2320">
                  <c:v>94310.0</c:v>
                </c:pt>
                <c:pt idx="2321">
                  <c:v>94321.0</c:v>
                </c:pt>
                <c:pt idx="2322">
                  <c:v>94331.0</c:v>
                </c:pt>
                <c:pt idx="2323">
                  <c:v>94338.0</c:v>
                </c:pt>
                <c:pt idx="2324">
                  <c:v>94350.0</c:v>
                </c:pt>
                <c:pt idx="2325">
                  <c:v>94362.0</c:v>
                </c:pt>
                <c:pt idx="2326">
                  <c:v>94372.0</c:v>
                </c:pt>
                <c:pt idx="2327">
                  <c:v>94380.0</c:v>
                </c:pt>
                <c:pt idx="2328">
                  <c:v>94395.0</c:v>
                </c:pt>
                <c:pt idx="2329">
                  <c:v>94406.0</c:v>
                </c:pt>
                <c:pt idx="2330">
                  <c:v>94419.0</c:v>
                </c:pt>
                <c:pt idx="2331">
                  <c:v>94438.0</c:v>
                </c:pt>
                <c:pt idx="2332">
                  <c:v>94450.0</c:v>
                </c:pt>
                <c:pt idx="2333">
                  <c:v>94461.0</c:v>
                </c:pt>
                <c:pt idx="2334">
                  <c:v>94473.0</c:v>
                </c:pt>
                <c:pt idx="2335">
                  <c:v>94484.0</c:v>
                </c:pt>
                <c:pt idx="2336">
                  <c:v>94493.0</c:v>
                </c:pt>
                <c:pt idx="2337">
                  <c:v>94504.0</c:v>
                </c:pt>
                <c:pt idx="2338">
                  <c:v>94519.0</c:v>
                </c:pt>
                <c:pt idx="2339">
                  <c:v>94524.0</c:v>
                </c:pt>
                <c:pt idx="2340">
                  <c:v>94541.0</c:v>
                </c:pt>
                <c:pt idx="2341">
                  <c:v>94549.0</c:v>
                </c:pt>
                <c:pt idx="2342">
                  <c:v>94565.0</c:v>
                </c:pt>
                <c:pt idx="2343">
                  <c:v>94571.0</c:v>
                </c:pt>
                <c:pt idx="2344">
                  <c:v>94577.0</c:v>
                </c:pt>
                <c:pt idx="2345">
                  <c:v>94590.0</c:v>
                </c:pt>
                <c:pt idx="2346">
                  <c:v>94602.0</c:v>
                </c:pt>
                <c:pt idx="2347">
                  <c:v>94612.0</c:v>
                </c:pt>
                <c:pt idx="2348">
                  <c:v>94620.0</c:v>
                </c:pt>
                <c:pt idx="2349">
                  <c:v>94627.0</c:v>
                </c:pt>
                <c:pt idx="2350">
                  <c:v>94633.0</c:v>
                </c:pt>
                <c:pt idx="2351">
                  <c:v>94648.0</c:v>
                </c:pt>
                <c:pt idx="2352">
                  <c:v>94656.0</c:v>
                </c:pt>
                <c:pt idx="2353">
                  <c:v>94667.0</c:v>
                </c:pt>
                <c:pt idx="2354">
                  <c:v>94676.0</c:v>
                </c:pt>
                <c:pt idx="2355">
                  <c:v>94684.0</c:v>
                </c:pt>
                <c:pt idx="2356">
                  <c:v>94692.0</c:v>
                </c:pt>
                <c:pt idx="2357">
                  <c:v>94702.0</c:v>
                </c:pt>
                <c:pt idx="2358">
                  <c:v>94715.0</c:v>
                </c:pt>
                <c:pt idx="2359">
                  <c:v>94726.0</c:v>
                </c:pt>
                <c:pt idx="2360">
                  <c:v>94739.0</c:v>
                </c:pt>
                <c:pt idx="2361">
                  <c:v>94748.0</c:v>
                </c:pt>
                <c:pt idx="2362">
                  <c:v>94755.0</c:v>
                </c:pt>
                <c:pt idx="2363">
                  <c:v>94764.0</c:v>
                </c:pt>
                <c:pt idx="2364">
                  <c:v>94772.0</c:v>
                </c:pt>
                <c:pt idx="2365">
                  <c:v>94781.0</c:v>
                </c:pt>
                <c:pt idx="2366">
                  <c:v>94793.0</c:v>
                </c:pt>
                <c:pt idx="2367">
                  <c:v>94809.0</c:v>
                </c:pt>
                <c:pt idx="2368">
                  <c:v>94816.0</c:v>
                </c:pt>
                <c:pt idx="2369">
                  <c:v>94830.0</c:v>
                </c:pt>
                <c:pt idx="2370">
                  <c:v>94844.0</c:v>
                </c:pt>
                <c:pt idx="2371">
                  <c:v>94853.0</c:v>
                </c:pt>
                <c:pt idx="2372">
                  <c:v>94862.0</c:v>
                </c:pt>
                <c:pt idx="2373">
                  <c:v>94871.0</c:v>
                </c:pt>
                <c:pt idx="2374">
                  <c:v>94882.0</c:v>
                </c:pt>
                <c:pt idx="2375">
                  <c:v>94893.0</c:v>
                </c:pt>
                <c:pt idx="2376">
                  <c:v>94903.0</c:v>
                </c:pt>
                <c:pt idx="2377">
                  <c:v>94911.0</c:v>
                </c:pt>
                <c:pt idx="2378">
                  <c:v>94920.0</c:v>
                </c:pt>
                <c:pt idx="2379">
                  <c:v>94928.0</c:v>
                </c:pt>
                <c:pt idx="2380">
                  <c:v>94938.0</c:v>
                </c:pt>
                <c:pt idx="2381">
                  <c:v>94943.0</c:v>
                </c:pt>
                <c:pt idx="2382">
                  <c:v>94952.0</c:v>
                </c:pt>
                <c:pt idx="2383">
                  <c:v>94963.0</c:v>
                </c:pt>
                <c:pt idx="2384">
                  <c:v>94974.0</c:v>
                </c:pt>
                <c:pt idx="2385">
                  <c:v>94982.0</c:v>
                </c:pt>
                <c:pt idx="2386">
                  <c:v>94989.0</c:v>
                </c:pt>
                <c:pt idx="2387">
                  <c:v>94995.0</c:v>
                </c:pt>
                <c:pt idx="2388">
                  <c:v>95002.0</c:v>
                </c:pt>
                <c:pt idx="2389">
                  <c:v>95008.0</c:v>
                </c:pt>
                <c:pt idx="2390">
                  <c:v>95022.0</c:v>
                </c:pt>
                <c:pt idx="2391">
                  <c:v>95032.0</c:v>
                </c:pt>
                <c:pt idx="2392">
                  <c:v>95037.0</c:v>
                </c:pt>
                <c:pt idx="2393">
                  <c:v>95046.0</c:v>
                </c:pt>
                <c:pt idx="2394">
                  <c:v>95058.0</c:v>
                </c:pt>
                <c:pt idx="2395">
                  <c:v>95071.0</c:v>
                </c:pt>
                <c:pt idx="2396">
                  <c:v>95078.0</c:v>
                </c:pt>
                <c:pt idx="2397">
                  <c:v>95088.0</c:v>
                </c:pt>
                <c:pt idx="2398">
                  <c:v>95095.0</c:v>
                </c:pt>
                <c:pt idx="2399">
                  <c:v>95101.0</c:v>
                </c:pt>
                <c:pt idx="2400">
                  <c:v>95109.0</c:v>
                </c:pt>
                <c:pt idx="2401">
                  <c:v>95122.0</c:v>
                </c:pt>
                <c:pt idx="2402">
                  <c:v>95131.0</c:v>
                </c:pt>
                <c:pt idx="2403">
                  <c:v>95141.0</c:v>
                </c:pt>
                <c:pt idx="2404">
                  <c:v>95157.0</c:v>
                </c:pt>
                <c:pt idx="2405">
                  <c:v>95167.0</c:v>
                </c:pt>
                <c:pt idx="2406">
                  <c:v>95179.0</c:v>
                </c:pt>
                <c:pt idx="2407">
                  <c:v>95186.0</c:v>
                </c:pt>
                <c:pt idx="2408">
                  <c:v>95192.0</c:v>
                </c:pt>
                <c:pt idx="2409">
                  <c:v>95202.0</c:v>
                </c:pt>
                <c:pt idx="2410">
                  <c:v>95214.0</c:v>
                </c:pt>
                <c:pt idx="2411">
                  <c:v>95220.0</c:v>
                </c:pt>
                <c:pt idx="2412">
                  <c:v>95229.0</c:v>
                </c:pt>
                <c:pt idx="2413">
                  <c:v>95245.0</c:v>
                </c:pt>
                <c:pt idx="2414">
                  <c:v>95251.0</c:v>
                </c:pt>
                <c:pt idx="2415">
                  <c:v>95254.0</c:v>
                </c:pt>
                <c:pt idx="2416">
                  <c:v>95261.0</c:v>
                </c:pt>
                <c:pt idx="2417">
                  <c:v>95271.0</c:v>
                </c:pt>
                <c:pt idx="2418">
                  <c:v>95281.0</c:v>
                </c:pt>
                <c:pt idx="2419">
                  <c:v>95288.0</c:v>
                </c:pt>
                <c:pt idx="2420">
                  <c:v>95296.0</c:v>
                </c:pt>
                <c:pt idx="2421">
                  <c:v>95301.0</c:v>
                </c:pt>
                <c:pt idx="2422">
                  <c:v>95313.0</c:v>
                </c:pt>
                <c:pt idx="2423">
                  <c:v>95321.0</c:v>
                </c:pt>
                <c:pt idx="2424">
                  <c:v>95331.0</c:v>
                </c:pt>
                <c:pt idx="2425">
                  <c:v>95342.0</c:v>
                </c:pt>
                <c:pt idx="2426">
                  <c:v>95350.0</c:v>
                </c:pt>
                <c:pt idx="2427">
                  <c:v>95363.0</c:v>
                </c:pt>
                <c:pt idx="2428">
                  <c:v>95371.0</c:v>
                </c:pt>
                <c:pt idx="2429">
                  <c:v>95378.0</c:v>
                </c:pt>
                <c:pt idx="2430">
                  <c:v>95383.0</c:v>
                </c:pt>
                <c:pt idx="2431">
                  <c:v>95391.0</c:v>
                </c:pt>
                <c:pt idx="2432">
                  <c:v>95403.0</c:v>
                </c:pt>
                <c:pt idx="2433">
                  <c:v>95418.0</c:v>
                </c:pt>
                <c:pt idx="2434">
                  <c:v>95432.0</c:v>
                </c:pt>
                <c:pt idx="2435">
                  <c:v>95441.0</c:v>
                </c:pt>
                <c:pt idx="2436">
                  <c:v>95450.0</c:v>
                </c:pt>
                <c:pt idx="2437">
                  <c:v>95462.0</c:v>
                </c:pt>
                <c:pt idx="2438">
                  <c:v>95478.0</c:v>
                </c:pt>
                <c:pt idx="2439">
                  <c:v>95486.0</c:v>
                </c:pt>
                <c:pt idx="2440">
                  <c:v>95492.0</c:v>
                </c:pt>
                <c:pt idx="2441">
                  <c:v>95499.0</c:v>
                </c:pt>
                <c:pt idx="2442">
                  <c:v>95508.0</c:v>
                </c:pt>
                <c:pt idx="2443">
                  <c:v>95516.0</c:v>
                </c:pt>
                <c:pt idx="2444">
                  <c:v>95529.0</c:v>
                </c:pt>
                <c:pt idx="2445">
                  <c:v>95537.0</c:v>
                </c:pt>
                <c:pt idx="2446">
                  <c:v>95545.0</c:v>
                </c:pt>
                <c:pt idx="2447">
                  <c:v>95550.0</c:v>
                </c:pt>
                <c:pt idx="2448">
                  <c:v>95555.0</c:v>
                </c:pt>
                <c:pt idx="2449">
                  <c:v>95566.0</c:v>
                </c:pt>
                <c:pt idx="2450">
                  <c:v>95576.0</c:v>
                </c:pt>
                <c:pt idx="2451">
                  <c:v>95582.0</c:v>
                </c:pt>
                <c:pt idx="2452">
                  <c:v>95589.0</c:v>
                </c:pt>
                <c:pt idx="2453">
                  <c:v>95605.0</c:v>
                </c:pt>
                <c:pt idx="2454">
                  <c:v>95613.0</c:v>
                </c:pt>
                <c:pt idx="2455">
                  <c:v>95621.0</c:v>
                </c:pt>
                <c:pt idx="2456">
                  <c:v>95626.0</c:v>
                </c:pt>
                <c:pt idx="2457">
                  <c:v>95636.0</c:v>
                </c:pt>
                <c:pt idx="2458">
                  <c:v>95644.0</c:v>
                </c:pt>
                <c:pt idx="2459">
                  <c:v>95653.0</c:v>
                </c:pt>
                <c:pt idx="2460">
                  <c:v>95658.0</c:v>
                </c:pt>
                <c:pt idx="2461">
                  <c:v>95667.0</c:v>
                </c:pt>
                <c:pt idx="2462">
                  <c:v>95673.0</c:v>
                </c:pt>
                <c:pt idx="2463">
                  <c:v>95678.0</c:v>
                </c:pt>
                <c:pt idx="2464">
                  <c:v>95681.0</c:v>
                </c:pt>
                <c:pt idx="2465">
                  <c:v>95689.0</c:v>
                </c:pt>
                <c:pt idx="2466">
                  <c:v>95692.0</c:v>
                </c:pt>
                <c:pt idx="2467">
                  <c:v>95702.0</c:v>
                </c:pt>
                <c:pt idx="2468">
                  <c:v>95709.0</c:v>
                </c:pt>
                <c:pt idx="2469">
                  <c:v>95717.0</c:v>
                </c:pt>
                <c:pt idx="2470">
                  <c:v>95728.0</c:v>
                </c:pt>
                <c:pt idx="2471">
                  <c:v>95737.0</c:v>
                </c:pt>
                <c:pt idx="2472">
                  <c:v>95752.0</c:v>
                </c:pt>
                <c:pt idx="2473">
                  <c:v>95769.0</c:v>
                </c:pt>
                <c:pt idx="2474">
                  <c:v>95776.0</c:v>
                </c:pt>
                <c:pt idx="2475">
                  <c:v>95785.0</c:v>
                </c:pt>
                <c:pt idx="2476">
                  <c:v>95798.0</c:v>
                </c:pt>
                <c:pt idx="2477">
                  <c:v>95805.0</c:v>
                </c:pt>
                <c:pt idx="2478">
                  <c:v>95811.0</c:v>
                </c:pt>
                <c:pt idx="2479">
                  <c:v>95819.0</c:v>
                </c:pt>
                <c:pt idx="2480">
                  <c:v>95826.0</c:v>
                </c:pt>
                <c:pt idx="2481">
                  <c:v>95833.0</c:v>
                </c:pt>
                <c:pt idx="2482">
                  <c:v>95839.0</c:v>
                </c:pt>
                <c:pt idx="2483">
                  <c:v>95851.0</c:v>
                </c:pt>
                <c:pt idx="2484">
                  <c:v>95862.0</c:v>
                </c:pt>
                <c:pt idx="2485">
                  <c:v>95874.0</c:v>
                </c:pt>
                <c:pt idx="2486">
                  <c:v>95881.0</c:v>
                </c:pt>
                <c:pt idx="2487">
                  <c:v>95896.0</c:v>
                </c:pt>
                <c:pt idx="2488">
                  <c:v>95902.0</c:v>
                </c:pt>
                <c:pt idx="2489">
                  <c:v>95911.0</c:v>
                </c:pt>
                <c:pt idx="2490">
                  <c:v>95918.0</c:v>
                </c:pt>
                <c:pt idx="2491">
                  <c:v>95927.0</c:v>
                </c:pt>
                <c:pt idx="2492">
                  <c:v>95934.0</c:v>
                </c:pt>
                <c:pt idx="2493">
                  <c:v>95939.0</c:v>
                </c:pt>
                <c:pt idx="2494">
                  <c:v>95946.0</c:v>
                </c:pt>
                <c:pt idx="2495">
                  <c:v>95954.0</c:v>
                </c:pt>
                <c:pt idx="2496">
                  <c:v>95958.0</c:v>
                </c:pt>
                <c:pt idx="2497">
                  <c:v>95964.0</c:v>
                </c:pt>
                <c:pt idx="2498">
                  <c:v>95970.0</c:v>
                </c:pt>
                <c:pt idx="2499">
                  <c:v>95980.0</c:v>
                </c:pt>
                <c:pt idx="2500">
                  <c:v>95993.0</c:v>
                </c:pt>
                <c:pt idx="2501">
                  <c:v>96001.0</c:v>
                </c:pt>
                <c:pt idx="2502">
                  <c:v>96005.0</c:v>
                </c:pt>
                <c:pt idx="2503">
                  <c:v>96013.0</c:v>
                </c:pt>
                <c:pt idx="2504">
                  <c:v>96020.0</c:v>
                </c:pt>
                <c:pt idx="2505">
                  <c:v>96030.0</c:v>
                </c:pt>
                <c:pt idx="2506">
                  <c:v>96037.0</c:v>
                </c:pt>
                <c:pt idx="2507">
                  <c:v>96044.0</c:v>
                </c:pt>
                <c:pt idx="2508">
                  <c:v>96054.0</c:v>
                </c:pt>
                <c:pt idx="2509">
                  <c:v>96060.0</c:v>
                </c:pt>
                <c:pt idx="2510">
                  <c:v>96067.0</c:v>
                </c:pt>
                <c:pt idx="2511">
                  <c:v>96075.0</c:v>
                </c:pt>
                <c:pt idx="2512">
                  <c:v>96080.0</c:v>
                </c:pt>
                <c:pt idx="2513">
                  <c:v>96086.0</c:v>
                </c:pt>
                <c:pt idx="2514">
                  <c:v>96095.0</c:v>
                </c:pt>
                <c:pt idx="2515">
                  <c:v>96100.0</c:v>
                </c:pt>
                <c:pt idx="2516">
                  <c:v>96109.0</c:v>
                </c:pt>
                <c:pt idx="2517">
                  <c:v>96117.0</c:v>
                </c:pt>
                <c:pt idx="2518">
                  <c:v>96125.0</c:v>
                </c:pt>
                <c:pt idx="2519">
                  <c:v>96135.0</c:v>
                </c:pt>
                <c:pt idx="2520">
                  <c:v>96144.0</c:v>
                </c:pt>
                <c:pt idx="2521">
                  <c:v>96154.0</c:v>
                </c:pt>
                <c:pt idx="2522">
                  <c:v>96160.0</c:v>
                </c:pt>
                <c:pt idx="2523">
                  <c:v>96166.0</c:v>
                </c:pt>
                <c:pt idx="2524">
                  <c:v>96169.0</c:v>
                </c:pt>
                <c:pt idx="2525">
                  <c:v>96179.0</c:v>
                </c:pt>
                <c:pt idx="2526">
                  <c:v>96185.0</c:v>
                </c:pt>
                <c:pt idx="2527">
                  <c:v>96195.0</c:v>
                </c:pt>
                <c:pt idx="2528">
                  <c:v>96203.0</c:v>
                </c:pt>
                <c:pt idx="2529">
                  <c:v>96215.0</c:v>
                </c:pt>
                <c:pt idx="2530">
                  <c:v>96222.0</c:v>
                </c:pt>
                <c:pt idx="2531">
                  <c:v>96232.0</c:v>
                </c:pt>
                <c:pt idx="2532">
                  <c:v>96238.0</c:v>
                </c:pt>
                <c:pt idx="2533">
                  <c:v>96245.0</c:v>
                </c:pt>
                <c:pt idx="2534">
                  <c:v>96255.0</c:v>
                </c:pt>
                <c:pt idx="2535">
                  <c:v>96263.0</c:v>
                </c:pt>
                <c:pt idx="2536">
                  <c:v>96269.0</c:v>
                </c:pt>
                <c:pt idx="2537">
                  <c:v>96274.0</c:v>
                </c:pt>
                <c:pt idx="2538">
                  <c:v>96280.0</c:v>
                </c:pt>
                <c:pt idx="2539">
                  <c:v>96285.0</c:v>
                </c:pt>
                <c:pt idx="2540">
                  <c:v>96292.0</c:v>
                </c:pt>
                <c:pt idx="2541">
                  <c:v>96304.0</c:v>
                </c:pt>
                <c:pt idx="2542">
                  <c:v>96313.0</c:v>
                </c:pt>
                <c:pt idx="2543">
                  <c:v>96321.0</c:v>
                </c:pt>
                <c:pt idx="2544">
                  <c:v>96325.0</c:v>
                </c:pt>
                <c:pt idx="2545">
                  <c:v>96333.0</c:v>
                </c:pt>
                <c:pt idx="2546">
                  <c:v>96336.0</c:v>
                </c:pt>
                <c:pt idx="2547">
                  <c:v>96345.0</c:v>
                </c:pt>
                <c:pt idx="2548">
                  <c:v>96354.0</c:v>
                </c:pt>
                <c:pt idx="2549">
                  <c:v>96361.0</c:v>
                </c:pt>
                <c:pt idx="2550">
                  <c:v>96369.0</c:v>
                </c:pt>
                <c:pt idx="2551">
                  <c:v>96379.0</c:v>
                </c:pt>
                <c:pt idx="2552">
                  <c:v>96386.0</c:v>
                </c:pt>
                <c:pt idx="2553">
                  <c:v>96394.0</c:v>
                </c:pt>
                <c:pt idx="2554">
                  <c:v>96402.0</c:v>
                </c:pt>
                <c:pt idx="2555">
                  <c:v>96411.0</c:v>
                </c:pt>
                <c:pt idx="2556">
                  <c:v>96418.0</c:v>
                </c:pt>
                <c:pt idx="2557">
                  <c:v>96420.0</c:v>
                </c:pt>
                <c:pt idx="2558">
                  <c:v>96427.0</c:v>
                </c:pt>
                <c:pt idx="2559">
                  <c:v>96430.0</c:v>
                </c:pt>
                <c:pt idx="2560">
                  <c:v>96441.0</c:v>
                </c:pt>
                <c:pt idx="2561">
                  <c:v>96446.0</c:v>
                </c:pt>
                <c:pt idx="2562">
                  <c:v>96455.0</c:v>
                </c:pt>
                <c:pt idx="2563">
                  <c:v>96460.0</c:v>
                </c:pt>
                <c:pt idx="2564">
                  <c:v>96465.0</c:v>
                </c:pt>
                <c:pt idx="2565">
                  <c:v>96477.0</c:v>
                </c:pt>
                <c:pt idx="2566">
                  <c:v>96486.0</c:v>
                </c:pt>
                <c:pt idx="2567">
                  <c:v>96495.0</c:v>
                </c:pt>
                <c:pt idx="2568">
                  <c:v>96502.0</c:v>
                </c:pt>
                <c:pt idx="2569">
                  <c:v>96505.0</c:v>
                </c:pt>
                <c:pt idx="2570">
                  <c:v>96511.0</c:v>
                </c:pt>
                <c:pt idx="2571">
                  <c:v>96514.0</c:v>
                </c:pt>
                <c:pt idx="2572">
                  <c:v>96522.0</c:v>
                </c:pt>
                <c:pt idx="2573">
                  <c:v>96530.0</c:v>
                </c:pt>
                <c:pt idx="2574">
                  <c:v>96536.0</c:v>
                </c:pt>
                <c:pt idx="2575">
                  <c:v>96547.0</c:v>
                </c:pt>
                <c:pt idx="2576">
                  <c:v>96555.0</c:v>
                </c:pt>
                <c:pt idx="2577">
                  <c:v>96559.0</c:v>
                </c:pt>
                <c:pt idx="2578">
                  <c:v>96565.0</c:v>
                </c:pt>
                <c:pt idx="2579">
                  <c:v>96576.0</c:v>
                </c:pt>
                <c:pt idx="2580">
                  <c:v>96581.0</c:v>
                </c:pt>
                <c:pt idx="2581">
                  <c:v>96588.0</c:v>
                </c:pt>
                <c:pt idx="2582">
                  <c:v>96597.0</c:v>
                </c:pt>
                <c:pt idx="2583">
                  <c:v>96602.0</c:v>
                </c:pt>
                <c:pt idx="2584">
                  <c:v>96610.0</c:v>
                </c:pt>
                <c:pt idx="2585">
                  <c:v>96617.0</c:v>
                </c:pt>
                <c:pt idx="2586">
                  <c:v>96624.0</c:v>
                </c:pt>
                <c:pt idx="2587">
                  <c:v>96630.0</c:v>
                </c:pt>
                <c:pt idx="2588">
                  <c:v>96637.0</c:v>
                </c:pt>
                <c:pt idx="2589">
                  <c:v>96644.0</c:v>
                </c:pt>
                <c:pt idx="2590">
                  <c:v>96652.0</c:v>
                </c:pt>
                <c:pt idx="2591">
                  <c:v>96660.0</c:v>
                </c:pt>
                <c:pt idx="2592">
                  <c:v>96664.0</c:v>
                </c:pt>
                <c:pt idx="2593">
                  <c:v>96672.0</c:v>
                </c:pt>
                <c:pt idx="2594">
                  <c:v>96676.0</c:v>
                </c:pt>
                <c:pt idx="2595">
                  <c:v>96685.0</c:v>
                </c:pt>
                <c:pt idx="2596">
                  <c:v>96689.0</c:v>
                </c:pt>
                <c:pt idx="2597">
                  <c:v>96690.0</c:v>
                </c:pt>
                <c:pt idx="2598">
                  <c:v>96697.0</c:v>
                </c:pt>
                <c:pt idx="2599">
                  <c:v>96707.0</c:v>
                </c:pt>
                <c:pt idx="2600">
                  <c:v>96712.0</c:v>
                </c:pt>
                <c:pt idx="2601">
                  <c:v>96723.0</c:v>
                </c:pt>
                <c:pt idx="2602">
                  <c:v>96726.0</c:v>
                </c:pt>
                <c:pt idx="2603">
                  <c:v>96734.0</c:v>
                </c:pt>
                <c:pt idx="2604">
                  <c:v>96744.0</c:v>
                </c:pt>
                <c:pt idx="2605">
                  <c:v>96751.0</c:v>
                </c:pt>
                <c:pt idx="2606">
                  <c:v>96759.0</c:v>
                </c:pt>
                <c:pt idx="2607">
                  <c:v>96766.0</c:v>
                </c:pt>
                <c:pt idx="2608">
                  <c:v>96773.0</c:v>
                </c:pt>
                <c:pt idx="2609">
                  <c:v>96779.0</c:v>
                </c:pt>
                <c:pt idx="2610">
                  <c:v>96785.0</c:v>
                </c:pt>
                <c:pt idx="2611">
                  <c:v>96789.0</c:v>
                </c:pt>
                <c:pt idx="2612">
                  <c:v>96798.0</c:v>
                </c:pt>
                <c:pt idx="2613">
                  <c:v>96804.0</c:v>
                </c:pt>
                <c:pt idx="2614">
                  <c:v>96809.0</c:v>
                </c:pt>
                <c:pt idx="2615">
                  <c:v>96814.0</c:v>
                </c:pt>
                <c:pt idx="2616">
                  <c:v>96818.0</c:v>
                </c:pt>
                <c:pt idx="2617">
                  <c:v>96820.0</c:v>
                </c:pt>
                <c:pt idx="2618">
                  <c:v>96825.0</c:v>
                </c:pt>
                <c:pt idx="2619">
                  <c:v>96827.0</c:v>
                </c:pt>
                <c:pt idx="2620">
                  <c:v>96828.0</c:v>
                </c:pt>
                <c:pt idx="2621">
                  <c:v>96836.0</c:v>
                </c:pt>
                <c:pt idx="2622">
                  <c:v>96846.0</c:v>
                </c:pt>
                <c:pt idx="2623">
                  <c:v>96853.0</c:v>
                </c:pt>
                <c:pt idx="2624">
                  <c:v>96859.0</c:v>
                </c:pt>
                <c:pt idx="2625">
                  <c:v>96866.0</c:v>
                </c:pt>
                <c:pt idx="2626">
                  <c:v>96870.0</c:v>
                </c:pt>
                <c:pt idx="2627">
                  <c:v>96878.0</c:v>
                </c:pt>
                <c:pt idx="2628">
                  <c:v>96884.0</c:v>
                </c:pt>
                <c:pt idx="2629">
                  <c:v>96887.0</c:v>
                </c:pt>
                <c:pt idx="2630">
                  <c:v>96896.0</c:v>
                </c:pt>
                <c:pt idx="2631">
                  <c:v>96905.0</c:v>
                </c:pt>
                <c:pt idx="2632">
                  <c:v>96912.0</c:v>
                </c:pt>
                <c:pt idx="2633">
                  <c:v>96916.0</c:v>
                </c:pt>
                <c:pt idx="2634">
                  <c:v>96920.0</c:v>
                </c:pt>
                <c:pt idx="2635">
                  <c:v>96924.0</c:v>
                </c:pt>
                <c:pt idx="2636">
                  <c:v>96929.0</c:v>
                </c:pt>
                <c:pt idx="2637">
                  <c:v>96932.0</c:v>
                </c:pt>
                <c:pt idx="2638">
                  <c:v>96936.0</c:v>
                </c:pt>
                <c:pt idx="2639">
                  <c:v>96944.0</c:v>
                </c:pt>
                <c:pt idx="2640">
                  <c:v>96950.0</c:v>
                </c:pt>
                <c:pt idx="2641">
                  <c:v>96956.0</c:v>
                </c:pt>
                <c:pt idx="2642">
                  <c:v>96957.0</c:v>
                </c:pt>
                <c:pt idx="2643">
                  <c:v>96964.0</c:v>
                </c:pt>
                <c:pt idx="2644">
                  <c:v>96972.0</c:v>
                </c:pt>
                <c:pt idx="2645">
                  <c:v>96975.0</c:v>
                </c:pt>
                <c:pt idx="2646">
                  <c:v>96977.0</c:v>
                </c:pt>
                <c:pt idx="2647">
                  <c:v>96983.0</c:v>
                </c:pt>
                <c:pt idx="2648">
                  <c:v>96989.0</c:v>
                </c:pt>
                <c:pt idx="2649">
                  <c:v>96995.0</c:v>
                </c:pt>
                <c:pt idx="2650">
                  <c:v>97004.0</c:v>
                </c:pt>
                <c:pt idx="2651">
                  <c:v>97010.0</c:v>
                </c:pt>
                <c:pt idx="2652">
                  <c:v>97012.0</c:v>
                </c:pt>
                <c:pt idx="2653">
                  <c:v>97016.0</c:v>
                </c:pt>
                <c:pt idx="2654">
                  <c:v>97023.0</c:v>
                </c:pt>
                <c:pt idx="2655">
                  <c:v>97028.0</c:v>
                </c:pt>
                <c:pt idx="2656">
                  <c:v>97030.0</c:v>
                </c:pt>
                <c:pt idx="2657">
                  <c:v>97043.0</c:v>
                </c:pt>
                <c:pt idx="2658">
                  <c:v>97048.0</c:v>
                </c:pt>
                <c:pt idx="2659">
                  <c:v>97054.0</c:v>
                </c:pt>
                <c:pt idx="2660">
                  <c:v>97068.0</c:v>
                </c:pt>
                <c:pt idx="2661">
                  <c:v>97074.0</c:v>
                </c:pt>
                <c:pt idx="2662">
                  <c:v>97082.0</c:v>
                </c:pt>
                <c:pt idx="2663">
                  <c:v>97086.0</c:v>
                </c:pt>
                <c:pt idx="2664">
                  <c:v>97095.0</c:v>
                </c:pt>
                <c:pt idx="2665">
                  <c:v>97096.0</c:v>
                </c:pt>
                <c:pt idx="2666">
                  <c:v>97103.0</c:v>
                </c:pt>
                <c:pt idx="2667">
                  <c:v>97110.0</c:v>
                </c:pt>
                <c:pt idx="2668">
                  <c:v>97112.0</c:v>
                </c:pt>
                <c:pt idx="2669">
                  <c:v>97114.0</c:v>
                </c:pt>
                <c:pt idx="2670">
                  <c:v>97119.0</c:v>
                </c:pt>
                <c:pt idx="2671">
                  <c:v>97124.0</c:v>
                </c:pt>
                <c:pt idx="2672">
                  <c:v>97128.0</c:v>
                </c:pt>
                <c:pt idx="2673">
                  <c:v>97130.0</c:v>
                </c:pt>
                <c:pt idx="2674">
                  <c:v>97138.0</c:v>
                </c:pt>
                <c:pt idx="2675">
                  <c:v>97147.0</c:v>
                </c:pt>
                <c:pt idx="2676">
                  <c:v>97151.0</c:v>
                </c:pt>
                <c:pt idx="2677">
                  <c:v>97156.0</c:v>
                </c:pt>
                <c:pt idx="2678">
                  <c:v>97159.0</c:v>
                </c:pt>
                <c:pt idx="2679">
                  <c:v>97169.0</c:v>
                </c:pt>
                <c:pt idx="2680">
                  <c:v>97173.0</c:v>
                </c:pt>
                <c:pt idx="2681">
                  <c:v>97185.0</c:v>
                </c:pt>
                <c:pt idx="2682">
                  <c:v>97195.0</c:v>
                </c:pt>
                <c:pt idx="2683">
                  <c:v>97201.0</c:v>
                </c:pt>
                <c:pt idx="2684">
                  <c:v>97206.0</c:v>
                </c:pt>
                <c:pt idx="2685">
                  <c:v>97212.0</c:v>
                </c:pt>
                <c:pt idx="2686">
                  <c:v>97219.0</c:v>
                </c:pt>
                <c:pt idx="2687">
                  <c:v>97225.0</c:v>
                </c:pt>
                <c:pt idx="2688">
                  <c:v>97232.0</c:v>
                </c:pt>
                <c:pt idx="2689">
                  <c:v>97236.0</c:v>
                </c:pt>
                <c:pt idx="2690">
                  <c:v>97240.0</c:v>
                </c:pt>
                <c:pt idx="2691">
                  <c:v>97244.0</c:v>
                </c:pt>
                <c:pt idx="2692">
                  <c:v>97246.0</c:v>
                </c:pt>
                <c:pt idx="2693">
                  <c:v>97248.0</c:v>
                </c:pt>
                <c:pt idx="2694">
                  <c:v>97254.0</c:v>
                </c:pt>
                <c:pt idx="2695">
                  <c:v>97258.0</c:v>
                </c:pt>
                <c:pt idx="2696">
                  <c:v>97263.0</c:v>
                </c:pt>
                <c:pt idx="2697">
                  <c:v>97269.0</c:v>
                </c:pt>
                <c:pt idx="2698">
                  <c:v>97273.0</c:v>
                </c:pt>
                <c:pt idx="2699">
                  <c:v>97275.0</c:v>
                </c:pt>
                <c:pt idx="2700">
                  <c:v>97283.0</c:v>
                </c:pt>
                <c:pt idx="2701">
                  <c:v>97285.0</c:v>
                </c:pt>
                <c:pt idx="2702">
                  <c:v>97290.0</c:v>
                </c:pt>
                <c:pt idx="2703">
                  <c:v>97297.0</c:v>
                </c:pt>
                <c:pt idx="2704">
                  <c:v>97304.0</c:v>
                </c:pt>
                <c:pt idx="2705">
                  <c:v>97309.0</c:v>
                </c:pt>
                <c:pt idx="2706">
                  <c:v>97318.0</c:v>
                </c:pt>
                <c:pt idx="2707">
                  <c:v>97323.0</c:v>
                </c:pt>
                <c:pt idx="2708">
                  <c:v>97326.0</c:v>
                </c:pt>
                <c:pt idx="2709">
                  <c:v>97332.0</c:v>
                </c:pt>
                <c:pt idx="2710">
                  <c:v>97335.0</c:v>
                </c:pt>
                <c:pt idx="2711">
                  <c:v>97344.0</c:v>
                </c:pt>
                <c:pt idx="2712">
                  <c:v>97351.0</c:v>
                </c:pt>
                <c:pt idx="2713">
                  <c:v>97357.0</c:v>
                </c:pt>
                <c:pt idx="2714">
                  <c:v>97362.0</c:v>
                </c:pt>
                <c:pt idx="2715">
                  <c:v>97366.0</c:v>
                </c:pt>
                <c:pt idx="2716">
                  <c:v>97375.0</c:v>
                </c:pt>
                <c:pt idx="2717">
                  <c:v>97380.0</c:v>
                </c:pt>
                <c:pt idx="2718">
                  <c:v>97391.0</c:v>
                </c:pt>
                <c:pt idx="2719">
                  <c:v>97396.0</c:v>
                </c:pt>
                <c:pt idx="2720">
                  <c:v>97400.0</c:v>
                </c:pt>
                <c:pt idx="2721">
                  <c:v>97408.0</c:v>
                </c:pt>
                <c:pt idx="2722">
                  <c:v>97416.0</c:v>
                </c:pt>
                <c:pt idx="2723">
                  <c:v>97424.0</c:v>
                </c:pt>
                <c:pt idx="2724">
                  <c:v>97429.0</c:v>
                </c:pt>
                <c:pt idx="2725">
                  <c:v>97432.0</c:v>
                </c:pt>
                <c:pt idx="2726">
                  <c:v>97437.0</c:v>
                </c:pt>
                <c:pt idx="2727">
                  <c:v>97444.0</c:v>
                </c:pt>
                <c:pt idx="2728">
                  <c:v>97447.0</c:v>
                </c:pt>
                <c:pt idx="2729">
                  <c:v>97452.0</c:v>
                </c:pt>
                <c:pt idx="2730">
                  <c:v>97454.0</c:v>
                </c:pt>
                <c:pt idx="2731">
                  <c:v>97458.0</c:v>
                </c:pt>
                <c:pt idx="2732">
                  <c:v>97460.0</c:v>
                </c:pt>
                <c:pt idx="2733">
                  <c:v>97465.0</c:v>
                </c:pt>
                <c:pt idx="2734">
                  <c:v>97469.0</c:v>
                </c:pt>
                <c:pt idx="2735">
                  <c:v>97474.0</c:v>
                </c:pt>
                <c:pt idx="2736">
                  <c:v>97479.0</c:v>
                </c:pt>
                <c:pt idx="2737">
                  <c:v>97484.0</c:v>
                </c:pt>
                <c:pt idx="2738">
                  <c:v>97490.0</c:v>
                </c:pt>
                <c:pt idx="2739">
                  <c:v>97494.0</c:v>
                </c:pt>
                <c:pt idx="2740">
                  <c:v>97498.0</c:v>
                </c:pt>
                <c:pt idx="2741">
                  <c:v>97502.0</c:v>
                </c:pt>
                <c:pt idx="2742">
                  <c:v>97508.0</c:v>
                </c:pt>
                <c:pt idx="2743">
                  <c:v>97514.0</c:v>
                </c:pt>
                <c:pt idx="2744">
                  <c:v>97517.0</c:v>
                </c:pt>
                <c:pt idx="2745">
                  <c:v>97521.0</c:v>
                </c:pt>
                <c:pt idx="2746">
                  <c:v>97529.0</c:v>
                </c:pt>
                <c:pt idx="2747">
                  <c:v>97532.0</c:v>
                </c:pt>
                <c:pt idx="2748">
                  <c:v>97538.0</c:v>
                </c:pt>
                <c:pt idx="2749">
                  <c:v>97541.0</c:v>
                </c:pt>
                <c:pt idx="2750">
                  <c:v>97546.0</c:v>
                </c:pt>
                <c:pt idx="2751">
                  <c:v>97554.0</c:v>
                </c:pt>
                <c:pt idx="2752">
                  <c:v>97557.0</c:v>
                </c:pt>
                <c:pt idx="2753">
                  <c:v>97561.0</c:v>
                </c:pt>
                <c:pt idx="2754">
                  <c:v>97574.0</c:v>
                </c:pt>
                <c:pt idx="2755">
                  <c:v>97578.0</c:v>
                </c:pt>
                <c:pt idx="2756">
                  <c:v>97586.0</c:v>
                </c:pt>
                <c:pt idx="2757">
                  <c:v>97588.0</c:v>
                </c:pt>
                <c:pt idx="2758">
                  <c:v>97592.0</c:v>
                </c:pt>
                <c:pt idx="2759">
                  <c:v>97595.0</c:v>
                </c:pt>
                <c:pt idx="2760">
                  <c:v>97599.0</c:v>
                </c:pt>
                <c:pt idx="2761">
                  <c:v>97605.0</c:v>
                </c:pt>
                <c:pt idx="2762">
                  <c:v>97612.0</c:v>
                </c:pt>
                <c:pt idx="2763">
                  <c:v>97614.0</c:v>
                </c:pt>
                <c:pt idx="2764">
                  <c:v>97618.0</c:v>
                </c:pt>
                <c:pt idx="2765">
                  <c:v>97623.0</c:v>
                </c:pt>
                <c:pt idx="2766">
                  <c:v>97627.0</c:v>
                </c:pt>
                <c:pt idx="2767">
                  <c:v>97634.0</c:v>
                </c:pt>
                <c:pt idx="2768">
                  <c:v>97639.0</c:v>
                </c:pt>
                <c:pt idx="2769">
                  <c:v>97640.0</c:v>
                </c:pt>
                <c:pt idx="2770">
                  <c:v>97643.0</c:v>
                </c:pt>
                <c:pt idx="2771">
                  <c:v>97646.0</c:v>
                </c:pt>
                <c:pt idx="2772">
                  <c:v>97652.0</c:v>
                </c:pt>
                <c:pt idx="2773">
                  <c:v>97659.0</c:v>
                </c:pt>
                <c:pt idx="2774">
                  <c:v>97666.0</c:v>
                </c:pt>
                <c:pt idx="2775">
                  <c:v>97672.0</c:v>
                </c:pt>
                <c:pt idx="2776">
                  <c:v>97674.0</c:v>
                </c:pt>
                <c:pt idx="2777">
                  <c:v>97682.0</c:v>
                </c:pt>
                <c:pt idx="2778">
                  <c:v>97691.0</c:v>
                </c:pt>
                <c:pt idx="2779">
                  <c:v>97699.0</c:v>
                </c:pt>
                <c:pt idx="2780">
                  <c:v>97703.0</c:v>
                </c:pt>
                <c:pt idx="2781">
                  <c:v>97704.0</c:v>
                </c:pt>
                <c:pt idx="2782">
                  <c:v>97706.0</c:v>
                </c:pt>
                <c:pt idx="2783">
                  <c:v>97713.0</c:v>
                </c:pt>
                <c:pt idx="2784">
                  <c:v>97716.0</c:v>
                </c:pt>
                <c:pt idx="2785">
                  <c:v>97721.0</c:v>
                </c:pt>
                <c:pt idx="2786">
                  <c:v>97723.0</c:v>
                </c:pt>
                <c:pt idx="2787">
                  <c:v>97726.0</c:v>
                </c:pt>
                <c:pt idx="2788">
                  <c:v>97727.0</c:v>
                </c:pt>
                <c:pt idx="2789">
                  <c:v>97732.0</c:v>
                </c:pt>
                <c:pt idx="2790">
                  <c:v>97735.0</c:v>
                </c:pt>
                <c:pt idx="2791">
                  <c:v>97738.0</c:v>
                </c:pt>
                <c:pt idx="2792">
                  <c:v>97741.0</c:v>
                </c:pt>
                <c:pt idx="2793">
                  <c:v>97746.0</c:v>
                </c:pt>
                <c:pt idx="2794">
                  <c:v>97752.0</c:v>
                </c:pt>
                <c:pt idx="2795">
                  <c:v>97754.0</c:v>
                </c:pt>
                <c:pt idx="2796">
                  <c:v>97758.0</c:v>
                </c:pt>
                <c:pt idx="2797">
                  <c:v>97760.0</c:v>
                </c:pt>
                <c:pt idx="2798">
                  <c:v>97766.0</c:v>
                </c:pt>
                <c:pt idx="2799">
                  <c:v>97773.0</c:v>
                </c:pt>
                <c:pt idx="2800">
                  <c:v>97779.0</c:v>
                </c:pt>
                <c:pt idx="2801">
                  <c:v>97782.0</c:v>
                </c:pt>
                <c:pt idx="2802">
                  <c:v>97785.0</c:v>
                </c:pt>
                <c:pt idx="2803">
                  <c:v>97791.0</c:v>
                </c:pt>
                <c:pt idx="2804">
                  <c:v>97801.0</c:v>
                </c:pt>
                <c:pt idx="2805">
                  <c:v>97807.0</c:v>
                </c:pt>
                <c:pt idx="2806">
                  <c:v>97813.0</c:v>
                </c:pt>
                <c:pt idx="2807">
                  <c:v>97819.0</c:v>
                </c:pt>
                <c:pt idx="2808">
                  <c:v>97823.0</c:v>
                </c:pt>
                <c:pt idx="2809">
                  <c:v>97828.0</c:v>
                </c:pt>
                <c:pt idx="2810">
                  <c:v>97831.0</c:v>
                </c:pt>
                <c:pt idx="2811">
                  <c:v>97833.0</c:v>
                </c:pt>
                <c:pt idx="2812">
                  <c:v>97837.0</c:v>
                </c:pt>
                <c:pt idx="2813">
                  <c:v>97840.0</c:v>
                </c:pt>
                <c:pt idx="2814">
                  <c:v>97845.0</c:v>
                </c:pt>
                <c:pt idx="2815">
                  <c:v>97850.0</c:v>
                </c:pt>
                <c:pt idx="2816">
                  <c:v>97851.0</c:v>
                </c:pt>
                <c:pt idx="2817">
                  <c:v>97858.0</c:v>
                </c:pt>
                <c:pt idx="2818">
                  <c:v>97863.0</c:v>
                </c:pt>
                <c:pt idx="2819">
                  <c:v>97870.0</c:v>
                </c:pt>
                <c:pt idx="2820">
                  <c:v>97876.0</c:v>
                </c:pt>
                <c:pt idx="2821">
                  <c:v>97878.0</c:v>
                </c:pt>
                <c:pt idx="2822">
                  <c:v>97881.0</c:v>
                </c:pt>
                <c:pt idx="2823">
                  <c:v>97885.0</c:v>
                </c:pt>
                <c:pt idx="2824">
                  <c:v>97886.0</c:v>
                </c:pt>
                <c:pt idx="2825">
                  <c:v>97888.0</c:v>
                </c:pt>
                <c:pt idx="2826">
                  <c:v>97896.0</c:v>
                </c:pt>
                <c:pt idx="2827">
                  <c:v>97900.0</c:v>
                </c:pt>
                <c:pt idx="2828">
                  <c:v>97906.0</c:v>
                </c:pt>
                <c:pt idx="2829">
                  <c:v>97915.0</c:v>
                </c:pt>
                <c:pt idx="2830">
                  <c:v>97921.0</c:v>
                </c:pt>
                <c:pt idx="2831">
                  <c:v>97924.0</c:v>
                </c:pt>
                <c:pt idx="2832">
                  <c:v>97928.0</c:v>
                </c:pt>
                <c:pt idx="2833">
                  <c:v>97932.0</c:v>
                </c:pt>
                <c:pt idx="2834">
                  <c:v>97935.0</c:v>
                </c:pt>
                <c:pt idx="2835">
                  <c:v>97937.0</c:v>
                </c:pt>
                <c:pt idx="2836">
                  <c:v>97941.0</c:v>
                </c:pt>
                <c:pt idx="2837">
                  <c:v>97944.0</c:v>
                </c:pt>
                <c:pt idx="2838">
                  <c:v>97950.0</c:v>
                </c:pt>
                <c:pt idx="2839">
                  <c:v>97953.0</c:v>
                </c:pt>
                <c:pt idx="2840">
                  <c:v>97955.0</c:v>
                </c:pt>
                <c:pt idx="2841">
                  <c:v>97959.0</c:v>
                </c:pt>
                <c:pt idx="2842">
                  <c:v>97961.0</c:v>
                </c:pt>
                <c:pt idx="2843">
                  <c:v>97965.0</c:v>
                </c:pt>
                <c:pt idx="2844">
                  <c:v>97970.0</c:v>
                </c:pt>
                <c:pt idx="2845">
                  <c:v>97974.0</c:v>
                </c:pt>
                <c:pt idx="2846">
                  <c:v>97978.0</c:v>
                </c:pt>
                <c:pt idx="2847">
                  <c:v>97981.0</c:v>
                </c:pt>
                <c:pt idx="2848">
                  <c:v>97986.0</c:v>
                </c:pt>
                <c:pt idx="2849">
                  <c:v>97989.0</c:v>
                </c:pt>
                <c:pt idx="2850">
                  <c:v>97994.0</c:v>
                </c:pt>
                <c:pt idx="2851">
                  <c:v>97997.0</c:v>
                </c:pt>
                <c:pt idx="2852">
                  <c:v>97999.0</c:v>
                </c:pt>
                <c:pt idx="2853">
                  <c:v>98002.0</c:v>
                </c:pt>
                <c:pt idx="2854">
                  <c:v>98007.0</c:v>
                </c:pt>
                <c:pt idx="2855">
                  <c:v>98009.0</c:v>
                </c:pt>
                <c:pt idx="2856">
                  <c:v>98012.0</c:v>
                </c:pt>
                <c:pt idx="2857">
                  <c:v>98015.0</c:v>
                </c:pt>
                <c:pt idx="2858">
                  <c:v>98018.0</c:v>
                </c:pt>
                <c:pt idx="2859">
                  <c:v>98021.0</c:v>
                </c:pt>
                <c:pt idx="2860">
                  <c:v>98027.0</c:v>
                </c:pt>
                <c:pt idx="2861">
                  <c:v>98031.0</c:v>
                </c:pt>
                <c:pt idx="2862">
                  <c:v>98035.0</c:v>
                </c:pt>
                <c:pt idx="2863">
                  <c:v>98039.0</c:v>
                </c:pt>
                <c:pt idx="2864">
                  <c:v>98041.0</c:v>
                </c:pt>
                <c:pt idx="2865">
                  <c:v>98044.0</c:v>
                </c:pt>
                <c:pt idx="2866">
                  <c:v>98051.0</c:v>
                </c:pt>
                <c:pt idx="2867">
                  <c:v>98054.0</c:v>
                </c:pt>
                <c:pt idx="2868">
                  <c:v>98059.0</c:v>
                </c:pt>
                <c:pt idx="2869">
                  <c:v>98063.0</c:v>
                </c:pt>
                <c:pt idx="2870">
                  <c:v>98065.0</c:v>
                </c:pt>
                <c:pt idx="2871">
                  <c:v>98069.0</c:v>
                </c:pt>
                <c:pt idx="2872">
                  <c:v>98072.0</c:v>
                </c:pt>
                <c:pt idx="2873">
                  <c:v>98074.0</c:v>
                </c:pt>
                <c:pt idx="2874">
                  <c:v>98076.0</c:v>
                </c:pt>
                <c:pt idx="2875">
                  <c:v>98077.0</c:v>
                </c:pt>
                <c:pt idx="2876">
                  <c:v>98081.0</c:v>
                </c:pt>
                <c:pt idx="2877">
                  <c:v>98085.0</c:v>
                </c:pt>
                <c:pt idx="2878">
                  <c:v>98087.0</c:v>
                </c:pt>
                <c:pt idx="2879">
                  <c:v>98091.0</c:v>
                </c:pt>
                <c:pt idx="2880">
                  <c:v>98097.0</c:v>
                </c:pt>
                <c:pt idx="2881">
                  <c:v>98103.0</c:v>
                </c:pt>
                <c:pt idx="2882">
                  <c:v>98109.0</c:v>
                </c:pt>
                <c:pt idx="2883">
                  <c:v>98110.0</c:v>
                </c:pt>
                <c:pt idx="2884">
                  <c:v>98113.0</c:v>
                </c:pt>
                <c:pt idx="2885">
                  <c:v>98116.0</c:v>
                </c:pt>
                <c:pt idx="2886">
                  <c:v>98119.0</c:v>
                </c:pt>
                <c:pt idx="2887">
                  <c:v>98124.0</c:v>
                </c:pt>
                <c:pt idx="2888">
                  <c:v>98128.0</c:v>
                </c:pt>
                <c:pt idx="2889">
                  <c:v>98131.0</c:v>
                </c:pt>
                <c:pt idx="2890">
                  <c:v>98137.0</c:v>
                </c:pt>
                <c:pt idx="2891">
                  <c:v>98142.0</c:v>
                </c:pt>
                <c:pt idx="2892">
                  <c:v>98146.0</c:v>
                </c:pt>
                <c:pt idx="2893">
                  <c:v>98151.0</c:v>
                </c:pt>
                <c:pt idx="2894">
                  <c:v>98153.0</c:v>
                </c:pt>
                <c:pt idx="2895">
                  <c:v>98155.0</c:v>
                </c:pt>
                <c:pt idx="2896">
                  <c:v>98158.0</c:v>
                </c:pt>
                <c:pt idx="2897">
                  <c:v>98164.0</c:v>
                </c:pt>
                <c:pt idx="2898">
                  <c:v>98171.0</c:v>
                </c:pt>
                <c:pt idx="2899">
                  <c:v>98173.0</c:v>
                </c:pt>
                <c:pt idx="2900">
                  <c:v>98177.0</c:v>
                </c:pt>
                <c:pt idx="2901">
                  <c:v>98179.0</c:v>
                </c:pt>
                <c:pt idx="2902">
                  <c:v>98180.0</c:v>
                </c:pt>
                <c:pt idx="2903">
                  <c:v>98183.0</c:v>
                </c:pt>
                <c:pt idx="2904">
                  <c:v>98185.0</c:v>
                </c:pt>
                <c:pt idx="2905">
                  <c:v>98195.0</c:v>
                </c:pt>
                <c:pt idx="2906">
                  <c:v>98198.0</c:v>
                </c:pt>
                <c:pt idx="2907">
                  <c:v>98200.0</c:v>
                </c:pt>
                <c:pt idx="2908">
                  <c:v>98206.0</c:v>
                </c:pt>
                <c:pt idx="2909">
                  <c:v>98210.0</c:v>
                </c:pt>
                <c:pt idx="2910">
                  <c:v>98214.0</c:v>
                </c:pt>
                <c:pt idx="2911">
                  <c:v>98218.0</c:v>
                </c:pt>
                <c:pt idx="2912">
                  <c:v>98220.0</c:v>
                </c:pt>
                <c:pt idx="2913">
                  <c:v>98221.0</c:v>
                </c:pt>
                <c:pt idx="2914">
                  <c:v>98225.0</c:v>
                </c:pt>
                <c:pt idx="2915">
                  <c:v>98227.0</c:v>
                </c:pt>
                <c:pt idx="2916">
                  <c:v>98228.0</c:v>
                </c:pt>
                <c:pt idx="2917">
                  <c:v>98232.0</c:v>
                </c:pt>
                <c:pt idx="2918">
                  <c:v>98237.0</c:v>
                </c:pt>
                <c:pt idx="2919">
                  <c:v>98241.0</c:v>
                </c:pt>
                <c:pt idx="2920">
                  <c:v>98246.0</c:v>
                </c:pt>
                <c:pt idx="2921">
                  <c:v>98248.0</c:v>
                </c:pt>
                <c:pt idx="2922">
                  <c:v>98252.0</c:v>
                </c:pt>
                <c:pt idx="2923">
                  <c:v>98257.0</c:v>
                </c:pt>
                <c:pt idx="2924">
                  <c:v>98261.0</c:v>
                </c:pt>
                <c:pt idx="2925">
                  <c:v>98265.0</c:v>
                </c:pt>
                <c:pt idx="2926">
                  <c:v>98266.0</c:v>
                </c:pt>
                <c:pt idx="2927">
                  <c:v>98271.0</c:v>
                </c:pt>
                <c:pt idx="2928">
                  <c:v>98273.0</c:v>
                </c:pt>
                <c:pt idx="2929">
                  <c:v>98275.0</c:v>
                </c:pt>
                <c:pt idx="2930">
                  <c:v>98279.0</c:v>
                </c:pt>
                <c:pt idx="2931">
                  <c:v>98284.0</c:v>
                </c:pt>
                <c:pt idx="2932">
                  <c:v>98287.0</c:v>
                </c:pt>
                <c:pt idx="2933">
                  <c:v>98292.0</c:v>
                </c:pt>
                <c:pt idx="2934">
                  <c:v>98296.0</c:v>
                </c:pt>
                <c:pt idx="2935">
                  <c:v>98298.0</c:v>
                </c:pt>
                <c:pt idx="2936">
                  <c:v>98303.0</c:v>
                </c:pt>
                <c:pt idx="2937">
                  <c:v>98305.0</c:v>
                </c:pt>
                <c:pt idx="2938">
                  <c:v>98309.0</c:v>
                </c:pt>
                <c:pt idx="2939">
                  <c:v>98312.0</c:v>
                </c:pt>
                <c:pt idx="2940">
                  <c:v>98318.0</c:v>
                </c:pt>
                <c:pt idx="2941">
                  <c:v>98319.0</c:v>
                </c:pt>
                <c:pt idx="2942">
                  <c:v>98327.0</c:v>
                </c:pt>
                <c:pt idx="2943">
                  <c:v>98333.0</c:v>
                </c:pt>
                <c:pt idx="2944">
                  <c:v>98342.0</c:v>
                </c:pt>
                <c:pt idx="2945">
                  <c:v>98346.0</c:v>
                </c:pt>
                <c:pt idx="2946">
                  <c:v>98349.0</c:v>
                </c:pt>
                <c:pt idx="2947">
                  <c:v>98353.0</c:v>
                </c:pt>
                <c:pt idx="2948">
                  <c:v>98354.0</c:v>
                </c:pt>
                <c:pt idx="2949">
                  <c:v>98357.0</c:v>
                </c:pt>
                <c:pt idx="2950">
                  <c:v>98358.0</c:v>
                </c:pt>
                <c:pt idx="2951">
                  <c:v>98363.0</c:v>
                </c:pt>
                <c:pt idx="2952">
                  <c:v>98365.0</c:v>
                </c:pt>
                <c:pt idx="2953">
                  <c:v>98370.0</c:v>
                </c:pt>
                <c:pt idx="2954">
                  <c:v>98371.0</c:v>
                </c:pt>
                <c:pt idx="2955">
                  <c:v>98375.0</c:v>
                </c:pt>
                <c:pt idx="2956">
                  <c:v>98378.0</c:v>
                </c:pt>
                <c:pt idx="2957">
                  <c:v>98380.0</c:v>
                </c:pt>
                <c:pt idx="2958">
                  <c:v>98381.0</c:v>
                </c:pt>
                <c:pt idx="2959">
                  <c:v>98383.0</c:v>
                </c:pt>
                <c:pt idx="2960">
                  <c:v>98386.0</c:v>
                </c:pt>
                <c:pt idx="2961">
                  <c:v>98387.0</c:v>
                </c:pt>
                <c:pt idx="2962">
                  <c:v>98390.0</c:v>
                </c:pt>
                <c:pt idx="2963">
                  <c:v>98392.0</c:v>
                </c:pt>
                <c:pt idx="2964">
                  <c:v>98396.0</c:v>
                </c:pt>
                <c:pt idx="2965">
                  <c:v>98399.0</c:v>
                </c:pt>
                <c:pt idx="2966">
                  <c:v>98400.0</c:v>
                </c:pt>
                <c:pt idx="2967">
                  <c:v>98402.0</c:v>
                </c:pt>
                <c:pt idx="2968">
                  <c:v>98405.0</c:v>
                </c:pt>
                <c:pt idx="2969">
                  <c:v>98406.0</c:v>
                </c:pt>
                <c:pt idx="2970">
                  <c:v>98411.0</c:v>
                </c:pt>
                <c:pt idx="2971">
                  <c:v>98417.0</c:v>
                </c:pt>
                <c:pt idx="2972">
                  <c:v>98420.0</c:v>
                </c:pt>
                <c:pt idx="2973">
                  <c:v>98423.0</c:v>
                </c:pt>
                <c:pt idx="2974">
                  <c:v>98424.0</c:v>
                </c:pt>
                <c:pt idx="2975">
                  <c:v>98429.0</c:v>
                </c:pt>
                <c:pt idx="2976">
                  <c:v>98433.0</c:v>
                </c:pt>
                <c:pt idx="2977">
                  <c:v>98435.0</c:v>
                </c:pt>
                <c:pt idx="2978">
                  <c:v>98438.0</c:v>
                </c:pt>
                <c:pt idx="2979">
                  <c:v>98439.0</c:v>
                </c:pt>
                <c:pt idx="2980">
                  <c:v>98442.0</c:v>
                </c:pt>
                <c:pt idx="2981">
                  <c:v>98443.0</c:v>
                </c:pt>
                <c:pt idx="2982">
                  <c:v>98448.0</c:v>
                </c:pt>
                <c:pt idx="2983">
                  <c:v>98450.0</c:v>
                </c:pt>
                <c:pt idx="2984">
                  <c:v>98453.0</c:v>
                </c:pt>
                <c:pt idx="2985">
                  <c:v>98454.0</c:v>
                </c:pt>
                <c:pt idx="2986">
                  <c:v>98459.0</c:v>
                </c:pt>
                <c:pt idx="2987">
                  <c:v>98461.0</c:v>
                </c:pt>
                <c:pt idx="2988">
                  <c:v>98463.0</c:v>
                </c:pt>
                <c:pt idx="2989">
                  <c:v>98465.0</c:v>
                </c:pt>
                <c:pt idx="2990">
                  <c:v>98467.0</c:v>
                </c:pt>
                <c:pt idx="2991">
                  <c:v>98471.0</c:v>
                </c:pt>
                <c:pt idx="2992">
                  <c:v>98473.0</c:v>
                </c:pt>
                <c:pt idx="2993">
                  <c:v>98476.0</c:v>
                </c:pt>
                <c:pt idx="2994">
                  <c:v>98479.0</c:v>
                </c:pt>
                <c:pt idx="2995">
                  <c:v>98482.0</c:v>
                </c:pt>
                <c:pt idx="2996">
                  <c:v>98483.0</c:v>
                </c:pt>
                <c:pt idx="2997">
                  <c:v>98485.0</c:v>
                </c:pt>
                <c:pt idx="2998">
                  <c:v>98490.0</c:v>
                </c:pt>
                <c:pt idx="2999">
                  <c:v>98491.0</c:v>
                </c:pt>
                <c:pt idx="3000">
                  <c:v>98496.0</c:v>
                </c:pt>
                <c:pt idx="3001">
                  <c:v>98502.0</c:v>
                </c:pt>
                <c:pt idx="3002">
                  <c:v>98504.0</c:v>
                </c:pt>
                <c:pt idx="3003">
                  <c:v>98506.0</c:v>
                </c:pt>
                <c:pt idx="3004">
                  <c:v>98511.0</c:v>
                </c:pt>
                <c:pt idx="3005">
                  <c:v>98515.0</c:v>
                </c:pt>
                <c:pt idx="3006">
                  <c:v>98516.0</c:v>
                </c:pt>
                <c:pt idx="3007">
                  <c:v>98519.0</c:v>
                </c:pt>
                <c:pt idx="3008">
                  <c:v>98521.0</c:v>
                </c:pt>
                <c:pt idx="3009">
                  <c:v>98523.0</c:v>
                </c:pt>
                <c:pt idx="3010">
                  <c:v>98526.0</c:v>
                </c:pt>
                <c:pt idx="3011">
                  <c:v>98529.0</c:v>
                </c:pt>
                <c:pt idx="3012">
                  <c:v>98530.0</c:v>
                </c:pt>
                <c:pt idx="3013">
                  <c:v>98534.0</c:v>
                </c:pt>
                <c:pt idx="3014">
                  <c:v>98536.0</c:v>
                </c:pt>
                <c:pt idx="3015">
                  <c:v>98541.0</c:v>
                </c:pt>
                <c:pt idx="3016">
                  <c:v>98543.0</c:v>
                </c:pt>
                <c:pt idx="3017">
                  <c:v>98545.0</c:v>
                </c:pt>
                <c:pt idx="3018">
                  <c:v>98549.0</c:v>
                </c:pt>
                <c:pt idx="3019">
                  <c:v>98551.0</c:v>
                </c:pt>
                <c:pt idx="3020">
                  <c:v>98556.0</c:v>
                </c:pt>
                <c:pt idx="3021">
                  <c:v>98558.0</c:v>
                </c:pt>
                <c:pt idx="3022">
                  <c:v>98563.0</c:v>
                </c:pt>
                <c:pt idx="3023">
                  <c:v>98568.0</c:v>
                </c:pt>
                <c:pt idx="3024">
                  <c:v>98572.0</c:v>
                </c:pt>
                <c:pt idx="3025">
                  <c:v>98574.0</c:v>
                </c:pt>
                <c:pt idx="3026">
                  <c:v>98576.0</c:v>
                </c:pt>
                <c:pt idx="3027">
                  <c:v>98579.0</c:v>
                </c:pt>
                <c:pt idx="3028">
                  <c:v>98583.0</c:v>
                </c:pt>
                <c:pt idx="3029">
                  <c:v>98587.0</c:v>
                </c:pt>
                <c:pt idx="3030">
                  <c:v>98589.0</c:v>
                </c:pt>
                <c:pt idx="3031">
                  <c:v>98592.0</c:v>
                </c:pt>
                <c:pt idx="3032">
                  <c:v>98594.0</c:v>
                </c:pt>
                <c:pt idx="3033">
                  <c:v>98597.0</c:v>
                </c:pt>
                <c:pt idx="3034">
                  <c:v>98598.0</c:v>
                </c:pt>
                <c:pt idx="3035">
                  <c:v>98601.0</c:v>
                </c:pt>
                <c:pt idx="3036">
                  <c:v>98604.0</c:v>
                </c:pt>
                <c:pt idx="3037">
                  <c:v>98608.0</c:v>
                </c:pt>
                <c:pt idx="3038">
                  <c:v>98610.0</c:v>
                </c:pt>
                <c:pt idx="3039">
                  <c:v>98613.0</c:v>
                </c:pt>
                <c:pt idx="3040">
                  <c:v>98616.0</c:v>
                </c:pt>
                <c:pt idx="3041">
                  <c:v>98617.0</c:v>
                </c:pt>
                <c:pt idx="3042">
                  <c:v>98618.0</c:v>
                </c:pt>
                <c:pt idx="3043">
                  <c:v>98620.0</c:v>
                </c:pt>
                <c:pt idx="3044">
                  <c:v>98622.0</c:v>
                </c:pt>
                <c:pt idx="3045">
                  <c:v>98623.0</c:v>
                </c:pt>
                <c:pt idx="3046">
                  <c:v>98626.0</c:v>
                </c:pt>
                <c:pt idx="3047">
                  <c:v>98630.0</c:v>
                </c:pt>
                <c:pt idx="3048">
                  <c:v>98633.0</c:v>
                </c:pt>
                <c:pt idx="3049">
                  <c:v>98636.0</c:v>
                </c:pt>
                <c:pt idx="3050">
                  <c:v>98638.0</c:v>
                </c:pt>
                <c:pt idx="3051">
                  <c:v>98640.0</c:v>
                </c:pt>
                <c:pt idx="3052">
                  <c:v>98641.0</c:v>
                </c:pt>
                <c:pt idx="3053">
                  <c:v>98644.0</c:v>
                </c:pt>
                <c:pt idx="3054">
                  <c:v>98647.0</c:v>
                </c:pt>
                <c:pt idx="3055">
                  <c:v>98650.0</c:v>
                </c:pt>
                <c:pt idx="3056">
                  <c:v>98651.0</c:v>
                </c:pt>
                <c:pt idx="3057">
                  <c:v>98653.0</c:v>
                </c:pt>
                <c:pt idx="3058">
                  <c:v>98657.0</c:v>
                </c:pt>
                <c:pt idx="3059">
                  <c:v>98659.0</c:v>
                </c:pt>
                <c:pt idx="3060">
                  <c:v>98662.0</c:v>
                </c:pt>
                <c:pt idx="3061">
                  <c:v>98668.0</c:v>
                </c:pt>
                <c:pt idx="3062">
                  <c:v>98675.0</c:v>
                </c:pt>
                <c:pt idx="3063">
                  <c:v>98680.0</c:v>
                </c:pt>
                <c:pt idx="3064">
                  <c:v>98684.0</c:v>
                </c:pt>
                <c:pt idx="3065">
                  <c:v>98688.0</c:v>
                </c:pt>
                <c:pt idx="3066">
                  <c:v>98694.0</c:v>
                </c:pt>
                <c:pt idx="3067">
                  <c:v>98695.0</c:v>
                </c:pt>
                <c:pt idx="3068">
                  <c:v>98697.0</c:v>
                </c:pt>
                <c:pt idx="3069">
                  <c:v>98701.0</c:v>
                </c:pt>
                <c:pt idx="3070">
                  <c:v>98703.0</c:v>
                </c:pt>
                <c:pt idx="3071">
                  <c:v>98704.0</c:v>
                </c:pt>
                <c:pt idx="3072">
                  <c:v>98705.0</c:v>
                </c:pt>
                <c:pt idx="3073">
                  <c:v>98707.0</c:v>
                </c:pt>
                <c:pt idx="3074">
                  <c:v>98711.0</c:v>
                </c:pt>
                <c:pt idx="3075">
                  <c:v>98714.0</c:v>
                </c:pt>
                <c:pt idx="3076">
                  <c:v>98716.0</c:v>
                </c:pt>
                <c:pt idx="3077">
                  <c:v>98717.0</c:v>
                </c:pt>
                <c:pt idx="3078">
                  <c:v>98720.0</c:v>
                </c:pt>
                <c:pt idx="3079">
                  <c:v>98721.0</c:v>
                </c:pt>
                <c:pt idx="3080">
                  <c:v>98723.0</c:v>
                </c:pt>
                <c:pt idx="3081">
                  <c:v>98726.0</c:v>
                </c:pt>
                <c:pt idx="3082">
                  <c:v>98730.0</c:v>
                </c:pt>
                <c:pt idx="3083">
                  <c:v>98731.0</c:v>
                </c:pt>
                <c:pt idx="3084">
                  <c:v>98732.0</c:v>
                </c:pt>
                <c:pt idx="3085">
                  <c:v>98733.0</c:v>
                </c:pt>
                <c:pt idx="3086">
                  <c:v>98736.0</c:v>
                </c:pt>
                <c:pt idx="3087">
                  <c:v>98739.0</c:v>
                </c:pt>
                <c:pt idx="3088">
                  <c:v>98743.0</c:v>
                </c:pt>
                <c:pt idx="3089">
                  <c:v>98744.0</c:v>
                </c:pt>
                <c:pt idx="3090">
                  <c:v>98748.0</c:v>
                </c:pt>
                <c:pt idx="3091">
                  <c:v>98752.0</c:v>
                </c:pt>
                <c:pt idx="3092">
                  <c:v>98754.0</c:v>
                </c:pt>
                <c:pt idx="3093">
                  <c:v>98757.0</c:v>
                </c:pt>
                <c:pt idx="3094">
                  <c:v>98760.0</c:v>
                </c:pt>
                <c:pt idx="3095">
                  <c:v>98763.0</c:v>
                </c:pt>
                <c:pt idx="3096">
                  <c:v>98767.0</c:v>
                </c:pt>
                <c:pt idx="3097">
                  <c:v>98769.0</c:v>
                </c:pt>
                <c:pt idx="3098">
                  <c:v>98772.0</c:v>
                </c:pt>
                <c:pt idx="3099">
                  <c:v>98773.0</c:v>
                </c:pt>
                <c:pt idx="3100">
                  <c:v>98774.0</c:v>
                </c:pt>
                <c:pt idx="3101">
                  <c:v>98780.0</c:v>
                </c:pt>
                <c:pt idx="3102">
                  <c:v>98783.0</c:v>
                </c:pt>
                <c:pt idx="3103">
                  <c:v>98786.0</c:v>
                </c:pt>
                <c:pt idx="3104">
                  <c:v>98790.0</c:v>
                </c:pt>
                <c:pt idx="3105">
                  <c:v>98792.0</c:v>
                </c:pt>
                <c:pt idx="3106">
                  <c:v>98793.0</c:v>
                </c:pt>
                <c:pt idx="3107">
                  <c:v>98794.0</c:v>
                </c:pt>
                <c:pt idx="3108">
                  <c:v>98796.0</c:v>
                </c:pt>
                <c:pt idx="3109">
                  <c:v>98798.0</c:v>
                </c:pt>
                <c:pt idx="3110">
                  <c:v>98801.0</c:v>
                </c:pt>
                <c:pt idx="3111">
                  <c:v>98803.0</c:v>
                </c:pt>
                <c:pt idx="3112">
                  <c:v>98804.0</c:v>
                </c:pt>
                <c:pt idx="3113">
                  <c:v>98806.0</c:v>
                </c:pt>
                <c:pt idx="3114">
                  <c:v>98811.0</c:v>
                </c:pt>
                <c:pt idx="3115">
                  <c:v>98812.0</c:v>
                </c:pt>
                <c:pt idx="3116">
                  <c:v>98814.0</c:v>
                </c:pt>
                <c:pt idx="3117">
                  <c:v>98819.0</c:v>
                </c:pt>
                <c:pt idx="3118">
                  <c:v>98821.0</c:v>
                </c:pt>
                <c:pt idx="3119">
                  <c:v>98823.0</c:v>
                </c:pt>
                <c:pt idx="3120">
                  <c:v>98824.0</c:v>
                </c:pt>
                <c:pt idx="3121">
                  <c:v>98825.0</c:v>
                </c:pt>
                <c:pt idx="3122">
                  <c:v>98829.0</c:v>
                </c:pt>
                <c:pt idx="3123">
                  <c:v>98831.0</c:v>
                </c:pt>
                <c:pt idx="3124">
                  <c:v>98836.0</c:v>
                </c:pt>
                <c:pt idx="3125">
                  <c:v>98837.0</c:v>
                </c:pt>
                <c:pt idx="3126">
                  <c:v>98842.0</c:v>
                </c:pt>
                <c:pt idx="3127">
                  <c:v>98847.0</c:v>
                </c:pt>
                <c:pt idx="3128">
                  <c:v>98850.0</c:v>
                </c:pt>
                <c:pt idx="3129">
                  <c:v>98852.0</c:v>
                </c:pt>
                <c:pt idx="3130">
                  <c:v>98855.0</c:v>
                </c:pt>
                <c:pt idx="3131">
                  <c:v>98856.0</c:v>
                </c:pt>
                <c:pt idx="3132">
                  <c:v>98858.0</c:v>
                </c:pt>
                <c:pt idx="3133">
                  <c:v>98862.0</c:v>
                </c:pt>
                <c:pt idx="3134">
                  <c:v>98865.0</c:v>
                </c:pt>
                <c:pt idx="3135">
                  <c:v>98866.0</c:v>
                </c:pt>
                <c:pt idx="3136">
                  <c:v>98868.0</c:v>
                </c:pt>
                <c:pt idx="3137">
                  <c:v>98872.0</c:v>
                </c:pt>
                <c:pt idx="3138">
                  <c:v>98875.0</c:v>
                </c:pt>
                <c:pt idx="3139">
                  <c:v>98877.0</c:v>
                </c:pt>
                <c:pt idx="3140">
                  <c:v>98879.0</c:v>
                </c:pt>
                <c:pt idx="3141">
                  <c:v>98882.0</c:v>
                </c:pt>
                <c:pt idx="3142">
                  <c:v>98884.0</c:v>
                </c:pt>
                <c:pt idx="3143">
                  <c:v>98887.0</c:v>
                </c:pt>
                <c:pt idx="3144">
                  <c:v>98889.0</c:v>
                </c:pt>
                <c:pt idx="3145">
                  <c:v>98890.0</c:v>
                </c:pt>
                <c:pt idx="3146">
                  <c:v>98892.0</c:v>
                </c:pt>
                <c:pt idx="3147">
                  <c:v>98893.0</c:v>
                </c:pt>
                <c:pt idx="3148">
                  <c:v>98895.0</c:v>
                </c:pt>
                <c:pt idx="3149">
                  <c:v>98896.0</c:v>
                </c:pt>
                <c:pt idx="3150">
                  <c:v>98898.0</c:v>
                </c:pt>
                <c:pt idx="3151">
                  <c:v>98899.0</c:v>
                </c:pt>
                <c:pt idx="3152">
                  <c:v>98900.0</c:v>
                </c:pt>
                <c:pt idx="3153">
                  <c:v>98901.0</c:v>
                </c:pt>
                <c:pt idx="3154">
                  <c:v>98902.0</c:v>
                </c:pt>
                <c:pt idx="3155">
                  <c:v>98905.0</c:v>
                </c:pt>
                <c:pt idx="3156">
                  <c:v>98907.0</c:v>
                </c:pt>
                <c:pt idx="3157">
                  <c:v>98909.0</c:v>
                </c:pt>
                <c:pt idx="3158">
                  <c:v>98912.0</c:v>
                </c:pt>
                <c:pt idx="3159">
                  <c:v>98914.0</c:v>
                </c:pt>
                <c:pt idx="3160">
                  <c:v>98916.0</c:v>
                </c:pt>
                <c:pt idx="3161">
                  <c:v>98918.0</c:v>
                </c:pt>
                <c:pt idx="3162">
                  <c:v>98920.0</c:v>
                </c:pt>
                <c:pt idx="3163">
                  <c:v>98922.0</c:v>
                </c:pt>
                <c:pt idx="3164">
                  <c:v>98926.0</c:v>
                </c:pt>
                <c:pt idx="3165">
                  <c:v>98930.0</c:v>
                </c:pt>
                <c:pt idx="3166">
                  <c:v>98931.0</c:v>
                </c:pt>
                <c:pt idx="3167">
                  <c:v>98933.0</c:v>
                </c:pt>
                <c:pt idx="3168">
                  <c:v>98937.0</c:v>
                </c:pt>
                <c:pt idx="3169">
                  <c:v>98938.0</c:v>
                </c:pt>
                <c:pt idx="3170">
                  <c:v>98940.0</c:v>
                </c:pt>
                <c:pt idx="3171">
                  <c:v>98942.0</c:v>
                </c:pt>
                <c:pt idx="3172">
                  <c:v>98943.0</c:v>
                </c:pt>
                <c:pt idx="3173">
                  <c:v>98945.0</c:v>
                </c:pt>
                <c:pt idx="3174">
                  <c:v>98947.0</c:v>
                </c:pt>
                <c:pt idx="3175">
                  <c:v>98949.0</c:v>
                </c:pt>
                <c:pt idx="3176">
                  <c:v>98950.0</c:v>
                </c:pt>
                <c:pt idx="3177">
                  <c:v>98951.0</c:v>
                </c:pt>
                <c:pt idx="3178">
                  <c:v>98954.0</c:v>
                </c:pt>
                <c:pt idx="3179">
                  <c:v>98955.0</c:v>
                </c:pt>
                <c:pt idx="3180">
                  <c:v>98956.0</c:v>
                </c:pt>
                <c:pt idx="3181">
                  <c:v>98959.0</c:v>
                </c:pt>
                <c:pt idx="3182">
                  <c:v>98960.0</c:v>
                </c:pt>
                <c:pt idx="3183">
                  <c:v>98962.0</c:v>
                </c:pt>
                <c:pt idx="3184">
                  <c:v>98963.0</c:v>
                </c:pt>
                <c:pt idx="3185">
                  <c:v>98967.0</c:v>
                </c:pt>
                <c:pt idx="3186">
                  <c:v>98968.0</c:v>
                </c:pt>
                <c:pt idx="3187">
                  <c:v>98971.0</c:v>
                </c:pt>
                <c:pt idx="3188">
                  <c:v>98972.0</c:v>
                </c:pt>
                <c:pt idx="3189">
                  <c:v>98975.0</c:v>
                </c:pt>
                <c:pt idx="3190">
                  <c:v>98981.0</c:v>
                </c:pt>
                <c:pt idx="3191">
                  <c:v>98983.0</c:v>
                </c:pt>
                <c:pt idx="3192">
                  <c:v>98984.0</c:v>
                </c:pt>
                <c:pt idx="3193">
                  <c:v>98989.0</c:v>
                </c:pt>
                <c:pt idx="3194">
                  <c:v>98993.0</c:v>
                </c:pt>
                <c:pt idx="3195">
                  <c:v>98994.0</c:v>
                </c:pt>
                <c:pt idx="3196">
                  <c:v>98996.0</c:v>
                </c:pt>
                <c:pt idx="3197">
                  <c:v>98997.0</c:v>
                </c:pt>
                <c:pt idx="3198">
                  <c:v>98999.0</c:v>
                </c:pt>
                <c:pt idx="3199">
                  <c:v>99004.0</c:v>
                </c:pt>
                <c:pt idx="3200">
                  <c:v>99007.0</c:v>
                </c:pt>
                <c:pt idx="3201">
                  <c:v>99010.0</c:v>
                </c:pt>
                <c:pt idx="3202">
                  <c:v>99011.0</c:v>
                </c:pt>
                <c:pt idx="3203">
                  <c:v>99017.0</c:v>
                </c:pt>
                <c:pt idx="3204">
                  <c:v>99021.0</c:v>
                </c:pt>
                <c:pt idx="3205">
                  <c:v>99024.0</c:v>
                </c:pt>
                <c:pt idx="3206">
                  <c:v>99027.0</c:v>
                </c:pt>
                <c:pt idx="3207">
                  <c:v>99028.0</c:v>
                </c:pt>
                <c:pt idx="3208">
                  <c:v>99029.0</c:v>
                </c:pt>
                <c:pt idx="3209">
                  <c:v>99032.0</c:v>
                </c:pt>
                <c:pt idx="3210">
                  <c:v>99033.0</c:v>
                </c:pt>
                <c:pt idx="3211">
                  <c:v>99034.0</c:v>
                </c:pt>
                <c:pt idx="3212">
                  <c:v>99039.0</c:v>
                </c:pt>
                <c:pt idx="3213">
                  <c:v>99042.0</c:v>
                </c:pt>
                <c:pt idx="3214">
                  <c:v>99043.0</c:v>
                </c:pt>
                <c:pt idx="3215">
                  <c:v>99044.0</c:v>
                </c:pt>
                <c:pt idx="3216">
                  <c:v>99046.0</c:v>
                </c:pt>
                <c:pt idx="3217">
                  <c:v>99048.0</c:v>
                </c:pt>
                <c:pt idx="3218">
                  <c:v>99050.0</c:v>
                </c:pt>
                <c:pt idx="3219">
                  <c:v>99051.0</c:v>
                </c:pt>
                <c:pt idx="3220">
                  <c:v>99054.0</c:v>
                </c:pt>
                <c:pt idx="3221">
                  <c:v>99058.0</c:v>
                </c:pt>
                <c:pt idx="3222">
                  <c:v>99059.0</c:v>
                </c:pt>
                <c:pt idx="3223">
                  <c:v>99061.0</c:v>
                </c:pt>
                <c:pt idx="3224">
                  <c:v>99064.0</c:v>
                </c:pt>
                <c:pt idx="3225">
                  <c:v>99066.0</c:v>
                </c:pt>
                <c:pt idx="3226">
                  <c:v>99067.0</c:v>
                </c:pt>
                <c:pt idx="3227">
                  <c:v>99069.0</c:v>
                </c:pt>
                <c:pt idx="3228">
                  <c:v>99070.0</c:v>
                </c:pt>
                <c:pt idx="3229">
                  <c:v>99072.0</c:v>
                </c:pt>
                <c:pt idx="3230">
                  <c:v>99073.0</c:v>
                </c:pt>
                <c:pt idx="3231">
                  <c:v>99074.0</c:v>
                </c:pt>
                <c:pt idx="3232">
                  <c:v>99075.0</c:v>
                </c:pt>
                <c:pt idx="3233">
                  <c:v>99076.0</c:v>
                </c:pt>
                <c:pt idx="3234">
                  <c:v>99079.0</c:v>
                </c:pt>
                <c:pt idx="3235">
                  <c:v>99080.0</c:v>
                </c:pt>
                <c:pt idx="3236">
                  <c:v>99083.0</c:v>
                </c:pt>
                <c:pt idx="3237">
                  <c:v>99085.0</c:v>
                </c:pt>
                <c:pt idx="3238">
                  <c:v>99086.0</c:v>
                </c:pt>
                <c:pt idx="3239">
                  <c:v>99088.0</c:v>
                </c:pt>
                <c:pt idx="3240">
                  <c:v>99089.0</c:v>
                </c:pt>
                <c:pt idx="3241">
                  <c:v>99090.0</c:v>
                </c:pt>
                <c:pt idx="3242">
                  <c:v>99093.0</c:v>
                </c:pt>
                <c:pt idx="3243">
                  <c:v>99094.0</c:v>
                </c:pt>
                <c:pt idx="3244">
                  <c:v>99097.0</c:v>
                </c:pt>
                <c:pt idx="3245">
                  <c:v>99098.0</c:v>
                </c:pt>
                <c:pt idx="3246">
                  <c:v>99099.0</c:v>
                </c:pt>
                <c:pt idx="3247">
                  <c:v>99101.0</c:v>
                </c:pt>
                <c:pt idx="3248">
                  <c:v>99103.0</c:v>
                </c:pt>
                <c:pt idx="3249">
                  <c:v>99105.0</c:v>
                </c:pt>
                <c:pt idx="3250">
                  <c:v>99108.0</c:v>
                </c:pt>
                <c:pt idx="3251">
                  <c:v>99110.0</c:v>
                </c:pt>
                <c:pt idx="3252">
                  <c:v>99112.0</c:v>
                </c:pt>
                <c:pt idx="3253">
                  <c:v>99114.0</c:v>
                </c:pt>
                <c:pt idx="3254">
                  <c:v>99116.0</c:v>
                </c:pt>
                <c:pt idx="3255">
                  <c:v>99118.0</c:v>
                </c:pt>
                <c:pt idx="3256">
                  <c:v>99119.0</c:v>
                </c:pt>
                <c:pt idx="3257">
                  <c:v>99121.0</c:v>
                </c:pt>
                <c:pt idx="3258">
                  <c:v>99122.0</c:v>
                </c:pt>
                <c:pt idx="3259">
                  <c:v>99123.0</c:v>
                </c:pt>
                <c:pt idx="3260">
                  <c:v>99126.0</c:v>
                </c:pt>
                <c:pt idx="3261">
                  <c:v>99127.0</c:v>
                </c:pt>
                <c:pt idx="3262">
                  <c:v>99130.0</c:v>
                </c:pt>
                <c:pt idx="3263">
                  <c:v>99132.0</c:v>
                </c:pt>
                <c:pt idx="3264">
                  <c:v>99133.0</c:v>
                </c:pt>
                <c:pt idx="3265">
                  <c:v>99135.0</c:v>
                </c:pt>
                <c:pt idx="3266">
                  <c:v>99139.0</c:v>
                </c:pt>
                <c:pt idx="3267">
                  <c:v>99140.0</c:v>
                </c:pt>
                <c:pt idx="3268">
                  <c:v>99143.0</c:v>
                </c:pt>
                <c:pt idx="3269">
                  <c:v>99144.0</c:v>
                </c:pt>
                <c:pt idx="3270">
                  <c:v>99145.0</c:v>
                </c:pt>
                <c:pt idx="3271">
                  <c:v>99148.0</c:v>
                </c:pt>
                <c:pt idx="3272">
                  <c:v>99150.0</c:v>
                </c:pt>
                <c:pt idx="3273">
                  <c:v>99152.0</c:v>
                </c:pt>
                <c:pt idx="3274">
                  <c:v>99154.0</c:v>
                </c:pt>
                <c:pt idx="3275">
                  <c:v>99157.0</c:v>
                </c:pt>
                <c:pt idx="3276">
                  <c:v>99159.0</c:v>
                </c:pt>
                <c:pt idx="3277">
                  <c:v>99161.0</c:v>
                </c:pt>
                <c:pt idx="3278">
                  <c:v>99162.0</c:v>
                </c:pt>
                <c:pt idx="3279">
                  <c:v>99165.0</c:v>
                </c:pt>
                <c:pt idx="3280">
                  <c:v>99166.0</c:v>
                </c:pt>
                <c:pt idx="3281">
                  <c:v>99167.0</c:v>
                </c:pt>
                <c:pt idx="3282">
                  <c:v>99168.0</c:v>
                </c:pt>
                <c:pt idx="3283">
                  <c:v>99170.0</c:v>
                </c:pt>
                <c:pt idx="3284">
                  <c:v>99171.0</c:v>
                </c:pt>
                <c:pt idx="3285">
                  <c:v>99173.0</c:v>
                </c:pt>
                <c:pt idx="3286">
                  <c:v>99174.0</c:v>
                </c:pt>
                <c:pt idx="3287">
                  <c:v>99175.0</c:v>
                </c:pt>
                <c:pt idx="3288">
                  <c:v>99176.0</c:v>
                </c:pt>
                <c:pt idx="3289">
                  <c:v>99177.0</c:v>
                </c:pt>
                <c:pt idx="3290">
                  <c:v>99178.0</c:v>
                </c:pt>
                <c:pt idx="3291">
                  <c:v>99179.0</c:v>
                </c:pt>
                <c:pt idx="3292">
                  <c:v>99181.0</c:v>
                </c:pt>
                <c:pt idx="3293">
                  <c:v>99182.0</c:v>
                </c:pt>
                <c:pt idx="3294">
                  <c:v>99184.0</c:v>
                </c:pt>
                <c:pt idx="3295">
                  <c:v>99186.0</c:v>
                </c:pt>
                <c:pt idx="3296">
                  <c:v>99187.0</c:v>
                </c:pt>
                <c:pt idx="3297">
                  <c:v>99190.0</c:v>
                </c:pt>
                <c:pt idx="3298">
                  <c:v>99191.0</c:v>
                </c:pt>
                <c:pt idx="3299">
                  <c:v>99192.0</c:v>
                </c:pt>
                <c:pt idx="3300">
                  <c:v>99198.0</c:v>
                </c:pt>
                <c:pt idx="3301">
                  <c:v>99201.0</c:v>
                </c:pt>
                <c:pt idx="3302">
                  <c:v>99203.0</c:v>
                </c:pt>
                <c:pt idx="3303">
                  <c:v>99204.0</c:v>
                </c:pt>
                <c:pt idx="3304">
                  <c:v>99205.0</c:v>
                </c:pt>
                <c:pt idx="3305">
                  <c:v>99207.0</c:v>
                </c:pt>
                <c:pt idx="3306">
                  <c:v>99208.0</c:v>
                </c:pt>
                <c:pt idx="3307">
                  <c:v>99209.0</c:v>
                </c:pt>
                <c:pt idx="3308">
                  <c:v>99211.0</c:v>
                </c:pt>
                <c:pt idx="3309">
                  <c:v>99215.0</c:v>
                </c:pt>
                <c:pt idx="3310">
                  <c:v>99217.0</c:v>
                </c:pt>
                <c:pt idx="3311">
                  <c:v>99219.0</c:v>
                </c:pt>
                <c:pt idx="3312">
                  <c:v>99220.0</c:v>
                </c:pt>
                <c:pt idx="3313">
                  <c:v>99221.0</c:v>
                </c:pt>
                <c:pt idx="3314">
                  <c:v>99222.0</c:v>
                </c:pt>
                <c:pt idx="3315">
                  <c:v>99224.0</c:v>
                </c:pt>
                <c:pt idx="3316">
                  <c:v>99226.0</c:v>
                </c:pt>
                <c:pt idx="3317">
                  <c:v>99228.0</c:v>
                </c:pt>
                <c:pt idx="3318">
                  <c:v>99229.0</c:v>
                </c:pt>
                <c:pt idx="3319">
                  <c:v>99230.0</c:v>
                </c:pt>
                <c:pt idx="3320">
                  <c:v>99231.0</c:v>
                </c:pt>
                <c:pt idx="3321">
                  <c:v>99233.0</c:v>
                </c:pt>
                <c:pt idx="3322">
                  <c:v>99236.0</c:v>
                </c:pt>
                <c:pt idx="3323">
                  <c:v>99237.0</c:v>
                </c:pt>
                <c:pt idx="3324">
                  <c:v>99238.0</c:v>
                </c:pt>
                <c:pt idx="3325">
                  <c:v>99239.0</c:v>
                </c:pt>
                <c:pt idx="3326">
                  <c:v>99241.0</c:v>
                </c:pt>
                <c:pt idx="3327">
                  <c:v>99242.0</c:v>
                </c:pt>
                <c:pt idx="3328">
                  <c:v>99247.0</c:v>
                </c:pt>
                <c:pt idx="3329">
                  <c:v>99250.0</c:v>
                </c:pt>
                <c:pt idx="3330">
                  <c:v>99251.0</c:v>
                </c:pt>
                <c:pt idx="3331">
                  <c:v>99253.0</c:v>
                </c:pt>
                <c:pt idx="3332">
                  <c:v>99254.0</c:v>
                </c:pt>
                <c:pt idx="3333">
                  <c:v>99256.0</c:v>
                </c:pt>
                <c:pt idx="3334">
                  <c:v>99257.0</c:v>
                </c:pt>
                <c:pt idx="3335">
                  <c:v>99258.0</c:v>
                </c:pt>
                <c:pt idx="3336">
                  <c:v>99260.0</c:v>
                </c:pt>
                <c:pt idx="3337">
                  <c:v>99262.0</c:v>
                </c:pt>
                <c:pt idx="3338">
                  <c:v>99264.0</c:v>
                </c:pt>
                <c:pt idx="3339">
                  <c:v>99266.0</c:v>
                </c:pt>
                <c:pt idx="3340">
                  <c:v>99269.0</c:v>
                </c:pt>
                <c:pt idx="3341">
                  <c:v>99270.0</c:v>
                </c:pt>
                <c:pt idx="3342">
                  <c:v>99272.0</c:v>
                </c:pt>
                <c:pt idx="3343">
                  <c:v>99273.0</c:v>
                </c:pt>
                <c:pt idx="3344">
                  <c:v>99274.0</c:v>
                </c:pt>
                <c:pt idx="3345">
                  <c:v>99275.0</c:v>
                </c:pt>
                <c:pt idx="3346">
                  <c:v>99276.0</c:v>
                </c:pt>
                <c:pt idx="3347">
                  <c:v>99277.0</c:v>
                </c:pt>
                <c:pt idx="3348">
                  <c:v>99278.0</c:v>
                </c:pt>
                <c:pt idx="3349">
                  <c:v>99281.0</c:v>
                </c:pt>
                <c:pt idx="3350">
                  <c:v>99283.0</c:v>
                </c:pt>
                <c:pt idx="3351">
                  <c:v>99284.0</c:v>
                </c:pt>
                <c:pt idx="3352">
                  <c:v>99287.0</c:v>
                </c:pt>
                <c:pt idx="3353">
                  <c:v>99288.0</c:v>
                </c:pt>
                <c:pt idx="3354">
                  <c:v>99289.0</c:v>
                </c:pt>
                <c:pt idx="3355">
                  <c:v>99291.0</c:v>
                </c:pt>
                <c:pt idx="3356">
                  <c:v>99292.0</c:v>
                </c:pt>
                <c:pt idx="3357">
                  <c:v>99294.0</c:v>
                </c:pt>
                <c:pt idx="3358">
                  <c:v>99295.0</c:v>
                </c:pt>
                <c:pt idx="3359">
                  <c:v>99296.0</c:v>
                </c:pt>
                <c:pt idx="3360">
                  <c:v>99297.0</c:v>
                </c:pt>
                <c:pt idx="3361">
                  <c:v>99298.0</c:v>
                </c:pt>
                <c:pt idx="3362">
                  <c:v>99299.0</c:v>
                </c:pt>
                <c:pt idx="3363">
                  <c:v>99300.0</c:v>
                </c:pt>
                <c:pt idx="3364">
                  <c:v>99302.0</c:v>
                </c:pt>
                <c:pt idx="3365">
                  <c:v>99305.0</c:v>
                </c:pt>
                <c:pt idx="3366">
                  <c:v>99306.0</c:v>
                </c:pt>
                <c:pt idx="3367">
                  <c:v>99308.0</c:v>
                </c:pt>
                <c:pt idx="3368">
                  <c:v>99311.0</c:v>
                </c:pt>
                <c:pt idx="3369">
                  <c:v>99313.0</c:v>
                </c:pt>
                <c:pt idx="3370">
                  <c:v>99314.0</c:v>
                </c:pt>
                <c:pt idx="3371">
                  <c:v>99315.0</c:v>
                </c:pt>
                <c:pt idx="3372">
                  <c:v>99316.0</c:v>
                </c:pt>
                <c:pt idx="3373">
                  <c:v>99318.0</c:v>
                </c:pt>
                <c:pt idx="3374">
                  <c:v>99319.0</c:v>
                </c:pt>
                <c:pt idx="3375">
                  <c:v>99320.0</c:v>
                </c:pt>
                <c:pt idx="3376">
                  <c:v>99323.0</c:v>
                </c:pt>
                <c:pt idx="3377">
                  <c:v>99324.0</c:v>
                </c:pt>
                <c:pt idx="3378">
                  <c:v>99325.0</c:v>
                </c:pt>
                <c:pt idx="3379">
                  <c:v>99327.0</c:v>
                </c:pt>
                <c:pt idx="3380">
                  <c:v>99329.0</c:v>
                </c:pt>
                <c:pt idx="3381">
                  <c:v>99330.0</c:v>
                </c:pt>
                <c:pt idx="3382">
                  <c:v>99331.0</c:v>
                </c:pt>
                <c:pt idx="3383">
                  <c:v>99332.0</c:v>
                </c:pt>
                <c:pt idx="3384">
                  <c:v>99333.0</c:v>
                </c:pt>
                <c:pt idx="3385">
                  <c:v>99334.0</c:v>
                </c:pt>
                <c:pt idx="3386">
                  <c:v>99335.0</c:v>
                </c:pt>
                <c:pt idx="3387">
                  <c:v>99338.0</c:v>
                </c:pt>
                <c:pt idx="3388">
                  <c:v>99339.0</c:v>
                </c:pt>
                <c:pt idx="3389">
                  <c:v>99341.0</c:v>
                </c:pt>
                <c:pt idx="3390">
                  <c:v>99343.0</c:v>
                </c:pt>
                <c:pt idx="3391">
                  <c:v>99344.0</c:v>
                </c:pt>
                <c:pt idx="3392">
                  <c:v>99346.0</c:v>
                </c:pt>
                <c:pt idx="3393">
                  <c:v>99348.0</c:v>
                </c:pt>
                <c:pt idx="3394">
                  <c:v>99349.0</c:v>
                </c:pt>
                <c:pt idx="3395">
                  <c:v>99350.0</c:v>
                </c:pt>
                <c:pt idx="3396">
                  <c:v>99351.0</c:v>
                </c:pt>
                <c:pt idx="3397">
                  <c:v>99353.0</c:v>
                </c:pt>
                <c:pt idx="3398">
                  <c:v>99355.0</c:v>
                </c:pt>
                <c:pt idx="3399">
                  <c:v>99356.0</c:v>
                </c:pt>
                <c:pt idx="3400">
                  <c:v>99357.0</c:v>
                </c:pt>
                <c:pt idx="3401">
                  <c:v>99358.0</c:v>
                </c:pt>
                <c:pt idx="3402">
                  <c:v>99359.0</c:v>
                </c:pt>
                <c:pt idx="3403">
                  <c:v>99360.0</c:v>
                </c:pt>
                <c:pt idx="3404">
                  <c:v>99363.0</c:v>
                </c:pt>
                <c:pt idx="3405">
                  <c:v>99364.0</c:v>
                </c:pt>
                <c:pt idx="3406">
                  <c:v>99366.0</c:v>
                </c:pt>
                <c:pt idx="3407">
                  <c:v>99367.0</c:v>
                </c:pt>
                <c:pt idx="3408">
                  <c:v>99368.0</c:v>
                </c:pt>
                <c:pt idx="3409">
                  <c:v>99370.0</c:v>
                </c:pt>
                <c:pt idx="3410">
                  <c:v>99372.0</c:v>
                </c:pt>
                <c:pt idx="3411">
                  <c:v>99373.0</c:v>
                </c:pt>
                <c:pt idx="3412">
                  <c:v>99374.0</c:v>
                </c:pt>
                <c:pt idx="3413">
                  <c:v>99375.0</c:v>
                </c:pt>
                <c:pt idx="3414">
                  <c:v>99376.0</c:v>
                </c:pt>
                <c:pt idx="3415">
                  <c:v>99378.0</c:v>
                </c:pt>
                <c:pt idx="3416">
                  <c:v>99383.0</c:v>
                </c:pt>
                <c:pt idx="3417">
                  <c:v>99384.0</c:v>
                </c:pt>
                <c:pt idx="3418">
                  <c:v>99386.0</c:v>
                </c:pt>
                <c:pt idx="3419">
                  <c:v>99387.0</c:v>
                </c:pt>
                <c:pt idx="3420">
                  <c:v>99389.0</c:v>
                </c:pt>
                <c:pt idx="3421">
                  <c:v>99390.0</c:v>
                </c:pt>
                <c:pt idx="3422">
                  <c:v>99391.0</c:v>
                </c:pt>
                <c:pt idx="3423">
                  <c:v>99393.0</c:v>
                </c:pt>
                <c:pt idx="3424">
                  <c:v>99395.0</c:v>
                </c:pt>
                <c:pt idx="3425">
                  <c:v>99396.0</c:v>
                </c:pt>
                <c:pt idx="3426">
                  <c:v>99397.0</c:v>
                </c:pt>
                <c:pt idx="3427">
                  <c:v>99398.0</c:v>
                </c:pt>
                <c:pt idx="3428">
                  <c:v>99399.0</c:v>
                </c:pt>
                <c:pt idx="3429">
                  <c:v>99400.0</c:v>
                </c:pt>
                <c:pt idx="3430">
                  <c:v>99401.0</c:v>
                </c:pt>
                <c:pt idx="3431">
                  <c:v>99402.0</c:v>
                </c:pt>
                <c:pt idx="3432">
                  <c:v>99403.0</c:v>
                </c:pt>
                <c:pt idx="3433">
                  <c:v>99404.0</c:v>
                </c:pt>
                <c:pt idx="3434">
                  <c:v>99405.0</c:v>
                </c:pt>
                <c:pt idx="3435">
                  <c:v>99407.0</c:v>
                </c:pt>
                <c:pt idx="3436">
                  <c:v>99408.0</c:v>
                </c:pt>
                <c:pt idx="3437">
                  <c:v>99409.0</c:v>
                </c:pt>
                <c:pt idx="3438">
                  <c:v>99410.0</c:v>
                </c:pt>
                <c:pt idx="3439">
                  <c:v>99411.0</c:v>
                </c:pt>
                <c:pt idx="3440">
                  <c:v>99413.0</c:v>
                </c:pt>
                <c:pt idx="3441">
                  <c:v>99415.0</c:v>
                </c:pt>
                <c:pt idx="3442">
                  <c:v>99417.0</c:v>
                </c:pt>
                <c:pt idx="3443">
                  <c:v>99418.0</c:v>
                </c:pt>
                <c:pt idx="3444">
                  <c:v>99420.0</c:v>
                </c:pt>
                <c:pt idx="3445">
                  <c:v>99421.0</c:v>
                </c:pt>
                <c:pt idx="3446">
                  <c:v>99423.0</c:v>
                </c:pt>
                <c:pt idx="3447">
                  <c:v>99424.0</c:v>
                </c:pt>
                <c:pt idx="3448">
                  <c:v>99425.0</c:v>
                </c:pt>
                <c:pt idx="3449">
                  <c:v>99426.0</c:v>
                </c:pt>
                <c:pt idx="3450">
                  <c:v>99427.0</c:v>
                </c:pt>
                <c:pt idx="3451">
                  <c:v>99428.0</c:v>
                </c:pt>
                <c:pt idx="3452">
                  <c:v>99430.0</c:v>
                </c:pt>
                <c:pt idx="3453">
                  <c:v>99431.0</c:v>
                </c:pt>
                <c:pt idx="3454">
                  <c:v>99432.0</c:v>
                </c:pt>
                <c:pt idx="3455">
                  <c:v>99433.0</c:v>
                </c:pt>
                <c:pt idx="3456">
                  <c:v>99436.0</c:v>
                </c:pt>
                <c:pt idx="3457">
                  <c:v>99437.0</c:v>
                </c:pt>
                <c:pt idx="3458">
                  <c:v>99438.0</c:v>
                </c:pt>
                <c:pt idx="3459">
                  <c:v>99439.0</c:v>
                </c:pt>
                <c:pt idx="3460">
                  <c:v>99440.0</c:v>
                </c:pt>
                <c:pt idx="3461">
                  <c:v>99445.0</c:v>
                </c:pt>
                <c:pt idx="3462">
                  <c:v>99446.0</c:v>
                </c:pt>
                <c:pt idx="3463">
                  <c:v>99448.0</c:v>
                </c:pt>
                <c:pt idx="3464">
                  <c:v>99449.0</c:v>
                </c:pt>
                <c:pt idx="3465">
                  <c:v>99450.0</c:v>
                </c:pt>
                <c:pt idx="3466">
                  <c:v>99452.0</c:v>
                </c:pt>
                <c:pt idx="3467">
                  <c:v>99453.0</c:v>
                </c:pt>
                <c:pt idx="3468">
                  <c:v>99454.0</c:v>
                </c:pt>
                <c:pt idx="3469">
                  <c:v>99455.0</c:v>
                </c:pt>
                <c:pt idx="3470">
                  <c:v>99457.0</c:v>
                </c:pt>
                <c:pt idx="3471">
                  <c:v>99458.0</c:v>
                </c:pt>
                <c:pt idx="3472">
                  <c:v>99459.0</c:v>
                </c:pt>
                <c:pt idx="3473">
                  <c:v>99460.0</c:v>
                </c:pt>
                <c:pt idx="3474">
                  <c:v>99462.0</c:v>
                </c:pt>
                <c:pt idx="3475">
                  <c:v>99463.0</c:v>
                </c:pt>
                <c:pt idx="3476">
                  <c:v>99464.0</c:v>
                </c:pt>
                <c:pt idx="3477">
                  <c:v>99466.0</c:v>
                </c:pt>
                <c:pt idx="3478">
                  <c:v>99467.0</c:v>
                </c:pt>
                <c:pt idx="3479">
                  <c:v>99468.0</c:v>
                </c:pt>
                <c:pt idx="3480">
                  <c:v>99470.0</c:v>
                </c:pt>
                <c:pt idx="3481">
                  <c:v>99471.0</c:v>
                </c:pt>
                <c:pt idx="3482">
                  <c:v>99472.0</c:v>
                </c:pt>
                <c:pt idx="3483">
                  <c:v>99474.0</c:v>
                </c:pt>
                <c:pt idx="3484">
                  <c:v>99475.0</c:v>
                </c:pt>
                <c:pt idx="3485">
                  <c:v>99476.0</c:v>
                </c:pt>
                <c:pt idx="3486">
                  <c:v>99477.0</c:v>
                </c:pt>
                <c:pt idx="3487">
                  <c:v>99478.0</c:v>
                </c:pt>
                <c:pt idx="3488">
                  <c:v>99479.0</c:v>
                </c:pt>
                <c:pt idx="3489">
                  <c:v>99480.0</c:v>
                </c:pt>
                <c:pt idx="3490">
                  <c:v>99481.0</c:v>
                </c:pt>
                <c:pt idx="3491">
                  <c:v>99482.0</c:v>
                </c:pt>
                <c:pt idx="3492">
                  <c:v>99483.0</c:v>
                </c:pt>
                <c:pt idx="3493">
                  <c:v>99486.0</c:v>
                </c:pt>
                <c:pt idx="3494">
                  <c:v>99487.0</c:v>
                </c:pt>
                <c:pt idx="3495">
                  <c:v>99488.0</c:v>
                </c:pt>
                <c:pt idx="3496">
                  <c:v>99490.0</c:v>
                </c:pt>
                <c:pt idx="3497">
                  <c:v>99491.0</c:v>
                </c:pt>
                <c:pt idx="3498">
                  <c:v>99492.0</c:v>
                </c:pt>
                <c:pt idx="3499">
                  <c:v>99493.0</c:v>
                </c:pt>
                <c:pt idx="3500">
                  <c:v>99494.0</c:v>
                </c:pt>
                <c:pt idx="3501">
                  <c:v>99495.0</c:v>
                </c:pt>
                <c:pt idx="3502">
                  <c:v>99496.0</c:v>
                </c:pt>
                <c:pt idx="3503">
                  <c:v>99497.0</c:v>
                </c:pt>
                <c:pt idx="3504">
                  <c:v>99498.0</c:v>
                </c:pt>
                <c:pt idx="3505">
                  <c:v>99500.0</c:v>
                </c:pt>
                <c:pt idx="3506">
                  <c:v>99502.0</c:v>
                </c:pt>
                <c:pt idx="3507">
                  <c:v>99504.0</c:v>
                </c:pt>
                <c:pt idx="3508">
                  <c:v>99506.0</c:v>
                </c:pt>
                <c:pt idx="3509">
                  <c:v>99507.0</c:v>
                </c:pt>
                <c:pt idx="3510">
                  <c:v>99508.0</c:v>
                </c:pt>
                <c:pt idx="3511">
                  <c:v>99510.0</c:v>
                </c:pt>
                <c:pt idx="3512">
                  <c:v>99511.0</c:v>
                </c:pt>
                <c:pt idx="3513">
                  <c:v>99513.0</c:v>
                </c:pt>
                <c:pt idx="3514">
                  <c:v>99514.0</c:v>
                </c:pt>
                <c:pt idx="3515">
                  <c:v>99515.0</c:v>
                </c:pt>
                <c:pt idx="3516">
                  <c:v>99516.0</c:v>
                </c:pt>
                <c:pt idx="3517">
                  <c:v>99518.0</c:v>
                </c:pt>
                <c:pt idx="3518">
                  <c:v>99519.0</c:v>
                </c:pt>
                <c:pt idx="3519">
                  <c:v>99520.0</c:v>
                </c:pt>
                <c:pt idx="3520">
                  <c:v>99521.0</c:v>
                </c:pt>
                <c:pt idx="3521">
                  <c:v>99522.0</c:v>
                </c:pt>
                <c:pt idx="3522">
                  <c:v>99524.0</c:v>
                </c:pt>
                <c:pt idx="3523">
                  <c:v>99525.0</c:v>
                </c:pt>
                <c:pt idx="3524">
                  <c:v>99527.0</c:v>
                </c:pt>
                <c:pt idx="3525">
                  <c:v>99529.0</c:v>
                </c:pt>
                <c:pt idx="3526">
                  <c:v>99530.0</c:v>
                </c:pt>
                <c:pt idx="3527">
                  <c:v>99531.0</c:v>
                </c:pt>
                <c:pt idx="3528">
                  <c:v>99532.0</c:v>
                </c:pt>
                <c:pt idx="3529">
                  <c:v>99533.0</c:v>
                </c:pt>
                <c:pt idx="3530">
                  <c:v>99535.0</c:v>
                </c:pt>
                <c:pt idx="3531">
                  <c:v>99537.0</c:v>
                </c:pt>
                <c:pt idx="3532">
                  <c:v>99538.0</c:v>
                </c:pt>
                <c:pt idx="3533">
                  <c:v>99539.0</c:v>
                </c:pt>
                <c:pt idx="3534">
                  <c:v>99540.0</c:v>
                </c:pt>
                <c:pt idx="3535">
                  <c:v>99541.0</c:v>
                </c:pt>
                <c:pt idx="3536">
                  <c:v>99542.0</c:v>
                </c:pt>
                <c:pt idx="3537">
                  <c:v>99543.0</c:v>
                </c:pt>
                <c:pt idx="3538">
                  <c:v>99544.0</c:v>
                </c:pt>
                <c:pt idx="3539">
                  <c:v>99545.0</c:v>
                </c:pt>
                <c:pt idx="3540">
                  <c:v>99546.0</c:v>
                </c:pt>
                <c:pt idx="3541">
                  <c:v>99547.0</c:v>
                </c:pt>
                <c:pt idx="3542">
                  <c:v>99548.0</c:v>
                </c:pt>
                <c:pt idx="3543">
                  <c:v>99549.0</c:v>
                </c:pt>
                <c:pt idx="3544">
                  <c:v>99550.0</c:v>
                </c:pt>
                <c:pt idx="3545">
                  <c:v>99552.0</c:v>
                </c:pt>
                <c:pt idx="3546">
                  <c:v>99553.0</c:v>
                </c:pt>
                <c:pt idx="3547">
                  <c:v>99554.0</c:v>
                </c:pt>
                <c:pt idx="3548">
                  <c:v>99555.0</c:v>
                </c:pt>
                <c:pt idx="3549">
                  <c:v>99556.0</c:v>
                </c:pt>
                <c:pt idx="3550">
                  <c:v>99557.0</c:v>
                </c:pt>
                <c:pt idx="3551">
                  <c:v>99558.0</c:v>
                </c:pt>
                <c:pt idx="3552">
                  <c:v>99560.0</c:v>
                </c:pt>
                <c:pt idx="3553">
                  <c:v>99561.0</c:v>
                </c:pt>
                <c:pt idx="3554">
                  <c:v>99562.0</c:v>
                </c:pt>
                <c:pt idx="3555">
                  <c:v>99563.0</c:v>
                </c:pt>
                <c:pt idx="3556">
                  <c:v>99564.0</c:v>
                </c:pt>
                <c:pt idx="3557">
                  <c:v>99565.0</c:v>
                </c:pt>
                <c:pt idx="3558">
                  <c:v>99567.0</c:v>
                </c:pt>
                <c:pt idx="3559">
                  <c:v>99568.0</c:v>
                </c:pt>
                <c:pt idx="3560">
                  <c:v>99569.0</c:v>
                </c:pt>
                <c:pt idx="3561">
                  <c:v>99571.0</c:v>
                </c:pt>
                <c:pt idx="3562">
                  <c:v>99572.0</c:v>
                </c:pt>
                <c:pt idx="3563">
                  <c:v>99573.0</c:v>
                </c:pt>
                <c:pt idx="3564">
                  <c:v>99574.0</c:v>
                </c:pt>
                <c:pt idx="3565">
                  <c:v>99575.0</c:v>
                </c:pt>
                <c:pt idx="3566">
                  <c:v>99577.0</c:v>
                </c:pt>
                <c:pt idx="3567">
                  <c:v>99578.0</c:v>
                </c:pt>
                <c:pt idx="3568">
                  <c:v>99579.0</c:v>
                </c:pt>
                <c:pt idx="3569">
                  <c:v>99580.0</c:v>
                </c:pt>
                <c:pt idx="3570">
                  <c:v>99581.0</c:v>
                </c:pt>
                <c:pt idx="3571">
                  <c:v>99582.0</c:v>
                </c:pt>
                <c:pt idx="3572">
                  <c:v>99583.0</c:v>
                </c:pt>
                <c:pt idx="3573">
                  <c:v>99584.0</c:v>
                </c:pt>
                <c:pt idx="3574">
                  <c:v>99585.0</c:v>
                </c:pt>
                <c:pt idx="3575">
                  <c:v>99586.0</c:v>
                </c:pt>
                <c:pt idx="3576">
                  <c:v>99587.0</c:v>
                </c:pt>
                <c:pt idx="3577">
                  <c:v>99588.0</c:v>
                </c:pt>
                <c:pt idx="3578">
                  <c:v>99589.0</c:v>
                </c:pt>
                <c:pt idx="3579">
                  <c:v>99590.0</c:v>
                </c:pt>
                <c:pt idx="3580">
                  <c:v>99591.0</c:v>
                </c:pt>
                <c:pt idx="3581">
                  <c:v>99592.0</c:v>
                </c:pt>
                <c:pt idx="3582">
                  <c:v>99593.0</c:v>
                </c:pt>
                <c:pt idx="3583">
                  <c:v>99594.0</c:v>
                </c:pt>
                <c:pt idx="3584">
                  <c:v>99595.0</c:v>
                </c:pt>
                <c:pt idx="3585">
                  <c:v>99596.0</c:v>
                </c:pt>
                <c:pt idx="3586">
                  <c:v>99597.0</c:v>
                </c:pt>
                <c:pt idx="3587">
                  <c:v>99598.0</c:v>
                </c:pt>
                <c:pt idx="3588">
                  <c:v>99599.0</c:v>
                </c:pt>
                <c:pt idx="3589">
                  <c:v>99600.0</c:v>
                </c:pt>
                <c:pt idx="3590">
                  <c:v>99602.0</c:v>
                </c:pt>
                <c:pt idx="3591">
                  <c:v>99603.0</c:v>
                </c:pt>
                <c:pt idx="3592">
                  <c:v>99604.0</c:v>
                </c:pt>
                <c:pt idx="3593">
                  <c:v>99605.0</c:v>
                </c:pt>
                <c:pt idx="3594">
                  <c:v>99606.0</c:v>
                </c:pt>
                <c:pt idx="3595">
                  <c:v>99607.0</c:v>
                </c:pt>
                <c:pt idx="3596">
                  <c:v>99608.0</c:v>
                </c:pt>
                <c:pt idx="3597">
                  <c:v>99610.0</c:v>
                </c:pt>
                <c:pt idx="3598">
                  <c:v>99611.0</c:v>
                </c:pt>
                <c:pt idx="3599">
                  <c:v>99612.0</c:v>
                </c:pt>
                <c:pt idx="3600">
                  <c:v>99613.0</c:v>
                </c:pt>
                <c:pt idx="3601">
                  <c:v>99614.0</c:v>
                </c:pt>
                <c:pt idx="3602">
                  <c:v>99615.0</c:v>
                </c:pt>
                <c:pt idx="3603">
                  <c:v>99616.0</c:v>
                </c:pt>
                <c:pt idx="3604">
                  <c:v>99617.0</c:v>
                </c:pt>
                <c:pt idx="3605">
                  <c:v>99618.0</c:v>
                </c:pt>
                <c:pt idx="3606">
                  <c:v>99619.0</c:v>
                </c:pt>
                <c:pt idx="3607">
                  <c:v>99620.0</c:v>
                </c:pt>
                <c:pt idx="3608">
                  <c:v>99621.0</c:v>
                </c:pt>
                <c:pt idx="3609">
                  <c:v>99622.0</c:v>
                </c:pt>
                <c:pt idx="3610">
                  <c:v>99623.0</c:v>
                </c:pt>
                <c:pt idx="3611">
                  <c:v>99625.0</c:v>
                </c:pt>
                <c:pt idx="3612">
                  <c:v>99626.0</c:v>
                </c:pt>
                <c:pt idx="3613">
                  <c:v>99627.0</c:v>
                </c:pt>
                <c:pt idx="3614">
                  <c:v>99628.0</c:v>
                </c:pt>
                <c:pt idx="3615">
                  <c:v>99629.0</c:v>
                </c:pt>
                <c:pt idx="3616">
                  <c:v>99630.0</c:v>
                </c:pt>
                <c:pt idx="3617">
                  <c:v>99631.0</c:v>
                </c:pt>
                <c:pt idx="3618">
                  <c:v>99633.0</c:v>
                </c:pt>
                <c:pt idx="3619">
                  <c:v>99634.0</c:v>
                </c:pt>
                <c:pt idx="3620">
                  <c:v>99635.0</c:v>
                </c:pt>
                <c:pt idx="3621">
                  <c:v>99636.0</c:v>
                </c:pt>
                <c:pt idx="3622">
                  <c:v>99637.0</c:v>
                </c:pt>
                <c:pt idx="3623">
                  <c:v>99638.0</c:v>
                </c:pt>
                <c:pt idx="3624">
                  <c:v>99639.0</c:v>
                </c:pt>
                <c:pt idx="3625">
                  <c:v>99640.0</c:v>
                </c:pt>
                <c:pt idx="3626">
                  <c:v>99641.0</c:v>
                </c:pt>
                <c:pt idx="3627">
                  <c:v>99642.0</c:v>
                </c:pt>
                <c:pt idx="3628">
                  <c:v>99643.0</c:v>
                </c:pt>
                <c:pt idx="3629">
                  <c:v>99644.0</c:v>
                </c:pt>
                <c:pt idx="3630">
                  <c:v>99645.0</c:v>
                </c:pt>
                <c:pt idx="3631">
                  <c:v>99646.0</c:v>
                </c:pt>
                <c:pt idx="3632">
                  <c:v>99647.0</c:v>
                </c:pt>
                <c:pt idx="3633">
                  <c:v>99648.0</c:v>
                </c:pt>
                <c:pt idx="3634">
                  <c:v>99649.0</c:v>
                </c:pt>
                <c:pt idx="3635">
                  <c:v>99650.0</c:v>
                </c:pt>
                <c:pt idx="3636">
                  <c:v>99651.0</c:v>
                </c:pt>
                <c:pt idx="3637">
                  <c:v>99652.0</c:v>
                </c:pt>
                <c:pt idx="3638">
                  <c:v>99653.0</c:v>
                </c:pt>
                <c:pt idx="3639">
                  <c:v>99654.0</c:v>
                </c:pt>
                <c:pt idx="3640">
                  <c:v>99655.0</c:v>
                </c:pt>
                <c:pt idx="3641">
                  <c:v>99656.0</c:v>
                </c:pt>
                <c:pt idx="3642">
                  <c:v>99657.0</c:v>
                </c:pt>
                <c:pt idx="3643">
                  <c:v>99658.0</c:v>
                </c:pt>
                <c:pt idx="3644">
                  <c:v>99659.0</c:v>
                </c:pt>
                <c:pt idx="3645">
                  <c:v>99660.0</c:v>
                </c:pt>
                <c:pt idx="3646">
                  <c:v>99661.0</c:v>
                </c:pt>
                <c:pt idx="3647">
                  <c:v>99662.0</c:v>
                </c:pt>
                <c:pt idx="3648">
                  <c:v>99663.0</c:v>
                </c:pt>
                <c:pt idx="3649">
                  <c:v>99664.0</c:v>
                </c:pt>
                <c:pt idx="3650">
                  <c:v>99665.0</c:v>
                </c:pt>
                <c:pt idx="3651">
                  <c:v>99666.0</c:v>
                </c:pt>
                <c:pt idx="3652">
                  <c:v>99667.0</c:v>
                </c:pt>
                <c:pt idx="3653">
                  <c:v>99668.0</c:v>
                </c:pt>
                <c:pt idx="3654">
                  <c:v>99669.0</c:v>
                </c:pt>
                <c:pt idx="3655">
                  <c:v>99670.0</c:v>
                </c:pt>
                <c:pt idx="3656">
                  <c:v>99671.0</c:v>
                </c:pt>
                <c:pt idx="3657">
                  <c:v>99672.0</c:v>
                </c:pt>
                <c:pt idx="3658">
                  <c:v>99673.0</c:v>
                </c:pt>
                <c:pt idx="3659">
                  <c:v>99674.0</c:v>
                </c:pt>
                <c:pt idx="3660">
                  <c:v>99675.0</c:v>
                </c:pt>
                <c:pt idx="3661">
                  <c:v>99676.0</c:v>
                </c:pt>
                <c:pt idx="3662">
                  <c:v>99677.0</c:v>
                </c:pt>
                <c:pt idx="3663">
                  <c:v>99678.0</c:v>
                </c:pt>
                <c:pt idx="3664">
                  <c:v>99679.0</c:v>
                </c:pt>
                <c:pt idx="3665">
                  <c:v>99680.0</c:v>
                </c:pt>
                <c:pt idx="3666">
                  <c:v>99681.0</c:v>
                </c:pt>
                <c:pt idx="3667">
                  <c:v>99682.0</c:v>
                </c:pt>
                <c:pt idx="3668">
                  <c:v>99683.0</c:v>
                </c:pt>
                <c:pt idx="3669">
                  <c:v>99684.0</c:v>
                </c:pt>
                <c:pt idx="3670">
                  <c:v>99685.0</c:v>
                </c:pt>
                <c:pt idx="3671">
                  <c:v>99686.0</c:v>
                </c:pt>
                <c:pt idx="3672">
                  <c:v>99687.0</c:v>
                </c:pt>
                <c:pt idx="3673">
                  <c:v>99688.0</c:v>
                </c:pt>
                <c:pt idx="3674">
                  <c:v>99689.0</c:v>
                </c:pt>
                <c:pt idx="3675">
                  <c:v>99690.0</c:v>
                </c:pt>
                <c:pt idx="3676">
                  <c:v>99691.0</c:v>
                </c:pt>
                <c:pt idx="3677">
                  <c:v>99692.0</c:v>
                </c:pt>
                <c:pt idx="3678">
                  <c:v>99693.0</c:v>
                </c:pt>
                <c:pt idx="3679">
                  <c:v>99694.0</c:v>
                </c:pt>
                <c:pt idx="3680">
                  <c:v>99695.0</c:v>
                </c:pt>
                <c:pt idx="3681">
                  <c:v>99696.0</c:v>
                </c:pt>
                <c:pt idx="3682">
                  <c:v>99697.0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286192"/>
        <c:axId val="1859752192"/>
      </c:scatterChart>
      <c:valAx>
        <c:axId val="188228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752192"/>
        <c:crosses val="autoZero"/>
        <c:crossBetween val="midCat"/>
      </c:valAx>
      <c:valAx>
        <c:axId val="185975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286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[CumFreq.xlsx]tddd!$A:$A</c:f>
              <c:numCache>
                <c:formatCode>General</c:formatCode>
                <c:ptCount val="1048576"/>
                <c:pt idx="0">
                  <c:v>660.0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  <c:pt idx="25">
                  <c:v>2024.0</c:v>
                </c:pt>
                <c:pt idx="26">
                  <c:v>2025.0</c:v>
                </c:pt>
                <c:pt idx="27">
                  <c:v>2026.0</c:v>
                </c:pt>
                <c:pt idx="28">
                  <c:v>2027.0</c:v>
                </c:pt>
                <c:pt idx="29">
                  <c:v>2028.0</c:v>
                </c:pt>
                <c:pt idx="30">
                  <c:v>2029.0</c:v>
                </c:pt>
                <c:pt idx="31">
                  <c:v>2030.0</c:v>
                </c:pt>
                <c:pt idx="32">
                  <c:v>2031.0</c:v>
                </c:pt>
                <c:pt idx="33">
                  <c:v>2032.0</c:v>
                </c:pt>
                <c:pt idx="34">
                  <c:v>2033.0</c:v>
                </c:pt>
                <c:pt idx="35">
                  <c:v>2034.0</c:v>
                </c:pt>
                <c:pt idx="36">
                  <c:v>2035.0</c:v>
                </c:pt>
                <c:pt idx="37">
                  <c:v>2036.0</c:v>
                </c:pt>
                <c:pt idx="38">
                  <c:v>2037.0</c:v>
                </c:pt>
                <c:pt idx="39">
                  <c:v>2038.0</c:v>
                </c:pt>
                <c:pt idx="40">
                  <c:v>2039.0</c:v>
                </c:pt>
                <c:pt idx="41">
                  <c:v>2040.0</c:v>
                </c:pt>
                <c:pt idx="42">
                  <c:v>2041.0</c:v>
                </c:pt>
                <c:pt idx="43">
                  <c:v>2042.0</c:v>
                </c:pt>
                <c:pt idx="44">
                  <c:v>2043.0</c:v>
                </c:pt>
                <c:pt idx="45">
                  <c:v>2044.0</c:v>
                </c:pt>
                <c:pt idx="46">
                  <c:v>2045.0</c:v>
                </c:pt>
                <c:pt idx="47">
                  <c:v>2046.0</c:v>
                </c:pt>
                <c:pt idx="48">
                  <c:v>2047.0</c:v>
                </c:pt>
                <c:pt idx="49">
                  <c:v>2048.0</c:v>
                </c:pt>
                <c:pt idx="50">
                  <c:v>2049.0</c:v>
                </c:pt>
                <c:pt idx="51">
                  <c:v>2050.0</c:v>
                </c:pt>
                <c:pt idx="52">
                  <c:v>2051.0</c:v>
                </c:pt>
                <c:pt idx="53">
                  <c:v>2052.0</c:v>
                </c:pt>
                <c:pt idx="54">
                  <c:v>2053.0</c:v>
                </c:pt>
                <c:pt idx="55">
                  <c:v>2054.0</c:v>
                </c:pt>
                <c:pt idx="56">
                  <c:v>2055.0</c:v>
                </c:pt>
                <c:pt idx="57">
                  <c:v>2056.0</c:v>
                </c:pt>
                <c:pt idx="58">
                  <c:v>2057.0</c:v>
                </c:pt>
                <c:pt idx="59">
                  <c:v>2058.0</c:v>
                </c:pt>
                <c:pt idx="60">
                  <c:v>2059.0</c:v>
                </c:pt>
                <c:pt idx="61">
                  <c:v>2060.0</c:v>
                </c:pt>
                <c:pt idx="62">
                  <c:v>2061.0</c:v>
                </c:pt>
                <c:pt idx="63">
                  <c:v>2062.0</c:v>
                </c:pt>
                <c:pt idx="64">
                  <c:v>2063.0</c:v>
                </c:pt>
                <c:pt idx="65">
                  <c:v>2064.0</c:v>
                </c:pt>
                <c:pt idx="66">
                  <c:v>2065.0</c:v>
                </c:pt>
                <c:pt idx="67">
                  <c:v>2066.0</c:v>
                </c:pt>
                <c:pt idx="68">
                  <c:v>2067.0</c:v>
                </c:pt>
                <c:pt idx="69">
                  <c:v>2068.0</c:v>
                </c:pt>
                <c:pt idx="70">
                  <c:v>2069.0</c:v>
                </c:pt>
                <c:pt idx="71">
                  <c:v>2070.0</c:v>
                </c:pt>
                <c:pt idx="72">
                  <c:v>2071.0</c:v>
                </c:pt>
                <c:pt idx="73">
                  <c:v>2072.0</c:v>
                </c:pt>
                <c:pt idx="74">
                  <c:v>2073.0</c:v>
                </c:pt>
                <c:pt idx="75">
                  <c:v>2074.0</c:v>
                </c:pt>
                <c:pt idx="76">
                  <c:v>2075.0</c:v>
                </c:pt>
                <c:pt idx="77">
                  <c:v>2076.0</c:v>
                </c:pt>
                <c:pt idx="78">
                  <c:v>2077.0</c:v>
                </c:pt>
                <c:pt idx="79">
                  <c:v>2078.0</c:v>
                </c:pt>
                <c:pt idx="80">
                  <c:v>2079.0</c:v>
                </c:pt>
                <c:pt idx="81">
                  <c:v>2080.0</c:v>
                </c:pt>
                <c:pt idx="82">
                  <c:v>2081.0</c:v>
                </c:pt>
                <c:pt idx="83">
                  <c:v>2082.0</c:v>
                </c:pt>
                <c:pt idx="84">
                  <c:v>2083.0</c:v>
                </c:pt>
                <c:pt idx="85">
                  <c:v>2084.0</c:v>
                </c:pt>
                <c:pt idx="86">
                  <c:v>2085.0</c:v>
                </c:pt>
                <c:pt idx="87">
                  <c:v>2086.0</c:v>
                </c:pt>
                <c:pt idx="88">
                  <c:v>2087.0</c:v>
                </c:pt>
                <c:pt idx="89">
                  <c:v>2088.0</c:v>
                </c:pt>
                <c:pt idx="90">
                  <c:v>2089.0</c:v>
                </c:pt>
                <c:pt idx="91">
                  <c:v>2090.0</c:v>
                </c:pt>
                <c:pt idx="92">
                  <c:v>2091.0</c:v>
                </c:pt>
                <c:pt idx="93">
                  <c:v>2092.0</c:v>
                </c:pt>
                <c:pt idx="94">
                  <c:v>2093.0</c:v>
                </c:pt>
                <c:pt idx="95">
                  <c:v>2094.0</c:v>
                </c:pt>
                <c:pt idx="96">
                  <c:v>2095.0</c:v>
                </c:pt>
                <c:pt idx="97">
                  <c:v>2096.0</c:v>
                </c:pt>
                <c:pt idx="98">
                  <c:v>2097.0</c:v>
                </c:pt>
                <c:pt idx="99">
                  <c:v>2098.0</c:v>
                </c:pt>
                <c:pt idx="100">
                  <c:v>2099.0</c:v>
                </c:pt>
                <c:pt idx="101">
                  <c:v>2100.0</c:v>
                </c:pt>
                <c:pt idx="102">
                  <c:v>2101.0</c:v>
                </c:pt>
                <c:pt idx="103">
                  <c:v>2102.0</c:v>
                </c:pt>
                <c:pt idx="104">
                  <c:v>2103.0</c:v>
                </c:pt>
                <c:pt idx="105">
                  <c:v>2104.0</c:v>
                </c:pt>
                <c:pt idx="106">
                  <c:v>2105.0</c:v>
                </c:pt>
                <c:pt idx="107">
                  <c:v>2106.0</c:v>
                </c:pt>
                <c:pt idx="108">
                  <c:v>2107.0</c:v>
                </c:pt>
                <c:pt idx="109">
                  <c:v>2108.0</c:v>
                </c:pt>
                <c:pt idx="110">
                  <c:v>2109.0</c:v>
                </c:pt>
                <c:pt idx="111">
                  <c:v>2110.0</c:v>
                </c:pt>
                <c:pt idx="112">
                  <c:v>2111.0</c:v>
                </c:pt>
                <c:pt idx="113">
                  <c:v>2112.0</c:v>
                </c:pt>
                <c:pt idx="114">
                  <c:v>2113.0</c:v>
                </c:pt>
                <c:pt idx="115">
                  <c:v>2114.0</c:v>
                </c:pt>
                <c:pt idx="116">
                  <c:v>2115.0</c:v>
                </c:pt>
                <c:pt idx="117">
                  <c:v>2116.0</c:v>
                </c:pt>
                <c:pt idx="118">
                  <c:v>2117.0</c:v>
                </c:pt>
                <c:pt idx="119">
                  <c:v>2118.0</c:v>
                </c:pt>
                <c:pt idx="120">
                  <c:v>2119.0</c:v>
                </c:pt>
                <c:pt idx="121">
                  <c:v>2120.0</c:v>
                </c:pt>
                <c:pt idx="122">
                  <c:v>2121.0</c:v>
                </c:pt>
                <c:pt idx="123">
                  <c:v>2122.0</c:v>
                </c:pt>
                <c:pt idx="124">
                  <c:v>2123.0</c:v>
                </c:pt>
                <c:pt idx="125">
                  <c:v>2124.0</c:v>
                </c:pt>
                <c:pt idx="126">
                  <c:v>2125.0</c:v>
                </c:pt>
                <c:pt idx="127">
                  <c:v>2126.0</c:v>
                </c:pt>
                <c:pt idx="128">
                  <c:v>2127.0</c:v>
                </c:pt>
                <c:pt idx="129">
                  <c:v>2128.0</c:v>
                </c:pt>
                <c:pt idx="130">
                  <c:v>2129.0</c:v>
                </c:pt>
                <c:pt idx="131">
                  <c:v>2130.0</c:v>
                </c:pt>
                <c:pt idx="132">
                  <c:v>2131.0</c:v>
                </c:pt>
                <c:pt idx="133">
                  <c:v>2132.0</c:v>
                </c:pt>
                <c:pt idx="134">
                  <c:v>2133.0</c:v>
                </c:pt>
                <c:pt idx="135">
                  <c:v>2134.0</c:v>
                </c:pt>
                <c:pt idx="136">
                  <c:v>2135.0</c:v>
                </c:pt>
                <c:pt idx="137">
                  <c:v>2136.0</c:v>
                </c:pt>
                <c:pt idx="138">
                  <c:v>2137.0</c:v>
                </c:pt>
                <c:pt idx="139">
                  <c:v>2138.0</c:v>
                </c:pt>
                <c:pt idx="140">
                  <c:v>2139.0</c:v>
                </c:pt>
                <c:pt idx="141">
                  <c:v>2140.0</c:v>
                </c:pt>
                <c:pt idx="142">
                  <c:v>2141.0</c:v>
                </c:pt>
                <c:pt idx="143">
                  <c:v>2142.0</c:v>
                </c:pt>
                <c:pt idx="144">
                  <c:v>2143.0</c:v>
                </c:pt>
                <c:pt idx="145">
                  <c:v>2144.0</c:v>
                </c:pt>
                <c:pt idx="146">
                  <c:v>2145.0</c:v>
                </c:pt>
                <c:pt idx="147">
                  <c:v>2146.0</c:v>
                </c:pt>
                <c:pt idx="148">
                  <c:v>2147.0</c:v>
                </c:pt>
                <c:pt idx="149">
                  <c:v>2148.0</c:v>
                </c:pt>
                <c:pt idx="150">
                  <c:v>2149.0</c:v>
                </c:pt>
                <c:pt idx="151">
                  <c:v>2150.0</c:v>
                </c:pt>
                <c:pt idx="152">
                  <c:v>2151.0</c:v>
                </c:pt>
                <c:pt idx="153">
                  <c:v>2152.0</c:v>
                </c:pt>
                <c:pt idx="154">
                  <c:v>2153.0</c:v>
                </c:pt>
                <c:pt idx="155">
                  <c:v>2154.0</c:v>
                </c:pt>
                <c:pt idx="156">
                  <c:v>2155.0</c:v>
                </c:pt>
                <c:pt idx="157">
                  <c:v>2156.0</c:v>
                </c:pt>
                <c:pt idx="158">
                  <c:v>2157.0</c:v>
                </c:pt>
                <c:pt idx="159">
                  <c:v>2158.0</c:v>
                </c:pt>
                <c:pt idx="160">
                  <c:v>2159.0</c:v>
                </c:pt>
                <c:pt idx="161">
                  <c:v>2160.0</c:v>
                </c:pt>
                <c:pt idx="162">
                  <c:v>2161.0</c:v>
                </c:pt>
                <c:pt idx="163">
                  <c:v>2162.0</c:v>
                </c:pt>
                <c:pt idx="164">
                  <c:v>2163.0</c:v>
                </c:pt>
                <c:pt idx="165">
                  <c:v>2164.0</c:v>
                </c:pt>
                <c:pt idx="166">
                  <c:v>2165.0</c:v>
                </c:pt>
                <c:pt idx="167">
                  <c:v>2166.0</c:v>
                </c:pt>
                <c:pt idx="168">
                  <c:v>2167.0</c:v>
                </c:pt>
                <c:pt idx="169">
                  <c:v>2168.0</c:v>
                </c:pt>
                <c:pt idx="170">
                  <c:v>2169.0</c:v>
                </c:pt>
                <c:pt idx="171">
                  <c:v>2170.0</c:v>
                </c:pt>
                <c:pt idx="172">
                  <c:v>2171.0</c:v>
                </c:pt>
                <c:pt idx="173">
                  <c:v>2172.0</c:v>
                </c:pt>
                <c:pt idx="174">
                  <c:v>2173.0</c:v>
                </c:pt>
                <c:pt idx="175">
                  <c:v>2174.0</c:v>
                </c:pt>
                <c:pt idx="176">
                  <c:v>2175.0</c:v>
                </c:pt>
                <c:pt idx="177">
                  <c:v>2176.0</c:v>
                </c:pt>
                <c:pt idx="178">
                  <c:v>2177.0</c:v>
                </c:pt>
                <c:pt idx="179">
                  <c:v>2178.0</c:v>
                </c:pt>
                <c:pt idx="180">
                  <c:v>2179.0</c:v>
                </c:pt>
                <c:pt idx="181">
                  <c:v>2180.0</c:v>
                </c:pt>
                <c:pt idx="182">
                  <c:v>2181.0</c:v>
                </c:pt>
                <c:pt idx="183">
                  <c:v>2182.0</c:v>
                </c:pt>
                <c:pt idx="184">
                  <c:v>2183.0</c:v>
                </c:pt>
                <c:pt idx="185">
                  <c:v>2184.0</c:v>
                </c:pt>
                <c:pt idx="186">
                  <c:v>2185.0</c:v>
                </c:pt>
                <c:pt idx="187">
                  <c:v>2186.0</c:v>
                </c:pt>
                <c:pt idx="188">
                  <c:v>2187.0</c:v>
                </c:pt>
                <c:pt idx="189">
                  <c:v>2188.0</c:v>
                </c:pt>
                <c:pt idx="190">
                  <c:v>2189.0</c:v>
                </c:pt>
                <c:pt idx="191">
                  <c:v>2190.0</c:v>
                </c:pt>
                <c:pt idx="192">
                  <c:v>2191.0</c:v>
                </c:pt>
                <c:pt idx="193">
                  <c:v>2192.0</c:v>
                </c:pt>
                <c:pt idx="194">
                  <c:v>2193.0</c:v>
                </c:pt>
                <c:pt idx="195">
                  <c:v>2194.0</c:v>
                </c:pt>
                <c:pt idx="196">
                  <c:v>2195.0</c:v>
                </c:pt>
                <c:pt idx="197">
                  <c:v>2196.0</c:v>
                </c:pt>
                <c:pt idx="198">
                  <c:v>2197.0</c:v>
                </c:pt>
                <c:pt idx="199">
                  <c:v>2198.0</c:v>
                </c:pt>
                <c:pt idx="200">
                  <c:v>2199.0</c:v>
                </c:pt>
                <c:pt idx="201">
                  <c:v>2200.0</c:v>
                </c:pt>
                <c:pt idx="202">
                  <c:v>2201.0</c:v>
                </c:pt>
                <c:pt idx="203">
                  <c:v>2202.0</c:v>
                </c:pt>
                <c:pt idx="204">
                  <c:v>2203.0</c:v>
                </c:pt>
                <c:pt idx="205">
                  <c:v>2204.0</c:v>
                </c:pt>
                <c:pt idx="206">
                  <c:v>2205.0</c:v>
                </c:pt>
                <c:pt idx="207">
                  <c:v>2206.0</c:v>
                </c:pt>
                <c:pt idx="208">
                  <c:v>2207.0</c:v>
                </c:pt>
                <c:pt idx="209">
                  <c:v>2208.0</c:v>
                </c:pt>
                <c:pt idx="210">
                  <c:v>2209.0</c:v>
                </c:pt>
                <c:pt idx="211">
                  <c:v>2210.0</c:v>
                </c:pt>
                <c:pt idx="212">
                  <c:v>2211.0</c:v>
                </c:pt>
                <c:pt idx="213">
                  <c:v>2212.0</c:v>
                </c:pt>
                <c:pt idx="214">
                  <c:v>2213.0</c:v>
                </c:pt>
                <c:pt idx="215">
                  <c:v>2214.0</c:v>
                </c:pt>
                <c:pt idx="216">
                  <c:v>2215.0</c:v>
                </c:pt>
                <c:pt idx="217">
                  <c:v>2216.0</c:v>
                </c:pt>
                <c:pt idx="218">
                  <c:v>2217.0</c:v>
                </c:pt>
                <c:pt idx="219">
                  <c:v>2218.0</c:v>
                </c:pt>
                <c:pt idx="220">
                  <c:v>2219.0</c:v>
                </c:pt>
                <c:pt idx="221">
                  <c:v>2220.0</c:v>
                </c:pt>
                <c:pt idx="222">
                  <c:v>2221.0</c:v>
                </c:pt>
                <c:pt idx="223">
                  <c:v>2222.0</c:v>
                </c:pt>
                <c:pt idx="224">
                  <c:v>2223.0</c:v>
                </c:pt>
                <c:pt idx="225">
                  <c:v>2224.0</c:v>
                </c:pt>
                <c:pt idx="226">
                  <c:v>2225.0</c:v>
                </c:pt>
                <c:pt idx="227">
                  <c:v>2226.0</c:v>
                </c:pt>
                <c:pt idx="228">
                  <c:v>2227.0</c:v>
                </c:pt>
                <c:pt idx="229">
                  <c:v>2228.0</c:v>
                </c:pt>
                <c:pt idx="230">
                  <c:v>2229.0</c:v>
                </c:pt>
                <c:pt idx="231">
                  <c:v>2230.0</c:v>
                </c:pt>
                <c:pt idx="232">
                  <c:v>2231.0</c:v>
                </c:pt>
                <c:pt idx="233">
                  <c:v>2232.0</c:v>
                </c:pt>
                <c:pt idx="234">
                  <c:v>2233.0</c:v>
                </c:pt>
                <c:pt idx="235">
                  <c:v>2234.0</c:v>
                </c:pt>
                <c:pt idx="236">
                  <c:v>2235.0</c:v>
                </c:pt>
                <c:pt idx="237">
                  <c:v>2236.0</c:v>
                </c:pt>
                <c:pt idx="238">
                  <c:v>2237.0</c:v>
                </c:pt>
                <c:pt idx="239">
                  <c:v>2238.0</c:v>
                </c:pt>
                <c:pt idx="240">
                  <c:v>2239.0</c:v>
                </c:pt>
                <c:pt idx="241">
                  <c:v>2240.0</c:v>
                </c:pt>
                <c:pt idx="242">
                  <c:v>2241.0</c:v>
                </c:pt>
                <c:pt idx="243">
                  <c:v>2242.0</c:v>
                </c:pt>
                <c:pt idx="244">
                  <c:v>2243.0</c:v>
                </c:pt>
                <c:pt idx="245">
                  <c:v>2244.0</c:v>
                </c:pt>
                <c:pt idx="246">
                  <c:v>2245.0</c:v>
                </c:pt>
                <c:pt idx="247">
                  <c:v>2246.0</c:v>
                </c:pt>
                <c:pt idx="248">
                  <c:v>2247.0</c:v>
                </c:pt>
                <c:pt idx="249">
                  <c:v>2248.0</c:v>
                </c:pt>
                <c:pt idx="250">
                  <c:v>2249.0</c:v>
                </c:pt>
                <c:pt idx="251">
                  <c:v>2250.0</c:v>
                </c:pt>
                <c:pt idx="252">
                  <c:v>2251.0</c:v>
                </c:pt>
                <c:pt idx="253">
                  <c:v>2252.0</c:v>
                </c:pt>
                <c:pt idx="254">
                  <c:v>2253.0</c:v>
                </c:pt>
                <c:pt idx="255">
                  <c:v>2254.0</c:v>
                </c:pt>
                <c:pt idx="256">
                  <c:v>2255.0</c:v>
                </c:pt>
                <c:pt idx="257">
                  <c:v>2256.0</c:v>
                </c:pt>
                <c:pt idx="258">
                  <c:v>2257.0</c:v>
                </c:pt>
                <c:pt idx="259">
                  <c:v>2258.0</c:v>
                </c:pt>
                <c:pt idx="260">
                  <c:v>2259.0</c:v>
                </c:pt>
                <c:pt idx="261">
                  <c:v>2260.0</c:v>
                </c:pt>
                <c:pt idx="262">
                  <c:v>2261.0</c:v>
                </c:pt>
                <c:pt idx="263">
                  <c:v>2262.0</c:v>
                </c:pt>
                <c:pt idx="264">
                  <c:v>2263.0</c:v>
                </c:pt>
                <c:pt idx="265">
                  <c:v>2264.0</c:v>
                </c:pt>
                <c:pt idx="266">
                  <c:v>2265.0</c:v>
                </c:pt>
                <c:pt idx="267">
                  <c:v>2266.0</c:v>
                </c:pt>
                <c:pt idx="268">
                  <c:v>2267.0</c:v>
                </c:pt>
                <c:pt idx="269">
                  <c:v>2268.0</c:v>
                </c:pt>
                <c:pt idx="270">
                  <c:v>2269.0</c:v>
                </c:pt>
                <c:pt idx="271">
                  <c:v>2270.0</c:v>
                </c:pt>
                <c:pt idx="272">
                  <c:v>2271.0</c:v>
                </c:pt>
                <c:pt idx="273">
                  <c:v>2272.0</c:v>
                </c:pt>
                <c:pt idx="274">
                  <c:v>2273.0</c:v>
                </c:pt>
                <c:pt idx="275">
                  <c:v>2274.0</c:v>
                </c:pt>
                <c:pt idx="276">
                  <c:v>2275.0</c:v>
                </c:pt>
                <c:pt idx="277">
                  <c:v>2276.0</c:v>
                </c:pt>
                <c:pt idx="278">
                  <c:v>2277.0</c:v>
                </c:pt>
                <c:pt idx="279">
                  <c:v>2278.0</c:v>
                </c:pt>
                <c:pt idx="280">
                  <c:v>2279.0</c:v>
                </c:pt>
                <c:pt idx="281">
                  <c:v>2280.0</c:v>
                </c:pt>
                <c:pt idx="282">
                  <c:v>2281.0</c:v>
                </c:pt>
                <c:pt idx="283">
                  <c:v>2282.0</c:v>
                </c:pt>
                <c:pt idx="284">
                  <c:v>2283.0</c:v>
                </c:pt>
                <c:pt idx="285">
                  <c:v>2284.0</c:v>
                </c:pt>
                <c:pt idx="286">
                  <c:v>2285.0</c:v>
                </c:pt>
                <c:pt idx="287">
                  <c:v>2286.0</c:v>
                </c:pt>
                <c:pt idx="288">
                  <c:v>2287.0</c:v>
                </c:pt>
                <c:pt idx="289">
                  <c:v>2288.0</c:v>
                </c:pt>
                <c:pt idx="290">
                  <c:v>2289.0</c:v>
                </c:pt>
                <c:pt idx="291">
                  <c:v>2290.0</c:v>
                </c:pt>
                <c:pt idx="292">
                  <c:v>2291.0</c:v>
                </c:pt>
                <c:pt idx="293">
                  <c:v>2292.0</c:v>
                </c:pt>
                <c:pt idx="294">
                  <c:v>2293.0</c:v>
                </c:pt>
                <c:pt idx="295">
                  <c:v>2294.0</c:v>
                </c:pt>
                <c:pt idx="296">
                  <c:v>2295.0</c:v>
                </c:pt>
                <c:pt idx="297">
                  <c:v>2296.0</c:v>
                </c:pt>
                <c:pt idx="298">
                  <c:v>2297.0</c:v>
                </c:pt>
                <c:pt idx="299">
                  <c:v>2298.0</c:v>
                </c:pt>
                <c:pt idx="300">
                  <c:v>2299.0</c:v>
                </c:pt>
                <c:pt idx="301">
                  <c:v>2300.0</c:v>
                </c:pt>
                <c:pt idx="302">
                  <c:v>2301.0</c:v>
                </c:pt>
                <c:pt idx="303">
                  <c:v>2302.0</c:v>
                </c:pt>
                <c:pt idx="304">
                  <c:v>2303.0</c:v>
                </c:pt>
                <c:pt idx="305">
                  <c:v>2304.0</c:v>
                </c:pt>
                <c:pt idx="306">
                  <c:v>2305.0</c:v>
                </c:pt>
                <c:pt idx="307">
                  <c:v>2306.0</c:v>
                </c:pt>
                <c:pt idx="308">
                  <c:v>2307.0</c:v>
                </c:pt>
                <c:pt idx="309">
                  <c:v>2308.0</c:v>
                </c:pt>
                <c:pt idx="310">
                  <c:v>2309.0</c:v>
                </c:pt>
                <c:pt idx="311">
                  <c:v>2310.0</c:v>
                </c:pt>
                <c:pt idx="312">
                  <c:v>2311.0</c:v>
                </c:pt>
                <c:pt idx="313">
                  <c:v>2312.0</c:v>
                </c:pt>
                <c:pt idx="314">
                  <c:v>2313.0</c:v>
                </c:pt>
                <c:pt idx="315">
                  <c:v>2314.0</c:v>
                </c:pt>
                <c:pt idx="316">
                  <c:v>2315.0</c:v>
                </c:pt>
                <c:pt idx="317">
                  <c:v>2316.0</c:v>
                </c:pt>
                <c:pt idx="318">
                  <c:v>2317.0</c:v>
                </c:pt>
                <c:pt idx="319">
                  <c:v>2318.0</c:v>
                </c:pt>
                <c:pt idx="320">
                  <c:v>2319.0</c:v>
                </c:pt>
                <c:pt idx="321">
                  <c:v>2320.0</c:v>
                </c:pt>
                <c:pt idx="322">
                  <c:v>2321.0</c:v>
                </c:pt>
                <c:pt idx="323">
                  <c:v>2322.0</c:v>
                </c:pt>
                <c:pt idx="324">
                  <c:v>2323.0</c:v>
                </c:pt>
                <c:pt idx="325">
                  <c:v>2324.0</c:v>
                </c:pt>
                <c:pt idx="326">
                  <c:v>2325.0</c:v>
                </c:pt>
                <c:pt idx="327">
                  <c:v>2326.0</c:v>
                </c:pt>
                <c:pt idx="328">
                  <c:v>2327.0</c:v>
                </c:pt>
                <c:pt idx="329">
                  <c:v>2328.0</c:v>
                </c:pt>
                <c:pt idx="330">
                  <c:v>2329.0</c:v>
                </c:pt>
                <c:pt idx="331">
                  <c:v>2330.0</c:v>
                </c:pt>
                <c:pt idx="332">
                  <c:v>2331.0</c:v>
                </c:pt>
                <c:pt idx="333">
                  <c:v>2332.0</c:v>
                </c:pt>
                <c:pt idx="334">
                  <c:v>2333.0</c:v>
                </c:pt>
                <c:pt idx="335">
                  <c:v>2334.0</c:v>
                </c:pt>
                <c:pt idx="336">
                  <c:v>2335.0</c:v>
                </c:pt>
                <c:pt idx="337">
                  <c:v>2336.0</c:v>
                </c:pt>
                <c:pt idx="338">
                  <c:v>2337.0</c:v>
                </c:pt>
                <c:pt idx="339">
                  <c:v>2338.0</c:v>
                </c:pt>
                <c:pt idx="340">
                  <c:v>2339.0</c:v>
                </c:pt>
                <c:pt idx="341">
                  <c:v>2340.0</c:v>
                </c:pt>
                <c:pt idx="342">
                  <c:v>2341.0</c:v>
                </c:pt>
                <c:pt idx="343">
                  <c:v>2342.0</c:v>
                </c:pt>
                <c:pt idx="344">
                  <c:v>2343.0</c:v>
                </c:pt>
                <c:pt idx="345">
                  <c:v>2344.0</c:v>
                </c:pt>
                <c:pt idx="346">
                  <c:v>2345.0</c:v>
                </c:pt>
                <c:pt idx="347">
                  <c:v>2346.0</c:v>
                </c:pt>
                <c:pt idx="348">
                  <c:v>2347.0</c:v>
                </c:pt>
                <c:pt idx="349">
                  <c:v>2348.0</c:v>
                </c:pt>
                <c:pt idx="350">
                  <c:v>2349.0</c:v>
                </c:pt>
                <c:pt idx="351">
                  <c:v>2350.0</c:v>
                </c:pt>
                <c:pt idx="352">
                  <c:v>2351.0</c:v>
                </c:pt>
                <c:pt idx="353">
                  <c:v>2352.0</c:v>
                </c:pt>
                <c:pt idx="354">
                  <c:v>2353.0</c:v>
                </c:pt>
                <c:pt idx="355">
                  <c:v>2354.0</c:v>
                </c:pt>
                <c:pt idx="356">
                  <c:v>2355.0</c:v>
                </c:pt>
                <c:pt idx="357">
                  <c:v>2356.0</c:v>
                </c:pt>
                <c:pt idx="358">
                  <c:v>2357.0</c:v>
                </c:pt>
                <c:pt idx="359">
                  <c:v>2358.0</c:v>
                </c:pt>
                <c:pt idx="360">
                  <c:v>2359.0</c:v>
                </c:pt>
                <c:pt idx="361">
                  <c:v>2360.0</c:v>
                </c:pt>
                <c:pt idx="362">
                  <c:v>2361.0</c:v>
                </c:pt>
                <c:pt idx="363">
                  <c:v>2362.0</c:v>
                </c:pt>
                <c:pt idx="364">
                  <c:v>2363.0</c:v>
                </c:pt>
                <c:pt idx="365">
                  <c:v>2364.0</c:v>
                </c:pt>
                <c:pt idx="366">
                  <c:v>2365.0</c:v>
                </c:pt>
                <c:pt idx="367">
                  <c:v>2366.0</c:v>
                </c:pt>
                <c:pt idx="368">
                  <c:v>2367.0</c:v>
                </c:pt>
                <c:pt idx="369">
                  <c:v>2368.0</c:v>
                </c:pt>
                <c:pt idx="370">
                  <c:v>2369.0</c:v>
                </c:pt>
                <c:pt idx="371">
                  <c:v>2370.0</c:v>
                </c:pt>
                <c:pt idx="372">
                  <c:v>2371.0</c:v>
                </c:pt>
                <c:pt idx="373">
                  <c:v>2372.0</c:v>
                </c:pt>
                <c:pt idx="374">
                  <c:v>2373.0</c:v>
                </c:pt>
                <c:pt idx="375">
                  <c:v>2374.0</c:v>
                </c:pt>
                <c:pt idx="376">
                  <c:v>2375.0</c:v>
                </c:pt>
                <c:pt idx="377">
                  <c:v>2376.0</c:v>
                </c:pt>
                <c:pt idx="378">
                  <c:v>2377.0</c:v>
                </c:pt>
                <c:pt idx="379">
                  <c:v>2378.0</c:v>
                </c:pt>
                <c:pt idx="380">
                  <c:v>2379.0</c:v>
                </c:pt>
                <c:pt idx="381">
                  <c:v>2380.0</c:v>
                </c:pt>
                <c:pt idx="382">
                  <c:v>2381.0</c:v>
                </c:pt>
                <c:pt idx="383">
                  <c:v>2382.0</c:v>
                </c:pt>
                <c:pt idx="384">
                  <c:v>2383.0</c:v>
                </c:pt>
                <c:pt idx="385">
                  <c:v>2384.0</c:v>
                </c:pt>
                <c:pt idx="386">
                  <c:v>2385.0</c:v>
                </c:pt>
                <c:pt idx="387">
                  <c:v>2386.0</c:v>
                </c:pt>
                <c:pt idx="388">
                  <c:v>2387.0</c:v>
                </c:pt>
                <c:pt idx="389">
                  <c:v>2388.0</c:v>
                </c:pt>
                <c:pt idx="390">
                  <c:v>2389.0</c:v>
                </c:pt>
                <c:pt idx="391">
                  <c:v>2390.0</c:v>
                </c:pt>
                <c:pt idx="392">
                  <c:v>2391.0</c:v>
                </c:pt>
                <c:pt idx="393">
                  <c:v>2392.0</c:v>
                </c:pt>
                <c:pt idx="394">
                  <c:v>2393.0</c:v>
                </c:pt>
                <c:pt idx="395">
                  <c:v>2394.0</c:v>
                </c:pt>
                <c:pt idx="396">
                  <c:v>2395.0</c:v>
                </c:pt>
                <c:pt idx="397">
                  <c:v>2396.0</c:v>
                </c:pt>
                <c:pt idx="398">
                  <c:v>2397.0</c:v>
                </c:pt>
                <c:pt idx="399">
                  <c:v>2398.0</c:v>
                </c:pt>
                <c:pt idx="400">
                  <c:v>2399.0</c:v>
                </c:pt>
                <c:pt idx="401">
                  <c:v>2400.0</c:v>
                </c:pt>
                <c:pt idx="402">
                  <c:v>2401.0</c:v>
                </c:pt>
                <c:pt idx="403">
                  <c:v>2402.0</c:v>
                </c:pt>
                <c:pt idx="404">
                  <c:v>2403.0</c:v>
                </c:pt>
                <c:pt idx="405">
                  <c:v>2404.0</c:v>
                </c:pt>
                <c:pt idx="406">
                  <c:v>2405.0</c:v>
                </c:pt>
                <c:pt idx="407">
                  <c:v>2406.0</c:v>
                </c:pt>
                <c:pt idx="408">
                  <c:v>2407.0</c:v>
                </c:pt>
                <c:pt idx="409">
                  <c:v>2408.0</c:v>
                </c:pt>
                <c:pt idx="410">
                  <c:v>2409.0</c:v>
                </c:pt>
                <c:pt idx="411">
                  <c:v>2410.0</c:v>
                </c:pt>
                <c:pt idx="412">
                  <c:v>2411.0</c:v>
                </c:pt>
                <c:pt idx="413">
                  <c:v>2412.0</c:v>
                </c:pt>
                <c:pt idx="414">
                  <c:v>2413.0</c:v>
                </c:pt>
                <c:pt idx="415">
                  <c:v>2414.0</c:v>
                </c:pt>
                <c:pt idx="416">
                  <c:v>2415.0</c:v>
                </c:pt>
                <c:pt idx="417">
                  <c:v>2416.0</c:v>
                </c:pt>
                <c:pt idx="418">
                  <c:v>2417.0</c:v>
                </c:pt>
                <c:pt idx="419">
                  <c:v>2418.0</c:v>
                </c:pt>
                <c:pt idx="420">
                  <c:v>2419.0</c:v>
                </c:pt>
                <c:pt idx="421">
                  <c:v>2420.0</c:v>
                </c:pt>
                <c:pt idx="422">
                  <c:v>2421.0</c:v>
                </c:pt>
                <c:pt idx="423">
                  <c:v>2422.0</c:v>
                </c:pt>
                <c:pt idx="424">
                  <c:v>2423.0</c:v>
                </c:pt>
                <c:pt idx="425">
                  <c:v>2424.0</c:v>
                </c:pt>
                <c:pt idx="426">
                  <c:v>2425.0</c:v>
                </c:pt>
                <c:pt idx="427">
                  <c:v>2426.0</c:v>
                </c:pt>
                <c:pt idx="428">
                  <c:v>2427.0</c:v>
                </c:pt>
                <c:pt idx="429">
                  <c:v>2428.0</c:v>
                </c:pt>
                <c:pt idx="430">
                  <c:v>2429.0</c:v>
                </c:pt>
                <c:pt idx="431">
                  <c:v>2430.0</c:v>
                </c:pt>
                <c:pt idx="432">
                  <c:v>2431.0</c:v>
                </c:pt>
                <c:pt idx="433">
                  <c:v>2432.0</c:v>
                </c:pt>
                <c:pt idx="434">
                  <c:v>2433.0</c:v>
                </c:pt>
                <c:pt idx="435">
                  <c:v>2434.0</c:v>
                </c:pt>
                <c:pt idx="436">
                  <c:v>2435.0</c:v>
                </c:pt>
                <c:pt idx="437">
                  <c:v>2436.0</c:v>
                </c:pt>
                <c:pt idx="438">
                  <c:v>2437.0</c:v>
                </c:pt>
                <c:pt idx="439">
                  <c:v>2438.0</c:v>
                </c:pt>
                <c:pt idx="440">
                  <c:v>2439.0</c:v>
                </c:pt>
                <c:pt idx="441">
                  <c:v>2440.0</c:v>
                </c:pt>
                <c:pt idx="442">
                  <c:v>2441.0</c:v>
                </c:pt>
                <c:pt idx="443">
                  <c:v>2442.0</c:v>
                </c:pt>
                <c:pt idx="444">
                  <c:v>2443.0</c:v>
                </c:pt>
                <c:pt idx="445">
                  <c:v>2444.0</c:v>
                </c:pt>
                <c:pt idx="446">
                  <c:v>2445.0</c:v>
                </c:pt>
                <c:pt idx="447">
                  <c:v>2446.0</c:v>
                </c:pt>
                <c:pt idx="448">
                  <c:v>2447.0</c:v>
                </c:pt>
                <c:pt idx="449">
                  <c:v>2448.0</c:v>
                </c:pt>
                <c:pt idx="450">
                  <c:v>2449.0</c:v>
                </c:pt>
                <c:pt idx="451">
                  <c:v>2450.0</c:v>
                </c:pt>
                <c:pt idx="452">
                  <c:v>2451.0</c:v>
                </c:pt>
                <c:pt idx="453">
                  <c:v>2452.0</c:v>
                </c:pt>
                <c:pt idx="454">
                  <c:v>2453.0</c:v>
                </c:pt>
                <c:pt idx="455">
                  <c:v>2454.0</c:v>
                </c:pt>
                <c:pt idx="456">
                  <c:v>2455.0</c:v>
                </c:pt>
                <c:pt idx="457">
                  <c:v>2456.0</c:v>
                </c:pt>
                <c:pt idx="458">
                  <c:v>2457.0</c:v>
                </c:pt>
                <c:pt idx="459">
                  <c:v>2458.0</c:v>
                </c:pt>
                <c:pt idx="460">
                  <c:v>2459.0</c:v>
                </c:pt>
                <c:pt idx="461">
                  <c:v>2460.0</c:v>
                </c:pt>
                <c:pt idx="462">
                  <c:v>2461.0</c:v>
                </c:pt>
                <c:pt idx="463">
                  <c:v>2462.0</c:v>
                </c:pt>
                <c:pt idx="464">
                  <c:v>2463.0</c:v>
                </c:pt>
                <c:pt idx="465">
                  <c:v>2464.0</c:v>
                </c:pt>
                <c:pt idx="466">
                  <c:v>2465.0</c:v>
                </c:pt>
                <c:pt idx="467">
                  <c:v>2466.0</c:v>
                </c:pt>
                <c:pt idx="468">
                  <c:v>2467.0</c:v>
                </c:pt>
                <c:pt idx="469">
                  <c:v>2468.0</c:v>
                </c:pt>
                <c:pt idx="470">
                  <c:v>2469.0</c:v>
                </c:pt>
                <c:pt idx="471">
                  <c:v>2470.0</c:v>
                </c:pt>
                <c:pt idx="472">
                  <c:v>2471.0</c:v>
                </c:pt>
                <c:pt idx="473">
                  <c:v>2472.0</c:v>
                </c:pt>
                <c:pt idx="474">
                  <c:v>2473.0</c:v>
                </c:pt>
                <c:pt idx="475">
                  <c:v>2474.0</c:v>
                </c:pt>
                <c:pt idx="476">
                  <c:v>2475.0</c:v>
                </c:pt>
                <c:pt idx="477">
                  <c:v>2476.0</c:v>
                </c:pt>
                <c:pt idx="478">
                  <c:v>2477.0</c:v>
                </c:pt>
                <c:pt idx="479">
                  <c:v>2478.0</c:v>
                </c:pt>
                <c:pt idx="480">
                  <c:v>2479.0</c:v>
                </c:pt>
                <c:pt idx="481">
                  <c:v>2480.0</c:v>
                </c:pt>
                <c:pt idx="482">
                  <c:v>2481.0</c:v>
                </c:pt>
                <c:pt idx="483">
                  <c:v>2482.0</c:v>
                </c:pt>
                <c:pt idx="484">
                  <c:v>2483.0</c:v>
                </c:pt>
                <c:pt idx="485">
                  <c:v>2484.0</c:v>
                </c:pt>
                <c:pt idx="486">
                  <c:v>2485.0</c:v>
                </c:pt>
                <c:pt idx="487">
                  <c:v>2486.0</c:v>
                </c:pt>
                <c:pt idx="488">
                  <c:v>2487.0</c:v>
                </c:pt>
                <c:pt idx="489">
                  <c:v>2488.0</c:v>
                </c:pt>
                <c:pt idx="490">
                  <c:v>2489.0</c:v>
                </c:pt>
                <c:pt idx="491">
                  <c:v>2490.0</c:v>
                </c:pt>
                <c:pt idx="492">
                  <c:v>2491.0</c:v>
                </c:pt>
                <c:pt idx="493">
                  <c:v>2492.0</c:v>
                </c:pt>
                <c:pt idx="494">
                  <c:v>2493.0</c:v>
                </c:pt>
                <c:pt idx="495">
                  <c:v>2494.0</c:v>
                </c:pt>
                <c:pt idx="496">
                  <c:v>2495.0</c:v>
                </c:pt>
                <c:pt idx="497">
                  <c:v>2496.0</c:v>
                </c:pt>
                <c:pt idx="498">
                  <c:v>2497.0</c:v>
                </c:pt>
                <c:pt idx="499">
                  <c:v>2498.0</c:v>
                </c:pt>
                <c:pt idx="500">
                  <c:v>2499.0</c:v>
                </c:pt>
                <c:pt idx="501">
                  <c:v>2500.0</c:v>
                </c:pt>
                <c:pt idx="502">
                  <c:v>2501.0</c:v>
                </c:pt>
                <c:pt idx="503">
                  <c:v>2502.0</c:v>
                </c:pt>
                <c:pt idx="504">
                  <c:v>2503.0</c:v>
                </c:pt>
                <c:pt idx="505">
                  <c:v>2504.0</c:v>
                </c:pt>
                <c:pt idx="506">
                  <c:v>2505.0</c:v>
                </c:pt>
                <c:pt idx="507">
                  <c:v>2506.0</c:v>
                </c:pt>
                <c:pt idx="508">
                  <c:v>2507.0</c:v>
                </c:pt>
                <c:pt idx="509">
                  <c:v>2508.0</c:v>
                </c:pt>
                <c:pt idx="510">
                  <c:v>2509.0</c:v>
                </c:pt>
                <c:pt idx="511">
                  <c:v>2510.0</c:v>
                </c:pt>
                <c:pt idx="512">
                  <c:v>2511.0</c:v>
                </c:pt>
                <c:pt idx="513">
                  <c:v>2512.0</c:v>
                </c:pt>
                <c:pt idx="514">
                  <c:v>2513.0</c:v>
                </c:pt>
                <c:pt idx="515">
                  <c:v>2514.0</c:v>
                </c:pt>
                <c:pt idx="516">
                  <c:v>2515.0</c:v>
                </c:pt>
                <c:pt idx="517">
                  <c:v>2516.0</c:v>
                </c:pt>
                <c:pt idx="518">
                  <c:v>2517.0</c:v>
                </c:pt>
                <c:pt idx="519">
                  <c:v>2518.0</c:v>
                </c:pt>
                <c:pt idx="520">
                  <c:v>2519.0</c:v>
                </c:pt>
                <c:pt idx="521">
                  <c:v>2520.0</c:v>
                </c:pt>
                <c:pt idx="522">
                  <c:v>2521.0</c:v>
                </c:pt>
                <c:pt idx="523">
                  <c:v>2522.0</c:v>
                </c:pt>
                <c:pt idx="524">
                  <c:v>2523.0</c:v>
                </c:pt>
                <c:pt idx="525">
                  <c:v>2524.0</c:v>
                </c:pt>
                <c:pt idx="526">
                  <c:v>2525.0</c:v>
                </c:pt>
                <c:pt idx="527">
                  <c:v>2526.0</c:v>
                </c:pt>
                <c:pt idx="528">
                  <c:v>2527.0</c:v>
                </c:pt>
                <c:pt idx="529">
                  <c:v>2528.0</c:v>
                </c:pt>
                <c:pt idx="530">
                  <c:v>2529.0</c:v>
                </c:pt>
                <c:pt idx="531">
                  <c:v>2530.0</c:v>
                </c:pt>
                <c:pt idx="532">
                  <c:v>2531.0</c:v>
                </c:pt>
                <c:pt idx="533">
                  <c:v>2532.0</c:v>
                </c:pt>
                <c:pt idx="534">
                  <c:v>2533.0</c:v>
                </c:pt>
                <c:pt idx="535">
                  <c:v>2534.0</c:v>
                </c:pt>
                <c:pt idx="536">
                  <c:v>2535.0</c:v>
                </c:pt>
                <c:pt idx="537">
                  <c:v>2536.0</c:v>
                </c:pt>
                <c:pt idx="538">
                  <c:v>2537.0</c:v>
                </c:pt>
                <c:pt idx="539">
                  <c:v>2538.0</c:v>
                </c:pt>
                <c:pt idx="540">
                  <c:v>2539.0</c:v>
                </c:pt>
                <c:pt idx="541">
                  <c:v>2540.0</c:v>
                </c:pt>
                <c:pt idx="542">
                  <c:v>2541.0</c:v>
                </c:pt>
                <c:pt idx="543">
                  <c:v>2542.0</c:v>
                </c:pt>
                <c:pt idx="544">
                  <c:v>2543.0</c:v>
                </c:pt>
                <c:pt idx="545">
                  <c:v>2544.0</c:v>
                </c:pt>
                <c:pt idx="546">
                  <c:v>2545.0</c:v>
                </c:pt>
                <c:pt idx="547">
                  <c:v>2546.0</c:v>
                </c:pt>
                <c:pt idx="548">
                  <c:v>2547.0</c:v>
                </c:pt>
                <c:pt idx="549">
                  <c:v>2548.0</c:v>
                </c:pt>
                <c:pt idx="550">
                  <c:v>2549.0</c:v>
                </c:pt>
                <c:pt idx="551">
                  <c:v>2550.0</c:v>
                </c:pt>
                <c:pt idx="552">
                  <c:v>2551.0</c:v>
                </c:pt>
                <c:pt idx="553">
                  <c:v>2552.0</c:v>
                </c:pt>
                <c:pt idx="554">
                  <c:v>2553.0</c:v>
                </c:pt>
                <c:pt idx="555">
                  <c:v>2554.0</c:v>
                </c:pt>
                <c:pt idx="556">
                  <c:v>2555.0</c:v>
                </c:pt>
                <c:pt idx="557">
                  <c:v>2556.0</c:v>
                </c:pt>
                <c:pt idx="558">
                  <c:v>2557.0</c:v>
                </c:pt>
                <c:pt idx="559">
                  <c:v>2558.0</c:v>
                </c:pt>
                <c:pt idx="560">
                  <c:v>2559.0</c:v>
                </c:pt>
                <c:pt idx="561">
                  <c:v>2560.0</c:v>
                </c:pt>
                <c:pt idx="562">
                  <c:v>2561.0</c:v>
                </c:pt>
                <c:pt idx="563">
                  <c:v>2562.0</c:v>
                </c:pt>
                <c:pt idx="564">
                  <c:v>2563.0</c:v>
                </c:pt>
                <c:pt idx="565">
                  <c:v>2564.0</c:v>
                </c:pt>
                <c:pt idx="566">
                  <c:v>2565.0</c:v>
                </c:pt>
                <c:pt idx="567">
                  <c:v>2566.0</c:v>
                </c:pt>
                <c:pt idx="568">
                  <c:v>2567.0</c:v>
                </c:pt>
                <c:pt idx="569">
                  <c:v>2568.0</c:v>
                </c:pt>
                <c:pt idx="570">
                  <c:v>2569.0</c:v>
                </c:pt>
                <c:pt idx="571">
                  <c:v>2570.0</c:v>
                </c:pt>
                <c:pt idx="572">
                  <c:v>2571.0</c:v>
                </c:pt>
                <c:pt idx="573">
                  <c:v>2572.0</c:v>
                </c:pt>
                <c:pt idx="574">
                  <c:v>2573.0</c:v>
                </c:pt>
                <c:pt idx="575">
                  <c:v>2574.0</c:v>
                </c:pt>
                <c:pt idx="576">
                  <c:v>2575.0</c:v>
                </c:pt>
                <c:pt idx="577">
                  <c:v>2576.0</c:v>
                </c:pt>
                <c:pt idx="578">
                  <c:v>2577.0</c:v>
                </c:pt>
                <c:pt idx="579">
                  <c:v>2578.0</c:v>
                </c:pt>
                <c:pt idx="580">
                  <c:v>2579.0</c:v>
                </c:pt>
                <c:pt idx="581">
                  <c:v>2580.0</c:v>
                </c:pt>
                <c:pt idx="582">
                  <c:v>2581.0</c:v>
                </c:pt>
                <c:pt idx="583">
                  <c:v>2582.0</c:v>
                </c:pt>
                <c:pt idx="584">
                  <c:v>2583.0</c:v>
                </c:pt>
                <c:pt idx="585">
                  <c:v>2584.0</c:v>
                </c:pt>
                <c:pt idx="586">
                  <c:v>2585.0</c:v>
                </c:pt>
                <c:pt idx="587">
                  <c:v>2586.0</c:v>
                </c:pt>
                <c:pt idx="588">
                  <c:v>2587.0</c:v>
                </c:pt>
                <c:pt idx="589">
                  <c:v>2588.0</c:v>
                </c:pt>
                <c:pt idx="590">
                  <c:v>2589.0</c:v>
                </c:pt>
                <c:pt idx="591">
                  <c:v>2590.0</c:v>
                </c:pt>
                <c:pt idx="592">
                  <c:v>2591.0</c:v>
                </c:pt>
                <c:pt idx="593">
                  <c:v>2592.0</c:v>
                </c:pt>
                <c:pt idx="594">
                  <c:v>2593.0</c:v>
                </c:pt>
                <c:pt idx="595">
                  <c:v>2594.0</c:v>
                </c:pt>
                <c:pt idx="596">
                  <c:v>2595.0</c:v>
                </c:pt>
                <c:pt idx="597">
                  <c:v>2596.0</c:v>
                </c:pt>
                <c:pt idx="598">
                  <c:v>2597.0</c:v>
                </c:pt>
                <c:pt idx="599">
                  <c:v>2598.0</c:v>
                </c:pt>
                <c:pt idx="600">
                  <c:v>2599.0</c:v>
                </c:pt>
                <c:pt idx="601">
                  <c:v>2600.0</c:v>
                </c:pt>
                <c:pt idx="602">
                  <c:v>2601.0</c:v>
                </c:pt>
                <c:pt idx="603">
                  <c:v>2602.0</c:v>
                </c:pt>
                <c:pt idx="604">
                  <c:v>2603.0</c:v>
                </c:pt>
                <c:pt idx="605">
                  <c:v>2604.0</c:v>
                </c:pt>
                <c:pt idx="606">
                  <c:v>2605.0</c:v>
                </c:pt>
                <c:pt idx="607">
                  <c:v>2606.0</c:v>
                </c:pt>
                <c:pt idx="608">
                  <c:v>2607.0</c:v>
                </c:pt>
                <c:pt idx="609">
                  <c:v>2608.0</c:v>
                </c:pt>
                <c:pt idx="610">
                  <c:v>2609.0</c:v>
                </c:pt>
                <c:pt idx="611">
                  <c:v>2610.0</c:v>
                </c:pt>
                <c:pt idx="612">
                  <c:v>2611.0</c:v>
                </c:pt>
                <c:pt idx="613">
                  <c:v>2612.0</c:v>
                </c:pt>
                <c:pt idx="614">
                  <c:v>2613.0</c:v>
                </c:pt>
                <c:pt idx="615">
                  <c:v>2614.0</c:v>
                </c:pt>
                <c:pt idx="616">
                  <c:v>2615.0</c:v>
                </c:pt>
                <c:pt idx="617">
                  <c:v>2616.0</c:v>
                </c:pt>
                <c:pt idx="618">
                  <c:v>2617.0</c:v>
                </c:pt>
                <c:pt idx="619">
                  <c:v>2618.0</c:v>
                </c:pt>
                <c:pt idx="620">
                  <c:v>2619.0</c:v>
                </c:pt>
                <c:pt idx="621">
                  <c:v>2620.0</c:v>
                </c:pt>
                <c:pt idx="622">
                  <c:v>2621.0</c:v>
                </c:pt>
                <c:pt idx="623">
                  <c:v>2622.0</c:v>
                </c:pt>
                <c:pt idx="624">
                  <c:v>2623.0</c:v>
                </c:pt>
                <c:pt idx="625">
                  <c:v>2624.0</c:v>
                </c:pt>
                <c:pt idx="626">
                  <c:v>2625.0</c:v>
                </c:pt>
                <c:pt idx="627">
                  <c:v>2626.0</c:v>
                </c:pt>
                <c:pt idx="628">
                  <c:v>2627.0</c:v>
                </c:pt>
                <c:pt idx="629">
                  <c:v>2628.0</c:v>
                </c:pt>
                <c:pt idx="630">
                  <c:v>2629.0</c:v>
                </c:pt>
                <c:pt idx="631">
                  <c:v>2630.0</c:v>
                </c:pt>
                <c:pt idx="632">
                  <c:v>2631.0</c:v>
                </c:pt>
                <c:pt idx="633">
                  <c:v>2632.0</c:v>
                </c:pt>
                <c:pt idx="634">
                  <c:v>2633.0</c:v>
                </c:pt>
                <c:pt idx="635">
                  <c:v>2634.0</c:v>
                </c:pt>
                <c:pt idx="636">
                  <c:v>2635.0</c:v>
                </c:pt>
                <c:pt idx="637">
                  <c:v>2636.0</c:v>
                </c:pt>
                <c:pt idx="638">
                  <c:v>2637.0</c:v>
                </c:pt>
                <c:pt idx="639">
                  <c:v>2638.0</c:v>
                </c:pt>
                <c:pt idx="640">
                  <c:v>2639.0</c:v>
                </c:pt>
                <c:pt idx="641">
                  <c:v>2640.0</c:v>
                </c:pt>
                <c:pt idx="642">
                  <c:v>2641.0</c:v>
                </c:pt>
                <c:pt idx="643">
                  <c:v>2642.0</c:v>
                </c:pt>
                <c:pt idx="644">
                  <c:v>2643.0</c:v>
                </c:pt>
                <c:pt idx="645">
                  <c:v>2644.0</c:v>
                </c:pt>
                <c:pt idx="646">
                  <c:v>2645.0</c:v>
                </c:pt>
                <c:pt idx="647">
                  <c:v>2646.0</c:v>
                </c:pt>
                <c:pt idx="648">
                  <c:v>2647.0</c:v>
                </c:pt>
                <c:pt idx="649">
                  <c:v>2648.0</c:v>
                </c:pt>
                <c:pt idx="650">
                  <c:v>2649.0</c:v>
                </c:pt>
                <c:pt idx="651">
                  <c:v>2650.0</c:v>
                </c:pt>
                <c:pt idx="652">
                  <c:v>2651.0</c:v>
                </c:pt>
                <c:pt idx="653">
                  <c:v>2652.0</c:v>
                </c:pt>
                <c:pt idx="654">
                  <c:v>2653.0</c:v>
                </c:pt>
                <c:pt idx="655">
                  <c:v>2654.0</c:v>
                </c:pt>
                <c:pt idx="656">
                  <c:v>2655.0</c:v>
                </c:pt>
                <c:pt idx="657">
                  <c:v>2656.0</c:v>
                </c:pt>
                <c:pt idx="658">
                  <c:v>2657.0</c:v>
                </c:pt>
                <c:pt idx="659">
                  <c:v>2658.0</c:v>
                </c:pt>
                <c:pt idx="660">
                  <c:v>2659.0</c:v>
                </c:pt>
                <c:pt idx="661">
                  <c:v>2660.0</c:v>
                </c:pt>
                <c:pt idx="662">
                  <c:v>2661.0</c:v>
                </c:pt>
                <c:pt idx="663">
                  <c:v>2662.0</c:v>
                </c:pt>
                <c:pt idx="664">
                  <c:v>2663.0</c:v>
                </c:pt>
                <c:pt idx="665">
                  <c:v>2664.0</c:v>
                </c:pt>
                <c:pt idx="666">
                  <c:v>2665.0</c:v>
                </c:pt>
                <c:pt idx="667">
                  <c:v>2666.0</c:v>
                </c:pt>
                <c:pt idx="668">
                  <c:v>2667.0</c:v>
                </c:pt>
                <c:pt idx="669">
                  <c:v>2668.0</c:v>
                </c:pt>
                <c:pt idx="670">
                  <c:v>2669.0</c:v>
                </c:pt>
                <c:pt idx="671">
                  <c:v>2670.0</c:v>
                </c:pt>
                <c:pt idx="672">
                  <c:v>2671.0</c:v>
                </c:pt>
                <c:pt idx="673">
                  <c:v>2672.0</c:v>
                </c:pt>
                <c:pt idx="674">
                  <c:v>2673.0</c:v>
                </c:pt>
                <c:pt idx="675">
                  <c:v>2674.0</c:v>
                </c:pt>
                <c:pt idx="676">
                  <c:v>2675.0</c:v>
                </c:pt>
                <c:pt idx="677">
                  <c:v>2676.0</c:v>
                </c:pt>
                <c:pt idx="678">
                  <c:v>2677.0</c:v>
                </c:pt>
                <c:pt idx="679">
                  <c:v>2678.0</c:v>
                </c:pt>
                <c:pt idx="680">
                  <c:v>2679.0</c:v>
                </c:pt>
                <c:pt idx="681">
                  <c:v>2680.0</c:v>
                </c:pt>
                <c:pt idx="682">
                  <c:v>2681.0</c:v>
                </c:pt>
                <c:pt idx="683">
                  <c:v>2682.0</c:v>
                </c:pt>
                <c:pt idx="684">
                  <c:v>2683.0</c:v>
                </c:pt>
                <c:pt idx="685">
                  <c:v>2684.0</c:v>
                </c:pt>
                <c:pt idx="686">
                  <c:v>2685.0</c:v>
                </c:pt>
                <c:pt idx="687">
                  <c:v>2686.0</c:v>
                </c:pt>
                <c:pt idx="688">
                  <c:v>2687.0</c:v>
                </c:pt>
                <c:pt idx="689">
                  <c:v>2688.0</c:v>
                </c:pt>
                <c:pt idx="690">
                  <c:v>2689.0</c:v>
                </c:pt>
                <c:pt idx="691">
                  <c:v>2690.0</c:v>
                </c:pt>
                <c:pt idx="692">
                  <c:v>2691.0</c:v>
                </c:pt>
                <c:pt idx="693">
                  <c:v>2692.0</c:v>
                </c:pt>
                <c:pt idx="694">
                  <c:v>2693.0</c:v>
                </c:pt>
                <c:pt idx="695">
                  <c:v>2694.0</c:v>
                </c:pt>
                <c:pt idx="696">
                  <c:v>2695.0</c:v>
                </c:pt>
                <c:pt idx="697">
                  <c:v>2696.0</c:v>
                </c:pt>
                <c:pt idx="698">
                  <c:v>2697.0</c:v>
                </c:pt>
                <c:pt idx="699">
                  <c:v>2698.0</c:v>
                </c:pt>
                <c:pt idx="700">
                  <c:v>2699.0</c:v>
                </c:pt>
                <c:pt idx="701">
                  <c:v>2700.0</c:v>
                </c:pt>
                <c:pt idx="702">
                  <c:v>2701.0</c:v>
                </c:pt>
                <c:pt idx="703">
                  <c:v>2702.0</c:v>
                </c:pt>
                <c:pt idx="704">
                  <c:v>2703.0</c:v>
                </c:pt>
                <c:pt idx="705">
                  <c:v>2704.0</c:v>
                </c:pt>
                <c:pt idx="706">
                  <c:v>2705.0</c:v>
                </c:pt>
                <c:pt idx="707">
                  <c:v>2706.0</c:v>
                </c:pt>
                <c:pt idx="708">
                  <c:v>2707.0</c:v>
                </c:pt>
                <c:pt idx="709">
                  <c:v>2708.0</c:v>
                </c:pt>
                <c:pt idx="710">
                  <c:v>2709.0</c:v>
                </c:pt>
                <c:pt idx="711">
                  <c:v>2710.0</c:v>
                </c:pt>
                <c:pt idx="712">
                  <c:v>2711.0</c:v>
                </c:pt>
                <c:pt idx="713">
                  <c:v>2712.0</c:v>
                </c:pt>
                <c:pt idx="714">
                  <c:v>2713.0</c:v>
                </c:pt>
                <c:pt idx="715">
                  <c:v>2714.0</c:v>
                </c:pt>
                <c:pt idx="716">
                  <c:v>2715.0</c:v>
                </c:pt>
                <c:pt idx="717">
                  <c:v>2716.0</c:v>
                </c:pt>
                <c:pt idx="718">
                  <c:v>2717.0</c:v>
                </c:pt>
                <c:pt idx="719">
                  <c:v>2718.0</c:v>
                </c:pt>
                <c:pt idx="720">
                  <c:v>2719.0</c:v>
                </c:pt>
                <c:pt idx="721">
                  <c:v>2720.0</c:v>
                </c:pt>
                <c:pt idx="722">
                  <c:v>2721.0</c:v>
                </c:pt>
                <c:pt idx="723">
                  <c:v>2722.0</c:v>
                </c:pt>
                <c:pt idx="724">
                  <c:v>2723.0</c:v>
                </c:pt>
                <c:pt idx="725">
                  <c:v>2724.0</c:v>
                </c:pt>
                <c:pt idx="726">
                  <c:v>2725.0</c:v>
                </c:pt>
                <c:pt idx="727">
                  <c:v>2726.0</c:v>
                </c:pt>
                <c:pt idx="728">
                  <c:v>2727.0</c:v>
                </c:pt>
                <c:pt idx="729">
                  <c:v>2728.0</c:v>
                </c:pt>
                <c:pt idx="730">
                  <c:v>2729.0</c:v>
                </c:pt>
                <c:pt idx="731">
                  <c:v>2730.0</c:v>
                </c:pt>
                <c:pt idx="732">
                  <c:v>2731.0</c:v>
                </c:pt>
                <c:pt idx="733">
                  <c:v>2732.0</c:v>
                </c:pt>
                <c:pt idx="734">
                  <c:v>2733.0</c:v>
                </c:pt>
                <c:pt idx="735">
                  <c:v>2734.0</c:v>
                </c:pt>
                <c:pt idx="736">
                  <c:v>2735.0</c:v>
                </c:pt>
                <c:pt idx="737">
                  <c:v>2736.0</c:v>
                </c:pt>
                <c:pt idx="738">
                  <c:v>2737.0</c:v>
                </c:pt>
                <c:pt idx="739">
                  <c:v>2738.0</c:v>
                </c:pt>
                <c:pt idx="740">
                  <c:v>2739.0</c:v>
                </c:pt>
                <c:pt idx="741">
                  <c:v>2740.0</c:v>
                </c:pt>
                <c:pt idx="742">
                  <c:v>2741.0</c:v>
                </c:pt>
                <c:pt idx="743">
                  <c:v>2742.0</c:v>
                </c:pt>
                <c:pt idx="744">
                  <c:v>2743.0</c:v>
                </c:pt>
                <c:pt idx="745">
                  <c:v>2744.0</c:v>
                </c:pt>
                <c:pt idx="746">
                  <c:v>2745.0</c:v>
                </c:pt>
                <c:pt idx="747">
                  <c:v>2746.0</c:v>
                </c:pt>
                <c:pt idx="748">
                  <c:v>2747.0</c:v>
                </c:pt>
                <c:pt idx="749">
                  <c:v>2748.0</c:v>
                </c:pt>
                <c:pt idx="750">
                  <c:v>2749.0</c:v>
                </c:pt>
                <c:pt idx="751">
                  <c:v>2750.0</c:v>
                </c:pt>
                <c:pt idx="752">
                  <c:v>2751.0</c:v>
                </c:pt>
                <c:pt idx="753">
                  <c:v>2752.0</c:v>
                </c:pt>
                <c:pt idx="754">
                  <c:v>2753.0</c:v>
                </c:pt>
                <c:pt idx="755">
                  <c:v>2754.0</c:v>
                </c:pt>
                <c:pt idx="756">
                  <c:v>2755.0</c:v>
                </c:pt>
                <c:pt idx="757">
                  <c:v>2756.0</c:v>
                </c:pt>
                <c:pt idx="758">
                  <c:v>2757.0</c:v>
                </c:pt>
                <c:pt idx="759">
                  <c:v>2758.0</c:v>
                </c:pt>
                <c:pt idx="760">
                  <c:v>2759.0</c:v>
                </c:pt>
                <c:pt idx="761">
                  <c:v>2760.0</c:v>
                </c:pt>
                <c:pt idx="762">
                  <c:v>2761.0</c:v>
                </c:pt>
                <c:pt idx="763">
                  <c:v>2762.0</c:v>
                </c:pt>
                <c:pt idx="764">
                  <c:v>2763.0</c:v>
                </c:pt>
                <c:pt idx="765">
                  <c:v>2764.0</c:v>
                </c:pt>
                <c:pt idx="766">
                  <c:v>2765.0</c:v>
                </c:pt>
                <c:pt idx="767">
                  <c:v>2766.0</c:v>
                </c:pt>
                <c:pt idx="768">
                  <c:v>2767.0</c:v>
                </c:pt>
                <c:pt idx="769">
                  <c:v>2768.0</c:v>
                </c:pt>
                <c:pt idx="770">
                  <c:v>2769.0</c:v>
                </c:pt>
                <c:pt idx="771">
                  <c:v>2770.0</c:v>
                </c:pt>
                <c:pt idx="772">
                  <c:v>2771.0</c:v>
                </c:pt>
                <c:pt idx="773">
                  <c:v>2772.0</c:v>
                </c:pt>
                <c:pt idx="774">
                  <c:v>2773.0</c:v>
                </c:pt>
                <c:pt idx="775">
                  <c:v>2774.0</c:v>
                </c:pt>
                <c:pt idx="776">
                  <c:v>2775.0</c:v>
                </c:pt>
                <c:pt idx="777">
                  <c:v>2776.0</c:v>
                </c:pt>
                <c:pt idx="778">
                  <c:v>2777.0</c:v>
                </c:pt>
                <c:pt idx="779">
                  <c:v>2778.0</c:v>
                </c:pt>
                <c:pt idx="780">
                  <c:v>2779.0</c:v>
                </c:pt>
                <c:pt idx="781">
                  <c:v>2780.0</c:v>
                </c:pt>
                <c:pt idx="782">
                  <c:v>2781.0</c:v>
                </c:pt>
                <c:pt idx="783">
                  <c:v>2782.0</c:v>
                </c:pt>
                <c:pt idx="784">
                  <c:v>2783.0</c:v>
                </c:pt>
                <c:pt idx="785">
                  <c:v>2784.0</c:v>
                </c:pt>
                <c:pt idx="786">
                  <c:v>2785.0</c:v>
                </c:pt>
                <c:pt idx="787">
                  <c:v>2786.0</c:v>
                </c:pt>
                <c:pt idx="788">
                  <c:v>2787.0</c:v>
                </c:pt>
                <c:pt idx="789">
                  <c:v>2788.0</c:v>
                </c:pt>
                <c:pt idx="790">
                  <c:v>2789.0</c:v>
                </c:pt>
                <c:pt idx="791">
                  <c:v>2790.0</c:v>
                </c:pt>
                <c:pt idx="792">
                  <c:v>2791.0</c:v>
                </c:pt>
                <c:pt idx="793">
                  <c:v>2792.0</c:v>
                </c:pt>
                <c:pt idx="794">
                  <c:v>2793.0</c:v>
                </c:pt>
                <c:pt idx="795">
                  <c:v>2794.0</c:v>
                </c:pt>
                <c:pt idx="796">
                  <c:v>2795.0</c:v>
                </c:pt>
                <c:pt idx="797">
                  <c:v>2796.0</c:v>
                </c:pt>
                <c:pt idx="798">
                  <c:v>2797.0</c:v>
                </c:pt>
                <c:pt idx="799">
                  <c:v>2798.0</c:v>
                </c:pt>
                <c:pt idx="800">
                  <c:v>2799.0</c:v>
                </c:pt>
                <c:pt idx="801">
                  <c:v>2800.0</c:v>
                </c:pt>
                <c:pt idx="802">
                  <c:v>2801.0</c:v>
                </c:pt>
                <c:pt idx="803">
                  <c:v>2802.0</c:v>
                </c:pt>
                <c:pt idx="804">
                  <c:v>2803.0</c:v>
                </c:pt>
                <c:pt idx="805">
                  <c:v>2804.0</c:v>
                </c:pt>
                <c:pt idx="806">
                  <c:v>2805.0</c:v>
                </c:pt>
                <c:pt idx="807">
                  <c:v>2806.0</c:v>
                </c:pt>
                <c:pt idx="808">
                  <c:v>2807.0</c:v>
                </c:pt>
                <c:pt idx="809">
                  <c:v>2808.0</c:v>
                </c:pt>
                <c:pt idx="810">
                  <c:v>2809.0</c:v>
                </c:pt>
                <c:pt idx="811">
                  <c:v>2810.0</c:v>
                </c:pt>
                <c:pt idx="812">
                  <c:v>2811.0</c:v>
                </c:pt>
                <c:pt idx="813">
                  <c:v>2812.0</c:v>
                </c:pt>
                <c:pt idx="814">
                  <c:v>2813.0</c:v>
                </c:pt>
                <c:pt idx="815">
                  <c:v>2814.0</c:v>
                </c:pt>
                <c:pt idx="816">
                  <c:v>2815.0</c:v>
                </c:pt>
                <c:pt idx="817">
                  <c:v>2816.0</c:v>
                </c:pt>
                <c:pt idx="818">
                  <c:v>2817.0</c:v>
                </c:pt>
                <c:pt idx="819">
                  <c:v>2818.0</c:v>
                </c:pt>
                <c:pt idx="820">
                  <c:v>2819.0</c:v>
                </c:pt>
                <c:pt idx="821">
                  <c:v>2820.0</c:v>
                </c:pt>
                <c:pt idx="822">
                  <c:v>2821.0</c:v>
                </c:pt>
                <c:pt idx="823">
                  <c:v>2822.0</c:v>
                </c:pt>
                <c:pt idx="824">
                  <c:v>2823.0</c:v>
                </c:pt>
                <c:pt idx="825">
                  <c:v>2824.0</c:v>
                </c:pt>
                <c:pt idx="826">
                  <c:v>2825.0</c:v>
                </c:pt>
                <c:pt idx="827">
                  <c:v>2826.0</c:v>
                </c:pt>
                <c:pt idx="828">
                  <c:v>2827.0</c:v>
                </c:pt>
                <c:pt idx="829">
                  <c:v>2828.0</c:v>
                </c:pt>
                <c:pt idx="830">
                  <c:v>2829.0</c:v>
                </c:pt>
                <c:pt idx="831">
                  <c:v>2830.0</c:v>
                </c:pt>
                <c:pt idx="832">
                  <c:v>2831.0</c:v>
                </c:pt>
                <c:pt idx="833">
                  <c:v>2832.0</c:v>
                </c:pt>
                <c:pt idx="834">
                  <c:v>2833.0</c:v>
                </c:pt>
                <c:pt idx="835">
                  <c:v>2834.0</c:v>
                </c:pt>
                <c:pt idx="836">
                  <c:v>2835.0</c:v>
                </c:pt>
                <c:pt idx="837">
                  <c:v>2836.0</c:v>
                </c:pt>
                <c:pt idx="838">
                  <c:v>2837.0</c:v>
                </c:pt>
                <c:pt idx="839">
                  <c:v>2838.0</c:v>
                </c:pt>
                <c:pt idx="840">
                  <c:v>2839.0</c:v>
                </c:pt>
                <c:pt idx="841">
                  <c:v>2840.0</c:v>
                </c:pt>
                <c:pt idx="842">
                  <c:v>2841.0</c:v>
                </c:pt>
                <c:pt idx="843">
                  <c:v>2842.0</c:v>
                </c:pt>
                <c:pt idx="844">
                  <c:v>2843.0</c:v>
                </c:pt>
                <c:pt idx="845">
                  <c:v>2844.0</c:v>
                </c:pt>
                <c:pt idx="846">
                  <c:v>2845.0</c:v>
                </c:pt>
                <c:pt idx="847">
                  <c:v>2846.0</c:v>
                </c:pt>
                <c:pt idx="848">
                  <c:v>2847.0</c:v>
                </c:pt>
                <c:pt idx="849">
                  <c:v>2848.0</c:v>
                </c:pt>
                <c:pt idx="850">
                  <c:v>2849.0</c:v>
                </c:pt>
                <c:pt idx="851">
                  <c:v>2850.0</c:v>
                </c:pt>
                <c:pt idx="852">
                  <c:v>2851.0</c:v>
                </c:pt>
                <c:pt idx="853">
                  <c:v>2852.0</c:v>
                </c:pt>
                <c:pt idx="854">
                  <c:v>2853.0</c:v>
                </c:pt>
                <c:pt idx="855">
                  <c:v>2854.0</c:v>
                </c:pt>
                <c:pt idx="856">
                  <c:v>2855.0</c:v>
                </c:pt>
                <c:pt idx="857">
                  <c:v>2856.0</c:v>
                </c:pt>
                <c:pt idx="858">
                  <c:v>2857.0</c:v>
                </c:pt>
                <c:pt idx="859">
                  <c:v>2858.0</c:v>
                </c:pt>
                <c:pt idx="860">
                  <c:v>2859.0</c:v>
                </c:pt>
                <c:pt idx="861">
                  <c:v>2860.0</c:v>
                </c:pt>
                <c:pt idx="862">
                  <c:v>2861.0</c:v>
                </c:pt>
                <c:pt idx="863">
                  <c:v>2862.0</c:v>
                </c:pt>
                <c:pt idx="864">
                  <c:v>2863.0</c:v>
                </c:pt>
                <c:pt idx="865">
                  <c:v>2864.0</c:v>
                </c:pt>
                <c:pt idx="866">
                  <c:v>2865.0</c:v>
                </c:pt>
                <c:pt idx="867">
                  <c:v>2866.0</c:v>
                </c:pt>
                <c:pt idx="868">
                  <c:v>2867.0</c:v>
                </c:pt>
                <c:pt idx="869">
                  <c:v>2868.0</c:v>
                </c:pt>
                <c:pt idx="870">
                  <c:v>2869.0</c:v>
                </c:pt>
                <c:pt idx="871">
                  <c:v>2870.0</c:v>
                </c:pt>
                <c:pt idx="872">
                  <c:v>2871.0</c:v>
                </c:pt>
                <c:pt idx="873">
                  <c:v>2872.0</c:v>
                </c:pt>
                <c:pt idx="874">
                  <c:v>2873.0</c:v>
                </c:pt>
                <c:pt idx="875">
                  <c:v>2874.0</c:v>
                </c:pt>
                <c:pt idx="876">
                  <c:v>2875.0</c:v>
                </c:pt>
                <c:pt idx="877">
                  <c:v>2876.0</c:v>
                </c:pt>
                <c:pt idx="878">
                  <c:v>2877.0</c:v>
                </c:pt>
                <c:pt idx="879">
                  <c:v>2878.0</c:v>
                </c:pt>
                <c:pt idx="880">
                  <c:v>2879.0</c:v>
                </c:pt>
                <c:pt idx="881">
                  <c:v>2880.0</c:v>
                </c:pt>
                <c:pt idx="882">
                  <c:v>2881.0</c:v>
                </c:pt>
                <c:pt idx="883">
                  <c:v>2882.0</c:v>
                </c:pt>
                <c:pt idx="884">
                  <c:v>2883.0</c:v>
                </c:pt>
                <c:pt idx="885">
                  <c:v>2884.0</c:v>
                </c:pt>
                <c:pt idx="886">
                  <c:v>2885.0</c:v>
                </c:pt>
                <c:pt idx="887">
                  <c:v>2886.0</c:v>
                </c:pt>
                <c:pt idx="888">
                  <c:v>2887.0</c:v>
                </c:pt>
                <c:pt idx="889">
                  <c:v>2888.0</c:v>
                </c:pt>
                <c:pt idx="890">
                  <c:v>2889.0</c:v>
                </c:pt>
                <c:pt idx="891">
                  <c:v>2890.0</c:v>
                </c:pt>
                <c:pt idx="892">
                  <c:v>2891.0</c:v>
                </c:pt>
                <c:pt idx="893">
                  <c:v>2892.0</c:v>
                </c:pt>
                <c:pt idx="894">
                  <c:v>2893.0</c:v>
                </c:pt>
                <c:pt idx="895">
                  <c:v>2894.0</c:v>
                </c:pt>
                <c:pt idx="896">
                  <c:v>2895.0</c:v>
                </c:pt>
                <c:pt idx="897">
                  <c:v>2896.0</c:v>
                </c:pt>
                <c:pt idx="898">
                  <c:v>2897.0</c:v>
                </c:pt>
                <c:pt idx="899">
                  <c:v>2898.0</c:v>
                </c:pt>
                <c:pt idx="900">
                  <c:v>2899.0</c:v>
                </c:pt>
                <c:pt idx="901">
                  <c:v>2900.0</c:v>
                </c:pt>
                <c:pt idx="902">
                  <c:v>2901.0</c:v>
                </c:pt>
                <c:pt idx="903">
                  <c:v>2902.0</c:v>
                </c:pt>
                <c:pt idx="904">
                  <c:v>2903.0</c:v>
                </c:pt>
                <c:pt idx="905">
                  <c:v>2904.0</c:v>
                </c:pt>
                <c:pt idx="906">
                  <c:v>2905.0</c:v>
                </c:pt>
                <c:pt idx="907">
                  <c:v>2906.0</c:v>
                </c:pt>
                <c:pt idx="908">
                  <c:v>2907.0</c:v>
                </c:pt>
                <c:pt idx="909">
                  <c:v>2908.0</c:v>
                </c:pt>
                <c:pt idx="910">
                  <c:v>2909.0</c:v>
                </c:pt>
                <c:pt idx="911">
                  <c:v>2910.0</c:v>
                </c:pt>
                <c:pt idx="912">
                  <c:v>2911.0</c:v>
                </c:pt>
                <c:pt idx="913">
                  <c:v>2912.0</c:v>
                </c:pt>
                <c:pt idx="914">
                  <c:v>2913.0</c:v>
                </c:pt>
                <c:pt idx="915">
                  <c:v>2914.0</c:v>
                </c:pt>
                <c:pt idx="916">
                  <c:v>2915.0</c:v>
                </c:pt>
                <c:pt idx="917">
                  <c:v>2916.0</c:v>
                </c:pt>
                <c:pt idx="918">
                  <c:v>2917.0</c:v>
                </c:pt>
                <c:pt idx="919">
                  <c:v>2918.0</c:v>
                </c:pt>
                <c:pt idx="920">
                  <c:v>2919.0</c:v>
                </c:pt>
                <c:pt idx="921">
                  <c:v>2920.0</c:v>
                </c:pt>
                <c:pt idx="922">
                  <c:v>2921.0</c:v>
                </c:pt>
                <c:pt idx="923">
                  <c:v>2922.0</c:v>
                </c:pt>
                <c:pt idx="924">
                  <c:v>2923.0</c:v>
                </c:pt>
                <c:pt idx="925">
                  <c:v>2924.0</c:v>
                </c:pt>
                <c:pt idx="926">
                  <c:v>2925.0</c:v>
                </c:pt>
                <c:pt idx="927">
                  <c:v>2926.0</c:v>
                </c:pt>
                <c:pt idx="928">
                  <c:v>2927.0</c:v>
                </c:pt>
                <c:pt idx="929">
                  <c:v>2928.0</c:v>
                </c:pt>
                <c:pt idx="930">
                  <c:v>2929.0</c:v>
                </c:pt>
                <c:pt idx="931">
                  <c:v>2930.0</c:v>
                </c:pt>
                <c:pt idx="932">
                  <c:v>2931.0</c:v>
                </c:pt>
                <c:pt idx="933">
                  <c:v>2932.0</c:v>
                </c:pt>
                <c:pt idx="934">
                  <c:v>2933.0</c:v>
                </c:pt>
                <c:pt idx="935">
                  <c:v>2934.0</c:v>
                </c:pt>
                <c:pt idx="936">
                  <c:v>2935.0</c:v>
                </c:pt>
                <c:pt idx="937">
                  <c:v>2936.0</c:v>
                </c:pt>
                <c:pt idx="938">
                  <c:v>2937.0</c:v>
                </c:pt>
                <c:pt idx="939">
                  <c:v>2938.0</c:v>
                </c:pt>
                <c:pt idx="940">
                  <c:v>2939.0</c:v>
                </c:pt>
                <c:pt idx="941">
                  <c:v>2940.0</c:v>
                </c:pt>
                <c:pt idx="942">
                  <c:v>2941.0</c:v>
                </c:pt>
                <c:pt idx="943">
                  <c:v>2942.0</c:v>
                </c:pt>
                <c:pt idx="944">
                  <c:v>2943.0</c:v>
                </c:pt>
                <c:pt idx="945">
                  <c:v>2944.0</c:v>
                </c:pt>
                <c:pt idx="946">
                  <c:v>2945.0</c:v>
                </c:pt>
                <c:pt idx="947">
                  <c:v>2946.0</c:v>
                </c:pt>
                <c:pt idx="948">
                  <c:v>2947.0</c:v>
                </c:pt>
                <c:pt idx="949">
                  <c:v>2948.0</c:v>
                </c:pt>
                <c:pt idx="950">
                  <c:v>2949.0</c:v>
                </c:pt>
                <c:pt idx="951">
                  <c:v>2950.0</c:v>
                </c:pt>
                <c:pt idx="952">
                  <c:v>2951.0</c:v>
                </c:pt>
                <c:pt idx="953">
                  <c:v>2952.0</c:v>
                </c:pt>
                <c:pt idx="954">
                  <c:v>2953.0</c:v>
                </c:pt>
                <c:pt idx="955">
                  <c:v>2954.0</c:v>
                </c:pt>
                <c:pt idx="956">
                  <c:v>2955.0</c:v>
                </c:pt>
                <c:pt idx="957">
                  <c:v>2956.0</c:v>
                </c:pt>
                <c:pt idx="958">
                  <c:v>2957.0</c:v>
                </c:pt>
                <c:pt idx="959">
                  <c:v>2958.0</c:v>
                </c:pt>
                <c:pt idx="960">
                  <c:v>2959.0</c:v>
                </c:pt>
                <c:pt idx="961">
                  <c:v>2960.0</c:v>
                </c:pt>
                <c:pt idx="962">
                  <c:v>2961.0</c:v>
                </c:pt>
                <c:pt idx="963">
                  <c:v>2962.0</c:v>
                </c:pt>
                <c:pt idx="964">
                  <c:v>2963.0</c:v>
                </c:pt>
                <c:pt idx="965">
                  <c:v>2964.0</c:v>
                </c:pt>
                <c:pt idx="966">
                  <c:v>2965.0</c:v>
                </c:pt>
                <c:pt idx="967">
                  <c:v>2966.0</c:v>
                </c:pt>
                <c:pt idx="968">
                  <c:v>2967.0</c:v>
                </c:pt>
                <c:pt idx="969">
                  <c:v>2968.0</c:v>
                </c:pt>
                <c:pt idx="970">
                  <c:v>2969.0</c:v>
                </c:pt>
                <c:pt idx="971">
                  <c:v>2970.0</c:v>
                </c:pt>
                <c:pt idx="972">
                  <c:v>2971.0</c:v>
                </c:pt>
                <c:pt idx="973">
                  <c:v>2972.0</c:v>
                </c:pt>
                <c:pt idx="974">
                  <c:v>2973.0</c:v>
                </c:pt>
                <c:pt idx="975">
                  <c:v>2974.0</c:v>
                </c:pt>
                <c:pt idx="976">
                  <c:v>2975.0</c:v>
                </c:pt>
                <c:pt idx="977">
                  <c:v>2976.0</c:v>
                </c:pt>
                <c:pt idx="978">
                  <c:v>2977.0</c:v>
                </c:pt>
                <c:pt idx="979">
                  <c:v>2978.0</c:v>
                </c:pt>
                <c:pt idx="980">
                  <c:v>2979.0</c:v>
                </c:pt>
                <c:pt idx="981">
                  <c:v>2980.0</c:v>
                </c:pt>
                <c:pt idx="982">
                  <c:v>2981.0</c:v>
                </c:pt>
                <c:pt idx="983">
                  <c:v>2982.0</c:v>
                </c:pt>
                <c:pt idx="984">
                  <c:v>2983.0</c:v>
                </c:pt>
                <c:pt idx="985">
                  <c:v>2984.0</c:v>
                </c:pt>
                <c:pt idx="986">
                  <c:v>2985.0</c:v>
                </c:pt>
                <c:pt idx="987">
                  <c:v>2986.0</c:v>
                </c:pt>
                <c:pt idx="988">
                  <c:v>2987.0</c:v>
                </c:pt>
                <c:pt idx="989">
                  <c:v>2988.0</c:v>
                </c:pt>
                <c:pt idx="990">
                  <c:v>2989.0</c:v>
                </c:pt>
                <c:pt idx="991">
                  <c:v>2990.0</c:v>
                </c:pt>
                <c:pt idx="992">
                  <c:v>2991.0</c:v>
                </c:pt>
                <c:pt idx="993">
                  <c:v>2992.0</c:v>
                </c:pt>
                <c:pt idx="994">
                  <c:v>2993.0</c:v>
                </c:pt>
                <c:pt idx="995">
                  <c:v>2994.0</c:v>
                </c:pt>
                <c:pt idx="996">
                  <c:v>2995.0</c:v>
                </c:pt>
                <c:pt idx="997">
                  <c:v>2996.0</c:v>
                </c:pt>
                <c:pt idx="998">
                  <c:v>2997.0</c:v>
                </c:pt>
                <c:pt idx="999">
                  <c:v>2998.0</c:v>
                </c:pt>
                <c:pt idx="1000">
                  <c:v>2999.0</c:v>
                </c:pt>
                <c:pt idx="1001">
                  <c:v>3000.0</c:v>
                </c:pt>
                <c:pt idx="1002">
                  <c:v>3001.0</c:v>
                </c:pt>
                <c:pt idx="1003">
                  <c:v>3002.0</c:v>
                </c:pt>
                <c:pt idx="1004">
                  <c:v>3003.0</c:v>
                </c:pt>
                <c:pt idx="1005">
                  <c:v>3004.0</c:v>
                </c:pt>
                <c:pt idx="1006">
                  <c:v>3005.0</c:v>
                </c:pt>
                <c:pt idx="1007">
                  <c:v>3006.0</c:v>
                </c:pt>
                <c:pt idx="1008">
                  <c:v>3007.0</c:v>
                </c:pt>
                <c:pt idx="1009">
                  <c:v>3008.0</c:v>
                </c:pt>
                <c:pt idx="1010">
                  <c:v>3009.0</c:v>
                </c:pt>
                <c:pt idx="1011">
                  <c:v>3010.0</c:v>
                </c:pt>
                <c:pt idx="1012">
                  <c:v>3011.0</c:v>
                </c:pt>
                <c:pt idx="1013">
                  <c:v>3012.0</c:v>
                </c:pt>
                <c:pt idx="1014">
                  <c:v>3013.0</c:v>
                </c:pt>
                <c:pt idx="1015">
                  <c:v>3014.0</c:v>
                </c:pt>
                <c:pt idx="1016">
                  <c:v>3015.0</c:v>
                </c:pt>
                <c:pt idx="1017">
                  <c:v>3016.0</c:v>
                </c:pt>
                <c:pt idx="1018">
                  <c:v>3017.0</c:v>
                </c:pt>
                <c:pt idx="1019">
                  <c:v>3018.0</c:v>
                </c:pt>
                <c:pt idx="1020">
                  <c:v>3019.0</c:v>
                </c:pt>
                <c:pt idx="1021">
                  <c:v>3020.0</c:v>
                </c:pt>
                <c:pt idx="1022">
                  <c:v>3021.0</c:v>
                </c:pt>
                <c:pt idx="1023">
                  <c:v>3022.0</c:v>
                </c:pt>
                <c:pt idx="1024">
                  <c:v>3023.0</c:v>
                </c:pt>
                <c:pt idx="1025">
                  <c:v>3024.0</c:v>
                </c:pt>
                <c:pt idx="1026">
                  <c:v>3025.0</c:v>
                </c:pt>
                <c:pt idx="1027">
                  <c:v>3026.0</c:v>
                </c:pt>
                <c:pt idx="1028">
                  <c:v>3027.0</c:v>
                </c:pt>
                <c:pt idx="1029">
                  <c:v>3028.0</c:v>
                </c:pt>
                <c:pt idx="1030">
                  <c:v>3029.0</c:v>
                </c:pt>
                <c:pt idx="1031">
                  <c:v>3030.0</c:v>
                </c:pt>
                <c:pt idx="1032">
                  <c:v>3031.0</c:v>
                </c:pt>
                <c:pt idx="1033">
                  <c:v>3032.0</c:v>
                </c:pt>
                <c:pt idx="1034">
                  <c:v>3033.0</c:v>
                </c:pt>
                <c:pt idx="1035">
                  <c:v>3034.0</c:v>
                </c:pt>
                <c:pt idx="1036">
                  <c:v>3035.0</c:v>
                </c:pt>
                <c:pt idx="1037">
                  <c:v>3036.0</c:v>
                </c:pt>
                <c:pt idx="1038">
                  <c:v>3037.0</c:v>
                </c:pt>
                <c:pt idx="1039">
                  <c:v>3038.0</c:v>
                </c:pt>
                <c:pt idx="1040">
                  <c:v>3039.0</c:v>
                </c:pt>
                <c:pt idx="1041">
                  <c:v>3040.0</c:v>
                </c:pt>
                <c:pt idx="1042">
                  <c:v>3041.0</c:v>
                </c:pt>
                <c:pt idx="1043">
                  <c:v>3042.0</c:v>
                </c:pt>
                <c:pt idx="1044">
                  <c:v>3043.0</c:v>
                </c:pt>
                <c:pt idx="1045">
                  <c:v>3044.0</c:v>
                </c:pt>
                <c:pt idx="1046">
                  <c:v>3045.0</c:v>
                </c:pt>
                <c:pt idx="1047">
                  <c:v>3046.0</c:v>
                </c:pt>
                <c:pt idx="1048">
                  <c:v>3047.0</c:v>
                </c:pt>
                <c:pt idx="1049">
                  <c:v>3048.0</c:v>
                </c:pt>
                <c:pt idx="1050">
                  <c:v>3049.0</c:v>
                </c:pt>
                <c:pt idx="1051">
                  <c:v>3050.0</c:v>
                </c:pt>
                <c:pt idx="1052">
                  <c:v>3051.0</c:v>
                </c:pt>
                <c:pt idx="1053">
                  <c:v>3052.0</c:v>
                </c:pt>
                <c:pt idx="1054">
                  <c:v>3053.0</c:v>
                </c:pt>
                <c:pt idx="1055">
                  <c:v>3054.0</c:v>
                </c:pt>
                <c:pt idx="1056">
                  <c:v>3055.0</c:v>
                </c:pt>
                <c:pt idx="1057">
                  <c:v>3056.0</c:v>
                </c:pt>
                <c:pt idx="1058">
                  <c:v>3057.0</c:v>
                </c:pt>
                <c:pt idx="1059">
                  <c:v>3058.0</c:v>
                </c:pt>
                <c:pt idx="1060">
                  <c:v>3059.0</c:v>
                </c:pt>
                <c:pt idx="1061">
                  <c:v>3060.0</c:v>
                </c:pt>
                <c:pt idx="1062">
                  <c:v>3061.0</c:v>
                </c:pt>
                <c:pt idx="1063">
                  <c:v>3062.0</c:v>
                </c:pt>
                <c:pt idx="1064">
                  <c:v>3063.0</c:v>
                </c:pt>
                <c:pt idx="1065">
                  <c:v>3064.0</c:v>
                </c:pt>
                <c:pt idx="1066">
                  <c:v>3065.0</c:v>
                </c:pt>
                <c:pt idx="1067">
                  <c:v>3066.0</c:v>
                </c:pt>
                <c:pt idx="1068">
                  <c:v>3067.0</c:v>
                </c:pt>
                <c:pt idx="1069">
                  <c:v>3068.0</c:v>
                </c:pt>
                <c:pt idx="1070">
                  <c:v>3069.0</c:v>
                </c:pt>
                <c:pt idx="1071">
                  <c:v>3070.0</c:v>
                </c:pt>
                <c:pt idx="1072">
                  <c:v>3071.0</c:v>
                </c:pt>
                <c:pt idx="1073">
                  <c:v>3072.0</c:v>
                </c:pt>
                <c:pt idx="1074">
                  <c:v>3073.0</c:v>
                </c:pt>
                <c:pt idx="1075">
                  <c:v>3074.0</c:v>
                </c:pt>
                <c:pt idx="1076">
                  <c:v>3075.0</c:v>
                </c:pt>
                <c:pt idx="1077">
                  <c:v>3076.0</c:v>
                </c:pt>
                <c:pt idx="1078">
                  <c:v>3077.0</c:v>
                </c:pt>
                <c:pt idx="1079">
                  <c:v>3078.0</c:v>
                </c:pt>
                <c:pt idx="1080">
                  <c:v>3079.0</c:v>
                </c:pt>
                <c:pt idx="1081">
                  <c:v>3080.0</c:v>
                </c:pt>
                <c:pt idx="1082">
                  <c:v>3081.0</c:v>
                </c:pt>
                <c:pt idx="1083">
                  <c:v>3082.0</c:v>
                </c:pt>
                <c:pt idx="1084">
                  <c:v>3083.0</c:v>
                </c:pt>
                <c:pt idx="1085">
                  <c:v>3084.0</c:v>
                </c:pt>
                <c:pt idx="1086">
                  <c:v>3085.0</c:v>
                </c:pt>
                <c:pt idx="1087">
                  <c:v>3086.0</c:v>
                </c:pt>
                <c:pt idx="1088">
                  <c:v>3087.0</c:v>
                </c:pt>
                <c:pt idx="1089">
                  <c:v>3088.0</c:v>
                </c:pt>
                <c:pt idx="1090">
                  <c:v>3089.0</c:v>
                </c:pt>
                <c:pt idx="1091">
                  <c:v>3090.0</c:v>
                </c:pt>
                <c:pt idx="1092">
                  <c:v>3091.0</c:v>
                </c:pt>
                <c:pt idx="1093">
                  <c:v>3092.0</c:v>
                </c:pt>
                <c:pt idx="1094">
                  <c:v>3093.0</c:v>
                </c:pt>
                <c:pt idx="1095">
                  <c:v>3094.0</c:v>
                </c:pt>
                <c:pt idx="1096">
                  <c:v>3095.0</c:v>
                </c:pt>
                <c:pt idx="1097">
                  <c:v>3096.0</c:v>
                </c:pt>
                <c:pt idx="1098">
                  <c:v>3097.0</c:v>
                </c:pt>
                <c:pt idx="1099">
                  <c:v>3098.0</c:v>
                </c:pt>
                <c:pt idx="1100">
                  <c:v>3099.0</c:v>
                </c:pt>
                <c:pt idx="1101">
                  <c:v>3100.0</c:v>
                </c:pt>
                <c:pt idx="1102">
                  <c:v>3101.0</c:v>
                </c:pt>
                <c:pt idx="1103">
                  <c:v>3102.0</c:v>
                </c:pt>
                <c:pt idx="1104">
                  <c:v>3103.0</c:v>
                </c:pt>
                <c:pt idx="1105">
                  <c:v>3104.0</c:v>
                </c:pt>
                <c:pt idx="1106">
                  <c:v>3105.0</c:v>
                </c:pt>
                <c:pt idx="1107">
                  <c:v>3106.0</c:v>
                </c:pt>
                <c:pt idx="1108">
                  <c:v>3107.0</c:v>
                </c:pt>
                <c:pt idx="1109">
                  <c:v>3108.0</c:v>
                </c:pt>
                <c:pt idx="1110">
                  <c:v>3109.0</c:v>
                </c:pt>
                <c:pt idx="1111">
                  <c:v>3110.0</c:v>
                </c:pt>
                <c:pt idx="1112">
                  <c:v>3111.0</c:v>
                </c:pt>
                <c:pt idx="1113">
                  <c:v>3112.0</c:v>
                </c:pt>
                <c:pt idx="1114">
                  <c:v>3113.0</c:v>
                </c:pt>
                <c:pt idx="1115">
                  <c:v>3114.0</c:v>
                </c:pt>
                <c:pt idx="1116">
                  <c:v>3115.0</c:v>
                </c:pt>
                <c:pt idx="1117">
                  <c:v>3116.0</c:v>
                </c:pt>
                <c:pt idx="1118">
                  <c:v>3117.0</c:v>
                </c:pt>
                <c:pt idx="1119">
                  <c:v>3118.0</c:v>
                </c:pt>
                <c:pt idx="1120">
                  <c:v>3119.0</c:v>
                </c:pt>
                <c:pt idx="1121">
                  <c:v>3120.0</c:v>
                </c:pt>
                <c:pt idx="1122">
                  <c:v>3121.0</c:v>
                </c:pt>
                <c:pt idx="1123">
                  <c:v>3122.0</c:v>
                </c:pt>
                <c:pt idx="1124">
                  <c:v>3123.0</c:v>
                </c:pt>
                <c:pt idx="1125">
                  <c:v>3124.0</c:v>
                </c:pt>
                <c:pt idx="1126">
                  <c:v>3125.0</c:v>
                </c:pt>
                <c:pt idx="1127">
                  <c:v>3126.0</c:v>
                </c:pt>
                <c:pt idx="1128">
                  <c:v>3127.0</c:v>
                </c:pt>
                <c:pt idx="1129">
                  <c:v>3128.0</c:v>
                </c:pt>
                <c:pt idx="1130">
                  <c:v>3129.0</c:v>
                </c:pt>
                <c:pt idx="1131">
                  <c:v>3130.0</c:v>
                </c:pt>
                <c:pt idx="1132">
                  <c:v>3131.0</c:v>
                </c:pt>
                <c:pt idx="1133">
                  <c:v>3132.0</c:v>
                </c:pt>
                <c:pt idx="1134">
                  <c:v>3133.0</c:v>
                </c:pt>
                <c:pt idx="1135">
                  <c:v>3134.0</c:v>
                </c:pt>
                <c:pt idx="1136">
                  <c:v>3135.0</c:v>
                </c:pt>
                <c:pt idx="1137">
                  <c:v>3136.0</c:v>
                </c:pt>
                <c:pt idx="1138">
                  <c:v>3137.0</c:v>
                </c:pt>
                <c:pt idx="1139">
                  <c:v>3138.0</c:v>
                </c:pt>
                <c:pt idx="1140">
                  <c:v>3139.0</c:v>
                </c:pt>
                <c:pt idx="1141">
                  <c:v>3140.0</c:v>
                </c:pt>
                <c:pt idx="1142">
                  <c:v>3141.0</c:v>
                </c:pt>
                <c:pt idx="1143">
                  <c:v>3142.0</c:v>
                </c:pt>
                <c:pt idx="1144">
                  <c:v>3143.0</c:v>
                </c:pt>
                <c:pt idx="1145">
                  <c:v>3144.0</c:v>
                </c:pt>
                <c:pt idx="1146">
                  <c:v>3145.0</c:v>
                </c:pt>
                <c:pt idx="1147">
                  <c:v>3146.0</c:v>
                </c:pt>
                <c:pt idx="1148">
                  <c:v>3147.0</c:v>
                </c:pt>
                <c:pt idx="1149">
                  <c:v>3148.0</c:v>
                </c:pt>
                <c:pt idx="1150">
                  <c:v>3149.0</c:v>
                </c:pt>
                <c:pt idx="1151">
                  <c:v>3150.0</c:v>
                </c:pt>
                <c:pt idx="1152">
                  <c:v>3151.0</c:v>
                </c:pt>
                <c:pt idx="1153">
                  <c:v>3152.0</c:v>
                </c:pt>
                <c:pt idx="1154">
                  <c:v>3153.0</c:v>
                </c:pt>
                <c:pt idx="1155">
                  <c:v>3154.0</c:v>
                </c:pt>
                <c:pt idx="1156">
                  <c:v>3155.0</c:v>
                </c:pt>
                <c:pt idx="1157">
                  <c:v>3156.0</c:v>
                </c:pt>
                <c:pt idx="1158">
                  <c:v>3157.0</c:v>
                </c:pt>
                <c:pt idx="1159">
                  <c:v>3158.0</c:v>
                </c:pt>
                <c:pt idx="1160">
                  <c:v>3159.0</c:v>
                </c:pt>
                <c:pt idx="1161">
                  <c:v>3160.0</c:v>
                </c:pt>
                <c:pt idx="1162">
                  <c:v>3161.0</c:v>
                </c:pt>
                <c:pt idx="1163">
                  <c:v>3162.0</c:v>
                </c:pt>
                <c:pt idx="1164">
                  <c:v>3163.0</c:v>
                </c:pt>
                <c:pt idx="1165">
                  <c:v>3164.0</c:v>
                </c:pt>
                <c:pt idx="1166">
                  <c:v>3165.0</c:v>
                </c:pt>
                <c:pt idx="1167">
                  <c:v>3166.0</c:v>
                </c:pt>
                <c:pt idx="1168">
                  <c:v>3167.0</c:v>
                </c:pt>
                <c:pt idx="1169">
                  <c:v>3168.0</c:v>
                </c:pt>
                <c:pt idx="1170">
                  <c:v>3169.0</c:v>
                </c:pt>
                <c:pt idx="1171">
                  <c:v>3170.0</c:v>
                </c:pt>
                <c:pt idx="1172">
                  <c:v>3171.0</c:v>
                </c:pt>
                <c:pt idx="1173">
                  <c:v>3172.0</c:v>
                </c:pt>
                <c:pt idx="1174">
                  <c:v>3173.0</c:v>
                </c:pt>
                <c:pt idx="1175">
                  <c:v>3174.0</c:v>
                </c:pt>
                <c:pt idx="1176">
                  <c:v>3175.0</c:v>
                </c:pt>
                <c:pt idx="1177">
                  <c:v>3176.0</c:v>
                </c:pt>
                <c:pt idx="1178">
                  <c:v>3177.0</c:v>
                </c:pt>
                <c:pt idx="1179">
                  <c:v>3178.0</c:v>
                </c:pt>
                <c:pt idx="1180">
                  <c:v>3179.0</c:v>
                </c:pt>
                <c:pt idx="1181">
                  <c:v>3180.0</c:v>
                </c:pt>
                <c:pt idx="1182">
                  <c:v>3181.0</c:v>
                </c:pt>
                <c:pt idx="1183">
                  <c:v>3182.0</c:v>
                </c:pt>
                <c:pt idx="1184">
                  <c:v>3183.0</c:v>
                </c:pt>
                <c:pt idx="1185">
                  <c:v>3184.0</c:v>
                </c:pt>
                <c:pt idx="1186">
                  <c:v>3185.0</c:v>
                </c:pt>
                <c:pt idx="1187">
                  <c:v>3186.0</c:v>
                </c:pt>
                <c:pt idx="1188">
                  <c:v>3187.0</c:v>
                </c:pt>
                <c:pt idx="1189">
                  <c:v>3188.0</c:v>
                </c:pt>
                <c:pt idx="1190">
                  <c:v>3189.0</c:v>
                </c:pt>
                <c:pt idx="1191">
                  <c:v>3190.0</c:v>
                </c:pt>
                <c:pt idx="1192">
                  <c:v>3191.0</c:v>
                </c:pt>
                <c:pt idx="1193">
                  <c:v>3192.0</c:v>
                </c:pt>
                <c:pt idx="1194">
                  <c:v>3193.0</c:v>
                </c:pt>
                <c:pt idx="1195">
                  <c:v>3194.0</c:v>
                </c:pt>
                <c:pt idx="1196">
                  <c:v>3195.0</c:v>
                </c:pt>
                <c:pt idx="1197">
                  <c:v>3196.0</c:v>
                </c:pt>
                <c:pt idx="1198">
                  <c:v>3197.0</c:v>
                </c:pt>
                <c:pt idx="1199">
                  <c:v>3198.0</c:v>
                </c:pt>
                <c:pt idx="1200">
                  <c:v>3199.0</c:v>
                </c:pt>
                <c:pt idx="1201">
                  <c:v>3200.0</c:v>
                </c:pt>
                <c:pt idx="1202">
                  <c:v>3201.0</c:v>
                </c:pt>
                <c:pt idx="1203">
                  <c:v>3202.0</c:v>
                </c:pt>
                <c:pt idx="1204">
                  <c:v>3203.0</c:v>
                </c:pt>
                <c:pt idx="1205">
                  <c:v>3204.0</c:v>
                </c:pt>
                <c:pt idx="1206">
                  <c:v>3205.0</c:v>
                </c:pt>
                <c:pt idx="1207">
                  <c:v>3206.0</c:v>
                </c:pt>
                <c:pt idx="1208">
                  <c:v>3207.0</c:v>
                </c:pt>
                <c:pt idx="1209">
                  <c:v>3208.0</c:v>
                </c:pt>
                <c:pt idx="1210">
                  <c:v>3209.0</c:v>
                </c:pt>
                <c:pt idx="1211">
                  <c:v>3210.0</c:v>
                </c:pt>
                <c:pt idx="1212">
                  <c:v>3211.0</c:v>
                </c:pt>
                <c:pt idx="1213">
                  <c:v>3212.0</c:v>
                </c:pt>
                <c:pt idx="1214">
                  <c:v>3213.0</c:v>
                </c:pt>
                <c:pt idx="1215">
                  <c:v>3214.0</c:v>
                </c:pt>
                <c:pt idx="1216">
                  <c:v>3215.0</c:v>
                </c:pt>
                <c:pt idx="1217">
                  <c:v>3216.0</c:v>
                </c:pt>
                <c:pt idx="1218">
                  <c:v>3217.0</c:v>
                </c:pt>
                <c:pt idx="1219">
                  <c:v>3218.0</c:v>
                </c:pt>
                <c:pt idx="1220">
                  <c:v>3219.0</c:v>
                </c:pt>
                <c:pt idx="1221">
                  <c:v>3220.0</c:v>
                </c:pt>
                <c:pt idx="1222">
                  <c:v>3221.0</c:v>
                </c:pt>
                <c:pt idx="1223">
                  <c:v>3222.0</c:v>
                </c:pt>
                <c:pt idx="1224">
                  <c:v>3223.0</c:v>
                </c:pt>
                <c:pt idx="1225">
                  <c:v>3224.0</c:v>
                </c:pt>
                <c:pt idx="1226">
                  <c:v>3225.0</c:v>
                </c:pt>
                <c:pt idx="1227">
                  <c:v>3226.0</c:v>
                </c:pt>
                <c:pt idx="1228">
                  <c:v>3227.0</c:v>
                </c:pt>
                <c:pt idx="1229">
                  <c:v>3228.0</c:v>
                </c:pt>
                <c:pt idx="1230">
                  <c:v>3229.0</c:v>
                </c:pt>
                <c:pt idx="1231">
                  <c:v>3230.0</c:v>
                </c:pt>
                <c:pt idx="1232">
                  <c:v>3231.0</c:v>
                </c:pt>
                <c:pt idx="1233">
                  <c:v>3232.0</c:v>
                </c:pt>
                <c:pt idx="1234">
                  <c:v>3233.0</c:v>
                </c:pt>
                <c:pt idx="1235">
                  <c:v>3234.0</c:v>
                </c:pt>
                <c:pt idx="1236">
                  <c:v>3235.0</c:v>
                </c:pt>
                <c:pt idx="1237">
                  <c:v>3236.0</c:v>
                </c:pt>
                <c:pt idx="1238">
                  <c:v>3237.0</c:v>
                </c:pt>
                <c:pt idx="1239">
                  <c:v>3238.0</c:v>
                </c:pt>
                <c:pt idx="1240">
                  <c:v>3239.0</c:v>
                </c:pt>
                <c:pt idx="1241">
                  <c:v>3240.0</c:v>
                </c:pt>
                <c:pt idx="1242">
                  <c:v>3241.0</c:v>
                </c:pt>
                <c:pt idx="1243">
                  <c:v>3242.0</c:v>
                </c:pt>
                <c:pt idx="1244">
                  <c:v>3243.0</c:v>
                </c:pt>
                <c:pt idx="1245">
                  <c:v>3244.0</c:v>
                </c:pt>
                <c:pt idx="1246">
                  <c:v>3245.0</c:v>
                </c:pt>
                <c:pt idx="1247">
                  <c:v>3246.0</c:v>
                </c:pt>
                <c:pt idx="1248">
                  <c:v>3247.0</c:v>
                </c:pt>
                <c:pt idx="1249">
                  <c:v>3248.0</c:v>
                </c:pt>
                <c:pt idx="1250">
                  <c:v>3249.0</c:v>
                </c:pt>
                <c:pt idx="1251">
                  <c:v>3250.0</c:v>
                </c:pt>
                <c:pt idx="1252">
                  <c:v>3251.0</c:v>
                </c:pt>
                <c:pt idx="1253">
                  <c:v>3252.0</c:v>
                </c:pt>
                <c:pt idx="1254">
                  <c:v>3253.0</c:v>
                </c:pt>
                <c:pt idx="1255">
                  <c:v>3254.0</c:v>
                </c:pt>
                <c:pt idx="1256">
                  <c:v>3255.0</c:v>
                </c:pt>
                <c:pt idx="1257">
                  <c:v>3256.0</c:v>
                </c:pt>
                <c:pt idx="1258">
                  <c:v>3257.0</c:v>
                </c:pt>
                <c:pt idx="1259">
                  <c:v>3258.0</c:v>
                </c:pt>
                <c:pt idx="1260">
                  <c:v>3259.0</c:v>
                </c:pt>
                <c:pt idx="1261">
                  <c:v>3260.0</c:v>
                </c:pt>
                <c:pt idx="1262">
                  <c:v>3261.0</c:v>
                </c:pt>
                <c:pt idx="1263">
                  <c:v>3262.0</c:v>
                </c:pt>
                <c:pt idx="1264">
                  <c:v>3263.0</c:v>
                </c:pt>
                <c:pt idx="1265">
                  <c:v>3264.0</c:v>
                </c:pt>
                <c:pt idx="1266">
                  <c:v>3265.0</c:v>
                </c:pt>
                <c:pt idx="1267">
                  <c:v>3266.0</c:v>
                </c:pt>
                <c:pt idx="1268">
                  <c:v>3267.0</c:v>
                </c:pt>
                <c:pt idx="1269">
                  <c:v>3268.0</c:v>
                </c:pt>
                <c:pt idx="1270">
                  <c:v>3269.0</c:v>
                </c:pt>
                <c:pt idx="1271">
                  <c:v>3270.0</c:v>
                </c:pt>
                <c:pt idx="1272">
                  <c:v>3271.0</c:v>
                </c:pt>
                <c:pt idx="1273">
                  <c:v>3272.0</c:v>
                </c:pt>
                <c:pt idx="1274">
                  <c:v>3273.0</c:v>
                </c:pt>
                <c:pt idx="1275">
                  <c:v>3274.0</c:v>
                </c:pt>
                <c:pt idx="1276">
                  <c:v>3275.0</c:v>
                </c:pt>
                <c:pt idx="1277">
                  <c:v>3276.0</c:v>
                </c:pt>
                <c:pt idx="1278">
                  <c:v>3277.0</c:v>
                </c:pt>
                <c:pt idx="1279">
                  <c:v>3278.0</c:v>
                </c:pt>
                <c:pt idx="1280">
                  <c:v>3279.0</c:v>
                </c:pt>
                <c:pt idx="1281">
                  <c:v>3280.0</c:v>
                </c:pt>
                <c:pt idx="1282">
                  <c:v>3281.0</c:v>
                </c:pt>
                <c:pt idx="1283">
                  <c:v>3282.0</c:v>
                </c:pt>
                <c:pt idx="1284">
                  <c:v>3283.0</c:v>
                </c:pt>
                <c:pt idx="1285">
                  <c:v>3284.0</c:v>
                </c:pt>
                <c:pt idx="1286">
                  <c:v>3285.0</c:v>
                </c:pt>
                <c:pt idx="1287">
                  <c:v>3286.0</c:v>
                </c:pt>
                <c:pt idx="1288">
                  <c:v>3287.0</c:v>
                </c:pt>
                <c:pt idx="1289">
                  <c:v>3288.0</c:v>
                </c:pt>
                <c:pt idx="1290">
                  <c:v>3289.0</c:v>
                </c:pt>
                <c:pt idx="1291">
                  <c:v>3290.0</c:v>
                </c:pt>
                <c:pt idx="1292">
                  <c:v>3291.0</c:v>
                </c:pt>
                <c:pt idx="1293">
                  <c:v>3292.0</c:v>
                </c:pt>
                <c:pt idx="1294">
                  <c:v>3293.0</c:v>
                </c:pt>
                <c:pt idx="1295">
                  <c:v>3294.0</c:v>
                </c:pt>
                <c:pt idx="1296">
                  <c:v>3295.0</c:v>
                </c:pt>
                <c:pt idx="1297">
                  <c:v>3296.0</c:v>
                </c:pt>
                <c:pt idx="1298">
                  <c:v>3297.0</c:v>
                </c:pt>
                <c:pt idx="1299">
                  <c:v>3298.0</c:v>
                </c:pt>
                <c:pt idx="1300">
                  <c:v>3299.0</c:v>
                </c:pt>
                <c:pt idx="1301">
                  <c:v>3300.0</c:v>
                </c:pt>
                <c:pt idx="1302">
                  <c:v>3301.0</c:v>
                </c:pt>
                <c:pt idx="1303">
                  <c:v>3302.0</c:v>
                </c:pt>
                <c:pt idx="1304">
                  <c:v>3303.0</c:v>
                </c:pt>
                <c:pt idx="1305">
                  <c:v>3304.0</c:v>
                </c:pt>
                <c:pt idx="1306">
                  <c:v>3305.0</c:v>
                </c:pt>
                <c:pt idx="1307">
                  <c:v>3306.0</c:v>
                </c:pt>
                <c:pt idx="1308">
                  <c:v>3307.0</c:v>
                </c:pt>
                <c:pt idx="1309">
                  <c:v>3308.0</c:v>
                </c:pt>
                <c:pt idx="1310">
                  <c:v>3309.0</c:v>
                </c:pt>
                <c:pt idx="1311">
                  <c:v>3310.0</c:v>
                </c:pt>
                <c:pt idx="1312">
                  <c:v>3311.0</c:v>
                </c:pt>
                <c:pt idx="1313">
                  <c:v>3312.0</c:v>
                </c:pt>
                <c:pt idx="1314">
                  <c:v>3313.0</c:v>
                </c:pt>
                <c:pt idx="1315">
                  <c:v>3314.0</c:v>
                </c:pt>
                <c:pt idx="1316">
                  <c:v>3315.0</c:v>
                </c:pt>
                <c:pt idx="1317">
                  <c:v>3316.0</c:v>
                </c:pt>
                <c:pt idx="1318">
                  <c:v>3317.0</c:v>
                </c:pt>
                <c:pt idx="1319">
                  <c:v>3318.0</c:v>
                </c:pt>
                <c:pt idx="1320">
                  <c:v>3319.0</c:v>
                </c:pt>
                <c:pt idx="1321">
                  <c:v>3320.0</c:v>
                </c:pt>
                <c:pt idx="1322">
                  <c:v>3321.0</c:v>
                </c:pt>
                <c:pt idx="1323">
                  <c:v>3322.0</c:v>
                </c:pt>
                <c:pt idx="1324">
                  <c:v>3323.0</c:v>
                </c:pt>
                <c:pt idx="1325">
                  <c:v>3324.0</c:v>
                </c:pt>
                <c:pt idx="1326">
                  <c:v>3325.0</c:v>
                </c:pt>
                <c:pt idx="1327">
                  <c:v>3326.0</c:v>
                </c:pt>
                <c:pt idx="1328">
                  <c:v>3327.0</c:v>
                </c:pt>
                <c:pt idx="1329">
                  <c:v>3328.0</c:v>
                </c:pt>
                <c:pt idx="1330">
                  <c:v>3329.0</c:v>
                </c:pt>
                <c:pt idx="1331">
                  <c:v>3330.0</c:v>
                </c:pt>
                <c:pt idx="1332">
                  <c:v>3331.0</c:v>
                </c:pt>
                <c:pt idx="1333">
                  <c:v>3332.0</c:v>
                </c:pt>
                <c:pt idx="1334">
                  <c:v>3333.0</c:v>
                </c:pt>
                <c:pt idx="1335">
                  <c:v>3334.0</c:v>
                </c:pt>
                <c:pt idx="1336">
                  <c:v>3335.0</c:v>
                </c:pt>
                <c:pt idx="1337">
                  <c:v>3336.0</c:v>
                </c:pt>
                <c:pt idx="1338">
                  <c:v>3337.0</c:v>
                </c:pt>
                <c:pt idx="1339">
                  <c:v>3338.0</c:v>
                </c:pt>
                <c:pt idx="1340">
                  <c:v>3339.0</c:v>
                </c:pt>
                <c:pt idx="1341">
                  <c:v>3340.0</c:v>
                </c:pt>
                <c:pt idx="1342">
                  <c:v>3341.0</c:v>
                </c:pt>
                <c:pt idx="1343">
                  <c:v>3342.0</c:v>
                </c:pt>
                <c:pt idx="1344">
                  <c:v>3343.0</c:v>
                </c:pt>
                <c:pt idx="1345">
                  <c:v>3344.0</c:v>
                </c:pt>
                <c:pt idx="1346">
                  <c:v>3345.0</c:v>
                </c:pt>
                <c:pt idx="1347">
                  <c:v>3346.0</c:v>
                </c:pt>
                <c:pt idx="1348">
                  <c:v>3347.0</c:v>
                </c:pt>
                <c:pt idx="1349">
                  <c:v>3348.0</c:v>
                </c:pt>
                <c:pt idx="1350">
                  <c:v>3349.0</c:v>
                </c:pt>
                <c:pt idx="1351">
                  <c:v>3350.0</c:v>
                </c:pt>
                <c:pt idx="1352">
                  <c:v>3351.0</c:v>
                </c:pt>
                <c:pt idx="1353">
                  <c:v>3352.0</c:v>
                </c:pt>
                <c:pt idx="1354">
                  <c:v>3353.0</c:v>
                </c:pt>
                <c:pt idx="1355">
                  <c:v>3354.0</c:v>
                </c:pt>
                <c:pt idx="1356">
                  <c:v>3355.0</c:v>
                </c:pt>
                <c:pt idx="1357">
                  <c:v>3356.0</c:v>
                </c:pt>
                <c:pt idx="1358">
                  <c:v>3357.0</c:v>
                </c:pt>
                <c:pt idx="1359">
                  <c:v>3358.0</c:v>
                </c:pt>
                <c:pt idx="1360">
                  <c:v>3359.0</c:v>
                </c:pt>
                <c:pt idx="1361">
                  <c:v>3360.0</c:v>
                </c:pt>
                <c:pt idx="1362">
                  <c:v>3361.0</c:v>
                </c:pt>
                <c:pt idx="1363">
                  <c:v>3362.0</c:v>
                </c:pt>
                <c:pt idx="1364">
                  <c:v>3363.0</c:v>
                </c:pt>
                <c:pt idx="1365">
                  <c:v>3364.0</c:v>
                </c:pt>
                <c:pt idx="1366">
                  <c:v>3365.0</c:v>
                </c:pt>
                <c:pt idx="1367">
                  <c:v>3366.0</c:v>
                </c:pt>
                <c:pt idx="1368">
                  <c:v>3367.0</c:v>
                </c:pt>
                <c:pt idx="1369">
                  <c:v>3368.0</c:v>
                </c:pt>
                <c:pt idx="1370">
                  <c:v>3369.0</c:v>
                </c:pt>
                <c:pt idx="1371">
                  <c:v>3370.0</c:v>
                </c:pt>
                <c:pt idx="1372">
                  <c:v>3371.0</c:v>
                </c:pt>
                <c:pt idx="1373">
                  <c:v>3372.0</c:v>
                </c:pt>
                <c:pt idx="1374">
                  <c:v>3373.0</c:v>
                </c:pt>
                <c:pt idx="1375">
                  <c:v>3374.0</c:v>
                </c:pt>
                <c:pt idx="1376">
                  <c:v>3375.0</c:v>
                </c:pt>
                <c:pt idx="1377">
                  <c:v>3376.0</c:v>
                </c:pt>
                <c:pt idx="1378">
                  <c:v>3377.0</c:v>
                </c:pt>
                <c:pt idx="1379">
                  <c:v>3378.0</c:v>
                </c:pt>
                <c:pt idx="1380">
                  <c:v>3379.0</c:v>
                </c:pt>
                <c:pt idx="1381">
                  <c:v>3380.0</c:v>
                </c:pt>
                <c:pt idx="1382">
                  <c:v>3381.0</c:v>
                </c:pt>
                <c:pt idx="1383">
                  <c:v>3382.0</c:v>
                </c:pt>
                <c:pt idx="1384">
                  <c:v>3383.0</c:v>
                </c:pt>
                <c:pt idx="1385">
                  <c:v>3384.0</c:v>
                </c:pt>
                <c:pt idx="1386">
                  <c:v>3385.0</c:v>
                </c:pt>
                <c:pt idx="1387">
                  <c:v>3386.0</c:v>
                </c:pt>
                <c:pt idx="1388">
                  <c:v>3387.0</c:v>
                </c:pt>
                <c:pt idx="1389">
                  <c:v>3388.0</c:v>
                </c:pt>
                <c:pt idx="1390">
                  <c:v>3389.0</c:v>
                </c:pt>
                <c:pt idx="1391">
                  <c:v>3390.0</c:v>
                </c:pt>
                <c:pt idx="1392">
                  <c:v>3391.0</c:v>
                </c:pt>
                <c:pt idx="1393">
                  <c:v>3392.0</c:v>
                </c:pt>
                <c:pt idx="1394">
                  <c:v>3393.0</c:v>
                </c:pt>
                <c:pt idx="1395">
                  <c:v>3394.0</c:v>
                </c:pt>
                <c:pt idx="1396">
                  <c:v>3395.0</c:v>
                </c:pt>
                <c:pt idx="1397">
                  <c:v>3396.0</c:v>
                </c:pt>
                <c:pt idx="1398">
                  <c:v>3397.0</c:v>
                </c:pt>
                <c:pt idx="1399">
                  <c:v>3398.0</c:v>
                </c:pt>
                <c:pt idx="1400">
                  <c:v>3399.0</c:v>
                </c:pt>
                <c:pt idx="1401">
                  <c:v>3400.0</c:v>
                </c:pt>
                <c:pt idx="1402">
                  <c:v>3401.0</c:v>
                </c:pt>
                <c:pt idx="1403">
                  <c:v>3402.0</c:v>
                </c:pt>
                <c:pt idx="1404">
                  <c:v>3403.0</c:v>
                </c:pt>
                <c:pt idx="1405">
                  <c:v>3404.0</c:v>
                </c:pt>
                <c:pt idx="1406">
                  <c:v>3405.0</c:v>
                </c:pt>
                <c:pt idx="1407">
                  <c:v>3406.0</c:v>
                </c:pt>
                <c:pt idx="1408">
                  <c:v>3407.0</c:v>
                </c:pt>
                <c:pt idx="1409">
                  <c:v>3408.0</c:v>
                </c:pt>
                <c:pt idx="1410">
                  <c:v>3409.0</c:v>
                </c:pt>
                <c:pt idx="1411">
                  <c:v>3410.0</c:v>
                </c:pt>
                <c:pt idx="1412">
                  <c:v>3411.0</c:v>
                </c:pt>
                <c:pt idx="1413">
                  <c:v>3412.0</c:v>
                </c:pt>
                <c:pt idx="1414">
                  <c:v>3413.0</c:v>
                </c:pt>
                <c:pt idx="1415">
                  <c:v>3414.0</c:v>
                </c:pt>
                <c:pt idx="1416">
                  <c:v>3415.0</c:v>
                </c:pt>
                <c:pt idx="1417">
                  <c:v>3416.0</c:v>
                </c:pt>
                <c:pt idx="1418">
                  <c:v>3417.0</c:v>
                </c:pt>
                <c:pt idx="1419">
                  <c:v>3418.0</c:v>
                </c:pt>
                <c:pt idx="1420">
                  <c:v>3419.0</c:v>
                </c:pt>
                <c:pt idx="1421">
                  <c:v>3420.0</c:v>
                </c:pt>
                <c:pt idx="1422">
                  <c:v>3421.0</c:v>
                </c:pt>
                <c:pt idx="1423">
                  <c:v>3422.0</c:v>
                </c:pt>
                <c:pt idx="1424">
                  <c:v>3423.0</c:v>
                </c:pt>
                <c:pt idx="1425">
                  <c:v>3424.0</c:v>
                </c:pt>
                <c:pt idx="1426">
                  <c:v>3425.0</c:v>
                </c:pt>
                <c:pt idx="1427">
                  <c:v>3426.0</c:v>
                </c:pt>
                <c:pt idx="1428">
                  <c:v>3427.0</c:v>
                </c:pt>
                <c:pt idx="1429">
                  <c:v>3428.0</c:v>
                </c:pt>
                <c:pt idx="1430">
                  <c:v>3429.0</c:v>
                </c:pt>
                <c:pt idx="1431">
                  <c:v>3430.0</c:v>
                </c:pt>
                <c:pt idx="1432">
                  <c:v>3431.0</c:v>
                </c:pt>
                <c:pt idx="1433">
                  <c:v>3432.0</c:v>
                </c:pt>
                <c:pt idx="1434">
                  <c:v>3433.0</c:v>
                </c:pt>
                <c:pt idx="1435">
                  <c:v>3434.0</c:v>
                </c:pt>
                <c:pt idx="1436">
                  <c:v>3435.0</c:v>
                </c:pt>
                <c:pt idx="1437">
                  <c:v>3436.0</c:v>
                </c:pt>
                <c:pt idx="1438">
                  <c:v>3437.0</c:v>
                </c:pt>
                <c:pt idx="1439">
                  <c:v>3438.0</c:v>
                </c:pt>
                <c:pt idx="1440">
                  <c:v>3439.0</c:v>
                </c:pt>
                <c:pt idx="1441">
                  <c:v>3440.0</c:v>
                </c:pt>
                <c:pt idx="1442">
                  <c:v>3441.0</c:v>
                </c:pt>
                <c:pt idx="1443">
                  <c:v>3442.0</c:v>
                </c:pt>
                <c:pt idx="1444">
                  <c:v>3443.0</c:v>
                </c:pt>
                <c:pt idx="1445">
                  <c:v>3444.0</c:v>
                </c:pt>
                <c:pt idx="1446">
                  <c:v>3445.0</c:v>
                </c:pt>
                <c:pt idx="1447">
                  <c:v>3446.0</c:v>
                </c:pt>
                <c:pt idx="1448">
                  <c:v>3447.0</c:v>
                </c:pt>
                <c:pt idx="1449">
                  <c:v>3448.0</c:v>
                </c:pt>
                <c:pt idx="1450">
                  <c:v>3449.0</c:v>
                </c:pt>
                <c:pt idx="1451">
                  <c:v>3450.0</c:v>
                </c:pt>
                <c:pt idx="1452">
                  <c:v>3451.0</c:v>
                </c:pt>
                <c:pt idx="1453">
                  <c:v>3452.0</c:v>
                </c:pt>
                <c:pt idx="1454">
                  <c:v>3453.0</c:v>
                </c:pt>
                <c:pt idx="1455">
                  <c:v>3454.0</c:v>
                </c:pt>
                <c:pt idx="1456">
                  <c:v>3455.0</c:v>
                </c:pt>
                <c:pt idx="1457">
                  <c:v>3456.0</c:v>
                </c:pt>
                <c:pt idx="1458">
                  <c:v>3457.0</c:v>
                </c:pt>
                <c:pt idx="1459">
                  <c:v>3458.0</c:v>
                </c:pt>
                <c:pt idx="1460">
                  <c:v>3459.0</c:v>
                </c:pt>
                <c:pt idx="1461">
                  <c:v>3460.0</c:v>
                </c:pt>
                <c:pt idx="1462">
                  <c:v>3461.0</c:v>
                </c:pt>
                <c:pt idx="1463">
                  <c:v>3462.0</c:v>
                </c:pt>
                <c:pt idx="1464">
                  <c:v>3463.0</c:v>
                </c:pt>
                <c:pt idx="1465">
                  <c:v>3464.0</c:v>
                </c:pt>
                <c:pt idx="1466">
                  <c:v>3465.0</c:v>
                </c:pt>
                <c:pt idx="1467">
                  <c:v>3466.0</c:v>
                </c:pt>
                <c:pt idx="1468">
                  <c:v>3467.0</c:v>
                </c:pt>
                <c:pt idx="1469">
                  <c:v>3468.0</c:v>
                </c:pt>
                <c:pt idx="1470">
                  <c:v>3469.0</c:v>
                </c:pt>
                <c:pt idx="1471">
                  <c:v>3470.0</c:v>
                </c:pt>
                <c:pt idx="1472">
                  <c:v>3471.0</c:v>
                </c:pt>
                <c:pt idx="1473">
                  <c:v>3472.0</c:v>
                </c:pt>
                <c:pt idx="1474">
                  <c:v>3473.0</c:v>
                </c:pt>
                <c:pt idx="1475">
                  <c:v>3474.0</c:v>
                </c:pt>
                <c:pt idx="1476">
                  <c:v>3475.0</c:v>
                </c:pt>
                <c:pt idx="1477">
                  <c:v>3476.0</c:v>
                </c:pt>
                <c:pt idx="1478">
                  <c:v>3477.0</c:v>
                </c:pt>
                <c:pt idx="1479">
                  <c:v>3478.0</c:v>
                </c:pt>
                <c:pt idx="1480">
                  <c:v>3479.0</c:v>
                </c:pt>
                <c:pt idx="1481">
                  <c:v>3480.0</c:v>
                </c:pt>
                <c:pt idx="1482">
                  <c:v>3481.0</c:v>
                </c:pt>
                <c:pt idx="1483">
                  <c:v>3482.0</c:v>
                </c:pt>
                <c:pt idx="1484">
                  <c:v>3483.0</c:v>
                </c:pt>
                <c:pt idx="1485">
                  <c:v>3484.0</c:v>
                </c:pt>
                <c:pt idx="1486">
                  <c:v>3485.0</c:v>
                </c:pt>
                <c:pt idx="1487">
                  <c:v>3486.0</c:v>
                </c:pt>
                <c:pt idx="1488">
                  <c:v>3487.0</c:v>
                </c:pt>
                <c:pt idx="1489">
                  <c:v>3488.0</c:v>
                </c:pt>
                <c:pt idx="1490">
                  <c:v>3489.0</c:v>
                </c:pt>
                <c:pt idx="1491">
                  <c:v>3490.0</c:v>
                </c:pt>
                <c:pt idx="1492">
                  <c:v>3491.0</c:v>
                </c:pt>
                <c:pt idx="1493">
                  <c:v>3492.0</c:v>
                </c:pt>
                <c:pt idx="1494">
                  <c:v>3493.0</c:v>
                </c:pt>
                <c:pt idx="1495">
                  <c:v>3494.0</c:v>
                </c:pt>
                <c:pt idx="1496">
                  <c:v>3495.0</c:v>
                </c:pt>
                <c:pt idx="1497">
                  <c:v>3496.0</c:v>
                </c:pt>
                <c:pt idx="1498">
                  <c:v>3497.0</c:v>
                </c:pt>
                <c:pt idx="1499">
                  <c:v>3498.0</c:v>
                </c:pt>
                <c:pt idx="1500">
                  <c:v>3499.0</c:v>
                </c:pt>
                <c:pt idx="1501">
                  <c:v>3500.0</c:v>
                </c:pt>
                <c:pt idx="1502">
                  <c:v>3501.0</c:v>
                </c:pt>
                <c:pt idx="1503">
                  <c:v>3502.0</c:v>
                </c:pt>
                <c:pt idx="1504">
                  <c:v>3503.0</c:v>
                </c:pt>
                <c:pt idx="1505">
                  <c:v>3504.0</c:v>
                </c:pt>
                <c:pt idx="1506">
                  <c:v>3505.0</c:v>
                </c:pt>
                <c:pt idx="1507">
                  <c:v>3506.0</c:v>
                </c:pt>
                <c:pt idx="1508">
                  <c:v>3507.0</c:v>
                </c:pt>
                <c:pt idx="1509">
                  <c:v>3508.0</c:v>
                </c:pt>
                <c:pt idx="1510">
                  <c:v>3509.0</c:v>
                </c:pt>
                <c:pt idx="1511">
                  <c:v>3510.0</c:v>
                </c:pt>
                <c:pt idx="1512">
                  <c:v>3511.0</c:v>
                </c:pt>
                <c:pt idx="1513">
                  <c:v>3512.0</c:v>
                </c:pt>
                <c:pt idx="1514">
                  <c:v>3513.0</c:v>
                </c:pt>
                <c:pt idx="1515">
                  <c:v>3514.0</c:v>
                </c:pt>
                <c:pt idx="1516">
                  <c:v>3515.0</c:v>
                </c:pt>
                <c:pt idx="1517">
                  <c:v>3516.0</c:v>
                </c:pt>
                <c:pt idx="1518">
                  <c:v>3517.0</c:v>
                </c:pt>
                <c:pt idx="1519">
                  <c:v>3518.0</c:v>
                </c:pt>
                <c:pt idx="1520">
                  <c:v>3519.0</c:v>
                </c:pt>
                <c:pt idx="1521">
                  <c:v>3520.0</c:v>
                </c:pt>
                <c:pt idx="1522">
                  <c:v>3521.0</c:v>
                </c:pt>
                <c:pt idx="1523">
                  <c:v>3522.0</c:v>
                </c:pt>
                <c:pt idx="1524">
                  <c:v>3523.0</c:v>
                </c:pt>
                <c:pt idx="1525">
                  <c:v>3524.0</c:v>
                </c:pt>
                <c:pt idx="1526">
                  <c:v>3525.0</c:v>
                </c:pt>
                <c:pt idx="1527">
                  <c:v>3526.0</c:v>
                </c:pt>
                <c:pt idx="1528">
                  <c:v>3527.0</c:v>
                </c:pt>
                <c:pt idx="1529">
                  <c:v>3528.0</c:v>
                </c:pt>
                <c:pt idx="1530">
                  <c:v>3529.0</c:v>
                </c:pt>
                <c:pt idx="1531">
                  <c:v>3530.0</c:v>
                </c:pt>
                <c:pt idx="1532">
                  <c:v>3531.0</c:v>
                </c:pt>
                <c:pt idx="1533">
                  <c:v>3532.0</c:v>
                </c:pt>
                <c:pt idx="1534">
                  <c:v>3533.0</c:v>
                </c:pt>
                <c:pt idx="1535">
                  <c:v>3534.0</c:v>
                </c:pt>
                <c:pt idx="1536">
                  <c:v>3535.0</c:v>
                </c:pt>
                <c:pt idx="1537">
                  <c:v>3536.0</c:v>
                </c:pt>
                <c:pt idx="1538">
                  <c:v>3537.0</c:v>
                </c:pt>
                <c:pt idx="1539">
                  <c:v>3538.0</c:v>
                </c:pt>
                <c:pt idx="1540">
                  <c:v>3539.0</c:v>
                </c:pt>
                <c:pt idx="1541">
                  <c:v>3540.0</c:v>
                </c:pt>
                <c:pt idx="1542">
                  <c:v>3541.0</c:v>
                </c:pt>
                <c:pt idx="1543">
                  <c:v>3542.0</c:v>
                </c:pt>
                <c:pt idx="1544">
                  <c:v>3543.0</c:v>
                </c:pt>
                <c:pt idx="1545">
                  <c:v>3544.0</c:v>
                </c:pt>
                <c:pt idx="1546">
                  <c:v>3545.0</c:v>
                </c:pt>
                <c:pt idx="1547">
                  <c:v>3546.0</c:v>
                </c:pt>
                <c:pt idx="1548">
                  <c:v>3547.0</c:v>
                </c:pt>
                <c:pt idx="1549">
                  <c:v>3548.0</c:v>
                </c:pt>
                <c:pt idx="1550">
                  <c:v>3549.0</c:v>
                </c:pt>
                <c:pt idx="1551">
                  <c:v>3550.0</c:v>
                </c:pt>
                <c:pt idx="1552">
                  <c:v>3551.0</c:v>
                </c:pt>
                <c:pt idx="1553">
                  <c:v>3552.0</c:v>
                </c:pt>
                <c:pt idx="1554">
                  <c:v>3553.0</c:v>
                </c:pt>
                <c:pt idx="1555">
                  <c:v>3554.0</c:v>
                </c:pt>
                <c:pt idx="1556">
                  <c:v>3555.0</c:v>
                </c:pt>
                <c:pt idx="1557">
                  <c:v>3556.0</c:v>
                </c:pt>
                <c:pt idx="1558">
                  <c:v>3557.0</c:v>
                </c:pt>
                <c:pt idx="1559">
                  <c:v>3558.0</c:v>
                </c:pt>
                <c:pt idx="1560">
                  <c:v>3559.0</c:v>
                </c:pt>
                <c:pt idx="1561">
                  <c:v>3560.0</c:v>
                </c:pt>
                <c:pt idx="1562">
                  <c:v>3561.0</c:v>
                </c:pt>
                <c:pt idx="1563">
                  <c:v>3562.0</c:v>
                </c:pt>
                <c:pt idx="1564">
                  <c:v>3563.0</c:v>
                </c:pt>
                <c:pt idx="1565">
                  <c:v>3564.0</c:v>
                </c:pt>
                <c:pt idx="1566">
                  <c:v>3565.0</c:v>
                </c:pt>
                <c:pt idx="1567">
                  <c:v>3566.0</c:v>
                </c:pt>
                <c:pt idx="1568">
                  <c:v>3567.0</c:v>
                </c:pt>
                <c:pt idx="1569">
                  <c:v>3568.0</c:v>
                </c:pt>
                <c:pt idx="1570">
                  <c:v>3569.0</c:v>
                </c:pt>
                <c:pt idx="1571">
                  <c:v>3570.0</c:v>
                </c:pt>
                <c:pt idx="1572">
                  <c:v>3571.0</c:v>
                </c:pt>
                <c:pt idx="1573">
                  <c:v>3572.0</c:v>
                </c:pt>
                <c:pt idx="1574">
                  <c:v>3573.0</c:v>
                </c:pt>
                <c:pt idx="1575">
                  <c:v>3574.0</c:v>
                </c:pt>
                <c:pt idx="1576">
                  <c:v>3575.0</c:v>
                </c:pt>
                <c:pt idx="1577">
                  <c:v>3576.0</c:v>
                </c:pt>
                <c:pt idx="1578">
                  <c:v>3577.0</c:v>
                </c:pt>
                <c:pt idx="1579">
                  <c:v>3578.0</c:v>
                </c:pt>
                <c:pt idx="1580">
                  <c:v>3579.0</c:v>
                </c:pt>
                <c:pt idx="1581">
                  <c:v>3580.0</c:v>
                </c:pt>
                <c:pt idx="1582">
                  <c:v>3581.0</c:v>
                </c:pt>
                <c:pt idx="1583">
                  <c:v>3582.0</c:v>
                </c:pt>
                <c:pt idx="1584">
                  <c:v>3583.0</c:v>
                </c:pt>
                <c:pt idx="1585">
                  <c:v>3584.0</c:v>
                </c:pt>
                <c:pt idx="1586">
                  <c:v>3585.0</c:v>
                </c:pt>
                <c:pt idx="1587">
                  <c:v>3586.0</c:v>
                </c:pt>
                <c:pt idx="1588">
                  <c:v>3587.0</c:v>
                </c:pt>
                <c:pt idx="1589">
                  <c:v>3588.0</c:v>
                </c:pt>
                <c:pt idx="1590">
                  <c:v>3589.0</c:v>
                </c:pt>
                <c:pt idx="1591">
                  <c:v>3590.0</c:v>
                </c:pt>
                <c:pt idx="1592">
                  <c:v>3591.0</c:v>
                </c:pt>
                <c:pt idx="1593">
                  <c:v>3592.0</c:v>
                </c:pt>
                <c:pt idx="1594">
                  <c:v>3593.0</c:v>
                </c:pt>
                <c:pt idx="1595">
                  <c:v>3594.0</c:v>
                </c:pt>
                <c:pt idx="1596">
                  <c:v>3595.0</c:v>
                </c:pt>
                <c:pt idx="1597">
                  <c:v>3596.0</c:v>
                </c:pt>
                <c:pt idx="1598">
                  <c:v>3597.0</c:v>
                </c:pt>
                <c:pt idx="1599">
                  <c:v>3598.0</c:v>
                </c:pt>
                <c:pt idx="1600">
                  <c:v>3599.0</c:v>
                </c:pt>
                <c:pt idx="1601">
                  <c:v>3600.0</c:v>
                </c:pt>
                <c:pt idx="1602">
                  <c:v>3601.0</c:v>
                </c:pt>
                <c:pt idx="1603">
                  <c:v>3602.0</c:v>
                </c:pt>
                <c:pt idx="1604">
                  <c:v>3603.0</c:v>
                </c:pt>
                <c:pt idx="1605">
                  <c:v>3604.0</c:v>
                </c:pt>
                <c:pt idx="1606">
                  <c:v>3605.0</c:v>
                </c:pt>
                <c:pt idx="1607">
                  <c:v>3606.0</c:v>
                </c:pt>
                <c:pt idx="1608">
                  <c:v>3607.0</c:v>
                </c:pt>
                <c:pt idx="1609">
                  <c:v>3608.0</c:v>
                </c:pt>
                <c:pt idx="1610">
                  <c:v>3609.0</c:v>
                </c:pt>
                <c:pt idx="1611">
                  <c:v>3610.0</c:v>
                </c:pt>
                <c:pt idx="1612">
                  <c:v>3611.0</c:v>
                </c:pt>
                <c:pt idx="1613">
                  <c:v>3612.0</c:v>
                </c:pt>
                <c:pt idx="1614">
                  <c:v>3613.0</c:v>
                </c:pt>
                <c:pt idx="1615">
                  <c:v>3614.0</c:v>
                </c:pt>
                <c:pt idx="1616">
                  <c:v>3615.0</c:v>
                </c:pt>
                <c:pt idx="1617">
                  <c:v>3616.0</c:v>
                </c:pt>
                <c:pt idx="1618">
                  <c:v>3617.0</c:v>
                </c:pt>
                <c:pt idx="1619">
                  <c:v>3618.0</c:v>
                </c:pt>
                <c:pt idx="1620">
                  <c:v>3619.0</c:v>
                </c:pt>
                <c:pt idx="1621">
                  <c:v>3620.0</c:v>
                </c:pt>
                <c:pt idx="1622">
                  <c:v>3621.0</c:v>
                </c:pt>
                <c:pt idx="1623">
                  <c:v>3622.0</c:v>
                </c:pt>
                <c:pt idx="1624">
                  <c:v>3623.0</c:v>
                </c:pt>
                <c:pt idx="1625">
                  <c:v>3624.0</c:v>
                </c:pt>
                <c:pt idx="1626">
                  <c:v>3625.0</c:v>
                </c:pt>
                <c:pt idx="1627">
                  <c:v>3626.0</c:v>
                </c:pt>
                <c:pt idx="1628">
                  <c:v>3627.0</c:v>
                </c:pt>
                <c:pt idx="1629">
                  <c:v>3628.0</c:v>
                </c:pt>
                <c:pt idx="1630">
                  <c:v>3629.0</c:v>
                </c:pt>
                <c:pt idx="1631">
                  <c:v>3630.0</c:v>
                </c:pt>
                <c:pt idx="1632">
                  <c:v>3631.0</c:v>
                </c:pt>
                <c:pt idx="1633">
                  <c:v>3632.0</c:v>
                </c:pt>
                <c:pt idx="1634">
                  <c:v>3633.0</c:v>
                </c:pt>
                <c:pt idx="1635">
                  <c:v>3634.0</c:v>
                </c:pt>
                <c:pt idx="1636">
                  <c:v>3635.0</c:v>
                </c:pt>
                <c:pt idx="1637">
                  <c:v>3636.0</c:v>
                </c:pt>
                <c:pt idx="1638">
                  <c:v>3637.0</c:v>
                </c:pt>
                <c:pt idx="1639">
                  <c:v>3638.0</c:v>
                </c:pt>
                <c:pt idx="1640">
                  <c:v>3639.0</c:v>
                </c:pt>
                <c:pt idx="1641">
                  <c:v>3640.0</c:v>
                </c:pt>
                <c:pt idx="1642">
                  <c:v>3641.0</c:v>
                </c:pt>
                <c:pt idx="1643">
                  <c:v>3642.0</c:v>
                </c:pt>
                <c:pt idx="1644">
                  <c:v>3643.0</c:v>
                </c:pt>
                <c:pt idx="1645">
                  <c:v>3644.0</c:v>
                </c:pt>
                <c:pt idx="1646">
                  <c:v>3645.0</c:v>
                </c:pt>
                <c:pt idx="1647">
                  <c:v>3646.0</c:v>
                </c:pt>
                <c:pt idx="1648">
                  <c:v>3647.0</c:v>
                </c:pt>
                <c:pt idx="1649">
                  <c:v>3648.0</c:v>
                </c:pt>
                <c:pt idx="1650">
                  <c:v>3649.0</c:v>
                </c:pt>
                <c:pt idx="1651">
                  <c:v>3650.0</c:v>
                </c:pt>
                <c:pt idx="1652">
                  <c:v>3651.0</c:v>
                </c:pt>
                <c:pt idx="1653">
                  <c:v>3652.0</c:v>
                </c:pt>
                <c:pt idx="1654">
                  <c:v>3653.0</c:v>
                </c:pt>
                <c:pt idx="1655">
                  <c:v>3654.0</c:v>
                </c:pt>
                <c:pt idx="1656">
                  <c:v>3655.0</c:v>
                </c:pt>
                <c:pt idx="1657">
                  <c:v>3656.0</c:v>
                </c:pt>
                <c:pt idx="1658">
                  <c:v>3657.0</c:v>
                </c:pt>
                <c:pt idx="1659">
                  <c:v>3658.0</c:v>
                </c:pt>
                <c:pt idx="1660">
                  <c:v>3659.0</c:v>
                </c:pt>
                <c:pt idx="1661">
                  <c:v>3660.0</c:v>
                </c:pt>
                <c:pt idx="1662">
                  <c:v>3661.0</c:v>
                </c:pt>
                <c:pt idx="1663">
                  <c:v>3662.0</c:v>
                </c:pt>
                <c:pt idx="1664">
                  <c:v>3663.0</c:v>
                </c:pt>
                <c:pt idx="1665">
                  <c:v>3664.0</c:v>
                </c:pt>
                <c:pt idx="1666">
                  <c:v>3665.0</c:v>
                </c:pt>
                <c:pt idx="1667">
                  <c:v>3666.0</c:v>
                </c:pt>
                <c:pt idx="1668">
                  <c:v>3667.0</c:v>
                </c:pt>
                <c:pt idx="1669">
                  <c:v>3668.0</c:v>
                </c:pt>
                <c:pt idx="1670">
                  <c:v>3669.0</c:v>
                </c:pt>
                <c:pt idx="1671">
                  <c:v>3670.0</c:v>
                </c:pt>
                <c:pt idx="1672">
                  <c:v>3671.0</c:v>
                </c:pt>
                <c:pt idx="1673">
                  <c:v>3672.0</c:v>
                </c:pt>
                <c:pt idx="1674">
                  <c:v>3673.0</c:v>
                </c:pt>
                <c:pt idx="1675">
                  <c:v>3674.0</c:v>
                </c:pt>
                <c:pt idx="1676">
                  <c:v>3675.0</c:v>
                </c:pt>
                <c:pt idx="1677">
                  <c:v>3676.0</c:v>
                </c:pt>
                <c:pt idx="1678">
                  <c:v>3677.0</c:v>
                </c:pt>
                <c:pt idx="1679">
                  <c:v>3678.0</c:v>
                </c:pt>
                <c:pt idx="1680">
                  <c:v>3679.0</c:v>
                </c:pt>
                <c:pt idx="1681">
                  <c:v>3680.0</c:v>
                </c:pt>
                <c:pt idx="1682">
                  <c:v>3681.0</c:v>
                </c:pt>
                <c:pt idx="1683">
                  <c:v>3682.0</c:v>
                </c:pt>
                <c:pt idx="1684">
                  <c:v>3683.0</c:v>
                </c:pt>
                <c:pt idx="1685">
                  <c:v>3684.0</c:v>
                </c:pt>
                <c:pt idx="1686">
                  <c:v>3685.0</c:v>
                </c:pt>
                <c:pt idx="1687">
                  <c:v>3686.0</c:v>
                </c:pt>
                <c:pt idx="1688">
                  <c:v>3687.0</c:v>
                </c:pt>
                <c:pt idx="1689">
                  <c:v>3688.0</c:v>
                </c:pt>
                <c:pt idx="1690">
                  <c:v>3689.0</c:v>
                </c:pt>
                <c:pt idx="1691">
                  <c:v>3690.0</c:v>
                </c:pt>
                <c:pt idx="1692">
                  <c:v>3691.0</c:v>
                </c:pt>
                <c:pt idx="1693">
                  <c:v>3692.0</c:v>
                </c:pt>
                <c:pt idx="1694">
                  <c:v>3693.0</c:v>
                </c:pt>
                <c:pt idx="1695">
                  <c:v>3694.0</c:v>
                </c:pt>
                <c:pt idx="1696">
                  <c:v>3695.0</c:v>
                </c:pt>
                <c:pt idx="1697">
                  <c:v>3696.0</c:v>
                </c:pt>
                <c:pt idx="1698">
                  <c:v>3697.0</c:v>
                </c:pt>
                <c:pt idx="1699">
                  <c:v>3698.0</c:v>
                </c:pt>
                <c:pt idx="1700">
                  <c:v>3699.0</c:v>
                </c:pt>
                <c:pt idx="1701">
                  <c:v>3700.0</c:v>
                </c:pt>
                <c:pt idx="1702">
                  <c:v>3701.0</c:v>
                </c:pt>
                <c:pt idx="1703">
                  <c:v>3702.0</c:v>
                </c:pt>
                <c:pt idx="1704">
                  <c:v>3703.0</c:v>
                </c:pt>
                <c:pt idx="1705">
                  <c:v>3704.0</c:v>
                </c:pt>
                <c:pt idx="1706">
                  <c:v>3705.0</c:v>
                </c:pt>
                <c:pt idx="1707">
                  <c:v>3706.0</c:v>
                </c:pt>
                <c:pt idx="1708">
                  <c:v>3707.0</c:v>
                </c:pt>
                <c:pt idx="1709">
                  <c:v>3708.0</c:v>
                </c:pt>
                <c:pt idx="1710">
                  <c:v>3709.0</c:v>
                </c:pt>
                <c:pt idx="1711">
                  <c:v>3710.0</c:v>
                </c:pt>
                <c:pt idx="1712">
                  <c:v>3711.0</c:v>
                </c:pt>
                <c:pt idx="1713">
                  <c:v>3712.0</c:v>
                </c:pt>
                <c:pt idx="1714">
                  <c:v>3713.0</c:v>
                </c:pt>
                <c:pt idx="1715">
                  <c:v>3714.0</c:v>
                </c:pt>
                <c:pt idx="1716">
                  <c:v>3715.0</c:v>
                </c:pt>
                <c:pt idx="1717">
                  <c:v>3716.0</c:v>
                </c:pt>
                <c:pt idx="1718">
                  <c:v>3717.0</c:v>
                </c:pt>
                <c:pt idx="1719">
                  <c:v>3718.0</c:v>
                </c:pt>
                <c:pt idx="1720">
                  <c:v>3719.0</c:v>
                </c:pt>
                <c:pt idx="1721">
                  <c:v>3720.0</c:v>
                </c:pt>
                <c:pt idx="1722">
                  <c:v>3721.0</c:v>
                </c:pt>
                <c:pt idx="1723">
                  <c:v>3722.0</c:v>
                </c:pt>
                <c:pt idx="1724">
                  <c:v>3723.0</c:v>
                </c:pt>
                <c:pt idx="1725">
                  <c:v>3724.0</c:v>
                </c:pt>
                <c:pt idx="1726">
                  <c:v>3725.0</c:v>
                </c:pt>
                <c:pt idx="1727">
                  <c:v>3726.0</c:v>
                </c:pt>
                <c:pt idx="1728">
                  <c:v>3727.0</c:v>
                </c:pt>
                <c:pt idx="1729">
                  <c:v>3728.0</c:v>
                </c:pt>
                <c:pt idx="1730">
                  <c:v>3729.0</c:v>
                </c:pt>
                <c:pt idx="1731">
                  <c:v>3730.0</c:v>
                </c:pt>
                <c:pt idx="1732">
                  <c:v>3731.0</c:v>
                </c:pt>
                <c:pt idx="1733">
                  <c:v>3732.0</c:v>
                </c:pt>
                <c:pt idx="1734">
                  <c:v>3733.0</c:v>
                </c:pt>
                <c:pt idx="1735">
                  <c:v>3734.0</c:v>
                </c:pt>
                <c:pt idx="1736">
                  <c:v>3735.0</c:v>
                </c:pt>
                <c:pt idx="1737">
                  <c:v>3736.0</c:v>
                </c:pt>
                <c:pt idx="1738">
                  <c:v>3737.0</c:v>
                </c:pt>
                <c:pt idx="1739">
                  <c:v>3738.0</c:v>
                </c:pt>
                <c:pt idx="1740">
                  <c:v>3739.0</c:v>
                </c:pt>
                <c:pt idx="1741">
                  <c:v>3740.0</c:v>
                </c:pt>
                <c:pt idx="1742">
                  <c:v>3741.0</c:v>
                </c:pt>
                <c:pt idx="1743">
                  <c:v>3742.0</c:v>
                </c:pt>
                <c:pt idx="1744">
                  <c:v>3743.0</c:v>
                </c:pt>
                <c:pt idx="1745">
                  <c:v>3744.0</c:v>
                </c:pt>
                <c:pt idx="1746">
                  <c:v>3745.0</c:v>
                </c:pt>
                <c:pt idx="1747">
                  <c:v>3746.0</c:v>
                </c:pt>
                <c:pt idx="1748">
                  <c:v>3747.0</c:v>
                </c:pt>
                <c:pt idx="1749">
                  <c:v>3748.0</c:v>
                </c:pt>
                <c:pt idx="1750">
                  <c:v>3749.0</c:v>
                </c:pt>
                <c:pt idx="1751">
                  <c:v>3750.0</c:v>
                </c:pt>
                <c:pt idx="1752">
                  <c:v>3751.0</c:v>
                </c:pt>
                <c:pt idx="1753">
                  <c:v>3752.0</c:v>
                </c:pt>
                <c:pt idx="1754">
                  <c:v>3753.0</c:v>
                </c:pt>
                <c:pt idx="1755">
                  <c:v>3754.0</c:v>
                </c:pt>
                <c:pt idx="1756">
                  <c:v>3755.0</c:v>
                </c:pt>
                <c:pt idx="1757">
                  <c:v>3756.0</c:v>
                </c:pt>
                <c:pt idx="1758">
                  <c:v>3757.0</c:v>
                </c:pt>
                <c:pt idx="1759">
                  <c:v>3758.0</c:v>
                </c:pt>
                <c:pt idx="1760">
                  <c:v>3759.0</c:v>
                </c:pt>
                <c:pt idx="1761">
                  <c:v>3760.0</c:v>
                </c:pt>
                <c:pt idx="1762">
                  <c:v>3761.0</c:v>
                </c:pt>
                <c:pt idx="1763">
                  <c:v>3762.0</c:v>
                </c:pt>
                <c:pt idx="1764">
                  <c:v>3763.0</c:v>
                </c:pt>
                <c:pt idx="1765">
                  <c:v>3764.0</c:v>
                </c:pt>
                <c:pt idx="1766">
                  <c:v>3765.0</c:v>
                </c:pt>
                <c:pt idx="1767">
                  <c:v>3766.0</c:v>
                </c:pt>
                <c:pt idx="1768">
                  <c:v>3767.0</c:v>
                </c:pt>
                <c:pt idx="1769">
                  <c:v>3768.0</c:v>
                </c:pt>
                <c:pt idx="1770">
                  <c:v>3769.0</c:v>
                </c:pt>
                <c:pt idx="1771">
                  <c:v>3770.0</c:v>
                </c:pt>
                <c:pt idx="1772">
                  <c:v>3771.0</c:v>
                </c:pt>
                <c:pt idx="1773">
                  <c:v>3772.0</c:v>
                </c:pt>
                <c:pt idx="1774">
                  <c:v>3773.0</c:v>
                </c:pt>
                <c:pt idx="1775">
                  <c:v>3774.0</c:v>
                </c:pt>
                <c:pt idx="1776">
                  <c:v>3775.0</c:v>
                </c:pt>
                <c:pt idx="1777">
                  <c:v>3776.0</c:v>
                </c:pt>
                <c:pt idx="1778">
                  <c:v>3777.0</c:v>
                </c:pt>
                <c:pt idx="1779">
                  <c:v>3778.0</c:v>
                </c:pt>
                <c:pt idx="1780">
                  <c:v>3779.0</c:v>
                </c:pt>
                <c:pt idx="1781">
                  <c:v>3780.0</c:v>
                </c:pt>
                <c:pt idx="1782">
                  <c:v>3781.0</c:v>
                </c:pt>
                <c:pt idx="1783">
                  <c:v>3782.0</c:v>
                </c:pt>
                <c:pt idx="1784">
                  <c:v>3783.0</c:v>
                </c:pt>
                <c:pt idx="1785">
                  <c:v>3784.0</c:v>
                </c:pt>
                <c:pt idx="1786">
                  <c:v>3785.0</c:v>
                </c:pt>
                <c:pt idx="1787">
                  <c:v>3786.0</c:v>
                </c:pt>
                <c:pt idx="1788">
                  <c:v>3787.0</c:v>
                </c:pt>
                <c:pt idx="1789">
                  <c:v>3788.0</c:v>
                </c:pt>
                <c:pt idx="1790">
                  <c:v>3789.0</c:v>
                </c:pt>
                <c:pt idx="1791">
                  <c:v>3790.0</c:v>
                </c:pt>
                <c:pt idx="1792">
                  <c:v>3791.0</c:v>
                </c:pt>
                <c:pt idx="1793">
                  <c:v>3792.0</c:v>
                </c:pt>
                <c:pt idx="1794">
                  <c:v>3793.0</c:v>
                </c:pt>
                <c:pt idx="1795">
                  <c:v>3794.0</c:v>
                </c:pt>
                <c:pt idx="1796">
                  <c:v>3795.0</c:v>
                </c:pt>
                <c:pt idx="1797">
                  <c:v>3796.0</c:v>
                </c:pt>
                <c:pt idx="1798">
                  <c:v>3797.0</c:v>
                </c:pt>
                <c:pt idx="1799">
                  <c:v>3798.0</c:v>
                </c:pt>
                <c:pt idx="1800">
                  <c:v>3799.0</c:v>
                </c:pt>
                <c:pt idx="1801">
                  <c:v>3800.0</c:v>
                </c:pt>
                <c:pt idx="1802">
                  <c:v>3801.0</c:v>
                </c:pt>
                <c:pt idx="1803">
                  <c:v>3802.0</c:v>
                </c:pt>
                <c:pt idx="1804">
                  <c:v>3803.0</c:v>
                </c:pt>
                <c:pt idx="1805">
                  <c:v>3804.0</c:v>
                </c:pt>
                <c:pt idx="1806">
                  <c:v>3805.0</c:v>
                </c:pt>
                <c:pt idx="1807">
                  <c:v>3806.0</c:v>
                </c:pt>
                <c:pt idx="1808">
                  <c:v>3807.0</c:v>
                </c:pt>
                <c:pt idx="1809">
                  <c:v>3808.0</c:v>
                </c:pt>
                <c:pt idx="1810">
                  <c:v>3809.0</c:v>
                </c:pt>
                <c:pt idx="1811">
                  <c:v>3810.0</c:v>
                </c:pt>
                <c:pt idx="1812">
                  <c:v>3811.0</c:v>
                </c:pt>
                <c:pt idx="1813">
                  <c:v>3812.0</c:v>
                </c:pt>
                <c:pt idx="1814">
                  <c:v>3813.0</c:v>
                </c:pt>
                <c:pt idx="1815">
                  <c:v>3814.0</c:v>
                </c:pt>
                <c:pt idx="1816">
                  <c:v>3815.0</c:v>
                </c:pt>
                <c:pt idx="1817">
                  <c:v>3816.0</c:v>
                </c:pt>
                <c:pt idx="1818">
                  <c:v>3817.0</c:v>
                </c:pt>
                <c:pt idx="1819">
                  <c:v>3818.0</c:v>
                </c:pt>
                <c:pt idx="1820">
                  <c:v>3819.0</c:v>
                </c:pt>
                <c:pt idx="1821">
                  <c:v>3820.0</c:v>
                </c:pt>
                <c:pt idx="1822">
                  <c:v>3821.0</c:v>
                </c:pt>
                <c:pt idx="1823">
                  <c:v>3822.0</c:v>
                </c:pt>
                <c:pt idx="1824">
                  <c:v>3823.0</c:v>
                </c:pt>
                <c:pt idx="1825">
                  <c:v>3824.0</c:v>
                </c:pt>
                <c:pt idx="1826">
                  <c:v>3825.0</c:v>
                </c:pt>
                <c:pt idx="1827">
                  <c:v>3826.0</c:v>
                </c:pt>
                <c:pt idx="1828">
                  <c:v>3827.0</c:v>
                </c:pt>
                <c:pt idx="1829">
                  <c:v>3828.0</c:v>
                </c:pt>
                <c:pt idx="1830">
                  <c:v>3829.0</c:v>
                </c:pt>
                <c:pt idx="1831">
                  <c:v>3830.0</c:v>
                </c:pt>
                <c:pt idx="1832">
                  <c:v>3831.0</c:v>
                </c:pt>
                <c:pt idx="1833">
                  <c:v>3832.0</c:v>
                </c:pt>
                <c:pt idx="1834">
                  <c:v>3833.0</c:v>
                </c:pt>
                <c:pt idx="1835">
                  <c:v>3834.0</c:v>
                </c:pt>
                <c:pt idx="1836">
                  <c:v>3835.0</c:v>
                </c:pt>
                <c:pt idx="1837">
                  <c:v>3836.0</c:v>
                </c:pt>
                <c:pt idx="1838">
                  <c:v>3837.0</c:v>
                </c:pt>
                <c:pt idx="1839">
                  <c:v>3838.0</c:v>
                </c:pt>
                <c:pt idx="1840">
                  <c:v>3839.0</c:v>
                </c:pt>
                <c:pt idx="1841">
                  <c:v>3840.0</c:v>
                </c:pt>
                <c:pt idx="1842">
                  <c:v>3841.0</c:v>
                </c:pt>
                <c:pt idx="1843">
                  <c:v>3842.0</c:v>
                </c:pt>
                <c:pt idx="1844">
                  <c:v>3843.0</c:v>
                </c:pt>
                <c:pt idx="1845">
                  <c:v>3844.0</c:v>
                </c:pt>
                <c:pt idx="1846">
                  <c:v>3845.0</c:v>
                </c:pt>
                <c:pt idx="1847">
                  <c:v>3846.0</c:v>
                </c:pt>
                <c:pt idx="1848">
                  <c:v>3847.0</c:v>
                </c:pt>
                <c:pt idx="1849">
                  <c:v>3848.0</c:v>
                </c:pt>
                <c:pt idx="1850">
                  <c:v>3849.0</c:v>
                </c:pt>
                <c:pt idx="1851">
                  <c:v>3850.0</c:v>
                </c:pt>
                <c:pt idx="1852">
                  <c:v>3851.0</c:v>
                </c:pt>
                <c:pt idx="1853">
                  <c:v>3852.0</c:v>
                </c:pt>
                <c:pt idx="1854">
                  <c:v>3853.0</c:v>
                </c:pt>
                <c:pt idx="1855">
                  <c:v>3854.0</c:v>
                </c:pt>
                <c:pt idx="1856">
                  <c:v>3855.0</c:v>
                </c:pt>
                <c:pt idx="1857">
                  <c:v>3856.0</c:v>
                </c:pt>
                <c:pt idx="1858">
                  <c:v>3857.0</c:v>
                </c:pt>
                <c:pt idx="1859">
                  <c:v>3858.0</c:v>
                </c:pt>
                <c:pt idx="1860">
                  <c:v>3859.0</c:v>
                </c:pt>
                <c:pt idx="1861">
                  <c:v>3860.0</c:v>
                </c:pt>
                <c:pt idx="1862">
                  <c:v>3861.0</c:v>
                </c:pt>
                <c:pt idx="1863">
                  <c:v>3862.0</c:v>
                </c:pt>
                <c:pt idx="1864">
                  <c:v>3863.0</c:v>
                </c:pt>
                <c:pt idx="1865">
                  <c:v>3864.0</c:v>
                </c:pt>
                <c:pt idx="1866">
                  <c:v>3865.0</c:v>
                </c:pt>
                <c:pt idx="1867">
                  <c:v>3866.0</c:v>
                </c:pt>
                <c:pt idx="1868">
                  <c:v>3867.0</c:v>
                </c:pt>
                <c:pt idx="1869">
                  <c:v>3868.0</c:v>
                </c:pt>
                <c:pt idx="1870">
                  <c:v>3869.0</c:v>
                </c:pt>
                <c:pt idx="1871">
                  <c:v>3870.0</c:v>
                </c:pt>
                <c:pt idx="1872">
                  <c:v>3871.0</c:v>
                </c:pt>
                <c:pt idx="1873">
                  <c:v>3872.0</c:v>
                </c:pt>
                <c:pt idx="1874">
                  <c:v>3873.0</c:v>
                </c:pt>
                <c:pt idx="1875">
                  <c:v>3874.0</c:v>
                </c:pt>
                <c:pt idx="1876">
                  <c:v>3875.0</c:v>
                </c:pt>
                <c:pt idx="1877">
                  <c:v>3876.0</c:v>
                </c:pt>
                <c:pt idx="1878">
                  <c:v>3877.0</c:v>
                </c:pt>
                <c:pt idx="1879">
                  <c:v>3878.0</c:v>
                </c:pt>
                <c:pt idx="1880">
                  <c:v>3879.0</c:v>
                </c:pt>
                <c:pt idx="1881">
                  <c:v>3880.0</c:v>
                </c:pt>
                <c:pt idx="1882">
                  <c:v>3881.0</c:v>
                </c:pt>
                <c:pt idx="1883">
                  <c:v>3882.0</c:v>
                </c:pt>
                <c:pt idx="1884">
                  <c:v>3883.0</c:v>
                </c:pt>
                <c:pt idx="1885">
                  <c:v>3884.0</c:v>
                </c:pt>
                <c:pt idx="1886">
                  <c:v>3885.0</c:v>
                </c:pt>
                <c:pt idx="1887">
                  <c:v>3886.0</c:v>
                </c:pt>
                <c:pt idx="1888">
                  <c:v>3887.0</c:v>
                </c:pt>
                <c:pt idx="1889">
                  <c:v>3888.0</c:v>
                </c:pt>
                <c:pt idx="1890">
                  <c:v>3889.0</c:v>
                </c:pt>
                <c:pt idx="1891">
                  <c:v>3890.0</c:v>
                </c:pt>
                <c:pt idx="1892">
                  <c:v>3891.0</c:v>
                </c:pt>
                <c:pt idx="1893">
                  <c:v>3892.0</c:v>
                </c:pt>
                <c:pt idx="1894">
                  <c:v>3893.0</c:v>
                </c:pt>
                <c:pt idx="1895">
                  <c:v>3894.0</c:v>
                </c:pt>
                <c:pt idx="1896">
                  <c:v>3895.0</c:v>
                </c:pt>
                <c:pt idx="1897">
                  <c:v>3896.0</c:v>
                </c:pt>
                <c:pt idx="1898">
                  <c:v>3897.0</c:v>
                </c:pt>
                <c:pt idx="1899">
                  <c:v>3898.0</c:v>
                </c:pt>
                <c:pt idx="1900">
                  <c:v>3899.0</c:v>
                </c:pt>
                <c:pt idx="1901">
                  <c:v>3900.0</c:v>
                </c:pt>
                <c:pt idx="1902">
                  <c:v>3901.0</c:v>
                </c:pt>
                <c:pt idx="1903">
                  <c:v>3902.0</c:v>
                </c:pt>
                <c:pt idx="1904">
                  <c:v>3903.0</c:v>
                </c:pt>
                <c:pt idx="1905">
                  <c:v>3904.0</c:v>
                </c:pt>
                <c:pt idx="1906">
                  <c:v>3905.0</c:v>
                </c:pt>
                <c:pt idx="1907">
                  <c:v>3906.0</c:v>
                </c:pt>
                <c:pt idx="1908">
                  <c:v>3907.0</c:v>
                </c:pt>
                <c:pt idx="1909">
                  <c:v>3908.0</c:v>
                </c:pt>
                <c:pt idx="1910">
                  <c:v>3909.0</c:v>
                </c:pt>
                <c:pt idx="1911">
                  <c:v>3910.0</c:v>
                </c:pt>
                <c:pt idx="1912">
                  <c:v>3911.0</c:v>
                </c:pt>
                <c:pt idx="1913">
                  <c:v>3912.0</c:v>
                </c:pt>
                <c:pt idx="1914">
                  <c:v>3913.0</c:v>
                </c:pt>
                <c:pt idx="1915">
                  <c:v>3914.0</c:v>
                </c:pt>
                <c:pt idx="1916">
                  <c:v>3915.0</c:v>
                </c:pt>
                <c:pt idx="1917">
                  <c:v>3916.0</c:v>
                </c:pt>
                <c:pt idx="1918">
                  <c:v>3917.0</c:v>
                </c:pt>
                <c:pt idx="1919">
                  <c:v>3918.0</c:v>
                </c:pt>
                <c:pt idx="1920">
                  <c:v>3919.0</c:v>
                </c:pt>
                <c:pt idx="1921">
                  <c:v>3920.0</c:v>
                </c:pt>
                <c:pt idx="1922">
                  <c:v>3921.0</c:v>
                </c:pt>
                <c:pt idx="1923">
                  <c:v>3922.0</c:v>
                </c:pt>
                <c:pt idx="1924">
                  <c:v>3923.0</c:v>
                </c:pt>
                <c:pt idx="1925">
                  <c:v>3924.0</c:v>
                </c:pt>
                <c:pt idx="1926">
                  <c:v>3925.0</c:v>
                </c:pt>
                <c:pt idx="1927">
                  <c:v>3926.0</c:v>
                </c:pt>
                <c:pt idx="1928">
                  <c:v>3927.0</c:v>
                </c:pt>
                <c:pt idx="1929">
                  <c:v>3928.0</c:v>
                </c:pt>
                <c:pt idx="1930">
                  <c:v>3929.0</c:v>
                </c:pt>
                <c:pt idx="1931">
                  <c:v>3930.0</c:v>
                </c:pt>
                <c:pt idx="1932">
                  <c:v>3931.0</c:v>
                </c:pt>
                <c:pt idx="1933">
                  <c:v>3932.0</c:v>
                </c:pt>
                <c:pt idx="1934">
                  <c:v>3933.0</c:v>
                </c:pt>
                <c:pt idx="1935">
                  <c:v>3934.0</c:v>
                </c:pt>
                <c:pt idx="1936">
                  <c:v>3935.0</c:v>
                </c:pt>
                <c:pt idx="1937">
                  <c:v>3936.0</c:v>
                </c:pt>
                <c:pt idx="1938">
                  <c:v>3937.0</c:v>
                </c:pt>
                <c:pt idx="1939">
                  <c:v>3938.0</c:v>
                </c:pt>
                <c:pt idx="1940">
                  <c:v>3939.0</c:v>
                </c:pt>
                <c:pt idx="1941">
                  <c:v>3940.0</c:v>
                </c:pt>
                <c:pt idx="1942">
                  <c:v>3941.0</c:v>
                </c:pt>
                <c:pt idx="1943">
                  <c:v>3942.0</c:v>
                </c:pt>
                <c:pt idx="1944">
                  <c:v>3943.0</c:v>
                </c:pt>
                <c:pt idx="1945">
                  <c:v>3944.0</c:v>
                </c:pt>
                <c:pt idx="1946">
                  <c:v>3945.0</c:v>
                </c:pt>
                <c:pt idx="1947">
                  <c:v>3946.0</c:v>
                </c:pt>
                <c:pt idx="1948">
                  <c:v>3947.0</c:v>
                </c:pt>
                <c:pt idx="1949">
                  <c:v>3948.0</c:v>
                </c:pt>
                <c:pt idx="1950">
                  <c:v>3949.0</c:v>
                </c:pt>
                <c:pt idx="1951">
                  <c:v>3950.0</c:v>
                </c:pt>
                <c:pt idx="1952">
                  <c:v>3951.0</c:v>
                </c:pt>
                <c:pt idx="1953">
                  <c:v>3952.0</c:v>
                </c:pt>
                <c:pt idx="1954">
                  <c:v>3953.0</c:v>
                </c:pt>
                <c:pt idx="1955">
                  <c:v>3954.0</c:v>
                </c:pt>
                <c:pt idx="1956">
                  <c:v>3955.0</c:v>
                </c:pt>
                <c:pt idx="1957">
                  <c:v>3956.0</c:v>
                </c:pt>
                <c:pt idx="1958">
                  <c:v>3957.0</c:v>
                </c:pt>
                <c:pt idx="1959">
                  <c:v>3958.0</c:v>
                </c:pt>
                <c:pt idx="1960">
                  <c:v>3959.0</c:v>
                </c:pt>
                <c:pt idx="1961">
                  <c:v>3960.0</c:v>
                </c:pt>
                <c:pt idx="1962">
                  <c:v>3961.0</c:v>
                </c:pt>
                <c:pt idx="1963">
                  <c:v>3962.0</c:v>
                </c:pt>
                <c:pt idx="1964">
                  <c:v>3963.0</c:v>
                </c:pt>
                <c:pt idx="1965">
                  <c:v>3964.0</c:v>
                </c:pt>
                <c:pt idx="1966">
                  <c:v>3965.0</c:v>
                </c:pt>
                <c:pt idx="1967">
                  <c:v>3966.0</c:v>
                </c:pt>
                <c:pt idx="1968">
                  <c:v>3967.0</c:v>
                </c:pt>
                <c:pt idx="1969">
                  <c:v>3968.0</c:v>
                </c:pt>
                <c:pt idx="1970">
                  <c:v>3969.0</c:v>
                </c:pt>
                <c:pt idx="1971">
                  <c:v>3970.0</c:v>
                </c:pt>
                <c:pt idx="1972">
                  <c:v>3971.0</c:v>
                </c:pt>
                <c:pt idx="1973">
                  <c:v>3972.0</c:v>
                </c:pt>
                <c:pt idx="1974">
                  <c:v>3973.0</c:v>
                </c:pt>
                <c:pt idx="1975">
                  <c:v>3974.0</c:v>
                </c:pt>
                <c:pt idx="1976">
                  <c:v>3975.0</c:v>
                </c:pt>
                <c:pt idx="1977">
                  <c:v>3976.0</c:v>
                </c:pt>
                <c:pt idx="1978">
                  <c:v>3977.0</c:v>
                </c:pt>
                <c:pt idx="1979">
                  <c:v>3978.0</c:v>
                </c:pt>
                <c:pt idx="1980">
                  <c:v>3979.0</c:v>
                </c:pt>
                <c:pt idx="1981">
                  <c:v>3980.0</c:v>
                </c:pt>
                <c:pt idx="1982">
                  <c:v>3981.0</c:v>
                </c:pt>
                <c:pt idx="1983">
                  <c:v>3982.0</c:v>
                </c:pt>
                <c:pt idx="1984">
                  <c:v>3983.0</c:v>
                </c:pt>
                <c:pt idx="1985">
                  <c:v>3984.0</c:v>
                </c:pt>
                <c:pt idx="1986">
                  <c:v>3985.0</c:v>
                </c:pt>
                <c:pt idx="1987">
                  <c:v>3986.0</c:v>
                </c:pt>
                <c:pt idx="1988">
                  <c:v>3987.0</c:v>
                </c:pt>
                <c:pt idx="1989">
                  <c:v>3988.0</c:v>
                </c:pt>
                <c:pt idx="1990">
                  <c:v>3989.0</c:v>
                </c:pt>
                <c:pt idx="1991">
                  <c:v>3990.0</c:v>
                </c:pt>
                <c:pt idx="1992">
                  <c:v>3991.0</c:v>
                </c:pt>
                <c:pt idx="1993">
                  <c:v>3992.0</c:v>
                </c:pt>
                <c:pt idx="1994">
                  <c:v>3993.0</c:v>
                </c:pt>
                <c:pt idx="1995">
                  <c:v>3994.0</c:v>
                </c:pt>
                <c:pt idx="1996">
                  <c:v>3995.0</c:v>
                </c:pt>
                <c:pt idx="1997">
                  <c:v>3996.0</c:v>
                </c:pt>
                <c:pt idx="1998">
                  <c:v>3997.0</c:v>
                </c:pt>
                <c:pt idx="1999">
                  <c:v>3998.0</c:v>
                </c:pt>
                <c:pt idx="2000">
                  <c:v>3999.0</c:v>
                </c:pt>
                <c:pt idx="2001">
                  <c:v>4000.0</c:v>
                </c:pt>
                <c:pt idx="2002">
                  <c:v>4001.0</c:v>
                </c:pt>
                <c:pt idx="2003">
                  <c:v>4002.0</c:v>
                </c:pt>
                <c:pt idx="2004">
                  <c:v>4003.0</c:v>
                </c:pt>
                <c:pt idx="2005">
                  <c:v>4004.0</c:v>
                </c:pt>
                <c:pt idx="2006">
                  <c:v>4005.0</c:v>
                </c:pt>
                <c:pt idx="2007">
                  <c:v>4006.0</c:v>
                </c:pt>
                <c:pt idx="2008">
                  <c:v>4007.0</c:v>
                </c:pt>
                <c:pt idx="2009">
                  <c:v>4008.0</c:v>
                </c:pt>
                <c:pt idx="2010">
                  <c:v>4009.0</c:v>
                </c:pt>
                <c:pt idx="2011">
                  <c:v>4010.0</c:v>
                </c:pt>
                <c:pt idx="2012">
                  <c:v>4011.0</c:v>
                </c:pt>
                <c:pt idx="2013">
                  <c:v>4012.0</c:v>
                </c:pt>
                <c:pt idx="2014">
                  <c:v>4013.0</c:v>
                </c:pt>
                <c:pt idx="2015">
                  <c:v>4014.0</c:v>
                </c:pt>
                <c:pt idx="2016">
                  <c:v>4015.0</c:v>
                </c:pt>
                <c:pt idx="2017">
                  <c:v>4016.0</c:v>
                </c:pt>
                <c:pt idx="2018">
                  <c:v>4017.0</c:v>
                </c:pt>
                <c:pt idx="2019">
                  <c:v>4018.0</c:v>
                </c:pt>
                <c:pt idx="2020">
                  <c:v>4019.0</c:v>
                </c:pt>
                <c:pt idx="2021">
                  <c:v>4020.0</c:v>
                </c:pt>
                <c:pt idx="2022">
                  <c:v>4021.0</c:v>
                </c:pt>
                <c:pt idx="2023">
                  <c:v>4022.0</c:v>
                </c:pt>
                <c:pt idx="2024">
                  <c:v>4023.0</c:v>
                </c:pt>
                <c:pt idx="2025">
                  <c:v>4024.0</c:v>
                </c:pt>
                <c:pt idx="2026">
                  <c:v>4025.0</c:v>
                </c:pt>
                <c:pt idx="2027">
                  <c:v>4026.0</c:v>
                </c:pt>
                <c:pt idx="2028">
                  <c:v>4027.0</c:v>
                </c:pt>
                <c:pt idx="2029">
                  <c:v>4028.0</c:v>
                </c:pt>
                <c:pt idx="2030">
                  <c:v>4029.0</c:v>
                </c:pt>
                <c:pt idx="2031">
                  <c:v>4030.0</c:v>
                </c:pt>
                <c:pt idx="2032">
                  <c:v>4031.0</c:v>
                </c:pt>
                <c:pt idx="2033">
                  <c:v>4032.0</c:v>
                </c:pt>
                <c:pt idx="2034">
                  <c:v>4033.0</c:v>
                </c:pt>
                <c:pt idx="2035">
                  <c:v>4034.0</c:v>
                </c:pt>
                <c:pt idx="2036">
                  <c:v>4035.0</c:v>
                </c:pt>
                <c:pt idx="2037">
                  <c:v>4036.0</c:v>
                </c:pt>
                <c:pt idx="2038">
                  <c:v>4037.0</c:v>
                </c:pt>
                <c:pt idx="2039">
                  <c:v>4038.0</c:v>
                </c:pt>
                <c:pt idx="2040">
                  <c:v>4039.0</c:v>
                </c:pt>
                <c:pt idx="2041">
                  <c:v>4040.0</c:v>
                </c:pt>
                <c:pt idx="2042">
                  <c:v>4041.0</c:v>
                </c:pt>
                <c:pt idx="2043">
                  <c:v>4042.0</c:v>
                </c:pt>
                <c:pt idx="2044">
                  <c:v>4043.0</c:v>
                </c:pt>
                <c:pt idx="2045">
                  <c:v>4044.0</c:v>
                </c:pt>
                <c:pt idx="2046">
                  <c:v>4045.0</c:v>
                </c:pt>
                <c:pt idx="2047">
                  <c:v>4046.0</c:v>
                </c:pt>
                <c:pt idx="2048">
                  <c:v>4047.0</c:v>
                </c:pt>
                <c:pt idx="2049">
                  <c:v>4048.0</c:v>
                </c:pt>
                <c:pt idx="2050">
                  <c:v>4049.0</c:v>
                </c:pt>
                <c:pt idx="2051">
                  <c:v>4050.0</c:v>
                </c:pt>
                <c:pt idx="2052">
                  <c:v>4051.0</c:v>
                </c:pt>
                <c:pt idx="2053">
                  <c:v>4052.0</c:v>
                </c:pt>
                <c:pt idx="2054">
                  <c:v>4053.0</c:v>
                </c:pt>
                <c:pt idx="2055">
                  <c:v>4054.0</c:v>
                </c:pt>
                <c:pt idx="2056">
                  <c:v>4055.0</c:v>
                </c:pt>
                <c:pt idx="2057">
                  <c:v>4056.0</c:v>
                </c:pt>
                <c:pt idx="2058">
                  <c:v>4057.0</c:v>
                </c:pt>
                <c:pt idx="2059">
                  <c:v>4058.0</c:v>
                </c:pt>
                <c:pt idx="2060">
                  <c:v>4060.0</c:v>
                </c:pt>
                <c:pt idx="2061">
                  <c:v>4061.0</c:v>
                </c:pt>
                <c:pt idx="2062">
                  <c:v>4062.0</c:v>
                </c:pt>
                <c:pt idx="2063">
                  <c:v>4063.0</c:v>
                </c:pt>
                <c:pt idx="2064">
                  <c:v>4064.0</c:v>
                </c:pt>
                <c:pt idx="2065">
                  <c:v>4065.0</c:v>
                </c:pt>
                <c:pt idx="2066">
                  <c:v>4066.0</c:v>
                </c:pt>
                <c:pt idx="2067">
                  <c:v>4067.0</c:v>
                </c:pt>
                <c:pt idx="2068">
                  <c:v>4068.0</c:v>
                </c:pt>
                <c:pt idx="2069">
                  <c:v>4069.0</c:v>
                </c:pt>
                <c:pt idx="2070">
                  <c:v>4070.0</c:v>
                </c:pt>
                <c:pt idx="2071">
                  <c:v>4071.0</c:v>
                </c:pt>
                <c:pt idx="2072">
                  <c:v>4072.0</c:v>
                </c:pt>
                <c:pt idx="2073">
                  <c:v>4073.0</c:v>
                </c:pt>
                <c:pt idx="2074">
                  <c:v>4074.0</c:v>
                </c:pt>
                <c:pt idx="2075">
                  <c:v>4075.0</c:v>
                </c:pt>
                <c:pt idx="2076">
                  <c:v>4076.0</c:v>
                </c:pt>
                <c:pt idx="2077">
                  <c:v>4077.0</c:v>
                </c:pt>
                <c:pt idx="2078">
                  <c:v>4078.0</c:v>
                </c:pt>
                <c:pt idx="2079">
                  <c:v>4079.0</c:v>
                </c:pt>
                <c:pt idx="2080">
                  <c:v>4080.0</c:v>
                </c:pt>
                <c:pt idx="2081">
                  <c:v>4081.0</c:v>
                </c:pt>
                <c:pt idx="2082">
                  <c:v>4082.0</c:v>
                </c:pt>
                <c:pt idx="2083">
                  <c:v>4083.0</c:v>
                </c:pt>
                <c:pt idx="2084">
                  <c:v>4084.0</c:v>
                </c:pt>
                <c:pt idx="2085">
                  <c:v>4085.0</c:v>
                </c:pt>
                <c:pt idx="2086">
                  <c:v>4086.0</c:v>
                </c:pt>
                <c:pt idx="2087">
                  <c:v>4087.0</c:v>
                </c:pt>
                <c:pt idx="2088">
                  <c:v>4088.0</c:v>
                </c:pt>
                <c:pt idx="2089">
                  <c:v>4089.0</c:v>
                </c:pt>
                <c:pt idx="2090">
                  <c:v>4090.0</c:v>
                </c:pt>
                <c:pt idx="2091">
                  <c:v>4091.0</c:v>
                </c:pt>
                <c:pt idx="2092">
                  <c:v>4092.0</c:v>
                </c:pt>
                <c:pt idx="2093">
                  <c:v>4093.0</c:v>
                </c:pt>
                <c:pt idx="2094">
                  <c:v>4094.0</c:v>
                </c:pt>
                <c:pt idx="2095">
                  <c:v>4095.0</c:v>
                </c:pt>
                <c:pt idx="2096">
                  <c:v>4096.0</c:v>
                </c:pt>
                <c:pt idx="2097">
                  <c:v>4097.0</c:v>
                </c:pt>
                <c:pt idx="2098">
                  <c:v>4098.0</c:v>
                </c:pt>
                <c:pt idx="2099">
                  <c:v>4099.0</c:v>
                </c:pt>
                <c:pt idx="2100">
                  <c:v>4100.0</c:v>
                </c:pt>
                <c:pt idx="2101">
                  <c:v>4101.0</c:v>
                </c:pt>
                <c:pt idx="2102">
                  <c:v>4102.0</c:v>
                </c:pt>
                <c:pt idx="2103">
                  <c:v>4103.0</c:v>
                </c:pt>
                <c:pt idx="2104">
                  <c:v>4104.0</c:v>
                </c:pt>
                <c:pt idx="2105">
                  <c:v>4105.0</c:v>
                </c:pt>
                <c:pt idx="2106">
                  <c:v>4106.0</c:v>
                </c:pt>
                <c:pt idx="2107">
                  <c:v>4107.0</c:v>
                </c:pt>
                <c:pt idx="2108">
                  <c:v>4108.0</c:v>
                </c:pt>
                <c:pt idx="2109">
                  <c:v>4109.0</c:v>
                </c:pt>
                <c:pt idx="2110">
                  <c:v>4110.0</c:v>
                </c:pt>
                <c:pt idx="2111">
                  <c:v>4111.0</c:v>
                </c:pt>
                <c:pt idx="2112">
                  <c:v>4112.0</c:v>
                </c:pt>
                <c:pt idx="2113">
                  <c:v>4113.0</c:v>
                </c:pt>
                <c:pt idx="2114">
                  <c:v>4114.0</c:v>
                </c:pt>
                <c:pt idx="2115">
                  <c:v>4115.0</c:v>
                </c:pt>
                <c:pt idx="2116">
                  <c:v>4116.0</c:v>
                </c:pt>
                <c:pt idx="2117">
                  <c:v>4117.0</c:v>
                </c:pt>
                <c:pt idx="2118">
                  <c:v>4118.0</c:v>
                </c:pt>
                <c:pt idx="2119">
                  <c:v>4119.0</c:v>
                </c:pt>
                <c:pt idx="2120">
                  <c:v>4120.0</c:v>
                </c:pt>
                <c:pt idx="2121">
                  <c:v>4121.0</c:v>
                </c:pt>
                <c:pt idx="2122">
                  <c:v>4122.0</c:v>
                </c:pt>
                <c:pt idx="2123">
                  <c:v>4123.0</c:v>
                </c:pt>
                <c:pt idx="2124">
                  <c:v>4124.0</c:v>
                </c:pt>
                <c:pt idx="2125">
                  <c:v>4125.0</c:v>
                </c:pt>
                <c:pt idx="2126">
                  <c:v>4126.0</c:v>
                </c:pt>
                <c:pt idx="2127">
                  <c:v>4127.0</c:v>
                </c:pt>
                <c:pt idx="2128">
                  <c:v>4128.0</c:v>
                </c:pt>
                <c:pt idx="2129">
                  <c:v>4129.0</c:v>
                </c:pt>
                <c:pt idx="2130">
                  <c:v>4130.0</c:v>
                </c:pt>
                <c:pt idx="2131">
                  <c:v>4131.0</c:v>
                </c:pt>
                <c:pt idx="2132">
                  <c:v>4132.0</c:v>
                </c:pt>
                <c:pt idx="2133">
                  <c:v>4133.0</c:v>
                </c:pt>
                <c:pt idx="2134">
                  <c:v>4134.0</c:v>
                </c:pt>
                <c:pt idx="2135">
                  <c:v>4135.0</c:v>
                </c:pt>
                <c:pt idx="2136">
                  <c:v>4136.0</c:v>
                </c:pt>
                <c:pt idx="2137">
                  <c:v>4137.0</c:v>
                </c:pt>
                <c:pt idx="2138">
                  <c:v>4138.0</c:v>
                </c:pt>
                <c:pt idx="2139">
                  <c:v>4139.0</c:v>
                </c:pt>
                <c:pt idx="2140">
                  <c:v>4140.0</c:v>
                </c:pt>
                <c:pt idx="2141">
                  <c:v>4141.0</c:v>
                </c:pt>
                <c:pt idx="2142">
                  <c:v>4142.0</c:v>
                </c:pt>
                <c:pt idx="2143">
                  <c:v>4143.0</c:v>
                </c:pt>
                <c:pt idx="2144">
                  <c:v>4144.0</c:v>
                </c:pt>
                <c:pt idx="2145">
                  <c:v>4145.0</c:v>
                </c:pt>
                <c:pt idx="2146">
                  <c:v>4147.0</c:v>
                </c:pt>
                <c:pt idx="2147">
                  <c:v>4148.0</c:v>
                </c:pt>
                <c:pt idx="2148">
                  <c:v>4149.0</c:v>
                </c:pt>
                <c:pt idx="2149">
                  <c:v>4150.0</c:v>
                </c:pt>
                <c:pt idx="2150">
                  <c:v>4151.0</c:v>
                </c:pt>
                <c:pt idx="2151">
                  <c:v>4152.0</c:v>
                </c:pt>
                <c:pt idx="2152">
                  <c:v>4153.0</c:v>
                </c:pt>
                <c:pt idx="2153">
                  <c:v>4154.0</c:v>
                </c:pt>
                <c:pt idx="2154">
                  <c:v>4155.0</c:v>
                </c:pt>
                <c:pt idx="2155">
                  <c:v>4156.0</c:v>
                </c:pt>
                <c:pt idx="2156">
                  <c:v>4157.0</c:v>
                </c:pt>
                <c:pt idx="2157">
                  <c:v>4158.0</c:v>
                </c:pt>
                <c:pt idx="2158">
                  <c:v>4159.0</c:v>
                </c:pt>
                <c:pt idx="2159">
                  <c:v>4160.0</c:v>
                </c:pt>
                <c:pt idx="2160">
                  <c:v>4161.0</c:v>
                </c:pt>
                <c:pt idx="2161">
                  <c:v>4162.0</c:v>
                </c:pt>
                <c:pt idx="2162">
                  <c:v>4163.0</c:v>
                </c:pt>
                <c:pt idx="2163">
                  <c:v>4164.0</c:v>
                </c:pt>
                <c:pt idx="2164">
                  <c:v>4165.0</c:v>
                </c:pt>
                <c:pt idx="2165">
                  <c:v>4166.0</c:v>
                </c:pt>
                <c:pt idx="2166">
                  <c:v>4167.0</c:v>
                </c:pt>
                <c:pt idx="2167">
                  <c:v>4168.0</c:v>
                </c:pt>
                <c:pt idx="2168">
                  <c:v>4169.0</c:v>
                </c:pt>
                <c:pt idx="2169">
                  <c:v>4170.0</c:v>
                </c:pt>
                <c:pt idx="2170">
                  <c:v>4171.0</c:v>
                </c:pt>
                <c:pt idx="2171">
                  <c:v>4172.0</c:v>
                </c:pt>
                <c:pt idx="2172">
                  <c:v>4173.0</c:v>
                </c:pt>
                <c:pt idx="2173">
                  <c:v>4174.0</c:v>
                </c:pt>
                <c:pt idx="2174">
                  <c:v>4175.0</c:v>
                </c:pt>
                <c:pt idx="2175">
                  <c:v>4176.0</c:v>
                </c:pt>
                <c:pt idx="2176">
                  <c:v>4177.0</c:v>
                </c:pt>
                <c:pt idx="2177">
                  <c:v>4178.0</c:v>
                </c:pt>
                <c:pt idx="2178">
                  <c:v>4179.0</c:v>
                </c:pt>
                <c:pt idx="2179">
                  <c:v>4180.0</c:v>
                </c:pt>
                <c:pt idx="2180">
                  <c:v>4181.0</c:v>
                </c:pt>
                <c:pt idx="2181">
                  <c:v>4183.0</c:v>
                </c:pt>
                <c:pt idx="2182">
                  <c:v>4184.0</c:v>
                </c:pt>
                <c:pt idx="2183">
                  <c:v>4185.0</c:v>
                </c:pt>
                <c:pt idx="2184">
                  <c:v>4186.0</c:v>
                </c:pt>
                <c:pt idx="2185">
                  <c:v>4187.0</c:v>
                </c:pt>
                <c:pt idx="2186">
                  <c:v>4188.0</c:v>
                </c:pt>
                <c:pt idx="2187">
                  <c:v>4189.0</c:v>
                </c:pt>
                <c:pt idx="2188">
                  <c:v>4190.0</c:v>
                </c:pt>
                <c:pt idx="2189">
                  <c:v>4191.0</c:v>
                </c:pt>
                <c:pt idx="2190">
                  <c:v>4192.0</c:v>
                </c:pt>
                <c:pt idx="2191">
                  <c:v>4193.0</c:v>
                </c:pt>
                <c:pt idx="2192">
                  <c:v>4194.0</c:v>
                </c:pt>
                <c:pt idx="2193">
                  <c:v>4195.0</c:v>
                </c:pt>
                <c:pt idx="2194">
                  <c:v>4196.0</c:v>
                </c:pt>
                <c:pt idx="2195">
                  <c:v>4197.0</c:v>
                </c:pt>
                <c:pt idx="2196">
                  <c:v>4198.0</c:v>
                </c:pt>
                <c:pt idx="2197">
                  <c:v>4199.0</c:v>
                </c:pt>
                <c:pt idx="2198">
                  <c:v>4200.0</c:v>
                </c:pt>
                <c:pt idx="2199">
                  <c:v>4201.0</c:v>
                </c:pt>
                <c:pt idx="2200">
                  <c:v>4202.0</c:v>
                </c:pt>
                <c:pt idx="2201">
                  <c:v>4204.0</c:v>
                </c:pt>
                <c:pt idx="2202">
                  <c:v>4205.0</c:v>
                </c:pt>
                <c:pt idx="2203">
                  <c:v>4206.0</c:v>
                </c:pt>
                <c:pt idx="2204">
                  <c:v>4207.0</c:v>
                </c:pt>
                <c:pt idx="2205">
                  <c:v>4208.0</c:v>
                </c:pt>
                <c:pt idx="2206">
                  <c:v>4209.0</c:v>
                </c:pt>
                <c:pt idx="2207">
                  <c:v>4210.0</c:v>
                </c:pt>
                <c:pt idx="2208">
                  <c:v>4211.0</c:v>
                </c:pt>
                <c:pt idx="2209">
                  <c:v>4212.0</c:v>
                </c:pt>
                <c:pt idx="2210">
                  <c:v>4213.0</c:v>
                </c:pt>
                <c:pt idx="2211">
                  <c:v>4214.0</c:v>
                </c:pt>
                <c:pt idx="2212">
                  <c:v>4215.0</c:v>
                </c:pt>
                <c:pt idx="2213">
                  <c:v>4216.0</c:v>
                </c:pt>
                <c:pt idx="2214">
                  <c:v>4217.0</c:v>
                </c:pt>
                <c:pt idx="2215">
                  <c:v>4218.0</c:v>
                </c:pt>
                <c:pt idx="2216">
                  <c:v>4219.0</c:v>
                </c:pt>
                <c:pt idx="2217">
                  <c:v>4220.0</c:v>
                </c:pt>
                <c:pt idx="2218">
                  <c:v>4221.0</c:v>
                </c:pt>
                <c:pt idx="2219">
                  <c:v>4222.0</c:v>
                </c:pt>
                <c:pt idx="2220">
                  <c:v>4223.0</c:v>
                </c:pt>
                <c:pt idx="2221">
                  <c:v>4224.0</c:v>
                </c:pt>
                <c:pt idx="2222">
                  <c:v>4225.0</c:v>
                </c:pt>
                <c:pt idx="2223">
                  <c:v>4226.0</c:v>
                </c:pt>
                <c:pt idx="2224">
                  <c:v>4227.0</c:v>
                </c:pt>
                <c:pt idx="2225">
                  <c:v>4228.0</c:v>
                </c:pt>
                <c:pt idx="2226">
                  <c:v>4229.0</c:v>
                </c:pt>
                <c:pt idx="2227">
                  <c:v>4230.0</c:v>
                </c:pt>
                <c:pt idx="2228">
                  <c:v>4231.0</c:v>
                </c:pt>
                <c:pt idx="2229">
                  <c:v>4232.0</c:v>
                </c:pt>
                <c:pt idx="2230">
                  <c:v>4233.0</c:v>
                </c:pt>
                <c:pt idx="2231">
                  <c:v>4234.0</c:v>
                </c:pt>
                <c:pt idx="2232">
                  <c:v>4235.0</c:v>
                </c:pt>
                <c:pt idx="2233">
                  <c:v>4236.0</c:v>
                </c:pt>
                <c:pt idx="2234">
                  <c:v>4237.0</c:v>
                </c:pt>
                <c:pt idx="2235">
                  <c:v>4238.0</c:v>
                </c:pt>
                <c:pt idx="2236">
                  <c:v>4239.0</c:v>
                </c:pt>
                <c:pt idx="2237">
                  <c:v>4240.0</c:v>
                </c:pt>
                <c:pt idx="2238">
                  <c:v>4241.0</c:v>
                </c:pt>
                <c:pt idx="2239">
                  <c:v>4242.0</c:v>
                </c:pt>
                <c:pt idx="2240">
                  <c:v>4243.0</c:v>
                </c:pt>
                <c:pt idx="2241">
                  <c:v>4244.0</c:v>
                </c:pt>
                <c:pt idx="2242">
                  <c:v>4245.0</c:v>
                </c:pt>
                <c:pt idx="2243">
                  <c:v>4246.0</c:v>
                </c:pt>
                <c:pt idx="2244">
                  <c:v>4247.0</c:v>
                </c:pt>
                <c:pt idx="2245">
                  <c:v>4248.0</c:v>
                </c:pt>
                <c:pt idx="2246">
                  <c:v>4249.0</c:v>
                </c:pt>
                <c:pt idx="2247">
                  <c:v>4250.0</c:v>
                </c:pt>
                <c:pt idx="2248">
                  <c:v>4252.0</c:v>
                </c:pt>
                <c:pt idx="2249">
                  <c:v>4253.0</c:v>
                </c:pt>
                <c:pt idx="2250">
                  <c:v>4254.0</c:v>
                </c:pt>
                <c:pt idx="2251">
                  <c:v>4255.0</c:v>
                </c:pt>
                <c:pt idx="2252">
                  <c:v>4256.0</c:v>
                </c:pt>
                <c:pt idx="2253">
                  <c:v>4257.0</c:v>
                </c:pt>
                <c:pt idx="2254">
                  <c:v>4258.0</c:v>
                </c:pt>
                <c:pt idx="2255">
                  <c:v>4259.0</c:v>
                </c:pt>
                <c:pt idx="2256">
                  <c:v>4260.0</c:v>
                </c:pt>
                <c:pt idx="2257">
                  <c:v>4261.0</c:v>
                </c:pt>
                <c:pt idx="2258">
                  <c:v>4262.0</c:v>
                </c:pt>
                <c:pt idx="2259">
                  <c:v>4263.0</c:v>
                </c:pt>
                <c:pt idx="2260">
                  <c:v>4264.0</c:v>
                </c:pt>
                <c:pt idx="2261">
                  <c:v>4265.0</c:v>
                </c:pt>
                <c:pt idx="2262">
                  <c:v>4266.0</c:v>
                </c:pt>
                <c:pt idx="2263">
                  <c:v>4267.0</c:v>
                </c:pt>
                <c:pt idx="2264">
                  <c:v>4268.0</c:v>
                </c:pt>
                <c:pt idx="2265">
                  <c:v>4269.0</c:v>
                </c:pt>
                <c:pt idx="2266">
                  <c:v>4270.0</c:v>
                </c:pt>
                <c:pt idx="2267">
                  <c:v>4271.0</c:v>
                </c:pt>
                <c:pt idx="2268">
                  <c:v>4272.0</c:v>
                </c:pt>
                <c:pt idx="2269">
                  <c:v>4273.0</c:v>
                </c:pt>
                <c:pt idx="2270">
                  <c:v>4274.0</c:v>
                </c:pt>
                <c:pt idx="2271">
                  <c:v>4275.0</c:v>
                </c:pt>
                <c:pt idx="2272">
                  <c:v>4276.0</c:v>
                </c:pt>
                <c:pt idx="2273">
                  <c:v>4277.0</c:v>
                </c:pt>
                <c:pt idx="2274">
                  <c:v>4278.0</c:v>
                </c:pt>
                <c:pt idx="2275">
                  <c:v>4279.0</c:v>
                </c:pt>
                <c:pt idx="2276">
                  <c:v>4280.0</c:v>
                </c:pt>
                <c:pt idx="2277">
                  <c:v>4281.0</c:v>
                </c:pt>
                <c:pt idx="2278">
                  <c:v>4282.0</c:v>
                </c:pt>
                <c:pt idx="2279">
                  <c:v>4283.0</c:v>
                </c:pt>
                <c:pt idx="2280">
                  <c:v>4284.0</c:v>
                </c:pt>
                <c:pt idx="2281">
                  <c:v>4285.0</c:v>
                </c:pt>
                <c:pt idx="2282">
                  <c:v>4286.0</c:v>
                </c:pt>
                <c:pt idx="2283">
                  <c:v>4287.0</c:v>
                </c:pt>
                <c:pt idx="2284">
                  <c:v>4288.0</c:v>
                </c:pt>
                <c:pt idx="2285">
                  <c:v>4289.0</c:v>
                </c:pt>
                <c:pt idx="2286">
                  <c:v>4290.0</c:v>
                </c:pt>
                <c:pt idx="2287">
                  <c:v>4292.0</c:v>
                </c:pt>
                <c:pt idx="2288">
                  <c:v>4293.0</c:v>
                </c:pt>
                <c:pt idx="2289">
                  <c:v>4294.0</c:v>
                </c:pt>
                <c:pt idx="2290">
                  <c:v>4295.0</c:v>
                </c:pt>
                <c:pt idx="2291">
                  <c:v>4296.0</c:v>
                </c:pt>
                <c:pt idx="2292">
                  <c:v>4297.0</c:v>
                </c:pt>
                <c:pt idx="2293">
                  <c:v>4298.0</c:v>
                </c:pt>
                <c:pt idx="2294">
                  <c:v>4299.0</c:v>
                </c:pt>
                <c:pt idx="2295">
                  <c:v>4300.0</c:v>
                </c:pt>
                <c:pt idx="2296">
                  <c:v>4301.0</c:v>
                </c:pt>
                <c:pt idx="2297">
                  <c:v>4302.0</c:v>
                </c:pt>
                <c:pt idx="2298">
                  <c:v>4303.0</c:v>
                </c:pt>
                <c:pt idx="2299">
                  <c:v>4304.0</c:v>
                </c:pt>
                <c:pt idx="2300">
                  <c:v>4305.0</c:v>
                </c:pt>
                <c:pt idx="2301">
                  <c:v>4306.0</c:v>
                </c:pt>
                <c:pt idx="2302">
                  <c:v>4307.0</c:v>
                </c:pt>
                <c:pt idx="2303">
                  <c:v>4308.0</c:v>
                </c:pt>
                <c:pt idx="2304">
                  <c:v>4309.0</c:v>
                </c:pt>
                <c:pt idx="2305">
                  <c:v>4310.0</c:v>
                </c:pt>
                <c:pt idx="2306">
                  <c:v>4311.0</c:v>
                </c:pt>
                <c:pt idx="2307">
                  <c:v>4312.0</c:v>
                </c:pt>
                <c:pt idx="2308">
                  <c:v>4313.0</c:v>
                </c:pt>
                <c:pt idx="2309">
                  <c:v>4314.0</c:v>
                </c:pt>
                <c:pt idx="2310">
                  <c:v>4315.0</c:v>
                </c:pt>
                <c:pt idx="2311">
                  <c:v>4316.0</c:v>
                </c:pt>
                <c:pt idx="2312">
                  <c:v>4317.0</c:v>
                </c:pt>
                <c:pt idx="2313">
                  <c:v>4318.0</c:v>
                </c:pt>
                <c:pt idx="2314">
                  <c:v>4319.0</c:v>
                </c:pt>
                <c:pt idx="2315">
                  <c:v>4320.0</c:v>
                </c:pt>
                <c:pt idx="2316">
                  <c:v>4321.0</c:v>
                </c:pt>
                <c:pt idx="2317">
                  <c:v>4322.0</c:v>
                </c:pt>
                <c:pt idx="2318">
                  <c:v>4323.0</c:v>
                </c:pt>
                <c:pt idx="2319">
                  <c:v>4324.0</c:v>
                </c:pt>
                <c:pt idx="2320">
                  <c:v>4325.0</c:v>
                </c:pt>
                <c:pt idx="2321">
                  <c:v>4326.0</c:v>
                </c:pt>
                <c:pt idx="2322">
                  <c:v>4327.0</c:v>
                </c:pt>
                <c:pt idx="2323">
                  <c:v>4328.0</c:v>
                </c:pt>
                <c:pt idx="2324">
                  <c:v>4329.0</c:v>
                </c:pt>
                <c:pt idx="2325">
                  <c:v>4330.0</c:v>
                </c:pt>
                <c:pt idx="2326">
                  <c:v>4331.0</c:v>
                </c:pt>
                <c:pt idx="2327">
                  <c:v>4332.0</c:v>
                </c:pt>
                <c:pt idx="2328">
                  <c:v>4333.0</c:v>
                </c:pt>
                <c:pt idx="2329">
                  <c:v>4334.0</c:v>
                </c:pt>
                <c:pt idx="2330">
                  <c:v>4335.0</c:v>
                </c:pt>
                <c:pt idx="2331">
                  <c:v>4336.0</c:v>
                </c:pt>
                <c:pt idx="2332">
                  <c:v>4337.0</c:v>
                </c:pt>
                <c:pt idx="2333">
                  <c:v>4338.0</c:v>
                </c:pt>
                <c:pt idx="2334">
                  <c:v>4340.0</c:v>
                </c:pt>
                <c:pt idx="2335">
                  <c:v>4341.0</c:v>
                </c:pt>
                <c:pt idx="2336">
                  <c:v>4342.0</c:v>
                </c:pt>
                <c:pt idx="2337">
                  <c:v>4343.0</c:v>
                </c:pt>
                <c:pt idx="2338">
                  <c:v>4344.0</c:v>
                </c:pt>
                <c:pt idx="2339">
                  <c:v>4345.0</c:v>
                </c:pt>
                <c:pt idx="2340">
                  <c:v>4347.0</c:v>
                </c:pt>
                <c:pt idx="2341">
                  <c:v>4348.0</c:v>
                </c:pt>
                <c:pt idx="2342">
                  <c:v>4349.0</c:v>
                </c:pt>
                <c:pt idx="2343">
                  <c:v>4350.0</c:v>
                </c:pt>
                <c:pt idx="2344">
                  <c:v>4351.0</c:v>
                </c:pt>
                <c:pt idx="2345">
                  <c:v>4352.0</c:v>
                </c:pt>
                <c:pt idx="2346">
                  <c:v>4353.0</c:v>
                </c:pt>
                <c:pt idx="2347">
                  <c:v>4354.0</c:v>
                </c:pt>
                <c:pt idx="2348">
                  <c:v>4355.0</c:v>
                </c:pt>
                <c:pt idx="2349">
                  <c:v>4357.0</c:v>
                </c:pt>
                <c:pt idx="2350">
                  <c:v>4358.0</c:v>
                </c:pt>
                <c:pt idx="2351">
                  <c:v>4359.0</c:v>
                </c:pt>
                <c:pt idx="2352">
                  <c:v>4360.0</c:v>
                </c:pt>
                <c:pt idx="2353">
                  <c:v>4361.0</c:v>
                </c:pt>
                <c:pt idx="2354">
                  <c:v>4362.0</c:v>
                </c:pt>
                <c:pt idx="2355">
                  <c:v>4363.0</c:v>
                </c:pt>
                <c:pt idx="2356">
                  <c:v>4364.0</c:v>
                </c:pt>
                <c:pt idx="2357">
                  <c:v>4365.0</c:v>
                </c:pt>
                <c:pt idx="2358">
                  <c:v>4366.0</c:v>
                </c:pt>
                <c:pt idx="2359">
                  <c:v>4367.0</c:v>
                </c:pt>
                <c:pt idx="2360">
                  <c:v>4368.0</c:v>
                </c:pt>
                <c:pt idx="2361">
                  <c:v>4369.0</c:v>
                </c:pt>
                <c:pt idx="2362">
                  <c:v>4370.0</c:v>
                </c:pt>
                <c:pt idx="2363">
                  <c:v>4371.0</c:v>
                </c:pt>
                <c:pt idx="2364">
                  <c:v>4372.0</c:v>
                </c:pt>
                <c:pt idx="2365">
                  <c:v>4373.0</c:v>
                </c:pt>
                <c:pt idx="2366">
                  <c:v>4374.0</c:v>
                </c:pt>
                <c:pt idx="2367">
                  <c:v>4375.0</c:v>
                </c:pt>
                <c:pt idx="2368">
                  <c:v>4376.0</c:v>
                </c:pt>
                <c:pt idx="2369">
                  <c:v>4377.0</c:v>
                </c:pt>
                <c:pt idx="2370">
                  <c:v>4378.0</c:v>
                </c:pt>
                <c:pt idx="2371">
                  <c:v>4379.0</c:v>
                </c:pt>
                <c:pt idx="2372">
                  <c:v>4380.0</c:v>
                </c:pt>
                <c:pt idx="2373">
                  <c:v>4381.0</c:v>
                </c:pt>
                <c:pt idx="2374">
                  <c:v>4382.0</c:v>
                </c:pt>
                <c:pt idx="2375">
                  <c:v>4383.0</c:v>
                </c:pt>
                <c:pt idx="2376">
                  <c:v>4384.0</c:v>
                </c:pt>
                <c:pt idx="2377">
                  <c:v>4386.0</c:v>
                </c:pt>
                <c:pt idx="2378">
                  <c:v>4387.0</c:v>
                </c:pt>
                <c:pt idx="2379">
                  <c:v>4388.0</c:v>
                </c:pt>
                <c:pt idx="2380">
                  <c:v>4389.0</c:v>
                </c:pt>
                <c:pt idx="2381">
                  <c:v>4390.0</c:v>
                </c:pt>
                <c:pt idx="2382">
                  <c:v>4391.0</c:v>
                </c:pt>
                <c:pt idx="2383">
                  <c:v>4392.0</c:v>
                </c:pt>
                <c:pt idx="2384">
                  <c:v>4393.0</c:v>
                </c:pt>
                <c:pt idx="2385">
                  <c:v>4394.0</c:v>
                </c:pt>
                <c:pt idx="2386">
                  <c:v>4395.0</c:v>
                </c:pt>
                <c:pt idx="2387">
                  <c:v>4396.0</c:v>
                </c:pt>
                <c:pt idx="2388">
                  <c:v>4397.0</c:v>
                </c:pt>
                <c:pt idx="2389">
                  <c:v>4398.0</c:v>
                </c:pt>
                <c:pt idx="2390">
                  <c:v>4399.0</c:v>
                </c:pt>
                <c:pt idx="2391">
                  <c:v>4400.0</c:v>
                </c:pt>
                <c:pt idx="2392">
                  <c:v>4401.0</c:v>
                </c:pt>
                <c:pt idx="2393">
                  <c:v>4402.0</c:v>
                </c:pt>
                <c:pt idx="2394">
                  <c:v>4403.0</c:v>
                </c:pt>
                <c:pt idx="2395">
                  <c:v>4404.0</c:v>
                </c:pt>
                <c:pt idx="2396">
                  <c:v>4405.0</c:v>
                </c:pt>
                <c:pt idx="2397">
                  <c:v>4406.0</c:v>
                </c:pt>
                <c:pt idx="2398">
                  <c:v>4407.0</c:v>
                </c:pt>
                <c:pt idx="2399">
                  <c:v>4408.0</c:v>
                </c:pt>
                <c:pt idx="2400">
                  <c:v>4409.0</c:v>
                </c:pt>
                <c:pt idx="2401">
                  <c:v>4410.0</c:v>
                </c:pt>
                <c:pt idx="2402">
                  <c:v>4411.0</c:v>
                </c:pt>
                <c:pt idx="2403">
                  <c:v>4413.0</c:v>
                </c:pt>
                <c:pt idx="2404">
                  <c:v>4414.0</c:v>
                </c:pt>
                <c:pt idx="2405">
                  <c:v>4415.0</c:v>
                </c:pt>
                <c:pt idx="2406">
                  <c:v>4416.0</c:v>
                </c:pt>
                <c:pt idx="2407">
                  <c:v>4417.0</c:v>
                </c:pt>
                <c:pt idx="2408">
                  <c:v>4418.0</c:v>
                </c:pt>
                <c:pt idx="2409">
                  <c:v>4419.0</c:v>
                </c:pt>
                <c:pt idx="2410">
                  <c:v>4420.0</c:v>
                </c:pt>
                <c:pt idx="2411">
                  <c:v>4421.0</c:v>
                </c:pt>
                <c:pt idx="2412">
                  <c:v>4422.0</c:v>
                </c:pt>
                <c:pt idx="2413">
                  <c:v>4423.0</c:v>
                </c:pt>
                <c:pt idx="2414">
                  <c:v>4424.0</c:v>
                </c:pt>
                <c:pt idx="2415">
                  <c:v>4425.0</c:v>
                </c:pt>
                <c:pt idx="2416">
                  <c:v>4426.0</c:v>
                </c:pt>
                <c:pt idx="2417">
                  <c:v>4427.0</c:v>
                </c:pt>
                <c:pt idx="2418">
                  <c:v>4428.0</c:v>
                </c:pt>
                <c:pt idx="2419">
                  <c:v>4429.0</c:v>
                </c:pt>
                <c:pt idx="2420">
                  <c:v>4430.0</c:v>
                </c:pt>
                <c:pt idx="2421">
                  <c:v>4431.0</c:v>
                </c:pt>
                <c:pt idx="2422">
                  <c:v>4432.0</c:v>
                </c:pt>
                <c:pt idx="2423">
                  <c:v>4433.0</c:v>
                </c:pt>
                <c:pt idx="2424">
                  <c:v>4434.0</c:v>
                </c:pt>
                <c:pt idx="2425">
                  <c:v>4435.0</c:v>
                </c:pt>
                <c:pt idx="2426">
                  <c:v>4436.0</c:v>
                </c:pt>
                <c:pt idx="2427">
                  <c:v>4437.0</c:v>
                </c:pt>
                <c:pt idx="2428">
                  <c:v>4438.0</c:v>
                </c:pt>
                <c:pt idx="2429">
                  <c:v>4439.0</c:v>
                </c:pt>
                <c:pt idx="2430">
                  <c:v>4440.0</c:v>
                </c:pt>
                <c:pt idx="2431">
                  <c:v>4441.0</c:v>
                </c:pt>
                <c:pt idx="2432">
                  <c:v>4442.0</c:v>
                </c:pt>
                <c:pt idx="2433">
                  <c:v>4443.0</c:v>
                </c:pt>
                <c:pt idx="2434">
                  <c:v>4444.0</c:v>
                </c:pt>
                <c:pt idx="2435">
                  <c:v>4445.0</c:v>
                </c:pt>
                <c:pt idx="2436">
                  <c:v>4446.0</c:v>
                </c:pt>
                <c:pt idx="2437">
                  <c:v>4447.0</c:v>
                </c:pt>
                <c:pt idx="2438">
                  <c:v>4448.0</c:v>
                </c:pt>
                <c:pt idx="2439">
                  <c:v>4449.0</c:v>
                </c:pt>
                <c:pt idx="2440">
                  <c:v>4450.0</c:v>
                </c:pt>
                <c:pt idx="2441">
                  <c:v>4451.0</c:v>
                </c:pt>
                <c:pt idx="2442">
                  <c:v>4452.0</c:v>
                </c:pt>
                <c:pt idx="2443">
                  <c:v>4454.0</c:v>
                </c:pt>
                <c:pt idx="2444">
                  <c:v>4455.0</c:v>
                </c:pt>
                <c:pt idx="2445">
                  <c:v>4456.0</c:v>
                </c:pt>
                <c:pt idx="2446">
                  <c:v>4457.0</c:v>
                </c:pt>
                <c:pt idx="2447">
                  <c:v>4458.0</c:v>
                </c:pt>
                <c:pt idx="2448">
                  <c:v>4459.0</c:v>
                </c:pt>
                <c:pt idx="2449">
                  <c:v>4460.0</c:v>
                </c:pt>
                <c:pt idx="2450">
                  <c:v>4461.0</c:v>
                </c:pt>
                <c:pt idx="2451">
                  <c:v>4463.0</c:v>
                </c:pt>
                <c:pt idx="2452">
                  <c:v>4464.0</c:v>
                </c:pt>
                <c:pt idx="2453">
                  <c:v>4465.0</c:v>
                </c:pt>
                <c:pt idx="2454">
                  <c:v>4466.0</c:v>
                </c:pt>
                <c:pt idx="2455">
                  <c:v>4467.0</c:v>
                </c:pt>
                <c:pt idx="2456">
                  <c:v>4468.0</c:v>
                </c:pt>
                <c:pt idx="2457">
                  <c:v>4469.0</c:v>
                </c:pt>
                <c:pt idx="2458">
                  <c:v>4470.0</c:v>
                </c:pt>
                <c:pt idx="2459">
                  <c:v>4471.0</c:v>
                </c:pt>
                <c:pt idx="2460">
                  <c:v>4472.0</c:v>
                </c:pt>
                <c:pt idx="2461">
                  <c:v>4473.0</c:v>
                </c:pt>
                <c:pt idx="2462">
                  <c:v>4474.0</c:v>
                </c:pt>
                <c:pt idx="2463">
                  <c:v>4475.0</c:v>
                </c:pt>
                <c:pt idx="2464">
                  <c:v>4476.0</c:v>
                </c:pt>
                <c:pt idx="2465">
                  <c:v>4477.0</c:v>
                </c:pt>
                <c:pt idx="2466">
                  <c:v>4478.0</c:v>
                </c:pt>
                <c:pt idx="2467">
                  <c:v>4479.0</c:v>
                </c:pt>
                <c:pt idx="2468">
                  <c:v>4480.0</c:v>
                </c:pt>
                <c:pt idx="2469">
                  <c:v>4481.0</c:v>
                </c:pt>
                <c:pt idx="2470">
                  <c:v>4482.0</c:v>
                </c:pt>
                <c:pt idx="2471">
                  <c:v>4483.0</c:v>
                </c:pt>
                <c:pt idx="2472">
                  <c:v>4484.0</c:v>
                </c:pt>
                <c:pt idx="2473">
                  <c:v>4485.0</c:v>
                </c:pt>
                <c:pt idx="2474">
                  <c:v>4486.0</c:v>
                </c:pt>
                <c:pt idx="2475">
                  <c:v>4487.0</c:v>
                </c:pt>
                <c:pt idx="2476">
                  <c:v>4488.0</c:v>
                </c:pt>
                <c:pt idx="2477">
                  <c:v>4490.0</c:v>
                </c:pt>
                <c:pt idx="2478">
                  <c:v>4491.0</c:v>
                </c:pt>
                <c:pt idx="2479">
                  <c:v>4492.0</c:v>
                </c:pt>
                <c:pt idx="2480">
                  <c:v>4493.0</c:v>
                </c:pt>
                <c:pt idx="2481">
                  <c:v>4494.0</c:v>
                </c:pt>
                <c:pt idx="2482">
                  <c:v>4495.0</c:v>
                </c:pt>
                <c:pt idx="2483">
                  <c:v>4496.0</c:v>
                </c:pt>
                <c:pt idx="2484">
                  <c:v>4497.0</c:v>
                </c:pt>
                <c:pt idx="2485">
                  <c:v>4498.0</c:v>
                </c:pt>
                <c:pt idx="2486">
                  <c:v>4500.0</c:v>
                </c:pt>
                <c:pt idx="2487">
                  <c:v>4502.0</c:v>
                </c:pt>
                <c:pt idx="2488">
                  <c:v>4503.0</c:v>
                </c:pt>
                <c:pt idx="2489">
                  <c:v>4504.0</c:v>
                </c:pt>
                <c:pt idx="2490">
                  <c:v>4505.0</c:v>
                </c:pt>
                <c:pt idx="2491">
                  <c:v>4506.0</c:v>
                </c:pt>
                <c:pt idx="2492">
                  <c:v>4507.0</c:v>
                </c:pt>
                <c:pt idx="2493">
                  <c:v>4508.0</c:v>
                </c:pt>
                <c:pt idx="2494">
                  <c:v>4509.0</c:v>
                </c:pt>
                <c:pt idx="2495">
                  <c:v>4510.0</c:v>
                </c:pt>
                <c:pt idx="2496">
                  <c:v>4511.0</c:v>
                </c:pt>
                <c:pt idx="2497">
                  <c:v>4512.0</c:v>
                </c:pt>
                <c:pt idx="2498">
                  <c:v>4513.0</c:v>
                </c:pt>
                <c:pt idx="2499">
                  <c:v>4514.0</c:v>
                </c:pt>
                <c:pt idx="2500">
                  <c:v>4515.0</c:v>
                </c:pt>
                <c:pt idx="2501">
                  <c:v>4516.0</c:v>
                </c:pt>
                <c:pt idx="2502">
                  <c:v>4517.0</c:v>
                </c:pt>
                <c:pt idx="2503">
                  <c:v>4518.0</c:v>
                </c:pt>
                <c:pt idx="2504">
                  <c:v>4519.0</c:v>
                </c:pt>
                <c:pt idx="2505">
                  <c:v>4520.0</c:v>
                </c:pt>
                <c:pt idx="2506">
                  <c:v>4521.0</c:v>
                </c:pt>
                <c:pt idx="2507">
                  <c:v>4522.0</c:v>
                </c:pt>
                <c:pt idx="2508">
                  <c:v>4524.0</c:v>
                </c:pt>
                <c:pt idx="2509">
                  <c:v>4525.0</c:v>
                </c:pt>
                <c:pt idx="2510">
                  <c:v>4526.0</c:v>
                </c:pt>
                <c:pt idx="2511">
                  <c:v>4527.0</c:v>
                </c:pt>
                <c:pt idx="2512">
                  <c:v>4528.0</c:v>
                </c:pt>
                <c:pt idx="2513">
                  <c:v>4529.0</c:v>
                </c:pt>
                <c:pt idx="2514">
                  <c:v>4530.0</c:v>
                </c:pt>
                <c:pt idx="2515">
                  <c:v>4531.0</c:v>
                </c:pt>
                <c:pt idx="2516">
                  <c:v>4532.0</c:v>
                </c:pt>
                <c:pt idx="2517">
                  <c:v>4533.0</c:v>
                </c:pt>
                <c:pt idx="2518">
                  <c:v>4534.0</c:v>
                </c:pt>
                <c:pt idx="2519">
                  <c:v>4535.0</c:v>
                </c:pt>
                <c:pt idx="2520">
                  <c:v>4536.0</c:v>
                </c:pt>
                <c:pt idx="2521">
                  <c:v>4537.0</c:v>
                </c:pt>
                <c:pt idx="2522">
                  <c:v>4538.0</c:v>
                </c:pt>
                <c:pt idx="2523">
                  <c:v>4539.0</c:v>
                </c:pt>
                <c:pt idx="2524">
                  <c:v>4540.0</c:v>
                </c:pt>
                <c:pt idx="2525">
                  <c:v>4541.0</c:v>
                </c:pt>
                <c:pt idx="2526">
                  <c:v>4542.0</c:v>
                </c:pt>
                <c:pt idx="2527">
                  <c:v>4543.0</c:v>
                </c:pt>
                <c:pt idx="2528">
                  <c:v>4544.0</c:v>
                </c:pt>
                <c:pt idx="2529">
                  <c:v>4545.0</c:v>
                </c:pt>
                <c:pt idx="2530">
                  <c:v>4546.0</c:v>
                </c:pt>
                <c:pt idx="2531">
                  <c:v>4547.0</c:v>
                </c:pt>
                <c:pt idx="2532">
                  <c:v>4548.0</c:v>
                </c:pt>
                <c:pt idx="2533">
                  <c:v>4549.0</c:v>
                </c:pt>
                <c:pt idx="2534">
                  <c:v>4550.0</c:v>
                </c:pt>
                <c:pt idx="2535">
                  <c:v>4551.0</c:v>
                </c:pt>
                <c:pt idx="2536">
                  <c:v>4552.0</c:v>
                </c:pt>
                <c:pt idx="2537">
                  <c:v>4553.0</c:v>
                </c:pt>
                <c:pt idx="2538">
                  <c:v>4554.0</c:v>
                </c:pt>
                <c:pt idx="2539">
                  <c:v>4555.0</c:v>
                </c:pt>
                <c:pt idx="2540">
                  <c:v>4556.0</c:v>
                </c:pt>
                <c:pt idx="2541">
                  <c:v>4557.0</c:v>
                </c:pt>
                <c:pt idx="2542">
                  <c:v>4558.0</c:v>
                </c:pt>
                <c:pt idx="2543">
                  <c:v>4559.0</c:v>
                </c:pt>
                <c:pt idx="2544">
                  <c:v>4560.0</c:v>
                </c:pt>
                <c:pt idx="2545">
                  <c:v>4561.0</c:v>
                </c:pt>
                <c:pt idx="2546">
                  <c:v>4562.0</c:v>
                </c:pt>
                <c:pt idx="2547">
                  <c:v>4563.0</c:v>
                </c:pt>
                <c:pt idx="2548">
                  <c:v>4564.0</c:v>
                </c:pt>
                <c:pt idx="2549">
                  <c:v>4565.0</c:v>
                </c:pt>
                <c:pt idx="2550">
                  <c:v>4566.0</c:v>
                </c:pt>
                <c:pt idx="2551">
                  <c:v>4567.0</c:v>
                </c:pt>
                <c:pt idx="2552">
                  <c:v>4568.0</c:v>
                </c:pt>
                <c:pt idx="2553">
                  <c:v>4569.0</c:v>
                </c:pt>
                <c:pt idx="2554">
                  <c:v>4570.0</c:v>
                </c:pt>
                <c:pt idx="2555">
                  <c:v>4571.0</c:v>
                </c:pt>
                <c:pt idx="2556">
                  <c:v>4572.0</c:v>
                </c:pt>
                <c:pt idx="2557">
                  <c:v>4573.0</c:v>
                </c:pt>
                <c:pt idx="2558">
                  <c:v>4574.0</c:v>
                </c:pt>
                <c:pt idx="2559">
                  <c:v>4575.0</c:v>
                </c:pt>
                <c:pt idx="2560">
                  <c:v>4576.0</c:v>
                </c:pt>
                <c:pt idx="2561">
                  <c:v>4578.0</c:v>
                </c:pt>
                <c:pt idx="2562">
                  <c:v>4580.0</c:v>
                </c:pt>
                <c:pt idx="2563">
                  <c:v>4581.0</c:v>
                </c:pt>
                <c:pt idx="2564">
                  <c:v>4582.0</c:v>
                </c:pt>
                <c:pt idx="2565">
                  <c:v>4583.0</c:v>
                </c:pt>
                <c:pt idx="2566">
                  <c:v>4584.0</c:v>
                </c:pt>
                <c:pt idx="2567">
                  <c:v>4585.0</c:v>
                </c:pt>
                <c:pt idx="2568">
                  <c:v>4586.0</c:v>
                </c:pt>
                <c:pt idx="2569">
                  <c:v>4587.0</c:v>
                </c:pt>
                <c:pt idx="2570">
                  <c:v>4588.0</c:v>
                </c:pt>
                <c:pt idx="2571">
                  <c:v>4589.0</c:v>
                </c:pt>
                <c:pt idx="2572">
                  <c:v>4590.0</c:v>
                </c:pt>
                <c:pt idx="2573">
                  <c:v>4591.0</c:v>
                </c:pt>
                <c:pt idx="2574">
                  <c:v>4592.0</c:v>
                </c:pt>
                <c:pt idx="2575">
                  <c:v>4593.0</c:v>
                </c:pt>
                <c:pt idx="2576">
                  <c:v>4594.0</c:v>
                </c:pt>
                <c:pt idx="2577">
                  <c:v>4595.0</c:v>
                </c:pt>
                <c:pt idx="2578">
                  <c:v>4596.0</c:v>
                </c:pt>
                <c:pt idx="2579">
                  <c:v>4597.0</c:v>
                </c:pt>
                <c:pt idx="2580">
                  <c:v>4598.0</c:v>
                </c:pt>
                <c:pt idx="2581">
                  <c:v>4599.0</c:v>
                </c:pt>
                <c:pt idx="2582">
                  <c:v>4600.0</c:v>
                </c:pt>
                <c:pt idx="2583">
                  <c:v>4601.0</c:v>
                </c:pt>
                <c:pt idx="2584">
                  <c:v>4602.0</c:v>
                </c:pt>
                <c:pt idx="2585">
                  <c:v>4603.0</c:v>
                </c:pt>
                <c:pt idx="2586">
                  <c:v>4604.0</c:v>
                </c:pt>
                <c:pt idx="2587">
                  <c:v>4605.0</c:v>
                </c:pt>
                <c:pt idx="2588">
                  <c:v>4606.0</c:v>
                </c:pt>
                <c:pt idx="2589">
                  <c:v>4607.0</c:v>
                </c:pt>
                <c:pt idx="2590">
                  <c:v>4608.0</c:v>
                </c:pt>
                <c:pt idx="2591">
                  <c:v>4609.0</c:v>
                </c:pt>
                <c:pt idx="2592">
                  <c:v>4610.0</c:v>
                </c:pt>
                <c:pt idx="2593">
                  <c:v>4612.0</c:v>
                </c:pt>
                <c:pt idx="2594">
                  <c:v>4613.0</c:v>
                </c:pt>
                <c:pt idx="2595">
                  <c:v>4614.0</c:v>
                </c:pt>
                <c:pt idx="2596">
                  <c:v>4615.0</c:v>
                </c:pt>
                <c:pt idx="2597">
                  <c:v>4616.0</c:v>
                </c:pt>
                <c:pt idx="2598">
                  <c:v>4617.0</c:v>
                </c:pt>
                <c:pt idx="2599">
                  <c:v>4619.0</c:v>
                </c:pt>
                <c:pt idx="2600">
                  <c:v>4620.0</c:v>
                </c:pt>
                <c:pt idx="2601">
                  <c:v>4621.0</c:v>
                </c:pt>
                <c:pt idx="2602">
                  <c:v>4622.0</c:v>
                </c:pt>
                <c:pt idx="2603">
                  <c:v>4623.0</c:v>
                </c:pt>
                <c:pt idx="2604">
                  <c:v>4624.0</c:v>
                </c:pt>
                <c:pt idx="2605">
                  <c:v>4625.0</c:v>
                </c:pt>
                <c:pt idx="2606">
                  <c:v>4626.0</c:v>
                </c:pt>
                <c:pt idx="2607">
                  <c:v>4627.0</c:v>
                </c:pt>
                <c:pt idx="2608">
                  <c:v>4628.0</c:v>
                </c:pt>
                <c:pt idx="2609">
                  <c:v>4629.0</c:v>
                </c:pt>
                <c:pt idx="2610">
                  <c:v>4630.0</c:v>
                </c:pt>
                <c:pt idx="2611">
                  <c:v>4631.0</c:v>
                </c:pt>
                <c:pt idx="2612">
                  <c:v>4632.0</c:v>
                </c:pt>
                <c:pt idx="2613">
                  <c:v>4633.0</c:v>
                </c:pt>
                <c:pt idx="2614">
                  <c:v>4634.0</c:v>
                </c:pt>
                <c:pt idx="2615">
                  <c:v>4635.0</c:v>
                </c:pt>
                <c:pt idx="2616">
                  <c:v>4637.0</c:v>
                </c:pt>
                <c:pt idx="2617">
                  <c:v>4638.0</c:v>
                </c:pt>
                <c:pt idx="2618">
                  <c:v>4639.0</c:v>
                </c:pt>
                <c:pt idx="2619">
                  <c:v>4640.0</c:v>
                </c:pt>
                <c:pt idx="2620">
                  <c:v>4641.0</c:v>
                </c:pt>
                <c:pt idx="2621">
                  <c:v>4642.0</c:v>
                </c:pt>
                <c:pt idx="2622">
                  <c:v>4643.0</c:v>
                </c:pt>
                <c:pt idx="2623">
                  <c:v>4644.0</c:v>
                </c:pt>
                <c:pt idx="2624">
                  <c:v>4645.0</c:v>
                </c:pt>
                <c:pt idx="2625">
                  <c:v>4646.0</c:v>
                </c:pt>
                <c:pt idx="2626">
                  <c:v>4647.0</c:v>
                </c:pt>
                <c:pt idx="2627">
                  <c:v>4649.0</c:v>
                </c:pt>
                <c:pt idx="2628">
                  <c:v>4650.0</c:v>
                </c:pt>
                <c:pt idx="2629">
                  <c:v>4652.0</c:v>
                </c:pt>
                <c:pt idx="2630">
                  <c:v>4653.0</c:v>
                </c:pt>
                <c:pt idx="2631">
                  <c:v>4654.0</c:v>
                </c:pt>
                <c:pt idx="2632">
                  <c:v>4655.0</c:v>
                </c:pt>
                <c:pt idx="2633">
                  <c:v>4656.0</c:v>
                </c:pt>
                <c:pt idx="2634">
                  <c:v>4657.0</c:v>
                </c:pt>
                <c:pt idx="2635">
                  <c:v>4658.0</c:v>
                </c:pt>
                <c:pt idx="2636">
                  <c:v>4659.0</c:v>
                </c:pt>
                <c:pt idx="2637">
                  <c:v>4660.0</c:v>
                </c:pt>
                <c:pt idx="2638">
                  <c:v>4661.0</c:v>
                </c:pt>
                <c:pt idx="2639">
                  <c:v>4662.0</c:v>
                </c:pt>
                <c:pt idx="2640">
                  <c:v>4663.0</c:v>
                </c:pt>
                <c:pt idx="2641">
                  <c:v>4664.0</c:v>
                </c:pt>
                <c:pt idx="2642">
                  <c:v>4665.0</c:v>
                </c:pt>
                <c:pt idx="2643">
                  <c:v>4666.0</c:v>
                </c:pt>
                <c:pt idx="2644">
                  <c:v>4667.0</c:v>
                </c:pt>
                <c:pt idx="2645">
                  <c:v>4668.0</c:v>
                </c:pt>
                <c:pt idx="2646">
                  <c:v>4669.0</c:v>
                </c:pt>
                <c:pt idx="2647">
                  <c:v>4670.0</c:v>
                </c:pt>
                <c:pt idx="2648">
                  <c:v>4671.0</c:v>
                </c:pt>
                <c:pt idx="2649">
                  <c:v>4673.0</c:v>
                </c:pt>
                <c:pt idx="2650">
                  <c:v>4675.0</c:v>
                </c:pt>
                <c:pt idx="2651">
                  <c:v>4676.0</c:v>
                </c:pt>
                <c:pt idx="2652">
                  <c:v>4677.0</c:v>
                </c:pt>
                <c:pt idx="2653">
                  <c:v>4678.0</c:v>
                </c:pt>
                <c:pt idx="2654">
                  <c:v>4679.0</c:v>
                </c:pt>
                <c:pt idx="2655">
                  <c:v>4680.0</c:v>
                </c:pt>
                <c:pt idx="2656">
                  <c:v>4681.0</c:v>
                </c:pt>
                <c:pt idx="2657">
                  <c:v>4682.0</c:v>
                </c:pt>
                <c:pt idx="2658">
                  <c:v>4683.0</c:v>
                </c:pt>
                <c:pt idx="2659">
                  <c:v>4684.0</c:v>
                </c:pt>
                <c:pt idx="2660">
                  <c:v>4685.0</c:v>
                </c:pt>
                <c:pt idx="2661">
                  <c:v>4686.0</c:v>
                </c:pt>
                <c:pt idx="2662">
                  <c:v>4687.0</c:v>
                </c:pt>
                <c:pt idx="2663">
                  <c:v>4688.0</c:v>
                </c:pt>
                <c:pt idx="2664">
                  <c:v>4690.0</c:v>
                </c:pt>
                <c:pt idx="2665">
                  <c:v>4691.0</c:v>
                </c:pt>
                <c:pt idx="2666">
                  <c:v>4692.0</c:v>
                </c:pt>
                <c:pt idx="2667">
                  <c:v>4693.0</c:v>
                </c:pt>
                <c:pt idx="2668">
                  <c:v>4694.0</c:v>
                </c:pt>
                <c:pt idx="2669">
                  <c:v>4697.0</c:v>
                </c:pt>
                <c:pt idx="2670">
                  <c:v>4699.0</c:v>
                </c:pt>
                <c:pt idx="2671">
                  <c:v>4700.0</c:v>
                </c:pt>
                <c:pt idx="2672">
                  <c:v>4701.0</c:v>
                </c:pt>
                <c:pt idx="2673">
                  <c:v>4702.0</c:v>
                </c:pt>
                <c:pt idx="2674">
                  <c:v>4703.0</c:v>
                </c:pt>
                <c:pt idx="2675">
                  <c:v>4704.0</c:v>
                </c:pt>
                <c:pt idx="2676">
                  <c:v>4706.0</c:v>
                </c:pt>
                <c:pt idx="2677">
                  <c:v>4707.0</c:v>
                </c:pt>
                <c:pt idx="2678">
                  <c:v>4709.0</c:v>
                </c:pt>
                <c:pt idx="2679">
                  <c:v>4710.0</c:v>
                </c:pt>
                <c:pt idx="2680">
                  <c:v>4712.0</c:v>
                </c:pt>
                <c:pt idx="2681">
                  <c:v>4713.0</c:v>
                </c:pt>
                <c:pt idx="2682">
                  <c:v>4714.0</c:v>
                </c:pt>
                <c:pt idx="2683">
                  <c:v>4715.0</c:v>
                </c:pt>
                <c:pt idx="2684">
                  <c:v>4716.0</c:v>
                </c:pt>
                <c:pt idx="2685">
                  <c:v>4718.0</c:v>
                </c:pt>
                <c:pt idx="2686">
                  <c:v>4719.0</c:v>
                </c:pt>
                <c:pt idx="2687">
                  <c:v>4720.0</c:v>
                </c:pt>
                <c:pt idx="2688">
                  <c:v>4721.0</c:v>
                </c:pt>
                <c:pt idx="2689">
                  <c:v>4723.0</c:v>
                </c:pt>
                <c:pt idx="2690">
                  <c:v>4724.0</c:v>
                </c:pt>
                <c:pt idx="2691">
                  <c:v>4725.0</c:v>
                </c:pt>
                <c:pt idx="2692">
                  <c:v>4726.0</c:v>
                </c:pt>
                <c:pt idx="2693">
                  <c:v>4727.0</c:v>
                </c:pt>
                <c:pt idx="2694">
                  <c:v>4728.0</c:v>
                </c:pt>
                <c:pt idx="2695">
                  <c:v>4729.0</c:v>
                </c:pt>
                <c:pt idx="2696">
                  <c:v>4730.0</c:v>
                </c:pt>
                <c:pt idx="2697">
                  <c:v>4731.0</c:v>
                </c:pt>
                <c:pt idx="2698">
                  <c:v>4732.0</c:v>
                </c:pt>
                <c:pt idx="2699">
                  <c:v>4733.0</c:v>
                </c:pt>
                <c:pt idx="2700">
                  <c:v>4734.0</c:v>
                </c:pt>
                <c:pt idx="2701">
                  <c:v>4735.0</c:v>
                </c:pt>
                <c:pt idx="2702">
                  <c:v>4736.0</c:v>
                </c:pt>
                <c:pt idx="2703">
                  <c:v>4738.0</c:v>
                </c:pt>
                <c:pt idx="2704">
                  <c:v>4739.0</c:v>
                </c:pt>
                <c:pt idx="2705">
                  <c:v>4741.0</c:v>
                </c:pt>
                <c:pt idx="2706">
                  <c:v>4742.0</c:v>
                </c:pt>
                <c:pt idx="2707">
                  <c:v>4743.0</c:v>
                </c:pt>
                <c:pt idx="2708">
                  <c:v>4744.0</c:v>
                </c:pt>
                <c:pt idx="2709">
                  <c:v>4745.0</c:v>
                </c:pt>
                <c:pt idx="2710">
                  <c:v>4746.0</c:v>
                </c:pt>
                <c:pt idx="2711">
                  <c:v>4747.0</c:v>
                </c:pt>
                <c:pt idx="2712">
                  <c:v>4748.0</c:v>
                </c:pt>
                <c:pt idx="2713">
                  <c:v>4749.0</c:v>
                </c:pt>
                <c:pt idx="2714">
                  <c:v>4750.0</c:v>
                </c:pt>
                <c:pt idx="2715">
                  <c:v>4751.0</c:v>
                </c:pt>
                <c:pt idx="2716">
                  <c:v>4752.0</c:v>
                </c:pt>
                <c:pt idx="2717">
                  <c:v>4753.0</c:v>
                </c:pt>
                <c:pt idx="2718">
                  <c:v>4754.0</c:v>
                </c:pt>
                <c:pt idx="2719">
                  <c:v>4755.0</c:v>
                </c:pt>
                <c:pt idx="2720">
                  <c:v>4756.0</c:v>
                </c:pt>
                <c:pt idx="2721">
                  <c:v>4757.0</c:v>
                </c:pt>
                <c:pt idx="2722">
                  <c:v>4758.0</c:v>
                </c:pt>
                <c:pt idx="2723">
                  <c:v>4760.0</c:v>
                </c:pt>
                <c:pt idx="2724">
                  <c:v>4761.0</c:v>
                </c:pt>
                <c:pt idx="2725">
                  <c:v>4763.0</c:v>
                </c:pt>
                <c:pt idx="2726">
                  <c:v>4764.0</c:v>
                </c:pt>
                <c:pt idx="2727">
                  <c:v>4765.0</c:v>
                </c:pt>
                <c:pt idx="2728">
                  <c:v>4766.0</c:v>
                </c:pt>
                <c:pt idx="2729">
                  <c:v>4767.0</c:v>
                </c:pt>
                <c:pt idx="2730">
                  <c:v>4768.0</c:v>
                </c:pt>
                <c:pt idx="2731">
                  <c:v>4769.0</c:v>
                </c:pt>
                <c:pt idx="2732">
                  <c:v>4770.0</c:v>
                </c:pt>
                <c:pt idx="2733">
                  <c:v>4771.0</c:v>
                </c:pt>
                <c:pt idx="2734">
                  <c:v>4772.0</c:v>
                </c:pt>
                <c:pt idx="2735">
                  <c:v>4773.0</c:v>
                </c:pt>
                <c:pt idx="2736">
                  <c:v>4775.0</c:v>
                </c:pt>
                <c:pt idx="2737">
                  <c:v>4776.0</c:v>
                </c:pt>
                <c:pt idx="2738">
                  <c:v>4777.0</c:v>
                </c:pt>
                <c:pt idx="2739">
                  <c:v>4778.0</c:v>
                </c:pt>
                <c:pt idx="2740">
                  <c:v>4779.0</c:v>
                </c:pt>
                <c:pt idx="2741">
                  <c:v>4780.0</c:v>
                </c:pt>
                <c:pt idx="2742">
                  <c:v>4781.0</c:v>
                </c:pt>
                <c:pt idx="2743">
                  <c:v>4782.0</c:v>
                </c:pt>
                <c:pt idx="2744">
                  <c:v>4783.0</c:v>
                </c:pt>
                <c:pt idx="2745">
                  <c:v>4785.0</c:v>
                </c:pt>
                <c:pt idx="2746">
                  <c:v>4786.0</c:v>
                </c:pt>
                <c:pt idx="2747">
                  <c:v>4787.0</c:v>
                </c:pt>
                <c:pt idx="2748">
                  <c:v>4788.0</c:v>
                </c:pt>
                <c:pt idx="2749">
                  <c:v>4789.0</c:v>
                </c:pt>
                <c:pt idx="2750">
                  <c:v>4790.0</c:v>
                </c:pt>
                <c:pt idx="2751">
                  <c:v>4791.0</c:v>
                </c:pt>
                <c:pt idx="2752">
                  <c:v>4792.0</c:v>
                </c:pt>
                <c:pt idx="2753">
                  <c:v>4795.0</c:v>
                </c:pt>
                <c:pt idx="2754">
                  <c:v>4796.0</c:v>
                </c:pt>
                <c:pt idx="2755">
                  <c:v>4797.0</c:v>
                </c:pt>
                <c:pt idx="2756">
                  <c:v>4798.0</c:v>
                </c:pt>
                <c:pt idx="2757">
                  <c:v>4799.0</c:v>
                </c:pt>
                <c:pt idx="2758">
                  <c:v>4801.0</c:v>
                </c:pt>
                <c:pt idx="2759">
                  <c:v>4802.0</c:v>
                </c:pt>
                <c:pt idx="2760">
                  <c:v>4803.0</c:v>
                </c:pt>
                <c:pt idx="2761">
                  <c:v>4804.0</c:v>
                </c:pt>
                <c:pt idx="2762">
                  <c:v>4805.0</c:v>
                </c:pt>
                <c:pt idx="2763">
                  <c:v>4806.0</c:v>
                </c:pt>
                <c:pt idx="2764">
                  <c:v>4807.0</c:v>
                </c:pt>
                <c:pt idx="2765">
                  <c:v>4808.0</c:v>
                </c:pt>
                <c:pt idx="2766">
                  <c:v>4809.0</c:v>
                </c:pt>
                <c:pt idx="2767">
                  <c:v>4810.0</c:v>
                </c:pt>
                <c:pt idx="2768">
                  <c:v>4811.0</c:v>
                </c:pt>
                <c:pt idx="2769">
                  <c:v>4812.0</c:v>
                </c:pt>
                <c:pt idx="2770">
                  <c:v>4813.0</c:v>
                </c:pt>
                <c:pt idx="2771">
                  <c:v>4814.0</c:v>
                </c:pt>
                <c:pt idx="2772">
                  <c:v>4815.0</c:v>
                </c:pt>
                <c:pt idx="2773">
                  <c:v>4816.0</c:v>
                </c:pt>
                <c:pt idx="2774">
                  <c:v>4817.0</c:v>
                </c:pt>
                <c:pt idx="2775">
                  <c:v>4818.0</c:v>
                </c:pt>
                <c:pt idx="2776">
                  <c:v>4820.0</c:v>
                </c:pt>
                <c:pt idx="2777">
                  <c:v>4821.0</c:v>
                </c:pt>
                <c:pt idx="2778">
                  <c:v>4822.0</c:v>
                </c:pt>
                <c:pt idx="2779">
                  <c:v>4823.0</c:v>
                </c:pt>
                <c:pt idx="2780">
                  <c:v>4825.0</c:v>
                </c:pt>
                <c:pt idx="2781">
                  <c:v>4826.0</c:v>
                </c:pt>
                <c:pt idx="2782">
                  <c:v>4827.0</c:v>
                </c:pt>
                <c:pt idx="2783">
                  <c:v>4828.0</c:v>
                </c:pt>
                <c:pt idx="2784">
                  <c:v>4829.0</c:v>
                </c:pt>
                <c:pt idx="2785">
                  <c:v>4831.0</c:v>
                </c:pt>
                <c:pt idx="2786">
                  <c:v>4832.0</c:v>
                </c:pt>
                <c:pt idx="2787">
                  <c:v>4833.0</c:v>
                </c:pt>
                <c:pt idx="2788">
                  <c:v>4834.0</c:v>
                </c:pt>
                <c:pt idx="2789">
                  <c:v>4835.0</c:v>
                </c:pt>
                <c:pt idx="2790">
                  <c:v>4837.0</c:v>
                </c:pt>
                <c:pt idx="2791">
                  <c:v>4838.0</c:v>
                </c:pt>
                <c:pt idx="2792">
                  <c:v>4839.0</c:v>
                </c:pt>
                <c:pt idx="2793">
                  <c:v>4840.0</c:v>
                </c:pt>
                <c:pt idx="2794">
                  <c:v>4841.0</c:v>
                </c:pt>
                <c:pt idx="2795">
                  <c:v>4842.0</c:v>
                </c:pt>
                <c:pt idx="2796">
                  <c:v>4843.0</c:v>
                </c:pt>
                <c:pt idx="2797">
                  <c:v>4844.0</c:v>
                </c:pt>
                <c:pt idx="2798">
                  <c:v>4845.0</c:v>
                </c:pt>
                <c:pt idx="2799">
                  <c:v>4846.0</c:v>
                </c:pt>
                <c:pt idx="2800">
                  <c:v>4847.0</c:v>
                </c:pt>
                <c:pt idx="2801">
                  <c:v>4848.0</c:v>
                </c:pt>
                <c:pt idx="2802">
                  <c:v>4849.0</c:v>
                </c:pt>
                <c:pt idx="2803">
                  <c:v>4851.0</c:v>
                </c:pt>
                <c:pt idx="2804">
                  <c:v>4852.0</c:v>
                </c:pt>
                <c:pt idx="2805">
                  <c:v>4853.0</c:v>
                </c:pt>
                <c:pt idx="2806">
                  <c:v>4854.0</c:v>
                </c:pt>
                <c:pt idx="2807">
                  <c:v>4855.0</c:v>
                </c:pt>
                <c:pt idx="2808">
                  <c:v>4856.0</c:v>
                </c:pt>
                <c:pt idx="2809">
                  <c:v>4857.0</c:v>
                </c:pt>
                <c:pt idx="2810">
                  <c:v>4859.0</c:v>
                </c:pt>
                <c:pt idx="2811">
                  <c:v>4861.0</c:v>
                </c:pt>
                <c:pt idx="2812">
                  <c:v>4862.0</c:v>
                </c:pt>
                <c:pt idx="2813">
                  <c:v>4864.0</c:v>
                </c:pt>
                <c:pt idx="2814">
                  <c:v>4866.0</c:v>
                </c:pt>
                <c:pt idx="2815">
                  <c:v>4867.0</c:v>
                </c:pt>
                <c:pt idx="2816">
                  <c:v>4868.0</c:v>
                </c:pt>
                <c:pt idx="2817">
                  <c:v>4869.0</c:v>
                </c:pt>
                <c:pt idx="2818">
                  <c:v>4870.0</c:v>
                </c:pt>
                <c:pt idx="2819">
                  <c:v>4871.0</c:v>
                </c:pt>
                <c:pt idx="2820">
                  <c:v>4872.0</c:v>
                </c:pt>
                <c:pt idx="2821">
                  <c:v>4873.0</c:v>
                </c:pt>
                <c:pt idx="2822">
                  <c:v>4874.0</c:v>
                </c:pt>
                <c:pt idx="2823">
                  <c:v>4875.0</c:v>
                </c:pt>
                <c:pt idx="2824">
                  <c:v>4876.0</c:v>
                </c:pt>
                <c:pt idx="2825">
                  <c:v>4877.0</c:v>
                </c:pt>
                <c:pt idx="2826">
                  <c:v>4879.0</c:v>
                </c:pt>
                <c:pt idx="2827">
                  <c:v>4880.0</c:v>
                </c:pt>
                <c:pt idx="2828">
                  <c:v>4881.0</c:v>
                </c:pt>
                <c:pt idx="2829">
                  <c:v>4883.0</c:v>
                </c:pt>
                <c:pt idx="2830">
                  <c:v>4885.0</c:v>
                </c:pt>
                <c:pt idx="2831">
                  <c:v>4886.0</c:v>
                </c:pt>
                <c:pt idx="2832">
                  <c:v>4887.0</c:v>
                </c:pt>
                <c:pt idx="2833">
                  <c:v>4888.0</c:v>
                </c:pt>
                <c:pt idx="2834">
                  <c:v>4889.0</c:v>
                </c:pt>
                <c:pt idx="2835">
                  <c:v>4890.0</c:v>
                </c:pt>
                <c:pt idx="2836">
                  <c:v>4891.0</c:v>
                </c:pt>
                <c:pt idx="2837">
                  <c:v>4892.0</c:v>
                </c:pt>
                <c:pt idx="2838">
                  <c:v>4893.0</c:v>
                </c:pt>
                <c:pt idx="2839">
                  <c:v>4894.0</c:v>
                </c:pt>
                <c:pt idx="2840">
                  <c:v>4895.0</c:v>
                </c:pt>
                <c:pt idx="2841">
                  <c:v>4896.0</c:v>
                </c:pt>
                <c:pt idx="2842">
                  <c:v>4898.0</c:v>
                </c:pt>
                <c:pt idx="2843">
                  <c:v>4899.0</c:v>
                </c:pt>
                <c:pt idx="2844">
                  <c:v>4900.0</c:v>
                </c:pt>
                <c:pt idx="2845">
                  <c:v>4901.0</c:v>
                </c:pt>
                <c:pt idx="2846">
                  <c:v>4902.0</c:v>
                </c:pt>
                <c:pt idx="2847">
                  <c:v>4903.0</c:v>
                </c:pt>
                <c:pt idx="2848">
                  <c:v>4904.0</c:v>
                </c:pt>
                <c:pt idx="2849">
                  <c:v>4906.0</c:v>
                </c:pt>
                <c:pt idx="2850">
                  <c:v>4907.0</c:v>
                </c:pt>
                <c:pt idx="2851">
                  <c:v>4908.0</c:v>
                </c:pt>
                <c:pt idx="2852">
                  <c:v>4909.0</c:v>
                </c:pt>
                <c:pt idx="2853">
                  <c:v>4910.0</c:v>
                </c:pt>
                <c:pt idx="2854">
                  <c:v>4911.0</c:v>
                </c:pt>
                <c:pt idx="2855">
                  <c:v>4912.0</c:v>
                </c:pt>
                <c:pt idx="2856">
                  <c:v>4913.0</c:v>
                </c:pt>
                <c:pt idx="2857">
                  <c:v>4914.0</c:v>
                </c:pt>
                <c:pt idx="2858">
                  <c:v>4915.0</c:v>
                </c:pt>
                <c:pt idx="2859">
                  <c:v>4916.0</c:v>
                </c:pt>
                <c:pt idx="2860">
                  <c:v>4918.0</c:v>
                </c:pt>
                <c:pt idx="2861">
                  <c:v>4920.0</c:v>
                </c:pt>
                <c:pt idx="2862">
                  <c:v>4921.0</c:v>
                </c:pt>
                <c:pt idx="2863">
                  <c:v>4922.0</c:v>
                </c:pt>
                <c:pt idx="2864">
                  <c:v>4923.0</c:v>
                </c:pt>
                <c:pt idx="2865">
                  <c:v>4926.0</c:v>
                </c:pt>
                <c:pt idx="2866">
                  <c:v>4927.0</c:v>
                </c:pt>
                <c:pt idx="2867">
                  <c:v>4928.0</c:v>
                </c:pt>
                <c:pt idx="2868">
                  <c:v>4930.0</c:v>
                </c:pt>
                <c:pt idx="2869">
                  <c:v>4931.0</c:v>
                </c:pt>
                <c:pt idx="2870">
                  <c:v>4932.0</c:v>
                </c:pt>
                <c:pt idx="2871">
                  <c:v>4934.0</c:v>
                </c:pt>
                <c:pt idx="2872">
                  <c:v>4935.0</c:v>
                </c:pt>
                <c:pt idx="2873">
                  <c:v>4936.0</c:v>
                </c:pt>
                <c:pt idx="2874">
                  <c:v>4937.0</c:v>
                </c:pt>
                <c:pt idx="2875">
                  <c:v>4938.0</c:v>
                </c:pt>
                <c:pt idx="2876">
                  <c:v>4939.0</c:v>
                </c:pt>
                <c:pt idx="2877">
                  <c:v>4940.0</c:v>
                </c:pt>
                <c:pt idx="2878">
                  <c:v>4941.0</c:v>
                </c:pt>
                <c:pt idx="2879">
                  <c:v>4944.0</c:v>
                </c:pt>
                <c:pt idx="2880">
                  <c:v>4945.0</c:v>
                </c:pt>
                <c:pt idx="2881">
                  <c:v>4946.0</c:v>
                </c:pt>
                <c:pt idx="2882">
                  <c:v>4947.0</c:v>
                </c:pt>
                <c:pt idx="2883">
                  <c:v>4948.0</c:v>
                </c:pt>
                <c:pt idx="2884">
                  <c:v>4949.0</c:v>
                </c:pt>
                <c:pt idx="2885">
                  <c:v>4950.0</c:v>
                </c:pt>
                <c:pt idx="2886">
                  <c:v>4952.0</c:v>
                </c:pt>
                <c:pt idx="2887">
                  <c:v>4953.0</c:v>
                </c:pt>
                <c:pt idx="2888">
                  <c:v>4954.0</c:v>
                </c:pt>
                <c:pt idx="2889">
                  <c:v>4955.0</c:v>
                </c:pt>
                <c:pt idx="2890">
                  <c:v>4956.0</c:v>
                </c:pt>
                <c:pt idx="2891">
                  <c:v>4957.0</c:v>
                </c:pt>
                <c:pt idx="2892">
                  <c:v>4958.0</c:v>
                </c:pt>
                <c:pt idx="2893">
                  <c:v>4959.0</c:v>
                </c:pt>
                <c:pt idx="2894">
                  <c:v>4960.0</c:v>
                </c:pt>
                <c:pt idx="2895">
                  <c:v>4961.0</c:v>
                </c:pt>
                <c:pt idx="2896">
                  <c:v>4962.0</c:v>
                </c:pt>
                <c:pt idx="2897">
                  <c:v>4963.0</c:v>
                </c:pt>
                <c:pt idx="2898">
                  <c:v>4964.0</c:v>
                </c:pt>
                <c:pt idx="2899">
                  <c:v>4965.0</c:v>
                </c:pt>
                <c:pt idx="2900">
                  <c:v>4967.0</c:v>
                </c:pt>
                <c:pt idx="2901">
                  <c:v>4968.0</c:v>
                </c:pt>
                <c:pt idx="2902">
                  <c:v>4971.0</c:v>
                </c:pt>
                <c:pt idx="2903">
                  <c:v>4972.0</c:v>
                </c:pt>
                <c:pt idx="2904">
                  <c:v>4973.0</c:v>
                </c:pt>
                <c:pt idx="2905">
                  <c:v>4974.0</c:v>
                </c:pt>
                <c:pt idx="2906">
                  <c:v>4975.0</c:v>
                </c:pt>
                <c:pt idx="2907">
                  <c:v>4976.0</c:v>
                </c:pt>
                <c:pt idx="2908">
                  <c:v>4977.0</c:v>
                </c:pt>
                <c:pt idx="2909">
                  <c:v>4978.0</c:v>
                </c:pt>
                <c:pt idx="2910">
                  <c:v>4979.0</c:v>
                </c:pt>
                <c:pt idx="2911">
                  <c:v>4980.0</c:v>
                </c:pt>
                <c:pt idx="2912">
                  <c:v>4981.0</c:v>
                </c:pt>
                <c:pt idx="2913">
                  <c:v>4983.0</c:v>
                </c:pt>
                <c:pt idx="2914">
                  <c:v>4984.0</c:v>
                </c:pt>
                <c:pt idx="2915">
                  <c:v>4985.0</c:v>
                </c:pt>
                <c:pt idx="2916">
                  <c:v>4987.0</c:v>
                </c:pt>
                <c:pt idx="2917">
                  <c:v>4988.0</c:v>
                </c:pt>
                <c:pt idx="2918">
                  <c:v>4989.0</c:v>
                </c:pt>
                <c:pt idx="2919">
                  <c:v>4990.0</c:v>
                </c:pt>
                <c:pt idx="2920">
                  <c:v>4992.0</c:v>
                </c:pt>
                <c:pt idx="2921">
                  <c:v>4993.0</c:v>
                </c:pt>
                <c:pt idx="2922">
                  <c:v>4995.0</c:v>
                </c:pt>
                <c:pt idx="2923">
                  <c:v>4996.0</c:v>
                </c:pt>
                <c:pt idx="2924">
                  <c:v>4997.0</c:v>
                </c:pt>
                <c:pt idx="2925">
                  <c:v>4998.0</c:v>
                </c:pt>
                <c:pt idx="2926">
                  <c:v>4999.0</c:v>
                </c:pt>
                <c:pt idx="2927">
                  <c:v>5001.0</c:v>
                </c:pt>
                <c:pt idx="2928">
                  <c:v>5003.0</c:v>
                </c:pt>
                <c:pt idx="2929">
                  <c:v>5004.0</c:v>
                </c:pt>
                <c:pt idx="2930">
                  <c:v>5005.0</c:v>
                </c:pt>
                <c:pt idx="2931">
                  <c:v>5006.0</c:v>
                </c:pt>
                <c:pt idx="2932">
                  <c:v>5007.0</c:v>
                </c:pt>
                <c:pt idx="2933">
                  <c:v>5008.0</c:v>
                </c:pt>
                <c:pt idx="2934">
                  <c:v>5009.0</c:v>
                </c:pt>
                <c:pt idx="2935">
                  <c:v>5010.0</c:v>
                </c:pt>
                <c:pt idx="2936">
                  <c:v>5011.0</c:v>
                </c:pt>
                <c:pt idx="2937">
                  <c:v>5012.0</c:v>
                </c:pt>
                <c:pt idx="2938">
                  <c:v>5014.0</c:v>
                </c:pt>
                <c:pt idx="2939">
                  <c:v>5016.0</c:v>
                </c:pt>
                <c:pt idx="2940">
                  <c:v>5017.0</c:v>
                </c:pt>
                <c:pt idx="2941">
                  <c:v>5018.0</c:v>
                </c:pt>
                <c:pt idx="2942">
                  <c:v>5020.0</c:v>
                </c:pt>
                <c:pt idx="2943">
                  <c:v>5021.0</c:v>
                </c:pt>
                <c:pt idx="2944">
                  <c:v>5022.0</c:v>
                </c:pt>
                <c:pt idx="2945">
                  <c:v>5023.0</c:v>
                </c:pt>
                <c:pt idx="2946">
                  <c:v>5024.0</c:v>
                </c:pt>
                <c:pt idx="2947">
                  <c:v>5025.0</c:v>
                </c:pt>
                <c:pt idx="2948">
                  <c:v>5026.0</c:v>
                </c:pt>
                <c:pt idx="2949">
                  <c:v>5027.0</c:v>
                </c:pt>
                <c:pt idx="2950">
                  <c:v>5029.0</c:v>
                </c:pt>
                <c:pt idx="2951">
                  <c:v>5030.0</c:v>
                </c:pt>
                <c:pt idx="2952">
                  <c:v>5031.0</c:v>
                </c:pt>
                <c:pt idx="2953">
                  <c:v>5033.0</c:v>
                </c:pt>
                <c:pt idx="2954">
                  <c:v>5034.0</c:v>
                </c:pt>
                <c:pt idx="2955">
                  <c:v>5035.0</c:v>
                </c:pt>
                <c:pt idx="2956">
                  <c:v>5036.0</c:v>
                </c:pt>
                <c:pt idx="2957">
                  <c:v>5037.0</c:v>
                </c:pt>
                <c:pt idx="2958">
                  <c:v>5038.0</c:v>
                </c:pt>
                <c:pt idx="2959">
                  <c:v>5039.0</c:v>
                </c:pt>
                <c:pt idx="2960">
                  <c:v>5040.0</c:v>
                </c:pt>
                <c:pt idx="2961">
                  <c:v>5042.0</c:v>
                </c:pt>
                <c:pt idx="2962">
                  <c:v>5043.0</c:v>
                </c:pt>
                <c:pt idx="2963">
                  <c:v>5045.0</c:v>
                </c:pt>
                <c:pt idx="2964">
                  <c:v>5048.0</c:v>
                </c:pt>
                <c:pt idx="2965">
                  <c:v>5049.0</c:v>
                </c:pt>
                <c:pt idx="2966">
                  <c:v>5050.0</c:v>
                </c:pt>
                <c:pt idx="2967">
                  <c:v>5051.0</c:v>
                </c:pt>
                <c:pt idx="2968">
                  <c:v>5052.0</c:v>
                </c:pt>
                <c:pt idx="2969">
                  <c:v>5054.0</c:v>
                </c:pt>
                <c:pt idx="2970">
                  <c:v>5055.0</c:v>
                </c:pt>
                <c:pt idx="2971">
                  <c:v>5056.0</c:v>
                </c:pt>
                <c:pt idx="2972">
                  <c:v>5057.0</c:v>
                </c:pt>
                <c:pt idx="2973">
                  <c:v>5058.0</c:v>
                </c:pt>
                <c:pt idx="2974">
                  <c:v>5060.0</c:v>
                </c:pt>
                <c:pt idx="2975">
                  <c:v>5061.0</c:v>
                </c:pt>
                <c:pt idx="2976">
                  <c:v>5062.0</c:v>
                </c:pt>
                <c:pt idx="2977">
                  <c:v>5063.0</c:v>
                </c:pt>
                <c:pt idx="2978">
                  <c:v>5064.0</c:v>
                </c:pt>
                <c:pt idx="2979">
                  <c:v>5065.0</c:v>
                </c:pt>
                <c:pt idx="2980">
                  <c:v>5066.0</c:v>
                </c:pt>
                <c:pt idx="2981">
                  <c:v>5067.0</c:v>
                </c:pt>
                <c:pt idx="2982">
                  <c:v>5068.0</c:v>
                </c:pt>
                <c:pt idx="2983">
                  <c:v>5069.0</c:v>
                </c:pt>
                <c:pt idx="2984">
                  <c:v>5070.0</c:v>
                </c:pt>
                <c:pt idx="2985">
                  <c:v>5071.0</c:v>
                </c:pt>
                <c:pt idx="2986">
                  <c:v>5072.0</c:v>
                </c:pt>
                <c:pt idx="2987">
                  <c:v>5073.0</c:v>
                </c:pt>
                <c:pt idx="2988">
                  <c:v>5074.0</c:v>
                </c:pt>
                <c:pt idx="2989">
                  <c:v>5076.0</c:v>
                </c:pt>
                <c:pt idx="2990">
                  <c:v>5077.0</c:v>
                </c:pt>
                <c:pt idx="2991">
                  <c:v>5078.0</c:v>
                </c:pt>
                <c:pt idx="2992">
                  <c:v>5079.0</c:v>
                </c:pt>
                <c:pt idx="2993">
                  <c:v>5080.0</c:v>
                </c:pt>
                <c:pt idx="2994">
                  <c:v>5082.0</c:v>
                </c:pt>
                <c:pt idx="2995">
                  <c:v>5083.0</c:v>
                </c:pt>
                <c:pt idx="2996">
                  <c:v>5084.0</c:v>
                </c:pt>
                <c:pt idx="2997">
                  <c:v>5085.0</c:v>
                </c:pt>
                <c:pt idx="2998">
                  <c:v>5086.0</c:v>
                </c:pt>
                <c:pt idx="2999">
                  <c:v>5087.0</c:v>
                </c:pt>
                <c:pt idx="3000">
                  <c:v>5088.0</c:v>
                </c:pt>
                <c:pt idx="3001">
                  <c:v>5089.0</c:v>
                </c:pt>
                <c:pt idx="3002">
                  <c:v>5090.0</c:v>
                </c:pt>
                <c:pt idx="3003">
                  <c:v>5092.0</c:v>
                </c:pt>
                <c:pt idx="3004">
                  <c:v>5098.0</c:v>
                </c:pt>
                <c:pt idx="3005">
                  <c:v>5099.0</c:v>
                </c:pt>
                <c:pt idx="3006">
                  <c:v>5100.0</c:v>
                </c:pt>
                <c:pt idx="3007">
                  <c:v>5101.0</c:v>
                </c:pt>
                <c:pt idx="3008">
                  <c:v>5102.0</c:v>
                </c:pt>
                <c:pt idx="3009">
                  <c:v>5103.0</c:v>
                </c:pt>
                <c:pt idx="3010">
                  <c:v>5104.0</c:v>
                </c:pt>
                <c:pt idx="3011">
                  <c:v>5105.0</c:v>
                </c:pt>
                <c:pt idx="3012">
                  <c:v>5106.0</c:v>
                </c:pt>
                <c:pt idx="3013">
                  <c:v>5107.0</c:v>
                </c:pt>
                <c:pt idx="3014">
                  <c:v>5108.0</c:v>
                </c:pt>
                <c:pt idx="3015">
                  <c:v>5109.0</c:v>
                </c:pt>
                <c:pt idx="3016">
                  <c:v>5111.0</c:v>
                </c:pt>
                <c:pt idx="3017">
                  <c:v>5113.0</c:v>
                </c:pt>
                <c:pt idx="3018">
                  <c:v>5114.0</c:v>
                </c:pt>
                <c:pt idx="3019">
                  <c:v>5115.0</c:v>
                </c:pt>
                <c:pt idx="3020">
                  <c:v>5116.0</c:v>
                </c:pt>
                <c:pt idx="3021">
                  <c:v>5118.0</c:v>
                </c:pt>
                <c:pt idx="3022">
                  <c:v>5119.0</c:v>
                </c:pt>
                <c:pt idx="3023">
                  <c:v>5120.0</c:v>
                </c:pt>
                <c:pt idx="3024">
                  <c:v>5121.0</c:v>
                </c:pt>
                <c:pt idx="3025">
                  <c:v>5122.0</c:v>
                </c:pt>
                <c:pt idx="3026">
                  <c:v>5124.0</c:v>
                </c:pt>
                <c:pt idx="3027">
                  <c:v>5127.0</c:v>
                </c:pt>
                <c:pt idx="3028">
                  <c:v>5128.0</c:v>
                </c:pt>
                <c:pt idx="3029">
                  <c:v>5129.0</c:v>
                </c:pt>
                <c:pt idx="3030">
                  <c:v>5130.0</c:v>
                </c:pt>
                <c:pt idx="3031">
                  <c:v>5131.0</c:v>
                </c:pt>
                <c:pt idx="3032">
                  <c:v>5132.0</c:v>
                </c:pt>
                <c:pt idx="3033">
                  <c:v>5133.0</c:v>
                </c:pt>
                <c:pt idx="3034">
                  <c:v>5135.0</c:v>
                </c:pt>
                <c:pt idx="3035">
                  <c:v>5136.0</c:v>
                </c:pt>
                <c:pt idx="3036">
                  <c:v>5137.0</c:v>
                </c:pt>
                <c:pt idx="3037">
                  <c:v>5140.0</c:v>
                </c:pt>
                <c:pt idx="3038">
                  <c:v>5141.0</c:v>
                </c:pt>
                <c:pt idx="3039">
                  <c:v>5142.0</c:v>
                </c:pt>
                <c:pt idx="3040">
                  <c:v>5143.0</c:v>
                </c:pt>
                <c:pt idx="3041">
                  <c:v>5144.0</c:v>
                </c:pt>
                <c:pt idx="3042">
                  <c:v>5145.0</c:v>
                </c:pt>
                <c:pt idx="3043">
                  <c:v>5146.0</c:v>
                </c:pt>
                <c:pt idx="3044">
                  <c:v>5147.0</c:v>
                </c:pt>
                <c:pt idx="3045">
                  <c:v>5150.0</c:v>
                </c:pt>
                <c:pt idx="3046">
                  <c:v>5151.0</c:v>
                </c:pt>
                <c:pt idx="3047">
                  <c:v>5153.0</c:v>
                </c:pt>
                <c:pt idx="3048">
                  <c:v>5154.0</c:v>
                </c:pt>
                <c:pt idx="3049">
                  <c:v>5155.0</c:v>
                </c:pt>
                <c:pt idx="3050">
                  <c:v>5157.0</c:v>
                </c:pt>
                <c:pt idx="3051">
                  <c:v>5158.0</c:v>
                </c:pt>
                <c:pt idx="3052">
                  <c:v>5159.0</c:v>
                </c:pt>
                <c:pt idx="3053">
                  <c:v>5160.0</c:v>
                </c:pt>
                <c:pt idx="3054">
                  <c:v>5162.0</c:v>
                </c:pt>
                <c:pt idx="3055">
                  <c:v>5163.0</c:v>
                </c:pt>
                <c:pt idx="3056">
                  <c:v>5164.0</c:v>
                </c:pt>
                <c:pt idx="3057">
                  <c:v>5165.0</c:v>
                </c:pt>
                <c:pt idx="3058">
                  <c:v>5166.0</c:v>
                </c:pt>
                <c:pt idx="3059">
                  <c:v>5167.0</c:v>
                </c:pt>
                <c:pt idx="3060">
                  <c:v>5168.0</c:v>
                </c:pt>
                <c:pt idx="3061">
                  <c:v>5170.0</c:v>
                </c:pt>
                <c:pt idx="3062">
                  <c:v>5171.0</c:v>
                </c:pt>
                <c:pt idx="3063">
                  <c:v>5175.0</c:v>
                </c:pt>
                <c:pt idx="3064">
                  <c:v>5177.0</c:v>
                </c:pt>
                <c:pt idx="3065">
                  <c:v>5178.0</c:v>
                </c:pt>
                <c:pt idx="3066">
                  <c:v>5182.0</c:v>
                </c:pt>
                <c:pt idx="3067">
                  <c:v>5183.0</c:v>
                </c:pt>
                <c:pt idx="3068">
                  <c:v>5184.0</c:v>
                </c:pt>
                <c:pt idx="3069">
                  <c:v>5185.0</c:v>
                </c:pt>
                <c:pt idx="3070">
                  <c:v>5186.0</c:v>
                </c:pt>
                <c:pt idx="3071">
                  <c:v>5187.0</c:v>
                </c:pt>
                <c:pt idx="3072">
                  <c:v>5188.0</c:v>
                </c:pt>
                <c:pt idx="3073">
                  <c:v>5189.0</c:v>
                </c:pt>
                <c:pt idx="3074">
                  <c:v>5190.0</c:v>
                </c:pt>
                <c:pt idx="3075">
                  <c:v>5191.0</c:v>
                </c:pt>
                <c:pt idx="3076">
                  <c:v>5192.0</c:v>
                </c:pt>
                <c:pt idx="3077">
                  <c:v>5194.0</c:v>
                </c:pt>
                <c:pt idx="3078">
                  <c:v>5195.0</c:v>
                </c:pt>
                <c:pt idx="3079">
                  <c:v>5196.0</c:v>
                </c:pt>
                <c:pt idx="3080">
                  <c:v>5197.0</c:v>
                </c:pt>
                <c:pt idx="3081">
                  <c:v>5198.0</c:v>
                </c:pt>
                <c:pt idx="3082">
                  <c:v>5199.0</c:v>
                </c:pt>
                <c:pt idx="3083">
                  <c:v>5201.0</c:v>
                </c:pt>
                <c:pt idx="3084">
                  <c:v>5202.0</c:v>
                </c:pt>
                <c:pt idx="3085">
                  <c:v>5203.0</c:v>
                </c:pt>
                <c:pt idx="3086">
                  <c:v>5204.0</c:v>
                </c:pt>
                <c:pt idx="3087">
                  <c:v>5205.0</c:v>
                </c:pt>
                <c:pt idx="3088">
                  <c:v>5206.0</c:v>
                </c:pt>
                <c:pt idx="3089">
                  <c:v>5207.0</c:v>
                </c:pt>
                <c:pt idx="3090">
                  <c:v>5208.0</c:v>
                </c:pt>
                <c:pt idx="3091">
                  <c:v>5209.0</c:v>
                </c:pt>
                <c:pt idx="3092">
                  <c:v>5210.0</c:v>
                </c:pt>
                <c:pt idx="3093">
                  <c:v>5211.0</c:v>
                </c:pt>
                <c:pt idx="3094">
                  <c:v>5212.0</c:v>
                </c:pt>
                <c:pt idx="3095">
                  <c:v>5213.0</c:v>
                </c:pt>
                <c:pt idx="3096">
                  <c:v>5214.0</c:v>
                </c:pt>
                <c:pt idx="3097">
                  <c:v>5215.0</c:v>
                </c:pt>
                <c:pt idx="3098">
                  <c:v>5217.0</c:v>
                </c:pt>
                <c:pt idx="3099">
                  <c:v>5218.0</c:v>
                </c:pt>
                <c:pt idx="3100">
                  <c:v>5219.0</c:v>
                </c:pt>
                <c:pt idx="3101">
                  <c:v>5220.0</c:v>
                </c:pt>
                <c:pt idx="3102">
                  <c:v>5221.0</c:v>
                </c:pt>
                <c:pt idx="3103">
                  <c:v>5222.0</c:v>
                </c:pt>
                <c:pt idx="3104">
                  <c:v>5223.0</c:v>
                </c:pt>
                <c:pt idx="3105">
                  <c:v>5224.0</c:v>
                </c:pt>
                <c:pt idx="3106">
                  <c:v>5226.0</c:v>
                </c:pt>
                <c:pt idx="3107">
                  <c:v>5227.0</c:v>
                </c:pt>
                <c:pt idx="3108">
                  <c:v>5228.0</c:v>
                </c:pt>
                <c:pt idx="3109">
                  <c:v>5231.0</c:v>
                </c:pt>
                <c:pt idx="3110">
                  <c:v>5232.0</c:v>
                </c:pt>
                <c:pt idx="3111">
                  <c:v>5234.0</c:v>
                </c:pt>
                <c:pt idx="3112">
                  <c:v>5237.0</c:v>
                </c:pt>
                <c:pt idx="3113">
                  <c:v>5238.0</c:v>
                </c:pt>
                <c:pt idx="3114">
                  <c:v>5240.0</c:v>
                </c:pt>
                <c:pt idx="3115">
                  <c:v>5241.0</c:v>
                </c:pt>
                <c:pt idx="3116">
                  <c:v>5242.0</c:v>
                </c:pt>
                <c:pt idx="3117">
                  <c:v>5244.0</c:v>
                </c:pt>
                <c:pt idx="3118">
                  <c:v>5245.0</c:v>
                </c:pt>
                <c:pt idx="3119">
                  <c:v>5247.0</c:v>
                </c:pt>
                <c:pt idx="3120">
                  <c:v>5248.0</c:v>
                </c:pt>
                <c:pt idx="3121">
                  <c:v>5249.0</c:v>
                </c:pt>
                <c:pt idx="3122">
                  <c:v>5250.0</c:v>
                </c:pt>
                <c:pt idx="3123">
                  <c:v>5252.0</c:v>
                </c:pt>
                <c:pt idx="3124">
                  <c:v>5255.0</c:v>
                </c:pt>
                <c:pt idx="3125">
                  <c:v>5257.0</c:v>
                </c:pt>
                <c:pt idx="3126">
                  <c:v>5258.0</c:v>
                </c:pt>
                <c:pt idx="3127">
                  <c:v>5259.0</c:v>
                </c:pt>
                <c:pt idx="3128">
                  <c:v>5260.0</c:v>
                </c:pt>
                <c:pt idx="3129">
                  <c:v>5262.0</c:v>
                </c:pt>
                <c:pt idx="3130">
                  <c:v>5265.0</c:v>
                </c:pt>
                <c:pt idx="3131">
                  <c:v>5266.0</c:v>
                </c:pt>
                <c:pt idx="3132">
                  <c:v>5267.0</c:v>
                </c:pt>
                <c:pt idx="3133">
                  <c:v>5270.0</c:v>
                </c:pt>
                <c:pt idx="3134">
                  <c:v>5271.0</c:v>
                </c:pt>
                <c:pt idx="3135">
                  <c:v>5272.0</c:v>
                </c:pt>
                <c:pt idx="3136">
                  <c:v>5273.0</c:v>
                </c:pt>
                <c:pt idx="3137">
                  <c:v>5275.0</c:v>
                </c:pt>
                <c:pt idx="3138">
                  <c:v>5276.0</c:v>
                </c:pt>
                <c:pt idx="3139">
                  <c:v>5277.0</c:v>
                </c:pt>
                <c:pt idx="3140">
                  <c:v>5278.0</c:v>
                </c:pt>
                <c:pt idx="3141">
                  <c:v>5279.0</c:v>
                </c:pt>
                <c:pt idx="3142">
                  <c:v>5280.0</c:v>
                </c:pt>
                <c:pt idx="3143">
                  <c:v>5281.0</c:v>
                </c:pt>
                <c:pt idx="3144">
                  <c:v>5282.0</c:v>
                </c:pt>
                <c:pt idx="3145">
                  <c:v>5283.0</c:v>
                </c:pt>
                <c:pt idx="3146">
                  <c:v>5284.0</c:v>
                </c:pt>
                <c:pt idx="3147">
                  <c:v>5285.0</c:v>
                </c:pt>
                <c:pt idx="3148">
                  <c:v>5286.0</c:v>
                </c:pt>
                <c:pt idx="3149">
                  <c:v>5287.0</c:v>
                </c:pt>
                <c:pt idx="3150">
                  <c:v>5288.0</c:v>
                </c:pt>
                <c:pt idx="3151">
                  <c:v>5289.0</c:v>
                </c:pt>
                <c:pt idx="3152">
                  <c:v>5293.0</c:v>
                </c:pt>
                <c:pt idx="3153">
                  <c:v>5294.0</c:v>
                </c:pt>
                <c:pt idx="3154">
                  <c:v>5295.0</c:v>
                </c:pt>
                <c:pt idx="3155">
                  <c:v>5300.0</c:v>
                </c:pt>
                <c:pt idx="3156">
                  <c:v>5304.0</c:v>
                </c:pt>
                <c:pt idx="3157">
                  <c:v>5306.0</c:v>
                </c:pt>
                <c:pt idx="3158">
                  <c:v>5308.0</c:v>
                </c:pt>
                <c:pt idx="3159">
                  <c:v>5309.0</c:v>
                </c:pt>
                <c:pt idx="3160">
                  <c:v>5310.0</c:v>
                </c:pt>
                <c:pt idx="3161">
                  <c:v>5311.0</c:v>
                </c:pt>
                <c:pt idx="3162">
                  <c:v>5315.0</c:v>
                </c:pt>
                <c:pt idx="3163">
                  <c:v>5317.0</c:v>
                </c:pt>
                <c:pt idx="3164">
                  <c:v>5318.0</c:v>
                </c:pt>
                <c:pt idx="3165">
                  <c:v>5320.0</c:v>
                </c:pt>
                <c:pt idx="3166">
                  <c:v>5321.0</c:v>
                </c:pt>
                <c:pt idx="3167">
                  <c:v>5322.0</c:v>
                </c:pt>
                <c:pt idx="3168">
                  <c:v>5323.0</c:v>
                </c:pt>
                <c:pt idx="3169">
                  <c:v>5325.0</c:v>
                </c:pt>
                <c:pt idx="3170">
                  <c:v>5326.0</c:v>
                </c:pt>
                <c:pt idx="3171">
                  <c:v>5328.0</c:v>
                </c:pt>
                <c:pt idx="3172">
                  <c:v>5329.0</c:v>
                </c:pt>
                <c:pt idx="3173">
                  <c:v>5330.0</c:v>
                </c:pt>
                <c:pt idx="3174">
                  <c:v>5332.0</c:v>
                </c:pt>
                <c:pt idx="3175">
                  <c:v>5333.0</c:v>
                </c:pt>
                <c:pt idx="3176">
                  <c:v>5334.0</c:v>
                </c:pt>
                <c:pt idx="3177">
                  <c:v>5335.0</c:v>
                </c:pt>
                <c:pt idx="3178">
                  <c:v>5336.0</c:v>
                </c:pt>
                <c:pt idx="3179">
                  <c:v>5337.0</c:v>
                </c:pt>
                <c:pt idx="3180">
                  <c:v>5338.0</c:v>
                </c:pt>
                <c:pt idx="3181">
                  <c:v>5341.0</c:v>
                </c:pt>
                <c:pt idx="3182">
                  <c:v>5342.0</c:v>
                </c:pt>
                <c:pt idx="3183">
                  <c:v>5345.0</c:v>
                </c:pt>
                <c:pt idx="3184">
                  <c:v>5346.0</c:v>
                </c:pt>
                <c:pt idx="3185">
                  <c:v>5348.0</c:v>
                </c:pt>
                <c:pt idx="3186">
                  <c:v>5350.0</c:v>
                </c:pt>
                <c:pt idx="3187">
                  <c:v>5351.0</c:v>
                </c:pt>
                <c:pt idx="3188">
                  <c:v>5354.0</c:v>
                </c:pt>
                <c:pt idx="3189">
                  <c:v>5355.0</c:v>
                </c:pt>
                <c:pt idx="3190">
                  <c:v>5356.0</c:v>
                </c:pt>
                <c:pt idx="3191">
                  <c:v>5358.0</c:v>
                </c:pt>
                <c:pt idx="3192">
                  <c:v>5360.0</c:v>
                </c:pt>
                <c:pt idx="3193">
                  <c:v>5361.0</c:v>
                </c:pt>
                <c:pt idx="3194">
                  <c:v>5363.0</c:v>
                </c:pt>
                <c:pt idx="3195">
                  <c:v>5364.0</c:v>
                </c:pt>
                <c:pt idx="3196">
                  <c:v>5365.0</c:v>
                </c:pt>
                <c:pt idx="3197">
                  <c:v>5366.0</c:v>
                </c:pt>
                <c:pt idx="3198">
                  <c:v>5367.0</c:v>
                </c:pt>
                <c:pt idx="3199">
                  <c:v>5368.0</c:v>
                </c:pt>
                <c:pt idx="3200">
                  <c:v>5371.0</c:v>
                </c:pt>
                <c:pt idx="3201">
                  <c:v>5372.0</c:v>
                </c:pt>
                <c:pt idx="3202">
                  <c:v>5373.0</c:v>
                </c:pt>
                <c:pt idx="3203">
                  <c:v>5377.0</c:v>
                </c:pt>
                <c:pt idx="3204">
                  <c:v>5378.0</c:v>
                </c:pt>
                <c:pt idx="3205">
                  <c:v>5379.0</c:v>
                </c:pt>
                <c:pt idx="3206">
                  <c:v>5380.0</c:v>
                </c:pt>
                <c:pt idx="3207">
                  <c:v>5382.0</c:v>
                </c:pt>
                <c:pt idx="3208">
                  <c:v>5384.0</c:v>
                </c:pt>
                <c:pt idx="3209">
                  <c:v>5386.0</c:v>
                </c:pt>
                <c:pt idx="3210">
                  <c:v>5387.0</c:v>
                </c:pt>
                <c:pt idx="3211">
                  <c:v>5388.0</c:v>
                </c:pt>
                <c:pt idx="3212">
                  <c:v>5389.0</c:v>
                </c:pt>
                <c:pt idx="3213">
                  <c:v>5390.0</c:v>
                </c:pt>
                <c:pt idx="3214">
                  <c:v>5392.0</c:v>
                </c:pt>
                <c:pt idx="3215">
                  <c:v>5395.0</c:v>
                </c:pt>
                <c:pt idx="3216">
                  <c:v>5400.0</c:v>
                </c:pt>
                <c:pt idx="3217">
                  <c:v>5401.0</c:v>
                </c:pt>
                <c:pt idx="3218">
                  <c:v>5404.0</c:v>
                </c:pt>
                <c:pt idx="3219">
                  <c:v>5405.0</c:v>
                </c:pt>
                <c:pt idx="3220">
                  <c:v>5406.0</c:v>
                </c:pt>
                <c:pt idx="3221">
                  <c:v>5409.0</c:v>
                </c:pt>
                <c:pt idx="3222">
                  <c:v>5410.0</c:v>
                </c:pt>
                <c:pt idx="3223">
                  <c:v>5411.0</c:v>
                </c:pt>
                <c:pt idx="3224">
                  <c:v>5412.0</c:v>
                </c:pt>
                <c:pt idx="3225">
                  <c:v>5415.0</c:v>
                </c:pt>
                <c:pt idx="3226">
                  <c:v>5417.0</c:v>
                </c:pt>
                <c:pt idx="3227">
                  <c:v>5419.0</c:v>
                </c:pt>
                <c:pt idx="3228">
                  <c:v>5420.0</c:v>
                </c:pt>
                <c:pt idx="3229">
                  <c:v>5422.0</c:v>
                </c:pt>
                <c:pt idx="3230">
                  <c:v>5424.0</c:v>
                </c:pt>
                <c:pt idx="3231">
                  <c:v>5426.0</c:v>
                </c:pt>
                <c:pt idx="3232">
                  <c:v>5427.0</c:v>
                </c:pt>
                <c:pt idx="3233">
                  <c:v>5428.0</c:v>
                </c:pt>
                <c:pt idx="3234">
                  <c:v>5429.0</c:v>
                </c:pt>
                <c:pt idx="3235">
                  <c:v>5431.0</c:v>
                </c:pt>
                <c:pt idx="3236">
                  <c:v>5432.0</c:v>
                </c:pt>
                <c:pt idx="3237">
                  <c:v>5433.0</c:v>
                </c:pt>
                <c:pt idx="3238">
                  <c:v>5436.0</c:v>
                </c:pt>
                <c:pt idx="3239">
                  <c:v>5437.0</c:v>
                </c:pt>
                <c:pt idx="3240">
                  <c:v>5438.0</c:v>
                </c:pt>
                <c:pt idx="3241">
                  <c:v>5439.0</c:v>
                </c:pt>
                <c:pt idx="3242">
                  <c:v>5440.0</c:v>
                </c:pt>
                <c:pt idx="3243">
                  <c:v>5442.0</c:v>
                </c:pt>
                <c:pt idx="3244">
                  <c:v>5444.0</c:v>
                </c:pt>
                <c:pt idx="3245">
                  <c:v>5445.0</c:v>
                </c:pt>
                <c:pt idx="3246">
                  <c:v>5446.0</c:v>
                </c:pt>
                <c:pt idx="3247">
                  <c:v>5447.0</c:v>
                </c:pt>
                <c:pt idx="3248">
                  <c:v>5448.0</c:v>
                </c:pt>
                <c:pt idx="3249">
                  <c:v>5449.0</c:v>
                </c:pt>
                <c:pt idx="3250">
                  <c:v>5450.0</c:v>
                </c:pt>
                <c:pt idx="3251">
                  <c:v>5451.0</c:v>
                </c:pt>
                <c:pt idx="3252">
                  <c:v>5453.0</c:v>
                </c:pt>
                <c:pt idx="3253">
                  <c:v>5455.0</c:v>
                </c:pt>
                <c:pt idx="3254">
                  <c:v>5456.0</c:v>
                </c:pt>
                <c:pt idx="3255">
                  <c:v>5459.0</c:v>
                </c:pt>
                <c:pt idx="3256">
                  <c:v>5460.0</c:v>
                </c:pt>
                <c:pt idx="3257">
                  <c:v>5461.0</c:v>
                </c:pt>
                <c:pt idx="3258">
                  <c:v>5462.0</c:v>
                </c:pt>
                <c:pt idx="3259">
                  <c:v>5465.0</c:v>
                </c:pt>
                <c:pt idx="3260">
                  <c:v>5468.0</c:v>
                </c:pt>
                <c:pt idx="3261">
                  <c:v>5469.0</c:v>
                </c:pt>
                <c:pt idx="3262">
                  <c:v>5470.0</c:v>
                </c:pt>
                <c:pt idx="3263">
                  <c:v>5471.0</c:v>
                </c:pt>
                <c:pt idx="3264">
                  <c:v>5472.0</c:v>
                </c:pt>
                <c:pt idx="3265">
                  <c:v>5474.0</c:v>
                </c:pt>
                <c:pt idx="3266">
                  <c:v>5475.0</c:v>
                </c:pt>
                <c:pt idx="3267">
                  <c:v>5476.0</c:v>
                </c:pt>
                <c:pt idx="3268">
                  <c:v>5477.0</c:v>
                </c:pt>
                <c:pt idx="3269">
                  <c:v>5478.0</c:v>
                </c:pt>
                <c:pt idx="3270">
                  <c:v>5479.0</c:v>
                </c:pt>
                <c:pt idx="3271">
                  <c:v>5481.0</c:v>
                </c:pt>
                <c:pt idx="3272">
                  <c:v>5483.0</c:v>
                </c:pt>
                <c:pt idx="3273">
                  <c:v>5485.0</c:v>
                </c:pt>
                <c:pt idx="3274">
                  <c:v>5487.0</c:v>
                </c:pt>
                <c:pt idx="3275">
                  <c:v>5488.0</c:v>
                </c:pt>
                <c:pt idx="3276">
                  <c:v>5490.0</c:v>
                </c:pt>
                <c:pt idx="3277">
                  <c:v>5493.0</c:v>
                </c:pt>
                <c:pt idx="3278">
                  <c:v>5494.0</c:v>
                </c:pt>
                <c:pt idx="3279">
                  <c:v>5495.0</c:v>
                </c:pt>
                <c:pt idx="3280">
                  <c:v>5496.0</c:v>
                </c:pt>
                <c:pt idx="3281">
                  <c:v>5497.0</c:v>
                </c:pt>
                <c:pt idx="3282">
                  <c:v>5498.0</c:v>
                </c:pt>
                <c:pt idx="3283">
                  <c:v>5500.0</c:v>
                </c:pt>
                <c:pt idx="3284">
                  <c:v>5502.0</c:v>
                </c:pt>
                <c:pt idx="3285">
                  <c:v>5503.0</c:v>
                </c:pt>
                <c:pt idx="3286">
                  <c:v>5504.0</c:v>
                </c:pt>
                <c:pt idx="3287">
                  <c:v>5506.0</c:v>
                </c:pt>
                <c:pt idx="3288">
                  <c:v>5507.0</c:v>
                </c:pt>
                <c:pt idx="3289">
                  <c:v>5509.0</c:v>
                </c:pt>
                <c:pt idx="3290">
                  <c:v>5510.0</c:v>
                </c:pt>
                <c:pt idx="3291">
                  <c:v>5512.0</c:v>
                </c:pt>
                <c:pt idx="3292">
                  <c:v>5514.0</c:v>
                </c:pt>
                <c:pt idx="3293">
                  <c:v>5516.0</c:v>
                </c:pt>
                <c:pt idx="3294">
                  <c:v>5517.0</c:v>
                </c:pt>
                <c:pt idx="3295">
                  <c:v>5520.0</c:v>
                </c:pt>
                <c:pt idx="3296">
                  <c:v>5521.0</c:v>
                </c:pt>
                <c:pt idx="3297">
                  <c:v>5522.0</c:v>
                </c:pt>
                <c:pt idx="3298">
                  <c:v>5523.0</c:v>
                </c:pt>
                <c:pt idx="3299">
                  <c:v>5524.0</c:v>
                </c:pt>
                <c:pt idx="3300">
                  <c:v>5525.0</c:v>
                </c:pt>
                <c:pt idx="3301">
                  <c:v>5526.0</c:v>
                </c:pt>
                <c:pt idx="3302">
                  <c:v>5527.0</c:v>
                </c:pt>
                <c:pt idx="3303">
                  <c:v>5530.0</c:v>
                </c:pt>
                <c:pt idx="3304">
                  <c:v>5531.0</c:v>
                </c:pt>
                <c:pt idx="3305">
                  <c:v>5533.0</c:v>
                </c:pt>
                <c:pt idx="3306">
                  <c:v>5535.0</c:v>
                </c:pt>
                <c:pt idx="3307">
                  <c:v>5537.0</c:v>
                </c:pt>
                <c:pt idx="3308">
                  <c:v>5540.0</c:v>
                </c:pt>
                <c:pt idx="3309">
                  <c:v>5541.0</c:v>
                </c:pt>
                <c:pt idx="3310">
                  <c:v>5543.0</c:v>
                </c:pt>
                <c:pt idx="3311">
                  <c:v>5544.0</c:v>
                </c:pt>
                <c:pt idx="3312">
                  <c:v>5545.0</c:v>
                </c:pt>
                <c:pt idx="3313">
                  <c:v>5546.0</c:v>
                </c:pt>
                <c:pt idx="3314">
                  <c:v>5548.0</c:v>
                </c:pt>
                <c:pt idx="3315">
                  <c:v>5550.0</c:v>
                </c:pt>
                <c:pt idx="3316">
                  <c:v>5551.0</c:v>
                </c:pt>
                <c:pt idx="3317">
                  <c:v>5554.0</c:v>
                </c:pt>
                <c:pt idx="3318">
                  <c:v>5555.0</c:v>
                </c:pt>
                <c:pt idx="3319">
                  <c:v>5556.0</c:v>
                </c:pt>
                <c:pt idx="3320">
                  <c:v>5557.0</c:v>
                </c:pt>
                <c:pt idx="3321">
                  <c:v>5559.0</c:v>
                </c:pt>
                <c:pt idx="3322">
                  <c:v>5560.0</c:v>
                </c:pt>
                <c:pt idx="3323">
                  <c:v>5561.0</c:v>
                </c:pt>
                <c:pt idx="3324">
                  <c:v>5562.0</c:v>
                </c:pt>
                <c:pt idx="3325">
                  <c:v>5565.0</c:v>
                </c:pt>
                <c:pt idx="3326">
                  <c:v>5566.0</c:v>
                </c:pt>
                <c:pt idx="3327">
                  <c:v>5567.0</c:v>
                </c:pt>
                <c:pt idx="3328">
                  <c:v>5568.0</c:v>
                </c:pt>
                <c:pt idx="3329">
                  <c:v>5569.0</c:v>
                </c:pt>
                <c:pt idx="3330">
                  <c:v>5570.0</c:v>
                </c:pt>
                <c:pt idx="3331">
                  <c:v>5574.0</c:v>
                </c:pt>
                <c:pt idx="3332">
                  <c:v>5577.0</c:v>
                </c:pt>
                <c:pt idx="3333">
                  <c:v>5578.0</c:v>
                </c:pt>
                <c:pt idx="3334">
                  <c:v>5581.0</c:v>
                </c:pt>
                <c:pt idx="3335">
                  <c:v>5582.0</c:v>
                </c:pt>
                <c:pt idx="3336">
                  <c:v>5583.0</c:v>
                </c:pt>
                <c:pt idx="3337">
                  <c:v>5584.0</c:v>
                </c:pt>
                <c:pt idx="3338">
                  <c:v>5586.0</c:v>
                </c:pt>
                <c:pt idx="3339">
                  <c:v>5588.0</c:v>
                </c:pt>
                <c:pt idx="3340">
                  <c:v>5589.0</c:v>
                </c:pt>
                <c:pt idx="3341">
                  <c:v>5590.0</c:v>
                </c:pt>
                <c:pt idx="3342">
                  <c:v>5591.0</c:v>
                </c:pt>
                <c:pt idx="3343">
                  <c:v>5592.0</c:v>
                </c:pt>
                <c:pt idx="3344">
                  <c:v>5595.0</c:v>
                </c:pt>
                <c:pt idx="3345">
                  <c:v>5597.0</c:v>
                </c:pt>
                <c:pt idx="3346">
                  <c:v>5598.0</c:v>
                </c:pt>
                <c:pt idx="3347">
                  <c:v>5603.0</c:v>
                </c:pt>
                <c:pt idx="3348">
                  <c:v>5605.0</c:v>
                </c:pt>
                <c:pt idx="3349">
                  <c:v>5607.0</c:v>
                </c:pt>
                <c:pt idx="3350">
                  <c:v>5608.0</c:v>
                </c:pt>
                <c:pt idx="3351">
                  <c:v>5609.0</c:v>
                </c:pt>
                <c:pt idx="3352">
                  <c:v>5611.0</c:v>
                </c:pt>
                <c:pt idx="3353">
                  <c:v>5612.0</c:v>
                </c:pt>
                <c:pt idx="3354">
                  <c:v>5613.0</c:v>
                </c:pt>
                <c:pt idx="3355">
                  <c:v>5616.0</c:v>
                </c:pt>
                <c:pt idx="3356">
                  <c:v>5617.0</c:v>
                </c:pt>
                <c:pt idx="3357">
                  <c:v>5621.0</c:v>
                </c:pt>
                <c:pt idx="3358">
                  <c:v>5622.0</c:v>
                </c:pt>
                <c:pt idx="3359">
                  <c:v>5623.0</c:v>
                </c:pt>
                <c:pt idx="3360">
                  <c:v>5625.0</c:v>
                </c:pt>
                <c:pt idx="3361">
                  <c:v>5627.0</c:v>
                </c:pt>
                <c:pt idx="3362">
                  <c:v>5628.0</c:v>
                </c:pt>
                <c:pt idx="3363">
                  <c:v>5631.0</c:v>
                </c:pt>
                <c:pt idx="3364">
                  <c:v>5634.0</c:v>
                </c:pt>
                <c:pt idx="3365">
                  <c:v>5635.0</c:v>
                </c:pt>
                <c:pt idx="3366">
                  <c:v>5636.0</c:v>
                </c:pt>
                <c:pt idx="3367">
                  <c:v>5640.0</c:v>
                </c:pt>
                <c:pt idx="3368">
                  <c:v>5641.0</c:v>
                </c:pt>
                <c:pt idx="3369">
                  <c:v>5642.0</c:v>
                </c:pt>
                <c:pt idx="3370">
                  <c:v>5643.0</c:v>
                </c:pt>
                <c:pt idx="3371">
                  <c:v>5644.0</c:v>
                </c:pt>
                <c:pt idx="3372">
                  <c:v>5645.0</c:v>
                </c:pt>
                <c:pt idx="3373">
                  <c:v>5646.0</c:v>
                </c:pt>
                <c:pt idx="3374">
                  <c:v>5648.0</c:v>
                </c:pt>
                <c:pt idx="3375">
                  <c:v>5649.0</c:v>
                </c:pt>
                <c:pt idx="3376">
                  <c:v>5654.0</c:v>
                </c:pt>
                <c:pt idx="3377">
                  <c:v>5660.0</c:v>
                </c:pt>
                <c:pt idx="3378">
                  <c:v>5661.0</c:v>
                </c:pt>
                <c:pt idx="3379">
                  <c:v>5662.0</c:v>
                </c:pt>
                <c:pt idx="3380">
                  <c:v>5668.0</c:v>
                </c:pt>
                <c:pt idx="3381">
                  <c:v>5669.0</c:v>
                </c:pt>
                <c:pt idx="3382">
                  <c:v>5674.0</c:v>
                </c:pt>
                <c:pt idx="3383">
                  <c:v>5675.0</c:v>
                </c:pt>
                <c:pt idx="3384">
                  <c:v>5679.0</c:v>
                </c:pt>
                <c:pt idx="3385">
                  <c:v>5681.0</c:v>
                </c:pt>
                <c:pt idx="3386">
                  <c:v>5683.0</c:v>
                </c:pt>
                <c:pt idx="3387">
                  <c:v>5684.0</c:v>
                </c:pt>
                <c:pt idx="3388">
                  <c:v>5685.0</c:v>
                </c:pt>
                <c:pt idx="3389">
                  <c:v>5686.0</c:v>
                </c:pt>
                <c:pt idx="3390">
                  <c:v>5687.0</c:v>
                </c:pt>
                <c:pt idx="3391">
                  <c:v>5690.0</c:v>
                </c:pt>
                <c:pt idx="3392">
                  <c:v>5691.0</c:v>
                </c:pt>
                <c:pt idx="3393">
                  <c:v>5692.0</c:v>
                </c:pt>
                <c:pt idx="3394">
                  <c:v>5695.0</c:v>
                </c:pt>
                <c:pt idx="3395">
                  <c:v>5697.0</c:v>
                </c:pt>
                <c:pt idx="3396">
                  <c:v>5698.0</c:v>
                </c:pt>
                <c:pt idx="3397">
                  <c:v>5700.0</c:v>
                </c:pt>
                <c:pt idx="3398">
                  <c:v>5703.0</c:v>
                </c:pt>
                <c:pt idx="3399">
                  <c:v>5710.0</c:v>
                </c:pt>
                <c:pt idx="3400">
                  <c:v>5712.0</c:v>
                </c:pt>
                <c:pt idx="3401">
                  <c:v>5715.0</c:v>
                </c:pt>
                <c:pt idx="3402">
                  <c:v>5717.0</c:v>
                </c:pt>
                <c:pt idx="3403">
                  <c:v>5718.0</c:v>
                </c:pt>
                <c:pt idx="3404">
                  <c:v>5719.0</c:v>
                </c:pt>
                <c:pt idx="3405">
                  <c:v>5720.0</c:v>
                </c:pt>
                <c:pt idx="3406">
                  <c:v>5721.0</c:v>
                </c:pt>
                <c:pt idx="3407">
                  <c:v>5723.0</c:v>
                </c:pt>
                <c:pt idx="3408">
                  <c:v>5724.0</c:v>
                </c:pt>
                <c:pt idx="3409">
                  <c:v>5725.0</c:v>
                </c:pt>
                <c:pt idx="3410">
                  <c:v>5727.0</c:v>
                </c:pt>
                <c:pt idx="3411">
                  <c:v>5728.0</c:v>
                </c:pt>
                <c:pt idx="3412">
                  <c:v>5731.0</c:v>
                </c:pt>
                <c:pt idx="3413">
                  <c:v>5732.0</c:v>
                </c:pt>
                <c:pt idx="3414">
                  <c:v>5734.0</c:v>
                </c:pt>
                <c:pt idx="3415">
                  <c:v>5736.0</c:v>
                </c:pt>
                <c:pt idx="3416">
                  <c:v>5737.0</c:v>
                </c:pt>
                <c:pt idx="3417">
                  <c:v>5738.0</c:v>
                </c:pt>
                <c:pt idx="3418">
                  <c:v>5739.0</c:v>
                </c:pt>
                <c:pt idx="3419">
                  <c:v>5740.0</c:v>
                </c:pt>
                <c:pt idx="3420">
                  <c:v>5741.0</c:v>
                </c:pt>
                <c:pt idx="3421">
                  <c:v>5744.0</c:v>
                </c:pt>
                <c:pt idx="3422">
                  <c:v>5746.0</c:v>
                </c:pt>
                <c:pt idx="3423">
                  <c:v>5749.0</c:v>
                </c:pt>
                <c:pt idx="3424">
                  <c:v>5751.0</c:v>
                </c:pt>
                <c:pt idx="3425">
                  <c:v>5752.0</c:v>
                </c:pt>
                <c:pt idx="3426">
                  <c:v>5756.0</c:v>
                </c:pt>
                <c:pt idx="3427">
                  <c:v>5758.0</c:v>
                </c:pt>
                <c:pt idx="3428">
                  <c:v>5761.0</c:v>
                </c:pt>
                <c:pt idx="3429">
                  <c:v>5762.0</c:v>
                </c:pt>
                <c:pt idx="3430">
                  <c:v>5766.0</c:v>
                </c:pt>
                <c:pt idx="3431">
                  <c:v>5769.0</c:v>
                </c:pt>
                <c:pt idx="3432">
                  <c:v>5770.0</c:v>
                </c:pt>
                <c:pt idx="3433">
                  <c:v>5771.0</c:v>
                </c:pt>
                <c:pt idx="3434">
                  <c:v>5772.0</c:v>
                </c:pt>
                <c:pt idx="3435">
                  <c:v>5773.0</c:v>
                </c:pt>
                <c:pt idx="3436">
                  <c:v>5774.0</c:v>
                </c:pt>
                <c:pt idx="3437">
                  <c:v>5775.0</c:v>
                </c:pt>
                <c:pt idx="3438">
                  <c:v>5776.0</c:v>
                </c:pt>
                <c:pt idx="3439">
                  <c:v>5777.0</c:v>
                </c:pt>
                <c:pt idx="3440">
                  <c:v>5778.0</c:v>
                </c:pt>
                <c:pt idx="3441">
                  <c:v>5780.0</c:v>
                </c:pt>
                <c:pt idx="3442">
                  <c:v>5784.0</c:v>
                </c:pt>
                <c:pt idx="3443">
                  <c:v>5788.0</c:v>
                </c:pt>
                <c:pt idx="3444">
                  <c:v>5789.0</c:v>
                </c:pt>
                <c:pt idx="3445">
                  <c:v>5790.0</c:v>
                </c:pt>
                <c:pt idx="3446">
                  <c:v>5793.0</c:v>
                </c:pt>
                <c:pt idx="3447">
                  <c:v>5794.0</c:v>
                </c:pt>
                <c:pt idx="3448">
                  <c:v>5795.0</c:v>
                </c:pt>
                <c:pt idx="3449">
                  <c:v>5798.0</c:v>
                </c:pt>
                <c:pt idx="3450">
                  <c:v>5802.0</c:v>
                </c:pt>
                <c:pt idx="3451">
                  <c:v>5804.0</c:v>
                </c:pt>
                <c:pt idx="3452">
                  <c:v>5805.0</c:v>
                </c:pt>
                <c:pt idx="3453">
                  <c:v>5806.0</c:v>
                </c:pt>
                <c:pt idx="3454">
                  <c:v>5809.0</c:v>
                </c:pt>
                <c:pt idx="3455">
                  <c:v>5813.0</c:v>
                </c:pt>
                <c:pt idx="3456">
                  <c:v>5814.0</c:v>
                </c:pt>
                <c:pt idx="3457">
                  <c:v>5815.0</c:v>
                </c:pt>
                <c:pt idx="3458">
                  <c:v>5817.0</c:v>
                </c:pt>
                <c:pt idx="3459">
                  <c:v>5818.0</c:v>
                </c:pt>
                <c:pt idx="3460">
                  <c:v>5822.0</c:v>
                </c:pt>
                <c:pt idx="3461">
                  <c:v>5823.0</c:v>
                </c:pt>
                <c:pt idx="3462">
                  <c:v>5824.0</c:v>
                </c:pt>
                <c:pt idx="3463">
                  <c:v>5828.0</c:v>
                </c:pt>
                <c:pt idx="3464">
                  <c:v>5830.0</c:v>
                </c:pt>
                <c:pt idx="3465">
                  <c:v>5831.0</c:v>
                </c:pt>
                <c:pt idx="3466">
                  <c:v>5833.0</c:v>
                </c:pt>
                <c:pt idx="3467">
                  <c:v>5834.0</c:v>
                </c:pt>
                <c:pt idx="3468">
                  <c:v>5836.0</c:v>
                </c:pt>
                <c:pt idx="3469">
                  <c:v>5837.0</c:v>
                </c:pt>
                <c:pt idx="3470">
                  <c:v>5840.0</c:v>
                </c:pt>
                <c:pt idx="3471">
                  <c:v>5841.0</c:v>
                </c:pt>
                <c:pt idx="3472">
                  <c:v>5842.0</c:v>
                </c:pt>
                <c:pt idx="3473">
                  <c:v>5843.0</c:v>
                </c:pt>
                <c:pt idx="3474">
                  <c:v>5844.0</c:v>
                </c:pt>
                <c:pt idx="3475">
                  <c:v>5845.0</c:v>
                </c:pt>
                <c:pt idx="3476">
                  <c:v>5847.0</c:v>
                </c:pt>
                <c:pt idx="3477">
                  <c:v>5848.0</c:v>
                </c:pt>
                <c:pt idx="3478">
                  <c:v>5852.0</c:v>
                </c:pt>
                <c:pt idx="3479">
                  <c:v>5854.0</c:v>
                </c:pt>
                <c:pt idx="3480">
                  <c:v>5855.0</c:v>
                </c:pt>
                <c:pt idx="3481">
                  <c:v>5856.0</c:v>
                </c:pt>
                <c:pt idx="3482">
                  <c:v>5861.0</c:v>
                </c:pt>
                <c:pt idx="3483">
                  <c:v>5862.0</c:v>
                </c:pt>
                <c:pt idx="3484">
                  <c:v>5864.0</c:v>
                </c:pt>
                <c:pt idx="3485">
                  <c:v>5865.0</c:v>
                </c:pt>
                <c:pt idx="3486">
                  <c:v>5868.0</c:v>
                </c:pt>
                <c:pt idx="3487">
                  <c:v>5871.0</c:v>
                </c:pt>
                <c:pt idx="3488">
                  <c:v>5872.0</c:v>
                </c:pt>
                <c:pt idx="3489">
                  <c:v>5875.0</c:v>
                </c:pt>
                <c:pt idx="3490">
                  <c:v>5877.0</c:v>
                </c:pt>
                <c:pt idx="3491">
                  <c:v>5879.0</c:v>
                </c:pt>
                <c:pt idx="3492">
                  <c:v>5882.0</c:v>
                </c:pt>
                <c:pt idx="3493">
                  <c:v>5883.0</c:v>
                </c:pt>
                <c:pt idx="3494">
                  <c:v>5886.0</c:v>
                </c:pt>
                <c:pt idx="3495">
                  <c:v>5887.0</c:v>
                </c:pt>
                <c:pt idx="3496">
                  <c:v>5889.0</c:v>
                </c:pt>
                <c:pt idx="3497">
                  <c:v>5890.0</c:v>
                </c:pt>
                <c:pt idx="3498">
                  <c:v>5892.0</c:v>
                </c:pt>
                <c:pt idx="3499">
                  <c:v>5893.0</c:v>
                </c:pt>
                <c:pt idx="3500">
                  <c:v>5895.0</c:v>
                </c:pt>
                <c:pt idx="3501">
                  <c:v>5896.0</c:v>
                </c:pt>
                <c:pt idx="3502">
                  <c:v>5900.0</c:v>
                </c:pt>
                <c:pt idx="3503">
                  <c:v>5901.0</c:v>
                </c:pt>
                <c:pt idx="3504">
                  <c:v>5902.0</c:v>
                </c:pt>
                <c:pt idx="3505">
                  <c:v>5904.0</c:v>
                </c:pt>
                <c:pt idx="3506">
                  <c:v>5905.0</c:v>
                </c:pt>
                <c:pt idx="3507">
                  <c:v>5906.0</c:v>
                </c:pt>
                <c:pt idx="3508">
                  <c:v>5908.0</c:v>
                </c:pt>
                <c:pt idx="3509">
                  <c:v>5909.0</c:v>
                </c:pt>
                <c:pt idx="3510">
                  <c:v>5912.0</c:v>
                </c:pt>
                <c:pt idx="3511">
                  <c:v>5914.0</c:v>
                </c:pt>
                <c:pt idx="3512">
                  <c:v>5916.0</c:v>
                </c:pt>
                <c:pt idx="3513">
                  <c:v>5917.0</c:v>
                </c:pt>
                <c:pt idx="3514">
                  <c:v>5918.0</c:v>
                </c:pt>
                <c:pt idx="3515">
                  <c:v>5919.0</c:v>
                </c:pt>
                <c:pt idx="3516">
                  <c:v>5921.0</c:v>
                </c:pt>
                <c:pt idx="3517">
                  <c:v>5922.0</c:v>
                </c:pt>
                <c:pt idx="3518">
                  <c:v>5924.0</c:v>
                </c:pt>
                <c:pt idx="3519">
                  <c:v>5929.0</c:v>
                </c:pt>
                <c:pt idx="3520">
                  <c:v>5930.0</c:v>
                </c:pt>
                <c:pt idx="3521">
                  <c:v>5935.0</c:v>
                </c:pt>
                <c:pt idx="3522">
                  <c:v>5936.0</c:v>
                </c:pt>
                <c:pt idx="3523">
                  <c:v>5938.0</c:v>
                </c:pt>
                <c:pt idx="3524">
                  <c:v>5939.0</c:v>
                </c:pt>
                <c:pt idx="3525">
                  <c:v>5940.0</c:v>
                </c:pt>
                <c:pt idx="3526">
                  <c:v>5941.0</c:v>
                </c:pt>
                <c:pt idx="3527">
                  <c:v>5942.0</c:v>
                </c:pt>
                <c:pt idx="3528">
                  <c:v>5944.0</c:v>
                </c:pt>
                <c:pt idx="3529">
                  <c:v>5945.0</c:v>
                </c:pt>
                <c:pt idx="3530">
                  <c:v>5948.0</c:v>
                </c:pt>
                <c:pt idx="3531">
                  <c:v>5949.0</c:v>
                </c:pt>
                <c:pt idx="3532">
                  <c:v>5950.0</c:v>
                </c:pt>
                <c:pt idx="3533">
                  <c:v>5952.0</c:v>
                </c:pt>
                <c:pt idx="3534">
                  <c:v>5953.0</c:v>
                </c:pt>
                <c:pt idx="3535">
                  <c:v>5957.0</c:v>
                </c:pt>
                <c:pt idx="3536">
                  <c:v>5959.0</c:v>
                </c:pt>
                <c:pt idx="3537">
                  <c:v>5962.0</c:v>
                </c:pt>
                <c:pt idx="3538">
                  <c:v>5963.0</c:v>
                </c:pt>
                <c:pt idx="3539">
                  <c:v>5964.0</c:v>
                </c:pt>
                <c:pt idx="3540">
                  <c:v>5966.0</c:v>
                </c:pt>
                <c:pt idx="3541">
                  <c:v>5969.0</c:v>
                </c:pt>
                <c:pt idx="3542">
                  <c:v>5970.0</c:v>
                </c:pt>
                <c:pt idx="3543">
                  <c:v>5971.0</c:v>
                </c:pt>
                <c:pt idx="3544">
                  <c:v>5972.0</c:v>
                </c:pt>
                <c:pt idx="3545">
                  <c:v>5973.0</c:v>
                </c:pt>
                <c:pt idx="3546">
                  <c:v>5975.0</c:v>
                </c:pt>
                <c:pt idx="3547">
                  <c:v>5977.0</c:v>
                </c:pt>
                <c:pt idx="3548">
                  <c:v>5979.0</c:v>
                </c:pt>
                <c:pt idx="3549">
                  <c:v>5980.0</c:v>
                </c:pt>
                <c:pt idx="3550">
                  <c:v>5983.0</c:v>
                </c:pt>
                <c:pt idx="3551">
                  <c:v>5984.0</c:v>
                </c:pt>
                <c:pt idx="3552">
                  <c:v>5985.0</c:v>
                </c:pt>
                <c:pt idx="3553">
                  <c:v>5989.0</c:v>
                </c:pt>
                <c:pt idx="3554">
                  <c:v>5993.0</c:v>
                </c:pt>
                <c:pt idx="3555">
                  <c:v>5994.0</c:v>
                </c:pt>
                <c:pt idx="3556">
                  <c:v>5995.0</c:v>
                </c:pt>
                <c:pt idx="3557">
                  <c:v>5996.0</c:v>
                </c:pt>
                <c:pt idx="3558">
                  <c:v>5997.0</c:v>
                </c:pt>
                <c:pt idx="3559">
                  <c:v>5999.0</c:v>
                </c:pt>
                <c:pt idx="3560">
                  <c:v>6002.0</c:v>
                </c:pt>
                <c:pt idx="3561">
                  <c:v>6003.0</c:v>
                </c:pt>
                <c:pt idx="3562">
                  <c:v>6005.0</c:v>
                </c:pt>
                <c:pt idx="3563">
                  <c:v>6006.0</c:v>
                </c:pt>
                <c:pt idx="3564">
                  <c:v>6009.0</c:v>
                </c:pt>
                <c:pt idx="3565">
                  <c:v>6011.0</c:v>
                </c:pt>
                <c:pt idx="3566">
                  <c:v>6012.0</c:v>
                </c:pt>
                <c:pt idx="3567">
                  <c:v>6015.0</c:v>
                </c:pt>
                <c:pt idx="3568">
                  <c:v>6016.0</c:v>
                </c:pt>
                <c:pt idx="3569">
                  <c:v>6019.0</c:v>
                </c:pt>
                <c:pt idx="3570">
                  <c:v>6022.0</c:v>
                </c:pt>
                <c:pt idx="3571">
                  <c:v>6024.0</c:v>
                </c:pt>
                <c:pt idx="3572">
                  <c:v>6033.0</c:v>
                </c:pt>
                <c:pt idx="3573">
                  <c:v>6034.0</c:v>
                </c:pt>
                <c:pt idx="3574">
                  <c:v>6036.0</c:v>
                </c:pt>
                <c:pt idx="3575">
                  <c:v>6037.0</c:v>
                </c:pt>
                <c:pt idx="3576">
                  <c:v>6038.0</c:v>
                </c:pt>
                <c:pt idx="3577">
                  <c:v>6040.0</c:v>
                </c:pt>
                <c:pt idx="3578">
                  <c:v>6041.0</c:v>
                </c:pt>
                <c:pt idx="3579">
                  <c:v>6042.0</c:v>
                </c:pt>
                <c:pt idx="3580">
                  <c:v>6043.0</c:v>
                </c:pt>
                <c:pt idx="3581">
                  <c:v>6050.0</c:v>
                </c:pt>
                <c:pt idx="3582">
                  <c:v>6053.0</c:v>
                </c:pt>
                <c:pt idx="3583">
                  <c:v>6054.0</c:v>
                </c:pt>
                <c:pt idx="3584">
                  <c:v>6055.0</c:v>
                </c:pt>
                <c:pt idx="3585">
                  <c:v>6057.0</c:v>
                </c:pt>
                <c:pt idx="3586">
                  <c:v>6058.0</c:v>
                </c:pt>
                <c:pt idx="3587">
                  <c:v>6060.0</c:v>
                </c:pt>
                <c:pt idx="3588">
                  <c:v>6062.0</c:v>
                </c:pt>
                <c:pt idx="3589">
                  <c:v>6067.0</c:v>
                </c:pt>
                <c:pt idx="3590">
                  <c:v>6068.0</c:v>
                </c:pt>
                <c:pt idx="3591">
                  <c:v>6069.0</c:v>
                </c:pt>
                <c:pt idx="3592">
                  <c:v>6072.0</c:v>
                </c:pt>
                <c:pt idx="3593">
                  <c:v>6078.0</c:v>
                </c:pt>
                <c:pt idx="3594">
                  <c:v>6082.0</c:v>
                </c:pt>
                <c:pt idx="3595">
                  <c:v>6084.0</c:v>
                </c:pt>
                <c:pt idx="3596">
                  <c:v>6085.0</c:v>
                </c:pt>
                <c:pt idx="3597">
                  <c:v>6087.0</c:v>
                </c:pt>
                <c:pt idx="3598">
                  <c:v>6092.0</c:v>
                </c:pt>
                <c:pt idx="3599">
                  <c:v>6093.0</c:v>
                </c:pt>
                <c:pt idx="3600">
                  <c:v>6094.0</c:v>
                </c:pt>
                <c:pt idx="3601">
                  <c:v>6098.0</c:v>
                </c:pt>
                <c:pt idx="3602">
                  <c:v>6103.0</c:v>
                </c:pt>
                <c:pt idx="3603">
                  <c:v>6105.0</c:v>
                </c:pt>
                <c:pt idx="3604">
                  <c:v>6106.0</c:v>
                </c:pt>
                <c:pt idx="3605">
                  <c:v>6110.0</c:v>
                </c:pt>
                <c:pt idx="3606">
                  <c:v>6111.0</c:v>
                </c:pt>
                <c:pt idx="3607">
                  <c:v>6114.0</c:v>
                </c:pt>
                <c:pt idx="3608">
                  <c:v>6117.0</c:v>
                </c:pt>
                <c:pt idx="3609">
                  <c:v>6118.0</c:v>
                </c:pt>
                <c:pt idx="3610">
                  <c:v>6119.0</c:v>
                </c:pt>
                <c:pt idx="3611">
                  <c:v>6120.0</c:v>
                </c:pt>
                <c:pt idx="3612">
                  <c:v>6122.0</c:v>
                </c:pt>
                <c:pt idx="3613">
                  <c:v>6123.0</c:v>
                </c:pt>
                <c:pt idx="3614">
                  <c:v>6124.0</c:v>
                </c:pt>
                <c:pt idx="3615">
                  <c:v>6125.0</c:v>
                </c:pt>
                <c:pt idx="3616">
                  <c:v>6132.0</c:v>
                </c:pt>
                <c:pt idx="3617">
                  <c:v>6136.0</c:v>
                </c:pt>
                <c:pt idx="3618">
                  <c:v>6141.0</c:v>
                </c:pt>
                <c:pt idx="3619">
                  <c:v>6143.0</c:v>
                </c:pt>
                <c:pt idx="3620">
                  <c:v>6146.0</c:v>
                </c:pt>
                <c:pt idx="3621">
                  <c:v>6149.0</c:v>
                </c:pt>
                <c:pt idx="3622">
                  <c:v>6150.0</c:v>
                </c:pt>
                <c:pt idx="3623">
                  <c:v>6153.0</c:v>
                </c:pt>
                <c:pt idx="3624">
                  <c:v>6154.0</c:v>
                </c:pt>
                <c:pt idx="3625">
                  <c:v>6155.0</c:v>
                </c:pt>
                <c:pt idx="3626">
                  <c:v>6159.0</c:v>
                </c:pt>
                <c:pt idx="3627">
                  <c:v>6162.0</c:v>
                </c:pt>
                <c:pt idx="3628">
                  <c:v>6164.0</c:v>
                </c:pt>
                <c:pt idx="3629">
                  <c:v>6167.0</c:v>
                </c:pt>
                <c:pt idx="3630">
                  <c:v>6169.0</c:v>
                </c:pt>
                <c:pt idx="3631">
                  <c:v>6170.0</c:v>
                </c:pt>
                <c:pt idx="3632">
                  <c:v>6171.0</c:v>
                </c:pt>
                <c:pt idx="3633">
                  <c:v>6174.0</c:v>
                </c:pt>
                <c:pt idx="3634">
                  <c:v>6180.0</c:v>
                </c:pt>
                <c:pt idx="3635">
                  <c:v>6181.0</c:v>
                </c:pt>
                <c:pt idx="3636">
                  <c:v>6182.0</c:v>
                </c:pt>
                <c:pt idx="3637">
                  <c:v>6183.0</c:v>
                </c:pt>
                <c:pt idx="3638">
                  <c:v>6184.0</c:v>
                </c:pt>
                <c:pt idx="3639">
                  <c:v>6185.0</c:v>
                </c:pt>
                <c:pt idx="3640">
                  <c:v>6188.0</c:v>
                </c:pt>
                <c:pt idx="3641">
                  <c:v>6189.0</c:v>
                </c:pt>
                <c:pt idx="3642">
                  <c:v>6190.0</c:v>
                </c:pt>
                <c:pt idx="3643">
                  <c:v>6191.0</c:v>
                </c:pt>
                <c:pt idx="3644">
                  <c:v>6193.0</c:v>
                </c:pt>
                <c:pt idx="3645">
                  <c:v>6201.0</c:v>
                </c:pt>
                <c:pt idx="3646">
                  <c:v>6203.0</c:v>
                </c:pt>
                <c:pt idx="3647">
                  <c:v>6206.0</c:v>
                </c:pt>
                <c:pt idx="3648">
                  <c:v>6209.0</c:v>
                </c:pt>
                <c:pt idx="3649">
                  <c:v>6210.0</c:v>
                </c:pt>
                <c:pt idx="3650">
                  <c:v>6214.0</c:v>
                </c:pt>
                <c:pt idx="3651">
                  <c:v>6215.0</c:v>
                </c:pt>
                <c:pt idx="3652">
                  <c:v>6217.0</c:v>
                </c:pt>
                <c:pt idx="3653">
                  <c:v>6220.0</c:v>
                </c:pt>
                <c:pt idx="3654">
                  <c:v>6223.0</c:v>
                </c:pt>
                <c:pt idx="3655">
                  <c:v>6225.0</c:v>
                </c:pt>
                <c:pt idx="3656">
                  <c:v>6227.0</c:v>
                </c:pt>
                <c:pt idx="3657">
                  <c:v>6233.0</c:v>
                </c:pt>
                <c:pt idx="3658">
                  <c:v>6239.0</c:v>
                </c:pt>
                <c:pt idx="3659">
                  <c:v>6240.0</c:v>
                </c:pt>
                <c:pt idx="3660">
                  <c:v>6246.0</c:v>
                </c:pt>
                <c:pt idx="3661">
                  <c:v>6249.0</c:v>
                </c:pt>
                <c:pt idx="3662">
                  <c:v>6254.0</c:v>
                </c:pt>
                <c:pt idx="3663">
                  <c:v>6256.0</c:v>
                </c:pt>
                <c:pt idx="3664">
                  <c:v>6257.0</c:v>
                </c:pt>
                <c:pt idx="3665">
                  <c:v>6258.0</c:v>
                </c:pt>
                <c:pt idx="3666">
                  <c:v>6259.0</c:v>
                </c:pt>
                <c:pt idx="3667">
                  <c:v>6264.0</c:v>
                </c:pt>
                <c:pt idx="3668">
                  <c:v>6271.0</c:v>
                </c:pt>
                <c:pt idx="3669">
                  <c:v>6272.0</c:v>
                </c:pt>
                <c:pt idx="3670">
                  <c:v>6273.0</c:v>
                </c:pt>
                <c:pt idx="3671">
                  <c:v>6276.0</c:v>
                </c:pt>
                <c:pt idx="3672">
                  <c:v>6289.0</c:v>
                </c:pt>
                <c:pt idx="3673">
                  <c:v>6290.0</c:v>
                </c:pt>
                <c:pt idx="3674">
                  <c:v>6292.0</c:v>
                </c:pt>
                <c:pt idx="3675">
                  <c:v>6293.0</c:v>
                </c:pt>
                <c:pt idx="3676">
                  <c:v>6295.0</c:v>
                </c:pt>
                <c:pt idx="3677">
                  <c:v>6297.0</c:v>
                </c:pt>
                <c:pt idx="3678">
                  <c:v>6299.0</c:v>
                </c:pt>
                <c:pt idx="3679">
                  <c:v>6301.0</c:v>
                </c:pt>
                <c:pt idx="3680">
                  <c:v>6303.0</c:v>
                </c:pt>
                <c:pt idx="3681">
                  <c:v>6304.0</c:v>
                </c:pt>
                <c:pt idx="3682">
                  <c:v>6306.0</c:v>
                </c:pt>
                <c:pt idx="3683">
                  <c:v>6310.0</c:v>
                </c:pt>
                <c:pt idx="3684">
                  <c:v>6312.0</c:v>
                </c:pt>
                <c:pt idx="3685">
                  <c:v>6313.0</c:v>
                </c:pt>
                <c:pt idx="3686">
                  <c:v>6321.0</c:v>
                </c:pt>
                <c:pt idx="3687">
                  <c:v>6322.0</c:v>
                </c:pt>
                <c:pt idx="3688">
                  <c:v>6329.0</c:v>
                </c:pt>
                <c:pt idx="3689">
                  <c:v>6330.0</c:v>
                </c:pt>
                <c:pt idx="3690">
                  <c:v>6334.0</c:v>
                </c:pt>
                <c:pt idx="3691">
                  <c:v>6339.0</c:v>
                </c:pt>
                <c:pt idx="3692">
                  <c:v>6344.0</c:v>
                </c:pt>
                <c:pt idx="3693">
                  <c:v>6351.0</c:v>
                </c:pt>
                <c:pt idx="3694">
                  <c:v>6353.0</c:v>
                </c:pt>
                <c:pt idx="3695">
                  <c:v>6356.0</c:v>
                </c:pt>
                <c:pt idx="3696">
                  <c:v>6359.0</c:v>
                </c:pt>
                <c:pt idx="3697">
                  <c:v>6361.0</c:v>
                </c:pt>
                <c:pt idx="3698">
                  <c:v>6363.0</c:v>
                </c:pt>
                <c:pt idx="3699">
                  <c:v>6365.0</c:v>
                </c:pt>
                <c:pt idx="3700">
                  <c:v>6366.0</c:v>
                </c:pt>
                <c:pt idx="3701">
                  <c:v>6367.0</c:v>
                </c:pt>
                <c:pt idx="3702">
                  <c:v>6368.0</c:v>
                </c:pt>
                <c:pt idx="3703">
                  <c:v>6371.0</c:v>
                </c:pt>
                <c:pt idx="3704">
                  <c:v>6373.0</c:v>
                </c:pt>
                <c:pt idx="3705">
                  <c:v>6374.0</c:v>
                </c:pt>
                <c:pt idx="3706">
                  <c:v>6376.0</c:v>
                </c:pt>
                <c:pt idx="3707">
                  <c:v>6378.0</c:v>
                </c:pt>
                <c:pt idx="3708">
                  <c:v>6380.0</c:v>
                </c:pt>
                <c:pt idx="3709">
                  <c:v>6381.0</c:v>
                </c:pt>
                <c:pt idx="3710">
                  <c:v>6382.0</c:v>
                </c:pt>
                <c:pt idx="3711">
                  <c:v>6384.0</c:v>
                </c:pt>
                <c:pt idx="3712">
                  <c:v>6392.0</c:v>
                </c:pt>
                <c:pt idx="3713">
                  <c:v>6402.0</c:v>
                </c:pt>
                <c:pt idx="3714">
                  <c:v>6407.0</c:v>
                </c:pt>
                <c:pt idx="3715">
                  <c:v>6408.0</c:v>
                </c:pt>
                <c:pt idx="3716">
                  <c:v>6413.0</c:v>
                </c:pt>
                <c:pt idx="3717">
                  <c:v>6420.0</c:v>
                </c:pt>
                <c:pt idx="3718">
                  <c:v>6422.0</c:v>
                </c:pt>
                <c:pt idx="3719">
                  <c:v>6424.0</c:v>
                </c:pt>
                <c:pt idx="3720">
                  <c:v>6428.0</c:v>
                </c:pt>
                <c:pt idx="3721">
                  <c:v>6431.0</c:v>
                </c:pt>
                <c:pt idx="3722">
                  <c:v>6433.0</c:v>
                </c:pt>
                <c:pt idx="3723">
                  <c:v>6436.0</c:v>
                </c:pt>
                <c:pt idx="3724">
                  <c:v>6437.0</c:v>
                </c:pt>
                <c:pt idx="3725">
                  <c:v>6446.0</c:v>
                </c:pt>
                <c:pt idx="3726">
                  <c:v>6448.0</c:v>
                </c:pt>
                <c:pt idx="3727">
                  <c:v>6452.0</c:v>
                </c:pt>
                <c:pt idx="3728">
                  <c:v>6453.0</c:v>
                </c:pt>
                <c:pt idx="3729">
                  <c:v>6456.0</c:v>
                </c:pt>
                <c:pt idx="3730">
                  <c:v>6458.0</c:v>
                </c:pt>
                <c:pt idx="3731">
                  <c:v>6462.0</c:v>
                </c:pt>
                <c:pt idx="3732">
                  <c:v>6474.0</c:v>
                </c:pt>
                <c:pt idx="3733">
                  <c:v>6477.0</c:v>
                </c:pt>
                <c:pt idx="3734">
                  <c:v>6479.0</c:v>
                </c:pt>
                <c:pt idx="3735">
                  <c:v>6482.0</c:v>
                </c:pt>
                <c:pt idx="3736">
                  <c:v>6493.0</c:v>
                </c:pt>
                <c:pt idx="3737">
                  <c:v>6495.0</c:v>
                </c:pt>
                <c:pt idx="3738">
                  <c:v>6507.0</c:v>
                </c:pt>
                <c:pt idx="3739">
                  <c:v>6516.0</c:v>
                </c:pt>
                <c:pt idx="3740">
                  <c:v>6517.0</c:v>
                </c:pt>
                <c:pt idx="3741">
                  <c:v>6521.0</c:v>
                </c:pt>
                <c:pt idx="3742">
                  <c:v>6526.0</c:v>
                </c:pt>
                <c:pt idx="3743">
                  <c:v>6529.0</c:v>
                </c:pt>
                <c:pt idx="3744">
                  <c:v>6530.0</c:v>
                </c:pt>
                <c:pt idx="3745">
                  <c:v>6533.0</c:v>
                </c:pt>
                <c:pt idx="3746">
                  <c:v>6535.0</c:v>
                </c:pt>
                <c:pt idx="3747">
                  <c:v>6539.0</c:v>
                </c:pt>
                <c:pt idx="3748">
                  <c:v>6541.0</c:v>
                </c:pt>
                <c:pt idx="3749">
                  <c:v>6543.0</c:v>
                </c:pt>
                <c:pt idx="3750">
                  <c:v>6545.0</c:v>
                </c:pt>
                <c:pt idx="3751">
                  <c:v>6547.0</c:v>
                </c:pt>
                <c:pt idx="3752">
                  <c:v>6548.0</c:v>
                </c:pt>
                <c:pt idx="3753">
                  <c:v>6554.0</c:v>
                </c:pt>
                <c:pt idx="3754">
                  <c:v>6555.0</c:v>
                </c:pt>
                <c:pt idx="3755">
                  <c:v>6558.0</c:v>
                </c:pt>
                <c:pt idx="3756">
                  <c:v>6559.0</c:v>
                </c:pt>
                <c:pt idx="3757">
                  <c:v>6563.0</c:v>
                </c:pt>
                <c:pt idx="3758">
                  <c:v>6564.0</c:v>
                </c:pt>
                <c:pt idx="3759">
                  <c:v>6569.0</c:v>
                </c:pt>
                <c:pt idx="3760">
                  <c:v>6574.0</c:v>
                </c:pt>
                <c:pt idx="3761">
                  <c:v>6578.0</c:v>
                </c:pt>
                <c:pt idx="3762">
                  <c:v>6585.0</c:v>
                </c:pt>
                <c:pt idx="3763">
                  <c:v>6586.0</c:v>
                </c:pt>
                <c:pt idx="3764">
                  <c:v>6587.0</c:v>
                </c:pt>
                <c:pt idx="3765">
                  <c:v>6598.0</c:v>
                </c:pt>
                <c:pt idx="3766">
                  <c:v>6600.0</c:v>
                </c:pt>
                <c:pt idx="3767">
                  <c:v>6605.0</c:v>
                </c:pt>
                <c:pt idx="3768">
                  <c:v>6608.0</c:v>
                </c:pt>
                <c:pt idx="3769">
                  <c:v>6609.0</c:v>
                </c:pt>
                <c:pt idx="3770">
                  <c:v>6611.0</c:v>
                </c:pt>
                <c:pt idx="3771">
                  <c:v>6613.0</c:v>
                </c:pt>
                <c:pt idx="3772">
                  <c:v>6616.0</c:v>
                </c:pt>
                <c:pt idx="3773">
                  <c:v>6620.0</c:v>
                </c:pt>
                <c:pt idx="3774">
                  <c:v>6623.0</c:v>
                </c:pt>
                <c:pt idx="3775">
                  <c:v>6624.0</c:v>
                </c:pt>
                <c:pt idx="3776">
                  <c:v>6637.0</c:v>
                </c:pt>
                <c:pt idx="3777">
                  <c:v>6642.0</c:v>
                </c:pt>
                <c:pt idx="3778">
                  <c:v>6646.0</c:v>
                </c:pt>
                <c:pt idx="3779">
                  <c:v>6655.0</c:v>
                </c:pt>
                <c:pt idx="3780">
                  <c:v>6657.0</c:v>
                </c:pt>
                <c:pt idx="3781">
                  <c:v>6660.0</c:v>
                </c:pt>
                <c:pt idx="3782">
                  <c:v>6663.0</c:v>
                </c:pt>
                <c:pt idx="3783">
                  <c:v>6666.0</c:v>
                </c:pt>
                <c:pt idx="3784">
                  <c:v>6675.0</c:v>
                </c:pt>
                <c:pt idx="3785">
                  <c:v>6682.0</c:v>
                </c:pt>
                <c:pt idx="3786">
                  <c:v>6683.0</c:v>
                </c:pt>
                <c:pt idx="3787">
                  <c:v>6686.0</c:v>
                </c:pt>
                <c:pt idx="3788">
                  <c:v>6697.0</c:v>
                </c:pt>
                <c:pt idx="3789">
                  <c:v>6701.0</c:v>
                </c:pt>
                <c:pt idx="3790">
                  <c:v>6703.0</c:v>
                </c:pt>
                <c:pt idx="3791">
                  <c:v>6706.0</c:v>
                </c:pt>
                <c:pt idx="3792">
                  <c:v>6710.0</c:v>
                </c:pt>
                <c:pt idx="3793">
                  <c:v>6714.0</c:v>
                </c:pt>
                <c:pt idx="3794">
                  <c:v>6716.0</c:v>
                </c:pt>
                <c:pt idx="3795">
                  <c:v>6719.0</c:v>
                </c:pt>
                <c:pt idx="3796">
                  <c:v>6729.0</c:v>
                </c:pt>
                <c:pt idx="3797">
                  <c:v>6733.0</c:v>
                </c:pt>
                <c:pt idx="3798">
                  <c:v>6737.0</c:v>
                </c:pt>
                <c:pt idx="3799">
                  <c:v>6739.0</c:v>
                </c:pt>
                <c:pt idx="3800">
                  <c:v>6740.0</c:v>
                </c:pt>
                <c:pt idx="3801">
                  <c:v>6744.0</c:v>
                </c:pt>
                <c:pt idx="3802">
                  <c:v>6747.0</c:v>
                </c:pt>
                <c:pt idx="3803">
                  <c:v>6754.0</c:v>
                </c:pt>
                <c:pt idx="3804">
                  <c:v>6759.0</c:v>
                </c:pt>
                <c:pt idx="3805">
                  <c:v>6762.0</c:v>
                </c:pt>
                <c:pt idx="3806">
                  <c:v>6766.0</c:v>
                </c:pt>
                <c:pt idx="3807">
                  <c:v>6767.0</c:v>
                </c:pt>
                <c:pt idx="3808">
                  <c:v>6770.0</c:v>
                </c:pt>
                <c:pt idx="3809">
                  <c:v>6777.0</c:v>
                </c:pt>
                <c:pt idx="3810">
                  <c:v>6780.0</c:v>
                </c:pt>
                <c:pt idx="3811">
                  <c:v>6781.0</c:v>
                </c:pt>
                <c:pt idx="3812">
                  <c:v>6791.0</c:v>
                </c:pt>
                <c:pt idx="3813">
                  <c:v>6792.0</c:v>
                </c:pt>
                <c:pt idx="3814">
                  <c:v>6795.0</c:v>
                </c:pt>
                <c:pt idx="3815">
                  <c:v>6797.0</c:v>
                </c:pt>
                <c:pt idx="3816">
                  <c:v>6799.0</c:v>
                </c:pt>
                <c:pt idx="3817">
                  <c:v>6802.0</c:v>
                </c:pt>
                <c:pt idx="3818">
                  <c:v>6809.0</c:v>
                </c:pt>
                <c:pt idx="3819">
                  <c:v>6814.0</c:v>
                </c:pt>
                <c:pt idx="3820">
                  <c:v>6817.0</c:v>
                </c:pt>
                <c:pt idx="3821">
                  <c:v>6820.0</c:v>
                </c:pt>
                <c:pt idx="3822">
                  <c:v>6821.0</c:v>
                </c:pt>
                <c:pt idx="3823">
                  <c:v>6827.0</c:v>
                </c:pt>
                <c:pt idx="3824">
                  <c:v>6829.0</c:v>
                </c:pt>
                <c:pt idx="3825">
                  <c:v>6830.0</c:v>
                </c:pt>
                <c:pt idx="3826">
                  <c:v>6849.0</c:v>
                </c:pt>
                <c:pt idx="3827">
                  <c:v>6850.0</c:v>
                </c:pt>
                <c:pt idx="3828">
                  <c:v>6852.0</c:v>
                </c:pt>
                <c:pt idx="3829">
                  <c:v>6854.0</c:v>
                </c:pt>
                <c:pt idx="3830">
                  <c:v>6855.0</c:v>
                </c:pt>
                <c:pt idx="3831">
                  <c:v>6859.0</c:v>
                </c:pt>
                <c:pt idx="3832">
                  <c:v>6860.0</c:v>
                </c:pt>
                <c:pt idx="3833">
                  <c:v>6876.0</c:v>
                </c:pt>
                <c:pt idx="3834">
                  <c:v>6884.0</c:v>
                </c:pt>
                <c:pt idx="3835">
                  <c:v>6886.0</c:v>
                </c:pt>
                <c:pt idx="3836">
                  <c:v>6887.0</c:v>
                </c:pt>
                <c:pt idx="3837">
                  <c:v>6894.0</c:v>
                </c:pt>
                <c:pt idx="3838">
                  <c:v>6895.0</c:v>
                </c:pt>
                <c:pt idx="3839">
                  <c:v>6901.0</c:v>
                </c:pt>
                <c:pt idx="3840">
                  <c:v>6907.0</c:v>
                </c:pt>
                <c:pt idx="3841">
                  <c:v>6914.0</c:v>
                </c:pt>
                <c:pt idx="3842">
                  <c:v>6916.0</c:v>
                </c:pt>
                <c:pt idx="3843">
                  <c:v>6917.0</c:v>
                </c:pt>
                <c:pt idx="3844">
                  <c:v>6918.0</c:v>
                </c:pt>
                <c:pt idx="3845">
                  <c:v>6926.0</c:v>
                </c:pt>
                <c:pt idx="3846">
                  <c:v>6927.0</c:v>
                </c:pt>
                <c:pt idx="3847">
                  <c:v>6931.0</c:v>
                </c:pt>
                <c:pt idx="3848">
                  <c:v>6940.0</c:v>
                </c:pt>
                <c:pt idx="3849">
                  <c:v>6943.0</c:v>
                </c:pt>
                <c:pt idx="3850">
                  <c:v>6955.0</c:v>
                </c:pt>
                <c:pt idx="3851">
                  <c:v>6959.0</c:v>
                </c:pt>
                <c:pt idx="3852">
                  <c:v>6964.0</c:v>
                </c:pt>
                <c:pt idx="3853">
                  <c:v>6968.0</c:v>
                </c:pt>
                <c:pt idx="3854">
                  <c:v>6969.0</c:v>
                </c:pt>
                <c:pt idx="3855">
                  <c:v>6977.0</c:v>
                </c:pt>
                <c:pt idx="3856">
                  <c:v>6980.0</c:v>
                </c:pt>
                <c:pt idx="3857">
                  <c:v>6986.0</c:v>
                </c:pt>
                <c:pt idx="3858">
                  <c:v>6989.0</c:v>
                </c:pt>
                <c:pt idx="3859">
                  <c:v>6992.0</c:v>
                </c:pt>
                <c:pt idx="3860">
                  <c:v>6994.0</c:v>
                </c:pt>
                <c:pt idx="3861">
                  <c:v>6998.0</c:v>
                </c:pt>
                <c:pt idx="3862">
                  <c:v>7000.0</c:v>
                </c:pt>
                <c:pt idx="3863">
                  <c:v>7002.0</c:v>
                </c:pt>
                <c:pt idx="3864">
                  <c:v>7005.0</c:v>
                </c:pt>
                <c:pt idx="3865">
                  <c:v>7008.0</c:v>
                </c:pt>
                <c:pt idx="3866">
                  <c:v>7014.0</c:v>
                </c:pt>
                <c:pt idx="3867">
                  <c:v>7016.0</c:v>
                </c:pt>
                <c:pt idx="3868">
                  <c:v>7021.0</c:v>
                </c:pt>
                <c:pt idx="3869">
                  <c:v>7030.0</c:v>
                </c:pt>
                <c:pt idx="3870">
                  <c:v>7040.0</c:v>
                </c:pt>
                <c:pt idx="3871">
                  <c:v>7041.0</c:v>
                </c:pt>
                <c:pt idx="3872">
                  <c:v>7048.0</c:v>
                </c:pt>
                <c:pt idx="3873">
                  <c:v>7066.0</c:v>
                </c:pt>
                <c:pt idx="3874">
                  <c:v>7067.0</c:v>
                </c:pt>
                <c:pt idx="3875">
                  <c:v>7072.0</c:v>
                </c:pt>
                <c:pt idx="3876">
                  <c:v>7073.0</c:v>
                </c:pt>
                <c:pt idx="3877">
                  <c:v>7084.0</c:v>
                </c:pt>
                <c:pt idx="3878">
                  <c:v>7086.0</c:v>
                </c:pt>
                <c:pt idx="3879">
                  <c:v>7087.0</c:v>
                </c:pt>
                <c:pt idx="3880">
                  <c:v>7089.0</c:v>
                </c:pt>
                <c:pt idx="3881">
                  <c:v>7092.0</c:v>
                </c:pt>
                <c:pt idx="3882">
                  <c:v>7103.0</c:v>
                </c:pt>
                <c:pt idx="3883">
                  <c:v>7111.0</c:v>
                </c:pt>
                <c:pt idx="3884">
                  <c:v>7117.0</c:v>
                </c:pt>
                <c:pt idx="3885">
                  <c:v>7127.0</c:v>
                </c:pt>
                <c:pt idx="3886">
                  <c:v>7128.0</c:v>
                </c:pt>
                <c:pt idx="3887">
                  <c:v>7130.0</c:v>
                </c:pt>
                <c:pt idx="3888">
                  <c:v>7132.0</c:v>
                </c:pt>
                <c:pt idx="3889">
                  <c:v>7141.0</c:v>
                </c:pt>
                <c:pt idx="3890">
                  <c:v>7142.0</c:v>
                </c:pt>
                <c:pt idx="3891">
                  <c:v>7145.0</c:v>
                </c:pt>
                <c:pt idx="3892">
                  <c:v>7148.0</c:v>
                </c:pt>
                <c:pt idx="3893">
                  <c:v>7151.0</c:v>
                </c:pt>
                <c:pt idx="3894">
                  <c:v>7156.0</c:v>
                </c:pt>
                <c:pt idx="3895">
                  <c:v>7165.0</c:v>
                </c:pt>
                <c:pt idx="3896">
                  <c:v>7169.0</c:v>
                </c:pt>
                <c:pt idx="3897">
                  <c:v>7170.0</c:v>
                </c:pt>
                <c:pt idx="3898">
                  <c:v>7179.0</c:v>
                </c:pt>
                <c:pt idx="3899">
                  <c:v>7181.0</c:v>
                </c:pt>
                <c:pt idx="3900">
                  <c:v>7182.0</c:v>
                </c:pt>
                <c:pt idx="3901">
                  <c:v>7184.0</c:v>
                </c:pt>
                <c:pt idx="3902">
                  <c:v>7186.0</c:v>
                </c:pt>
                <c:pt idx="3903">
                  <c:v>7190.0</c:v>
                </c:pt>
                <c:pt idx="3904">
                  <c:v>7198.0</c:v>
                </c:pt>
                <c:pt idx="3905">
                  <c:v>7204.0</c:v>
                </c:pt>
                <c:pt idx="3906">
                  <c:v>7210.0</c:v>
                </c:pt>
                <c:pt idx="3907">
                  <c:v>7217.0</c:v>
                </c:pt>
                <c:pt idx="3908">
                  <c:v>7219.0</c:v>
                </c:pt>
                <c:pt idx="3909">
                  <c:v>7222.0</c:v>
                </c:pt>
                <c:pt idx="3910">
                  <c:v>7224.0</c:v>
                </c:pt>
                <c:pt idx="3911">
                  <c:v>7229.0</c:v>
                </c:pt>
                <c:pt idx="3912">
                  <c:v>7230.0</c:v>
                </c:pt>
                <c:pt idx="3913">
                  <c:v>7241.0</c:v>
                </c:pt>
                <c:pt idx="3914">
                  <c:v>7253.0</c:v>
                </c:pt>
                <c:pt idx="3915">
                  <c:v>7264.0</c:v>
                </c:pt>
                <c:pt idx="3916">
                  <c:v>7266.0</c:v>
                </c:pt>
                <c:pt idx="3917">
                  <c:v>7279.0</c:v>
                </c:pt>
                <c:pt idx="3918">
                  <c:v>7281.0</c:v>
                </c:pt>
                <c:pt idx="3919">
                  <c:v>7283.0</c:v>
                </c:pt>
                <c:pt idx="3920">
                  <c:v>7290.0</c:v>
                </c:pt>
                <c:pt idx="3921">
                  <c:v>7295.0</c:v>
                </c:pt>
                <c:pt idx="3922">
                  <c:v>7297.0</c:v>
                </c:pt>
                <c:pt idx="3923">
                  <c:v>7302.0</c:v>
                </c:pt>
                <c:pt idx="3924">
                  <c:v>7309.0</c:v>
                </c:pt>
                <c:pt idx="3925">
                  <c:v>7317.0</c:v>
                </c:pt>
                <c:pt idx="3926">
                  <c:v>7318.0</c:v>
                </c:pt>
                <c:pt idx="3927">
                  <c:v>7319.0</c:v>
                </c:pt>
                <c:pt idx="3928">
                  <c:v>7321.0</c:v>
                </c:pt>
                <c:pt idx="3929">
                  <c:v>7330.0</c:v>
                </c:pt>
                <c:pt idx="3930">
                  <c:v>7331.0</c:v>
                </c:pt>
                <c:pt idx="3931">
                  <c:v>7335.0</c:v>
                </c:pt>
                <c:pt idx="3932">
                  <c:v>7341.0</c:v>
                </c:pt>
                <c:pt idx="3933">
                  <c:v>7348.0</c:v>
                </c:pt>
                <c:pt idx="3934">
                  <c:v>7354.0</c:v>
                </c:pt>
                <c:pt idx="3935">
                  <c:v>7356.0</c:v>
                </c:pt>
                <c:pt idx="3936">
                  <c:v>7360.0</c:v>
                </c:pt>
                <c:pt idx="3937">
                  <c:v>7369.0</c:v>
                </c:pt>
                <c:pt idx="3938">
                  <c:v>7380.0</c:v>
                </c:pt>
                <c:pt idx="3939">
                  <c:v>7383.0</c:v>
                </c:pt>
                <c:pt idx="3940">
                  <c:v>7405.0</c:v>
                </c:pt>
                <c:pt idx="3941">
                  <c:v>7407.0</c:v>
                </c:pt>
                <c:pt idx="3942">
                  <c:v>7409.0</c:v>
                </c:pt>
                <c:pt idx="3943">
                  <c:v>7411.0</c:v>
                </c:pt>
                <c:pt idx="3944">
                  <c:v>7418.0</c:v>
                </c:pt>
                <c:pt idx="3945">
                  <c:v>7447.0</c:v>
                </c:pt>
                <c:pt idx="3946">
                  <c:v>7451.0</c:v>
                </c:pt>
                <c:pt idx="3947">
                  <c:v>7456.0</c:v>
                </c:pt>
                <c:pt idx="3948">
                  <c:v>7457.0</c:v>
                </c:pt>
                <c:pt idx="3949">
                  <c:v>7469.0</c:v>
                </c:pt>
                <c:pt idx="3950">
                  <c:v>7472.0</c:v>
                </c:pt>
                <c:pt idx="3951">
                  <c:v>7473.0</c:v>
                </c:pt>
                <c:pt idx="3952">
                  <c:v>7478.0</c:v>
                </c:pt>
                <c:pt idx="3953">
                  <c:v>7481.0</c:v>
                </c:pt>
                <c:pt idx="3954">
                  <c:v>7486.0</c:v>
                </c:pt>
                <c:pt idx="3955">
                  <c:v>7490.0</c:v>
                </c:pt>
                <c:pt idx="3956">
                  <c:v>7496.0</c:v>
                </c:pt>
                <c:pt idx="3957">
                  <c:v>7498.0</c:v>
                </c:pt>
                <c:pt idx="3958">
                  <c:v>7504.0</c:v>
                </c:pt>
                <c:pt idx="3959">
                  <c:v>7511.0</c:v>
                </c:pt>
                <c:pt idx="3960">
                  <c:v>7518.0</c:v>
                </c:pt>
                <c:pt idx="3961">
                  <c:v>7523.0</c:v>
                </c:pt>
                <c:pt idx="3962">
                  <c:v>7542.0</c:v>
                </c:pt>
                <c:pt idx="3963">
                  <c:v>7543.0</c:v>
                </c:pt>
                <c:pt idx="3964">
                  <c:v>7568.0</c:v>
                </c:pt>
                <c:pt idx="3965">
                  <c:v>7570.0</c:v>
                </c:pt>
                <c:pt idx="3966">
                  <c:v>7573.0</c:v>
                </c:pt>
                <c:pt idx="3967">
                  <c:v>7583.0</c:v>
                </c:pt>
                <c:pt idx="3968">
                  <c:v>7590.0</c:v>
                </c:pt>
                <c:pt idx="3969">
                  <c:v>7591.0</c:v>
                </c:pt>
                <c:pt idx="3970">
                  <c:v>7592.0</c:v>
                </c:pt>
                <c:pt idx="3971">
                  <c:v>7593.0</c:v>
                </c:pt>
                <c:pt idx="3972">
                  <c:v>7601.0</c:v>
                </c:pt>
                <c:pt idx="3973">
                  <c:v>7626.0</c:v>
                </c:pt>
                <c:pt idx="3974">
                  <c:v>7627.0</c:v>
                </c:pt>
                <c:pt idx="3975">
                  <c:v>7635.0</c:v>
                </c:pt>
                <c:pt idx="3976">
                  <c:v>7642.0</c:v>
                </c:pt>
                <c:pt idx="3977">
                  <c:v>7645.0</c:v>
                </c:pt>
                <c:pt idx="3978">
                  <c:v>7658.0</c:v>
                </c:pt>
                <c:pt idx="3979">
                  <c:v>7663.0</c:v>
                </c:pt>
                <c:pt idx="3980">
                  <c:v>7665.0</c:v>
                </c:pt>
                <c:pt idx="3981">
                  <c:v>7666.0</c:v>
                </c:pt>
                <c:pt idx="3982">
                  <c:v>7668.0</c:v>
                </c:pt>
                <c:pt idx="3983">
                  <c:v>7672.0</c:v>
                </c:pt>
                <c:pt idx="3984">
                  <c:v>7677.0</c:v>
                </c:pt>
                <c:pt idx="3985">
                  <c:v>7678.0</c:v>
                </c:pt>
                <c:pt idx="3986">
                  <c:v>7684.0</c:v>
                </c:pt>
                <c:pt idx="3987">
                  <c:v>7686.0</c:v>
                </c:pt>
                <c:pt idx="3988">
                  <c:v>7693.0</c:v>
                </c:pt>
                <c:pt idx="3989">
                  <c:v>7713.0</c:v>
                </c:pt>
                <c:pt idx="3990">
                  <c:v>7717.0</c:v>
                </c:pt>
                <c:pt idx="3991">
                  <c:v>7733.0</c:v>
                </c:pt>
                <c:pt idx="3992">
                  <c:v>7734.0</c:v>
                </c:pt>
                <c:pt idx="3993">
                  <c:v>7735.0</c:v>
                </c:pt>
                <c:pt idx="3994">
                  <c:v>7737.0</c:v>
                </c:pt>
                <c:pt idx="3995">
                  <c:v>7750.0</c:v>
                </c:pt>
                <c:pt idx="3996">
                  <c:v>7760.0</c:v>
                </c:pt>
                <c:pt idx="3997">
                  <c:v>7765.0</c:v>
                </c:pt>
                <c:pt idx="3998">
                  <c:v>7775.0</c:v>
                </c:pt>
                <c:pt idx="3999">
                  <c:v>7778.0</c:v>
                </c:pt>
                <c:pt idx="4000">
                  <c:v>7780.0</c:v>
                </c:pt>
                <c:pt idx="4001">
                  <c:v>7783.0</c:v>
                </c:pt>
                <c:pt idx="4002">
                  <c:v>7788.0</c:v>
                </c:pt>
                <c:pt idx="4003">
                  <c:v>7791.0</c:v>
                </c:pt>
                <c:pt idx="4004">
                  <c:v>7796.0</c:v>
                </c:pt>
                <c:pt idx="4005">
                  <c:v>7798.0</c:v>
                </c:pt>
                <c:pt idx="4006">
                  <c:v>7806.0</c:v>
                </c:pt>
                <c:pt idx="4007">
                  <c:v>7807.0</c:v>
                </c:pt>
                <c:pt idx="4008">
                  <c:v>7813.0</c:v>
                </c:pt>
                <c:pt idx="4009">
                  <c:v>7824.0</c:v>
                </c:pt>
                <c:pt idx="4010">
                  <c:v>7826.0</c:v>
                </c:pt>
                <c:pt idx="4011">
                  <c:v>7829.0</c:v>
                </c:pt>
                <c:pt idx="4012">
                  <c:v>7833.0</c:v>
                </c:pt>
                <c:pt idx="4013">
                  <c:v>7834.0</c:v>
                </c:pt>
                <c:pt idx="4014">
                  <c:v>7840.0</c:v>
                </c:pt>
                <c:pt idx="4015">
                  <c:v>7841.0</c:v>
                </c:pt>
                <c:pt idx="4016">
                  <c:v>7847.0</c:v>
                </c:pt>
                <c:pt idx="4017">
                  <c:v>7852.0</c:v>
                </c:pt>
                <c:pt idx="4018">
                  <c:v>7857.0</c:v>
                </c:pt>
                <c:pt idx="4019">
                  <c:v>7863.0</c:v>
                </c:pt>
                <c:pt idx="4020">
                  <c:v>7871.0</c:v>
                </c:pt>
                <c:pt idx="4021">
                  <c:v>7880.0</c:v>
                </c:pt>
                <c:pt idx="4022">
                  <c:v>7885.0</c:v>
                </c:pt>
                <c:pt idx="4023">
                  <c:v>7887.0</c:v>
                </c:pt>
                <c:pt idx="4024">
                  <c:v>7899.0</c:v>
                </c:pt>
                <c:pt idx="4025">
                  <c:v>7905.0</c:v>
                </c:pt>
                <c:pt idx="4026">
                  <c:v>7913.0</c:v>
                </c:pt>
                <c:pt idx="4027">
                  <c:v>7918.0</c:v>
                </c:pt>
                <c:pt idx="4028">
                  <c:v>7922.0</c:v>
                </c:pt>
                <c:pt idx="4029">
                  <c:v>7923.0</c:v>
                </c:pt>
                <c:pt idx="4030">
                  <c:v>7929.0</c:v>
                </c:pt>
                <c:pt idx="4031">
                  <c:v>7940.0</c:v>
                </c:pt>
                <c:pt idx="4032">
                  <c:v>7941.0</c:v>
                </c:pt>
                <c:pt idx="4033">
                  <c:v>7944.0</c:v>
                </c:pt>
                <c:pt idx="4034">
                  <c:v>7946.0</c:v>
                </c:pt>
                <c:pt idx="4035">
                  <c:v>7949.0</c:v>
                </c:pt>
                <c:pt idx="4036">
                  <c:v>7960.0</c:v>
                </c:pt>
                <c:pt idx="4037">
                  <c:v>7961.0</c:v>
                </c:pt>
                <c:pt idx="4038">
                  <c:v>7972.0</c:v>
                </c:pt>
                <c:pt idx="4039">
                  <c:v>7989.0</c:v>
                </c:pt>
                <c:pt idx="4040">
                  <c:v>7994.0</c:v>
                </c:pt>
                <c:pt idx="4041">
                  <c:v>7995.0</c:v>
                </c:pt>
                <c:pt idx="4042">
                  <c:v>7997.0</c:v>
                </c:pt>
                <c:pt idx="4043">
                  <c:v>8000.0</c:v>
                </c:pt>
              </c:numCache>
            </c:numRef>
          </c:xVal>
          <c:yVal>
            <c:numRef>
              <c:f>[CumFreq.xlsx]tddd!$F:$F</c:f>
              <c:numCache>
                <c:formatCode>General</c:formatCode>
                <c:ptCount val="1048576"/>
                <c:pt idx="0">
                  <c:v>1.0</c:v>
                </c:pt>
                <c:pt idx="1">
                  <c:v>45.0</c:v>
                </c:pt>
                <c:pt idx="2">
                  <c:v>78.0</c:v>
                </c:pt>
                <c:pt idx="3">
                  <c:v>112.0</c:v>
                </c:pt>
                <c:pt idx="4">
                  <c:v>142.0</c:v>
                </c:pt>
                <c:pt idx="5">
                  <c:v>178.0</c:v>
                </c:pt>
                <c:pt idx="6">
                  <c:v>213.0</c:v>
                </c:pt>
                <c:pt idx="7">
                  <c:v>246.0</c:v>
                </c:pt>
                <c:pt idx="8">
                  <c:v>277.0</c:v>
                </c:pt>
                <c:pt idx="9">
                  <c:v>299.0</c:v>
                </c:pt>
                <c:pt idx="10">
                  <c:v>338.0</c:v>
                </c:pt>
                <c:pt idx="11">
                  <c:v>369.0</c:v>
                </c:pt>
                <c:pt idx="12">
                  <c:v>396.0</c:v>
                </c:pt>
                <c:pt idx="13">
                  <c:v>430.0</c:v>
                </c:pt>
                <c:pt idx="14">
                  <c:v>462.0</c:v>
                </c:pt>
                <c:pt idx="15">
                  <c:v>491.0</c:v>
                </c:pt>
                <c:pt idx="16">
                  <c:v>522.0</c:v>
                </c:pt>
                <c:pt idx="17">
                  <c:v>557.0</c:v>
                </c:pt>
                <c:pt idx="18">
                  <c:v>594.0</c:v>
                </c:pt>
                <c:pt idx="19">
                  <c:v>624.0</c:v>
                </c:pt>
                <c:pt idx="20">
                  <c:v>658.0</c:v>
                </c:pt>
                <c:pt idx="21">
                  <c:v>682.0</c:v>
                </c:pt>
                <c:pt idx="22">
                  <c:v>716.0</c:v>
                </c:pt>
                <c:pt idx="23">
                  <c:v>745.0</c:v>
                </c:pt>
                <c:pt idx="24">
                  <c:v>780.0</c:v>
                </c:pt>
                <c:pt idx="25">
                  <c:v>818.0</c:v>
                </c:pt>
                <c:pt idx="26">
                  <c:v>847.0</c:v>
                </c:pt>
                <c:pt idx="27">
                  <c:v>874.0</c:v>
                </c:pt>
                <c:pt idx="28">
                  <c:v>912.0</c:v>
                </c:pt>
                <c:pt idx="29">
                  <c:v>939.0</c:v>
                </c:pt>
                <c:pt idx="30">
                  <c:v>969.0</c:v>
                </c:pt>
                <c:pt idx="31">
                  <c:v>1002.0</c:v>
                </c:pt>
                <c:pt idx="32">
                  <c:v>1039.0</c:v>
                </c:pt>
                <c:pt idx="33">
                  <c:v>1067.0</c:v>
                </c:pt>
                <c:pt idx="34">
                  <c:v>1108.0</c:v>
                </c:pt>
                <c:pt idx="35">
                  <c:v>1145.0</c:v>
                </c:pt>
                <c:pt idx="36">
                  <c:v>1180.0</c:v>
                </c:pt>
                <c:pt idx="37">
                  <c:v>1209.0</c:v>
                </c:pt>
                <c:pt idx="38">
                  <c:v>1249.0</c:v>
                </c:pt>
                <c:pt idx="39">
                  <c:v>1279.0</c:v>
                </c:pt>
                <c:pt idx="40">
                  <c:v>1312.0</c:v>
                </c:pt>
                <c:pt idx="41">
                  <c:v>1347.0</c:v>
                </c:pt>
                <c:pt idx="42">
                  <c:v>1388.0</c:v>
                </c:pt>
                <c:pt idx="43">
                  <c:v>1431.0</c:v>
                </c:pt>
                <c:pt idx="44">
                  <c:v>1466.0</c:v>
                </c:pt>
                <c:pt idx="45">
                  <c:v>1494.0</c:v>
                </c:pt>
                <c:pt idx="46">
                  <c:v>1525.0</c:v>
                </c:pt>
                <c:pt idx="47">
                  <c:v>1545.0</c:v>
                </c:pt>
                <c:pt idx="48">
                  <c:v>1580.0</c:v>
                </c:pt>
                <c:pt idx="49">
                  <c:v>1612.0</c:v>
                </c:pt>
                <c:pt idx="50">
                  <c:v>1641.0</c:v>
                </c:pt>
                <c:pt idx="51">
                  <c:v>1669.0</c:v>
                </c:pt>
                <c:pt idx="52">
                  <c:v>1702.0</c:v>
                </c:pt>
                <c:pt idx="53">
                  <c:v>1733.0</c:v>
                </c:pt>
                <c:pt idx="54">
                  <c:v>1761.0</c:v>
                </c:pt>
                <c:pt idx="55">
                  <c:v>1788.0</c:v>
                </c:pt>
                <c:pt idx="56">
                  <c:v>1812.0</c:v>
                </c:pt>
                <c:pt idx="57">
                  <c:v>1846.0</c:v>
                </c:pt>
                <c:pt idx="58">
                  <c:v>1874.0</c:v>
                </c:pt>
                <c:pt idx="59">
                  <c:v>1906.0</c:v>
                </c:pt>
                <c:pt idx="60">
                  <c:v>1935.0</c:v>
                </c:pt>
                <c:pt idx="61">
                  <c:v>1959.0</c:v>
                </c:pt>
                <c:pt idx="62">
                  <c:v>1994.0</c:v>
                </c:pt>
                <c:pt idx="63">
                  <c:v>2021.0</c:v>
                </c:pt>
                <c:pt idx="64">
                  <c:v>2049.0</c:v>
                </c:pt>
                <c:pt idx="65">
                  <c:v>2082.0</c:v>
                </c:pt>
                <c:pt idx="66">
                  <c:v>2112.0</c:v>
                </c:pt>
                <c:pt idx="67">
                  <c:v>2145.0</c:v>
                </c:pt>
                <c:pt idx="68">
                  <c:v>2166.0</c:v>
                </c:pt>
                <c:pt idx="69">
                  <c:v>2190.0</c:v>
                </c:pt>
                <c:pt idx="70">
                  <c:v>2228.0</c:v>
                </c:pt>
                <c:pt idx="71">
                  <c:v>2262.0</c:v>
                </c:pt>
                <c:pt idx="72">
                  <c:v>2305.0</c:v>
                </c:pt>
                <c:pt idx="73">
                  <c:v>2338.0</c:v>
                </c:pt>
                <c:pt idx="74">
                  <c:v>2371.0</c:v>
                </c:pt>
                <c:pt idx="75">
                  <c:v>2403.0</c:v>
                </c:pt>
                <c:pt idx="76">
                  <c:v>2434.0</c:v>
                </c:pt>
                <c:pt idx="77">
                  <c:v>2465.0</c:v>
                </c:pt>
                <c:pt idx="78">
                  <c:v>2498.0</c:v>
                </c:pt>
                <c:pt idx="79">
                  <c:v>2532.0</c:v>
                </c:pt>
                <c:pt idx="80">
                  <c:v>2563.0</c:v>
                </c:pt>
                <c:pt idx="81">
                  <c:v>2605.0</c:v>
                </c:pt>
                <c:pt idx="82">
                  <c:v>2638.0</c:v>
                </c:pt>
                <c:pt idx="83">
                  <c:v>2674.0</c:v>
                </c:pt>
                <c:pt idx="84">
                  <c:v>2701.0</c:v>
                </c:pt>
                <c:pt idx="85">
                  <c:v>2739.0</c:v>
                </c:pt>
                <c:pt idx="86">
                  <c:v>2761.0</c:v>
                </c:pt>
                <c:pt idx="87">
                  <c:v>2791.0</c:v>
                </c:pt>
                <c:pt idx="88">
                  <c:v>2819.0</c:v>
                </c:pt>
                <c:pt idx="89">
                  <c:v>2845.0</c:v>
                </c:pt>
                <c:pt idx="90">
                  <c:v>2877.0</c:v>
                </c:pt>
                <c:pt idx="91">
                  <c:v>2909.0</c:v>
                </c:pt>
                <c:pt idx="92">
                  <c:v>2934.0</c:v>
                </c:pt>
                <c:pt idx="93">
                  <c:v>2963.0</c:v>
                </c:pt>
                <c:pt idx="94">
                  <c:v>2987.0</c:v>
                </c:pt>
                <c:pt idx="95">
                  <c:v>3016.0</c:v>
                </c:pt>
                <c:pt idx="96">
                  <c:v>3040.0</c:v>
                </c:pt>
                <c:pt idx="97">
                  <c:v>3078.0</c:v>
                </c:pt>
                <c:pt idx="98">
                  <c:v>3116.0</c:v>
                </c:pt>
                <c:pt idx="99">
                  <c:v>3146.0</c:v>
                </c:pt>
                <c:pt idx="100">
                  <c:v>3174.0</c:v>
                </c:pt>
                <c:pt idx="101">
                  <c:v>3203.0</c:v>
                </c:pt>
                <c:pt idx="102">
                  <c:v>3238.0</c:v>
                </c:pt>
                <c:pt idx="103">
                  <c:v>3282.0</c:v>
                </c:pt>
                <c:pt idx="104">
                  <c:v>3305.0</c:v>
                </c:pt>
                <c:pt idx="105">
                  <c:v>3333.0</c:v>
                </c:pt>
                <c:pt idx="106">
                  <c:v>3363.0</c:v>
                </c:pt>
                <c:pt idx="107">
                  <c:v>3392.0</c:v>
                </c:pt>
                <c:pt idx="108">
                  <c:v>3421.0</c:v>
                </c:pt>
                <c:pt idx="109">
                  <c:v>3454.0</c:v>
                </c:pt>
                <c:pt idx="110">
                  <c:v>3482.0</c:v>
                </c:pt>
                <c:pt idx="111">
                  <c:v>3513.0</c:v>
                </c:pt>
                <c:pt idx="112">
                  <c:v>3534.0</c:v>
                </c:pt>
                <c:pt idx="113">
                  <c:v>3569.0</c:v>
                </c:pt>
                <c:pt idx="114">
                  <c:v>3594.0</c:v>
                </c:pt>
                <c:pt idx="115">
                  <c:v>3624.0</c:v>
                </c:pt>
                <c:pt idx="116">
                  <c:v>3646.0</c:v>
                </c:pt>
                <c:pt idx="117">
                  <c:v>3677.0</c:v>
                </c:pt>
                <c:pt idx="118">
                  <c:v>3707.0</c:v>
                </c:pt>
                <c:pt idx="119">
                  <c:v>3727.0</c:v>
                </c:pt>
                <c:pt idx="120">
                  <c:v>3754.0</c:v>
                </c:pt>
                <c:pt idx="121">
                  <c:v>3789.0</c:v>
                </c:pt>
                <c:pt idx="122">
                  <c:v>3816.0</c:v>
                </c:pt>
                <c:pt idx="123">
                  <c:v>3854.0</c:v>
                </c:pt>
                <c:pt idx="124">
                  <c:v>3888.0</c:v>
                </c:pt>
                <c:pt idx="125">
                  <c:v>3923.0</c:v>
                </c:pt>
                <c:pt idx="126">
                  <c:v>3955.0</c:v>
                </c:pt>
                <c:pt idx="127">
                  <c:v>3985.0</c:v>
                </c:pt>
                <c:pt idx="128">
                  <c:v>4020.0</c:v>
                </c:pt>
                <c:pt idx="129">
                  <c:v>4040.0</c:v>
                </c:pt>
                <c:pt idx="130">
                  <c:v>4082.0</c:v>
                </c:pt>
                <c:pt idx="131">
                  <c:v>4114.0</c:v>
                </c:pt>
                <c:pt idx="132">
                  <c:v>4148.0</c:v>
                </c:pt>
                <c:pt idx="133">
                  <c:v>4176.0</c:v>
                </c:pt>
                <c:pt idx="134">
                  <c:v>4210.0</c:v>
                </c:pt>
                <c:pt idx="135">
                  <c:v>4237.0</c:v>
                </c:pt>
                <c:pt idx="136">
                  <c:v>4281.0</c:v>
                </c:pt>
                <c:pt idx="137">
                  <c:v>4315.0</c:v>
                </c:pt>
                <c:pt idx="138">
                  <c:v>4339.0</c:v>
                </c:pt>
                <c:pt idx="139">
                  <c:v>4366.0</c:v>
                </c:pt>
                <c:pt idx="140">
                  <c:v>4398.0</c:v>
                </c:pt>
                <c:pt idx="141">
                  <c:v>4427.0</c:v>
                </c:pt>
                <c:pt idx="142">
                  <c:v>4461.0</c:v>
                </c:pt>
                <c:pt idx="143">
                  <c:v>4497.0</c:v>
                </c:pt>
                <c:pt idx="144">
                  <c:v>4530.0</c:v>
                </c:pt>
                <c:pt idx="145">
                  <c:v>4558.0</c:v>
                </c:pt>
                <c:pt idx="146">
                  <c:v>4584.0</c:v>
                </c:pt>
                <c:pt idx="147">
                  <c:v>4611.0</c:v>
                </c:pt>
                <c:pt idx="148">
                  <c:v>4641.0</c:v>
                </c:pt>
                <c:pt idx="149">
                  <c:v>4671.0</c:v>
                </c:pt>
                <c:pt idx="150">
                  <c:v>4699.0</c:v>
                </c:pt>
                <c:pt idx="151">
                  <c:v>4725.0</c:v>
                </c:pt>
                <c:pt idx="152">
                  <c:v>4757.0</c:v>
                </c:pt>
                <c:pt idx="153">
                  <c:v>4784.0</c:v>
                </c:pt>
                <c:pt idx="154">
                  <c:v>4812.0</c:v>
                </c:pt>
                <c:pt idx="155">
                  <c:v>4850.0</c:v>
                </c:pt>
                <c:pt idx="156">
                  <c:v>4882.0</c:v>
                </c:pt>
                <c:pt idx="157">
                  <c:v>4915.0</c:v>
                </c:pt>
                <c:pt idx="158">
                  <c:v>4946.0</c:v>
                </c:pt>
                <c:pt idx="159">
                  <c:v>4981.0</c:v>
                </c:pt>
                <c:pt idx="160">
                  <c:v>5020.0</c:v>
                </c:pt>
                <c:pt idx="161">
                  <c:v>5048.0</c:v>
                </c:pt>
                <c:pt idx="162">
                  <c:v>5078.0</c:v>
                </c:pt>
                <c:pt idx="163">
                  <c:v>5107.0</c:v>
                </c:pt>
                <c:pt idx="164">
                  <c:v>5130.0</c:v>
                </c:pt>
                <c:pt idx="165">
                  <c:v>5156.0</c:v>
                </c:pt>
                <c:pt idx="166">
                  <c:v>5185.0</c:v>
                </c:pt>
                <c:pt idx="167">
                  <c:v>5205.0</c:v>
                </c:pt>
                <c:pt idx="168">
                  <c:v>5234.0</c:v>
                </c:pt>
                <c:pt idx="169">
                  <c:v>5266.0</c:v>
                </c:pt>
                <c:pt idx="170">
                  <c:v>5293.0</c:v>
                </c:pt>
                <c:pt idx="171">
                  <c:v>5321.0</c:v>
                </c:pt>
                <c:pt idx="172">
                  <c:v>5352.0</c:v>
                </c:pt>
                <c:pt idx="173">
                  <c:v>5377.0</c:v>
                </c:pt>
                <c:pt idx="174">
                  <c:v>5404.0</c:v>
                </c:pt>
                <c:pt idx="175">
                  <c:v>5432.0</c:v>
                </c:pt>
                <c:pt idx="176">
                  <c:v>5460.0</c:v>
                </c:pt>
                <c:pt idx="177">
                  <c:v>5483.0</c:v>
                </c:pt>
                <c:pt idx="178">
                  <c:v>5522.0</c:v>
                </c:pt>
                <c:pt idx="179">
                  <c:v>5552.0</c:v>
                </c:pt>
                <c:pt idx="180">
                  <c:v>5580.0</c:v>
                </c:pt>
                <c:pt idx="181">
                  <c:v>5610.0</c:v>
                </c:pt>
                <c:pt idx="182">
                  <c:v>5636.0</c:v>
                </c:pt>
                <c:pt idx="183">
                  <c:v>5659.0</c:v>
                </c:pt>
                <c:pt idx="184">
                  <c:v>5684.0</c:v>
                </c:pt>
                <c:pt idx="185">
                  <c:v>5704.0</c:v>
                </c:pt>
                <c:pt idx="186">
                  <c:v>5729.0</c:v>
                </c:pt>
                <c:pt idx="187">
                  <c:v>5768.0</c:v>
                </c:pt>
                <c:pt idx="188">
                  <c:v>5794.0</c:v>
                </c:pt>
                <c:pt idx="189">
                  <c:v>5816.0</c:v>
                </c:pt>
                <c:pt idx="190">
                  <c:v>5837.0</c:v>
                </c:pt>
                <c:pt idx="191">
                  <c:v>5860.0</c:v>
                </c:pt>
                <c:pt idx="192">
                  <c:v>5881.0</c:v>
                </c:pt>
                <c:pt idx="193">
                  <c:v>5904.0</c:v>
                </c:pt>
                <c:pt idx="194">
                  <c:v>5927.0</c:v>
                </c:pt>
                <c:pt idx="195">
                  <c:v>5955.0</c:v>
                </c:pt>
                <c:pt idx="196">
                  <c:v>5981.0</c:v>
                </c:pt>
                <c:pt idx="197">
                  <c:v>6006.0</c:v>
                </c:pt>
                <c:pt idx="198">
                  <c:v>6036.0</c:v>
                </c:pt>
                <c:pt idx="199">
                  <c:v>6061.0</c:v>
                </c:pt>
                <c:pt idx="200">
                  <c:v>6087.0</c:v>
                </c:pt>
                <c:pt idx="201">
                  <c:v>6105.0</c:v>
                </c:pt>
                <c:pt idx="202">
                  <c:v>6130.0</c:v>
                </c:pt>
                <c:pt idx="203">
                  <c:v>6157.0</c:v>
                </c:pt>
                <c:pt idx="204">
                  <c:v>6179.0</c:v>
                </c:pt>
                <c:pt idx="205">
                  <c:v>6211.0</c:v>
                </c:pt>
                <c:pt idx="206">
                  <c:v>6235.0</c:v>
                </c:pt>
                <c:pt idx="207">
                  <c:v>6256.0</c:v>
                </c:pt>
                <c:pt idx="208">
                  <c:v>6280.0</c:v>
                </c:pt>
                <c:pt idx="209">
                  <c:v>6309.0</c:v>
                </c:pt>
                <c:pt idx="210">
                  <c:v>6334.0</c:v>
                </c:pt>
                <c:pt idx="211">
                  <c:v>6362.0</c:v>
                </c:pt>
                <c:pt idx="212">
                  <c:v>6395.0</c:v>
                </c:pt>
                <c:pt idx="213">
                  <c:v>6418.0</c:v>
                </c:pt>
                <c:pt idx="214">
                  <c:v>6449.0</c:v>
                </c:pt>
                <c:pt idx="215">
                  <c:v>6482.0</c:v>
                </c:pt>
                <c:pt idx="216">
                  <c:v>6512.0</c:v>
                </c:pt>
                <c:pt idx="217">
                  <c:v>6536.0</c:v>
                </c:pt>
                <c:pt idx="218">
                  <c:v>6566.0</c:v>
                </c:pt>
                <c:pt idx="219">
                  <c:v>6592.0</c:v>
                </c:pt>
                <c:pt idx="220">
                  <c:v>6613.0</c:v>
                </c:pt>
                <c:pt idx="221">
                  <c:v>6635.0</c:v>
                </c:pt>
                <c:pt idx="222">
                  <c:v>6665.0</c:v>
                </c:pt>
                <c:pt idx="223">
                  <c:v>6688.0</c:v>
                </c:pt>
                <c:pt idx="224">
                  <c:v>6713.0</c:v>
                </c:pt>
                <c:pt idx="225">
                  <c:v>6742.0</c:v>
                </c:pt>
                <c:pt idx="226">
                  <c:v>6768.0</c:v>
                </c:pt>
                <c:pt idx="227">
                  <c:v>6795.0</c:v>
                </c:pt>
                <c:pt idx="228">
                  <c:v>6825.0</c:v>
                </c:pt>
                <c:pt idx="229">
                  <c:v>6847.0</c:v>
                </c:pt>
                <c:pt idx="230">
                  <c:v>6870.0</c:v>
                </c:pt>
                <c:pt idx="231">
                  <c:v>6897.0</c:v>
                </c:pt>
                <c:pt idx="232">
                  <c:v>6921.0</c:v>
                </c:pt>
                <c:pt idx="233">
                  <c:v>6952.0</c:v>
                </c:pt>
                <c:pt idx="234">
                  <c:v>6978.0</c:v>
                </c:pt>
                <c:pt idx="235">
                  <c:v>7021.0</c:v>
                </c:pt>
                <c:pt idx="236">
                  <c:v>7044.0</c:v>
                </c:pt>
                <c:pt idx="237">
                  <c:v>7069.0</c:v>
                </c:pt>
                <c:pt idx="238">
                  <c:v>7098.0</c:v>
                </c:pt>
                <c:pt idx="239">
                  <c:v>7117.0</c:v>
                </c:pt>
                <c:pt idx="240">
                  <c:v>7150.0</c:v>
                </c:pt>
                <c:pt idx="241">
                  <c:v>7170.0</c:v>
                </c:pt>
                <c:pt idx="242">
                  <c:v>7189.0</c:v>
                </c:pt>
                <c:pt idx="243">
                  <c:v>7213.0</c:v>
                </c:pt>
                <c:pt idx="244">
                  <c:v>7241.0</c:v>
                </c:pt>
                <c:pt idx="245">
                  <c:v>7264.0</c:v>
                </c:pt>
                <c:pt idx="246">
                  <c:v>7287.0</c:v>
                </c:pt>
                <c:pt idx="247">
                  <c:v>7308.0</c:v>
                </c:pt>
                <c:pt idx="248">
                  <c:v>7339.0</c:v>
                </c:pt>
                <c:pt idx="249">
                  <c:v>7362.0</c:v>
                </c:pt>
                <c:pt idx="250">
                  <c:v>7390.0</c:v>
                </c:pt>
                <c:pt idx="251">
                  <c:v>7419.0</c:v>
                </c:pt>
                <c:pt idx="252">
                  <c:v>7449.0</c:v>
                </c:pt>
                <c:pt idx="253">
                  <c:v>7473.0</c:v>
                </c:pt>
                <c:pt idx="254">
                  <c:v>7500.0</c:v>
                </c:pt>
                <c:pt idx="255">
                  <c:v>7526.0</c:v>
                </c:pt>
                <c:pt idx="256">
                  <c:v>7560.0</c:v>
                </c:pt>
                <c:pt idx="257">
                  <c:v>7583.0</c:v>
                </c:pt>
                <c:pt idx="258">
                  <c:v>7614.0</c:v>
                </c:pt>
                <c:pt idx="259">
                  <c:v>7648.0</c:v>
                </c:pt>
                <c:pt idx="260">
                  <c:v>7669.0</c:v>
                </c:pt>
                <c:pt idx="261">
                  <c:v>7693.0</c:v>
                </c:pt>
                <c:pt idx="262">
                  <c:v>7724.0</c:v>
                </c:pt>
                <c:pt idx="263">
                  <c:v>7746.0</c:v>
                </c:pt>
                <c:pt idx="264">
                  <c:v>7770.0</c:v>
                </c:pt>
                <c:pt idx="265">
                  <c:v>7796.0</c:v>
                </c:pt>
                <c:pt idx="266">
                  <c:v>7821.0</c:v>
                </c:pt>
                <c:pt idx="267">
                  <c:v>7844.0</c:v>
                </c:pt>
                <c:pt idx="268">
                  <c:v>7867.0</c:v>
                </c:pt>
                <c:pt idx="269">
                  <c:v>7889.0</c:v>
                </c:pt>
                <c:pt idx="270">
                  <c:v>7920.0</c:v>
                </c:pt>
                <c:pt idx="271">
                  <c:v>7946.0</c:v>
                </c:pt>
                <c:pt idx="272">
                  <c:v>7965.0</c:v>
                </c:pt>
                <c:pt idx="273">
                  <c:v>7994.0</c:v>
                </c:pt>
                <c:pt idx="274">
                  <c:v>8027.0</c:v>
                </c:pt>
                <c:pt idx="275">
                  <c:v>8056.0</c:v>
                </c:pt>
                <c:pt idx="276">
                  <c:v>8084.0</c:v>
                </c:pt>
                <c:pt idx="277">
                  <c:v>8106.0</c:v>
                </c:pt>
                <c:pt idx="278">
                  <c:v>8132.0</c:v>
                </c:pt>
                <c:pt idx="279">
                  <c:v>8159.0</c:v>
                </c:pt>
                <c:pt idx="280">
                  <c:v>8178.0</c:v>
                </c:pt>
                <c:pt idx="281">
                  <c:v>8200.0</c:v>
                </c:pt>
                <c:pt idx="282">
                  <c:v>8227.0</c:v>
                </c:pt>
                <c:pt idx="283">
                  <c:v>8261.0</c:v>
                </c:pt>
                <c:pt idx="284">
                  <c:v>8289.0</c:v>
                </c:pt>
                <c:pt idx="285">
                  <c:v>8316.0</c:v>
                </c:pt>
                <c:pt idx="286">
                  <c:v>8348.0</c:v>
                </c:pt>
                <c:pt idx="287">
                  <c:v>8375.0</c:v>
                </c:pt>
                <c:pt idx="288">
                  <c:v>8401.0</c:v>
                </c:pt>
                <c:pt idx="289">
                  <c:v>8428.0</c:v>
                </c:pt>
                <c:pt idx="290">
                  <c:v>8450.0</c:v>
                </c:pt>
                <c:pt idx="291">
                  <c:v>8479.0</c:v>
                </c:pt>
                <c:pt idx="292">
                  <c:v>8508.0</c:v>
                </c:pt>
                <c:pt idx="293">
                  <c:v>8528.0</c:v>
                </c:pt>
                <c:pt idx="294">
                  <c:v>8551.0</c:v>
                </c:pt>
                <c:pt idx="295">
                  <c:v>8578.0</c:v>
                </c:pt>
                <c:pt idx="296">
                  <c:v>8613.0</c:v>
                </c:pt>
                <c:pt idx="297">
                  <c:v>8639.0</c:v>
                </c:pt>
                <c:pt idx="298">
                  <c:v>8669.0</c:v>
                </c:pt>
                <c:pt idx="299">
                  <c:v>8687.0</c:v>
                </c:pt>
                <c:pt idx="300">
                  <c:v>8718.0</c:v>
                </c:pt>
                <c:pt idx="301">
                  <c:v>8740.0</c:v>
                </c:pt>
                <c:pt idx="302">
                  <c:v>8770.0</c:v>
                </c:pt>
                <c:pt idx="303">
                  <c:v>8790.0</c:v>
                </c:pt>
                <c:pt idx="304">
                  <c:v>8818.0</c:v>
                </c:pt>
                <c:pt idx="305">
                  <c:v>8839.0</c:v>
                </c:pt>
                <c:pt idx="306">
                  <c:v>8866.0</c:v>
                </c:pt>
                <c:pt idx="307">
                  <c:v>8885.0</c:v>
                </c:pt>
                <c:pt idx="308">
                  <c:v>8913.0</c:v>
                </c:pt>
                <c:pt idx="309">
                  <c:v>8941.0</c:v>
                </c:pt>
                <c:pt idx="310">
                  <c:v>8971.0</c:v>
                </c:pt>
                <c:pt idx="311">
                  <c:v>8999.0</c:v>
                </c:pt>
                <c:pt idx="312">
                  <c:v>9021.0</c:v>
                </c:pt>
                <c:pt idx="313">
                  <c:v>9049.0</c:v>
                </c:pt>
                <c:pt idx="314">
                  <c:v>9070.0</c:v>
                </c:pt>
                <c:pt idx="315">
                  <c:v>9090.0</c:v>
                </c:pt>
                <c:pt idx="316">
                  <c:v>9115.0</c:v>
                </c:pt>
                <c:pt idx="317">
                  <c:v>9147.0</c:v>
                </c:pt>
                <c:pt idx="318">
                  <c:v>9171.0</c:v>
                </c:pt>
                <c:pt idx="319">
                  <c:v>9197.0</c:v>
                </c:pt>
                <c:pt idx="320">
                  <c:v>9225.0</c:v>
                </c:pt>
                <c:pt idx="321">
                  <c:v>9247.0</c:v>
                </c:pt>
                <c:pt idx="322">
                  <c:v>9272.0</c:v>
                </c:pt>
                <c:pt idx="323">
                  <c:v>9308.0</c:v>
                </c:pt>
                <c:pt idx="324">
                  <c:v>9328.0</c:v>
                </c:pt>
                <c:pt idx="325">
                  <c:v>9350.0</c:v>
                </c:pt>
                <c:pt idx="326">
                  <c:v>9368.0</c:v>
                </c:pt>
                <c:pt idx="327">
                  <c:v>9396.0</c:v>
                </c:pt>
                <c:pt idx="328">
                  <c:v>9413.0</c:v>
                </c:pt>
                <c:pt idx="329">
                  <c:v>9429.0</c:v>
                </c:pt>
                <c:pt idx="330">
                  <c:v>9459.0</c:v>
                </c:pt>
                <c:pt idx="331">
                  <c:v>9493.0</c:v>
                </c:pt>
                <c:pt idx="332">
                  <c:v>9522.0</c:v>
                </c:pt>
                <c:pt idx="333">
                  <c:v>9545.0</c:v>
                </c:pt>
                <c:pt idx="334">
                  <c:v>9575.0</c:v>
                </c:pt>
                <c:pt idx="335">
                  <c:v>9592.0</c:v>
                </c:pt>
                <c:pt idx="336">
                  <c:v>9620.0</c:v>
                </c:pt>
                <c:pt idx="337">
                  <c:v>9643.0</c:v>
                </c:pt>
                <c:pt idx="338">
                  <c:v>9660.0</c:v>
                </c:pt>
                <c:pt idx="339">
                  <c:v>9674.0</c:v>
                </c:pt>
                <c:pt idx="340">
                  <c:v>9700.0</c:v>
                </c:pt>
                <c:pt idx="341">
                  <c:v>9734.0</c:v>
                </c:pt>
                <c:pt idx="342">
                  <c:v>9751.0</c:v>
                </c:pt>
                <c:pt idx="343">
                  <c:v>9766.0</c:v>
                </c:pt>
                <c:pt idx="344">
                  <c:v>9790.0</c:v>
                </c:pt>
                <c:pt idx="345">
                  <c:v>9824.0</c:v>
                </c:pt>
                <c:pt idx="346">
                  <c:v>9851.0</c:v>
                </c:pt>
                <c:pt idx="347">
                  <c:v>9877.0</c:v>
                </c:pt>
                <c:pt idx="348">
                  <c:v>9903.0</c:v>
                </c:pt>
                <c:pt idx="349">
                  <c:v>9926.0</c:v>
                </c:pt>
                <c:pt idx="350">
                  <c:v>9957.0</c:v>
                </c:pt>
                <c:pt idx="351">
                  <c:v>9981.0</c:v>
                </c:pt>
                <c:pt idx="352">
                  <c:v>10014.0</c:v>
                </c:pt>
                <c:pt idx="353">
                  <c:v>10034.0</c:v>
                </c:pt>
                <c:pt idx="354">
                  <c:v>10054.0</c:v>
                </c:pt>
                <c:pt idx="355">
                  <c:v>10081.0</c:v>
                </c:pt>
                <c:pt idx="356">
                  <c:v>10109.0</c:v>
                </c:pt>
                <c:pt idx="357">
                  <c:v>10128.0</c:v>
                </c:pt>
                <c:pt idx="358">
                  <c:v>10148.0</c:v>
                </c:pt>
                <c:pt idx="359">
                  <c:v>10163.0</c:v>
                </c:pt>
                <c:pt idx="360">
                  <c:v>10181.0</c:v>
                </c:pt>
                <c:pt idx="361">
                  <c:v>10205.0</c:v>
                </c:pt>
                <c:pt idx="362">
                  <c:v>10233.0</c:v>
                </c:pt>
                <c:pt idx="363">
                  <c:v>10252.0</c:v>
                </c:pt>
                <c:pt idx="364">
                  <c:v>10280.0</c:v>
                </c:pt>
                <c:pt idx="365">
                  <c:v>10306.0</c:v>
                </c:pt>
                <c:pt idx="366">
                  <c:v>10335.0</c:v>
                </c:pt>
                <c:pt idx="367">
                  <c:v>10361.0</c:v>
                </c:pt>
                <c:pt idx="368">
                  <c:v>10378.0</c:v>
                </c:pt>
                <c:pt idx="369">
                  <c:v>10401.0</c:v>
                </c:pt>
                <c:pt idx="370">
                  <c:v>10423.0</c:v>
                </c:pt>
                <c:pt idx="371">
                  <c:v>10453.0</c:v>
                </c:pt>
                <c:pt idx="372">
                  <c:v>10474.0</c:v>
                </c:pt>
                <c:pt idx="373">
                  <c:v>10503.0</c:v>
                </c:pt>
                <c:pt idx="374">
                  <c:v>10527.0</c:v>
                </c:pt>
                <c:pt idx="375">
                  <c:v>10552.0</c:v>
                </c:pt>
                <c:pt idx="376">
                  <c:v>10568.0</c:v>
                </c:pt>
                <c:pt idx="377">
                  <c:v>10587.0</c:v>
                </c:pt>
                <c:pt idx="378">
                  <c:v>10609.0</c:v>
                </c:pt>
                <c:pt idx="379">
                  <c:v>10631.0</c:v>
                </c:pt>
                <c:pt idx="380">
                  <c:v>10655.0</c:v>
                </c:pt>
                <c:pt idx="381">
                  <c:v>10672.0</c:v>
                </c:pt>
                <c:pt idx="382">
                  <c:v>10699.0</c:v>
                </c:pt>
                <c:pt idx="383">
                  <c:v>10718.0</c:v>
                </c:pt>
                <c:pt idx="384">
                  <c:v>10740.0</c:v>
                </c:pt>
                <c:pt idx="385">
                  <c:v>10765.0</c:v>
                </c:pt>
                <c:pt idx="386">
                  <c:v>10787.0</c:v>
                </c:pt>
                <c:pt idx="387">
                  <c:v>10814.0</c:v>
                </c:pt>
                <c:pt idx="388">
                  <c:v>10842.0</c:v>
                </c:pt>
                <c:pt idx="389">
                  <c:v>10860.0</c:v>
                </c:pt>
                <c:pt idx="390">
                  <c:v>10876.0</c:v>
                </c:pt>
                <c:pt idx="391">
                  <c:v>10903.0</c:v>
                </c:pt>
                <c:pt idx="392">
                  <c:v>10924.0</c:v>
                </c:pt>
                <c:pt idx="393">
                  <c:v>10947.0</c:v>
                </c:pt>
                <c:pt idx="394">
                  <c:v>10967.0</c:v>
                </c:pt>
                <c:pt idx="395">
                  <c:v>10989.0</c:v>
                </c:pt>
                <c:pt idx="396">
                  <c:v>11003.0</c:v>
                </c:pt>
                <c:pt idx="397">
                  <c:v>11019.0</c:v>
                </c:pt>
                <c:pt idx="398">
                  <c:v>11047.0</c:v>
                </c:pt>
                <c:pt idx="399">
                  <c:v>11064.0</c:v>
                </c:pt>
                <c:pt idx="400">
                  <c:v>11077.0</c:v>
                </c:pt>
                <c:pt idx="401">
                  <c:v>11098.0</c:v>
                </c:pt>
                <c:pt idx="402">
                  <c:v>11118.0</c:v>
                </c:pt>
                <c:pt idx="403">
                  <c:v>11150.0</c:v>
                </c:pt>
                <c:pt idx="404">
                  <c:v>11169.0</c:v>
                </c:pt>
                <c:pt idx="405">
                  <c:v>11185.0</c:v>
                </c:pt>
                <c:pt idx="406">
                  <c:v>11208.0</c:v>
                </c:pt>
                <c:pt idx="407">
                  <c:v>11229.0</c:v>
                </c:pt>
                <c:pt idx="408">
                  <c:v>11243.0</c:v>
                </c:pt>
                <c:pt idx="409">
                  <c:v>11260.0</c:v>
                </c:pt>
                <c:pt idx="410">
                  <c:v>11284.0</c:v>
                </c:pt>
                <c:pt idx="411">
                  <c:v>11305.0</c:v>
                </c:pt>
                <c:pt idx="412">
                  <c:v>11340.0</c:v>
                </c:pt>
                <c:pt idx="413">
                  <c:v>11357.0</c:v>
                </c:pt>
                <c:pt idx="414">
                  <c:v>11378.0</c:v>
                </c:pt>
                <c:pt idx="415">
                  <c:v>11400.0</c:v>
                </c:pt>
                <c:pt idx="416">
                  <c:v>11428.0</c:v>
                </c:pt>
                <c:pt idx="417">
                  <c:v>11449.0</c:v>
                </c:pt>
                <c:pt idx="418">
                  <c:v>11467.0</c:v>
                </c:pt>
                <c:pt idx="419">
                  <c:v>11493.0</c:v>
                </c:pt>
                <c:pt idx="420">
                  <c:v>11515.0</c:v>
                </c:pt>
                <c:pt idx="421">
                  <c:v>11537.0</c:v>
                </c:pt>
                <c:pt idx="422">
                  <c:v>11564.0</c:v>
                </c:pt>
                <c:pt idx="423">
                  <c:v>11582.0</c:v>
                </c:pt>
                <c:pt idx="424">
                  <c:v>11614.0</c:v>
                </c:pt>
                <c:pt idx="425">
                  <c:v>11635.0</c:v>
                </c:pt>
                <c:pt idx="426">
                  <c:v>11657.0</c:v>
                </c:pt>
                <c:pt idx="427">
                  <c:v>11679.0</c:v>
                </c:pt>
                <c:pt idx="428">
                  <c:v>11701.0</c:v>
                </c:pt>
                <c:pt idx="429">
                  <c:v>11734.0</c:v>
                </c:pt>
                <c:pt idx="430">
                  <c:v>11754.0</c:v>
                </c:pt>
                <c:pt idx="431">
                  <c:v>11770.0</c:v>
                </c:pt>
                <c:pt idx="432">
                  <c:v>11790.0</c:v>
                </c:pt>
                <c:pt idx="433">
                  <c:v>11820.0</c:v>
                </c:pt>
                <c:pt idx="434">
                  <c:v>11852.0</c:v>
                </c:pt>
                <c:pt idx="435">
                  <c:v>11877.0</c:v>
                </c:pt>
                <c:pt idx="436">
                  <c:v>11898.0</c:v>
                </c:pt>
                <c:pt idx="437">
                  <c:v>11922.0</c:v>
                </c:pt>
                <c:pt idx="438">
                  <c:v>11943.0</c:v>
                </c:pt>
                <c:pt idx="439">
                  <c:v>11969.0</c:v>
                </c:pt>
                <c:pt idx="440">
                  <c:v>11991.0</c:v>
                </c:pt>
                <c:pt idx="441">
                  <c:v>12013.0</c:v>
                </c:pt>
                <c:pt idx="442">
                  <c:v>12037.0</c:v>
                </c:pt>
                <c:pt idx="443">
                  <c:v>12058.0</c:v>
                </c:pt>
                <c:pt idx="444">
                  <c:v>12086.0</c:v>
                </c:pt>
                <c:pt idx="445">
                  <c:v>12106.0</c:v>
                </c:pt>
                <c:pt idx="446">
                  <c:v>12127.0</c:v>
                </c:pt>
                <c:pt idx="447">
                  <c:v>12142.0</c:v>
                </c:pt>
                <c:pt idx="448">
                  <c:v>12162.0</c:v>
                </c:pt>
                <c:pt idx="449">
                  <c:v>12184.0</c:v>
                </c:pt>
                <c:pt idx="450">
                  <c:v>12219.0</c:v>
                </c:pt>
                <c:pt idx="451">
                  <c:v>12244.0</c:v>
                </c:pt>
                <c:pt idx="452">
                  <c:v>12270.0</c:v>
                </c:pt>
                <c:pt idx="453">
                  <c:v>12292.0</c:v>
                </c:pt>
                <c:pt idx="454">
                  <c:v>12310.0</c:v>
                </c:pt>
                <c:pt idx="455">
                  <c:v>12330.0</c:v>
                </c:pt>
                <c:pt idx="456">
                  <c:v>12350.0</c:v>
                </c:pt>
                <c:pt idx="457">
                  <c:v>12379.0</c:v>
                </c:pt>
                <c:pt idx="458">
                  <c:v>12399.0</c:v>
                </c:pt>
                <c:pt idx="459">
                  <c:v>12410.0</c:v>
                </c:pt>
                <c:pt idx="460">
                  <c:v>12421.0</c:v>
                </c:pt>
                <c:pt idx="461">
                  <c:v>12443.0</c:v>
                </c:pt>
                <c:pt idx="462">
                  <c:v>12464.0</c:v>
                </c:pt>
                <c:pt idx="463">
                  <c:v>12489.0</c:v>
                </c:pt>
                <c:pt idx="464">
                  <c:v>12506.0</c:v>
                </c:pt>
                <c:pt idx="465">
                  <c:v>12521.0</c:v>
                </c:pt>
                <c:pt idx="466">
                  <c:v>12540.0</c:v>
                </c:pt>
                <c:pt idx="467">
                  <c:v>12555.0</c:v>
                </c:pt>
                <c:pt idx="468">
                  <c:v>12581.0</c:v>
                </c:pt>
                <c:pt idx="469">
                  <c:v>12602.0</c:v>
                </c:pt>
                <c:pt idx="470">
                  <c:v>12621.0</c:v>
                </c:pt>
                <c:pt idx="471">
                  <c:v>12637.0</c:v>
                </c:pt>
                <c:pt idx="472">
                  <c:v>12658.0</c:v>
                </c:pt>
                <c:pt idx="473">
                  <c:v>12683.0</c:v>
                </c:pt>
                <c:pt idx="474">
                  <c:v>12707.0</c:v>
                </c:pt>
                <c:pt idx="475">
                  <c:v>12721.0</c:v>
                </c:pt>
                <c:pt idx="476">
                  <c:v>12741.0</c:v>
                </c:pt>
                <c:pt idx="477">
                  <c:v>12769.0</c:v>
                </c:pt>
                <c:pt idx="478">
                  <c:v>12782.0</c:v>
                </c:pt>
                <c:pt idx="479">
                  <c:v>12801.0</c:v>
                </c:pt>
                <c:pt idx="480">
                  <c:v>12824.0</c:v>
                </c:pt>
                <c:pt idx="481">
                  <c:v>12848.0</c:v>
                </c:pt>
                <c:pt idx="482">
                  <c:v>12868.0</c:v>
                </c:pt>
                <c:pt idx="483">
                  <c:v>12888.0</c:v>
                </c:pt>
                <c:pt idx="484">
                  <c:v>12913.0</c:v>
                </c:pt>
                <c:pt idx="485">
                  <c:v>12937.0</c:v>
                </c:pt>
                <c:pt idx="486">
                  <c:v>12958.0</c:v>
                </c:pt>
                <c:pt idx="487">
                  <c:v>12972.0</c:v>
                </c:pt>
                <c:pt idx="488">
                  <c:v>12996.0</c:v>
                </c:pt>
                <c:pt idx="489">
                  <c:v>13021.0</c:v>
                </c:pt>
                <c:pt idx="490">
                  <c:v>13043.0</c:v>
                </c:pt>
                <c:pt idx="491">
                  <c:v>13058.0</c:v>
                </c:pt>
                <c:pt idx="492">
                  <c:v>13075.0</c:v>
                </c:pt>
                <c:pt idx="493">
                  <c:v>13099.0</c:v>
                </c:pt>
                <c:pt idx="494">
                  <c:v>13124.0</c:v>
                </c:pt>
                <c:pt idx="495">
                  <c:v>13147.0</c:v>
                </c:pt>
                <c:pt idx="496">
                  <c:v>13163.0</c:v>
                </c:pt>
                <c:pt idx="497">
                  <c:v>13186.0</c:v>
                </c:pt>
                <c:pt idx="498">
                  <c:v>13205.0</c:v>
                </c:pt>
                <c:pt idx="499">
                  <c:v>13225.0</c:v>
                </c:pt>
                <c:pt idx="500">
                  <c:v>13243.0</c:v>
                </c:pt>
                <c:pt idx="501">
                  <c:v>13255.0</c:v>
                </c:pt>
                <c:pt idx="502">
                  <c:v>13275.0</c:v>
                </c:pt>
                <c:pt idx="503">
                  <c:v>13291.0</c:v>
                </c:pt>
                <c:pt idx="504">
                  <c:v>13312.0</c:v>
                </c:pt>
                <c:pt idx="505">
                  <c:v>13338.0</c:v>
                </c:pt>
                <c:pt idx="506">
                  <c:v>13359.0</c:v>
                </c:pt>
                <c:pt idx="507">
                  <c:v>13385.0</c:v>
                </c:pt>
                <c:pt idx="508">
                  <c:v>13394.0</c:v>
                </c:pt>
                <c:pt idx="509">
                  <c:v>13410.0</c:v>
                </c:pt>
                <c:pt idx="510">
                  <c:v>13423.0</c:v>
                </c:pt>
                <c:pt idx="511">
                  <c:v>13439.0</c:v>
                </c:pt>
                <c:pt idx="512">
                  <c:v>13459.0</c:v>
                </c:pt>
                <c:pt idx="513">
                  <c:v>13478.0</c:v>
                </c:pt>
                <c:pt idx="514">
                  <c:v>13498.0</c:v>
                </c:pt>
                <c:pt idx="515">
                  <c:v>13521.0</c:v>
                </c:pt>
                <c:pt idx="516">
                  <c:v>13541.0</c:v>
                </c:pt>
                <c:pt idx="517">
                  <c:v>13551.0</c:v>
                </c:pt>
                <c:pt idx="518">
                  <c:v>13569.0</c:v>
                </c:pt>
                <c:pt idx="519">
                  <c:v>13588.0</c:v>
                </c:pt>
                <c:pt idx="520">
                  <c:v>13609.0</c:v>
                </c:pt>
                <c:pt idx="521">
                  <c:v>13625.0</c:v>
                </c:pt>
                <c:pt idx="522">
                  <c:v>13643.0</c:v>
                </c:pt>
                <c:pt idx="523">
                  <c:v>13666.0</c:v>
                </c:pt>
                <c:pt idx="524">
                  <c:v>13685.0</c:v>
                </c:pt>
                <c:pt idx="525">
                  <c:v>13705.0</c:v>
                </c:pt>
                <c:pt idx="526">
                  <c:v>13727.0</c:v>
                </c:pt>
                <c:pt idx="527">
                  <c:v>13751.0</c:v>
                </c:pt>
                <c:pt idx="528">
                  <c:v>13765.0</c:v>
                </c:pt>
                <c:pt idx="529">
                  <c:v>13787.0</c:v>
                </c:pt>
                <c:pt idx="530">
                  <c:v>13797.0</c:v>
                </c:pt>
                <c:pt idx="531">
                  <c:v>13819.0</c:v>
                </c:pt>
                <c:pt idx="532">
                  <c:v>13846.0</c:v>
                </c:pt>
                <c:pt idx="533">
                  <c:v>13866.0</c:v>
                </c:pt>
                <c:pt idx="534">
                  <c:v>13884.0</c:v>
                </c:pt>
                <c:pt idx="535">
                  <c:v>13903.0</c:v>
                </c:pt>
                <c:pt idx="536">
                  <c:v>13923.0</c:v>
                </c:pt>
                <c:pt idx="537">
                  <c:v>13947.0</c:v>
                </c:pt>
                <c:pt idx="538">
                  <c:v>13973.0</c:v>
                </c:pt>
                <c:pt idx="539">
                  <c:v>13995.0</c:v>
                </c:pt>
                <c:pt idx="540">
                  <c:v>14016.0</c:v>
                </c:pt>
                <c:pt idx="541">
                  <c:v>14038.0</c:v>
                </c:pt>
                <c:pt idx="542">
                  <c:v>14060.0</c:v>
                </c:pt>
                <c:pt idx="543">
                  <c:v>14073.0</c:v>
                </c:pt>
                <c:pt idx="544">
                  <c:v>14086.0</c:v>
                </c:pt>
                <c:pt idx="545">
                  <c:v>14102.0</c:v>
                </c:pt>
                <c:pt idx="546">
                  <c:v>14124.0</c:v>
                </c:pt>
                <c:pt idx="547">
                  <c:v>14151.0</c:v>
                </c:pt>
                <c:pt idx="548">
                  <c:v>14179.0</c:v>
                </c:pt>
                <c:pt idx="549">
                  <c:v>14197.0</c:v>
                </c:pt>
                <c:pt idx="550">
                  <c:v>14212.0</c:v>
                </c:pt>
                <c:pt idx="551">
                  <c:v>14224.0</c:v>
                </c:pt>
                <c:pt idx="552">
                  <c:v>14240.0</c:v>
                </c:pt>
                <c:pt idx="553">
                  <c:v>14262.0</c:v>
                </c:pt>
                <c:pt idx="554">
                  <c:v>14290.0</c:v>
                </c:pt>
                <c:pt idx="555">
                  <c:v>14306.0</c:v>
                </c:pt>
                <c:pt idx="556">
                  <c:v>14329.0</c:v>
                </c:pt>
                <c:pt idx="557">
                  <c:v>14346.0</c:v>
                </c:pt>
                <c:pt idx="558">
                  <c:v>14371.0</c:v>
                </c:pt>
                <c:pt idx="559">
                  <c:v>14398.0</c:v>
                </c:pt>
                <c:pt idx="560">
                  <c:v>14413.0</c:v>
                </c:pt>
                <c:pt idx="561">
                  <c:v>14438.0</c:v>
                </c:pt>
                <c:pt idx="562">
                  <c:v>14456.0</c:v>
                </c:pt>
                <c:pt idx="563">
                  <c:v>14473.0</c:v>
                </c:pt>
                <c:pt idx="564">
                  <c:v>14486.0</c:v>
                </c:pt>
                <c:pt idx="565">
                  <c:v>14509.0</c:v>
                </c:pt>
                <c:pt idx="566">
                  <c:v>14529.0</c:v>
                </c:pt>
                <c:pt idx="567">
                  <c:v>14541.0</c:v>
                </c:pt>
                <c:pt idx="568">
                  <c:v>14557.0</c:v>
                </c:pt>
                <c:pt idx="569">
                  <c:v>14580.0</c:v>
                </c:pt>
                <c:pt idx="570">
                  <c:v>14603.0</c:v>
                </c:pt>
                <c:pt idx="571">
                  <c:v>14631.0</c:v>
                </c:pt>
                <c:pt idx="572">
                  <c:v>14649.0</c:v>
                </c:pt>
                <c:pt idx="573">
                  <c:v>14665.0</c:v>
                </c:pt>
                <c:pt idx="574">
                  <c:v>14675.0</c:v>
                </c:pt>
                <c:pt idx="575">
                  <c:v>14696.0</c:v>
                </c:pt>
                <c:pt idx="576">
                  <c:v>14712.0</c:v>
                </c:pt>
                <c:pt idx="577">
                  <c:v>14732.0</c:v>
                </c:pt>
                <c:pt idx="578">
                  <c:v>14756.0</c:v>
                </c:pt>
                <c:pt idx="579">
                  <c:v>14772.0</c:v>
                </c:pt>
                <c:pt idx="580">
                  <c:v>14787.0</c:v>
                </c:pt>
                <c:pt idx="581">
                  <c:v>14811.0</c:v>
                </c:pt>
                <c:pt idx="582">
                  <c:v>14836.0</c:v>
                </c:pt>
                <c:pt idx="583">
                  <c:v>14851.0</c:v>
                </c:pt>
                <c:pt idx="584">
                  <c:v>14871.0</c:v>
                </c:pt>
                <c:pt idx="585">
                  <c:v>14885.0</c:v>
                </c:pt>
                <c:pt idx="586">
                  <c:v>14900.0</c:v>
                </c:pt>
                <c:pt idx="587">
                  <c:v>14920.0</c:v>
                </c:pt>
                <c:pt idx="588">
                  <c:v>14940.0</c:v>
                </c:pt>
                <c:pt idx="589">
                  <c:v>14956.0</c:v>
                </c:pt>
                <c:pt idx="590">
                  <c:v>14977.0</c:v>
                </c:pt>
                <c:pt idx="591">
                  <c:v>14991.0</c:v>
                </c:pt>
                <c:pt idx="592">
                  <c:v>15003.0</c:v>
                </c:pt>
                <c:pt idx="593">
                  <c:v>15026.0</c:v>
                </c:pt>
                <c:pt idx="594">
                  <c:v>15043.0</c:v>
                </c:pt>
                <c:pt idx="595">
                  <c:v>15066.0</c:v>
                </c:pt>
                <c:pt idx="596">
                  <c:v>15083.0</c:v>
                </c:pt>
                <c:pt idx="597">
                  <c:v>15100.0</c:v>
                </c:pt>
                <c:pt idx="598">
                  <c:v>15113.0</c:v>
                </c:pt>
                <c:pt idx="599">
                  <c:v>15134.0</c:v>
                </c:pt>
                <c:pt idx="600">
                  <c:v>15145.0</c:v>
                </c:pt>
                <c:pt idx="601">
                  <c:v>15162.0</c:v>
                </c:pt>
                <c:pt idx="602">
                  <c:v>15183.0</c:v>
                </c:pt>
                <c:pt idx="603">
                  <c:v>15198.0</c:v>
                </c:pt>
                <c:pt idx="604">
                  <c:v>15219.0</c:v>
                </c:pt>
                <c:pt idx="605">
                  <c:v>15230.0</c:v>
                </c:pt>
                <c:pt idx="606">
                  <c:v>15243.0</c:v>
                </c:pt>
                <c:pt idx="607">
                  <c:v>15258.0</c:v>
                </c:pt>
                <c:pt idx="608">
                  <c:v>15274.0</c:v>
                </c:pt>
                <c:pt idx="609">
                  <c:v>15288.0</c:v>
                </c:pt>
                <c:pt idx="610">
                  <c:v>15310.0</c:v>
                </c:pt>
                <c:pt idx="611">
                  <c:v>15328.0</c:v>
                </c:pt>
                <c:pt idx="612">
                  <c:v>15338.0</c:v>
                </c:pt>
                <c:pt idx="613">
                  <c:v>15354.0</c:v>
                </c:pt>
                <c:pt idx="614">
                  <c:v>15367.0</c:v>
                </c:pt>
                <c:pt idx="615">
                  <c:v>15385.0</c:v>
                </c:pt>
                <c:pt idx="616">
                  <c:v>15403.0</c:v>
                </c:pt>
                <c:pt idx="617">
                  <c:v>15425.0</c:v>
                </c:pt>
                <c:pt idx="618">
                  <c:v>15440.0</c:v>
                </c:pt>
                <c:pt idx="619">
                  <c:v>15464.0</c:v>
                </c:pt>
                <c:pt idx="620">
                  <c:v>15482.0</c:v>
                </c:pt>
                <c:pt idx="621">
                  <c:v>15499.0</c:v>
                </c:pt>
                <c:pt idx="622">
                  <c:v>15523.0</c:v>
                </c:pt>
                <c:pt idx="623">
                  <c:v>15540.0</c:v>
                </c:pt>
                <c:pt idx="624">
                  <c:v>15558.0</c:v>
                </c:pt>
                <c:pt idx="625">
                  <c:v>15573.0</c:v>
                </c:pt>
                <c:pt idx="626">
                  <c:v>15596.0</c:v>
                </c:pt>
                <c:pt idx="627">
                  <c:v>15612.0</c:v>
                </c:pt>
                <c:pt idx="628">
                  <c:v>15632.0</c:v>
                </c:pt>
                <c:pt idx="629">
                  <c:v>15649.0</c:v>
                </c:pt>
                <c:pt idx="630">
                  <c:v>15667.0</c:v>
                </c:pt>
                <c:pt idx="631">
                  <c:v>15678.0</c:v>
                </c:pt>
                <c:pt idx="632">
                  <c:v>15700.0</c:v>
                </c:pt>
                <c:pt idx="633">
                  <c:v>15724.0</c:v>
                </c:pt>
                <c:pt idx="634">
                  <c:v>15738.0</c:v>
                </c:pt>
                <c:pt idx="635">
                  <c:v>15760.0</c:v>
                </c:pt>
                <c:pt idx="636">
                  <c:v>15778.0</c:v>
                </c:pt>
                <c:pt idx="637">
                  <c:v>15796.0</c:v>
                </c:pt>
                <c:pt idx="638">
                  <c:v>15815.0</c:v>
                </c:pt>
                <c:pt idx="639">
                  <c:v>15842.0</c:v>
                </c:pt>
                <c:pt idx="640">
                  <c:v>15856.0</c:v>
                </c:pt>
                <c:pt idx="641">
                  <c:v>15878.0</c:v>
                </c:pt>
                <c:pt idx="642">
                  <c:v>15903.0</c:v>
                </c:pt>
                <c:pt idx="643">
                  <c:v>15918.0</c:v>
                </c:pt>
                <c:pt idx="644">
                  <c:v>15944.0</c:v>
                </c:pt>
                <c:pt idx="645">
                  <c:v>15966.0</c:v>
                </c:pt>
                <c:pt idx="646">
                  <c:v>15976.0</c:v>
                </c:pt>
                <c:pt idx="647">
                  <c:v>15998.0</c:v>
                </c:pt>
                <c:pt idx="648">
                  <c:v>16011.0</c:v>
                </c:pt>
                <c:pt idx="649">
                  <c:v>16027.0</c:v>
                </c:pt>
                <c:pt idx="650">
                  <c:v>16044.0</c:v>
                </c:pt>
                <c:pt idx="651">
                  <c:v>16054.0</c:v>
                </c:pt>
                <c:pt idx="652">
                  <c:v>16067.0</c:v>
                </c:pt>
                <c:pt idx="653">
                  <c:v>16085.0</c:v>
                </c:pt>
                <c:pt idx="654">
                  <c:v>16105.0</c:v>
                </c:pt>
                <c:pt idx="655">
                  <c:v>16124.0</c:v>
                </c:pt>
                <c:pt idx="656">
                  <c:v>16145.0</c:v>
                </c:pt>
                <c:pt idx="657">
                  <c:v>16163.0</c:v>
                </c:pt>
                <c:pt idx="658">
                  <c:v>16181.0</c:v>
                </c:pt>
                <c:pt idx="659">
                  <c:v>16200.0</c:v>
                </c:pt>
                <c:pt idx="660">
                  <c:v>16218.0</c:v>
                </c:pt>
                <c:pt idx="661">
                  <c:v>16229.0</c:v>
                </c:pt>
                <c:pt idx="662">
                  <c:v>16250.0</c:v>
                </c:pt>
                <c:pt idx="663">
                  <c:v>16273.0</c:v>
                </c:pt>
                <c:pt idx="664">
                  <c:v>16293.0</c:v>
                </c:pt>
                <c:pt idx="665">
                  <c:v>16305.0</c:v>
                </c:pt>
                <c:pt idx="666">
                  <c:v>16321.0</c:v>
                </c:pt>
                <c:pt idx="667">
                  <c:v>16337.0</c:v>
                </c:pt>
                <c:pt idx="668">
                  <c:v>16354.0</c:v>
                </c:pt>
                <c:pt idx="669">
                  <c:v>16370.0</c:v>
                </c:pt>
                <c:pt idx="670">
                  <c:v>16383.0</c:v>
                </c:pt>
                <c:pt idx="671">
                  <c:v>16403.0</c:v>
                </c:pt>
                <c:pt idx="672">
                  <c:v>16415.0</c:v>
                </c:pt>
                <c:pt idx="673">
                  <c:v>16436.0</c:v>
                </c:pt>
                <c:pt idx="674">
                  <c:v>16457.0</c:v>
                </c:pt>
                <c:pt idx="675">
                  <c:v>16475.0</c:v>
                </c:pt>
                <c:pt idx="676">
                  <c:v>16499.0</c:v>
                </c:pt>
                <c:pt idx="677">
                  <c:v>16516.0</c:v>
                </c:pt>
                <c:pt idx="678">
                  <c:v>16530.0</c:v>
                </c:pt>
                <c:pt idx="679">
                  <c:v>16550.0</c:v>
                </c:pt>
                <c:pt idx="680">
                  <c:v>16564.0</c:v>
                </c:pt>
                <c:pt idx="681">
                  <c:v>16592.0</c:v>
                </c:pt>
                <c:pt idx="682">
                  <c:v>16608.0</c:v>
                </c:pt>
                <c:pt idx="683">
                  <c:v>16628.0</c:v>
                </c:pt>
                <c:pt idx="684">
                  <c:v>16648.0</c:v>
                </c:pt>
                <c:pt idx="685">
                  <c:v>16666.0</c:v>
                </c:pt>
                <c:pt idx="686">
                  <c:v>16673.0</c:v>
                </c:pt>
                <c:pt idx="687">
                  <c:v>16697.0</c:v>
                </c:pt>
                <c:pt idx="688">
                  <c:v>16710.0</c:v>
                </c:pt>
                <c:pt idx="689">
                  <c:v>16729.0</c:v>
                </c:pt>
                <c:pt idx="690">
                  <c:v>16746.0</c:v>
                </c:pt>
                <c:pt idx="691">
                  <c:v>16761.0</c:v>
                </c:pt>
                <c:pt idx="692">
                  <c:v>16775.0</c:v>
                </c:pt>
                <c:pt idx="693">
                  <c:v>16785.0</c:v>
                </c:pt>
                <c:pt idx="694">
                  <c:v>16798.0</c:v>
                </c:pt>
                <c:pt idx="695">
                  <c:v>16810.0</c:v>
                </c:pt>
                <c:pt idx="696">
                  <c:v>16824.0</c:v>
                </c:pt>
                <c:pt idx="697">
                  <c:v>16844.0</c:v>
                </c:pt>
                <c:pt idx="698">
                  <c:v>16860.0</c:v>
                </c:pt>
                <c:pt idx="699">
                  <c:v>16875.0</c:v>
                </c:pt>
                <c:pt idx="700">
                  <c:v>16890.0</c:v>
                </c:pt>
                <c:pt idx="701">
                  <c:v>16908.0</c:v>
                </c:pt>
                <c:pt idx="702">
                  <c:v>16922.0</c:v>
                </c:pt>
                <c:pt idx="703">
                  <c:v>16941.0</c:v>
                </c:pt>
                <c:pt idx="704">
                  <c:v>16951.0</c:v>
                </c:pt>
                <c:pt idx="705">
                  <c:v>16967.0</c:v>
                </c:pt>
                <c:pt idx="706">
                  <c:v>16974.0</c:v>
                </c:pt>
                <c:pt idx="707">
                  <c:v>16995.0</c:v>
                </c:pt>
                <c:pt idx="708">
                  <c:v>17015.0</c:v>
                </c:pt>
                <c:pt idx="709">
                  <c:v>17036.0</c:v>
                </c:pt>
                <c:pt idx="710">
                  <c:v>17048.0</c:v>
                </c:pt>
                <c:pt idx="711">
                  <c:v>17066.0</c:v>
                </c:pt>
                <c:pt idx="712">
                  <c:v>17078.0</c:v>
                </c:pt>
                <c:pt idx="713">
                  <c:v>17095.0</c:v>
                </c:pt>
                <c:pt idx="714">
                  <c:v>17110.0</c:v>
                </c:pt>
                <c:pt idx="715">
                  <c:v>17126.0</c:v>
                </c:pt>
                <c:pt idx="716">
                  <c:v>17145.0</c:v>
                </c:pt>
                <c:pt idx="717">
                  <c:v>17160.0</c:v>
                </c:pt>
                <c:pt idx="718">
                  <c:v>17172.0</c:v>
                </c:pt>
                <c:pt idx="719">
                  <c:v>17186.0</c:v>
                </c:pt>
                <c:pt idx="720">
                  <c:v>17197.0</c:v>
                </c:pt>
                <c:pt idx="721">
                  <c:v>17211.0</c:v>
                </c:pt>
                <c:pt idx="722">
                  <c:v>17229.0</c:v>
                </c:pt>
                <c:pt idx="723">
                  <c:v>17253.0</c:v>
                </c:pt>
                <c:pt idx="724">
                  <c:v>17273.0</c:v>
                </c:pt>
                <c:pt idx="725">
                  <c:v>17292.0</c:v>
                </c:pt>
                <c:pt idx="726">
                  <c:v>17305.0</c:v>
                </c:pt>
                <c:pt idx="727">
                  <c:v>17318.0</c:v>
                </c:pt>
                <c:pt idx="728">
                  <c:v>17333.0</c:v>
                </c:pt>
                <c:pt idx="729">
                  <c:v>17344.0</c:v>
                </c:pt>
                <c:pt idx="730">
                  <c:v>17355.0</c:v>
                </c:pt>
                <c:pt idx="731">
                  <c:v>17367.0</c:v>
                </c:pt>
                <c:pt idx="732">
                  <c:v>17385.0</c:v>
                </c:pt>
                <c:pt idx="733">
                  <c:v>17396.0</c:v>
                </c:pt>
                <c:pt idx="734">
                  <c:v>17415.0</c:v>
                </c:pt>
                <c:pt idx="735">
                  <c:v>17431.0</c:v>
                </c:pt>
                <c:pt idx="736">
                  <c:v>17449.0</c:v>
                </c:pt>
                <c:pt idx="737">
                  <c:v>17459.0</c:v>
                </c:pt>
                <c:pt idx="738">
                  <c:v>17482.0</c:v>
                </c:pt>
                <c:pt idx="739">
                  <c:v>17503.0</c:v>
                </c:pt>
                <c:pt idx="740">
                  <c:v>17522.0</c:v>
                </c:pt>
                <c:pt idx="741">
                  <c:v>17530.0</c:v>
                </c:pt>
                <c:pt idx="742">
                  <c:v>17547.0</c:v>
                </c:pt>
                <c:pt idx="743">
                  <c:v>17569.0</c:v>
                </c:pt>
                <c:pt idx="744">
                  <c:v>17584.0</c:v>
                </c:pt>
                <c:pt idx="745">
                  <c:v>17602.0</c:v>
                </c:pt>
                <c:pt idx="746">
                  <c:v>17610.0</c:v>
                </c:pt>
                <c:pt idx="747">
                  <c:v>17630.0</c:v>
                </c:pt>
                <c:pt idx="748">
                  <c:v>17642.0</c:v>
                </c:pt>
                <c:pt idx="749">
                  <c:v>17653.0</c:v>
                </c:pt>
                <c:pt idx="750">
                  <c:v>17667.0</c:v>
                </c:pt>
                <c:pt idx="751">
                  <c:v>17682.0</c:v>
                </c:pt>
                <c:pt idx="752">
                  <c:v>17698.0</c:v>
                </c:pt>
                <c:pt idx="753">
                  <c:v>17715.0</c:v>
                </c:pt>
                <c:pt idx="754">
                  <c:v>17730.0</c:v>
                </c:pt>
                <c:pt idx="755">
                  <c:v>17746.0</c:v>
                </c:pt>
                <c:pt idx="756">
                  <c:v>17757.0</c:v>
                </c:pt>
                <c:pt idx="757">
                  <c:v>17774.0</c:v>
                </c:pt>
                <c:pt idx="758">
                  <c:v>17785.0</c:v>
                </c:pt>
                <c:pt idx="759">
                  <c:v>17799.0</c:v>
                </c:pt>
                <c:pt idx="760">
                  <c:v>17806.0</c:v>
                </c:pt>
                <c:pt idx="761">
                  <c:v>17819.0</c:v>
                </c:pt>
                <c:pt idx="762">
                  <c:v>17839.0</c:v>
                </c:pt>
                <c:pt idx="763">
                  <c:v>17859.0</c:v>
                </c:pt>
                <c:pt idx="764">
                  <c:v>17872.0</c:v>
                </c:pt>
                <c:pt idx="765">
                  <c:v>17890.0</c:v>
                </c:pt>
                <c:pt idx="766">
                  <c:v>17913.0</c:v>
                </c:pt>
                <c:pt idx="767">
                  <c:v>17926.0</c:v>
                </c:pt>
                <c:pt idx="768">
                  <c:v>17943.0</c:v>
                </c:pt>
                <c:pt idx="769">
                  <c:v>17966.0</c:v>
                </c:pt>
                <c:pt idx="770">
                  <c:v>17983.0</c:v>
                </c:pt>
                <c:pt idx="771">
                  <c:v>18009.0</c:v>
                </c:pt>
                <c:pt idx="772">
                  <c:v>18024.0</c:v>
                </c:pt>
                <c:pt idx="773">
                  <c:v>18038.0</c:v>
                </c:pt>
                <c:pt idx="774">
                  <c:v>18054.0</c:v>
                </c:pt>
                <c:pt idx="775">
                  <c:v>18071.0</c:v>
                </c:pt>
                <c:pt idx="776">
                  <c:v>18091.0</c:v>
                </c:pt>
                <c:pt idx="777">
                  <c:v>18114.0</c:v>
                </c:pt>
                <c:pt idx="778">
                  <c:v>18130.0</c:v>
                </c:pt>
                <c:pt idx="779">
                  <c:v>18144.0</c:v>
                </c:pt>
                <c:pt idx="780">
                  <c:v>18155.0</c:v>
                </c:pt>
                <c:pt idx="781">
                  <c:v>18169.0</c:v>
                </c:pt>
                <c:pt idx="782">
                  <c:v>18180.0</c:v>
                </c:pt>
                <c:pt idx="783">
                  <c:v>18197.0</c:v>
                </c:pt>
                <c:pt idx="784">
                  <c:v>18207.0</c:v>
                </c:pt>
                <c:pt idx="785">
                  <c:v>18219.0</c:v>
                </c:pt>
                <c:pt idx="786">
                  <c:v>18234.0</c:v>
                </c:pt>
                <c:pt idx="787">
                  <c:v>18245.0</c:v>
                </c:pt>
                <c:pt idx="788">
                  <c:v>18261.0</c:v>
                </c:pt>
                <c:pt idx="789">
                  <c:v>18272.0</c:v>
                </c:pt>
                <c:pt idx="790">
                  <c:v>18287.0</c:v>
                </c:pt>
                <c:pt idx="791">
                  <c:v>18304.0</c:v>
                </c:pt>
                <c:pt idx="792">
                  <c:v>18319.0</c:v>
                </c:pt>
                <c:pt idx="793">
                  <c:v>18337.0</c:v>
                </c:pt>
                <c:pt idx="794">
                  <c:v>18355.0</c:v>
                </c:pt>
                <c:pt idx="795">
                  <c:v>18370.0</c:v>
                </c:pt>
                <c:pt idx="796">
                  <c:v>18394.0</c:v>
                </c:pt>
                <c:pt idx="797">
                  <c:v>18414.0</c:v>
                </c:pt>
                <c:pt idx="798">
                  <c:v>18431.0</c:v>
                </c:pt>
                <c:pt idx="799">
                  <c:v>18450.0</c:v>
                </c:pt>
                <c:pt idx="800">
                  <c:v>18462.0</c:v>
                </c:pt>
                <c:pt idx="801">
                  <c:v>18477.0</c:v>
                </c:pt>
                <c:pt idx="802">
                  <c:v>18491.0</c:v>
                </c:pt>
                <c:pt idx="803">
                  <c:v>18500.0</c:v>
                </c:pt>
                <c:pt idx="804">
                  <c:v>18508.0</c:v>
                </c:pt>
                <c:pt idx="805">
                  <c:v>18525.0</c:v>
                </c:pt>
                <c:pt idx="806">
                  <c:v>18539.0</c:v>
                </c:pt>
                <c:pt idx="807">
                  <c:v>18548.0</c:v>
                </c:pt>
                <c:pt idx="808">
                  <c:v>18568.0</c:v>
                </c:pt>
                <c:pt idx="809">
                  <c:v>18583.0</c:v>
                </c:pt>
                <c:pt idx="810">
                  <c:v>18593.0</c:v>
                </c:pt>
                <c:pt idx="811">
                  <c:v>18607.0</c:v>
                </c:pt>
                <c:pt idx="812">
                  <c:v>18622.0</c:v>
                </c:pt>
                <c:pt idx="813">
                  <c:v>18634.0</c:v>
                </c:pt>
                <c:pt idx="814">
                  <c:v>18643.0</c:v>
                </c:pt>
                <c:pt idx="815">
                  <c:v>18660.0</c:v>
                </c:pt>
                <c:pt idx="816">
                  <c:v>18680.0</c:v>
                </c:pt>
                <c:pt idx="817">
                  <c:v>18692.0</c:v>
                </c:pt>
                <c:pt idx="818">
                  <c:v>18709.0</c:v>
                </c:pt>
                <c:pt idx="819">
                  <c:v>18730.0</c:v>
                </c:pt>
                <c:pt idx="820">
                  <c:v>18747.0</c:v>
                </c:pt>
                <c:pt idx="821">
                  <c:v>18756.0</c:v>
                </c:pt>
                <c:pt idx="822">
                  <c:v>18767.0</c:v>
                </c:pt>
                <c:pt idx="823">
                  <c:v>18778.0</c:v>
                </c:pt>
                <c:pt idx="824">
                  <c:v>18790.0</c:v>
                </c:pt>
                <c:pt idx="825">
                  <c:v>18811.0</c:v>
                </c:pt>
                <c:pt idx="826">
                  <c:v>18826.0</c:v>
                </c:pt>
                <c:pt idx="827">
                  <c:v>18839.0</c:v>
                </c:pt>
                <c:pt idx="828">
                  <c:v>18855.0</c:v>
                </c:pt>
                <c:pt idx="829">
                  <c:v>18876.0</c:v>
                </c:pt>
                <c:pt idx="830">
                  <c:v>18888.0</c:v>
                </c:pt>
                <c:pt idx="831">
                  <c:v>18907.0</c:v>
                </c:pt>
                <c:pt idx="832">
                  <c:v>18928.0</c:v>
                </c:pt>
                <c:pt idx="833">
                  <c:v>18939.0</c:v>
                </c:pt>
                <c:pt idx="834">
                  <c:v>18954.0</c:v>
                </c:pt>
                <c:pt idx="835">
                  <c:v>18960.0</c:v>
                </c:pt>
                <c:pt idx="836">
                  <c:v>18971.0</c:v>
                </c:pt>
                <c:pt idx="837">
                  <c:v>18993.0</c:v>
                </c:pt>
                <c:pt idx="838">
                  <c:v>19008.0</c:v>
                </c:pt>
                <c:pt idx="839">
                  <c:v>19025.0</c:v>
                </c:pt>
                <c:pt idx="840">
                  <c:v>19043.0</c:v>
                </c:pt>
                <c:pt idx="841">
                  <c:v>19064.0</c:v>
                </c:pt>
                <c:pt idx="842">
                  <c:v>19081.0</c:v>
                </c:pt>
                <c:pt idx="843">
                  <c:v>19089.0</c:v>
                </c:pt>
                <c:pt idx="844">
                  <c:v>19101.0</c:v>
                </c:pt>
                <c:pt idx="845">
                  <c:v>19117.0</c:v>
                </c:pt>
                <c:pt idx="846">
                  <c:v>19127.0</c:v>
                </c:pt>
                <c:pt idx="847">
                  <c:v>19137.0</c:v>
                </c:pt>
                <c:pt idx="848">
                  <c:v>19150.0</c:v>
                </c:pt>
                <c:pt idx="849">
                  <c:v>19158.0</c:v>
                </c:pt>
                <c:pt idx="850">
                  <c:v>19175.0</c:v>
                </c:pt>
                <c:pt idx="851">
                  <c:v>19185.0</c:v>
                </c:pt>
                <c:pt idx="852">
                  <c:v>19202.0</c:v>
                </c:pt>
                <c:pt idx="853">
                  <c:v>19216.0</c:v>
                </c:pt>
                <c:pt idx="854">
                  <c:v>19236.0</c:v>
                </c:pt>
                <c:pt idx="855">
                  <c:v>19252.0</c:v>
                </c:pt>
                <c:pt idx="856">
                  <c:v>19267.0</c:v>
                </c:pt>
                <c:pt idx="857">
                  <c:v>19278.0</c:v>
                </c:pt>
                <c:pt idx="858">
                  <c:v>19285.0</c:v>
                </c:pt>
                <c:pt idx="859">
                  <c:v>19301.0</c:v>
                </c:pt>
                <c:pt idx="860">
                  <c:v>19311.0</c:v>
                </c:pt>
                <c:pt idx="861">
                  <c:v>19332.0</c:v>
                </c:pt>
                <c:pt idx="862">
                  <c:v>19350.0</c:v>
                </c:pt>
                <c:pt idx="863">
                  <c:v>19362.0</c:v>
                </c:pt>
                <c:pt idx="864">
                  <c:v>19372.0</c:v>
                </c:pt>
                <c:pt idx="865">
                  <c:v>19387.0</c:v>
                </c:pt>
                <c:pt idx="866">
                  <c:v>19401.0</c:v>
                </c:pt>
                <c:pt idx="867">
                  <c:v>19407.0</c:v>
                </c:pt>
                <c:pt idx="868">
                  <c:v>19415.0</c:v>
                </c:pt>
                <c:pt idx="869">
                  <c:v>19430.0</c:v>
                </c:pt>
                <c:pt idx="870">
                  <c:v>19455.0</c:v>
                </c:pt>
                <c:pt idx="871">
                  <c:v>19474.0</c:v>
                </c:pt>
                <c:pt idx="872">
                  <c:v>19481.0</c:v>
                </c:pt>
                <c:pt idx="873">
                  <c:v>19492.0</c:v>
                </c:pt>
                <c:pt idx="874">
                  <c:v>19512.0</c:v>
                </c:pt>
                <c:pt idx="875">
                  <c:v>19529.0</c:v>
                </c:pt>
                <c:pt idx="876">
                  <c:v>19548.0</c:v>
                </c:pt>
                <c:pt idx="877">
                  <c:v>19557.0</c:v>
                </c:pt>
                <c:pt idx="878">
                  <c:v>19573.0</c:v>
                </c:pt>
                <c:pt idx="879">
                  <c:v>19591.0</c:v>
                </c:pt>
                <c:pt idx="880">
                  <c:v>19606.0</c:v>
                </c:pt>
                <c:pt idx="881">
                  <c:v>19621.0</c:v>
                </c:pt>
                <c:pt idx="882">
                  <c:v>19633.0</c:v>
                </c:pt>
                <c:pt idx="883">
                  <c:v>19649.0</c:v>
                </c:pt>
                <c:pt idx="884">
                  <c:v>19662.0</c:v>
                </c:pt>
                <c:pt idx="885">
                  <c:v>19671.0</c:v>
                </c:pt>
                <c:pt idx="886">
                  <c:v>19687.0</c:v>
                </c:pt>
                <c:pt idx="887">
                  <c:v>19704.0</c:v>
                </c:pt>
                <c:pt idx="888">
                  <c:v>19720.0</c:v>
                </c:pt>
                <c:pt idx="889">
                  <c:v>19730.0</c:v>
                </c:pt>
                <c:pt idx="890">
                  <c:v>19745.0</c:v>
                </c:pt>
                <c:pt idx="891">
                  <c:v>19752.0</c:v>
                </c:pt>
                <c:pt idx="892">
                  <c:v>19766.0</c:v>
                </c:pt>
                <c:pt idx="893">
                  <c:v>19783.0</c:v>
                </c:pt>
                <c:pt idx="894">
                  <c:v>19805.0</c:v>
                </c:pt>
                <c:pt idx="895">
                  <c:v>19823.0</c:v>
                </c:pt>
                <c:pt idx="896">
                  <c:v>19839.0</c:v>
                </c:pt>
                <c:pt idx="897">
                  <c:v>19859.0</c:v>
                </c:pt>
                <c:pt idx="898">
                  <c:v>19879.0</c:v>
                </c:pt>
                <c:pt idx="899">
                  <c:v>19891.0</c:v>
                </c:pt>
                <c:pt idx="900">
                  <c:v>19907.0</c:v>
                </c:pt>
                <c:pt idx="901">
                  <c:v>19919.0</c:v>
                </c:pt>
                <c:pt idx="902">
                  <c:v>19929.0</c:v>
                </c:pt>
                <c:pt idx="903">
                  <c:v>19945.0</c:v>
                </c:pt>
                <c:pt idx="904">
                  <c:v>19956.0</c:v>
                </c:pt>
                <c:pt idx="905">
                  <c:v>19970.0</c:v>
                </c:pt>
                <c:pt idx="906">
                  <c:v>19986.0</c:v>
                </c:pt>
                <c:pt idx="907">
                  <c:v>19996.0</c:v>
                </c:pt>
                <c:pt idx="908">
                  <c:v>20010.0</c:v>
                </c:pt>
                <c:pt idx="909">
                  <c:v>20025.0</c:v>
                </c:pt>
                <c:pt idx="910">
                  <c:v>20037.0</c:v>
                </c:pt>
                <c:pt idx="911">
                  <c:v>20051.0</c:v>
                </c:pt>
                <c:pt idx="912">
                  <c:v>20068.0</c:v>
                </c:pt>
                <c:pt idx="913">
                  <c:v>20074.0</c:v>
                </c:pt>
                <c:pt idx="914">
                  <c:v>20085.0</c:v>
                </c:pt>
                <c:pt idx="915">
                  <c:v>20100.0</c:v>
                </c:pt>
                <c:pt idx="916">
                  <c:v>20116.0</c:v>
                </c:pt>
                <c:pt idx="917">
                  <c:v>20133.0</c:v>
                </c:pt>
                <c:pt idx="918">
                  <c:v>20147.0</c:v>
                </c:pt>
                <c:pt idx="919">
                  <c:v>20163.0</c:v>
                </c:pt>
                <c:pt idx="920">
                  <c:v>20176.0</c:v>
                </c:pt>
                <c:pt idx="921">
                  <c:v>20186.0</c:v>
                </c:pt>
                <c:pt idx="922">
                  <c:v>20196.0</c:v>
                </c:pt>
                <c:pt idx="923">
                  <c:v>20205.0</c:v>
                </c:pt>
                <c:pt idx="924">
                  <c:v>20216.0</c:v>
                </c:pt>
                <c:pt idx="925">
                  <c:v>20229.0</c:v>
                </c:pt>
                <c:pt idx="926">
                  <c:v>20241.0</c:v>
                </c:pt>
                <c:pt idx="927">
                  <c:v>20252.0</c:v>
                </c:pt>
                <c:pt idx="928">
                  <c:v>20264.0</c:v>
                </c:pt>
                <c:pt idx="929">
                  <c:v>20271.0</c:v>
                </c:pt>
                <c:pt idx="930">
                  <c:v>20281.0</c:v>
                </c:pt>
                <c:pt idx="931">
                  <c:v>20292.0</c:v>
                </c:pt>
                <c:pt idx="932">
                  <c:v>20311.0</c:v>
                </c:pt>
                <c:pt idx="933">
                  <c:v>20323.0</c:v>
                </c:pt>
                <c:pt idx="934">
                  <c:v>20340.0</c:v>
                </c:pt>
                <c:pt idx="935">
                  <c:v>20352.0</c:v>
                </c:pt>
                <c:pt idx="936">
                  <c:v>20363.0</c:v>
                </c:pt>
                <c:pt idx="937">
                  <c:v>20371.0</c:v>
                </c:pt>
                <c:pt idx="938">
                  <c:v>20389.0</c:v>
                </c:pt>
                <c:pt idx="939">
                  <c:v>20402.0</c:v>
                </c:pt>
                <c:pt idx="940">
                  <c:v>20417.0</c:v>
                </c:pt>
                <c:pt idx="941">
                  <c:v>20433.0</c:v>
                </c:pt>
                <c:pt idx="942">
                  <c:v>20450.0</c:v>
                </c:pt>
                <c:pt idx="943">
                  <c:v>20462.0</c:v>
                </c:pt>
                <c:pt idx="944">
                  <c:v>20468.0</c:v>
                </c:pt>
                <c:pt idx="945">
                  <c:v>20485.0</c:v>
                </c:pt>
                <c:pt idx="946">
                  <c:v>20498.0</c:v>
                </c:pt>
                <c:pt idx="947">
                  <c:v>20514.0</c:v>
                </c:pt>
                <c:pt idx="948">
                  <c:v>20525.0</c:v>
                </c:pt>
                <c:pt idx="949">
                  <c:v>20535.0</c:v>
                </c:pt>
                <c:pt idx="950">
                  <c:v>20547.0</c:v>
                </c:pt>
                <c:pt idx="951">
                  <c:v>20557.0</c:v>
                </c:pt>
                <c:pt idx="952">
                  <c:v>20573.0</c:v>
                </c:pt>
                <c:pt idx="953">
                  <c:v>20592.0</c:v>
                </c:pt>
                <c:pt idx="954">
                  <c:v>20610.0</c:v>
                </c:pt>
                <c:pt idx="955">
                  <c:v>20622.0</c:v>
                </c:pt>
                <c:pt idx="956">
                  <c:v>20633.0</c:v>
                </c:pt>
                <c:pt idx="957">
                  <c:v>20650.0</c:v>
                </c:pt>
                <c:pt idx="958">
                  <c:v>20659.0</c:v>
                </c:pt>
                <c:pt idx="959">
                  <c:v>20676.0</c:v>
                </c:pt>
                <c:pt idx="960">
                  <c:v>20689.0</c:v>
                </c:pt>
                <c:pt idx="961">
                  <c:v>20699.0</c:v>
                </c:pt>
                <c:pt idx="962">
                  <c:v>20709.0</c:v>
                </c:pt>
                <c:pt idx="963">
                  <c:v>20721.0</c:v>
                </c:pt>
                <c:pt idx="964">
                  <c:v>20726.0</c:v>
                </c:pt>
                <c:pt idx="965">
                  <c:v>20747.0</c:v>
                </c:pt>
                <c:pt idx="966">
                  <c:v>20762.0</c:v>
                </c:pt>
                <c:pt idx="967">
                  <c:v>20775.0</c:v>
                </c:pt>
                <c:pt idx="968">
                  <c:v>20792.0</c:v>
                </c:pt>
                <c:pt idx="969">
                  <c:v>20802.0</c:v>
                </c:pt>
                <c:pt idx="970">
                  <c:v>20817.0</c:v>
                </c:pt>
                <c:pt idx="971">
                  <c:v>20835.0</c:v>
                </c:pt>
                <c:pt idx="972">
                  <c:v>20849.0</c:v>
                </c:pt>
                <c:pt idx="973">
                  <c:v>20864.0</c:v>
                </c:pt>
                <c:pt idx="974">
                  <c:v>20874.0</c:v>
                </c:pt>
                <c:pt idx="975">
                  <c:v>20879.0</c:v>
                </c:pt>
                <c:pt idx="976">
                  <c:v>20892.0</c:v>
                </c:pt>
                <c:pt idx="977">
                  <c:v>20903.0</c:v>
                </c:pt>
                <c:pt idx="978">
                  <c:v>20916.0</c:v>
                </c:pt>
                <c:pt idx="979">
                  <c:v>20922.0</c:v>
                </c:pt>
                <c:pt idx="980">
                  <c:v>20933.0</c:v>
                </c:pt>
                <c:pt idx="981">
                  <c:v>20944.0</c:v>
                </c:pt>
                <c:pt idx="982">
                  <c:v>20955.0</c:v>
                </c:pt>
                <c:pt idx="983">
                  <c:v>20970.0</c:v>
                </c:pt>
                <c:pt idx="984">
                  <c:v>20987.0</c:v>
                </c:pt>
                <c:pt idx="985">
                  <c:v>20997.0</c:v>
                </c:pt>
                <c:pt idx="986">
                  <c:v>21012.0</c:v>
                </c:pt>
                <c:pt idx="987">
                  <c:v>21022.0</c:v>
                </c:pt>
                <c:pt idx="988">
                  <c:v>21031.0</c:v>
                </c:pt>
                <c:pt idx="989">
                  <c:v>21044.0</c:v>
                </c:pt>
                <c:pt idx="990">
                  <c:v>21051.0</c:v>
                </c:pt>
                <c:pt idx="991">
                  <c:v>21063.0</c:v>
                </c:pt>
                <c:pt idx="992">
                  <c:v>21081.0</c:v>
                </c:pt>
                <c:pt idx="993">
                  <c:v>21101.0</c:v>
                </c:pt>
                <c:pt idx="994">
                  <c:v>21119.0</c:v>
                </c:pt>
                <c:pt idx="995">
                  <c:v>21127.0</c:v>
                </c:pt>
                <c:pt idx="996">
                  <c:v>21142.0</c:v>
                </c:pt>
                <c:pt idx="997">
                  <c:v>21151.0</c:v>
                </c:pt>
                <c:pt idx="998">
                  <c:v>21162.0</c:v>
                </c:pt>
                <c:pt idx="999">
                  <c:v>21173.0</c:v>
                </c:pt>
                <c:pt idx="1000">
                  <c:v>21185.0</c:v>
                </c:pt>
                <c:pt idx="1001">
                  <c:v>21192.0</c:v>
                </c:pt>
                <c:pt idx="1002">
                  <c:v>21203.0</c:v>
                </c:pt>
                <c:pt idx="1003">
                  <c:v>21215.0</c:v>
                </c:pt>
                <c:pt idx="1004">
                  <c:v>21237.0</c:v>
                </c:pt>
                <c:pt idx="1005">
                  <c:v>21253.0</c:v>
                </c:pt>
                <c:pt idx="1006">
                  <c:v>21259.0</c:v>
                </c:pt>
                <c:pt idx="1007">
                  <c:v>21269.0</c:v>
                </c:pt>
                <c:pt idx="1008">
                  <c:v>21286.0</c:v>
                </c:pt>
                <c:pt idx="1009">
                  <c:v>21298.0</c:v>
                </c:pt>
                <c:pt idx="1010">
                  <c:v>21307.0</c:v>
                </c:pt>
                <c:pt idx="1011">
                  <c:v>21323.0</c:v>
                </c:pt>
                <c:pt idx="1012">
                  <c:v>21333.0</c:v>
                </c:pt>
                <c:pt idx="1013">
                  <c:v>21351.0</c:v>
                </c:pt>
                <c:pt idx="1014">
                  <c:v>21366.0</c:v>
                </c:pt>
                <c:pt idx="1015">
                  <c:v>21380.0</c:v>
                </c:pt>
                <c:pt idx="1016">
                  <c:v>21393.0</c:v>
                </c:pt>
                <c:pt idx="1017">
                  <c:v>21404.0</c:v>
                </c:pt>
                <c:pt idx="1018">
                  <c:v>21415.0</c:v>
                </c:pt>
                <c:pt idx="1019">
                  <c:v>21430.0</c:v>
                </c:pt>
                <c:pt idx="1020">
                  <c:v>21445.0</c:v>
                </c:pt>
                <c:pt idx="1021">
                  <c:v>21456.0</c:v>
                </c:pt>
                <c:pt idx="1022">
                  <c:v>21465.0</c:v>
                </c:pt>
                <c:pt idx="1023">
                  <c:v>21477.0</c:v>
                </c:pt>
                <c:pt idx="1024">
                  <c:v>21489.0</c:v>
                </c:pt>
                <c:pt idx="1025">
                  <c:v>21504.0</c:v>
                </c:pt>
                <c:pt idx="1026">
                  <c:v>21519.0</c:v>
                </c:pt>
                <c:pt idx="1027">
                  <c:v>21530.0</c:v>
                </c:pt>
                <c:pt idx="1028">
                  <c:v>21548.0</c:v>
                </c:pt>
                <c:pt idx="1029">
                  <c:v>21558.0</c:v>
                </c:pt>
                <c:pt idx="1030">
                  <c:v>21571.0</c:v>
                </c:pt>
                <c:pt idx="1031">
                  <c:v>21584.0</c:v>
                </c:pt>
                <c:pt idx="1032">
                  <c:v>21596.0</c:v>
                </c:pt>
                <c:pt idx="1033">
                  <c:v>21609.0</c:v>
                </c:pt>
                <c:pt idx="1034">
                  <c:v>21618.0</c:v>
                </c:pt>
                <c:pt idx="1035">
                  <c:v>21625.0</c:v>
                </c:pt>
                <c:pt idx="1036">
                  <c:v>21636.0</c:v>
                </c:pt>
                <c:pt idx="1037">
                  <c:v>21649.0</c:v>
                </c:pt>
                <c:pt idx="1038">
                  <c:v>21658.0</c:v>
                </c:pt>
                <c:pt idx="1039">
                  <c:v>21672.0</c:v>
                </c:pt>
                <c:pt idx="1040">
                  <c:v>21686.0</c:v>
                </c:pt>
                <c:pt idx="1041">
                  <c:v>21700.0</c:v>
                </c:pt>
                <c:pt idx="1042">
                  <c:v>21706.0</c:v>
                </c:pt>
                <c:pt idx="1043">
                  <c:v>21720.0</c:v>
                </c:pt>
                <c:pt idx="1044">
                  <c:v>21734.0</c:v>
                </c:pt>
                <c:pt idx="1045">
                  <c:v>21749.0</c:v>
                </c:pt>
                <c:pt idx="1046">
                  <c:v>21760.0</c:v>
                </c:pt>
                <c:pt idx="1047">
                  <c:v>21773.0</c:v>
                </c:pt>
                <c:pt idx="1048">
                  <c:v>21786.0</c:v>
                </c:pt>
                <c:pt idx="1049">
                  <c:v>21797.0</c:v>
                </c:pt>
                <c:pt idx="1050">
                  <c:v>21811.0</c:v>
                </c:pt>
                <c:pt idx="1051">
                  <c:v>21828.0</c:v>
                </c:pt>
                <c:pt idx="1052">
                  <c:v>21837.0</c:v>
                </c:pt>
                <c:pt idx="1053">
                  <c:v>21857.0</c:v>
                </c:pt>
                <c:pt idx="1054">
                  <c:v>21868.0</c:v>
                </c:pt>
                <c:pt idx="1055">
                  <c:v>21874.0</c:v>
                </c:pt>
                <c:pt idx="1056">
                  <c:v>21891.0</c:v>
                </c:pt>
                <c:pt idx="1057">
                  <c:v>21901.0</c:v>
                </c:pt>
                <c:pt idx="1058">
                  <c:v>21910.0</c:v>
                </c:pt>
                <c:pt idx="1059">
                  <c:v>21921.0</c:v>
                </c:pt>
                <c:pt idx="1060">
                  <c:v>21934.0</c:v>
                </c:pt>
                <c:pt idx="1061">
                  <c:v>21947.0</c:v>
                </c:pt>
                <c:pt idx="1062">
                  <c:v>21958.0</c:v>
                </c:pt>
                <c:pt idx="1063">
                  <c:v>21972.0</c:v>
                </c:pt>
                <c:pt idx="1064">
                  <c:v>21978.0</c:v>
                </c:pt>
                <c:pt idx="1065">
                  <c:v>21986.0</c:v>
                </c:pt>
                <c:pt idx="1066">
                  <c:v>21997.0</c:v>
                </c:pt>
                <c:pt idx="1067">
                  <c:v>22008.0</c:v>
                </c:pt>
                <c:pt idx="1068">
                  <c:v>22023.0</c:v>
                </c:pt>
                <c:pt idx="1069">
                  <c:v>22042.0</c:v>
                </c:pt>
                <c:pt idx="1070">
                  <c:v>22051.0</c:v>
                </c:pt>
                <c:pt idx="1071">
                  <c:v>22065.0</c:v>
                </c:pt>
                <c:pt idx="1072">
                  <c:v>22079.0</c:v>
                </c:pt>
                <c:pt idx="1073">
                  <c:v>22097.0</c:v>
                </c:pt>
                <c:pt idx="1074">
                  <c:v>22108.0</c:v>
                </c:pt>
                <c:pt idx="1075">
                  <c:v>22122.0</c:v>
                </c:pt>
                <c:pt idx="1076">
                  <c:v>22135.0</c:v>
                </c:pt>
                <c:pt idx="1077">
                  <c:v>22149.0</c:v>
                </c:pt>
                <c:pt idx="1078">
                  <c:v>22163.0</c:v>
                </c:pt>
                <c:pt idx="1079">
                  <c:v>22175.0</c:v>
                </c:pt>
                <c:pt idx="1080">
                  <c:v>22189.0</c:v>
                </c:pt>
                <c:pt idx="1081">
                  <c:v>22205.0</c:v>
                </c:pt>
                <c:pt idx="1082">
                  <c:v>22217.0</c:v>
                </c:pt>
                <c:pt idx="1083">
                  <c:v>22225.0</c:v>
                </c:pt>
                <c:pt idx="1084">
                  <c:v>22236.0</c:v>
                </c:pt>
                <c:pt idx="1085">
                  <c:v>22244.0</c:v>
                </c:pt>
                <c:pt idx="1086">
                  <c:v>22250.0</c:v>
                </c:pt>
                <c:pt idx="1087">
                  <c:v>22263.0</c:v>
                </c:pt>
                <c:pt idx="1088">
                  <c:v>22274.0</c:v>
                </c:pt>
                <c:pt idx="1089">
                  <c:v>22283.0</c:v>
                </c:pt>
                <c:pt idx="1090">
                  <c:v>22289.0</c:v>
                </c:pt>
                <c:pt idx="1091">
                  <c:v>22301.0</c:v>
                </c:pt>
                <c:pt idx="1092">
                  <c:v>22312.0</c:v>
                </c:pt>
                <c:pt idx="1093">
                  <c:v>22319.0</c:v>
                </c:pt>
                <c:pt idx="1094">
                  <c:v>22333.0</c:v>
                </c:pt>
                <c:pt idx="1095">
                  <c:v>22349.0</c:v>
                </c:pt>
                <c:pt idx="1096">
                  <c:v>22362.0</c:v>
                </c:pt>
                <c:pt idx="1097">
                  <c:v>22371.0</c:v>
                </c:pt>
                <c:pt idx="1098">
                  <c:v>22389.0</c:v>
                </c:pt>
                <c:pt idx="1099">
                  <c:v>22394.0</c:v>
                </c:pt>
                <c:pt idx="1100">
                  <c:v>22406.0</c:v>
                </c:pt>
                <c:pt idx="1101">
                  <c:v>22418.0</c:v>
                </c:pt>
                <c:pt idx="1102">
                  <c:v>22427.0</c:v>
                </c:pt>
                <c:pt idx="1103">
                  <c:v>22436.0</c:v>
                </c:pt>
                <c:pt idx="1104">
                  <c:v>22451.0</c:v>
                </c:pt>
                <c:pt idx="1105">
                  <c:v>22463.0</c:v>
                </c:pt>
                <c:pt idx="1106">
                  <c:v>22473.0</c:v>
                </c:pt>
                <c:pt idx="1107">
                  <c:v>22487.0</c:v>
                </c:pt>
                <c:pt idx="1108">
                  <c:v>22495.0</c:v>
                </c:pt>
                <c:pt idx="1109">
                  <c:v>22504.0</c:v>
                </c:pt>
                <c:pt idx="1110">
                  <c:v>22510.0</c:v>
                </c:pt>
                <c:pt idx="1111">
                  <c:v>22521.0</c:v>
                </c:pt>
                <c:pt idx="1112">
                  <c:v>22532.0</c:v>
                </c:pt>
                <c:pt idx="1113">
                  <c:v>22541.0</c:v>
                </c:pt>
                <c:pt idx="1114">
                  <c:v>22551.0</c:v>
                </c:pt>
                <c:pt idx="1115">
                  <c:v>22561.0</c:v>
                </c:pt>
                <c:pt idx="1116">
                  <c:v>22569.0</c:v>
                </c:pt>
                <c:pt idx="1117">
                  <c:v>22578.0</c:v>
                </c:pt>
                <c:pt idx="1118">
                  <c:v>22584.0</c:v>
                </c:pt>
                <c:pt idx="1119">
                  <c:v>22595.0</c:v>
                </c:pt>
                <c:pt idx="1120">
                  <c:v>22603.0</c:v>
                </c:pt>
                <c:pt idx="1121">
                  <c:v>22617.0</c:v>
                </c:pt>
                <c:pt idx="1122">
                  <c:v>22623.0</c:v>
                </c:pt>
                <c:pt idx="1123">
                  <c:v>22633.0</c:v>
                </c:pt>
                <c:pt idx="1124">
                  <c:v>22648.0</c:v>
                </c:pt>
                <c:pt idx="1125">
                  <c:v>22660.0</c:v>
                </c:pt>
                <c:pt idx="1126">
                  <c:v>22666.0</c:v>
                </c:pt>
                <c:pt idx="1127">
                  <c:v>22676.0</c:v>
                </c:pt>
                <c:pt idx="1128">
                  <c:v>22689.0</c:v>
                </c:pt>
                <c:pt idx="1129">
                  <c:v>22697.0</c:v>
                </c:pt>
                <c:pt idx="1130">
                  <c:v>22704.0</c:v>
                </c:pt>
                <c:pt idx="1131">
                  <c:v>22715.0</c:v>
                </c:pt>
                <c:pt idx="1132">
                  <c:v>22728.0</c:v>
                </c:pt>
                <c:pt idx="1133">
                  <c:v>22733.0</c:v>
                </c:pt>
                <c:pt idx="1134">
                  <c:v>22749.0</c:v>
                </c:pt>
                <c:pt idx="1135">
                  <c:v>22759.0</c:v>
                </c:pt>
                <c:pt idx="1136">
                  <c:v>22769.0</c:v>
                </c:pt>
                <c:pt idx="1137">
                  <c:v>22774.0</c:v>
                </c:pt>
                <c:pt idx="1138">
                  <c:v>22784.0</c:v>
                </c:pt>
                <c:pt idx="1139">
                  <c:v>22795.0</c:v>
                </c:pt>
                <c:pt idx="1140">
                  <c:v>22809.0</c:v>
                </c:pt>
                <c:pt idx="1141">
                  <c:v>22818.0</c:v>
                </c:pt>
                <c:pt idx="1142">
                  <c:v>22829.0</c:v>
                </c:pt>
                <c:pt idx="1143">
                  <c:v>22845.0</c:v>
                </c:pt>
                <c:pt idx="1144">
                  <c:v>22855.0</c:v>
                </c:pt>
                <c:pt idx="1145">
                  <c:v>22863.0</c:v>
                </c:pt>
                <c:pt idx="1146">
                  <c:v>22868.0</c:v>
                </c:pt>
                <c:pt idx="1147">
                  <c:v>22884.0</c:v>
                </c:pt>
                <c:pt idx="1148">
                  <c:v>22890.0</c:v>
                </c:pt>
                <c:pt idx="1149">
                  <c:v>22895.0</c:v>
                </c:pt>
                <c:pt idx="1150">
                  <c:v>22909.0</c:v>
                </c:pt>
                <c:pt idx="1151">
                  <c:v>22921.0</c:v>
                </c:pt>
                <c:pt idx="1152">
                  <c:v>22927.0</c:v>
                </c:pt>
                <c:pt idx="1153">
                  <c:v>22935.0</c:v>
                </c:pt>
                <c:pt idx="1154">
                  <c:v>22951.0</c:v>
                </c:pt>
                <c:pt idx="1155">
                  <c:v>22961.0</c:v>
                </c:pt>
                <c:pt idx="1156">
                  <c:v>22966.0</c:v>
                </c:pt>
                <c:pt idx="1157">
                  <c:v>22975.0</c:v>
                </c:pt>
                <c:pt idx="1158">
                  <c:v>22981.0</c:v>
                </c:pt>
                <c:pt idx="1159">
                  <c:v>22993.0</c:v>
                </c:pt>
                <c:pt idx="1160">
                  <c:v>23010.0</c:v>
                </c:pt>
                <c:pt idx="1161">
                  <c:v>23019.0</c:v>
                </c:pt>
                <c:pt idx="1162">
                  <c:v>23031.0</c:v>
                </c:pt>
                <c:pt idx="1163">
                  <c:v>23039.0</c:v>
                </c:pt>
                <c:pt idx="1164">
                  <c:v>23048.0</c:v>
                </c:pt>
                <c:pt idx="1165">
                  <c:v>23055.0</c:v>
                </c:pt>
                <c:pt idx="1166">
                  <c:v>23062.0</c:v>
                </c:pt>
                <c:pt idx="1167">
                  <c:v>23074.0</c:v>
                </c:pt>
                <c:pt idx="1168">
                  <c:v>23086.0</c:v>
                </c:pt>
                <c:pt idx="1169">
                  <c:v>23094.0</c:v>
                </c:pt>
                <c:pt idx="1170">
                  <c:v>23104.0</c:v>
                </c:pt>
                <c:pt idx="1171">
                  <c:v>23115.0</c:v>
                </c:pt>
                <c:pt idx="1172">
                  <c:v>23121.0</c:v>
                </c:pt>
                <c:pt idx="1173">
                  <c:v>23130.0</c:v>
                </c:pt>
                <c:pt idx="1174">
                  <c:v>23145.0</c:v>
                </c:pt>
                <c:pt idx="1175">
                  <c:v>23156.0</c:v>
                </c:pt>
                <c:pt idx="1176">
                  <c:v>23173.0</c:v>
                </c:pt>
                <c:pt idx="1177">
                  <c:v>23186.0</c:v>
                </c:pt>
                <c:pt idx="1178">
                  <c:v>23195.0</c:v>
                </c:pt>
                <c:pt idx="1179">
                  <c:v>23204.0</c:v>
                </c:pt>
                <c:pt idx="1180">
                  <c:v>23213.0</c:v>
                </c:pt>
                <c:pt idx="1181">
                  <c:v>23224.0</c:v>
                </c:pt>
                <c:pt idx="1182">
                  <c:v>23235.0</c:v>
                </c:pt>
                <c:pt idx="1183">
                  <c:v>23247.0</c:v>
                </c:pt>
                <c:pt idx="1184">
                  <c:v>23261.0</c:v>
                </c:pt>
                <c:pt idx="1185">
                  <c:v>23271.0</c:v>
                </c:pt>
                <c:pt idx="1186">
                  <c:v>23282.0</c:v>
                </c:pt>
                <c:pt idx="1187">
                  <c:v>23290.0</c:v>
                </c:pt>
                <c:pt idx="1188">
                  <c:v>23297.0</c:v>
                </c:pt>
                <c:pt idx="1189">
                  <c:v>23310.0</c:v>
                </c:pt>
                <c:pt idx="1190">
                  <c:v>23315.0</c:v>
                </c:pt>
                <c:pt idx="1191">
                  <c:v>23320.0</c:v>
                </c:pt>
                <c:pt idx="1192">
                  <c:v>23330.0</c:v>
                </c:pt>
                <c:pt idx="1193">
                  <c:v>23336.0</c:v>
                </c:pt>
                <c:pt idx="1194">
                  <c:v>23347.0</c:v>
                </c:pt>
                <c:pt idx="1195">
                  <c:v>23356.0</c:v>
                </c:pt>
                <c:pt idx="1196">
                  <c:v>23372.0</c:v>
                </c:pt>
                <c:pt idx="1197">
                  <c:v>23383.0</c:v>
                </c:pt>
                <c:pt idx="1198">
                  <c:v>23391.0</c:v>
                </c:pt>
                <c:pt idx="1199">
                  <c:v>23408.0</c:v>
                </c:pt>
                <c:pt idx="1200">
                  <c:v>23416.0</c:v>
                </c:pt>
                <c:pt idx="1201">
                  <c:v>23425.0</c:v>
                </c:pt>
                <c:pt idx="1202">
                  <c:v>23435.0</c:v>
                </c:pt>
                <c:pt idx="1203">
                  <c:v>23448.0</c:v>
                </c:pt>
                <c:pt idx="1204">
                  <c:v>23459.0</c:v>
                </c:pt>
                <c:pt idx="1205">
                  <c:v>23470.0</c:v>
                </c:pt>
                <c:pt idx="1206">
                  <c:v>23485.0</c:v>
                </c:pt>
                <c:pt idx="1207">
                  <c:v>23495.0</c:v>
                </c:pt>
                <c:pt idx="1208">
                  <c:v>23499.0</c:v>
                </c:pt>
                <c:pt idx="1209">
                  <c:v>23511.0</c:v>
                </c:pt>
                <c:pt idx="1210">
                  <c:v>23523.0</c:v>
                </c:pt>
                <c:pt idx="1211">
                  <c:v>23530.0</c:v>
                </c:pt>
                <c:pt idx="1212">
                  <c:v>23538.0</c:v>
                </c:pt>
                <c:pt idx="1213">
                  <c:v>23548.0</c:v>
                </c:pt>
                <c:pt idx="1214">
                  <c:v>23555.0</c:v>
                </c:pt>
                <c:pt idx="1215">
                  <c:v>23562.0</c:v>
                </c:pt>
                <c:pt idx="1216">
                  <c:v>23569.0</c:v>
                </c:pt>
                <c:pt idx="1217">
                  <c:v>23581.0</c:v>
                </c:pt>
                <c:pt idx="1218">
                  <c:v>23590.0</c:v>
                </c:pt>
                <c:pt idx="1219">
                  <c:v>23602.0</c:v>
                </c:pt>
                <c:pt idx="1220">
                  <c:v>23606.0</c:v>
                </c:pt>
                <c:pt idx="1221">
                  <c:v>23619.0</c:v>
                </c:pt>
                <c:pt idx="1222">
                  <c:v>23628.0</c:v>
                </c:pt>
                <c:pt idx="1223">
                  <c:v>23634.0</c:v>
                </c:pt>
                <c:pt idx="1224">
                  <c:v>23637.0</c:v>
                </c:pt>
                <c:pt idx="1225">
                  <c:v>23648.0</c:v>
                </c:pt>
                <c:pt idx="1226">
                  <c:v>23655.0</c:v>
                </c:pt>
                <c:pt idx="1227">
                  <c:v>23668.0</c:v>
                </c:pt>
                <c:pt idx="1228">
                  <c:v>23677.0</c:v>
                </c:pt>
                <c:pt idx="1229">
                  <c:v>23692.0</c:v>
                </c:pt>
                <c:pt idx="1230">
                  <c:v>23697.0</c:v>
                </c:pt>
                <c:pt idx="1231">
                  <c:v>23703.0</c:v>
                </c:pt>
                <c:pt idx="1232">
                  <c:v>23711.0</c:v>
                </c:pt>
                <c:pt idx="1233">
                  <c:v>23724.0</c:v>
                </c:pt>
                <c:pt idx="1234">
                  <c:v>23734.0</c:v>
                </c:pt>
                <c:pt idx="1235">
                  <c:v>23748.0</c:v>
                </c:pt>
                <c:pt idx="1236">
                  <c:v>23762.0</c:v>
                </c:pt>
                <c:pt idx="1237">
                  <c:v>23768.0</c:v>
                </c:pt>
                <c:pt idx="1238">
                  <c:v>23774.0</c:v>
                </c:pt>
                <c:pt idx="1239">
                  <c:v>23783.0</c:v>
                </c:pt>
                <c:pt idx="1240">
                  <c:v>23795.0</c:v>
                </c:pt>
                <c:pt idx="1241">
                  <c:v>23801.0</c:v>
                </c:pt>
                <c:pt idx="1242">
                  <c:v>23816.0</c:v>
                </c:pt>
                <c:pt idx="1243">
                  <c:v>23820.0</c:v>
                </c:pt>
                <c:pt idx="1244">
                  <c:v>23831.0</c:v>
                </c:pt>
                <c:pt idx="1245">
                  <c:v>23848.0</c:v>
                </c:pt>
                <c:pt idx="1246">
                  <c:v>23858.0</c:v>
                </c:pt>
                <c:pt idx="1247">
                  <c:v>23864.0</c:v>
                </c:pt>
                <c:pt idx="1248">
                  <c:v>23871.0</c:v>
                </c:pt>
                <c:pt idx="1249">
                  <c:v>23883.0</c:v>
                </c:pt>
                <c:pt idx="1250">
                  <c:v>23889.0</c:v>
                </c:pt>
                <c:pt idx="1251">
                  <c:v>23903.0</c:v>
                </c:pt>
                <c:pt idx="1252">
                  <c:v>23912.0</c:v>
                </c:pt>
                <c:pt idx="1253">
                  <c:v>23921.0</c:v>
                </c:pt>
                <c:pt idx="1254">
                  <c:v>23931.0</c:v>
                </c:pt>
                <c:pt idx="1255">
                  <c:v>23940.0</c:v>
                </c:pt>
                <c:pt idx="1256">
                  <c:v>23952.0</c:v>
                </c:pt>
                <c:pt idx="1257">
                  <c:v>23963.0</c:v>
                </c:pt>
                <c:pt idx="1258">
                  <c:v>23978.0</c:v>
                </c:pt>
                <c:pt idx="1259">
                  <c:v>23991.0</c:v>
                </c:pt>
                <c:pt idx="1260">
                  <c:v>24001.0</c:v>
                </c:pt>
                <c:pt idx="1261">
                  <c:v>24008.0</c:v>
                </c:pt>
                <c:pt idx="1262">
                  <c:v>24016.0</c:v>
                </c:pt>
                <c:pt idx="1263">
                  <c:v>24034.0</c:v>
                </c:pt>
                <c:pt idx="1264">
                  <c:v>24044.0</c:v>
                </c:pt>
                <c:pt idx="1265">
                  <c:v>24056.0</c:v>
                </c:pt>
                <c:pt idx="1266">
                  <c:v>24065.0</c:v>
                </c:pt>
                <c:pt idx="1267">
                  <c:v>24072.0</c:v>
                </c:pt>
                <c:pt idx="1268">
                  <c:v>24082.0</c:v>
                </c:pt>
                <c:pt idx="1269">
                  <c:v>24097.0</c:v>
                </c:pt>
                <c:pt idx="1270">
                  <c:v>24107.0</c:v>
                </c:pt>
                <c:pt idx="1271">
                  <c:v>24117.0</c:v>
                </c:pt>
                <c:pt idx="1272">
                  <c:v>24124.0</c:v>
                </c:pt>
                <c:pt idx="1273">
                  <c:v>24136.0</c:v>
                </c:pt>
                <c:pt idx="1274">
                  <c:v>24141.0</c:v>
                </c:pt>
                <c:pt idx="1275">
                  <c:v>24146.0</c:v>
                </c:pt>
                <c:pt idx="1276">
                  <c:v>24162.0</c:v>
                </c:pt>
                <c:pt idx="1277">
                  <c:v>24166.0</c:v>
                </c:pt>
                <c:pt idx="1278">
                  <c:v>24179.0</c:v>
                </c:pt>
                <c:pt idx="1279">
                  <c:v>24194.0</c:v>
                </c:pt>
                <c:pt idx="1280">
                  <c:v>24201.0</c:v>
                </c:pt>
                <c:pt idx="1281">
                  <c:v>24217.0</c:v>
                </c:pt>
                <c:pt idx="1282">
                  <c:v>24224.0</c:v>
                </c:pt>
                <c:pt idx="1283">
                  <c:v>24232.0</c:v>
                </c:pt>
                <c:pt idx="1284">
                  <c:v>24241.0</c:v>
                </c:pt>
                <c:pt idx="1285">
                  <c:v>24246.0</c:v>
                </c:pt>
                <c:pt idx="1286">
                  <c:v>24252.0</c:v>
                </c:pt>
                <c:pt idx="1287">
                  <c:v>24266.0</c:v>
                </c:pt>
                <c:pt idx="1288">
                  <c:v>24278.0</c:v>
                </c:pt>
                <c:pt idx="1289">
                  <c:v>24288.0</c:v>
                </c:pt>
                <c:pt idx="1290">
                  <c:v>24297.0</c:v>
                </c:pt>
                <c:pt idx="1291">
                  <c:v>24303.0</c:v>
                </c:pt>
                <c:pt idx="1292">
                  <c:v>24313.0</c:v>
                </c:pt>
                <c:pt idx="1293">
                  <c:v>24319.0</c:v>
                </c:pt>
                <c:pt idx="1294">
                  <c:v>24325.0</c:v>
                </c:pt>
                <c:pt idx="1295">
                  <c:v>24332.0</c:v>
                </c:pt>
                <c:pt idx="1296">
                  <c:v>24348.0</c:v>
                </c:pt>
                <c:pt idx="1297">
                  <c:v>24353.0</c:v>
                </c:pt>
                <c:pt idx="1298">
                  <c:v>24366.0</c:v>
                </c:pt>
                <c:pt idx="1299">
                  <c:v>24379.0</c:v>
                </c:pt>
                <c:pt idx="1300">
                  <c:v>24383.0</c:v>
                </c:pt>
                <c:pt idx="1301">
                  <c:v>24389.0</c:v>
                </c:pt>
                <c:pt idx="1302">
                  <c:v>24399.0</c:v>
                </c:pt>
                <c:pt idx="1303">
                  <c:v>24404.0</c:v>
                </c:pt>
                <c:pt idx="1304">
                  <c:v>24413.0</c:v>
                </c:pt>
                <c:pt idx="1305">
                  <c:v>24422.0</c:v>
                </c:pt>
                <c:pt idx="1306">
                  <c:v>24433.0</c:v>
                </c:pt>
                <c:pt idx="1307">
                  <c:v>24436.0</c:v>
                </c:pt>
                <c:pt idx="1308">
                  <c:v>24445.0</c:v>
                </c:pt>
                <c:pt idx="1309">
                  <c:v>24453.0</c:v>
                </c:pt>
                <c:pt idx="1310">
                  <c:v>24462.0</c:v>
                </c:pt>
                <c:pt idx="1311">
                  <c:v>24467.0</c:v>
                </c:pt>
                <c:pt idx="1312">
                  <c:v>24479.0</c:v>
                </c:pt>
                <c:pt idx="1313">
                  <c:v>24487.0</c:v>
                </c:pt>
                <c:pt idx="1314">
                  <c:v>24500.0</c:v>
                </c:pt>
                <c:pt idx="1315">
                  <c:v>24512.0</c:v>
                </c:pt>
                <c:pt idx="1316">
                  <c:v>24526.0</c:v>
                </c:pt>
                <c:pt idx="1317">
                  <c:v>24537.0</c:v>
                </c:pt>
                <c:pt idx="1318">
                  <c:v>24542.0</c:v>
                </c:pt>
                <c:pt idx="1319">
                  <c:v>24554.0</c:v>
                </c:pt>
                <c:pt idx="1320">
                  <c:v>24566.0</c:v>
                </c:pt>
                <c:pt idx="1321">
                  <c:v>24569.0</c:v>
                </c:pt>
                <c:pt idx="1322">
                  <c:v>24575.0</c:v>
                </c:pt>
                <c:pt idx="1323">
                  <c:v>24587.0</c:v>
                </c:pt>
                <c:pt idx="1324">
                  <c:v>24594.0</c:v>
                </c:pt>
                <c:pt idx="1325">
                  <c:v>24601.0</c:v>
                </c:pt>
                <c:pt idx="1326">
                  <c:v>24606.0</c:v>
                </c:pt>
                <c:pt idx="1327">
                  <c:v>24613.0</c:v>
                </c:pt>
                <c:pt idx="1328">
                  <c:v>24625.0</c:v>
                </c:pt>
                <c:pt idx="1329">
                  <c:v>24629.0</c:v>
                </c:pt>
                <c:pt idx="1330">
                  <c:v>24635.0</c:v>
                </c:pt>
                <c:pt idx="1331">
                  <c:v>24643.0</c:v>
                </c:pt>
                <c:pt idx="1332">
                  <c:v>24653.0</c:v>
                </c:pt>
                <c:pt idx="1333">
                  <c:v>24660.0</c:v>
                </c:pt>
                <c:pt idx="1334">
                  <c:v>24667.0</c:v>
                </c:pt>
                <c:pt idx="1335">
                  <c:v>24678.0</c:v>
                </c:pt>
                <c:pt idx="1336">
                  <c:v>24683.0</c:v>
                </c:pt>
                <c:pt idx="1337">
                  <c:v>24689.0</c:v>
                </c:pt>
                <c:pt idx="1338">
                  <c:v>24693.0</c:v>
                </c:pt>
                <c:pt idx="1339">
                  <c:v>24701.0</c:v>
                </c:pt>
                <c:pt idx="1340">
                  <c:v>24711.0</c:v>
                </c:pt>
                <c:pt idx="1341">
                  <c:v>24722.0</c:v>
                </c:pt>
                <c:pt idx="1342">
                  <c:v>24729.0</c:v>
                </c:pt>
                <c:pt idx="1343">
                  <c:v>24742.0</c:v>
                </c:pt>
                <c:pt idx="1344">
                  <c:v>24750.0</c:v>
                </c:pt>
                <c:pt idx="1345">
                  <c:v>24761.0</c:v>
                </c:pt>
                <c:pt idx="1346">
                  <c:v>24767.0</c:v>
                </c:pt>
                <c:pt idx="1347">
                  <c:v>24774.0</c:v>
                </c:pt>
                <c:pt idx="1348">
                  <c:v>24782.0</c:v>
                </c:pt>
                <c:pt idx="1349">
                  <c:v>24793.0</c:v>
                </c:pt>
                <c:pt idx="1350">
                  <c:v>24801.0</c:v>
                </c:pt>
                <c:pt idx="1351">
                  <c:v>24811.0</c:v>
                </c:pt>
                <c:pt idx="1352">
                  <c:v>24820.0</c:v>
                </c:pt>
                <c:pt idx="1353">
                  <c:v>24826.0</c:v>
                </c:pt>
                <c:pt idx="1354">
                  <c:v>24834.0</c:v>
                </c:pt>
                <c:pt idx="1355">
                  <c:v>24845.0</c:v>
                </c:pt>
                <c:pt idx="1356">
                  <c:v>24853.0</c:v>
                </c:pt>
                <c:pt idx="1357">
                  <c:v>24860.0</c:v>
                </c:pt>
                <c:pt idx="1358">
                  <c:v>24867.0</c:v>
                </c:pt>
                <c:pt idx="1359">
                  <c:v>24875.0</c:v>
                </c:pt>
                <c:pt idx="1360">
                  <c:v>24882.0</c:v>
                </c:pt>
                <c:pt idx="1361">
                  <c:v>24887.0</c:v>
                </c:pt>
                <c:pt idx="1362">
                  <c:v>24893.0</c:v>
                </c:pt>
                <c:pt idx="1363">
                  <c:v>24905.0</c:v>
                </c:pt>
                <c:pt idx="1364">
                  <c:v>24906.0</c:v>
                </c:pt>
                <c:pt idx="1365">
                  <c:v>24911.0</c:v>
                </c:pt>
                <c:pt idx="1366">
                  <c:v>24920.0</c:v>
                </c:pt>
                <c:pt idx="1367">
                  <c:v>24930.0</c:v>
                </c:pt>
                <c:pt idx="1368">
                  <c:v>24932.0</c:v>
                </c:pt>
                <c:pt idx="1369">
                  <c:v>24938.0</c:v>
                </c:pt>
                <c:pt idx="1370">
                  <c:v>24949.0</c:v>
                </c:pt>
                <c:pt idx="1371">
                  <c:v>24959.0</c:v>
                </c:pt>
                <c:pt idx="1372">
                  <c:v>24968.0</c:v>
                </c:pt>
                <c:pt idx="1373">
                  <c:v>24973.0</c:v>
                </c:pt>
                <c:pt idx="1374">
                  <c:v>24985.0</c:v>
                </c:pt>
                <c:pt idx="1375">
                  <c:v>24993.0</c:v>
                </c:pt>
                <c:pt idx="1376">
                  <c:v>25003.0</c:v>
                </c:pt>
                <c:pt idx="1377">
                  <c:v>25007.0</c:v>
                </c:pt>
                <c:pt idx="1378">
                  <c:v>25017.0</c:v>
                </c:pt>
                <c:pt idx="1379">
                  <c:v>25026.0</c:v>
                </c:pt>
                <c:pt idx="1380">
                  <c:v>25034.0</c:v>
                </c:pt>
                <c:pt idx="1381">
                  <c:v>25050.0</c:v>
                </c:pt>
                <c:pt idx="1382">
                  <c:v>25058.0</c:v>
                </c:pt>
                <c:pt idx="1383">
                  <c:v>25065.0</c:v>
                </c:pt>
                <c:pt idx="1384">
                  <c:v>25075.0</c:v>
                </c:pt>
                <c:pt idx="1385">
                  <c:v>25090.0</c:v>
                </c:pt>
                <c:pt idx="1386">
                  <c:v>25102.0</c:v>
                </c:pt>
                <c:pt idx="1387">
                  <c:v>25112.0</c:v>
                </c:pt>
                <c:pt idx="1388">
                  <c:v>25124.0</c:v>
                </c:pt>
                <c:pt idx="1389">
                  <c:v>25135.0</c:v>
                </c:pt>
                <c:pt idx="1390">
                  <c:v>25143.0</c:v>
                </c:pt>
                <c:pt idx="1391">
                  <c:v>25150.0</c:v>
                </c:pt>
                <c:pt idx="1392">
                  <c:v>25158.0</c:v>
                </c:pt>
                <c:pt idx="1393">
                  <c:v>25164.0</c:v>
                </c:pt>
                <c:pt idx="1394">
                  <c:v>25168.0</c:v>
                </c:pt>
                <c:pt idx="1395">
                  <c:v>25175.0</c:v>
                </c:pt>
                <c:pt idx="1396">
                  <c:v>25184.0</c:v>
                </c:pt>
                <c:pt idx="1397">
                  <c:v>25188.0</c:v>
                </c:pt>
                <c:pt idx="1398">
                  <c:v>25193.0</c:v>
                </c:pt>
                <c:pt idx="1399">
                  <c:v>25202.0</c:v>
                </c:pt>
                <c:pt idx="1400">
                  <c:v>25209.0</c:v>
                </c:pt>
                <c:pt idx="1401">
                  <c:v>25215.0</c:v>
                </c:pt>
                <c:pt idx="1402">
                  <c:v>25224.0</c:v>
                </c:pt>
                <c:pt idx="1403">
                  <c:v>25229.0</c:v>
                </c:pt>
                <c:pt idx="1404">
                  <c:v>25238.0</c:v>
                </c:pt>
                <c:pt idx="1405">
                  <c:v>25247.0</c:v>
                </c:pt>
                <c:pt idx="1406">
                  <c:v>25256.0</c:v>
                </c:pt>
                <c:pt idx="1407">
                  <c:v>25268.0</c:v>
                </c:pt>
                <c:pt idx="1408">
                  <c:v>25279.0</c:v>
                </c:pt>
                <c:pt idx="1409">
                  <c:v>25285.0</c:v>
                </c:pt>
                <c:pt idx="1410">
                  <c:v>25287.0</c:v>
                </c:pt>
                <c:pt idx="1411">
                  <c:v>25297.0</c:v>
                </c:pt>
                <c:pt idx="1412">
                  <c:v>25308.0</c:v>
                </c:pt>
                <c:pt idx="1413">
                  <c:v>25315.0</c:v>
                </c:pt>
                <c:pt idx="1414">
                  <c:v>25324.0</c:v>
                </c:pt>
                <c:pt idx="1415">
                  <c:v>25333.0</c:v>
                </c:pt>
                <c:pt idx="1416">
                  <c:v>25342.0</c:v>
                </c:pt>
                <c:pt idx="1417">
                  <c:v>25350.0</c:v>
                </c:pt>
                <c:pt idx="1418">
                  <c:v>25357.0</c:v>
                </c:pt>
                <c:pt idx="1419">
                  <c:v>25367.0</c:v>
                </c:pt>
                <c:pt idx="1420">
                  <c:v>25377.0</c:v>
                </c:pt>
                <c:pt idx="1421">
                  <c:v>25381.0</c:v>
                </c:pt>
                <c:pt idx="1422">
                  <c:v>25387.0</c:v>
                </c:pt>
                <c:pt idx="1423">
                  <c:v>25394.0</c:v>
                </c:pt>
                <c:pt idx="1424">
                  <c:v>25402.0</c:v>
                </c:pt>
                <c:pt idx="1425">
                  <c:v>25406.0</c:v>
                </c:pt>
                <c:pt idx="1426">
                  <c:v>25412.0</c:v>
                </c:pt>
                <c:pt idx="1427">
                  <c:v>25420.0</c:v>
                </c:pt>
                <c:pt idx="1428">
                  <c:v>25425.0</c:v>
                </c:pt>
                <c:pt idx="1429">
                  <c:v>25430.0</c:v>
                </c:pt>
                <c:pt idx="1430">
                  <c:v>25434.0</c:v>
                </c:pt>
                <c:pt idx="1431">
                  <c:v>25443.0</c:v>
                </c:pt>
                <c:pt idx="1432">
                  <c:v>25450.0</c:v>
                </c:pt>
                <c:pt idx="1433">
                  <c:v>25458.0</c:v>
                </c:pt>
                <c:pt idx="1434">
                  <c:v>25465.0</c:v>
                </c:pt>
                <c:pt idx="1435">
                  <c:v>25474.0</c:v>
                </c:pt>
                <c:pt idx="1436">
                  <c:v>25480.0</c:v>
                </c:pt>
                <c:pt idx="1437">
                  <c:v>25485.0</c:v>
                </c:pt>
                <c:pt idx="1438">
                  <c:v>25489.0</c:v>
                </c:pt>
                <c:pt idx="1439">
                  <c:v>25499.0</c:v>
                </c:pt>
                <c:pt idx="1440">
                  <c:v>25507.0</c:v>
                </c:pt>
                <c:pt idx="1441">
                  <c:v>25515.0</c:v>
                </c:pt>
                <c:pt idx="1442">
                  <c:v>25527.0</c:v>
                </c:pt>
                <c:pt idx="1443">
                  <c:v>25537.0</c:v>
                </c:pt>
                <c:pt idx="1444">
                  <c:v>25542.0</c:v>
                </c:pt>
                <c:pt idx="1445">
                  <c:v>25551.0</c:v>
                </c:pt>
                <c:pt idx="1446">
                  <c:v>25558.0</c:v>
                </c:pt>
                <c:pt idx="1447">
                  <c:v>25567.0</c:v>
                </c:pt>
                <c:pt idx="1448">
                  <c:v>25579.0</c:v>
                </c:pt>
                <c:pt idx="1449">
                  <c:v>25582.0</c:v>
                </c:pt>
                <c:pt idx="1450">
                  <c:v>25587.0</c:v>
                </c:pt>
                <c:pt idx="1451">
                  <c:v>25598.0</c:v>
                </c:pt>
                <c:pt idx="1452">
                  <c:v>25606.0</c:v>
                </c:pt>
                <c:pt idx="1453">
                  <c:v>25613.0</c:v>
                </c:pt>
                <c:pt idx="1454">
                  <c:v>25628.0</c:v>
                </c:pt>
                <c:pt idx="1455">
                  <c:v>25636.0</c:v>
                </c:pt>
                <c:pt idx="1456">
                  <c:v>25640.0</c:v>
                </c:pt>
                <c:pt idx="1457">
                  <c:v>25651.0</c:v>
                </c:pt>
                <c:pt idx="1458">
                  <c:v>25660.0</c:v>
                </c:pt>
                <c:pt idx="1459">
                  <c:v>25672.0</c:v>
                </c:pt>
                <c:pt idx="1460">
                  <c:v>25680.0</c:v>
                </c:pt>
                <c:pt idx="1461">
                  <c:v>25685.0</c:v>
                </c:pt>
                <c:pt idx="1462">
                  <c:v>25693.0</c:v>
                </c:pt>
                <c:pt idx="1463">
                  <c:v>25705.0</c:v>
                </c:pt>
                <c:pt idx="1464">
                  <c:v>25715.0</c:v>
                </c:pt>
                <c:pt idx="1465">
                  <c:v>25729.0</c:v>
                </c:pt>
                <c:pt idx="1466">
                  <c:v>25742.0</c:v>
                </c:pt>
                <c:pt idx="1467">
                  <c:v>25743.0</c:v>
                </c:pt>
                <c:pt idx="1468">
                  <c:v>25754.0</c:v>
                </c:pt>
                <c:pt idx="1469">
                  <c:v>25764.0</c:v>
                </c:pt>
                <c:pt idx="1470">
                  <c:v>25771.0</c:v>
                </c:pt>
                <c:pt idx="1471">
                  <c:v>25778.0</c:v>
                </c:pt>
                <c:pt idx="1472">
                  <c:v>25783.0</c:v>
                </c:pt>
                <c:pt idx="1473">
                  <c:v>25790.0</c:v>
                </c:pt>
                <c:pt idx="1474">
                  <c:v>25800.0</c:v>
                </c:pt>
                <c:pt idx="1475">
                  <c:v>25809.0</c:v>
                </c:pt>
                <c:pt idx="1476">
                  <c:v>25817.0</c:v>
                </c:pt>
                <c:pt idx="1477">
                  <c:v>25826.0</c:v>
                </c:pt>
                <c:pt idx="1478">
                  <c:v>25836.0</c:v>
                </c:pt>
                <c:pt idx="1479">
                  <c:v>25845.0</c:v>
                </c:pt>
                <c:pt idx="1480">
                  <c:v>25852.0</c:v>
                </c:pt>
                <c:pt idx="1481">
                  <c:v>25861.0</c:v>
                </c:pt>
                <c:pt idx="1482">
                  <c:v>25865.0</c:v>
                </c:pt>
                <c:pt idx="1483">
                  <c:v>25880.0</c:v>
                </c:pt>
                <c:pt idx="1484">
                  <c:v>25885.0</c:v>
                </c:pt>
                <c:pt idx="1485">
                  <c:v>25895.0</c:v>
                </c:pt>
                <c:pt idx="1486">
                  <c:v>25905.0</c:v>
                </c:pt>
                <c:pt idx="1487">
                  <c:v>25915.0</c:v>
                </c:pt>
                <c:pt idx="1488">
                  <c:v>25923.0</c:v>
                </c:pt>
                <c:pt idx="1489">
                  <c:v>25927.0</c:v>
                </c:pt>
                <c:pt idx="1490">
                  <c:v>25932.0</c:v>
                </c:pt>
                <c:pt idx="1491">
                  <c:v>25937.0</c:v>
                </c:pt>
                <c:pt idx="1492">
                  <c:v>25943.0</c:v>
                </c:pt>
                <c:pt idx="1493">
                  <c:v>25952.0</c:v>
                </c:pt>
                <c:pt idx="1494">
                  <c:v>25960.0</c:v>
                </c:pt>
                <c:pt idx="1495">
                  <c:v>25970.0</c:v>
                </c:pt>
                <c:pt idx="1496">
                  <c:v>25977.0</c:v>
                </c:pt>
                <c:pt idx="1497">
                  <c:v>25990.0</c:v>
                </c:pt>
                <c:pt idx="1498">
                  <c:v>25997.0</c:v>
                </c:pt>
                <c:pt idx="1499">
                  <c:v>26005.0</c:v>
                </c:pt>
                <c:pt idx="1500">
                  <c:v>26012.0</c:v>
                </c:pt>
                <c:pt idx="1501">
                  <c:v>26017.0</c:v>
                </c:pt>
                <c:pt idx="1502">
                  <c:v>26024.0</c:v>
                </c:pt>
                <c:pt idx="1503">
                  <c:v>26031.0</c:v>
                </c:pt>
                <c:pt idx="1504">
                  <c:v>26034.0</c:v>
                </c:pt>
                <c:pt idx="1505">
                  <c:v>26037.0</c:v>
                </c:pt>
                <c:pt idx="1506">
                  <c:v>26040.0</c:v>
                </c:pt>
                <c:pt idx="1507">
                  <c:v>26045.0</c:v>
                </c:pt>
                <c:pt idx="1508">
                  <c:v>26053.0</c:v>
                </c:pt>
                <c:pt idx="1509">
                  <c:v>26059.0</c:v>
                </c:pt>
                <c:pt idx="1510">
                  <c:v>26064.0</c:v>
                </c:pt>
                <c:pt idx="1511">
                  <c:v>26073.0</c:v>
                </c:pt>
                <c:pt idx="1512">
                  <c:v>26078.0</c:v>
                </c:pt>
                <c:pt idx="1513">
                  <c:v>26087.0</c:v>
                </c:pt>
                <c:pt idx="1514">
                  <c:v>26090.0</c:v>
                </c:pt>
                <c:pt idx="1515">
                  <c:v>26100.0</c:v>
                </c:pt>
                <c:pt idx="1516">
                  <c:v>26108.0</c:v>
                </c:pt>
                <c:pt idx="1517">
                  <c:v>26116.0</c:v>
                </c:pt>
                <c:pt idx="1518">
                  <c:v>26118.0</c:v>
                </c:pt>
                <c:pt idx="1519">
                  <c:v>26123.0</c:v>
                </c:pt>
                <c:pt idx="1520">
                  <c:v>26130.0</c:v>
                </c:pt>
                <c:pt idx="1521">
                  <c:v>26139.0</c:v>
                </c:pt>
                <c:pt idx="1522">
                  <c:v>26145.0</c:v>
                </c:pt>
                <c:pt idx="1523">
                  <c:v>26154.0</c:v>
                </c:pt>
                <c:pt idx="1524">
                  <c:v>26166.0</c:v>
                </c:pt>
                <c:pt idx="1525">
                  <c:v>26177.0</c:v>
                </c:pt>
                <c:pt idx="1526">
                  <c:v>26183.0</c:v>
                </c:pt>
                <c:pt idx="1527">
                  <c:v>26196.0</c:v>
                </c:pt>
                <c:pt idx="1528">
                  <c:v>26199.0</c:v>
                </c:pt>
                <c:pt idx="1529">
                  <c:v>26205.0</c:v>
                </c:pt>
                <c:pt idx="1530">
                  <c:v>26213.0</c:v>
                </c:pt>
                <c:pt idx="1531">
                  <c:v>26219.0</c:v>
                </c:pt>
                <c:pt idx="1532">
                  <c:v>26224.0</c:v>
                </c:pt>
                <c:pt idx="1533">
                  <c:v>26234.0</c:v>
                </c:pt>
                <c:pt idx="1534">
                  <c:v>26239.0</c:v>
                </c:pt>
                <c:pt idx="1535">
                  <c:v>26244.0</c:v>
                </c:pt>
                <c:pt idx="1536">
                  <c:v>26254.0</c:v>
                </c:pt>
                <c:pt idx="1537">
                  <c:v>26260.0</c:v>
                </c:pt>
                <c:pt idx="1538">
                  <c:v>26266.0</c:v>
                </c:pt>
                <c:pt idx="1539">
                  <c:v>26272.0</c:v>
                </c:pt>
                <c:pt idx="1540">
                  <c:v>26280.0</c:v>
                </c:pt>
                <c:pt idx="1541">
                  <c:v>26286.0</c:v>
                </c:pt>
                <c:pt idx="1542">
                  <c:v>26294.0</c:v>
                </c:pt>
                <c:pt idx="1543">
                  <c:v>26298.0</c:v>
                </c:pt>
                <c:pt idx="1544">
                  <c:v>26304.0</c:v>
                </c:pt>
                <c:pt idx="1545">
                  <c:v>26306.0</c:v>
                </c:pt>
                <c:pt idx="1546">
                  <c:v>26314.0</c:v>
                </c:pt>
                <c:pt idx="1547">
                  <c:v>26323.0</c:v>
                </c:pt>
                <c:pt idx="1548">
                  <c:v>26325.0</c:v>
                </c:pt>
                <c:pt idx="1549">
                  <c:v>26333.0</c:v>
                </c:pt>
                <c:pt idx="1550">
                  <c:v>26343.0</c:v>
                </c:pt>
                <c:pt idx="1551">
                  <c:v>26349.0</c:v>
                </c:pt>
                <c:pt idx="1552">
                  <c:v>26365.0</c:v>
                </c:pt>
                <c:pt idx="1553">
                  <c:v>26372.0</c:v>
                </c:pt>
                <c:pt idx="1554">
                  <c:v>26381.0</c:v>
                </c:pt>
                <c:pt idx="1555">
                  <c:v>26386.0</c:v>
                </c:pt>
                <c:pt idx="1556">
                  <c:v>26391.0</c:v>
                </c:pt>
                <c:pt idx="1557">
                  <c:v>26401.0</c:v>
                </c:pt>
                <c:pt idx="1558">
                  <c:v>26409.0</c:v>
                </c:pt>
                <c:pt idx="1559">
                  <c:v>26417.0</c:v>
                </c:pt>
                <c:pt idx="1560">
                  <c:v>26426.0</c:v>
                </c:pt>
                <c:pt idx="1561">
                  <c:v>26436.0</c:v>
                </c:pt>
                <c:pt idx="1562">
                  <c:v>26444.0</c:v>
                </c:pt>
                <c:pt idx="1563">
                  <c:v>26451.0</c:v>
                </c:pt>
                <c:pt idx="1564">
                  <c:v>26459.0</c:v>
                </c:pt>
                <c:pt idx="1565">
                  <c:v>26469.0</c:v>
                </c:pt>
                <c:pt idx="1566">
                  <c:v>26476.0</c:v>
                </c:pt>
                <c:pt idx="1567">
                  <c:v>26484.0</c:v>
                </c:pt>
                <c:pt idx="1568">
                  <c:v>26489.0</c:v>
                </c:pt>
                <c:pt idx="1569">
                  <c:v>26495.0</c:v>
                </c:pt>
                <c:pt idx="1570">
                  <c:v>26505.0</c:v>
                </c:pt>
                <c:pt idx="1571">
                  <c:v>26514.0</c:v>
                </c:pt>
                <c:pt idx="1572">
                  <c:v>26520.0</c:v>
                </c:pt>
                <c:pt idx="1573">
                  <c:v>26525.0</c:v>
                </c:pt>
                <c:pt idx="1574">
                  <c:v>26530.0</c:v>
                </c:pt>
                <c:pt idx="1575">
                  <c:v>26535.0</c:v>
                </c:pt>
                <c:pt idx="1576">
                  <c:v>26539.0</c:v>
                </c:pt>
                <c:pt idx="1577">
                  <c:v>26547.0</c:v>
                </c:pt>
                <c:pt idx="1578">
                  <c:v>26555.0</c:v>
                </c:pt>
                <c:pt idx="1579">
                  <c:v>26562.0</c:v>
                </c:pt>
                <c:pt idx="1580">
                  <c:v>26571.0</c:v>
                </c:pt>
                <c:pt idx="1581">
                  <c:v>26581.0</c:v>
                </c:pt>
                <c:pt idx="1582">
                  <c:v>26586.0</c:v>
                </c:pt>
                <c:pt idx="1583">
                  <c:v>26592.0</c:v>
                </c:pt>
                <c:pt idx="1584">
                  <c:v>26593.0</c:v>
                </c:pt>
                <c:pt idx="1585">
                  <c:v>26603.0</c:v>
                </c:pt>
                <c:pt idx="1586">
                  <c:v>26609.0</c:v>
                </c:pt>
                <c:pt idx="1587">
                  <c:v>26617.0</c:v>
                </c:pt>
                <c:pt idx="1588">
                  <c:v>26627.0</c:v>
                </c:pt>
                <c:pt idx="1589">
                  <c:v>26631.0</c:v>
                </c:pt>
                <c:pt idx="1590">
                  <c:v>26640.0</c:v>
                </c:pt>
                <c:pt idx="1591">
                  <c:v>26645.0</c:v>
                </c:pt>
                <c:pt idx="1592">
                  <c:v>26655.0</c:v>
                </c:pt>
                <c:pt idx="1593">
                  <c:v>26660.0</c:v>
                </c:pt>
                <c:pt idx="1594">
                  <c:v>26666.0</c:v>
                </c:pt>
                <c:pt idx="1595">
                  <c:v>26668.0</c:v>
                </c:pt>
                <c:pt idx="1596">
                  <c:v>26670.0</c:v>
                </c:pt>
                <c:pt idx="1597">
                  <c:v>26675.0</c:v>
                </c:pt>
                <c:pt idx="1598">
                  <c:v>26678.0</c:v>
                </c:pt>
                <c:pt idx="1599">
                  <c:v>26685.0</c:v>
                </c:pt>
                <c:pt idx="1600">
                  <c:v>26697.0</c:v>
                </c:pt>
                <c:pt idx="1601">
                  <c:v>26699.0</c:v>
                </c:pt>
                <c:pt idx="1602">
                  <c:v>26706.0</c:v>
                </c:pt>
                <c:pt idx="1603">
                  <c:v>26713.0</c:v>
                </c:pt>
                <c:pt idx="1604">
                  <c:v>26722.0</c:v>
                </c:pt>
                <c:pt idx="1605">
                  <c:v>26730.0</c:v>
                </c:pt>
                <c:pt idx="1606">
                  <c:v>26739.0</c:v>
                </c:pt>
                <c:pt idx="1607">
                  <c:v>26743.0</c:v>
                </c:pt>
                <c:pt idx="1608">
                  <c:v>26746.0</c:v>
                </c:pt>
                <c:pt idx="1609">
                  <c:v>26752.0</c:v>
                </c:pt>
                <c:pt idx="1610">
                  <c:v>26761.0</c:v>
                </c:pt>
                <c:pt idx="1611">
                  <c:v>26768.0</c:v>
                </c:pt>
                <c:pt idx="1612">
                  <c:v>26773.0</c:v>
                </c:pt>
                <c:pt idx="1613">
                  <c:v>26775.0</c:v>
                </c:pt>
                <c:pt idx="1614">
                  <c:v>26784.0</c:v>
                </c:pt>
                <c:pt idx="1615">
                  <c:v>26790.0</c:v>
                </c:pt>
                <c:pt idx="1616">
                  <c:v>26798.0</c:v>
                </c:pt>
                <c:pt idx="1617">
                  <c:v>26803.0</c:v>
                </c:pt>
                <c:pt idx="1618">
                  <c:v>26808.0</c:v>
                </c:pt>
                <c:pt idx="1619">
                  <c:v>26819.0</c:v>
                </c:pt>
                <c:pt idx="1620">
                  <c:v>26824.0</c:v>
                </c:pt>
                <c:pt idx="1621">
                  <c:v>26828.0</c:v>
                </c:pt>
                <c:pt idx="1622">
                  <c:v>26835.0</c:v>
                </c:pt>
                <c:pt idx="1623">
                  <c:v>26843.0</c:v>
                </c:pt>
                <c:pt idx="1624">
                  <c:v>26850.0</c:v>
                </c:pt>
                <c:pt idx="1625">
                  <c:v>26854.0</c:v>
                </c:pt>
                <c:pt idx="1626">
                  <c:v>26860.0</c:v>
                </c:pt>
                <c:pt idx="1627">
                  <c:v>26864.0</c:v>
                </c:pt>
                <c:pt idx="1628">
                  <c:v>26873.0</c:v>
                </c:pt>
                <c:pt idx="1629">
                  <c:v>26886.0</c:v>
                </c:pt>
                <c:pt idx="1630">
                  <c:v>26895.0</c:v>
                </c:pt>
                <c:pt idx="1631">
                  <c:v>26903.0</c:v>
                </c:pt>
                <c:pt idx="1632">
                  <c:v>26909.0</c:v>
                </c:pt>
                <c:pt idx="1633">
                  <c:v>26915.0</c:v>
                </c:pt>
                <c:pt idx="1634">
                  <c:v>26918.0</c:v>
                </c:pt>
                <c:pt idx="1635">
                  <c:v>26921.0</c:v>
                </c:pt>
                <c:pt idx="1636">
                  <c:v>26927.0</c:v>
                </c:pt>
                <c:pt idx="1637">
                  <c:v>26934.0</c:v>
                </c:pt>
                <c:pt idx="1638">
                  <c:v>26940.0</c:v>
                </c:pt>
                <c:pt idx="1639">
                  <c:v>26947.0</c:v>
                </c:pt>
                <c:pt idx="1640">
                  <c:v>26950.0</c:v>
                </c:pt>
                <c:pt idx="1641">
                  <c:v>26958.0</c:v>
                </c:pt>
                <c:pt idx="1642">
                  <c:v>26965.0</c:v>
                </c:pt>
                <c:pt idx="1643">
                  <c:v>26972.0</c:v>
                </c:pt>
                <c:pt idx="1644">
                  <c:v>26977.0</c:v>
                </c:pt>
                <c:pt idx="1645">
                  <c:v>26985.0</c:v>
                </c:pt>
                <c:pt idx="1646">
                  <c:v>26999.0</c:v>
                </c:pt>
                <c:pt idx="1647">
                  <c:v>27006.0</c:v>
                </c:pt>
                <c:pt idx="1648">
                  <c:v>27015.0</c:v>
                </c:pt>
                <c:pt idx="1649">
                  <c:v>27021.0</c:v>
                </c:pt>
                <c:pt idx="1650">
                  <c:v>27031.0</c:v>
                </c:pt>
                <c:pt idx="1651">
                  <c:v>27040.0</c:v>
                </c:pt>
                <c:pt idx="1652">
                  <c:v>27048.0</c:v>
                </c:pt>
                <c:pt idx="1653">
                  <c:v>27059.0</c:v>
                </c:pt>
                <c:pt idx="1654">
                  <c:v>27066.0</c:v>
                </c:pt>
                <c:pt idx="1655">
                  <c:v>27076.0</c:v>
                </c:pt>
                <c:pt idx="1656">
                  <c:v>27087.0</c:v>
                </c:pt>
                <c:pt idx="1657">
                  <c:v>27094.0</c:v>
                </c:pt>
                <c:pt idx="1658">
                  <c:v>27101.0</c:v>
                </c:pt>
                <c:pt idx="1659">
                  <c:v>27106.0</c:v>
                </c:pt>
                <c:pt idx="1660">
                  <c:v>27112.0</c:v>
                </c:pt>
                <c:pt idx="1661">
                  <c:v>27117.0</c:v>
                </c:pt>
                <c:pt idx="1662">
                  <c:v>27125.0</c:v>
                </c:pt>
                <c:pt idx="1663">
                  <c:v>27132.0</c:v>
                </c:pt>
                <c:pt idx="1664">
                  <c:v>27141.0</c:v>
                </c:pt>
                <c:pt idx="1665">
                  <c:v>27148.0</c:v>
                </c:pt>
                <c:pt idx="1666">
                  <c:v>27156.0</c:v>
                </c:pt>
                <c:pt idx="1667">
                  <c:v>27166.0</c:v>
                </c:pt>
                <c:pt idx="1668">
                  <c:v>27173.0</c:v>
                </c:pt>
                <c:pt idx="1669">
                  <c:v>27180.0</c:v>
                </c:pt>
                <c:pt idx="1670">
                  <c:v>27183.0</c:v>
                </c:pt>
                <c:pt idx="1671">
                  <c:v>27189.0</c:v>
                </c:pt>
                <c:pt idx="1672">
                  <c:v>27196.0</c:v>
                </c:pt>
                <c:pt idx="1673">
                  <c:v>27201.0</c:v>
                </c:pt>
                <c:pt idx="1674">
                  <c:v>27208.0</c:v>
                </c:pt>
                <c:pt idx="1675">
                  <c:v>27220.0</c:v>
                </c:pt>
                <c:pt idx="1676">
                  <c:v>27224.0</c:v>
                </c:pt>
                <c:pt idx="1677">
                  <c:v>27229.0</c:v>
                </c:pt>
                <c:pt idx="1678">
                  <c:v>27234.0</c:v>
                </c:pt>
                <c:pt idx="1679">
                  <c:v>27237.0</c:v>
                </c:pt>
                <c:pt idx="1680">
                  <c:v>27242.0</c:v>
                </c:pt>
                <c:pt idx="1681">
                  <c:v>27246.0</c:v>
                </c:pt>
                <c:pt idx="1682">
                  <c:v>27253.0</c:v>
                </c:pt>
                <c:pt idx="1683">
                  <c:v>27254.0</c:v>
                </c:pt>
                <c:pt idx="1684">
                  <c:v>27256.0</c:v>
                </c:pt>
                <c:pt idx="1685">
                  <c:v>27266.0</c:v>
                </c:pt>
                <c:pt idx="1686">
                  <c:v>27270.0</c:v>
                </c:pt>
                <c:pt idx="1687">
                  <c:v>27280.0</c:v>
                </c:pt>
                <c:pt idx="1688">
                  <c:v>27285.0</c:v>
                </c:pt>
                <c:pt idx="1689">
                  <c:v>27286.0</c:v>
                </c:pt>
                <c:pt idx="1690">
                  <c:v>27292.0</c:v>
                </c:pt>
                <c:pt idx="1691">
                  <c:v>27296.0</c:v>
                </c:pt>
                <c:pt idx="1692">
                  <c:v>27304.0</c:v>
                </c:pt>
                <c:pt idx="1693">
                  <c:v>27308.0</c:v>
                </c:pt>
                <c:pt idx="1694">
                  <c:v>27310.0</c:v>
                </c:pt>
                <c:pt idx="1695">
                  <c:v>27314.0</c:v>
                </c:pt>
                <c:pt idx="1696">
                  <c:v>27319.0</c:v>
                </c:pt>
                <c:pt idx="1697">
                  <c:v>27330.0</c:v>
                </c:pt>
                <c:pt idx="1698">
                  <c:v>27337.0</c:v>
                </c:pt>
                <c:pt idx="1699">
                  <c:v>27341.0</c:v>
                </c:pt>
                <c:pt idx="1700">
                  <c:v>27352.0</c:v>
                </c:pt>
                <c:pt idx="1701">
                  <c:v>27358.0</c:v>
                </c:pt>
                <c:pt idx="1702">
                  <c:v>27360.0</c:v>
                </c:pt>
                <c:pt idx="1703">
                  <c:v>27364.0</c:v>
                </c:pt>
                <c:pt idx="1704">
                  <c:v>27372.0</c:v>
                </c:pt>
                <c:pt idx="1705">
                  <c:v>27381.0</c:v>
                </c:pt>
                <c:pt idx="1706">
                  <c:v>27387.0</c:v>
                </c:pt>
                <c:pt idx="1707">
                  <c:v>27391.0</c:v>
                </c:pt>
                <c:pt idx="1708">
                  <c:v>27396.0</c:v>
                </c:pt>
                <c:pt idx="1709">
                  <c:v>27400.0</c:v>
                </c:pt>
                <c:pt idx="1710">
                  <c:v>27407.0</c:v>
                </c:pt>
                <c:pt idx="1711">
                  <c:v>27414.0</c:v>
                </c:pt>
                <c:pt idx="1712">
                  <c:v>27424.0</c:v>
                </c:pt>
                <c:pt idx="1713">
                  <c:v>27430.0</c:v>
                </c:pt>
                <c:pt idx="1714">
                  <c:v>27439.0</c:v>
                </c:pt>
                <c:pt idx="1715">
                  <c:v>27445.0</c:v>
                </c:pt>
                <c:pt idx="1716">
                  <c:v>27450.0</c:v>
                </c:pt>
                <c:pt idx="1717">
                  <c:v>27456.0</c:v>
                </c:pt>
                <c:pt idx="1718">
                  <c:v>27461.0</c:v>
                </c:pt>
                <c:pt idx="1719">
                  <c:v>27469.0</c:v>
                </c:pt>
                <c:pt idx="1720">
                  <c:v>27478.0</c:v>
                </c:pt>
                <c:pt idx="1721">
                  <c:v>27487.0</c:v>
                </c:pt>
                <c:pt idx="1722">
                  <c:v>27493.0</c:v>
                </c:pt>
                <c:pt idx="1723">
                  <c:v>27497.0</c:v>
                </c:pt>
                <c:pt idx="1724">
                  <c:v>27503.0</c:v>
                </c:pt>
                <c:pt idx="1725">
                  <c:v>27509.0</c:v>
                </c:pt>
                <c:pt idx="1726">
                  <c:v>27518.0</c:v>
                </c:pt>
                <c:pt idx="1727">
                  <c:v>27524.0</c:v>
                </c:pt>
                <c:pt idx="1728">
                  <c:v>27527.0</c:v>
                </c:pt>
                <c:pt idx="1729">
                  <c:v>27535.0</c:v>
                </c:pt>
                <c:pt idx="1730">
                  <c:v>27541.0</c:v>
                </c:pt>
                <c:pt idx="1731">
                  <c:v>27545.0</c:v>
                </c:pt>
                <c:pt idx="1732">
                  <c:v>27550.0</c:v>
                </c:pt>
                <c:pt idx="1733">
                  <c:v>27559.0</c:v>
                </c:pt>
                <c:pt idx="1734">
                  <c:v>27569.0</c:v>
                </c:pt>
                <c:pt idx="1735">
                  <c:v>27575.0</c:v>
                </c:pt>
                <c:pt idx="1736">
                  <c:v>27583.0</c:v>
                </c:pt>
                <c:pt idx="1737">
                  <c:v>27591.0</c:v>
                </c:pt>
                <c:pt idx="1738">
                  <c:v>27599.0</c:v>
                </c:pt>
                <c:pt idx="1739">
                  <c:v>27607.0</c:v>
                </c:pt>
                <c:pt idx="1740">
                  <c:v>27615.0</c:v>
                </c:pt>
                <c:pt idx="1741">
                  <c:v>27623.0</c:v>
                </c:pt>
                <c:pt idx="1742">
                  <c:v>27628.0</c:v>
                </c:pt>
                <c:pt idx="1743">
                  <c:v>27635.0</c:v>
                </c:pt>
                <c:pt idx="1744">
                  <c:v>27640.0</c:v>
                </c:pt>
                <c:pt idx="1745">
                  <c:v>27642.0</c:v>
                </c:pt>
                <c:pt idx="1746">
                  <c:v>27648.0</c:v>
                </c:pt>
                <c:pt idx="1747">
                  <c:v>27653.0</c:v>
                </c:pt>
                <c:pt idx="1748">
                  <c:v>27660.0</c:v>
                </c:pt>
                <c:pt idx="1749">
                  <c:v>27665.0</c:v>
                </c:pt>
                <c:pt idx="1750">
                  <c:v>27671.0</c:v>
                </c:pt>
                <c:pt idx="1751">
                  <c:v>27676.0</c:v>
                </c:pt>
                <c:pt idx="1752">
                  <c:v>27682.0</c:v>
                </c:pt>
                <c:pt idx="1753">
                  <c:v>27687.0</c:v>
                </c:pt>
                <c:pt idx="1754">
                  <c:v>27692.0</c:v>
                </c:pt>
                <c:pt idx="1755">
                  <c:v>27700.0</c:v>
                </c:pt>
                <c:pt idx="1756">
                  <c:v>27707.0</c:v>
                </c:pt>
                <c:pt idx="1757">
                  <c:v>27717.0</c:v>
                </c:pt>
                <c:pt idx="1758">
                  <c:v>27720.0</c:v>
                </c:pt>
                <c:pt idx="1759">
                  <c:v>27729.0</c:v>
                </c:pt>
                <c:pt idx="1760">
                  <c:v>27734.0</c:v>
                </c:pt>
                <c:pt idx="1761">
                  <c:v>27737.0</c:v>
                </c:pt>
                <c:pt idx="1762">
                  <c:v>27742.0</c:v>
                </c:pt>
                <c:pt idx="1763">
                  <c:v>27747.0</c:v>
                </c:pt>
                <c:pt idx="1764">
                  <c:v>27752.0</c:v>
                </c:pt>
                <c:pt idx="1765">
                  <c:v>27760.0</c:v>
                </c:pt>
                <c:pt idx="1766">
                  <c:v>27766.0</c:v>
                </c:pt>
                <c:pt idx="1767">
                  <c:v>27769.0</c:v>
                </c:pt>
                <c:pt idx="1768">
                  <c:v>27775.0</c:v>
                </c:pt>
                <c:pt idx="1769">
                  <c:v>27777.0</c:v>
                </c:pt>
                <c:pt idx="1770">
                  <c:v>27780.0</c:v>
                </c:pt>
                <c:pt idx="1771">
                  <c:v>27788.0</c:v>
                </c:pt>
                <c:pt idx="1772">
                  <c:v>27795.0</c:v>
                </c:pt>
                <c:pt idx="1773">
                  <c:v>27798.0</c:v>
                </c:pt>
                <c:pt idx="1774">
                  <c:v>27802.0</c:v>
                </c:pt>
                <c:pt idx="1775">
                  <c:v>27807.0</c:v>
                </c:pt>
                <c:pt idx="1776">
                  <c:v>27813.0</c:v>
                </c:pt>
                <c:pt idx="1777">
                  <c:v>27821.0</c:v>
                </c:pt>
                <c:pt idx="1778">
                  <c:v>27829.0</c:v>
                </c:pt>
                <c:pt idx="1779">
                  <c:v>27837.0</c:v>
                </c:pt>
                <c:pt idx="1780">
                  <c:v>27842.0</c:v>
                </c:pt>
                <c:pt idx="1781">
                  <c:v>27847.0</c:v>
                </c:pt>
                <c:pt idx="1782">
                  <c:v>27850.0</c:v>
                </c:pt>
                <c:pt idx="1783">
                  <c:v>27855.0</c:v>
                </c:pt>
                <c:pt idx="1784">
                  <c:v>27857.0</c:v>
                </c:pt>
                <c:pt idx="1785">
                  <c:v>27863.0</c:v>
                </c:pt>
                <c:pt idx="1786">
                  <c:v>27865.0</c:v>
                </c:pt>
                <c:pt idx="1787">
                  <c:v>27869.0</c:v>
                </c:pt>
                <c:pt idx="1788">
                  <c:v>27878.0</c:v>
                </c:pt>
                <c:pt idx="1789">
                  <c:v>27884.0</c:v>
                </c:pt>
                <c:pt idx="1790">
                  <c:v>27894.0</c:v>
                </c:pt>
                <c:pt idx="1791">
                  <c:v>27897.0</c:v>
                </c:pt>
                <c:pt idx="1792">
                  <c:v>27904.0</c:v>
                </c:pt>
                <c:pt idx="1793">
                  <c:v>27907.0</c:v>
                </c:pt>
                <c:pt idx="1794">
                  <c:v>27914.0</c:v>
                </c:pt>
                <c:pt idx="1795">
                  <c:v>27921.0</c:v>
                </c:pt>
                <c:pt idx="1796">
                  <c:v>27924.0</c:v>
                </c:pt>
                <c:pt idx="1797">
                  <c:v>27931.0</c:v>
                </c:pt>
                <c:pt idx="1798">
                  <c:v>27936.0</c:v>
                </c:pt>
                <c:pt idx="1799">
                  <c:v>27939.0</c:v>
                </c:pt>
                <c:pt idx="1800">
                  <c:v>27941.0</c:v>
                </c:pt>
                <c:pt idx="1801">
                  <c:v>27942.0</c:v>
                </c:pt>
                <c:pt idx="1802">
                  <c:v>27948.0</c:v>
                </c:pt>
                <c:pt idx="1803">
                  <c:v>27954.0</c:v>
                </c:pt>
                <c:pt idx="1804">
                  <c:v>27960.0</c:v>
                </c:pt>
                <c:pt idx="1805">
                  <c:v>27965.0</c:v>
                </c:pt>
                <c:pt idx="1806">
                  <c:v>27972.0</c:v>
                </c:pt>
                <c:pt idx="1807">
                  <c:v>27977.0</c:v>
                </c:pt>
                <c:pt idx="1808">
                  <c:v>27983.0</c:v>
                </c:pt>
                <c:pt idx="1809">
                  <c:v>27988.0</c:v>
                </c:pt>
                <c:pt idx="1810">
                  <c:v>27998.0</c:v>
                </c:pt>
                <c:pt idx="1811">
                  <c:v>28000.0</c:v>
                </c:pt>
                <c:pt idx="1812">
                  <c:v>28005.0</c:v>
                </c:pt>
                <c:pt idx="1813">
                  <c:v>28012.0</c:v>
                </c:pt>
                <c:pt idx="1814">
                  <c:v>28018.0</c:v>
                </c:pt>
                <c:pt idx="1815">
                  <c:v>28019.0</c:v>
                </c:pt>
                <c:pt idx="1816">
                  <c:v>28021.0</c:v>
                </c:pt>
                <c:pt idx="1817">
                  <c:v>28024.0</c:v>
                </c:pt>
                <c:pt idx="1818">
                  <c:v>28033.0</c:v>
                </c:pt>
                <c:pt idx="1819">
                  <c:v>28038.0</c:v>
                </c:pt>
                <c:pt idx="1820">
                  <c:v>28044.0</c:v>
                </c:pt>
                <c:pt idx="1821">
                  <c:v>28047.0</c:v>
                </c:pt>
                <c:pt idx="1822">
                  <c:v>28050.0</c:v>
                </c:pt>
                <c:pt idx="1823">
                  <c:v>28057.0</c:v>
                </c:pt>
                <c:pt idx="1824">
                  <c:v>28062.0</c:v>
                </c:pt>
                <c:pt idx="1825">
                  <c:v>28066.0</c:v>
                </c:pt>
                <c:pt idx="1826">
                  <c:v>28072.0</c:v>
                </c:pt>
                <c:pt idx="1827">
                  <c:v>28078.0</c:v>
                </c:pt>
                <c:pt idx="1828">
                  <c:v>28083.0</c:v>
                </c:pt>
                <c:pt idx="1829">
                  <c:v>28089.0</c:v>
                </c:pt>
                <c:pt idx="1830">
                  <c:v>28097.0</c:v>
                </c:pt>
                <c:pt idx="1831">
                  <c:v>28103.0</c:v>
                </c:pt>
                <c:pt idx="1832">
                  <c:v>28113.0</c:v>
                </c:pt>
                <c:pt idx="1833">
                  <c:v>28115.0</c:v>
                </c:pt>
                <c:pt idx="1834">
                  <c:v>28122.0</c:v>
                </c:pt>
                <c:pt idx="1835">
                  <c:v>28126.0</c:v>
                </c:pt>
                <c:pt idx="1836">
                  <c:v>28132.0</c:v>
                </c:pt>
                <c:pt idx="1837">
                  <c:v>28138.0</c:v>
                </c:pt>
                <c:pt idx="1838">
                  <c:v>28145.0</c:v>
                </c:pt>
                <c:pt idx="1839">
                  <c:v>28148.0</c:v>
                </c:pt>
                <c:pt idx="1840">
                  <c:v>28150.0</c:v>
                </c:pt>
                <c:pt idx="1841">
                  <c:v>28156.0</c:v>
                </c:pt>
                <c:pt idx="1842">
                  <c:v>28162.0</c:v>
                </c:pt>
                <c:pt idx="1843">
                  <c:v>28167.0</c:v>
                </c:pt>
                <c:pt idx="1844">
                  <c:v>28172.0</c:v>
                </c:pt>
                <c:pt idx="1845">
                  <c:v>28179.0</c:v>
                </c:pt>
                <c:pt idx="1846">
                  <c:v>28186.0</c:v>
                </c:pt>
                <c:pt idx="1847">
                  <c:v>28191.0</c:v>
                </c:pt>
                <c:pt idx="1848">
                  <c:v>28194.0</c:v>
                </c:pt>
                <c:pt idx="1849">
                  <c:v>28199.0</c:v>
                </c:pt>
                <c:pt idx="1850">
                  <c:v>28203.0</c:v>
                </c:pt>
                <c:pt idx="1851">
                  <c:v>28205.0</c:v>
                </c:pt>
                <c:pt idx="1852">
                  <c:v>28210.0</c:v>
                </c:pt>
                <c:pt idx="1853">
                  <c:v>28216.0</c:v>
                </c:pt>
                <c:pt idx="1854">
                  <c:v>28222.0</c:v>
                </c:pt>
                <c:pt idx="1855">
                  <c:v>28229.0</c:v>
                </c:pt>
                <c:pt idx="1856">
                  <c:v>28236.0</c:v>
                </c:pt>
                <c:pt idx="1857">
                  <c:v>28239.0</c:v>
                </c:pt>
                <c:pt idx="1858">
                  <c:v>28241.0</c:v>
                </c:pt>
                <c:pt idx="1859">
                  <c:v>28245.0</c:v>
                </c:pt>
                <c:pt idx="1860">
                  <c:v>28246.0</c:v>
                </c:pt>
                <c:pt idx="1861">
                  <c:v>28252.0</c:v>
                </c:pt>
                <c:pt idx="1862">
                  <c:v>28254.0</c:v>
                </c:pt>
                <c:pt idx="1863">
                  <c:v>28255.0</c:v>
                </c:pt>
                <c:pt idx="1864">
                  <c:v>28261.0</c:v>
                </c:pt>
                <c:pt idx="1865">
                  <c:v>28267.0</c:v>
                </c:pt>
                <c:pt idx="1866">
                  <c:v>28269.0</c:v>
                </c:pt>
                <c:pt idx="1867">
                  <c:v>28275.0</c:v>
                </c:pt>
                <c:pt idx="1868">
                  <c:v>28280.0</c:v>
                </c:pt>
                <c:pt idx="1869">
                  <c:v>28284.0</c:v>
                </c:pt>
                <c:pt idx="1870">
                  <c:v>28292.0</c:v>
                </c:pt>
                <c:pt idx="1871">
                  <c:v>28297.0</c:v>
                </c:pt>
                <c:pt idx="1872">
                  <c:v>28301.0</c:v>
                </c:pt>
                <c:pt idx="1873">
                  <c:v>28304.0</c:v>
                </c:pt>
                <c:pt idx="1874">
                  <c:v>28309.0</c:v>
                </c:pt>
                <c:pt idx="1875">
                  <c:v>28314.0</c:v>
                </c:pt>
                <c:pt idx="1876">
                  <c:v>28320.0</c:v>
                </c:pt>
                <c:pt idx="1877">
                  <c:v>28328.0</c:v>
                </c:pt>
                <c:pt idx="1878">
                  <c:v>28333.0</c:v>
                </c:pt>
                <c:pt idx="1879">
                  <c:v>28335.0</c:v>
                </c:pt>
                <c:pt idx="1880">
                  <c:v>28342.0</c:v>
                </c:pt>
                <c:pt idx="1881">
                  <c:v>28346.0</c:v>
                </c:pt>
                <c:pt idx="1882">
                  <c:v>28352.0</c:v>
                </c:pt>
                <c:pt idx="1883">
                  <c:v>28358.0</c:v>
                </c:pt>
                <c:pt idx="1884">
                  <c:v>28362.0</c:v>
                </c:pt>
                <c:pt idx="1885">
                  <c:v>28370.0</c:v>
                </c:pt>
                <c:pt idx="1886">
                  <c:v>28376.0</c:v>
                </c:pt>
                <c:pt idx="1887">
                  <c:v>28381.0</c:v>
                </c:pt>
                <c:pt idx="1888">
                  <c:v>28383.0</c:v>
                </c:pt>
                <c:pt idx="1889">
                  <c:v>28392.0</c:v>
                </c:pt>
                <c:pt idx="1890">
                  <c:v>28395.0</c:v>
                </c:pt>
                <c:pt idx="1891">
                  <c:v>28399.0</c:v>
                </c:pt>
                <c:pt idx="1892">
                  <c:v>28404.0</c:v>
                </c:pt>
                <c:pt idx="1893">
                  <c:v>28410.0</c:v>
                </c:pt>
                <c:pt idx="1894">
                  <c:v>28413.0</c:v>
                </c:pt>
                <c:pt idx="1895">
                  <c:v>28422.0</c:v>
                </c:pt>
                <c:pt idx="1896">
                  <c:v>28432.0</c:v>
                </c:pt>
                <c:pt idx="1897">
                  <c:v>28437.0</c:v>
                </c:pt>
                <c:pt idx="1898">
                  <c:v>28443.0</c:v>
                </c:pt>
                <c:pt idx="1899">
                  <c:v>28448.0</c:v>
                </c:pt>
                <c:pt idx="1900">
                  <c:v>28452.0</c:v>
                </c:pt>
                <c:pt idx="1901">
                  <c:v>28459.0</c:v>
                </c:pt>
                <c:pt idx="1902">
                  <c:v>28469.0</c:v>
                </c:pt>
                <c:pt idx="1903">
                  <c:v>28474.0</c:v>
                </c:pt>
                <c:pt idx="1904">
                  <c:v>28477.0</c:v>
                </c:pt>
                <c:pt idx="1905">
                  <c:v>28478.0</c:v>
                </c:pt>
                <c:pt idx="1906">
                  <c:v>28481.0</c:v>
                </c:pt>
                <c:pt idx="1907">
                  <c:v>28483.0</c:v>
                </c:pt>
                <c:pt idx="1908">
                  <c:v>28485.0</c:v>
                </c:pt>
                <c:pt idx="1909">
                  <c:v>28488.0</c:v>
                </c:pt>
                <c:pt idx="1910">
                  <c:v>28492.0</c:v>
                </c:pt>
                <c:pt idx="1911">
                  <c:v>28496.0</c:v>
                </c:pt>
                <c:pt idx="1912">
                  <c:v>28500.0</c:v>
                </c:pt>
                <c:pt idx="1913">
                  <c:v>28508.0</c:v>
                </c:pt>
                <c:pt idx="1914">
                  <c:v>28511.0</c:v>
                </c:pt>
                <c:pt idx="1915">
                  <c:v>28515.0</c:v>
                </c:pt>
                <c:pt idx="1916">
                  <c:v>28521.0</c:v>
                </c:pt>
                <c:pt idx="1917">
                  <c:v>28528.0</c:v>
                </c:pt>
                <c:pt idx="1918">
                  <c:v>28532.0</c:v>
                </c:pt>
                <c:pt idx="1919">
                  <c:v>28537.0</c:v>
                </c:pt>
                <c:pt idx="1920">
                  <c:v>28546.0</c:v>
                </c:pt>
                <c:pt idx="1921">
                  <c:v>28553.0</c:v>
                </c:pt>
                <c:pt idx="1922">
                  <c:v>28558.0</c:v>
                </c:pt>
                <c:pt idx="1923">
                  <c:v>28562.0</c:v>
                </c:pt>
                <c:pt idx="1924">
                  <c:v>28565.0</c:v>
                </c:pt>
                <c:pt idx="1925">
                  <c:v>28576.0</c:v>
                </c:pt>
                <c:pt idx="1926">
                  <c:v>28584.0</c:v>
                </c:pt>
                <c:pt idx="1927">
                  <c:v>28588.0</c:v>
                </c:pt>
                <c:pt idx="1928">
                  <c:v>28593.0</c:v>
                </c:pt>
                <c:pt idx="1929">
                  <c:v>28594.0</c:v>
                </c:pt>
                <c:pt idx="1930">
                  <c:v>28598.0</c:v>
                </c:pt>
                <c:pt idx="1931">
                  <c:v>28605.0</c:v>
                </c:pt>
                <c:pt idx="1932">
                  <c:v>28609.0</c:v>
                </c:pt>
                <c:pt idx="1933">
                  <c:v>28615.0</c:v>
                </c:pt>
                <c:pt idx="1934">
                  <c:v>28617.0</c:v>
                </c:pt>
                <c:pt idx="1935">
                  <c:v>28619.0</c:v>
                </c:pt>
                <c:pt idx="1936">
                  <c:v>28623.0</c:v>
                </c:pt>
                <c:pt idx="1937">
                  <c:v>28627.0</c:v>
                </c:pt>
                <c:pt idx="1938">
                  <c:v>28630.0</c:v>
                </c:pt>
                <c:pt idx="1939">
                  <c:v>28637.0</c:v>
                </c:pt>
                <c:pt idx="1940">
                  <c:v>28643.0</c:v>
                </c:pt>
                <c:pt idx="1941">
                  <c:v>28650.0</c:v>
                </c:pt>
                <c:pt idx="1942">
                  <c:v>28657.0</c:v>
                </c:pt>
                <c:pt idx="1943">
                  <c:v>28661.0</c:v>
                </c:pt>
                <c:pt idx="1944">
                  <c:v>28666.0</c:v>
                </c:pt>
                <c:pt idx="1945">
                  <c:v>28672.0</c:v>
                </c:pt>
                <c:pt idx="1946">
                  <c:v>28677.0</c:v>
                </c:pt>
                <c:pt idx="1947">
                  <c:v>28680.0</c:v>
                </c:pt>
                <c:pt idx="1948">
                  <c:v>28683.0</c:v>
                </c:pt>
                <c:pt idx="1949">
                  <c:v>28688.0</c:v>
                </c:pt>
                <c:pt idx="1950">
                  <c:v>28696.0</c:v>
                </c:pt>
                <c:pt idx="1951">
                  <c:v>28702.0</c:v>
                </c:pt>
                <c:pt idx="1952">
                  <c:v>28708.0</c:v>
                </c:pt>
                <c:pt idx="1953">
                  <c:v>28714.0</c:v>
                </c:pt>
                <c:pt idx="1954">
                  <c:v>28717.0</c:v>
                </c:pt>
                <c:pt idx="1955">
                  <c:v>28720.0</c:v>
                </c:pt>
                <c:pt idx="1956">
                  <c:v>28723.0</c:v>
                </c:pt>
                <c:pt idx="1957">
                  <c:v>28727.0</c:v>
                </c:pt>
                <c:pt idx="1958">
                  <c:v>28728.0</c:v>
                </c:pt>
                <c:pt idx="1959">
                  <c:v>28734.0</c:v>
                </c:pt>
                <c:pt idx="1960">
                  <c:v>28742.0</c:v>
                </c:pt>
                <c:pt idx="1961">
                  <c:v>28744.0</c:v>
                </c:pt>
                <c:pt idx="1962">
                  <c:v>28751.0</c:v>
                </c:pt>
                <c:pt idx="1963">
                  <c:v>28758.0</c:v>
                </c:pt>
                <c:pt idx="1964">
                  <c:v>28759.0</c:v>
                </c:pt>
                <c:pt idx="1965">
                  <c:v>28764.0</c:v>
                </c:pt>
                <c:pt idx="1966">
                  <c:v>28766.0</c:v>
                </c:pt>
                <c:pt idx="1967">
                  <c:v>28772.0</c:v>
                </c:pt>
                <c:pt idx="1968">
                  <c:v>28776.0</c:v>
                </c:pt>
                <c:pt idx="1969">
                  <c:v>28780.0</c:v>
                </c:pt>
                <c:pt idx="1970">
                  <c:v>28785.0</c:v>
                </c:pt>
                <c:pt idx="1971">
                  <c:v>28791.0</c:v>
                </c:pt>
                <c:pt idx="1972">
                  <c:v>28797.0</c:v>
                </c:pt>
                <c:pt idx="1973">
                  <c:v>28806.0</c:v>
                </c:pt>
                <c:pt idx="1974">
                  <c:v>28809.0</c:v>
                </c:pt>
                <c:pt idx="1975">
                  <c:v>28810.0</c:v>
                </c:pt>
                <c:pt idx="1976">
                  <c:v>28811.0</c:v>
                </c:pt>
                <c:pt idx="1977">
                  <c:v>28818.0</c:v>
                </c:pt>
                <c:pt idx="1978">
                  <c:v>28824.0</c:v>
                </c:pt>
                <c:pt idx="1979">
                  <c:v>28830.0</c:v>
                </c:pt>
                <c:pt idx="1980">
                  <c:v>28832.0</c:v>
                </c:pt>
                <c:pt idx="1981">
                  <c:v>28833.0</c:v>
                </c:pt>
                <c:pt idx="1982">
                  <c:v>28841.0</c:v>
                </c:pt>
                <c:pt idx="1983">
                  <c:v>28846.0</c:v>
                </c:pt>
                <c:pt idx="1984">
                  <c:v>28847.0</c:v>
                </c:pt>
                <c:pt idx="1985">
                  <c:v>28853.0</c:v>
                </c:pt>
                <c:pt idx="1986">
                  <c:v>28854.0</c:v>
                </c:pt>
                <c:pt idx="1987">
                  <c:v>28862.0</c:v>
                </c:pt>
                <c:pt idx="1988">
                  <c:v>28870.0</c:v>
                </c:pt>
                <c:pt idx="1989">
                  <c:v>28874.0</c:v>
                </c:pt>
                <c:pt idx="1990">
                  <c:v>28881.0</c:v>
                </c:pt>
                <c:pt idx="1991">
                  <c:v>28888.0</c:v>
                </c:pt>
                <c:pt idx="1992">
                  <c:v>28896.0</c:v>
                </c:pt>
                <c:pt idx="1993">
                  <c:v>28898.0</c:v>
                </c:pt>
                <c:pt idx="1994">
                  <c:v>28905.0</c:v>
                </c:pt>
                <c:pt idx="1995">
                  <c:v>28912.0</c:v>
                </c:pt>
                <c:pt idx="1996">
                  <c:v>28914.0</c:v>
                </c:pt>
                <c:pt idx="1997">
                  <c:v>28920.0</c:v>
                </c:pt>
                <c:pt idx="1998">
                  <c:v>28928.0</c:v>
                </c:pt>
                <c:pt idx="1999">
                  <c:v>28932.0</c:v>
                </c:pt>
                <c:pt idx="2000">
                  <c:v>28939.0</c:v>
                </c:pt>
                <c:pt idx="2001">
                  <c:v>28948.0</c:v>
                </c:pt>
                <c:pt idx="2002">
                  <c:v>28951.0</c:v>
                </c:pt>
                <c:pt idx="2003">
                  <c:v>28955.0</c:v>
                </c:pt>
                <c:pt idx="2004">
                  <c:v>28959.0</c:v>
                </c:pt>
                <c:pt idx="2005">
                  <c:v>28960.0</c:v>
                </c:pt>
                <c:pt idx="2006">
                  <c:v>28961.0</c:v>
                </c:pt>
                <c:pt idx="2007">
                  <c:v>28963.0</c:v>
                </c:pt>
                <c:pt idx="2008">
                  <c:v>28966.0</c:v>
                </c:pt>
                <c:pt idx="2009">
                  <c:v>28970.0</c:v>
                </c:pt>
                <c:pt idx="2010">
                  <c:v>28974.0</c:v>
                </c:pt>
                <c:pt idx="2011">
                  <c:v>28980.0</c:v>
                </c:pt>
                <c:pt idx="2012">
                  <c:v>28989.0</c:v>
                </c:pt>
                <c:pt idx="2013">
                  <c:v>28997.0</c:v>
                </c:pt>
                <c:pt idx="2014">
                  <c:v>28999.0</c:v>
                </c:pt>
                <c:pt idx="2015">
                  <c:v>29003.0</c:v>
                </c:pt>
                <c:pt idx="2016">
                  <c:v>29005.0</c:v>
                </c:pt>
                <c:pt idx="2017">
                  <c:v>29006.0</c:v>
                </c:pt>
                <c:pt idx="2018">
                  <c:v>29009.0</c:v>
                </c:pt>
                <c:pt idx="2019">
                  <c:v>29012.0</c:v>
                </c:pt>
                <c:pt idx="2020">
                  <c:v>29020.0</c:v>
                </c:pt>
                <c:pt idx="2021">
                  <c:v>29024.0</c:v>
                </c:pt>
                <c:pt idx="2022">
                  <c:v>29028.0</c:v>
                </c:pt>
                <c:pt idx="2023">
                  <c:v>29033.0</c:v>
                </c:pt>
                <c:pt idx="2024">
                  <c:v>29036.0</c:v>
                </c:pt>
                <c:pt idx="2025">
                  <c:v>29042.0</c:v>
                </c:pt>
                <c:pt idx="2026">
                  <c:v>29043.0</c:v>
                </c:pt>
                <c:pt idx="2027">
                  <c:v>29049.0</c:v>
                </c:pt>
                <c:pt idx="2028">
                  <c:v>29054.0</c:v>
                </c:pt>
                <c:pt idx="2029">
                  <c:v>29060.0</c:v>
                </c:pt>
                <c:pt idx="2030">
                  <c:v>29065.0</c:v>
                </c:pt>
                <c:pt idx="2031">
                  <c:v>29068.0</c:v>
                </c:pt>
                <c:pt idx="2032">
                  <c:v>29070.0</c:v>
                </c:pt>
                <c:pt idx="2033">
                  <c:v>29074.0</c:v>
                </c:pt>
                <c:pt idx="2034">
                  <c:v>29084.0</c:v>
                </c:pt>
                <c:pt idx="2035">
                  <c:v>29088.0</c:v>
                </c:pt>
                <c:pt idx="2036">
                  <c:v>29092.0</c:v>
                </c:pt>
                <c:pt idx="2037">
                  <c:v>29099.0</c:v>
                </c:pt>
                <c:pt idx="2038">
                  <c:v>29108.0</c:v>
                </c:pt>
                <c:pt idx="2039">
                  <c:v>29113.0</c:v>
                </c:pt>
                <c:pt idx="2040">
                  <c:v>29118.0</c:v>
                </c:pt>
                <c:pt idx="2041">
                  <c:v>29123.0</c:v>
                </c:pt>
                <c:pt idx="2042">
                  <c:v>29127.0</c:v>
                </c:pt>
                <c:pt idx="2043">
                  <c:v>29130.0</c:v>
                </c:pt>
                <c:pt idx="2044">
                  <c:v>29132.0</c:v>
                </c:pt>
                <c:pt idx="2045">
                  <c:v>29137.0</c:v>
                </c:pt>
                <c:pt idx="2046">
                  <c:v>29143.0</c:v>
                </c:pt>
                <c:pt idx="2047">
                  <c:v>29151.0</c:v>
                </c:pt>
                <c:pt idx="2048">
                  <c:v>29158.0</c:v>
                </c:pt>
                <c:pt idx="2049">
                  <c:v>29161.0</c:v>
                </c:pt>
                <c:pt idx="2050">
                  <c:v>29166.0</c:v>
                </c:pt>
                <c:pt idx="2051">
                  <c:v>29171.0</c:v>
                </c:pt>
                <c:pt idx="2052">
                  <c:v>29178.0</c:v>
                </c:pt>
                <c:pt idx="2053">
                  <c:v>29180.0</c:v>
                </c:pt>
                <c:pt idx="2054">
                  <c:v>29186.0</c:v>
                </c:pt>
                <c:pt idx="2055">
                  <c:v>29192.0</c:v>
                </c:pt>
                <c:pt idx="2056">
                  <c:v>29200.0</c:v>
                </c:pt>
                <c:pt idx="2057">
                  <c:v>29207.0</c:v>
                </c:pt>
                <c:pt idx="2058">
                  <c:v>29210.0</c:v>
                </c:pt>
                <c:pt idx="2059">
                  <c:v>29214.0</c:v>
                </c:pt>
                <c:pt idx="2060">
                  <c:v>29218.0</c:v>
                </c:pt>
                <c:pt idx="2061">
                  <c:v>29222.0</c:v>
                </c:pt>
                <c:pt idx="2062">
                  <c:v>29225.0</c:v>
                </c:pt>
                <c:pt idx="2063">
                  <c:v>29231.0</c:v>
                </c:pt>
                <c:pt idx="2064">
                  <c:v>29233.0</c:v>
                </c:pt>
                <c:pt idx="2065">
                  <c:v>29237.0</c:v>
                </c:pt>
                <c:pt idx="2066">
                  <c:v>29241.0</c:v>
                </c:pt>
                <c:pt idx="2067">
                  <c:v>29244.0</c:v>
                </c:pt>
                <c:pt idx="2068">
                  <c:v>29251.0</c:v>
                </c:pt>
                <c:pt idx="2069">
                  <c:v>29255.0</c:v>
                </c:pt>
                <c:pt idx="2070">
                  <c:v>29261.0</c:v>
                </c:pt>
                <c:pt idx="2071">
                  <c:v>29266.0</c:v>
                </c:pt>
                <c:pt idx="2072">
                  <c:v>29271.0</c:v>
                </c:pt>
                <c:pt idx="2073">
                  <c:v>29278.0</c:v>
                </c:pt>
                <c:pt idx="2074">
                  <c:v>29286.0</c:v>
                </c:pt>
                <c:pt idx="2075">
                  <c:v>29291.0</c:v>
                </c:pt>
                <c:pt idx="2076">
                  <c:v>29293.0</c:v>
                </c:pt>
                <c:pt idx="2077">
                  <c:v>29298.0</c:v>
                </c:pt>
                <c:pt idx="2078">
                  <c:v>29301.0</c:v>
                </c:pt>
                <c:pt idx="2079">
                  <c:v>29308.0</c:v>
                </c:pt>
                <c:pt idx="2080">
                  <c:v>29315.0</c:v>
                </c:pt>
                <c:pt idx="2081">
                  <c:v>29319.0</c:v>
                </c:pt>
                <c:pt idx="2082">
                  <c:v>29322.0</c:v>
                </c:pt>
                <c:pt idx="2083">
                  <c:v>29327.0</c:v>
                </c:pt>
                <c:pt idx="2084">
                  <c:v>29331.0</c:v>
                </c:pt>
                <c:pt idx="2085">
                  <c:v>29336.0</c:v>
                </c:pt>
                <c:pt idx="2086">
                  <c:v>29338.0</c:v>
                </c:pt>
                <c:pt idx="2087">
                  <c:v>29342.0</c:v>
                </c:pt>
                <c:pt idx="2088">
                  <c:v>29344.0</c:v>
                </c:pt>
                <c:pt idx="2089">
                  <c:v>29349.0</c:v>
                </c:pt>
                <c:pt idx="2090">
                  <c:v>29351.0</c:v>
                </c:pt>
                <c:pt idx="2091">
                  <c:v>29359.0</c:v>
                </c:pt>
                <c:pt idx="2092">
                  <c:v>29364.0</c:v>
                </c:pt>
                <c:pt idx="2093">
                  <c:v>29370.0</c:v>
                </c:pt>
                <c:pt idx="2094">
                  <c:v>29373.0</c:v>
                </c:pt>
                <c:pt idx="2095">
                  <c:v>29377.0</c:v>
                </c:pt>
                <c:pt idx="2096">
                  <c:v>29379.0</c:v>
                </c:pt>
                <c:pt idx="2097">
                  <c:v>29383.0</c:v>
                </c:pt>
                <c:pt idx="2098">
                  <c:v>29388.0</c:v>
                </c:pt>
                <c:pt idx="2099">
                  <c:v>29391.0</c:v>
                </c:pt>
                <c:pt idx="2100">
                  <c:v>29398.0</c:v>
                </c:pt>
                <c:pt idx="2101">
                  <c:v>29404.0</c:v>
                </c:pt>
                <c:pt idx="2102">
                  <c:v>29410.0</c:v>
                </c:pt>
                <c:pt idx="2103">
                  <c:v>29414.0</c:v>
                </c:pt>
                <c:pt idx="2104">
                  <c:v>29420.0</c:v>
                </c:pt>
                <c:pt idx="2105">
                  <c:v>29423.0</c:v>
                </c:pt>
                <c:pt idx="2106">
                  <c:v>29426.0</c:v>
                </c:pt>
                <c:pt idx="2107">
                  <c:v>29430.0</c:v>
                </c:pt>
                <c:pt idx="2108">
                  <c:v>29435.0</c:v>
                </c:pt>
                <c:pt idx="2109">
                  <c:v>29437.0</c:v>
                </c:pt>
                <c:pt idx="2110">
                  <c:v>29445.0</c:v>
                </c:pt>
                <c:pt idx="2111">
                  <c:v>29447.0</c:v>
                </c:pt>
                <c:pt idx="2112">
                  <c:v>29450.0</c:v>
                </c:pt>
                <c:pt idx="2113">
                  <c:v>29454.0</c:v>
                </c:pt>
                <c:pt idx="2114">
                  <c:v>29457.0</c:v>
                </c:pt>
                <c:pt idx="2115">
                  <c:v>29460.0</c:v>
                </c:pt>
                <c:pt idx="2116">
                  <c:v>29468.0</c:v>
                </c:pt>
                <c:pt idx="2117">
                  <c:v>29470.0</c:v>
                </c:pt>
                <c:pt idx="2118">
                  <c:v>29473.0</c:v>
                </c:pt>
                <c:pt idx="2119">
                  <c:v>29476.0</c:v>
                </c:pt>
                <c:pt idx="2120">
                  <c:v>29479.0</c:v>
                </c:pt>
                <c:pt idx="2121">
                  <c:v>29481.0</c:v>
                </c:pt>
                <c:pt idx="2122">
                  <c:v>29485.0</c:v>
                </c:pt>
                <c:pt idx="2123">
                  <c:v>29488.0</c:v>
                </c:pt>
                <c:pt idx="2124">
                  <c:v>29493.0</c:v>
                </c:pt>
                <c:pt idx="2125">
                  <c:v>29496.0</c:v>
                </c:pt>
                <c:pt idx="2126">
                  <c:v>29501.0</c:v>
                </c:pt>
                <c:pt idx="2127">
                  <c:v>29504.0</c:v>
                </c:pt>
                <c:pt idx="2128">
                  <c:v>29510.0</c:v>
                </c:pt>
                <c:pt idx="2129">
                  <c:v>29513.0</c:v>
                </c:pt>
                <c:pt idx="2130">
                  <c:v>29518.0</c:v>
                </c:pt>
                <c:pt idx="2131">
                  <c:v>29520.0</c:v>
                </c:pt>
                <c:pt idx="2132">
                  <c:v>29525.0</c:v>
                </c:pt>
                <c:pt idx="2133">
                  <c:v>29527.0</c:v>
                </c:pt>
                <c:pt idx="2134">
                  <c:v>29531.0</c:v>
                </c:pt>
                <c:pt idx="2135">
                  <c:v>29534.0</c:v>
                </c:pt>
                <c:pt idx="2136">
                  <c:v>29537.0</c:v>
                </c:pt>
                <c:pt idx="2137">
                  <c:v>29539.0</c:v>
                </c:pt>
                <c:pt idx="2138">
                  <c:v>29545.0</c:v>
                </c:pt>
                <c:pt idx="2139">
                  <c:v>29549.0</c:v>
                </c:pt>
                <c:pt idx="2140">
                  <c:v>29550.0</c:v>
                </c:pt>
                <c:pt idx="2141">
                  <c:v>29553.0</c:v>
                </c:pt>
                <c:pt idx="2142">
                  <c:v>29558.0</c:v>
                </c:pt>
                <c:pt idx="2143">
                  <c:v>29561.0</c:v>
                </c:pt>
                <c:pt idx="2144">
                  <c:v>29565.0</c:v>
                </c:pt>
                <c:pt idx="2145">
                  <c:v>29572.0</c:v>
                </c:pt>
                <c:pt idx="2146">
                  <c:v>29576.0</c:v>
                </c:pt>
                <c:pt idx="2147">
                  <c:v>29577.0</c:v>
                </c:pt>
                <c:pt idx="2148">
                  <c:v>29581.0</c:v>
                </c:pt>
                <c:pt idx="2149">
                  <c:v>29585.0</c:v>
                </c:pt>
                <c:pt idx="2150">
                  <c:v>29586.0</c:v>
                </c:pt>
                <c:pt idx="2151">
                  <c:v>29591.0</c:v>
                </c:pt>
                <c:pt idx="2152">
                  <c:v>29596.0</c:v>
                </c:pt>
                <c:pt idx="2153">
                  <c:v>29598.0</c:v>
                </c:pt>
                <c:pt idx="2154">
                  <c:v>29599.0</c:v>
                </c:pt>
                <c:pt idx="2155">
                  <c:v>29603.0</c:v>
                </c:pt>
                <c:pt idx="2156">
                  <c:v>29607.0</c:v>
                </c:pt>
                <c:pt idx="2157">
                  <c:v>29608.0</c:v>
                </c:pt>
                <c:pt idx="2158">
                  <c:v>29614.0</c:v>
                </c:pt>
                <c:pt idx="2159">
                  <c:v>29615.0</c:v>
                </c:pt>
                <c:pt idx="2160">
                  <c:v>29619.0</c:v>
                </c:pt>
                <c:pt idx="2161">
                  <c:v>29625.0</c:v>
                </c:pt>
                <c:pt idx="2162">
                  <c:v>29632.0</c:v>
                </c:pt>
                <c:pt idx="2163">
                  <c:v>29636.0</c:v>
                </c:pt>
                <c:pt idx="2164">
                  <c:v>29640.0</c:v>
                </c:pt>
                <c:pt idx="2165">
                  <c:v>29644.0</c:v>
                </c:pt>
                <c:pt idx="2166">
                  <c:v>29650.0</c:v>
                </c:pt>
                <c:pt idx="2167">
                  <c:v>29656.0</c:v>
                </c:pt>
                <c:pt idx="2168">
                  <c:v>29660.0</c:v>
                </c:pt>
                <c:pt idx="2169">
                  <c:v>29662.0</c:v>
                </c:pt>
                <c:pt idx="2170">
                  <c:v>29667.0</c:v>
                </c:pt>
                <c:pt idx="2171">
                  <c:v>29670.0</c:v>
                </c:pt>
                <c:pt idx="2172">
                  <c:v>29673.0</c:v>
                </c:pt>
                <c:pt idx="2173">
                  <c:v>29676.0</c:v>
                </c:pt>
                <c:pt idx="2174">
                  <c:v>29679.0</c:v>
                </c:pt>
                <c:pt idx="2175">
                  <c:v>29683.0</c:v>
                </c:pt>
                <c:pt idx="2176">
                  <c:v>29687.0</c:v>
                </c:pt>
                <c:pt idx="2177">
                  <c:v>29692.0</c:v>
                </c:pt>
                <c:pt idx="2178">
                  <c:v>29695.0</c:v>
                </c:pt>
                <c:pt idx="2179">
                  <c:v>29699.0</c:v>
                </c:pt>
                <c:pt idx="2180">
                  <c:v>29703.0</c:v>
                </c:pt>
                <c:pt idx="2181">
                  <c:v>29704.0</c:v>
                </c:pt>
                <c:pt idx="2182">
                  <c:v>29706.0</c:v>
                </c:pt>
                <c:pt idx="2183">
                  <c:v>29708.0</c:v>
                </c:pt>
                <c:pt idx="2184">
                  <c:v>29711.0</c:v>
                </c:pt>
                <c:pt idx="2185">
                  <c:v>29716.0</c:v>
                </c:pt>
                <c:pt idx="2186">
                  <c:v>29724.0</c:v>
                </c:pt>
                <c:pt idx="2187">
                  <c:v>29730.0</c:v>
                </c:pt>
                <c:pt idx="2188">
                  <c:v>29732.0</c:v>
                </c:pt>
                <c:pt idx="2189">
                  <c:v>29736.0</c:v>
                </c:pt>
                <c:pt idx="2190">
                  <c:v>29742.0</c:v>
                </c:pt>
                <c:pt idx="2191">
                  <c:v>29748.0</c:v>
                </c:pt>
                <c:pt idx="2192">
                  <c:v>29750.0</c:v>
                </c:pt>
                <c:pt idx="2193">
                  <c:v>29753.0</c:v>
                </c:pt>
                <c:pt idx="2194">
                  <c:v>29758.0</c:v>
                </c:pt>
                <c:pt idx="2195">
                  <c:v>29762.0</c:v>
                </c:pt>
                <c:pt idx="2196">
                  <c:v>29766.0</c:v>
                </c:pt>
                <c:pt idx="2197">
                  <c:v>29769.0</c:v>
                </c:pt>
                <c:pt idx="2198">
                  <c:v>29775.0</c:v>
                </c:pt>
                <c:pt idx="2199">
                  <c:v>29776.0</c:v>
                </c:pt>
                <c:pt idx="2200">
                  <c:v>29780.0</c:v>
                </c:pt>
                <c:pt idx="2201">
                  <c:v>29783.0</c:v>
                </c:pt>
                <c:pt idx="2202">
                  <c:v>29788.0</c:v>
                </c:pt>
                <c:pt idx="2203">
                  <c:v>29791.0</c:v>
                </c:pt>
                <c:pt idx="2204">
                  <c:v>29793.0</c:v>
                </c:pt>
                <c:pt idx="2205">
                  <c:v>29798.0</c:v>
                </c:pt>
                <c:pt idx="2206">
                  <c:v>29801.0</c:v>
                </c:pt>
                <c:pt idx="2207">
                  <c:v>29809.0</c:v>
                </c:pt>
                <c:pt idx="2208">
                  <c:v>29815.0</c:v>
                </c:pt>
                <c:pt idx="2209">
                  <c:v>29817.0</c:v>
                </c:pt>
                <c:pt idx="2210">
                  <c:v>29822.0</c:v>
                </c:pt>
                <c:pt idx="2211">
                  <c:v>29825.0</c:v>
                </c:pt>
                <c:pt idx="2212">
                  <c:v>29828.0</c:v>
                </c:pt>
                <c:pt idx="2213">
                  <c:v>29831.0</c:v>
                </c:pt>
                <c:pt idx="2214">
                  <c:v>29834.0</c:v>
                </c:pt>
                <c:pt idx="2215">
                  <c:v>29835.0</c:v>
                </c:pt>
                <c:pt idx="2216">
                  <c:v>29842.0</c:v>
                </c:pt>
                <c:pt idx="2217">
                  <c:v>29852.0</c:v>
                </c:pt>
                <c:pt idx="2218">
                  <c:v>29856.0</c:v>
                </c:pt>
                <c:pt idx="2219">
                  <c:v>29859.0</c:v>
                </c:pt>
                <c:pt idx="2220">
                  <c:v>29863.0</c:v>
                </c:pt>
                <c:pt idx="2221">
                  <c:v>29867.0</c:v>
                </c:pt>
                <c:pt idx="2222">
                  <c:v>29875.0</c:v>
                </c:pt>
                <c:pt idx="2223">
                  <c:v>29878.0</c:v>
                </c:pt>
                <c:pt idx="2224">
                  <c:v>29883.0</c:v>
                </c:pt>
                <c:pt idx="2225">
                  <c:v>29889.0</c:v>
                </c:pt>
                <c:pt idx="2226">
                  <c:v>29892.0</c:v>
                </c:pt>
                <c:pt idx="2227">
                  <c:v>29894.0</c:v>
                </c:pt>
                <c:pt idx="2228">
                  <c:v>29898.0</c:v>
                </c:pt>
                <c:pt idx="2229">
                  <c:v>29899.0</c:v>
                </c:pt>
                <c:pt idx="2230">
                  <c:v>29904.0</c:v>
                </c:pt>
                <c:pt idx="2231">
                  <c:v>29905.0</c:v>
                </c:pt>
                <c:pt idx="2232">
                  <c:v>29907.0</c:v>
                </c:pt>
                <c:pt idx="2233">
                  <c:v>29910.0</c:v>
                </c:pt>
                <c:pt idx="2234">
                  <c:v>29917.0</c:v>
                </c:pt>
                <c:pt idx="2235">
                  <c:v>29921.0</c:v>
                </c:pt>
                <c:pt idx="2236">
                  <c:v>29925.0</c:v>
                </c:pt>
                <c:pt idx="2237">
                  <c:v>29927.0</c:v>
                </c:pt>
                <c:pt idx="2238">
                  <c:v>29932.0</c:v>
                </c:pt>
                <c:pt idx="2239">
                  <c:v>29937.0</c:v>
                </c:pt>
                <c:pt idx="2240">
                  <c:v>29943.0</c:v>
                </c:pt>
                <c:pt idx="2241">
                  <c:v>29944.0</c:v>
                </c:pt>
                <c:pt idx="2242">
                  <c:v>29951.0</c:v>
                </c:pt>
                <c:pt idx="2243">
                  <c:v>29955.0</c:v>
                </c:pt>
                <c:pt idx="2244">
                  <c:v>29958.0</c:v>
                </c:pt>
                <c:pt idx="2245">
                  <c:v>29963.0</c:v>
                </c:pt>
                <c:pt idx="2246">
                  <c:v>29969.0</c:v>
                </c:pt>
                <c:pt idx="2247">
                  <c:v>29971.0</c:v>
                </c:pt>
                <c:pt idx="2248">
                  <c:v>29972.0</c:v>
                </c:pt>
                <c:pt idx="2249">
                  <c:v>29979.0</c:v>
                </c:pt>
                <c:pt idx="2250">
                  <c:v>29981.0</c:v>
                </c:pt>
                <c:pt idx="2251">
                  <c:v>29987.0</c:v>
                </c:pt>
                <c:pt idx="2252">
                  <c:v>29994.0</c:v>
                </c:pt>
                <c:pt idx="2253">
                  <c:v>29999.0</c:v>
                </c:pt>
                <c:pt idx="2254">
                  <c:v>30002.0</c:v>
                </c:pt>
                <c:pt idx="2255">
                  <c:v>30004.0</c:v>
                </c:pt>
                <c:pt idx="2256">
                  <c:v>30006.0</c:v>
                </c:pt>
                <c:pt idx="2257">
                  <c:v>30014.0</c:v>
                </c:pt>
                <c:pt idx="2258">
                  <c:v>30020.0</c:v>
                </c:pt>
                <c:pt idx="2259">
                  <c:v>30024.0</c:v>
                </c:pt>
                <c:pt idx="2260">
                  <c:v>30030.0</c:v>
                </c:pt>
                <c:pt idx="2261">
                  <c:v>30032.0</c:v>
                </c:pt>
                <c:pt idx="2262">
                  <c:v>30034.0</c:v>
                </c:pt>
                <c:pt idx="2263">
                  <c:v>30038.0</c:v>
                </c:pt>
                <c:pt idx="2264">
                  <c:v>30043.0</c:v>
                </c:pt>
                <c:pt idx="2265">
                  <c:v>30046.0</c:v>
                </c:pt>
                <c:pt idx="2266">
                  <c:v>30049.0</c:v>
                </c:pt>
                <c:pt idx="2267">
                  <c:v>30053.0</c:v>
                </c:pt>
                <c:pt idx="2268">
                  <c:v>30058.0</c:v>
                </c:pt>
                <c:pt idx="2269">
                  <c:v>30060.0</c:v>
                </c:pt>
                <c:pt idx="2270">
                  <c:v>30065.0</c:v>
                </c:pt>
                <c:pt idx="2271">
                  <c:v>30067.0</c:v>
                </c:pt>
                <c:pt idx="2272">
                  <c:v>30068.0</c:v>
                </c:pt>
                <c:pt idx="2273">
                  <c:v>30072.0</c:v>
                </c:pt>
                <c:pt idx="2274">
                  <c:v>30075.0</c:v>
                </c:pt>
                <c:pt idx="2275">
                  <c:v>30080.0</c:v>
                </c:pt>
                <c:pt idx="2276">
                  <c:v>30087.0</c:v>
                </c:pt>
                <c:pt idx="2277">
                  <c:v>30090.0</c:v>
                </c:pt>
                <c:pt idx="2278">
                  <c:v>30093.0</c:v>
                </c:pt>
                <c:pt idx="2279">
                  <c:v>30097.0</c:v>
                </c:pt>
                <c:pt idx="2280">
                  <c:v>30104.0</c:v>
                </c:pt>
                <c:pt idx="2281">
                  <c:v>30105.0</c:v>
                </c:pt>
                <c:pt idx="2282">
                  <c:v>30107.0</c:v>
                </c:pt>
                <c:pt idx="2283">
                  <c:v>30109.0</c:v>
                </c:pt>
                <c:pt idx="2284">
                  <c:v>30110.0</c:v>
                </c:pt>
                <c:pt idx="2285">
                  <c:v>30116.0</c:v>
                </c:pt>
                <c:pt idx="2286">
                  <c:v>30118.0</c:v>
                </c:pt>
                <c:pt idx="2287">
                  <c:v>30125.0</c:v>
                </c:pt>
                <c:pt idx="2288">
                  <c:v>30128.0</c:v>
                </c:pt>
                <c:pt idx="2289">
                  <c:v>30130.0</c:v>
                </c:pt>
                <c:pt idx="2290">
                  <c:v>30132.0</c:v>
                </c:pt>
                <c:pt idx="2291">
                  <c:v>30136.0</c:v>
                </c:pt>
                <c:pt idx="2292">
                  <c:v>30141.0</c:v>
                </c:pt>
                <c:pt idx="2293">
                  <c:v>30143.0</c:v>
                </c:pt>
                <c:pt idx="2294">
                  <c:v>30146.0</c:v>
                </c:pt>
                <c:pt idx="2295">
                  <c:v>30149.0</c:v>
                </c:pt>
                <c:pt idx="2296">
                  <c:v>30152.0</c:v>
                </c:pt>
                <c:pt idx="2297">
                  <c:v>30159.0</c:v>
                </c:pt>
                <c:pt idx="2298">
                  <c:v>30160.0</c:v>
                </c:pt>
                <c:pt idx="2299">
                  <c:v>30164.0</c:v>
                </c:pt>
                <c:pt idx="2300">
                  <c:v>30172.0</c:v>
                </c:pt>
                <c:pt idx="2301">
                  <c:v>30173.0</c:v>
                </c:pt>
                <c:pt idx="2302">
                  <c:v>30176.0</c:v>
                </c:pt>
                <c:pt idx="2303">
                  <c:v>30177.0</c:v>
                </c:pt>
                <c:pt idx="2304">
                  <c:v>30182.0</c:v>
                </c:pt>
                <c:pt idx="2305">
                  <c:v>30185.0</c:v>
                </c:pt>
                <c:pt idx="2306">
                  <c:v>30189.0</c:v>
                </c:pt>
                <c:pt idx="2307">
                  <c:v>30192.0</c:v>
                </c:pt>
                <c:pt idx="2308">
                  <c:v>30193.0</c:v>
                </c:pt>
                <c:pt idx="2309">
                  <c:v>30197.0</c:v>
                </c:pt>
                <c:pt idx="2310">
                  <c:v>30198.0</c:v>
                </c:pt>
                <c:pt idx="2311">
                  <c:v>30200.0</c:v>
                </c:pt>
                <c:pt idx="2312">
                  <c:v>30202.0</c:v>
                </c:pt>
                <c:pt idx="2313">
                  <c:v>30206.0</c:v>
                </c:pt>
                <c:pt idx="2314">
                  <c:v>30210.0</c:v>
                </c:pt>
                <c:pt idx="2315">
                  <c:v>30213.0</c:v>
                </c:pt>
                <c:pt idx="2316">
                  <c:v>30217.0</c:v>
                </c:pt>
                <c:pt idx="2317">
                  <c:v>30222.0</c:v>
                </c:pt>
                <c:pt idx="2318">
                  <c:v>30227.0</c:v>
                </c:pt>
                <c:pt idx="2319">
                  <c:v>30231.0</c:v>
                </c:pt>
                <c:pt idx="2320">
                  <c:v>30234.0</c:v>
                </c:pt>
                <c:pt idx="2321">
                  <c:v>30237.0</c:v>
                </c:pt>
                <c:pt idx="2322">
                  <c:v>30243.0</c:v>
                </c:pt>
                <c:pt idx="2323">
                  <c:v>30246.0</c:v>
                </c:pt>
                <c:pt idx="2324">
                  <c:v>30248.0</c:v>
                </c:pt>
                <c:pt idx="2325">
                  <c:v>30251.0</c:v>
                </c:pt>
                <c:pt idx="2326">
                  <c:v>30255.0</c:v>
                </c:pt>
                <c:pt idx="2327">
                  <c:v>30256.0</c:v>
                </c:pt>
                <c:pt idx="2328">
                  <c:v>30259.0</c:v>
                </c:pt>
                <c:pt idx="2329">
                  <c:v>30266.0</c:v>
                </c:pt>
                <c:pt idx="2330">
                  <c:v>30272.0</c:v>
                </c:pt>
                <c:pt idx="2331">
                  <c:v>30277.0</c:v>
                </c:pt>
                <c:pt idx="2332">
                  <c:v>30280.0</c:v>
                </c:pt>
                <c:pt idx="2333">
                  <c:v>30282.0</c:v>
                </c:pt>
                <c:pt idx="2334">
                  <c:v>30287.0</c:v>
                </c:pt>
                <c:pt idx="2335">
                  <c:v>30290.0</c:v>
                </c:pt>
                <c:pt idx="2336">
                  <c:v>30293.0</c:v>
                </c:pt>
                <c:pt idx="2337">
                  <c:v>30301.0</c:v>
                </c:pt>
                <c:pt idx="2338">
                  <c:v>30303.0</c:v>
                </c:pt>
                <c:pt idx="2339">
                  <c:v>30306.0</c:v>
                </c:pt>
                <c:pt idx="2340">
                  <c:v>30309.0</c:v>
                </c:pt>
                <c:pt idx="2341">
                  <c:v>30315.0</c:v>
                </c:pt>
                <c:pt idx="2342">
                  <c:v>30317.0</c:v>
                </c:pt>
                <c:pt idx="2343">
                  <c:v>30318.0</c:v>
                </c:pt>
                <c:pt idx="2344">
                  <c:v>30321.0</c:v>
                </c:pt>
                <c:pt idx="2345">
                  <c:v>30324.0</c:v>
                </c:pt>
                <c:pt idx="2346">
                  <c:v>30328.0</c:v>
                </c:pt>
                <c:pt idx="2347">
                  <c:v>30330.0</c:v>
                </c:pt>
                <c:pt idx="2348">
                  <c:v>30332.0</c:v>
                </c:pt>
                <c:pt idx="2349">
                  <c:v>30336.0</c:v>
                </c:pt>
                <c:pt idx="2350">
                  <c:v>30337.0</c:v>
                </c:pt>
                <c:pt idx="2351">
                  <c:v>30338.0</c:v>
                </c:pt>
                <c:pt idx="2352">
                  <c:v>30341.0</c:v>
                </c:pt>
                <c:pt idx="2353">
                  <c:v>30344.0</c:v>
                </c:pt>
                <c:pt idx="2354">
                  <c:v>30347.0</c:v>
                </c:pt>
                <c:pt idx="2355">
                  <c:v>30348.0</c:v>
                </c:pt>
                <c:pt idx="2356">
                  <c:v>30354.0</c:v>
                </c:pt>
                <c:pt idx="2357">
                  <c:v>30358.0</c:v>
                </c:pt>
                <c:pt idx="2358">
                  <c:v>30361.0</c:v>
                </c:pt>
                <c:pt idx="2359">
                  <c:v>30365.0</c:v>
                </c:pt>
                <c:pt idx="2360">
                  <c:v>30371.0</c:v>
                </c:pt>
                <c:pt idx="2361">
                  <c:v>30372.0</c:v>
                </c:pt>
                <c:pt idx="2362">
                  <c:v>30373.0</c:v>
                </c:pt>
                <c:pt idx="2363">
                  <c:v>30374.0</c:v>
                </c:pt>
                <c:pt idx="2364">
                  <c:v>30377.0</c:v>
                </c:pt>
                <c:pt idx="2365">
                  <c:v>30379.0</c:v>
                </c:pt>
                <c:pt idx="2366">
                  <c:v>30382.0</c:v>
                </c:pt>
                <c:pt idx="2367">
                  <c:v>30388.0</c:v>
                </c:pt>
                <c:pt idx="2368">
                  <c:v>30395.0</c:v>
                </c:pt>
                <c:pt idx="2369">
                  <c:v>30398.0</c:v>
                </c:pt>
                <c:pt idx="2370">
                  <c:v>30401.0</c:v>
                </c:pt>
                <c:pt idx="2371">
                  <c:v>30403.0</c:v>
                </c:pt>
                <c:pt idx="2372">
                  <c:v>30407.0</c:v>
                </c:pt>
                <c:pt idx="2373">
                  <c:v>30409.0</c:v>
                </c:pt>
                <c:pt idx="2374">
                  <c:v>30412.0</c:v>
                </c:pt>
                <c:pt idx="2375">
                  <c:v>30418.0</c:v>
                </c:pt>
                <c:pt idx="2376">
                  <c:v>30419.0</c:v>
                </c:pt>
                <c:pt idx="2377">
                  <c:v>30424.0</c:v>
                </c:pt>
                <c:pt idx="2378">
                  <c:v>30426.0</c:v>
                </c:pt>
                <c:pt idx="2379">
                  <c:v>30427.0</c:v>
                </c:pt>
                <c:pt idx="2380">
                  <c:v>30431.0</c:v>
                </c:pt>
                <c:pt idx="2381">
                  <c:v>30435.0</c:v>
                </c:pt>
                <c:pt idx="2382">
                  <c:v>30438.0</c:v>
                </c:pt>
                <c:pt idx="2383">
                  <c:v>30443.0</c:v>
                </c:pt>
                <c:pt idx="2384">
                  <c:v>30446.0</c:v>
                </c:pt>
                <c:pt idx="2385">
                  <c:v>30452.0</c:v>
                </c:pt>
                <c:pt idx="2386">
                  <c:v>30454.0</c:v>
                </c:pt>
                <c:pt idx="2387">
                  <c:v>30456.0</c:v>
                </c:pt>
                <c:pt idx="2388">
                  <c:v>30459.0</c:v>
                </c:pt>
                <c:pt idx="2389">
                  <c:v>30465.0</c:v>
                </c:pt>
                <c:pt idx="2390">
                  <c:v>30470.0</c:v>
                </c:pt>
                <c:pt idx="2391">
                  <c:v>30472.0</c:v>
                </c:pt>
                <c:pt idx="2392">
                  <c:v>30477.0</c:v>
                </c:pt>
                <c:pt idx="2393">
                  <c:v>30480.0</c:v>
                </c:pt>
                <c:pt idx="2394">
                  <c:v>30483.0</c:v>
                </c:pt>
                <c:pt idx="2395">
                  <c:v>30486.0</c:v>
                </c:pt>
                <c:pt idx="2396">
                  <c:v>30489.0</c:v>
                </c:pt>
                <c:pt idx="2397">
                  <c:v>30494.0</c:v>
                </c:pt>
                <c:pt idx="2398">
                  <c:v>30500.0</c:v>
                </c:pt>
                <c:pt idx="2399">
                  <c:v>30502.0</c:v>
                </c:pt>
                <c:pt idx="2400">
                  <c:v>30507.0</c:v>
                </c:pt>
                <c:pt idx="2401">
                  <c:v>30512.0</c:v>
                </c:pt>
                <c:pt idx="2402">
                  <c:v>30516.0</c:v>
                </c:pt>
                <c:pt idx="2403">
                  <c:v>30522.0</c:v>
                </c:pt>
                <c:pt idx="2404">
                  <c:v>30524.0</c:v>
                </c:pt>
                <c:pt idx="2405">
                  <c:v>30530.0</c:v>
                </c:pt>
                <c:pt idx="2406">
                  <c:v>30533.0</c:v>
                </c:pt>
                <c:pt idx="2407">
                  <c:v>30538.0</c:v>
                </c:pt>
                <c:pt idx="2408">
                  <c:v>30541.0</c:v>
                </c:pt>
                <c:pt idx="2409">
                  <c:v>30542.0</c:v>
                </c:pt>
                <c:pt idx="2410">
                  <c:v>30545.0</c:v>
                </c:pt>
                <c:pt idx="2411">
                  <c:v>30548.0</c:v>
                </c:pt>
                <c:pt idx="2412">
                  <c:v>30551.0</c:v>
                </c:pt>
                <c:pt idx="2413">
                  <c:v>30557.0</c:v>
                </c:pt>
                <c:pt idx="2414">
                  <c:v>30558.0</c:v>
                </c:pt>
                <c:pt idx="2415">
                  <c:v>30560.0</c:v>
                </c:pt>
                <c:pt idx="2416">
                  <c:v>30564.0</c:v>
                </c:pt>
                <c:pt idx="2417">
                  <c:v>30566.0</c:v>
                </c:pt>
                <c:pt idx="2418">
                  <c:v>30569.0</c:v>
                </c:pt>
                <c:pt idx="2419">
                  <c:v>30572.0</c:v>
                </c:pt>
                <c:pt idx="2420">
                  <c:v>30577.0</c:v>
                </c:pt>
                <c:pt idx="2421">
                  <c:v>30583.0</c:v>
                </c:pt>
                <c:pt idx="2422">
                  <c:v>30587.0</c:v>
                </c:pt>
                <c:pt idx="2423">
                  <c:v>30590.0</c:v>
                </c:pt>
                <c:pt idx="2424">
                  <c:v>30592.0</c:v>
                </c:pt>
                <c:pt idx="2425">
                  <c:v>30596.0</c:v>
                </c:pt>
                <c:pt idx="2426">
                  <c:v>30599.0</c:v>
                </c:pt>
                <c:pt idx="2427">
                  <c:v>30602.0</c:v>
                </c:pt>
                <c:pt idx="2428">
                  <c:v>30605.0</c:v>
                </c:pt>
                <c:pt idx="2429">
                  <c:v>30606.0</c:v>
                </c:pt>
                <c:pt idx="2430">
                  <c:v>30607.0</c:v>
                </c:pt>
                <c:pt idx="2431">
                  <c:v>30610.0</c:v>
                </c:pt>
                <c:pt idx="2432">
                  <c:v>30612.0</c:v>
                </c:pt>
                <c:pt idx="2433">
                  <c:v>30614.0</c:v>
                </c:pt>
                <c:pt idx="2434">
                  <c:v>30616.0</c:v>
                </c:pt>
                <c:pt idx="2435">
                  <c:v>30619.0</c:v>
                </c:pt>
                <c:pt idx="2436">
                  <c:v>30623.0</c:v>
                </c:pt>
                <c:pt idx="2437">
                  <c:v>30625.0</c:v>
                </c:pt>
                <c:pt idx="2438">
                  <c:v>30630.0</c:v>
                </c:pt>
                <c:pt idx="2439">
                  <c:v>30633.0</c:v>
                </c:pt>
                <c:pt idx="2440">
                  <c:v>30635.0</c:v>
                </c:pt>
                <c:pt idx="2441">
                  <c:v>30636.0</c:v>
                </c:pt>
                <c:pt idx="2442">
                  <c:v>30638.0</c:v>
                </c:pt>
                <c:pt idx="2443">
                  <c:v>30641.0</c:v>
                </c:pt>
                <c:pt idx="2444">
                  <c:v>30642.0</c:v>
                </c:pt>
                <c:pt idx="2445">
                  <c:v>30645.0</c:v>
                </c:pt>
                <c:pt idx="2446">
                  <c:v>30646.0</c:v>
                </c:pt>
                <c:pt idx="2447">
                  <c:v>30650.0</c:v>
                </c:pt>
                <c:pt idx="2448">
                  <c:v>30651.0</c:v>
                </c:pt>
                <c:pt idx="2449">
                  <c:v>30653.0</c:v>
                </c:pt>
                <c:pt idx="2450">
                  <c:v>30654.0</c:v>
                </c:pt>
                <c:pt idx="2451">
                  <c:v>30657.0</c:v>
                </c:pt>
                <c:pt idx="2452">
                  <c:v>30659.0</c:v>
                </c:pt>
                <c:pt idx="2453">
                  <c:v>30661.0</c:v>
                </c:pt>
                <c:pt idx="2454">
                  <c:v>30664.0</c:v>
                </c:pt>
                <c:pt idx="2455">
                  <c:v>30665.0</c:v>
                </c:pt>
                <c:pt idx="2456">
                  <c:v>30668.0</c:v>
                </c:pt>
                <c:pt idx="2457">
                  <c:v>30669.0</c:v>
                </c:pt>
                <c:pt idx="2458">
                  <c:v>30671.0</c:v>
                </c:pt>
                <c:pt idx="2459">
                  <c:v>30674.0</c:v>
                </c:pt>
                <c:pt idx="2460">
                  <c:v>30680.0</c:v>
                </c:pt>
                <c:pt idx="2461">
                  <c:v>30681.0</c:v>
                </c:pt>
                <c:pt idx="2462">
                  <c:v>30684.0</c:v>
                </c:pt>
                <c:pt idx="2463">
                  <c:v>30688.0</c:v>
                </c:pt>
                <c:pt idx="2464">
                  <c:v>30689.0</c:v>
                </c:pt>
                <c:pt idx="2465">
                  <c:v>30695.0</c:v>
                </c:pt>
                <c:pt idx="2466">
                  <c:v>30698.0</c:v>
                </c:pt>
                <c:pt idx="2467">
                  <c:v>30702.0</c:v>
                </c:pt>
                <c:pt idx="2468">
                  <c:v>30706.0</c:v>
                </c:pt>
                <c:pt idx="2469">
                  <c:v>30710.0</c:v>
                </c:pt>
                <c:pt idx="2470">
                  <c:v>30714.0</c:v>
                </c:pt>
                <c:pt idx="2471">
                  <c:v>30716.0</c:v>
                </c:pt>
                <c:pt idx="2472">
                  <c:v>30722.0</c:v>
                </c:pt>
                <c:pt idx="2473">
                  <c:v>30729.0</c:v>
                </c:pt>
                <c:pt idx="2474">
                  <c:v>30730.0</c:v>
                </c:pt>
                <c:pt idx="2475">
                  <c:v>30734.0</c:v>
                </c:pt>
                <c:pt idx="2476">
                  <c:v>30735.0</c:v>
                </c:pt>
                <c:pt idx="2477">
                  <c:v>30736.0</c:v>
                </c:pt>
                <c:pt idx="2478">
                  <c:v>30737.0</c:v>
                </c:pt>
                <c:pt idx="2479">
                  <c:v>30740.0</c:v>
                </c:pt>
                <c:pt idx="2480">
                  <c:v>30744.0</c:v>
                </c:pt>
                <c:pt idx="2481">
                  <c:v>30749.0</c:v>
                </c:pt>
                <c:pt idx="2482">
                  <c:v>30753.0</c:v>
                </c:pt>
                <c:pt idx="2483">
                  <c:v>30757.0</c:v>
                </c:pt>
                <c:pt idx="2484">
                  <c:v>30759.0</c:v>
                </c:pt>
                <c:pt idx="2485">
                  <c:v>30761.0</c:v>
                </c:pt>
                <c:pt idx="2486">
                  <c:v>30767.0</c:v>
                </c:pt>
                <c:pt idx="2487">
                  <c:v>30768.0</c:v>
                </c:pt>
                <c:pt idx="2488">
                  <c:v>30772.0</c:v>
                </c:pt>
                <c:pt idx="2489">
                  <c:v>30773.0</c:v>
                </c:pt>
                <c:pt idx="2490">
                  <c:v>30774.0</c:v>
                </c:pt>
                <c:pt idx="2491">
                  <c:v>30777.0</c:v>
                </c:pt>
                <c:pt idx="2492">
                  <c:v>30779.0</c:v>
                </c:pt>
                <c:pt idx="2493">
                  <c:v>30781.0</c:v>
                </c:pt>
                <c:pt idx="2494">
                  <c:v>30787.0</c:v>
                </c:pt>
                <c:pt idx="2495">
                  <c:v>30789.0</c:v>
                </c:pt>
                <c:pt idx="2496">
                  <c:v>30790.0</c:v>
                </c:pt>
                <c:pt idx="2497">
                  <c:v>30793.0</c:v>
                </c:pt>
                <c:pt idx="2498">
                  <c:v>30796.0</c:v>
                </c:pt>
                <c:pt idx="2499">
                  <c:v>30797.0</c:v>
                </c:pt>
                <c:pt idx="2500">
                  <c:v>30800.0</c:v>
                </c:pt>
                <c:pt idx="2501">
                  <c:v>30802.0</c:v>
                </c:pt>
                <c:pt idx="2502">
                  <c:v>30805.0</c:v>
                </c:pt>
                <c:pt idx="2503">
                  <c:v>30808.0</c:v>
                </c:pt>
                <c:pt idx="2504">
                  <c:v>30809.0</c:v>
                </c:pt>
                <c:pt idx="2505">
                  <c:v>30812.0</c:v>
                </c:pt>
                <c:pt idx="2506">
                  <c:v>30815.0</c:v>
                </c:pt>
                <c:pt idx="2507">
                  <c:v>30819.0</c:v>
                </c:pt>
                <c:pt idx="2508">
                  <c:v>30821.0</c:v>
                </c:pt>
                <c:pt idx="2509">
                  <c:v>30824.0</c:v>
                </c:pt>
                <c:pt idx="2510">
                  <c:v>30825.0</c:v>
                </c:pt>
                <c:pt idx="2511">
                  <c:v>30827.0</c:v>
                </c:pt>
                <c:pt idx="2512">
                  <c:v>30830.0</c:v>
                </c:pt>
                <c:pt idx="2513">
                  <c:v>30831.0</c:v>
                </c:pt>
                <c:pt idx="2514">
                  <c:v>30832.0</c:v>
                </c:pt>
                <c:pt idx="2515">
                  <c:v>30833.0</c:v>
                </c:pt>
                <c:pt idx="2516">
                  <c:v>30834.0</c:v>
                </c:pt>
                <c:pt idx="2517">
                  <c:v>30841.0</c:v>
                </c:pt>
                <c:pt idx="2518">
                  <c:v>30842.0</c:v>
                </c:pt>
                <c:pt idx="2519">
                  <c:v>30843.0</c:v>
                </c:pt>
                <c:pt idx="2520">
                  <c:v>30846.0</c:v>
                </c:pt>
                <c:pt idx="2521">
                  <c:v>30851.0</c:v>
                </c:pt>
                <c:pt idx="2522">
                  <c:v>30853.0</c:v>
                </c:pt>
                <c:pt idx="2523">
                  <c:v>30856.0</c:v>
                </c:pt>
                <c:pt idx="2524">
                  <c:v>30859.0</c:v>
                </c:pt>
                <c:pt idx="2525">
                  <c:v>30860.0</c:v>
                </c:pt>
                <c:pt idx="2526">
                  <c:v>30864.0</c:v>
                </c:pt>
                <c:pt idx="2527">
                  <c:v>30871.0</c:v>
                </c:pt>
                <c:pt idx="2528">
                  <c:v>30872.0</c:v>
                </c:pt>
                <c:pt idx="2529">
                  <c:v>30876.0</c:v>
                </c:pt>
                <c:pt idx="2530">
                  <c:v>30877.0</c:v>
                </c:pt>
                <c:pt idx="2531">
                  <c:v>30882.0</c:v>
                </c:pt>
                <c:pt idx="2532">
                  <c:v>30885.0</c:v>
                </c:pt>
                <c:pt idx="2533">
                  <c:v>30886.0</c:v>
                </c:pt>
                <c:pt idx="2534">
                  <c:v>30888.0</c:v>
                </c:pt>
                <c:pt idx="2535">
                  <c:v>30892.0</c:v>
                </c:pt>
                <c:pt idx="2536">
                  <c:v>30895.0</c:v>
                </c:pt>
                <c:pt idx="2537">
                  <c:v>30897.0</c:v>
                </c:pt>
                <c:pt idx="2538">
                  <c:v>30898.0</c:v>
                </c:pt>
                <c:pt idx="2539">
                  <c:v>30900.0</c:v>
                </c:pt>
                <c:pt idx="2540">
                  <c:v>30904.0</c:v>
                </c:pt>
                <c:pt idx="2541">
                  <c:v>30906.0</c:v>
                </c:pt>
                <c:pt idx="2542">
                  <c:v>30907.0</c:v>
                </c:pt>
                <c:pt idx="2543">
                  <c:v>30908.0</c:v>
                </c:pt>
                <c:pt idx="2544">
                  <c:v>30911.0</c:v>
                </c:pt>
                <c:pt idx="2545">
                  <c:v>30913.0</c:v>
                </c:pt>
                <c:pt idx="2546">
                  <c:v>30915.0</c:v>
                </c:pt>
                <c:pt idx="2547">
                  <c:v>30916.0</c:v>
                </c:pt>
                <c:pt idx="2548">
                  <c:v>30919.0</c:v>
                </c:pt>
                <c:pt idx="2549">
                  <c:v>30921.0</c:v>
                </c:pt>
                <c:pt idx="2550">
                  <c:v>30922.0</c:v>
                </c:pt>
                <c:pt idx="2551">
                  <c:v>30927.0</c:v>
                </c:pt>
                <c:pt idx="2552">
                  <c:v>30931.0</c:v>
                </c:pt>
                <c:pt idx="2553">
                  <c:v>30932.0</c:v>
                </c:pt>
                <c:pt idx="2554">
                  <c:v>30933.0</c:v>
                </c:pt>
                <c:pt idx="2555">
                  <c:v>30934.0</c:v>
                </c:pt>
                <c:pt idx="2556">
                  <c:v>30935.0</c:v>
                </c:pt>
                <c:pt idx="2557">
                  <c:v>30941.0</c:v>
                </c:pt>
                <c:pt idx="2558">
                  <c:v>30943.0</c:v>
                </c:pt>
                <c:pt idx="2559">
                  <c:v>30946.0</c:v>
                </c:pt>
                <c:pt idx="2560">
                  <c:v>30947.0</c:v>
                </c:pt>
                <c:pt idx="2561">
                  <c:v>30951.0</c:v>
                </c:pt>
                <c:pt idx="2562">
                  <c:v>30952.0</c:v>
                </c:pt>
                <c:pt idx="2563">
                  <c:v>30953.0</c:v>
                </c:pt>
                <c:pt idx="2564">
                  <c:v>30955.0</c:v>
                </c:pt>
                <c:pt idx="2565">
                  <c:v>30957.0</c:v>
                </c:pt>
                <c:pt idx="2566">
                  <c:v>30959.0</c:v>
                </c:pt>
                <c:pt idx="2567">
                  <c:v>30960.0</c:v>
                </c:pt>
                <c:pt idx="2568">
                  <c:v>30961.0</c:v>
                </c:pt>
                <c:pt idx="2569">
                  <c:v>30966.0</c:v>
                </c:pt>
                <c:pt idx="2570">
                  <c:v>30970.0</c:v>
                </c:pt>
                <c:pt idx="2571">
                  <c:v>30973.0</c:v>
                </c:pt>
                <c:pt idx="2572">
                  <c:v>30975.0</c:v>
                </c:pt>
                <c:pt idx="2573">
                  <c:v>30982.0</c:v>
                </c:pt>
                <c:pt idx="2574">
                  <c:v>30983.0</c:v>
                </c:pt>
                <c:pt idx="2575">
                  <c:v>30984.0</c:v>
                </c:pt>
                <c:pt idx="2576">
                  <c:v>30986.0</c:v>
                </c:pt>
                <c:pt idx="2577">
                  <c:v>30991.0</c:v>
                </c:pt>
                <c:pt idx="2578">
                  <c:v>30994.0</c:v>
                </c:pt>
                <c:pt idx="2579">
                  <c:v>30995.0</c:v>
                </c:pt>
                <c:pt idx="2580">
                  <c:v>30999.0</c:v>
                </c:pt>
                <c:pt idx="2581">
                  <c:v>31001.0</c:v>
                </c:pt>
                <c:pt idx="2582">
                  <c:v>31003.0</c:v>
                </c:pt>
                <c:pt idx="2583">
                  <c:v>31006.0</c:v>
                </c:pt>
                <c:pt idx="2584">
                  <c:v>31008.0</c:v>
                </c:pt>
                <c:pt idx="2585">
                  <c:v>31010.0</c:v>
                </c:pt>
                <c:pt idx="2586">
                  <c:v>31013.0</c:v>
                </c:pt>
                <c:pt idx="2587">
                  <c:v>31014.0</c:v>
                </c:pt>
                <c:pt idx="2588">
                  <c:v>31018.0</c:v>
                </c:pt>
                <c:pt idx="2589">
                  <c:v>31022.0</c:v>
                </c:pt>
                <c:pt idx="2590">
                  <c:v>31027.0</c:v>
                </c:pt>
                <c:pt idx="2591">
                  <c:v>31030.0</c:v>
                </c:pt>
                <c:pt idx="2592">
                  <c:v>31032.0</c:v>
                </c:pt>
                <c:pt idx="2593">
                  <c:v>31037.0</c:v>
                </c:pt>
                <c:pt idx="2594">
                  <c:v>31040.0</c:v>
                </c:pt>
                <c:pt idx="2595">
                  <c:v>31042.0</c:v>
                </c:pt>
                <c:pt idx="2596">
                  <c:v>31043.0</c:v>
                </c:pt>
                <c:pt idx="2597">
                  <c:v>31045.0</c:v>
                </c:pt>
                <c:pt idx="2598">
                  <c:v>31048.0</c:v>
                </c:pt>
                <c:pt idx="2599">
                  <c:v>31055.0</c:v>
                </c:pt>
                <c:pt idx="2600">
                  <c:v>31056.0</c:v>
                </c:pt>
                <c:pt idx="2601">
                  <c:v>31059.0</c:v>
                </c:pt>
                <c:pt idx="2602">
                  <c:v>31061.0</c:v>
                </c:pt>
                <c:pt idx="2603">
                  <c:v>31062.0</c:v>
                </c:pt>
                <c:pt idx="2604">
                  <c:v>31065.0</c:v>
                </c:pt>
                <c:pt idx="2605">
                  <c:v>31067.0</c:v>
                </c:pt>
                <c:pt idx="2606">
                  <c:v>31069.0</c:v>
                </c:pt>
                <c:pt idx="2607">
                  <c:v>31071.0</c:v>
                </c:pt>
                <c:pt idx="2608">
                  <c:v>31073.0</c:v>
                </c:pt>
                <c:pt idx="2609">
                  <c:v>31074.0</c:v>
                </c:pt>
                <c:pt idx="2610">
                  <c:v>31080.0</c:v>
                </c:pt>
                <c:pt idx="2611">
                  <c:v>31081.0</c:v>
                </c:pt>
                <c:pt idx="2612">
                  <c:v>31082.0</c:v>
                </c:pt>
                <c:pt idx="2613">
                  <c:v>31083.0</c:v>
                </c:pt>
                <c:pt idx="2614">
                  <c:v>31087.0</c:v>
                </c:pt>
                <c:pt idx="2615">
                  <c:v>31093.0</c:v>
                </c:pt>
                <c:pt idx="2616">
                  <c:v>31094.0</c:v>
                </c:pt>
                <c:pt idx="2617">
                  <c:v>31095.0</c:v>
                </c:pt>
                <c:pt idx="2618">
                  <c:v>31096.0</c:v>
                </c:pt>
                <c:pt idx="2619">
                  <c:v>31097.0</c:v>
                </c:pt>
                <c:pt idx="2620">
                  <c:v>31100.0</c:v>
                </c:pt>
                <c:pt idx="2621">
                  <c:v>31101.0</c:v>
                </c:pt>
                <c:pt idx="2622">
                  <c:v>31102.0</c:v>
                </c:pt>
                <c:pt idx="2623">
                  <c:v>31104.0</c:v>
                </c:pt>
                <c:pt idx="2624">
                  <c:v>31108.0</c:v>
                </c:pt>
                <c:pt idx="2625">
                  <c:v>31109.0</c:v>
                </c:pt>
                <c:pt idx="2626">
                  <c:v>31110.0</c:v>
                </c:pt>
                <c:pt idx="2627">
                  <c:v>31111.0</c:v>
                </c:pt>
                <c:pt idx="2628">
                  <c:v>31114.0</c:v>
                </c:pt>
                <c:pt idx="2629">
                  <c:v>31116.0</c:v>
                </c:pt>
                <c:pt idx="2630">
                  <c:v>31117.0</c:v>
                </c:pt>
                <c:pt idx="2631">
                  <c:v>31121.0</c:v>
                </c:pt>
                <c:pt idx="2632">
                  <c:v>31123.0</c:v>
                </c:pt>
                <c:pt idx="2633">
                  <c:v>31125.0</c:v>
                </c:pt>
                <c:pt idx="2634">
                  <c:v>31127.0</c:v>
                </c:pt>
                <c:pt idx="2635">
                  <c:v>31128.0</c:v>
                </c:pt>
                <c:pt idx="2636">
                  <c:v>31129.0</c:v>
                </c:pt>
                <c:pt idx="2637">
                  <c:v>31133.0</c:v>
                </c:pt>
                <c:pt idx="2638">
                  <c:v>31136.0</c:v>
                </c:pt>
                <c:pt idx="2639">
                  <c:v>31139.0</c:v>
                </c:pt>
                <c:pt idx="2640">
                  <c:v>31142.0</c:v>
                </c:pt>
                <c:pt idx="2641">
                  <c:v>31144.0</c:v>
                </c:pt>
                <c:pt idx="2642">
                  <c:v>31149.0</c:v>
                </c:pt>
                <c:pt idx="2643">
                  <c:v>31152.0</c:v>
                </c:pt>
                <c:pt idx="2644">
                  <c:v>31156.0</c:v>
                </c:pt>
                <c:pt idx="2645">
                  <c:v>31162.0</c:v>
                </c:pt>
                <c:pt idx="2646">
                  <c:v>31164.0</c:v>
                </c:pt>
                <c:pt idx="2647">
                  <c:v>31168.0</c:v>
                </c:pt>
                <c:pt idx="2648">
                  <c:v>31169.0</c:v>
                </c:pt>
                <c:pt idx="2649">
                  <c:v>31172.0</c:v>
                </c:pt>
                <c:pt idx="2650">
                  <c:v>31176.0</c:v>
                </c:pt>
                <c:pt idx="2651">
                  <c:v>31177.0</c:v>
                </c:pt>
                <c:pt idx="2652">
                  <c:v>31180.0</c:v>
                </c:pt>
                <c:pt idx="2653">
                  <c:v>31182.0</c:v>
                </c:pt>
                <c:pt idx="2654">
                  <c:v>31188.0</c:v>
                </c:pt>
                <c:pt idx="2655">
                  <c:v>31191.0</c:v>
                </c:pt>
                <c:pt idx="2656">
                  <c:v>31197.0</c:v>
                </c:pt>
                <c:pt idx="2657">
                  <c:v>31199.0</c:v>
                </c:pt>
                <c:pt idx="2658">
                  <c:v>31202.0</c:v>
                </c:pt>
                <c:pt idx="2659">
                  <c:v>31206.0</c:v>
                </c:pt>
                <c:pt idx="2660">
                  <c:v>31209.0</c:v>
                </c:pt>
                <c:pt idx="2661">
                  <c:v>31212.0</c:v>
                </c:pt>
                <c:pt idx="2662">
                  <c:v>31215.0</c:v>
                </c:pt>
                <c:pt idx="2663">
                  <c:v>31220.0</c:v>
                </c:pt>
                <c:pt idx="2664">
                  <c:v>31224.0</c:v>
                </c:pt>
                <c:pt idx="2665">
                  <c:v>31225.0</c:v>
                </c:pt>
                <c:pt idx="2666">
                  <c:v>31227.0</c:v>
                </c:pt>
                <c:pt idx="2667">
                  <c:v>31229.0</c:v>
                </c:pt>
                <c:pt idx="2668">
                  <c:v>31230.0</c:v>
                </c:pt>
                <c:pt idx="2669">
                  <c:v>31234.0</c:v>
                </c:pt>
                <c:pt idx="2670">
                  <c:v>31237.0</c:v>
                </c:pt>
                <c:pt idx="2671">
                  <c:v>31240.0</c:v>
                </c:pt>
                <c:pt idx="2672">
                  <c:v>31244.0</c:v>
                </c:pt>
                <c:pt idx="2673">
                  <c:v>31245.0</c:v>
                </c:pt>
                <c:pt idx="2674">
                  <c:v>31246.0</c:v>
                </c:pt>
                <c:pt idx="2675">
                  <c:v>31248.0</c:v>
                </c:pt>
                <c:pt idx="2676">
                  <c:v>31252.0</c:v>
                </c:pt>
                <c:pt idx="2677">
                  <c:v>31254.0</c:v>
                </c:pt>
                <c:pt idx="2678">
                  <c:v>31257.0</c:v>
                </c:pt>
                <c:pt idx="2679">
                  <c:v>31260.0</c:v>
                </c:pt>
                <c:pt idx="2680">
                  <c:v>31262.0</c:v>
                </c:pt>
                <c:pt idx="2681">
                  <c:v>31264.0</c:v>
                </c:pt>
                <c:pt idx="2682">
                  <c:v>31266.0</c:v>
                </c:pt>
                <c:pt idx="2683">
                  <c:v>31267.0</c:v>
                </c:pt>
                <c:pt idx="2684">
                  <c:v>31268.0</c:v>
                </c:pt>
                <c:pt idx="2685">
                  <c:v>31269.0</c:v>
                </c:pt>
                <c:pt idx="2686">
                  <c:v>31270.0</c:v>
                </c:pt>
                <c:pt idx="2687">
                  <c:v>31272.0</c:v>
                </c:pt>
                <c:pt idx="2688">
                  <c:v>31274.0</c:v>
                </c:pt>
                <c:pt idx="2689">
                  <c:v>31278.0</c:v>
                </c:pt>
                <c:pt idx="2690">
                  <c:v>31280.0</c:v>
                </c:pt>
                <c:pt idx="2691">
                  <c:v>31283.0</c:v>
                </c:pt>
                <c:pt idx="2692">
                  <c:v>31287.0</c:v>
                </c:pt>
                <c:pt idx="2693">
                  <c:v>31291.0</c:v>
                </c:pt>
                <c:pt idx="2694">
                  <c:v>31293.0</c:v>
                </c:pt>
                <c:pt idx="2695">
                  <c:v>31296.0</c:v>
                </c:pt>
                <c:pt idx="2696">
                  <c:v>31298.0</c:v>
                </c:pt>
                <c:pt idx="2697">
                  <c:v>31303.0</c:v>
                </c:pt>
                <c:pt idx="2698">
                  <c:v>31307.0</c:v>
                </c:pt>
                <c:pt idx="2699">
                  <c:v>31308.0</c:v>
                </c:pt>
                <c:pt idx="2700">
                  <c:v>31314.0</c:v>
                </c:pt>
                <c:pt idx="2701">
                  <c:v>31315.0</c:v>
                </c:pt>
                <c:pt idx="2702">
                  <c:v>31319.0</c:v>
                </c:pt>
                <c:pt idx="2703">
                  <c:v>31321.0</c:v>
                </c:pt>
                <c:pt idx="2704">
                  <c:v>31324.0</c:v>
                </c:pt>
                <c:pt idx="2705">
                  <c:v>31330.0</c:v>
                </c:pt>
                <c:pt idx="2706">
                  <c:v>31334.0</c:v>
                </c:pt>
                <c:pt idx="2707">
                  <c:v>31335.0</c:v>
                </c:pt>
                <c:pt idx="2708">
                  <c:v>31337.0</c:v>
                </c:pt>
                <c:pt idx="2709">
                  <c:v>31342.0</c:v>
                </c:pt>
                <c:pt idx="2710">
                  <c:v>31345.0</c:v>
                </c:pt>
                <c:pt idx="2711">
                  <c:v>31346.0</c:v>
                </c:pt>
                <c:pt idx="2712">
                  <c:v>31348.0</c:v>
                </c:pt>
                <c:pt idx="2713">
                  <c:v>31349.0</c:v>
                </c:pt>
                <c:pt idx="2714">
                  <c:v>31354.0</c:v>
                </c:pt>
                <c:pt idx="2715">
                  <c:v>31356.0</c:v>
                </c:pt>
                <c:pt idx="2716">
                  <c:v>31359.0</c:v>
                </c:pt>
                <c:pt idx="2717">
                  <c:v>31362.0</c:v>
                </c:pt>
                <c:pt idx="2718">
                  <c:v>31367.0</c:v>
                </c:pt>
                <c:pt idx="2719">
                  <c:v>31368.0</c:v>
                </c:pt>
                <c:pt idx="2720">
                  <c:v>31372.0</c:v>
                </c:pt>
                <c:pt idx="2721">
                  <c:v>31375.0</c:v>
                </c:pt>
                <c:pt idx="2722">
                  <c:v>31378.0</c:v>
                </c:pt>
                <c:pt idx="2723">
                  <c:v>31381.0</c:v>
                </c:pt>
                <c:pt idx="2724">
                  <c:v>31385.0</c:v>
                </c:pt>
                <c:pt idx="2725">
                  <c:v>31387.0</c:v>
                </c:pt>
                <c:pt idx="2726">
                  <c:v>31390.0</c:v>
                </c:pt>
                <c:pt idx="2727">
                  <c:v>31394.0</c:v>
                </c:pt>
                <c:pt idx="2728">
                  <c:v>31396.0</c:v>
                </c:pt>
                <c:pt idx="2729">
                  <c:v>31398.0</c:v>
                </c:pt>
                <c:pt idx="2730">
                  <c:v>31400.0</c:v>
                </c:pt>
                <c:pt idx="2731">
                  <c:v>31403.0</c:v>
                </c:pt>
                <c:pt idx="2732">
                  <c:v>31405.0</c:v>
                </c:pt>
                <c:pt idx="2733">
                  <c:v>31406.0</c:v>
                </c:pt>
                <c:pt idx="2734">
                  <c:v>31408.0</c:v>
                </c:pt>
                <c:pt idx="2735">
                  <c:v>31410.0</c:v>
                </c:pt>
                <c:pt idx="2736">
                  <c:v>31413.0</c:v>
                </c:pt>
                <c:pt idx="2737">
                  <c:v>31416.0</c:v>
                </c:pt>
                <c:pt idx="2738">
                  <c:v>31418.0</c:v>
                </c:pt>
                <c:pt idx="2739">
                  <c:v>31422.0</c:v>
                </c:pt>
                <c:pt idx="2740">
                  <c:v>31426.0</c:v>
                </c:pt>
                <c:pt idx="2741">
                  <c:v>31428.0</c:v>
                </c:pt>
                <c:pt idx="2742">
                  <c:v>31431.0</c:v>
                </c:pt>
                <c:pt idx="2743">
                  <c:v>31433.0</c:v>
                </c:pt>
                <c:pt idx="2744">
                  <c:v>31435.0</c:v>
                </c:pt>
                <c:pt idx="2745">
                  <c:v>31441.0</c:v>
                </c:pt>
                <c:pt idx="2746">
                  <c:v>31442.0</c:v>
                </c:pt>
                <c:pt idx="2747">
                  <c:v>31443.0</c:v>
                </c:pt>
                <c:pt idx="2748">
                  <c:v>31448.0</c:v>
                </c:pt>
                <c:pt idx="2749">
                  <c:v>31451.0</c:v>
                </c:pt>
                <c:pt idx="2750">
                  <c:v>31454.0</c:v>
                </c:pt>
                <c:pt idx="2751">
                  <c:v>31458.0</c:v>
                </c:pt>
                <c:pt idx="2752">
                  <c:v>31460.0</c:v>
                </c:pt>
                <c:pt idx="2753">
                  <c:v>31461.0</c:v>
                </c:pt>
                <c:pt idx="2754">
                  <c:v>31463.0</c:v>
                </c:pt>
                <c:pt idx="2755">
                  <c:v>31465.0</c:v>
                </c:pt>
                <c:pt idx="2756">
                  <c:v>31467.0</c:v>
                </c:pt>
                <c:pt idx="2757">
                  <c:v>31472.0</c:v>
                </c:pt>
                <c:pt idx="2758">
                  <c:v>31475.0</c:v>
                </c:pt>
                <c:pt idx="2759">
                  <c:v>31477.0</c:v>
                </c:pt>
                <c:pt idx="2760">
                  <c:v>31481.0</c:v>
                </c:pt>
                <c:pt idx="2761">
                  <c:v>31483.0</c:v>
                </c:pt>
                <c:pt idx="2762">
                  <c:v>31484.0</c:v>
                </c:pt>
                <c:pt idx="2763">
                  <c:v>31488.0</c:v>
                </c:pt>
                <c:pt idx="2764">
                  <c:v>31490.0</c:v>
                </c:pt>
                <c:pt idx="2765">
                  <c:v>31492.0</c:v>
                </c:pt>
                <c:pt idx="2766">
                  <c:v>31496.0</c:v>
                </c:pt>
                <c:pt idx="2767">
                  <c:v>31497.0</c:v>
                </c:pt>
                <c:pt idx="2768">
                  <c:v>31498.0</c:v>
                </c:pt>
                <c:pt idx="2769">
                  <c:v>31503.0</c:v>
                </c:pt>
                <c:pt idx="2770">
                  <c:v>31505.0</c:v>
                </c:pt>
                <c:pt idx="2771">
                  <c:v>31506.0</c:v>
                </c:pt>
                <c:pt idx="2772">
                  <c:v>31510.0</c:v>
                </c:pt>
                <c:pt idx="2773">
                  <c:v>31513.0</c:v>
                </c:pt>
                <c:pt idx="2774">
                  <c:v>31515.0</c:v>
                </c:pt>
                <c:pt idx="2775">
                  <c:v>31517.0</c:v>
                </c:pt>
                <c:pt idx="2776">
                  <c:v>31519.0</c:v>
                </c:pt>
                <c:pt idx="2777">
                  <c:v>31520.0</c:v>
                </c:pt>
                <c:pt idx="2778">
                  <c:v>31521.0</c:v>
                </c:pt>
                <c:pt idx="2779">
                  <c:v>31522.0</c:v>
                </c:pt>
                <c:pt idx="2780">
                  <c:v>31523.0</c:v>
                </c:pt>
                <c:pt idx="2781">
                  <c:v>31528.0</c:v>
                </c:pt>
                <c:pt idx="2782">
                  <c:v>31529.0</c:v>
                </c:pt>
                <c:pt idx="2783">
                  <c:v>31530.0</c:v>
                </c:pt>
                <c:pt idx="2784">
                  <c:v>31533.0</c:v>
                </c:pt>
                <c:pt idx="2785">
                  <c:v>31535.0</c:v>
                </c:pt>
                <c:pt idx="2786">
                  <c:v>31539.0</c:v>
                </c:pt>
                <c:pt idx="2787">
                  <c:v>31542.0</c:v>
                </c:pt>
                <c:pt idx="2788">
                  <c:v>31544.0</c:v>
                </c:pt>
                <c:pt idx="2789">
                  <c:v>31545.0</c:v>
                </c:pt>
                <c:pt idx="2790">
                  <c:v>31547.0</c:v>
                </c:pt>
                <c:pt idx="2791">
                  <c:v>31549.0</c:v>
                </c:pt>
                <c:pt idx="2792">
                  <c:v>31550.0</c:v>
                </c:pt>
                <c:pt idx="2793">
                  <c:v>31554.0</c:v>
                </c:pt>
                <c:pt idx="2794">
                  <c:v>31556.0</c:v>
                </c:pt>
                <c:pt idx="2795">
                  <c:v>31557.0</c:v>
                </c:pt>
                <c:pt idx="2796">
                  <c:v>31558.0</c:v>
                </c:pt>
                <c:pt idx="2797">
                  <c:v>31560.0</c:v>
                </c:pt>
                <c:pt idx="2798">
                  <c:v>31561.0</c:v>
                </c:pt>
                <c:pt idx="2799">
                  <c:v>31562.0</c:v>
                </c:pt>
                <c:pt idx="2800">
                  <c:v>31563.0</c:v>
                </c:pt>
                <c:pt idx="2801">
                  <c:v>31567.0</c:v>
                </c:pt>
                <c:pt idx="2802">
                  <c:v>31568.0</c:v>
                </c:pt>
                <c:pt idx="2803">
                  <c:v>31569.0</c:v>
                </c:pt>
                <c:pt idx="2804">
                  <c:v>31572.0</c:v>
                </c:pt>
                <c:pt idx="2805">
                  <c:v>31573.0</c:v>
                </c:pt>
                <c:pt idx="2806">
                  <c:v>31574.0</c:v>
                </c:pt>
                <c:pt idx="2807">
                  <c:v>31577.0</c:v>
                </c:pt>
                <c:pt idx="2808">
                  <c:v>31579.0</c:v>
                </c:pt>
                <c:pt idx="2809">
                  <c:v>31583.0</c:v>
                </c:pt>
                <c:pt idx="2810">
                  <c:v>31586.0</c:v>
                </c:pt>
                <c:pt idx="2811">
                  <c:v>31588.0</c:v>
                </c:pt>
                <c:pt idx="2812">
                  <c:v>31590.0</c:v>
                </c:pt>
                <c:pt idx="2813">
                  <c:v>31594.0</c:v>
                </c:pt>
                <c:pt idx="2814">
                  <c:v>31596.0</c:v>
                </c:pt>
                <c:pt idx="2815">
                  <c:v>31599.0</c:v>
                </c:pt>
                <c:pt idx="2816">
                  <c:v>31600.0</c:v>
                </c:pt>
                <c:pt idx="2817">
                  <c:v>31601.0</c:v>
                </c:pt>
                <c:pt idx="2818">
                  <c:v>31603.0</c:v>
                </c:pt>
                <c:pt idx="2819">
                  <c:v>31607.0</c:v>
                </c:pt>
                <c:pt idx="2820">
                  <c:v>31609.0</c:v>
                </c:pt>
                <c:pt idx="2821">
                  <c:v>31612.0</c:v>
                </c:pt>
                <c:pt idx="2822">
                  <c:v>31615.0</c:v>
                </c:pt>
                <c:pt idx="2823">
                  <c:v>31616.0</c:v>
                </c:pt>
                <c:pt idx="2824">
                  <c:v>31617.0</c:v>
                </c:pt>
                <c:pt idx="2825">
                  <c:v>31619.0</c:v>
                </c:pt>
                <c:pt idx="2826">
                  <c:v>31621.0</c:v>
                </c:pt>
                <c:pt idx="2827">
                  <c:v>31622.0</c:v>
                </c:pt>
                <c:pt idx="2828">
                  <c:v>31624.0</c:v>
                </c:pt>
                <c:pt idx="2829">
                  <c:v>31627.0</c:v>
                </c:pt>
                <c:pt idx="2830">
                  <c:v>31631.0</c:v>
                </c:pt>
                <c:pt idx="2831">
                  <c:v>31632.0</c:v>
                </c:pt>
                <c:pt idx="2832">
                  <c:v>31635.0</c:v>
                </c:pt>
                <c:pt idx="2833">
                  <c:v>31637.0</c:v>
                </c:pt>
                <c:pt idx="2834">
                  <c:v>31638.0</c:v>
                </c:pt>
                <c:pt idx="2835">
                  <c:v>31639.0</c:v>
                </c:pt>
                <c:pt idx="2836">
                  <c:v>31640.0</c:v>
                </c:pt>
                <c:pt idx="2837">
                  <c:v>31641.0</c:v>
                </c:pt>
                <c:pt idx="2838">
                  <c:v>31642.0</c:v>
                </c:pt>
                <c:pt idx="2839">
                  <c:v>31643.0</c:v>
                </c:pt>
                <c:pt idx="2840">
                  <c:v>31644.0</c:v>
                </c:pt>
                <c:pt idx="2841">
                  <c:v>31647.0</c:v>
                </c:pt>
                <c:pt idx="2842">
                  <c:v>31649.0</c:v>
                </c:pt>
                <c:pt idx="2843">
                  <c:v>31650.0</c:v>
                </c:pt>
                <c:pt idx="2844">
                  <c:v>31654.0</c:v>
                </c:pt>
                <c:pt idx="2845">
                  <c:v>31658.0</c:v>
                </c:pt>
                <c:pt idx="2846">
                  <c:v>31659.0</c:v>
                </c:pt>
                <c:pt idx="2847">
                  <c:v>31661.0</c:v>
                </c:pt>
                <c:pt idx="2848">
                  <c:v>31662.0</c:v>
                </c:pt>
                <c:pt idx="2849">
                  <c:v>31663.0</c:v>
                </c:pt>
                <c:pt idx="2850">
                  <c:v>31666.0</c:v>
                </c:pt>
                <c:pt idx="2851">
                  <c:v>31667.0</c:v>
                </c:pt>
                <c:pt idx="2852">
                  <c:v>31671.0</c:v>
                </c:pt>
                <c:pt idx="2853">
                  <c:v>31672.0</c:v>
                </c:pt>
                <c:pt idx="2854">
                  <c:v>31675.0</c:v>
                </c:pt>
                <c:pt idx="2855">
                  <c:v>31677.0</c:v>
                </c:pt>
                <c:pt idx="2856">
                  <c:v>31678.0</c:v>
                </c:pt>
                <c:pt idx="2857">
                  <c:v>31680.0</c:v>
                </c:pt>
                <c:pt idx="2858">
                  <c:v>31682.0</c:v>
                </c:pt>
                <c:pt idx="2859">
                  <c:v>31686.0</c:v>
                </c:pt>
                <c:pt idx="2860">
                  <c:v>31687.0</c:v>
                </c:pt>
                <c:pt idx="2861">
                  <c:v>31689.0</c:v>
                </c:pt>
                <c:pt idx="2862">
                  <c:v>31692.0</c:v>
                </c:pt>
                <c:pt idx="2863">
                  <c:v>31694.0</c:v>
                </c:pt>
                <c:pt idx="2864">
                  <c:v>31695.0</c:v>
                </c:pt>
                <c:pt idx="2865">
                  <c:v>31701.0</c:v>
                </c:pt>
                <c:pt idx="2866">
                  <c:v>31702.0</c:v>
                </c:pt>
                <c:pt idx="2867">
                  <c:v>31703.0</c:v>
                </c:pt>
                <c:pt idx="2868">
                  <c:v>31705.0</c:v>
                </c:pt>
                <c:pt idx="2869">
                  <c:v>31706.0</c:v>
                </c:pt>
                <c:pt idx="2870">
                  <c:v>31709.0</c:v>
                </c:pt>
                <c:pt idx="2871">
                  <c:v>31712.0</c:v>
                </c:pt>
                <c:pt idx="2872">
                  <c:v>31713.0</c:v>
                </c:pt>
                <c:pt idx="2873">
                  <c:v>31714.0</c:v>
                </c:pt>
                <c:pt idx="2874">
                  <c:v>31717.0</c:v>
                </c:pt>
                <c:pt idx="2875">
                  <c:v>31718.0</c:v>
                </c:pt>
                <c:pt idx="2876">
                  <c:v>31721.0</c:v>
                </c:pt>
                <c:pt idx="2877">
                  <c:v>31724.0</c:v>
                </c:pt>
                <c:pt idx="2878">
                  <c:v>31726.0</c:v>
                </c:pt>
                <c:pt idx="2879">
                  <c:v>31727.0</c:v>
                </c:pt>
                <c:pt idx="2880">
                  <c:v>31729.0</c:v>
                </c:pt>
                <c:pt idx="2881">
                  <c:v>31730.0</c:v>
                </c:pt>
                <c:pt idx="2882">
                  <c:v>31731.0</c:v>
                </c:pt>
                <c:pt idx="2883">
                  <c:v>31734.0</c:v>
                </c:pt>
                <c:pt idx="2884">
                  <c:v>31736.0</c:v>
                </c:pt>
                <c:pt idx="2885">
                  <c:v>31737.0</c:v>
                </c:pt>
                <c:pt idx="2886">
                  <c:v>31738.0</c:v>
                </c:pt>
                <c:pt idx="2887">
                  <c:v>31740.0</c:v>
                </c:pt>
                <c:pt idx="2888">
                  <c:v>31743.0</c:v>
                </c:pt>
                <c:pt idx="2889">
                  <c:v>31746.0</c:v>
                </c:pt>
                <c:pt idx="2890">
                  <c:v>31749.0</c:v>
                </c:pt>
                <c:pt idx="2891">
                  <c:v>31750.0</c:v>
                </c:pt>
                <c:pt idx="2892">
                  <c:v>31751.0</c:v>
                </c:pt>
                <c:pt idx="2893">
                  <c:v>31754.0</c:v>
                </c:pt>
                <c:pt idx="2894">
                  <c:v>31757.0</c:v>
                </c:pt>
                <c:pt idx="2895">
                  <c:v>31758.0</c:v>
                </c:pt>
                <c:pt idx="2896">
                  <c:v>31759.0</c:v>
                </c:pt>
                <c:pt idx="2897">
                  <c:v>31760.0</c:v>
                </c:pt>
                <c:pt idx="2898">
                  <c:v>31761.0</c:v>
                </c:pt>
                <c:pt idx="2899">
                  <c:v>31762.0</c:v>
                </c:pt>
                <c:pt idx="2900">
                  <c:v>31764.0</c:v>
                </c:pt>
                <c:pt idx="2901">
                  <c:v>31767.0</c:v>
                </c:pt>
                <c:pt idx="2902">
                  <c:v>31770.0</c:v>
                </c:pt>
                <c:pt idx="2903">
                  <c:v>31771.0</c:v>
                </c:pt>
                <c:pt idx="2904">
                  <c:v>31773.0</c:v>
                </c:pt>
                <c:pt idx="2905">
                  <c:v>31776.0</c:v>
                </c:pt>
                <c:pt idx="2906">
                  <c:v>31778.0</c:v>
                </c:pt>
                <c:pt idx="2907">
                  <c:v>31780.0</c:v>
                </c:pt>
                <c:pt idx="2908">
                  <c:v>31782.0</c:v>
                </c:pt>
                <c:pt idx="2909">
                  <c:v>31783.0</c:v>
                </c:pt>
                <c:pt idx="2910">
                  <c:v>31784.0</c:v>
                </c:pt>
                <c:pt idx="2911">
                  <c:v>31786.0</c:v>
                </c:pt>
                <c:pt idx="2912">
                  <c:v>31788.0</c:v>
                </c:pt>
                <c:pt idx="2913">
                  <c:v>31789.0</c:v>
                </c:pt>
                <c:pt idx="2914">
                  <c:v>31790.0</c:v>
                </c:pt>
                <c:pt idx="2915">
                  <c:v>31791.0</c:v>
                </c:pt>
                <c:pt idx="2916">
                  <c:v>31794.0</c:v>
                </c:pt>
                <c:pt idx="2917">
                  <c:v>31795.0</c:v>
                </c:pt>
                <c:pt idx="2918">
                  <c:v>31797.0</c:v>
                </c:pt>
                <c:pt idx="2919">
                  <c:v>31799.0</c:v>
                </c:pt>
                <c:pt idx="2920">
                  <c:v>31803.0</c:v>
                </c:pt>
                <c:pt idx="2921">
                  <c:v>31804.0</c:v>
                </c:pt>
                <c:pt idx="2922">
                  <c:v>31806.0</c:v>
                </c:pt>
                <c:pt idx="2923">
                  <c:v>31808.0</c:v>
                </c:pt>
                <c:pt idx="2924">
                  <c:v>31811.0</c:v>
                </c:pt>
                <c:pt idx="2925">
                  <c:v>31816.0</c:v>
                </c:pt>
                <c:pt idx="2926">
                  <c:v>31819.0</c:v>
                </c:pt>
                <c:pt idx="2927">
                  <c:v>31820.0</c:v>
                </c:pt>
                <c:pt idx="2928">
                  <c:v>31822.0</c:v>
                </c:pt>
                <c:pt idx="2929">
                  <c:v>31823.0</c:v>
                </c:pt>
                <c:pt idx="2930">
                  <c:v>31824.0</c:v>
                </c:pt>
                <c:pt idx="2931">
                  <c:v>31827.0</c:v>
                </c:pt>
                <c:pt idx="2932">
                  <c:v>31829.0</c:v>
                </c:pt>
                <c:pt idx="2933">
                  <c:v>31834.0</c:v>
                </c:pt>
                <c:pt idx="2934">
                  <c:v>31835.0</c:v>
                </c:pt>
                <c:pt idx="2935">
                  <c:v>31839.0</c:v>
                </c:pt>
                <c:pt idx="2936">
                  <c:v>31841.0</c:v>
                </c:pt>
                <c:pt idx="2937">
                  <c:v>31843.0</c:v>
                </c:pt>
                <c:pt idx="2938">
                  <c:v>31844.0</c:v>
                </c:pt>
                <c:pt idx="2939">
                  <c:v>31847.0</c:v>
                </c:pt>
                <c:pt idx="2940">
                  <c:v>31848.0</c:v>
                </c:pt>
                <c:pt idx="2941">
                  <c:v>31851.0</c:v>
                </c:pt>
                <c:pt idx="2942">
                  <c:v>31853.0</c:v>
                </c:pt>
                <c:pt idx="2943">
                  <c:v>31855.0</c:v>
                </c:pt>
                <c:pt idx="2944">
                  <c:v>31857.0</c:v>
                </c:pt>
                <c:pt idx="2945">
                  <c:v>31858.0</c:v>
                </c:pt>
                <c:pt idx="2946">
                  <c:v>31860.0</c:v>
                </c:pt>
                <c:pt idx="2947">
                  <c:v>31863.0</c:v>
                </c:pt>
                <c:pt idx="2948">
                  <c:v>31864.0</c:v>
                </c:pt>
                <c:pt idx="2949">
                  <c:v>31866.0</c:v>
                </c:pt>
                <c:pt idx="2950">
                  <c:v>31868.0</c:v>
                </c:pt>
                <c:pt idx="2951">
                  <c:v>31870.0</c:v>
                </c:pt>
                <c:pt idx="2952">
                  <c:v>31871.0</c:v>
                </c:pt>
                <c:pt idx="2953">
                  <c:v>31872.0</c:v>
                </c:pt>
                <c:pt idx="2954">
                  <c:v>31875.0</c:v>
                </c:pt>
                <c:pt idx="2955">
                  <c:v>31878.0</c:v>
                </c:pt>
                <c:pt idx="2956">
                  <c:v>31879.0</c:v>
                </c:pt>
                <c:pt idx="2957">
                  <c:v>31883.0</c:v>
                </c:pt>
                <c:pt idx="2958">
                  <c:v>31884.0</c:v>
                </c:pt>
                <c:pt idx="2959">
                  <c:v>31886.0</c:v>
                </c:pt>
                <c:pt idx="2960">
                  <c:v>31887.0</c:v>
                </c:pt>
                <c:pt idx="2961">
                  <c:v>31890.0</c:v>
                </c:pt>
                <c:pt idx="2962">
                  <c:v>31892.0</c:v>
                </c:pt>
                <c:pt idx="2963">
                  <c:v>31895.0</c:v>
                </c:pt>
                <c:pt idx="2964">
                  <c:v>31898.0</c:v>
                </c:pt>
                <c:pt idx="2965">
                  <c:v>31900.0</c:v>
                </c:pt>
                <c:pt idx="2966">
                  <c:v>31901.0</c:v>
                </c:pt>
                <c:pt idx="2967">
                  <c:v>31902.0</c:v>
                </c:pt>
                <c:pt idx="2968">
                  <c:v>31904.0</c:v>
                </c:pt>
                <c:pt idx="2969">
                  <c:v>31905.0</c:v>
                </c:pt>
                <c:pt idx="2970">
                  <c:v>31907.0</c:v>
                </c:pt>
                <c:pt idx="2971">
                  <c:v>31909.0</c:v>
                </c:pt>
                <c:pt idx="2972">
                  <c:v>31910.0</c:v>
                </c:pt>
                <c:pt idx="2973">
                  <c:v>31912.0</c:v>
                </c:pt>
                <c:pt idx="2974">
                  <c:v>31913.0</c:v>
                </c:pt>
                <c:pt idx="2975">
                  <c:v>31914.0</c:v>
                </c:pt>
                <c:pt idx="2976">
                  <c:v>31916.0</c:v>
                </c:pt>
                <c:pt idx="2977">
                  <c:v>31918.0</c:v>
                </c:pt>
                <c:pt idx="2978">
                  <c:v>31919.0</c:v>
                </c:pt>
                <c:pt idx="2979">
                  <c:v>31921.0</c:v>
                </c:pt>
                <c:pt idx="2980">
                  <c:v>31925.0</c:v>
                </c:pt>
                <c:pt idx="2981">
                  <c:v>31926.0</c:v>
                </c:pt>
                <c:pt idx="2982">
                  <c:v>31930.0</c:v>
                </c:pt>
                <c:pt idx="2983">
                  <c:v>31932.0</c:v>
                </c:pt>
                <c:pt idx="2984">
                  <c:v>31933.0</c:v>
                </c:pt>
                <c:pt idx="2985">
                  <c:v>31934.0</c:v>
                </c:pt>
                <c:pt idx="2986">
                  <c:v>31935.0</c:v>
                </c:pt>
                <c:pt idx="2987">
                  <c:v>31936.0</c:v>
                </c:pt>
                <c:pt idx="2988">
                  <c:v>31938.0</c:v>
                </c:pt>
                <c:pt idx="2989">
                  <c:v>31939.0</c:v>
                </c:pt>
                <c:pt idx="2990">
                  <c:v>31942.0</c:v>
                </c:pt>
                <c:pt idx="2991">
                  <c:v>31943.0</c:v>
                </c:pt>
                <c:pt idx="2992">
                  <c:v>31945.0</c:v>
                </c:pt>
                <c:pt idx="2993">
                  <c:v>31946.0</c:v>
                </c:pt>
                <c:pt idx="2994">
                  <c:v>31950.0</c:v>
                </c:pt>
                <c:pt idx="2995">
                  <c:v>31952.0</c:v>
                </c:pt>
                <c:pt idx="2996">
                  <c:v>31954.0</c:v>
                </c:pt>
                <c:pt idx="2997">
                  <c:v>31955.0</c:v>
                </c:pt>
                <c:pt idx="2998">
                  <c:v>31959.0</c:v>
                </c:pt>
                <c:pt idx="2999">
                  <c:v>31960.0</c:v>
                </c:pt>
                <c:pt idx="3000">
                  <c:v>31962.0</c:v>
                </c:pt>
                <c:pt idx="3001">
                  <c:v>31964.0</c:v>
                </c:pt>
                <c:pt idx="3002">
                  <c:v>31967.0</c:v>
                </c:pt>
                <c:pt idx="3003">
                  <c:v>31969.0</c:v>
                </c:pt>
                <c:pt idx="3004">
                  <c:v>31972.0</c:v>
                </c:pt>
                <c:pt idx="3005">
                  <c:v>31976.0</c:v>
                </c:pt>
                <c:pt idx="3006">
                  <c:v>31980.0</c:v>
                </c:pt>
                <c:pt idx="3007">
                  <c:v>31983.0</c:v>
                </c:pt>
                <c:pt idx="3008">
                  <c:v>31985.0</c:v>
                </c:pt>
                <c:pt idx="3009">
                  <c:v>31986.0</c:v>
                </c:pt>
                <c:pt idx="3010">
                  <c:v>31988.0</c:v>
                </c:pt>
                <c:pt idx="3011">
                  <c:v>31991.0</c:v>
                </c:pt>
                <c:pt idx="3012">
                  <c:v>31992.0</c:v>
                </c:pt>
                <c:pt idx="3013">
                  <c:v>31995.0</c:v>
                </c:pt>
                <c:pt idx="3014">
                  <c:v>31996.0</c:v>
                </c:pt>
                <c:pt idx="3015">
                  <c:v>31997.0</c:v>
                </c:pt>
                <c:pt idx="3016">
                  <c:v>32000.0</c:v>
                </c:pt>
                <c:pt idx="3017">
                  <c:v>32002.0</c:v>
                </c:pt>
                <c:pt idx="3018">
                  <c:v>32004.0</c:v>
                </c:pt>
                <c:pt idx="3019">
                  <c:v>32005.0</c:v>
                </c:pt>
                <c:pt idx="3020">
                  <c:v>32006.0</c:v>
                </c:pt>
                <c:pt idx="3021">
                  <c:v>32007.0</c:v>
                </c:pt>
                <c:pt idx="3022">
                  <c:v>32008.0</c:v>
                </c:pt>
                <c:pt idx="3023">
                  <c:v>32009.0</c:v>
                </c:pt>
                <c:pt idx="3024">
                  <c:v>32010.0</c:v>
                </c:pt>
                <c:pt idx="3025">
                  <c:v>32011.0</c:v>
                </c:pt>
                <c:pt idx="3026">
                  <c:v>32013.0</c:v>
                </c:pt>
                <c:pt idx="3027">
                  <c:v>32017.0</c:v>
                </c:pt>
                <c:pt idx="3028">
                  <c:v>32019.0</c:v>
                </c:pt>
                <c:pt idx="3029">
                  <c:v>32020.0</c:v>
                </c:pt>
                <c:pt idx="3030">
                  <c:v>32023.0</c:v>
                </c:pt>
                <c:pt idx="3031">
                  <c:v>32024.0</c:v>
                </c:pt>
                <c:pt idx="3032">
                  <c:v>32025.0</c:v>
                </c:pt>
                <c:pt idx="3033">
                  <c:v>32026.0</c:v>
                </c:pt>
                <c:pt idx="3034">
                  <c:v>32027.0</c:v>
                </c:pt>
                <c:pt idx="3035">
                  <c:v>32029.0</c:v>
                </c:pt>
                <c:pt idx="3036">
                  <c:v>32032.0</c:v>
                </c:pt>
                <c:pt idx="3037">
                  <c:v>32034.0</c:v>
                </c:pt>
                <c:pt idx="3038">
                  <c:v>32035.0</c:v>
                </c:pt>
                <c:pt idx="3039">
                  <c:v>32038.0</c:v>
                </c:pt>
                <c:pt idx="3040">
                  <c:v>32041.0</c:v>
                </c:pt>
                <c:pt idx="3041">
                  <c:v>32043.0</c:v>
                </c:pt>
                <c:pt idx="3042">
                  <c:v>32044.0</c:v>
                </c:pt>
                <c:pt idx="3043">
                  <c:v>32046.0</c:v>
                </c:pt>
                <c:pt idx="3044">
                  <c:v>32047.0</c:v>
                </c:pt>
                <c:pt idx="3045">
                  <c:v>32048.0</c:v>
                </c:pt>
                <c:pt idx="3046">
                  <c:v>32050.0</c:v>
                </c:pt>
                <c:pt idx="3047">
                  <c:v>32052.0</c:v>
                </c:pt>
                <c:pt idx="3048">
                  <c:v>32053.0</c:v>
                </c:pt>
                <c:pt idx="3049">
                  <c:v>32057.0</c:v>
                </c:pt>
                <c:pt idx="3050">
                  <c:v>32060.0</c:v>
                </c:pt>
                <c:pt idx="3051">
                  <c:v>32061.0</c:v>
                </c:pt>
                <c:pt idx="3052">
                  <c:v>32063.0</c:v>
                </c:pt>
                <c:pt idx="3053">
                  <c:v>32064.0</c:v>
                </c:pt>
                <c:pt idx="3054">
                  <c:v>32066.0</c:v>
                </c:pt>
                <c:pt idx="3055">
                  <c:v>32067.0</c:v>
                </c:pt>
                <c:pt idx="3056">
                  <c:v>32070.0</c:v>
                </c:pt>
                <c:pt idx="3057">
                  <c:v>32072.0</c:v>
                </c:pt>
                <c:pt idx="3058">
                  <c:v>32075.0</c:v>
                </c:pt>
                <c:pt idx="3059">
                  <c:v>32076.0</c:v>
                </c:pt>
                <c:pt idx="3060">
                  <c:v>32080.0</c:v>
                </c:pt>
                <c:pt idx="3061">
                  <c:v>32081.0</c:v>
                </c:pt>
                <c:pt idx="3062">
                  <c:v>32082.0</c:v>
                </c:pt>
                <c:pt idx="3063">
                  <c:v>32084.0</c:v>
                </c:pt>
                <c:pt idx="3064">
                  <c:v>32087.0</c:v>
                </c:pt>
                <c:pt idx="3065">
                  <c:v>32089.0</c:v>
                </c:pt>
                <c:pt idx="3066">
                  <c:v>32093.0</c:v>
                </c:pt>
                <c:pt idx="3067">
                  <c:v>32095.0</c:v>
                </c:pt>
                <c:pt idx="3068">
                  <c:v>32098.0</c:v>
                </c:pt>
                <c:pt idx="3069">
                  <c:v>32099.0</c:v>
                </c:pt>
                <c:pt idx="3070">
                  <c:v>32105.0</c:v>
                </c:pt>
                <c:pt idx="3071">
                  <c:v>32106.0</c:v>
                </c:pt>
                <c:pt idx="3072">
                  <c:v>32107.0</c:v>
                </c:pt>
                <c:pt idx="3073">
                  <c:v>32108.0</c:v>
                </c:pt>
                <c:pt idx="3074">
                  <c:v>32109.0</c:v>
                </c:pt>
                <c:pt idx="3075">
                  <c:v>32110.0</c:v>
                </c:pt>
                <c:pt idx="3076">
                  <c:v>32111.0</c:v>
                </c:pt>
                <c:pt idx="3077">
                  <c:v>32113.0</c:v>
                </c:pt>
                <c:pt idx="3078">
                  <c:v>32114.0</c:v>
                </c:pt>
                <c:pt idx="3079">
                  <c:v>32115.0</c:v>
                </c:pt>
                <c:pt idx="3080">
                  <c:v>32120.0</c:v>
                </c:pt>
                <c:pt idx="3081">
                  <c:v>32125.0</c:v>
                </c:pt>
                <c:pt idx="3082">
                  <c:v>32127.0</c:v>
                </c:pt>
                <c:pt idx="3083">
                  <c:v>32128.0</c:v>
                </c:pt>
                <c:pt idx="3084">
                  <c:v>32130.0</c:v>
                </c:pt>
                <c:pt idx="3085">
                  <c:v>32132.0</c:v>
                </c:pt>
                <c:pt idx="3086">
                  <c:v>32133.0</c:v>
                </c:pt>
                <c:pt idx="3087">
                  <c:v>32134.0</c:v>
                </c:pt>
                <c:pt idx="3088">
                  <c:v>32137.0</c:v>
                </c:pt>
                <c:pt idx="3089">
                  <c:v>32140.0</c:v>
                </c:pt>
                <c:pt idx="3090">
                  <c:v>32143.0</c:v>
                </c:pt>
                <c:pt idx="3091">
                  <c:v>32144.0</c:v>
                </c:pt>
                <c:pt idx="3092">
                  <c:v>32146.0</c:v>
                </c:pt>
                <c:pt idx="3093">
                  <c:v>32147.0</c:v>
                </c:pt>
                <c:pt idx="3094">
                  <c:v>32149.0</c:v>
                </c:pt>
                <c:pt idx="3095">
                  <c:v>32152.0</c:v>
                </c:pt>
                <c:pt idx="3096">
                  <c:v>32154.0</c:v>
                </c:pt>
                <c:pt idx="3097">
                  <c:v>32155.0</c:v>
                </c:pt>
                <c:pt idx="3098">
                  <c:v>32159.0</c:v>
                </c:pt>
                <c:pt idx="3099">
                  <c:v>32161.0</c:v>
                </c:pt>
                <c:pt idx="3100">
                  <c:v>32164.0</c:v>
                </c:pt>
                <c:pt idx="3101">
                  <c:v>32165.0</c:v>
                </c:pt>
                <c:pt idx="3102">
                  <c:v>32172.0</c:v>
                </c:pt>
                <c:pt idx="3103">
                  <c:v>32174.0</c:v>
                </c:pt>
                <c:pt idx="3104">
                  <c:v>32175.0</c:v>
                </c:pt>
                <c:pt idx="3105">
                  <c:v>32178.0</c:v>
                </c:pt>
                <c:pt idx="3106">
                  <c:v>32179.0</c:v>
                </c:pt>
                <c:pt idx="3107">
                  <c:v>32180.0</c:v>
                </c:pt>
                <c:pt idx="3108">
                  <c:v>32181.0</c:v>
                </c:pt>
                <c:pt idx="3109">
                  <c:v>32182.0</c:v>
                </c:pt>
                <c:pt idx="3110">
                  <c:v>32184.0</c:v>
                </c:pt>
                <c:pt idx="3111">
                  <c:v>32188.0</c:v>
                </c:pt>
                <c:pt idx="3112">
                  <c:v>32190.0</c:v>
                </c:pt>
                <c:pt idx="3113">
                  <c:v>32191.0</c:v>
                </c:pt>
                <c:pt idx="3114">
                  <c:v>32193.0</c:v>
                </c:pt>
                <c:pt idx="3115">
                  <c:v>32195.0</c:v>
                </c:pt>
                <c:pt idx="3116">
                  <c:v>32199.0</c:v>
                </c:pt>
                <c:pt idx="3117">
                  <c:v>32200.0</c:v>
                </c:pt>
                <c:pt idx="3118">
                  <c:v>32201.0</c:v>
                </c:pt>
                <c:pt idx="3119">
                  <c:v>32202.0</c:v>
                </c:pt>
                <c:pt idx="3120">
                  <c:v>32205.0</c:v>
                </c:pt>
                <c:pt idx="3121">
                  <c:v>32206.0</c:v>
                </c:pt>
                <c:pt idx="3122">
                  <c:v>32208.0</c:v>
                </c:pt>
                <c:pt idx="3123">
                  <c:v>32211.0</c:v>
                </c:pt>
                <c:pt idx="3124">
                  <c:v>32212.0</c:v>
                </c:pt>
                <c:pt idx="3125">
                  <c:v>32213.0</c:v>
                </c:pt>
                <c:pt idx="3126">
                  <c:v>32217.0</c:v>
                </c:pt>
                <c:pt idx="3127">
                  <c:v>32219.0</c:v>
                </c:pt>
                <c:pt idx="3128">
                  <c:v>32220.0</c:v>
                </c:pt>
                <c:pt idx="3129">
                  <c:v>32222.0</c:v>
                </c:pt>
                <c:pt idx="3130">
                  <c:v>32226.0</c:v>
                </c:pt>
                <c:pt idx="3131">
                  <c:v>32228.0</c:v>
                </c:pt>
                <c:pt idx="3132">
                  <c:v>32229.0</c:v>
                </c:pt>
                <c:pt idx="3133">
                  <c:v>32232.0</c:v>
                </c:pt>
                <c:pt idx="3134">
                  <c:v>32236.0</c:v>
                </c:pt>
                <c:pt idx="3135">
                  <c:v>32237.0</c:v>
                </c:pt>
                <c:pt idx="3136">
                  <c:v>32239.0</c:v>
                </c:pt>
                <c:pt idx="3137">
                  <c:v>32240.0</c:v>
                </c:pt>
                <c:pt idx="3138">
                  <c:v>32241.0</c:v>
                </c:pt>
                <c:pt idx="3139">
                  <c:v>32242.0</c:v>
                </c:pt>
                <c:pt idx="3140">
                  <c:v>32244.0</c:v>
                </c:pt>
                <c:pt idx="3141">
                  <c:v>32246.0</c:v>
                </c:pt>
                <c:pt idx="3142">
                  <c:v>32247.0</c:v>
                </c:pt>
                <c:pt idx="3143">
                  <c:v>32248.0</c:v>
                </c:pt>
                <c:pt idx="3144">
                  <c:v>32250.0</c:v>
                </c:pt>
                <c:pt idx="3145">
                  <c:v>32251.0</c:v>
                </c:pt>
                <c:pt idx="3146">
                  <c:v>32253.0</c:v>
                </c:pt>
                <c:pt idx="3147">
                  <c:v>32255.0</c:v>
                </c:pt>
                <c:pt idx="3148">
                  <c:v>32256.0</c:v>
                </c:pt>
                <c:pt idx="3149">
                  <c:v>32258.0</c:v>
                </c:pt>
                <c:pt idx="3150">
                  <c:v>32261.0</c:v>
                </c:pt>
                <c:pt idx="3151">
                  <c:v>32263.0</c:v>
                </c:pt>
                <c:pt idx="3152">
                  <c:v>32267.0</c:v>
                </c:pt>
                <c:pt idx="3153">
                  <c:v>32269.0</c:v>
                </c:pt>
                <c:pt idx="3154">
                  <c:v>32271.0</c:v>
                </c:pt>
                <c:pt idx="3155">
                  <c:v>32273.0</c:v>
                </c:pt>
                <c:pt idx="3156">
                  <c:v>32274.0</c:v>
                </c:pt>
                <c:pt idx="3157">
                  <c:v>32276.0</c:v>
                </c:pt>
                <c:pt idx="3158">
                  <c:v>32277.0</c:v>
                </c:pt>
                <c:pt idx="3159">
                  <c:v>32282.0</c:v>
                </c:pt>
                <c:pt idx="3160">
                  <c:v>32283.0</c:v>
                </c:pt>
                <c:pt idx="3161">
                  <c:v>32285.0</c:v>
                </c:pt>
                <c:pt idx="3162">
                  <c:v>32286.0</c:v>
                </c:pt>
                <c:pt idx="3163">
                  <c:v>32287.0</c:v>
                </c:pt>
                <c:pt idx="3164">
                  <c:v>32288.0</c:v>
                </c:pt>
                <c:pt idx="3165">
                  <c:v>32290.0</c:v>
                </c:pt>
                <c:pt idx="3166">
                  <c:v>32292.0</c:v>
                </c:pt>
                <c:pt idx="3167">
                  <c:v>32294.0</c:v>
                </c:pt>
                <c:pt idx="3168">
                  <c:v>32296.0</c:v>
                </c:pt>
                <c:pt idx="3169">
                  <c:v>32299.0</c:v>
                </c:pt>
                <c:pt idx="3170">
                  <c:v>32300.0</c:v>
                </c:pt>
                <c:pt idx="3171">
                  <c:v>32301.0</c:v>
                </c:pt>
                <c:pt idx="3172">
                  <c:v>32302.0</c:v>
                </c:pt>
                <c:pt idx="3173">
                  <c:v>32303.0</c:v>
                </c:pt>
                <c:pt idx="3174">
                  <c:v>32306.0</c:v>
                </c:pt>
                <c:pt idx="3175">
                  <c:v>32307.0</c:v>
                </c:pt>
                <c:pt idx="3176">
                  <c:v>32310.0</c:v>
                </c:pt>
                <c:pt idx="3177">
                  <c:v>32314.0</c:v>
                </c:pt>
                <c:pt idx="3178">
                  <c:v>32315.0</c:v>
                </c:pt>
                <c:pt idx="3179">
                  <c:v>32316.0</c:v>
                </c:pt>
                <c:pt idx="3180">
                  <c:v>32317.0</c:v>
                </c:pt>
                <c:pt idx="3181">
                  <c:v>32318.0</c:v>
                </c:pt>
                <c:pt idx="3182">
                  <c:v>32319.0</c:v>
                </c:pt>
                <c:pt idx="3183">
                  <c:v>32320.0</c:v>
                </c:pt>
                <c:pt idx="3184">
                  <c:v>32321.0</c:v>
                </c:pt>
                <c:pt idx="3185">
                  <c:v>32324.0</c:v>
                </c:pt>
                <c:pt idx="3186">
                  <c:v>32325.0</c:v>
                </c:pt>
                <c:pt idx="3187">
                  <c:v>32326.0</c:v>
                </c:pt>
                <c:pt idx="3188">
                  <c:v>32330.0</c:v>
                </c:pt>
                <c:pt idx="3189">
                  <c:v>32333.0</c:v>
                </c:pt>
                <c:pt idx="3190">
                  <c:v>32334.0</c:v>
                </c:pt>
                <c:pt idx="3191">
                  <c:v>32336.0</c:v>
                </c:pt>
                <c:pt idx="3192">
                  <c:v>32338.0</c:v>
                </c:pt>
                <c:pt idx="3193">
                  <c:v>32340.0</c:v>
                </c:pt>
                <c:pt idx="3194">
                  <c:v>32341.0</c:v>
                </c:pt>
                <c:pt idx="3195">
                  <c:v>32344.0</c:v>
                </c:pt>
                <c:pt idx="3196">
                  <c:v>32346.0</c:v>
                </c:pt>
                <c:pt idx="3197">
                  <c:v>32347.0</c:v>
                </c:pt>
                <c:pt idx="3198">
                  <c:v>32348.0</c:v>
                </c:pt>
                <c:pt idx="3199">
                  <c:v>32349.0</c:v>
                </c:pt>
                <c:pt idx="3200">
                  <c:v>32350.0</c:v>
                </c:pt>
                <c:pt idx="3201">
                  <c:v>32351.0</c:v>
                </c:pt>
                <c:pt idx="3202">
                  <c:v>32353.0</c:v>
                </c:pt>
                <c:pt idx="3203">
                  <c:v>32354.0</c:v>
                </c:pt>
                <c:pt idx="3204">
                  <c:v>32355.0</c:v>
                </c:pt>
                <c:pt idx="3205">
                  <c:v>32356.0</c:v>
                </c:pt>
                <c:pt idx="3206">
                  <c:v>32358.0</c:v>
                </c:pt>
                <c:pt idx="3207">
                  <c:v>32359.0</c:v>
                </c:pt>
                <c:pt idx="3208">
                  <c:v>32360.0</c:v>
                </c:pt>
                <c:pt idx="3209">
                  <c:v>32361.0</c:v>
                </c:pt>
                <c:pt idx="3210">
                  <c:v>32364.0</c:v>
                </c:pt>
                <c:pt idx="3211">
                  <c:v>32365.0</c:v>
                </c:pt>
                <c:pt idx="3212">
                  <c:v>32367.0</c:v>
                </c:pt>
                <c:pt idx="3213">
                  <c:v>32368.0</c:v>
                </c:pt>
                <c:pt idx="3214">
                  <c:v>32370.0</c:v>
                </c:pt>
                <c:pt idx="3215">
                  <c:v>32371.0</c:v>
                </c:pt>
                <c:pt idx="3216">
                  <c:v>32373.0</c:v>
                </c:pt>
                <c:pt idx="3217">
                  <c:v>32374.0</c:v>
                </c:pt>
                <c:pt idx="3218">
                  <c:v>32375.0</c:v>
                </c:pt>
                <c:pt idx="3219">
                  <c:v>32376.0</c:v>
                </c:pt>
                <c:pt idx="3220">
                  <c:v>32377.0</c:v>
                </c:pt>
                <c:pt idx="3221">
                  <c:v>32379.0</c:v>
                </c:pt>
                <c:pt idx="3222">
                  <c:v>32380.0</c:v>
                </c:pt>
                <c:pt idx="3223">
                  <c:v>32382.0</c:v>
                </c:pt>
                <c:pt idx="3224">
                  <c:v>32383.0</c:v>
                </c:pt>
                <c:pt idx="3225">
                  <c:v>32384.0</c:v>
                </c:pt>
                <c:pt idx="3226">
                  <c:v>32385.0</c:v>
                </c:pt>
                <c:pt idx="3227">
                  <c:v>32386.0</c:v>
                </c:pt>
                <c:pt idx="3228">
                  <c:v>32387.0</c:v>
                </c:pt>
                <c:pt idx="3229">
                  <c:v>32388.0</c:v>
                </c:pt>
                <c:pt idx="3230">
                  <c:v>32389.0</c:v>
                </c:pt>
                <c:pt idx="3231">
                  <c:v>32390.0</c:v>
                </c:pt>
                <c:pt idx="3232">
                  <c:v>32391.0</c:v>
                </c:pt>
                <c:pt idx="3233">
                  <c:v>32392.0</c:v>
                </c:pt>
                <c:pt idx="3234">
                  <c:v>32396.0</c:v>
                </c:pt>
                <c:pt idx="3235">
                  <c:v>32397.0</c:v>
                </c:pt>
                <c:pt idx="3236">
                  <c:v>32398.0</c:v>
                </c:pt>
                <c:pt idx="3237">
                  <c:v>32399.0</c:v>
                </c:pt>
                <c:pt idx="3238">
                  <c:v>32401.0</c:v>
                </c:pt>
                <c:pt idx="3239">
                  <c:v>32402.0</c:v>
                </c:pt>
                <c:pt idx="3240">
                  <c:v>32404.0</c:v>
                </c:pt>
                <c:pt idx="3241">
                  <c:v>32405.0</c:v>
                </c:pt>
                <c:pt idx="3242">
                  <c:v>32407.0</c:v>
                </c:pt>
                <c:pt idx="3243">
                  <c:v>32408.0</c:v>
                </c:pt>
                <c:pt idx="3244">
                  <c:v>32409.0</c:v>
                </c:pt>
                <c:pt idx="3245">
                  <c:v>32411.0</c:v>
                </c:pt>
                <c:pt idx="3246">
                  <c:v>32413.0</c:v>
                </c:pt>
                <c:pt idx="3247">
                  <c:v>32414.0</c:v>
                </c:pt>
                <c:pt idx="3248">
                  <c:v>32415.0</c:v>
                </c:pt>
                <c:pt idx="3249">
                  <c:v>32417.0</c:v>
                </c:pt>
                <c:pt idx="3250">
                  <c:v>32420.0</c:v>
                </c:pt>
                <c:pt idx="3251">
                  <c:v>32421.0</c:v>
                </c:pt>
                <c:pt idx="3252">
                  <c:v>32422.0</c:v>
                </c:pt>
                <c:pt idx="3253">
                  <c:v>32424.0</c:v>
                </c:pt>
                <c:pt idx="3254">
                  <c:v>32426.0</c:v>
                </c:pt>
                <c:pt idx="3255">
                  <c:v>32428.0</c:v>
                </c:pt>
                <c:pt idx="3256">
                  <c:v>32429.0</c:v>
                </c:pt>
                <c:pt idx="3257">
                  <c:v>32430.0</c:v>
                </c:pt>
                <c:pt idx="3258">
                  <c:v>32431.0</c:v>
                </c:pt>
                <c:pt idx="3259">
                  <c:v>32432.0</c:v>
                </c:pt>
                <c:pt idx="3260">
                  <c:v>32435.0</c:v>
                </c:pt>
                <c:pt idx="3261">
                  <c:v>32437.0</c:v>
                </c:pt>
                <c:pt idx="3262">
                  <c:v>32439.0</c:v>
                </c:pt>
                <c:pt idx="3263">
                  <c:v>32440.0</c:v>
                </c:pt>
                <c:pt idx="3264">
                  <c:v>32441.0</c:v>
                </c:pt>
                <c:pt idx="3265">
                  <c:v>32444.0</c:v>
                </c:pt>
                <c:pt idx="3266">
                  <c:v>32445.0</c:v>
                </c:pt>
                <c:pt idx="3267">
                  <c:v>32446.0</c:v>
                </c:pt>
                <c:pt idx="3268">
                  <c:v>32447.0</c:v>
                </c:pt>
                <c:pt idx="3269">
                  <c:v>32449.0</c:v>
                </c:pt>
                <c:pt idx="3270">
                  <c:v>32451.0</c:v>
                </c:pt>
                <c:pt idx="3271">
                  <c:v>32452.0</c:v>
                </c:pt>
                <c:pt idx="3272">
                  <c:v>32454.0</c:v>
                </c:pt>
                <c:pt idx="3273">
                  <c:v>32455.0</c:v>
                </c:pt>
                <c:pt idx="3274">
                  <c:v>32457.0</c:v>
                </c:pt>
                <c:pt idx="3275">
                  <c:v>32459.0</c:v>
                </c:pt>
                <c:pt idx="3276">
                  <c:v>32460.0</c:v>
                </c:pt>
                <c:pt idx="3277">
                  <c:v>32461.0</c:v>
                </c:pt>
                <c:pt idx="3278">
                  <c:v>32462.0</c:v>
                </c:pt>
                <c:pt idx="3279">
                  <c:v>32463.0</c:v>
                </c:pt>
                <c:pt idx="3280">
                  <c:v>32465.0</c:v>
                </c:pt>
                <c:pt idx="3281">
                  <c:v>32467.0</c:v>
                </c:pt>
                <c:pt idx="3282">
                  <c:v>32468.0</c:v>
                </c:pt>
                <c:pt idx="3283">
                  <c:v>32469.0</c:v>
                </c:pt>
                <c:pt idx="3284">
                  <c:v>32470.0</c:v>
                </c:pt>
                <c:pt idx="3285">
                  <c:v>32472.0</c:v>
                </c:pt>
                <c:pt idx="3286">
                  <c:v>32473.0</c:v>
                </c:pt>
                <c:pt idx="3287">
                  <c:v>32475.0</c:v>
                </c:pt>
                <c:pt idx="3288">
                  <c:v>32476.0</c:v>
                </c:pt>
                <c:pt idx="3289">
                  <c:v>32479.0</c:v>
                </c:pt>
                <c:pt idx="3290">
                  <c:v>32480.0</c:v>
                </c:pt>
                <c:pt idx="3291">
                  <c:v>32481.0</c:v>
                </c:pt>
                <c:pt idx="3292">
                  <c:v>32482.0</c:v>
                </c:pt>
                <c:pt idx="3293">
                  <c:v>32483.0</c:v>
                </c:pt>
                <c:pt idx="3294">
                  <c:v>32486.0</c:v>
                </c:pt>
                <c:pt idx="3295">
                  <c:v>32487.0</c:v>
                </c:pt>
                <c:pt idx="3296">
                  <c:v>32488.0</c:v>
                </c:pt>
                <c:pt idx="3297">
                  <c:v>32489.0</c:v>
                </c:pt>
                <c:pt idx="3298">
                  <c:v>32494.0</c:v>
                </c:pt>
                <c:pt idx="3299">
                  <c:v>32495.0</c:v>
                </c:pt>
                <c:pt idx="3300">
                  <c:v>32497.0</c:v>
                </c:pt>
                <c:pt idx="3301">
                  <c:v>32498.0</c:v>
                </c:pt>
                <c:pt idx="3302">
                  <c:v>32499.0</c:v>
                </c:pt>
                <c:pt idx="3303">
                  <c:v>32500.0</c:v>
                </c:pt>
                <c:pt idx="3304">
                  <c:v>32502.0</c:v>
                </c:pt>
                <c:pt idx="3305">
                  <c:v>32504.0</c:v>
                </c:pt>
                <c:pt idx="3306">
                  <c:v>32505.0</c:v>
                </c:pt>
                <c:pt idx="3307">
                  <c:v>32506.0</c:v>
                </c:pt>
                <c:pt idx="3308">
                  <c:v>32508.0</c:v>
                </c:pt>
                <c:pt idx="3309">
                  <c:v>32509.0</c:v>
                </c:pt>
                <c:pt idx="3310">
                  <c:v>32510.0</c:v>
                </c:pt>
                <c:pt idx="3311">
                  <c:v>32511.0</c:v>
                </c:pt>
                <c:pt idx="3312">
                  <c:v>32514.0</c:v>
                </c:pt>
                <c:pt idx="3313">
                  <c:v>32515.0</c:v>
                </c:pt>
                <c:pt idx="3314">
                  <c:v>32516.0</c:v>
                </c:pt>
                <c:pt idx="3315">
                  <c:v>32518.0</c:v>
                </c:pt>
                <c:pt idx="3316">
                  <c:v>32519.0</c:v>
                </c:pt>
                <c:pt idx="3317">
                  <c:v>32520.0</c:v>
                </c:pt>
                <c:pt idx="3318">
                  <c:v>32521.0</c:v>
                </c:pt>
                <c:pt idx="3319">
                  <c:v>32522.0</c:v>
                </c:pt>
                <c:pt idx="3320">
                  <c:v>32525.0</c:v>
                </c:pt>
                <c:pt idx="3321">
                  <c:v>32526.0</c:v>
                </c:pt>
                <c:pt idx="3322">
                  <c:v>32527.0</c:v>
                </c:pt>
                <c:pt idx="3323">
                  <c:v>32528.0</c:v>
                </c:pt>
                <c:pt idx="3324">
                  <c:v>32530.0</c:v>
                </c:pt>
                <c:pt idx="3325">
                  <c:v>32532.0</c:v>
                </c:pt>
                <c:pt idx="3326">
                  <c:v>32533.0</c:v>
                </c:pt>
                <c:pt idx="3327">
                  <c:v>32535.0</c:v>
                </c:pt>
                <c:pt idx="3328">
                  <c:v>32539.0</c:v>
                </c:pt>
                <c:pt idx="3329">
                  <c:v>32541.0</c:v>
                </c:pt>
                <c:pt idx="3330">
                  <c:v>32542.0</c:v>
                </c:pt>
                <c:pt idx="3331">
                  <c:v>32543.0</c:v>
                </c:pt>
                <c:pt idx="3332">
                  <c:v>32544.0</c:v>
                </c:pt>
                <c:pt idx="3333">
                  <c:v>32545.0</c:v>
                </c:pt>
                <c:pt idx="3334">
                  <c:v>32547.0</c:v>
                </c:pt>
                <c:pt idx="3335">
                  <c:v>32548.0</c:v>
                </c:pt>
                <c:pt idx="3336">
                  <c:v>32550.0</c:v>
                </c:pt>
                <c:pt idx="3337">
                  <c:v>32552.0</c:v>
                </c:pt>
                <c:pt idx="3338">
                  <c:v>32556.0</c:v>
                </c:pt>
                <c:pt idx="3339">
                  <c:v>32557.0</c:v>
                </c:pt>
                <c:pt idx="3340">
                  <c:v>32558.0</c:v>
                </c:pt>
                <c:pt idx="3341">
                  <c:v>32559.0</c:v>
                </c:pt>
                <c:pt idx="3342">
                  <c:v>32560.0</c:v>
                </c:pt>
                <c:pt idx="3343">
                  <c:v>32561.0</c:v>
                </c:pt>
                <c:pt idx="3344">
                  <c:v>32562.0</c:v>
                </c:pt>
                <c:pt idx="3345">
                  <c:v>32563.0</c:v>
                </c:pt>
                <c:pt idx="3346">
                  <c:v>32564.0</c:v>
                </c:pt>
                <c:pt idx="3347">
                  <c:v>32566.0</c:v>
                </c:pt>
                <c:pt idx="3348">
                  <c:v>32568.0</c:v>
                </c:pt>
                <c:pt idx="3349">
                  <c:v>32572.0</c:v>
                </c:pt>
                <c:pt idx="3350">
                  <c:v>32573.0</c:v>
                </c:pt>
                <c:pt idx="3351">
                  <c:v>32574.0</c:v>
                </c:pt>
                <c:pt idx="3352">
                  <c:v>32575.0</c:v>
                </c:pt>
                <c:pt idx="3353">
                  <c:v>32576.0</c:v>
                </c:pt>
                <c:pt idx="3354">
                  <c:v>32579.0</c:v>
                </c:pt>
                <c:pt idx="3355">
                  <c:v>32580.0</c:v>
                </c:pt>
                <c:pt idx="3356">
                  <c:v>32582.0</c:v>
                </c:pt>
                <c:pt idx="3357">
                  <c:v>32585.0</c:v>
                </c:pt>
                <c:pt idx="3358">
                  <c:v>32587.0</c:v>
                </c:pt>
                <c:pt idx="3359">
                  <c:v>32589.0</c:v>
                </c:pt>
                <c:pt idx="3360">
                  <c:v>32592.0</c:v>
                </c:pt>
                <c:pt idx="3361">
                  <c:v>32593.0</c:v>
                </c:pt>
                <c:pt idx="3362">
                  <c:v>32595.0</c:v>
                </c:pt>
                <c:pt idx="3363">
                  <c:v>32600.0</c:v>
                </c:pt>
                <c:pt idx="3364">
                  <c:v>32602.0</c:v>
                </c:pt>
                <c:pt idx="3365">
                  <c:v>32604.0</c:v>
                </c:pt>
                <c:pt idx="3366">
                  <c:v>32605.0</c:v>
                </c:pt>
                <c:pt idx="3367">
                  <c:v>32606.0</c:v>
                </c:pt>
                <c:pt idx="3368">
                  <c:v>32608.0</c:v>
                </c:pt>
                <c:pt idx="3369">
                  <c:v>32610.0</c:v>
                </c:pt>
                <c:pt idx="3370">
                  <c:v>32611.0</c:v>
                </c:pt>
                <c:pt idx="3371">
                  <c:v>32613.0</c:v>
                </c:pt>
                <c:pt idx="3372">
                  <c:v>32614.0</c:v>
                </c:pt>
                <c:pt idx="3373">
                  <c:v>32616.0</c:v>
                </c:pt>
                <c:pt idx="3374">
                  <c:v>32619.0</c:v>
                </c:pt>
                <c:pt idx="3375">
                  <c:v>32621.0</c:v>
                </c:pt>
                <c:pt idx="3376">
                  <c:v>32624.0</c:v>
                </c:pt>
                <c:pt idx="3377">
                  <c:v>32626.0</c:v>
                </c:pt>
                <c:pt idx="3378">
                  <c:v>32627.0</c:v>
                </c:pt>
                <c:pt idx="3379">
                  <c:v>32628.0</c:v>
                </c:pt>
                <c:pt idx="3380">
                  <c:v>32629.0</c:v>
                </c:pt>
                <c:pt idx="3381">
                  <c:v>32631.0</c:v>
                </c:pt>
                <c:pt idx="3382">
                  <c:v>32632.0</c:v>
                </c:pt>
                <c:pt idx="3383">
                  <c:v>32633.0</c:v>
                </c:pt>
                <c:pt idx="3384">
                  <c:v>32634.0</c:v>
                </c:pt>
                <c:pt idx="3385">
                  <c:v>32635.0</c:v>
                </c:pt>
                <c:pt idx="3386">
                  <c:v>32636.0</c:v>
                </c:pt>
                <c:pt idx="3387">
                  <c:v>32637.0</c:v>
                </c:pt>
                <c:pt idx="3388">
                  <c:v>32638.0</c:v>
                </c:pt>
                <c:pt idx="3389">
                  <c:v>32640.0</c:v>
                </c:pt>
                <c:pt idx="3390">
                  <c:v>32641.0</c:v>
                </c:pt>
                <c:pt idx="3391">
                  <c:v>32643.0</c:v>
                </c:pt>
                <c:pt idx="3392">
                  <c:v>32645.0</c:v>
                </c:pt>
                <c:pt idx="3393">
                  <c:v>32647.0</c:v>
                </c:pt>
                <c:pt idx="3394">
                  <c:v>32648.0</c:v>
                </c:pt>
                <c:pt idx="3395">
                  <c:v>32652.0</c:v>
                </c:pt>
                <c:pt idx="3396">
                  <c:v>32653.0</c:v>
                </c:pt>
                <c:pt idx="3397">
                  <c:v>32655.0</c:v>
                </c:pt>
                <c:pt idx="3398">
                  <c:v>32657.0</c:v>
                </c:pt>
                <c:pt idx="3399">
                  <c:v>32658.0</c:v>
                </c:pt>
                <c:pt idx="3400">
                  <c:v>32660.0</c:v>
                </c:pt>
                <c:pt idx="3401">
                  <c:v>32661.0</c:v>
                </c:pt>
                <c:pt idx="3402">
                  <c:v>32662.0</c:v>
                </c:pt>
                <c:pt idx="3403">
                  <c:v>32663.0</c:v>
                </c:pt>
                <c:pt idx="3404">
                  <c:v>32664.0</c:v>
                </c:pt>
                <c:pt idx="3405">
                  <c:v>32667.0</c:v>
                </c:pt>
                <c:pt idx="3406">
                  <c:v>32668.0</c:v>
                </c:pt>
                <c:pt idx="3407">
                  <c:v>32671.0</c:v>
                </c:pt>
                <c:pt idx="3408">
                  <c:v>32674.0</c:v>
                </c:pt>
                <c:pt idx="3409">
                  <c:v>32675.0</c:v>
                </c:pt>
                <c:pt idx="3410">
                  <c:v>32677.0</c:v>
                </c:pt>
                <c:pt idx="3411">
                  <c:v>32678.0</c:v>
                </c:pt>
                <c:pt idx="3412">
                  <c:v>32680.0</c:v>
                </c:pt>
                <c:pt idx="3413">
                  <c:v>32681.0</c:v>
                </c:pt>
                <c:pt idx="3414">
                  <c:v>32682.0</c:v>
                </c:pt>
                <c:pt idx="3415">
                  <c:v>32684.0</c:v>
                </c:pt>
                <c:pt idx="3416">
                  <c:v>32686.0</c:v>
                </c:pt>
                <c:pt idx="3417">
                  <c:v>32687.0</c:v>
                </c:pt>
                <c:pt idx="3418">
                  <c:v>32688.0</c:v>
                </c:pt>
                <c:pt idx="3419">
                  <c:v>32689.0</c:v>
                </c:pt>
                <c:pt idx="3420">
                  <c:v>32690.0</c:v>
                </c:pt>
                <c:pt idx="3421">
                  <c:v>32691.0</c:v>
                </c:pt>
                <c:pt idx="3422">
                  <c:v>32692.0</c:v>
                </c:pt>
                <c:pt idx="3423">
                  <c:v>32693.0</c:v>
                </c:pt>
                <c:pt idx="3424">
                  <c:v>32694.0</c:v>
                </c:pt>
                <c:pt idx="3425">
                  <c:v>32695.0</c:v>
                </c:pt>
                <c:pt idx="3426">
                  <c:v>32696.0</c:v>
                </c:pt>
                <c:pt idx="3427">
                  <c:v>32697.0</c:v>
                </c:pt>
                <c:pt idx="3428">
                  <c:v>32698.0</c:v>
                </c:pt>
                <c:pt idx="3429">
                  <c:v>32700.0</c:v>
                </c:pt>
                <c:pt idx="3430">
                  <c:v>32701.0</c:v>
                </c:pt>
                <c:pt idx="3431">
                  <c:v>32703.0</c:v>
                </c:pt>
                <c:pt idx="3432">
                  <c:v>32704.0</c:v>
                </c:pt>
                <c:pt idx="3433">
                  <c:v>32707.0</c:v>
                </c:pt>
                <c:pt idx="3434">
                  <c:v>32709.0</c:v>
                </c:pt>
                <c:pt idx="3435">
                  <c:v>32710.0</c:v>
                </c:pt>
                <c:pt idx="3436">
                  <c:v>32713.0</c:v>
                </c:pt>
                <c:pt idx="3437">
                  <c:v>32714.0</c:v>
                </c:pt>
                <c:pt idx="3438">
                  <c:v>32715.0</c:v>
                </c:pt>
                <c:pt idx="3439">
                  <c:v>32716.0</c:v>
                </c:pt>
                <c:pt idx="3440">
                  <c:v>32718.0</c:v>
                </c:pt>
                <c:pt idx="3441">
                  <c:v>32720.0</c:v>
                </c:pt>
                <c:pt idx="3442">
                  <c:v>32721.0</c:v>
                </c:pt>
                <c:pt idx="3443">
                  <c:v>32722.0</c:v>
                </c:pt>
                <c:pt idx="3444">
                  <c:v>32723.0</c:v>
                </c:pt>
                <c:pt idx="3445">
                  <c:v>32726.0</c:v>
                </c:pt>
                <c:pt idx="3446">
                  <c:v>32727.0</c:v>
                </c:pt>
                <c:pt idx="3447">
                  <c:v>32728.0</c:v>
                </c:pt>
                <c:pt idx="3448">
                  <c:v>32730.0</c:v>
                </c:pt>
                <c:pt idx="3449">
                  <c:v>32732.0</c:v>
                </c:pt>
                <c:pt idx="3450">
                  <c:v>32734.0</c:v>
                </c:pt>
                <c:pt idx="3451">
                  <c:v>32736.0</c:v>
                </c:pt>
                <c:pt idx="3452">
                  <c:v>32738.0</c:v>
                </c:pt>
                <c:pt idx="3453">
                  <c:v>32740.0</c:v>
                </c:pt>
                <c:pt idx="3454">
                  <c:v>32742.0</c:v>
                </c:pt>
                <c:pt idx="3455">
                  <c:v>32744.0</c:v>
                </c:pt>
                <c:pt idx="3456">
                  <c:v>32745.0</c:v>
                </c:pt>
                <c:pt idx="3457">
                  <c:v>32746.0</c:v>
                </c:pt>
                <c:pt idx="3458">
                  <c:v>32747.0</c:v>
                </c:pt>
                <c:pt idx="3459">
                  <c:v>32748.0</c:v>
                </c:pt>
                <c:pt idx="3460">
                  <c:v>32749.0</c:v>
                </c:pt>
                <c:pt idx="3461">
                  <c:v>32750.0</c:v>
                </c:pt>
                <c:pt idx="3462">
                  <c:v>32751.0</c:v>
                </c:pt>
                <c:pt idx="3463">
                  <c:v>32752.0</c:v>
                </c:pt>
                <c:pt idx="3464">
                  <c:v>32755.0</c:v>
                </c:pt>
                <c:pt idx="3465">
                  <c:v>32756.0</c:v>
                </c:pt>
                <c:pt idx="3466">
                  <c:v>32757.0</c:v>
                </c:pt>
                <c:pt idx="3467">
                  <c:v>32759.0</c:v>
                </c:pt>
                <c:pt idx="3468">
                  <c:v>32760.0</c:v>
                </c:pt>
                <c:pt idx="3469">
                  <c:v>32761.0</c:v>
                </c:pt>
                <c:pt idx="3470">
                  <c:v>32762.0</c:v>
                </c:pt>
                <c:pt idx="3471">
                  <c:v>32763.0</c:v>
                </c:pt>
                <c:pt idx="3472">
                  <c:v>32765.0</c:v>
                </c:pt>
                <c:pt idx="3473">
                  <c:v>32766.0</c:v>
                </c:pt>
                <c:pt idx="3474">
                  <c:v>32767.0</c:v>
                </c:pt>
                <c:pt idx="3475">
                  <c:v>32768.0</c:v>
                </c:pt>
                <c:pt idx="3476">
                  <c:v>32769.0</c:v>
                </c:pt>
                <c:pt idx="3477">
                  <c:v>32771.0</c:v>
                </c:pt>
                <c:pt idx="3478">
                  <c:v>32772.0</c:v>
                </c:pt>
                <c:pt idx="3479">
                  <c:v>32774.0</c:v>
                </c:pt>
                <c:pt idx="3480">
                  <c:v>32775.0</c:v>
                </c:pt>
                <c:pt idx="3481">
                  <c:v>32776.0</c:v>
                </c:pt>
                <c:pt idx="3482">
                  <c:v>32777.0</c:v>
                </c:pt>
                <c:pt idx="3483">
                  <c:v>32780.0</c:v>
                </c:pt>
                <c:pt idx="3484">
                  <c:v>32781.0</c:v>
                </c:pt>
                <c:pt idx="3485">
                  <c:v>32783.0</c:v>
                </c:pt>
                <c:pt idx="3486">
                  <c:v>32785.0</c:v>
                </c:pt>
                <c:pt idx="3487">
                  <c:v>32786.0</c:v>
                </c:pt>
                <c:pt idx="3488">
                  <c:v>32789.0</c:v>
                </c:pt>
                <c:pt idx="3489">
                  <c:v>32792.0</c:v>
                </c:pt>
                <c:pt idx="3490">
                  <c:v>32793.0</c:v>
                </c:pt>
                <c:pt idx="3491">
                  <c:v>32794.0</c:v>
                </c:pt>
                <c:pt idx="3492">
                  <c:v>32797.0</c:v>
                </c:pt>
                <c:pt idx="3493">
                  <c:v>32798.0</c:v>
                </c:pt>
                <c:pt idx="3494">
                  <c:v>32799.0</c:v>
                </c:pt>
                <c:pt idx="3495">
                  <c:v>32800.0</c:v>
                </c:pt>
                <c:pt idx="3496">
                  <c:v>32801.0</c:v>
                </c:pt>
                <c:pt idx="3497">
                  <c:v>32803.0</c:v>
                </c:pt>
                <c:pt idx="3498">
                  <c:v>32804.0</c:v>
                </c:pt>
                <c:pt idx="3499">
                  <c:v>32805.0</c:v>
                </c:pt>
                <c:pt idx="3500">
                  <c:v>32806.0</c:v>
                </c:pt>
                <c:pt idx="3501">
                  <c:v>32807.0</c:v>
                </c:pt>
                <c:pt idx="3502">
                  <c:v>32810.0</c:v>
                </c:pt>
                <c:pt idx="3503">
                  <c:v>32811.0</c:v>
                </c:pt>
                <c:pt idx="3504">
                  <c:v>32812.0</c:v>
                </c:pt>
                <c:pt idx="3505">
                  <c:v>32813.0</c:v>
                </c:pt>
                <c:pt idx="3506">
                  <c:v>32814.0</c:v>
                </c:pt>
                <c:pt idx="3507">
                  <c:v>32816.0</c:v>
                </c:pt>
                <c:pt idx="3508">
                  <c:v>32818.0</c:v>
                </c:pt>
                <c:pt idx="3509">
                  <c:v>32819.0</c:v>
                </c:pt>
                <c:pt idx="3510">
                  <c:v>32820.0</c:v>
                </c:pt>
                <c:pt idx="3511">
                  <c:v>32821.0</c:v>
                </c:pt>
                <c:pt idx="3512">
                  <c:v>32823.0</c:v>
                </c:pt>
                <c:pt idx="3513">
                  <c:v>32825.0</c:v>
                </c:pt>
                <c:pt idx="3514">
                  <c:v>32826.0</c:v>
                </c:pt>
                <c:pt idx="3515">
                  <c:v>32827.0</c:v>
                </c:pt>
                <c:pt idx="3516">
                  <c:v>32828.0</c:v>
                </c:pt>
                <c:pt idx="3517">
                  <c:v>32829.0</c:v>
                </c:pt>
                <c:pt idx="3518">
                  <c:v>32830.0</c:v>
                </c:pt>
                <c:pt idx="3519">
                  <c:v>32831.0</c:v>
                </c:pt>
                <c:pt idx="3520">
                  <c:v>32832.0</c:v>
                </c:pt>
                <c:pt idx="3521">
                  <c:v>32833.0</c:v>
                </c:pt>
                <c:pt idx="3522">
                  <c:v>32835.0</c:v>
                </c:pt>
                <c:pt idx="3523">
                  <c:v>32836.0</c:v>
                </c:pt>
                <c:pt idx="3524">
                  <c:v>32837.0</c:v>
                </c:pt>
                <c:pt idx="3525">
                  <c:v>32838.0</c:v>
                </c:pt>
                <c:pt idx="3526">
                  <c:v>32839.0</c:v>
                </c:pt>
                <c:pt idx="3527">
                  <c:v>32840.0</c:v>
                </c:pt>
                <c:pt idx="3528">
                  <c:v>32841.0</c:v>
                </c:pt>
                <c:pt idx="3529">
                  <c:v>32842.0</c:v>
                </c:pt>
                <c:pt idx="3530">
                  <c:v>32843.0</c:v>
                </c:pt>
                <c:pt idx="3531">
                  <c:v>32844.0</c:v>
                </c:pt>
                <c:pt idx="3532">
                  <c:v>32846.0</c:v>
                </c:pt>
                <c:pt idx="3533">
                  <c:v>32847.0</c:v>
                </c:pt>
                <c:pt idx="3534">
                  <c:v>32850.0</c:v>
                </c:pt>
                <c:pt idx="3535">
                  <c:v>32851.0</c:v>
                </c:pt>
                <c:pt idx="3536">
                  <c:v>32852.0</c:v>
                </c:pt>
                <c:pt idx="3537">
                  <c:v>32854.0</c:v>
                </c:pt>
                <c:pt idx="3538">
                  <c:v>32855.0</c:v>
                </c:pt>
                <c:pt idx="3539">
                  <c:v>32856.0</c:v>
                </c:pt>
                <c:pt idx="3540">
                  <c:v>32857.0</c:v>
                </c:pt>
                <c:pt idx="3541">
                  <c:v>32858.0</c:v>
                </c:pt>
                <c:pt idx="3542">
                  <c:v>32859.0</c:v>
                </c:pt>
                <c:pt idx="3543">
                  <c:v>32860.0</c:v>
                </c:pt>
                <c:pt idx="3544">
                  <c:v>32861.0</c:v>
                </c:pt>
                <c:pt idx="3545">
                  <c:v>32862.0</c:v>
                </c:pt>
                <c:pt idx="3546">
                  <c:v>32863.0</c:v>
                </c:pt>
                <c:pt idx="3547">
                  <c:v>32864.0</c:v>
                </c:pt>
                <c:pt idx="3548">
                  <c:v>32865.0</c:v>
                </c:pt>
                <c:pt idx="3549">
                  <c:v>32867.0</c:v>
                </c:pt>
                <c:pt idx="3550">
                  <c:v>32868.0</c:v>
                </c:pt>
                <c:pt idx="3551">
                  <c:v>32869.0</c:v>
                </c:pt>
                <c:pt idx="3552">
                  <c:v>32870.0</c:v>
                </c:pt>
                <c:pt idx="3553">
                  <c:v>32871.0</c:v>
                </c:pt>
                <c:pt idx="3554">
                  <c:v>32873.0</c:v>
                </c:pt>
                <c:pt idx="3555">
                  <c:v>32874.0</c:v>
                </c:pt>
                <c:pt idx="3556">
                  <c:v>32875.0</c:v>
                </c:pt>
                <c:pt idx="3557">
                  <c:v>32877.0</c:v>
                </c:pt>
                <c:pt idx="3558">
                  <c:v>32878.0</c:v>
                </c:pt>
                <c:pt idx="3559">
                  <c:v>32879.0</c:v>
                </c:pt>
                <c:pt idx="3560">
                  <c:v>32880.0</c:v>
                </c:pt>
                <c:pt idx="3561">
                  <c:v>32881.0</c:v>
                </c:pt>
                <c:pt idx="3562">
                  <c:v>32882.0</c:v>
                </c:pt>
                <c:pt idx="3563">
                  <c:v>32883.0</c:v>
                </c:pt>
                <c:pt idx="3564">
                  <c:v>32885.0</c:v>
                </c:pt>
                <c:pt idx="3565">
                  <c:v>32886.0</c:v>
                </c:pt>
                <c:pt idx="3566">
                  <c:v>32888.0</c:v>
                </c:pt>
                <c:pt idx="3567">
                  <c:v>32889.0</c:v>
                </c:pt>
                <c:pt idx="3568">
                  <c:v>32891.0</c:v>
                </c:pt>
                <c:pt idx="3569">
                  <c:v>32892.0</c:v>
                </c:pt>
                <c:pt idx="3570">
                  <c:v>32893.0</c:v>
                </c:pt>
                <c:pt idx="3571">
                  <c:v>32894.0</c:v>
                </c:pt>
                <c:pt idx="3572">
                  <c:v>32895.0</c:v>
                </c:pt>
                <c:pt idx="3573">
                  <c:v>32897.0</c:v>
                </c:pt>
                <c:pt idx="3574">
                  <c:v>32898.0</c:v>
                </c:pt>
                <c:pt idx="3575">
                  <c:v>32899.0</c:v>
                </c:pt>
                <c:pt idx="3576">
                  <c:v>32900.0</c:v>
                </c:pt>
                <c:pt idx="3577">
                  <c:v>32901.0</c:v>
                </c:pt>
                <c:pt idx="3578">
                  <c:v>32902.0</c:v>
                </c:pt>
                <c:pt idx="3579">
                  <c:v>32903.0</c:v>
                </c:pt>
                <c:pt idx="3580">
                  <c:v>32905.0</c:v>
                </c:pt>
                <c:pt idx="3581">
                  <c:v>32906.0</c:v>
                </c:pt>
                <c:pt idx="3582">
                  <c:v>32907.0</c:v>
                </c:pt>
                <c:pt idx="3583">
                  <c:v>32908.0</c:v>
                </c:pt>
                <c:pt idx="3584">
                  <c:v>32909.0</c:v>
                </c:pt>
                <c:pt idx="3585">
                  <c:v>32910.0</c:v>
                </c:pt>
                <c:pt idx="3586">
                  <c:v>32911.0</c:v>
                </c:pt>
                <c:pt idx="3587">
                  <c:v>32912.0</c:v>
                </c:pt>
                <c:pt idx="3588">
                  <c:v>32913.0</c:v>
                </c:pt>
                <c:pt idx="3589">
                  <c:v>32915.0</c:v>
                </c:pt>
                <c:pt idx="3590">
                  <c:v>32916.0</c:v>
                </c:pt>
                <c:pt idx="3591">
                  <c:v>32917.0</c:v>
                </c:pt>
                <c:pt idx="3592">
                  <c:v>32918.0</c:v>
                </c:pt>
                <c:pt idx="3593">
                  <c:v>32919.0</c:v>
                </c:pt>
                <c:pt idx="3594">
                  <c:v>32920.0</c:v>
                </c:pt>
                <c:pt idx="3595">
                  <c:v>32921.0</c:v>
                </c:pt>
                <c:pt idx="3596">
                  <c:v>32922.0</c:v>
                </c:pt>
                <c:pt idx="3597">
                  <c:v>32925.0</c:v>
                </c:pt>
                <c:pt idx="3598">
                  <c:v>32926.0</c:v>
                </c:pt>
                <c:pt idx="3599">
                  <c:v>32928.0</c:v>
                </c:pt>
                <c:pt idx="3600">
                  <c:v>32930.0</c:v>
                </c:pt>
                <c:pt idx="3601">
                  <c:v>32931.0</c:v>
                </c:pt>
                <c:pt idx="3602">
                  <c:v>32932.0</c:v>
                </c:pt>
                <c:pt idx="3603">
                  <c:v>32933.0</c:v>
                </c:pt>
                <c:pt idx="3604">
                  <c:v>32934.0</c:v>
                </c:pt>
                <c:pt idx="3605">
                  <c:v>32935.0</c:v>
                </c:pt>
                <c:pt idx="3606">
                  <c:v>32936.0</c:v>
                </c:pt>
                <c:pt idx="3607">
                  <c:v>32937.0</c:v>
                </c:pt>
                <c:pt idx="3608">
                  <c:v>32940.0</c:v>
                </c:pt>
                <c:pt idx="3609">
                  <c:v>32941.0</c:v>
                </c:pt>
                <c:pt idx="3610">
                  <c:v>32942.0</c:v>
                </c:pt>
                <c:pt idx="3611">
                  <c:v>32943.0</c:v>
                </c:pt>
                <c:pt idx="3612">
                  <c:v>32945.0</c:v>
                </c:pt>
                <c:pt idx="3613">
                  <c:v>32946.0</c:v>
                </c:pt>
                <c:pt idx="3614">
                  <c:v>32947.0</c:v>
                </c:pt>
                <c:pt idx="3615">
                  <c:v>32948.0</c:v>
                </c:pt>
                <c:pt idx="3616">
                  <c:v>32950.0</c:v>
                </c:pt>
                <c:pt idx="3617">
                  <c:v>32951.0</c:v>
                </c:pt>
                <c:pt idx="3618">
                  <c:v>32952.0</c:v>
                </c:pt>
                <c:pt idx="3619">
                  <c:v>32953.0</c:v>
                </c:pt>
                <c:pt idx="3620">
                  <c:v>32954.0</c:v>
                </c:pt>
                <c:pt idx="3621">
                  <c:v>32955.0</c:v>
                </c:pt>
                <c:pt idx="3622">
                  <c:v>32956.0</c:v>
                </c:pt>
                <c:pt idx="3623">
                  <c:v>32957.0</c:v>
                </c:pt>
                <c:pt idx="3624">
                  <c:v>32959.0</c:v>
                </c:pt>
                <c:pt idx="3625">
                  <c:v>32962.0</c:v>
                </c:pt>
                <c:pt idx="3626">
                  <c:v>32963.0</c:v>
                </c:pt>
                <c:pt idx="3627">
                  <c:v>32964.0</c:v>
                </c:pt>
                <c:pt idx="3628">
                  <c:v>32965.0</c:v>
                </c:pt>
                <c:pt idx="3629">
                  <c:v>32967.0</c:v>
                </c:pt>
                <c:pt idx="3630">
                  <c:v>32968.0</c:v>
                </c:pt>
                <c:pt idx="3631">
                  <c:v>32969.0</c:v>
                </c:pt>
                <c:pt idx="3632">
                  <c:v>32970.0</c:v>
                </c:pt>
                <c:pt idx="3633">
                  <c:v>32971.0</c:v>
                </c:pt>
                <c:pt idx="3634">
                  <c:v>32972.0</c:v>
                </c:pt>
                <c:pt idx="3635">
                  <c:v>32973.0</c:v>
                </c:pt>
                <c:pt idx="3636">
                  <c:v>32974.0</c:v>
                </c:pt>
                <c:pt idx="3637">
                  <c:v>32975.0</c:v>
                </c:pt>
                <c:pt idx="3638">
                  <c:v>32977.0</c:v>
                </c:pt>
                <c:pt idx="3639">
                  <c:v>32978.0</c:v>
                </c:pt>
                <c:pt idx="3640">
                  <c:v>32979.0</c:v>
                </c:pt>
                <c:pt idx="3641">
                  <c:v>32980.0</c:v>
                </c:pt>
                <c:pt idx="3642">
                  <c:v>32981.0</c:v>
                </c:pt>
                <c:pt idx="3643">
                  <c:v>32985.0</c:v>
                </c:pt>
                <c:pt idx="3644">
                  <c:v>32987.0</c:v>
                </c:pt>
                <c:pt idx="3645">
                  <c:v>32988.0</c:v>
                </c:pt>
                <c:pt idx="3646">
                  <c:v>32989.0</c:v>
                </c:pt>
                <c:pt idx="3647">
                  <c:v>32991.0</c:v>
                </c:pt>
                <c:pt idx="3648">
                  <c:v>32993.0</c:v>
                </c:pt>
                <c:pt idx="3649">
                  <c:v>32994.0</c:v>
                </c:pt>
                <c:pt idx="3650">
                  <c:v>32995.0</c:v>
                </c:pt>
                <c:pt idx="3651">
                  <c:v>32996.0</c:v>
                </c:pt>
                <c:pt idx="3652">
                  <c:v>32997.0</c:v>
                </c:pt>
                <c:pt idx="3653">
                  <c:v>32998.0</c:v>
                </c:pt>
                <c:pt idx="3654">
                  <c:v>32999.0</c:v>
                </c:pt>
                <c:pt idx="3655">
                  <c:v>33000.0</c:v>
                </c:pt>
                <c:pt idx="3656">
                  <c:v>33001.0</c:v>
                </c:pt>
                <c:pt idx="3657">
                  <c:v>33002.0</c:v>
                </c:pt>
                <c:pt idx="3658">
                  <c:v>33003.0</c:v>
                </c:pt>
                <c:pt idx="3659">
                  <c:v>33004.0</c:v>
                </c:pt>
                <c:pt idx="3660">
                  <c:v>33005.0</c:v>
                </c:pt>
                <c:pt idx="3661">
                  <c:v>33006.0</c:v>
                </c:pt>
                <c:pt idx="3662">
                  <c:v>33008.0</c:v>
                </c:pt>
                <c:pt idx="3663">
                  <c:v>33009.0</c:v>
                </c:pt>
                <c:pt idx="3664">
                  <c:v>33010.0</c:v>
                </c:pt>
                <c:pt idx="3665">
                  <c:v>33011.0</c:v>
                </c:pt>
                <c:pt idx="3666">
                  <c:v>33012.0</c:v>
                </c:pt>
                <c:pt idx="3667">
                  <c:v>33013.0</c:v>
                </c:pt>
                <c:pt idx="3668">
                  <c:v>33015.0</c:v>
                </c:pt>
                <c:pt idx="3669">
                  <c:v>33016.0</c:v>
                </c:pt>
                <c:pt idx="3670">
                  <c:v>33017.0</c:v>
                </c:pt>
                <c:pt idx="3671">
                  <c:v>33018.0</c:v>
                </c:pt>
                <c:pt idx="3672">
                  <c:v>33019.0</c:v>
                </c:pt>
                <c:pt idx="3673">
                  <c:v>33020.0</c:v>
                </c:pt>
                <c:pt idx="3674">
                  <c:v>33021.0</c:v>
                </c:pt>
                <c:pt idx="3675">
                  <c:v>33022.0</c:v>
                </c:pt>
                <c:pt idx="3676">
                  <c:v>33023.0</c:v>
                </c:pt>
                <c:pt idx="3677">
                  <c:v>33024.0</c:v>
                </c:pt>
                <c:pt idx="3678">
                  <c:v>33026.0</c:v>
                </c:pt>
                <c:pt idx="3679">
                  <c:v>33027.0</c:v>
                </c:pt>
                <c:pt idx="3680">
                  <c:v>33028.0</c:v>
                </c:pt>
                <c:pt idx="3681">
                  <c:v>33029.0</c:v>
                </c:pt>
                <c:pt idx="3682">
                  <c:v>33031.0</c:v>
                </c:pt>
                <c:pt idx="3683">
                  <c:v>33032.0</c:v>
                </c:pt>
                <c:pt idx="3684">
                  <c:v>33033.0</c:v>
                </c:pt>
                <c:pt idx="3685">
                  <c:v>33034.0</c:v>
                </c:pt>
                <c:pt idx="3686">
                  <c:v>33035.0</c:v>
                </c:pt>
                <c:pt idx="3687">
                  <c:v>33036.0</c:v>
                </c:pt>
                <c:pt idx="3688">
                  <c:v>33037.0</c:v>
                </c:pt>
                <c:pt idx="3689">
                  <c:v>33038.0</c:v>
                </c:pt>
                <c:pt idx="3690">
                  <c:v>33039.0</c:v>
                </c:pt>
                <c:pt idx="3691">
                  <c:v>33040.0</c:v>
                </c:pt>
                <c:pt idx="3692">
                  <c:v>33041.0</c:v>
                </c:pt>
                <c:pt idx="3693">
                  <c:v>33042.0</c:v>
                </c:pt>
                <c:pt idx="3694">
                  <c:v>33043.0</c:v>
                </c:pt>
                <c:pt idx="3695">
                  <c:v>33045.0</c:v>
                </c:pt>
                <c:pt idx="3696">
                  <c:v>33046.0</c:v>
                </c:pt>
                <c:pt idx="3697">
                  <c:v>33047.0</c:v>
                </c:pt>
                <c:pt idx="3698">
                  <c:v>33048.0</c:v>
                </c:pt>
                <c:pt idx="3699">
                  <c:v>33049.0</c:v>
                </c:pt>
                <c:pt idx="3700">
                  <c:v>33050.0</c:v>
                </c:pt>
                <c:pt idx="3701">
                  <c:v>33051.0</c:v>
                </c:pt>
                <c:pt idx="3702">
                  <c:v>33052.0</c:v>
                </c:pt>
                <c:pt idx="3703">
                  <c:v>33053.0</c:v>
                </c:pt>
                <c:pt idx="3704">
                  <c:v>33054.0</c:v>
                </c:pt>
                <c:pt idx="3705">
                  <c:v>33056.0</c:v>
                </c:pt>
                <c:pt idx="3706">
                  <c:v>33057.0</c:v>
                </c:pt>
                <c:pt idx="3707">
                  <c:v>33058.0</c:v>
                </c:pt>
                <c:pt idx="3708">
                  <c:v>33059.0</c:v>
                </c:pt>
                <c:pt idx="3709">
                  <c:v>33060.0</c:v>
                </c:pt>
                <c:pt idx="3710">
                  <c:v>33061.0</c:v>
                </c:pt>
                <c:pt idx="3711">
                  <c:v>33063.0</c:v>
                </c:pt>
                <c:pt idx="3712">
                  <c:v>33064.0</c:v>
                </c:pt>
                <c:pt idx="3713">
                  <c:v>33066.0</c:v>
                </c:pt>
                <c:pt idx="3714">
                  <c:v>33067.0</c:v>
                </c:pt>
                <c:pt idx="3715">
                  <c:v>33068.0</c:v>
                </c:pt>
                <c:pt idx="3716">
                  <c:v>33069.0</c:v>
                </c:pt>
                <c:pt idx="3717">
                  <c:v>33070.0</c:v>
                </c:pt>
                <c:pt idx="3718">
                  <c:v>33071.0</c:v>
                </c:pt>
                <c:pt idx="3719">
                  <c:v>33073.0</c:v>
                </c:pt>
                <c:pt idx="3720">
                  <c:v>33074.0</c:v>
                </c:pt>
                <c:pt idx="3721">
                  <c:v>33075.0</c:v>
                </c:pt>
                <c:pt idx="3722">
                  <c:v>33077.0</c:v>
                </c:pt>
                <c:pt idx="3723">
                  <c:v>33078.0</c:v>
                </c:pt>
                <c:pt idx="3724">
                  <c:v>33079.0</c:v>
                </c:pt>
                <c:pt idx="3725">
                  <c:v>33080.0</c:v>
                </c:pt>
                <c:pt idx="3726">
                  <c:v>33081.0</c:v>
                </c:pt>
                <c:pt idx="3727">
                  <c:v>33082.0</c:v>
                </c:pt>
                <c:pt idx="3728">
                  <c:v>33083.0</c:v>
                </c:pt>
                <c:pt idx="3729">
                  <c:v>33084.0</c:v>
                </c:pt>
                <c:pt idx="3730">
                  <c:v>33085.0</c:v>
                </c:pt>
                <c:pt idx="3731">
                  <c:v>33086.0</c:v>
                </c:pt>
                <c:pt idx="3732">
                  <c:v>33087.0</c:v>
                </c:pt>
                <c:pt idx="3733">
                  <c:v>33088.0</c:v>
                </c:pt>
                <c:pt idx="3734">
                  <c:v>33089.0</c:v>
                </c:pt>
                <c:pt idx="3735">
                  <c:v>33090.0</c:v>
                </c:pt>
                <c:pt idx="3736">
                  <c:v>33092.0</c:v>
                </c:pt>
                <c:pt idx="3737">
                  <c:v>33093.0</c:v>
                </c:pt>
                <c:pt idx="3738">
                  <c:v>33094.0</c:v>
                </c:pt>
                <c:pt idx="3739">
                  <c:v>33095.0</c:v>
                </c:pt>
                <c:pt idx="3740">
                  <c:v>33096.0</c:v>
                </c:pt>
                <c:pt idx="3741">
                  <c:v>33097.0</c:v>
                </c:pt>
                <c:pt idx="3742">
                  <c:v>33098.0</c:v>
                </c:pt>
                <c:pt idx="3743">
                  <c:v>33100.0</c:v>
                </c:pt>
                <c:pt idx="3744">
                  <c:v>33101.0</c:v>
                </c:pt>
                <c:pt idx="3745">
                  <c:v>33102.0</c:v>
                </c:pt>
                <c:pt idx="3746">
                  <c:v>33103.0</c:v>
                </c:pt>
                <c:pt idx="3747">
                  <c:v>33104.0</c:v>
                </c:pt>
                <c:pt idx="3748">
                  <c:v>33105.0</c:v>
                </c:pt>
                <c:pt idx="3749">
                  <c:v>33106.0</c:v>
                </c:pt>
                <c:pt idx="3750">
                  <c:v>33107.0</c:v>
                </c:pt>
                <c:pt idx="3751">
                  <c:v>33109.0</c:v>
                </c:pt>
                <c:pt idx="3752">
                  <c:v>33110.0</c:v>
                </c:pt>
                <c:pt idx="3753">
                  <c:v>33111.0</c:v>
                </c:pt>
                <c:pt idx="3754">
                  <c:v>33112.0</c:v>
                </c:pt>
                <c:pt idx="3755">
                  <c:v>33113.0</c:v>
                </c:pt>
                <c:pt idx="3756">
                  <c:v>33115.0</c:v>
                </c:pt>
                <c:pt idx="3757">
                  <c:v>33116.0</c:v>
                </c:pt>
                <c:pt idx="3758">
                  <c:v>33117.0</c:v>
                </c:pt>
                <c:pt idx="3759">
                  <c:v>33118.0</c:v>
                </c:pt>
                <c:pt idx="3760">
                  <c:v>33119.0</c:v>
                </c:pt>
                <c:pt idx="3761">
                  <c:v>33120.0</c:v>
                </c:pt>
                <c:pt idx="3762">
                  <c:v>33121.0</c:v>
                </c:pt>
                <c:pt idx="3763">
                  <c:v>33123.0</c:v>
                </c:pt>
                <c:pt idx="3764">
                  <c:v>33124.0</c:v>
                </c:pt>
                <c:pt idx="3765">
                  <c:v>33125.0</c:v>
                </c:pt>
                <c:pt idx="3766">
                  <c:v>33126.0</c:v>
                </c:pt>
                <c:pt idx="3767">
                  <c:v>33127.0</c:v>
                </c:pt>
                <c:pt idx="3768">
                  <c:v>33128.0</c:v>
                </c:pt>
                <c:pt idx="3769">
                  <c:v>33129.0</c:v>
                </c:pt>
                <c:pt idx="3770">
                  <c:v>33130.0</c:v>
                </c:pt>
                <c:pt idx="3771">
                  <c:v>33131.0</c:v>
                </c:pt>
                <c:pt idx="3772">
                  <c:v>33132.0</c:v>
                </c:pt>
                <c:pt idx="3773">
                  <c:v>33133.0</c:v>
                </c:pt>
                <c:pt idx="3774">
                  <c:v>33134.0</c:v>
                </c:pt>
                <c:pt idx="3775">
                  <c:v>33135.0</c:v>
                </c:pt>
                <c:pt idx="3776">
                  <c:v>33136.0</c:v>
                </c:pt>
                <c:pt idx="3777">
                  <c:v>33137.0</c:v>
                </c:pt>
                <c:pt idx="3778">
                  <c:v>33139.0</c:v>
                </c:pt>
                <c:pt idx="3779">
                  <c:v>33140.0</c:v>
                </c:pt>
                <c:pt idx="3780">
                  <c:v>33142.0</c:v>
                </c:pt>
                <c:pt idx="3781">
                  <c:v>33144.0</c:v>
                </c:pt>
                <c:pt idx="3782">
                  <c:v>33145.0</c:v>
                </c:pt>
                <c:pt idx="3783">
                  <c:v>33146.0</c:v>
                </c:pt>
                <c:pt idx="3784">
                  <c:v>33148.0</c:v>
                </c:pt>
                <c:pt idx="3785">
                  <c:v>33150.0</c:v>
                </c:pt>
                <c:pt idx="3786">
                  <c:v>33151.0</c:v>
                </c:pt>
                <c:pt idx="3787">
                  <c:v>33152.0</c:v>
                </c:pt>
                <c:pt idx="3788">
                  <c:v>33153.0</c:v>
                </c:pt>
                <c:pt idx="3789">
                  <c:v>33154.0</c:v>
                </c:pt>
                <c:pt idx="3790">
                  <c:v>33155.0</c:v>
                </c:pt>
                <c:pt idx="3791">
                  <c:v>33156.0</c:v>
                </c:pt>
                <c:pt idx="3792">
                  <c:v>33157.0</c:v>
                </c:pt>
                <c:pt idx="3793">
                  <c:v>33158.0</c:v>
                </c:pt>
                <c:pt idx="3794">
                  <c:v>33159.0</c:v>
                </c:pt>
                <c:pt idx="3795">
                  <c:v>33161.0</c:v>
                </c:pt>
                <c:pt idx="3796">
                  <c:v>33162.0</c:v>
                </c:pt>
                <c:pt idx="3797">
                  <c:v>33163.0</c:v>
                </c:pt>
                <c:pt idx="3798">
                  <c:v>33164.0</c:v>
                </c:pt>
                <c:pt idx="3799">
                  <c:v>33165.0</c:v>
                </c:pt>
                <c:pt idx="3800">
                  <c:v>33166.0</c:v>
                </c:pt>
                <c:pt idx="3801">
                  <c:v>33167.0</c:v>
                </c:pt>
                <c:pt idx="3802">
                  <c:v>33168.0</c:v>
                </c:pt>
                <c:pt idx="3803">
                  <c:v>33170.0</c:v>
                </c:pt>
                <c:pt idx="3804">
                  <c:v>33171.0</c:v>
                </c:pt>
                <c:pt idx="3805">
                  <c:v>33172.0</c:v>
                </c:pt>
                <c:pt idx="3806">
                  <c:v>33173.0</c:v>
                </c:pt>
                <c:pt idx="3807">
                  <c:v>33174.0</c:v>
                </c:pt>
                <c:pt idx="3808">
                  <c:v>33175.0</c:v>
                </c:pt>
                <c:pt idx="3809">
                  <c:v>33176.0</c:v>
                </c:pt>
                <c:pt idx="3810">
                  <c:v>33177.0</c:v>
                </c:pt>
                <c:pt idx="3811">
                  <c:v>33178.0</c:v>
                </c:pt>
                <c:pt idx="3812">
                  <c:v>33179.0</c:v>
                </c:pt>
                <c:pt idx="3813">
                  <c:v>33180.0</c:v>
                </c:pt>
                <c:pt idx="3814">
                  <c:v>33181.0</c:v>
                </c:pt>
                <c:pt idx="3815">
                  <c:v>33182.0</c:v>
                </c:pt>
                <c:pt idx="3816">
                  <c:v>33183.0</c:v>
                </c:pt>
                <c:pt idx="3817">
                  <c:v>33185.0</c:v>
                </c:pt>
                <c:pt idx="3818">
                  <c:v>33186.0</c:v>
                </c:pt>
                <c:pt idx="3819">
                  <c:v>33187.0</c:v>
                </c:pt>
                <c:pt idx="3820">
                  <c:v>33189.0</c:v>
                </c:pt>
                <c:pt idx="3821">
                  <c:v>33190.0</c:v>
                </c:pt>
                <c:pt idx="3822">
                  <c:v>33192.0</c:v>
                </c:pt>
                <c:pt idx="3823">
                  <c:v>33193.0</c:v>
                </c:pt>
                <c:pt idx="3824">
                  <c:v>33195.0</c:v>
                </c:pt>
                <c:pt idx="3825">
                  <c:v>33196.0</c:v>
                </c:pt>
                <c:pt idx="3826">
                  <c:v>33198.0</c:v>
                </c:pt>
                <c:pt idx="3827">
                  <c:v>33199.0</c:v>
                </c:pt>
                <c:pt idx="3828">
                  <c:v>33200.0</c:v>
                </c:pt>
                <c:pt idx="3829">
                  <c:v>33201.0</c:v>
                </c:pt>
                <c:pt idx="3830">
                  <c:v>33202.0</c:v>
                </c:pt>
                <c:pt idx="3831">
                  <c:v>33203.0</c:v>
                </c:pt>
                <c:pt idx="3832">
                  <c:v>33204.0</c:v>
                </c:pt>
                <c:pt idx="3833">
                  <c:v>33205.0</c:v>
                </c:pt>
                <c:pt idx="3834">
                  <c:v>33206.0</c:v>
                </c:pt>
                <c:pt idx="3835">
                  <c:v>33208.0</c:v>
                </c:pt>
                <c:pt idx="3836">
                  <c:v>33209.0</c:v>
                </c:pt>
                <c:pt idx="3837">
                  <c:v>33210.0</c:v>
                </c:pt>
                <c:pt idx="3838">
                  <c:v>33211.0</c:v>
                </c:pt>
                <c:pt idx="3839">
                  <c:v>33212.0</c:v>
                </c:pt>
                <c:pt idx="3840">
                  <c:v>33213.0</c:v>
                </c:pt>
                <c:pt idx="3841">
                  <c:v>33214.0</c:v>
                </c:pt>
                <c:pt idx="3842">
                  <c:v>33215.0</c:v>
                </c:pt>
                <c:pt idx="3843">
                  <c:v>33216.0</c:v>
                </c:pt>
                <c:pt idx="3844">
                  <c:v>33217.0</c:v>
                </c:pt>
                <c:pt idx="3845">
                  <c:v>33218.0</c:v>
                </c:pt>
                <c:pt idx="3846">
                  <c:v>33219.0</c:v>
                </c:pt>
                <c:pt idx="3847">
                  <c:v>33220.0</c:v>
                </c:pt>
                <c:pt idx="3848">
                  <c:v>33221.0</c:v>
                </c:pt>
                <c:pt idx="3849">
                  <c:v>33222.0</c:v>
                </c:pt>
                <c:pt idx="3850">
                  <c:v>33223.0</c:v>
                </c:pt>
                <c:pt idx="3851">
                  <c:v>33224.0</c:v>
                </c:pt>
                <c:pt idx="3852">
                  <c:v>33225.0</c:v>
                </c:pt>
                <c:pt idx="3853">
                  <c:v>33226.0</c:v>
                </c:pt>
                <c:pt idx="3854">
                  <c:v>33227.0</c:v>
                </c:pt>
                <c:pt idx="3855">
                  <c:v>33228.0</c:v>
                </c:pt>
                <c:pt idx="3856">
                  <c:v>33229.0</c:v>
                </c:pt>
                <c:pt idx="3857">
                  <c:v>33230.0</c:v>
                </c:pt>
                <c:pt idx="3858">
                  <c:v>33231.0</c:v>
                </c:pt>
                <c:pt idx="3859">
                  <c:v>33232.0</c:v>
                </c:pt>
                <c:pt idx="3860">
                  <c:v>33233.0</c:v>
                </c:pt>
                <c:pt idx="3861">
                  <c:v>33234.0</c:v>
                </c:pt>
                <c:pt idx="3862">
                  <c:v>33235.0</c:v>
                </c:pt>
                <c:pt idx="3863">
                  <c:v>33236.0</c:v>
                </c:pt>
                <c:pt idx="3864">
                  <c:v>33237.0</c:v>
                </c:pt>
                <c:pt idx="3865">
                  <c:v>33238.0</c:v>
                </c:pt>
                <c:pt idx="3866">
                  <c:v>33239.0</c:v>
                </c:pt>
                <c:pt idx="3867">
                  <c:v>33241.0</c:v>
                </c:pt>
                <c:pt idx="3868">
                  <c:v>33242.0</c:v>
                </c:pt>
                <c:pt idx="3869">
                  <c:v>33244.0</c:v>
                </c:pt>
                <c:pt idx="3870">
                  <c:v>33245.0</c:v>
                </c:pt>
                <c:pt idx="3871">
                  <c:v>33246.0</c:v>
                </c:pt>
                <c:pt idx="3872">
                  <c:v>33247.0</c:v>
                </c:pt>
                <c:pt idx="3873">
                  <c:v>33249.0</c:v>
                </c:pt>
                <c:pt idx="3874">
                  <c:v>33251.0</c:v>
                </c:pt>
                <c:pt idx="3875">
                  <c:v>33252.0</c:v>
                </c:pt>
                <c:pt idx="3876">
                  <c:v>33253.0</c:v>
                </c:pt>
                <c:pt idx="3877">
                  <c:v>33254.0</c:v>
                </c:pt>
                <c:pt idx="3878">
                  <c:v>33255.0</c:v>
                </c:pt>
                <c:pt idx="3879">
                  <c:v>33257.0</c:v>
                </c:pt>
                <c:pt idx="3880">
                  <c:v>33258.0</c:v>
                </c:pt>
                <c:pt idx="3881">
                  <c:v>33259.0</c:v>
                </c:pt>
                <c:pt idx="3882">
                  <c:v>33260.0</c:v>
                </c:pt>
                <c:pt idx="3883">
                  <c:v>33261.0</c:v>
                </c:pt>
                <c:pt idx="3884">
                  <c:v>33263.0</c:v>
                </c:pt>
                <c:pt idx="3885">
                  <c:v>33264.0</c:v>
                </c:pt>
                <c:pt idx="3886">
                  <c:v>33265.0</c:v>
                </c:pt>
                <c:pt idx="3887">
                  <c:v>33266.0</c:v>
                </c:pt>
                <c:pt idx="3888">
                  <c:v>33267.0</c:v>
                </c:pt>
                <c:pt idx="3889">
                  <c:v>33269.0</c:v>
                </c:pt>
                <c:pt idx="3890">
                  <c:v>33270.0</c:v>
                </c:pt>
                <c:pt idx="3891">
                  <c:v>33271.0</c:v>
                </c:pt>
                <c:pt idx="3892">
                  <c:v>33272.0</c:v>
                </c:pt>
                <c:pt idx="3893">
                  <c:v>33273.0</c:v>
                </c:pt>
                <c:pt idx="3894">
                  <c:v>33274.0</c:v>
                </c:pt>
                <c:pt idx="3895">
                  <c:v>33275.0</c:v>
                </c:pt>
                <c:pt idx="3896">
                  <c:v>33276.0</c:v>
                </c:pt>
                <c:pt idx="3897">
                  <c:v>33277.0</c:v>
                </c:pt>
                <c:pt idx="3898">
                  <c:v>33278.0</c:v>
                </c:pt>
                <c:pt idx="3899">
                  <c:v>33279.0</c:v>
                </c:pt>
                <c:pt idx="3900">
                  <c:v>33280.0</c:v>
                </c:pt>
                <c:pt idx="3901">
                  <c:v>33281.0</c:v>
                </c:pt>
                <c:pt idx="3902">
                  <c:v>33282.0</c:v>
                </c:pt>
                <c:pt idx="3903">
                  <c:v>33283.0</c:v>
                </c:pt>
                <c:pt idx="3904">
                  <c:v>33284.0</c:v>
                </c:pt>
                <c:pt idx="3905">
                  <c:v>33285.0</c:v>
                </c:pt>
                <c:pt idx="3906">
                  <c:v>33286.0</c:v>
                </c:pt>
                <c:pt idx="3907">
                  <c:v>33287.0</c:v>
                </c:pt>
                <c:pt idx="3908">
                  <c:v>33288.0</c:v>
                </c:pt>
                <c:pt idx="3909">
                  <c:v>33290.0</c:v>
                </c:pt>
                <c:pt idx="3910">
                  <c:v>33292.0</c:v>
                </c:pt>
                <c:pt idx="3911">
                  <c:v>33293.0</c:v>
                </c:pt>
                <c:pt idx="3912">
                  <c:v>33294.0</c:v>
                </c:pt>
                <c:pt idx="3913">
                  <c:v>33295.0</c:v>
                </c:pt>
                <c:pt idx="3914">
                  <c:v>33297.0</c:v>
                </c:pt>
                <c:pt idx="3915">
                  <c:v>33298.0</c:v>
                </c:pt>
                <c:pt idx="3916">
                  <c:v>33299.0</c:v>
                </c:pt>
                <c:pt idx="3917">
                  <c:v>33300.0</c:v>
                </c:pt>
                <c:pt idx="3918">
                  <c:v>33301.0</c:v>
                </c:pt>
                <c:pt idx="3919">
                  <c:v>33302.0</c:v>
                </c:pt>
                <c:pt idx="3920">
                  <c:v>33303.0</c:v>
                </c:pt>
                <c:pt idx="3921">
                  <c:v>33304.0</c:v>
                </c:pt>
                <c:pt idx="3922">
                  <c:v>33305.0</c:v>
                </c:pt>
                <c:pt idx="3923">
                  <c:v>33308.0</c:v>
                </c:pt>
                <c:pt idx="3924">
                  <c:v>33309.0</c:v>
                </c:pt>
                <c:pt idx="3925">
                  <c:v>33310.0</c:v>
                </c:pt>
                <c:pt idx="3926">
                  <c:v>33311.0</c:v>
                </c:pt>
                <c:pt idx="3927">
                  <c:v>33312.0</c:v>
                </c:pt>
                <c:pt idx="3928">
                  <c:v>33313.0</c:v>
                </c:pt>
                <c:pt idx="3929">
                  <c:v>33314.0</c:v>
                </c:pt>
                <c:pt idx="3930">
                  <c:v>33315.0</c:v>
                </c:pt>
                <c:pt idx="3931">
                  <c:v>33317.0</c:v>
                </c:pt>
                <c:pt idx="3932">
                  <c:v>33318.0</c:v>
                </c:pt>
                <c:pt idx="3933">
                  <c:v>33319.0</c:v>
                </c:pt>
                <c:pt idx="3934">
                  <c:v>33320.0</c:v>
                </c:pt>
                <c:pt idx="3935">
                  <c:v>33321.0</c:v>
                </c:pt>
                <c:pt idx="3936">
                  <c:v>33322.0</c:v>
                </c:pt>
                <c:pt idx="3937">
                  <c:v>33324.0</c:v>
                </c:pt>
                <c:pt idx="3938">
                  <c:v>33325.0</c:v>
                </c:pt>
                <c:pt idx="3939">
                  <c:v>33326.0</c:v>
                </c:pt>
                <c:pt idx="3940">
                  <c:v>33327.0</c:v>
                </c:pt>
                <c:pt idx="3941">
                  <c:v>33328.0</c:v>
                </c:pt>
                <c:pt idx="3942">
                  <c:v>33329.0</c:v>
                </c:pt>
                <c:pt idx="3943">
                  <c:v>33330.0</c:v>
                </c:pt>
                <c:pt idx="3944">
                  <c:v>33331.0</c:v>
                </c:pt>
                <c:pt idx="3945">
                  <c:v>33332.0</c:v>
                </c:pt>
                <c:pt idx="3946">
                  <c:v>33333.0</c:v>
                </c:pt>
                <c:pt idx="3947">
                  <c:v>33334.0</c:v>
                </c:pt>
                <c:pt idx="3948">
                  <c:v>33335.0</c:v>
                </c:pt>
                <c:pt idx="3949">
                  <c:v>33336.0</c:v>
                </c:pt>
                <c:pt idx="3950">
                  <c:v>33337.0</c:v>
                </c:pt>
                <c:pt idx="3951">
                  <c:v>33338.0</c:v>
                </c:pt>
                <c:pt idx="3952">
                  <c:v>33339.0</c:v>
                </c:pt>
                <c:pt idx="3953">
                  <c:v>33340.0</c:v>
                </c:pt>
                <c:pt idx="3954">
                  <c:v>33342.0</c:v>
                </c:pt>
                <c:pt idx="3955">
                  <c:v>33343.0</c:v>
                </c:pt>
                <c:pt idx="3956">
                  <c:v>33344.0</c:v>
                </c:pt>
                <c:pt idx="3957">
                  <c:v>33345.0</c:v>
                </c:pt>
                <c:pt idx="3958">
                  <c:v>33346.0</c:v>
                </c:pt>
                <c:pt idx="3959">
                  <c:v>33347.0</c:v>
                </c:pt>
                <c:pt idx="3960">
                  <c:v>33348.0</c:v>
                </c:pt>
                <c:pt idx="3961">
                  <c:v>33349.0</c:v>
                </c:pt>
                <c:pt idx="3962">
                  <c:v>33350.0</c:v>
                </c:pt>
                <c:pt idx="3963">
                  <c:v>33351.0</c:v>
                </c:pt>
                <c:pt idx="3964">
                  <c:v>33352.0</c:v>
                </c:pt>
                <c:pt idx="3965">
                  <c:v>33353.0</c:v>
                </c:pt>
                <c:pt idx="3966">
                  <c:v>33354.0</c:v>
                </c:pt>
                <c:pt idx="3967">
                  <c:v>33355.0</c:v>
                </c:pt>
                <c:pt idx="3968">
                  <c:v>33356.0</c:v>
                </c:pt>
                <c:pt idx="3969">
                  <c:v>33358.0</c:v>
                </c:pt>
                <c:pt idx="3970">
                  <c:v>33359.0</c:v>
                </c:pt>
                <c:pt idx="3971">
                  <c:v>33360.0</c:v>
                </c:pt>
                <c:pt idx="3972">
                  <c:v>33361.0</c:v>
                </c:pt>
                <c:pt idx="3973">
                  <c:v>33362.0</c:v>
                </c:pt>
                <c:pt idx="3974">
                  <c:v>33363.0</c:v>
                </c:pt>
                <c:pt idx="3975">
                  <c:v>33364.0</c:v>
                </c:pt>
                <c:pt idx="3976">
                  <c:v>33365.0</c:v>
                </c:pt>
                <c:pt idx="3977">
                  <c:v>33366.0</c:v>
                </c:pt>
                <c:pt idx="3978">
                  <c:v>33367.0</c:v>
                </c:pt>
                <c:pt idx="3979">
                  <c:v>33368.0</c:v>
                </c:pt>
                <c:pt idx="3980">
                  <c:v>33369.0</c:v>
                </c:pt>
                <c:pt idx="3981">
                  <c:v>33370.0</c:v>
                </c:pt>
                <c:pt idx="3982">
                  <c:v>33371.0</c:v>
                </c:pt>
                <c:pt idx="3983">
                  <c:v>33372.0</c:v>
                </c:pt>
                <c:pt idx="3984">
                  <c:v>33374.0</c:v>
                </c:pt>
                <c:pt idx="3985">
                  <c:v>33375.0</c:v>
                </c:pt>
                <c:pt idx="3986">
                  <c:v>33376.0</c:v>
                </c:pt>
                <c:pt idx="3987">
                  <c:v>33377.0</c:v>
                </c:pt>
                <c:pt idx="3988">
                  <c:v>33378.0</c:v>
                </c:pt>
                <c:pt idx="3989">
                  <c:v>33380.0</c:v>
                </c:pt>
                <c:pt idx="3990">
                  <c:v>33381.0</c:v>
                </c:pt>
                <c:pt idx="3991">
                  <c:v>33382.0</c:v>
                </c:pt>
                <c:pt idx="3992">
                  <c:v>33383.0</c:v>
                </c:pt>
                <c:pt idx="3993">
                  <c:v>33384.0</c:v>
                </c:pt>
                <c:pt idx="3994">
                  <c:v>33386.0</c:v>
                </c:pt>
                <c:pt idx="3995">
                  <c:v>33387.0</c:v>
                </c:pt>
                <c:pt idx="3996">
                  <c:v>33388.0</c:v>
                </c:pt>
                <c:pt idx="3997">
                  <c:v>33389.0</c:v>
                </c:pt>
                <c:pt idx="3998">
                  <c:v>33390.0</c:v>
                </c:pt>
                <c:pt idx="3999">
                  <c:v>33392.0</c:v>
                </c:pt>
                <c:pt idx="4000">
                  <c:v>33393.0</c:v>
                </c:pt>
                <c:pt idx="4001">
                  <c:v>33395.0</c:v>
                </c:pt>
                <c:pt idx="4002">
                  <c:v>33396.0</c:v>
                </c:pt>
                <c:pt idx="4003">
                  <c:v>33397.0</c:v>
                </c:pt>
                <c:pt idx="4004">
                  <c:v>33398.0</c:v>
                </c:pt>
                <c:pt idx="4005">
                  <c:v>33399.0</c:v>
                </c:pt>
                <c:pt idx="4006">
                  <c:v>33400.0</c:v>
                </c:pt>
                <c:pt idx="4007">
                  <c:v>33401.0</c:v>
                </c:pt>
                <c:pt idx="4008">
                  <c:v>33403.0</c:v>
                </c:pt>
                <c:pt idx="4009">
                  <c:v>33404.0</c:v>
                </c:pt>
                <c:pt idx="4010">
                  <c:v>33405.0</c:v>
                </c:pt>
                <c:pt idx="4011">
                  <c:v>33406.0</c:v>
                </c:pt>
                <c:pt idx="4012">
                  <c:v>33407.0</c:v>
                </c:pt>
                <c:pt idx="4013">
                  <c:v>33409.0</c:v>
                </c:pt>
                <c:pt idx="4014">
                  <c:v>33410.0</c:v>
                </c:pt>
                <c:pt idx="4015">
                  <c:v>33411.0</c:v>
                </c:pt>
                <c:pt idx="4016">
                  <c:v>33412.0</c:v>
                </c:pt>
                <c:pt idx="4017">
                  <c:v>33413.0</c:v>
                </c:pt>
                <c:pt idx="4018">
                  <c:v>33414.0</c:v>
                </c:pt>
                <c:pt idx="4019">
                  <c:v>33415.0</c:v>
                </c:pt>
                <c:pt idx="4020">
                  <c:v>33416.0</c:v>
                </c:pt>
                <c:pt idx="4021">
                  <c:v>33417.0</c:v>
                </c:pt>
                <c:pt idx="4022">
                  <c:v>33418.0</c:v>
                </c:pt>
                <c:pt idx="4023">
                  <c:v>33420.0</c:v>
                </c:pt>
                <c:pt idx="4024">
                  <c:v>33421.0</c:v>
                </c:pt>
                <c:pt idx="4025">
                  <c:v>33422.0</c:v>
                </c:pt>
                <c:pt idx="4026">
                  <c:v>33423.0</c:v>
                </c:pt>
                <c:pt idx="4027">
                  <c:v>33426.0</c:v>
                </c:pt>
                <c:pt idx="4028">
                  <c:v>33427.0</c:v>
                </c:pt>
                <c:pt idx="4029">
                  <c:v>33428.0</c:v>
                </c:pt>
                <c:pt idx="4030">
                  <c:v>33429.0</c:v>
                </c:pt>
                <c:pt idx="4031">
                  <c:v>33430.0</c:v>
                </c:pt>
                <c:pt idx="4032">
                  <c:v>33431.0</c:v>
                </c:pt>
                <c:pt idx="4033">
                  <c:v>33432.0</c:v>
                </c:pt>
                <c:pt idx="4034">
                  <c:v>33433.0</c:v>
                </c:pt>
                <c:pt idx="4035">
                  <c:v>33434.0</c:v>
                </c:pt>
                <c:pt idx="4036">
                  <c:v>33436.0</c:v>
                </c:pt>
                <c:pt idx="4037">
                  <c:v>33437.0</c:v>
                </c:pt>
                <c:pt idx="4038">
                  <c:v>33438.0</c:v>
                </c:pt>
                <c:pt idx="4039">
                  <c:v>33439.0</c:v>
                </c:pt>
                <c:pt idx="4040">
                  <c:v>33440.0</c:v>
                </c:pt>
                <c:pt idx="4041">
                  <c:v>33441.0</c:v>
                </c:pt>
                <c:pt idx="4042">
                  <c:v>33442.0</c:v>
                </c:pt>
                <c:pt idx="4043">
                  <c:v>33443.0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0798176"/>
        <c:axId val="1920305200"/>
      </c:scatterChart>
      <c:valAx>
        <c:axId val="192079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305200"/>
        <c:crosses val="autoZero"/>
        <c:crossBetween val="midCat"/>
      </c:valAx>
      <c:valAx>
        <c:axId val="192030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79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'[CumFreq.xlsx]2min'!$A:$A</c:f>
              <c:numCache>
                <c:formatCode>General</c:formatCode>
                <c:ptCount val="1048576"/>
                <c:pt idx="0">
                  <c:v>1001.0</c:v>
                </c:pt>
                <c:pt idx="1">
                  <c:v>1002.0</c:v>
                </c:pt>
                <c:pt idx="2">
                  <c:v>1003.0</c:v>
                </c:pt>
                <c:pt idx="3">
                  <c:v>1004.0</c:v>
                </c:pt>
                <c:pt idx="4">
                  <c:v>1005.0</c:v>
                </c:pt>
                <c:pt idx="5">
                  <c:v>1006.0</c:v>
                </c:pt>
                <c:pt idx="6">
                  <c:v>1007.0</c:v>
                </c:pt>
                <c:pt idx="7">
                  <c:v>1008.0</c:v>
                </c:pt>
                <c:pt idx="8">
                  <c:v>1009.0</c:v>
                </c:pt>
                <c:pt idx="9">
                  <c:v>1010.0</c:v>
                </c:pt>
                <c:pt idx="10">
                  <c:v>1011.0</c:v>
                </c:pt>
                <c:pt idx="11">
                  <c:v>1012.0</c:v>
                </c:pt>
                <c:pt idx="12">
                  <c:v>1013.0</c:v>
                </c:pt>
                <c:pt idx="13">
                  <c:v>1014.0</c:v>
                </c:pt>
                <c:pt idx="14">
                  <c:v>1015.0</c:v>
                </c:pt>
                <c:pt idx="15">
                  <c:v>1016.0</c:v>
                </c:pt>
                <c:pt idx="16">
                  <c:v>1017.0</c:v>
                </c:pt>
                <c:pt idx="17">
                  <c:v>1018.0</c:v>
                </c:pt>
                <c:pt idx="18">
                  <c:v>1019.0</c:v>
                </c:pt>
                <c:pt idx="19">
                  <c:v>1020.0</c:v>
                </c:pt>
                <c:pt idx="20">
                  <c:v>1021.0</c:v>
                </c:pt>
                <c:pt idx="21">
                  <c:v>1022.0</c:v>
                </c:pt>
                <c:pt idx="22">
                  <c:v>1023.0</c:v>
                </c:pt>
                <c:pt idx="23">
                  <c:v>1024.0</c:v>
                </c:pt>
                <c:pt idx="24">
                  <c:v>1025.0</c:v>
                </c:pt>
                <c:pt idx="25">
                  <c:v>1026.0</c:v>
                </c:pt>
                <c:pt idx="26">
                  <c:v>1027.0</c:v>
                </c:pt>
                <c:pt idx="27">
                  <c:v>1028.0</c:v>
                </c:pt>
                <c:pt idx="28">
                  <c:v>1029.0</c:v>
                </c:pt>
                <c:pt idx="29">
                  <c:v>1030.0</c:v>
                </c:pt>
                <c:pt idx="30">
                  <c:v>1031.0</c:v>
                </c:pt>
                <c:pt idx="31">
                  <c:v>1032.0</c:v>
                </c:pt>
                <c:pt idx="32">
                  <c:v>1033.0</c:v>
                </c:pt>
                <c:pt idx="33">
                  <c:v>1034.0</c:v>
                </c:pt>
                <c:pt idx="34">
                  <c:v>1035.0</c:v>
                </c:pt>
                <c:pt idx="35">
                  <c:v>1036.0</c:v>
                </c:pt>
                <c:pt idx="36">
                  <c:v>1037.0</c:v>
                </c:pt>
                <c:pt idx="37">
                  <c:v>1038.0</c:v>
                </c:pt>
                <c:pt idx="38">
                  <c:v>1039.0</c:v>
                </c:pt>
                <c:pt idx="39">
                  <c:v>1040.0</c:v>
                </c:pt>
                <c:pt idx="40">
                  <c:v>1041.0</c:v>
                </c:pt>
                <c:pt idx="41">
                  <c:v>1042.0</c:v>
                </c:pt>
                <c:pt idx="42">
                  <c:v>1043.0</c:v>
                </c:pt>
                <c:pt idx="43">
                  <c:v>1044.0</c:v>
                </c:pt>
                <c:pt idx="44">
                  <c:v>1045.0</c:v>
                </c:pt>
                <c:pt idx="45">
                  <c:v>1046.0</c:v>
                </c:pt>
                <c:pt idx="46">
                  <c:v>1047.0</c:v>
                </c:pt>
                <c:pt idx="47">
                  <c:v>1048.0</c:v>
                </c:pt>
                <c:pt idx="48">
                  <c:v>1049.0</c:v>
                </c:pt>
                <c:pt idx="49">
                  <c:v>1050.0</c:v>
                </c:pt>
                <c:pt idx="50">
                  <c:v>1051.0</c:v>
                </c:pt>
                <c:pt idx="51">
                  <c:v>1052.0</c:v>
                </c:pt>
                <c:pt idx="52">
                  <c:v>1053.0</c:v>
                </c:pt>
                <c:pt idx="53">
                  <c:v>1054.0</c:v>
                </c:pt>
                <c:pt idx="54">
                  <c:v>1055.0</c:v>
                </c:pt>
                <c:pt idx="55">
                  <c:v>1056.0</c:v>
                </c:pt>
                <c:pt idx="56">
                  <c:v>1057.0</c:v>
                </c:pt>
                <c:pt idx="57">
                  <c:v>1058.0</c:v>
                </c:pt>
                <c:pt idx="58">
                  <c:v>1059.0</c:v>
                </c:pt>
                <c:pt idx="59">
                  <c:v>1060.0</c:v>
                </c:pt>
                <c:pt idx="60">
                  <c:v>1061.0</c:v>
                </c:pt>
                <c:pt idx="61">
                  <c:v>1062.0</c:v>
                </c:pt>
                <c:pt idx="62">
                  <c:v>1063.0</c:v>
                </c:pt>
                <c:pt idx="63">
                  <c:v>1064.0</c:v>
                </c:pt>
                <c:pt idx="64">
                  <c:v>1065.0</c:v>
                </c:pt>
                <c:pt idx="65">
                  <c:v>1066.0</c:v>
                </c:pt>
                <c:pt idx="66">
                  <c:v>1067.0</c:v>
                </c:pt>
                <c:pt idx="67">
                  <c:v>1068.0</c:v>
                </c:pt>
                <c:pt idx="68">
                  <c:v>1069.0</c:v>
                </c:pt>
                <c:pt idx="69">
                  <c:v>1070.0</c:v>
                </c:pt>
                <c:pt idx="70">
                  <c:v>1071.0</c:v>
                </c:pt>
                <c:pt idx="71">
                  <c:v>1072.0</c:v>
                </c:pt>
                <c:pt idx="72">
                  <c:v>1073.0</c:v>
                </c:pt>
                <c:pt idx="73">
                  <c:v>1074.0</c:v>
                </c:pt>
                <c:pt idx="74">
                  <c:v>1075.0</c:v>
                </c:pt>
                <c:pt idx="75">
                  <c:v>1076.0</c:v>
                </c:pt>
                <c:pt idx="76">
                  <c:v>1077.0</c:v>
                </c:pt>
                <c:pt idx="77">
                  <c:v>1078.0</c:v>
                </c:pt>
                <c:pt idx="78">
                  <c:v>1079.0</c:v>
                </c:pt>
                <c:pt idx="79">
                  <c:v>1080.0</c:v>
                </c:pt>
                <c:pt idx="80">
                  <c:v>1081.0</c:v>
                </c:pt>
                <c:pt idx="81">
                  <c:v>1082.0</c:v>
                </c:pt>
                <c:pt idx="82">
                  <c:v>1083.0</c:v>
                </c:pt>
                <c:pt idx="83">
                  <c:v>1084.0</c:v>
                </c:pt>
                <c:pt idx="84">
                  <c:v>1085.0</c:v>
                </c:pt>
                <c:pt idx="85">
                  <c:v>1086.0</c:v>
                </c:pt>
                <c:pt idx="86">
                  <c:v>1087.0</c:v>
                </c:pt>
                <c:pt idx="87">
                  <c:v>1088.0</c:v>
                </c:pt>
                <c:pt idx="88">
                  <c:v>1089.0</c:v>
                </c:pt>
                <c:pt idx="89">
                  <c:v>1090.0</c:v>
                </c:pt>
                <c:pt idx="90">
                  <c:v>1091.0</c:v>
                </c:pt>
                <c:pt idx="91">
                  <c:v>1092.0</c:v>
                </c:pt>
                <c:pt idx="92">
                  <c:v>1093.0</c:v>
                </c:pt>
                <c:pt idx="93">
                  <c:v>1094.0</c:v>
                </c:pt>
                <c:pt idx="94">
                  <c:v>1095.0</c:v>
                </c:pt>
                <c:pt idx="95">
                  <c:v>1096.0</c:v>
                </c:pt>
                <c:pt idx="96">
                  <c:v>1097.0</c:v>
                </c:pt>
                <c:pt idx="97">
                  <c:v>1098.0</c:v>
                </c:pt>
                <c:pt idx="98">
                  <c:v>1099.0</c:v>
                </c:pt>
                <c:pt idx="99">
                  <c:v>1100.0</c:v>
                </c:pt>
                <c:pt idx="100">
                  <c:v>1101.0</c:v>
                </c:pt>
                <c:pt idx="101">
                  <c:v>1102.0</c:v>
                </c:pt>
                <c:pt idx="102">
                  <c:v>1103.0</c:v>
                </c:pt>
                <c:pt idx="103">
                  <c:v>1104.0</c:v>
                </c:pt>
                <c:pt idx="104">
                  <c:v>1105.0</c:v>
                </c:pt>
                <c:pt idx="105">
                  <c:v>1106.0</c:v>
                </c:pt>
                <c:pt idx="106">
                  <c:v>1107.0</c:v>
                </c:pt>
                <c:pt idx="107">
                  <c:v>1108.0</c:v>
                </c:pt>
                <c:pt idx="108">
                  <c:v>1109.0</c:v>
                </c:pt>
                <c:pt idx="109">
                  <c:v>1110.0</c:v>
                </c:pt>
                <c:pt idx="110">
                  <c:v>1111.0</c:v>
                </c:pt>
                <c:pt idx="111">
                  <c:v>1112.0</c:v>
                </c:pt>
                <c:pt idx="112">
                  <c:v>1113.0</c:v>
                </c:pt>
                <c:pt idx="113">
                  <c:v>1114.0</c:v>
                </c:pt>
                <c:pt idx="114">
                  <c:v>1115.0</c:v>
                </c:pt>
                <c:pt idx="115">
                  <c:v>1116.0</c:v>
                </c:pt>
                <c:pt idx="116">
                  <c:v>1117.0</c:v>
                </c:pt>
                <c:pt idx="117">
                  <c:v>1118.0</c:v>
                </c:pt>
                <c:pt idx="118">
                  <c:v>1119.0</c:v>
                </c:pt>
                <c:pt idx="119">
                  <c:v>1120.0</c:v>
                </c:pt>
                <c:pt idx="120">
                  <c:v>1121.0</c:v>
                </c:pt>
                <c:pt idx="121">
                  <c:v>1122.0</c:v>
                </c:pt>
                <c:pt idx="122">
                  <c:v>1123.0</c:v>
                </c:pt>
                <c:pt idx="123">
                  <c:v>1124.0</c:v>
                </c:pt>
                <c:pt idx="124">
                  <c:v>1125.0</c:v>
                </c:pt>
                <c:pt idx="125">
                  <c:v>1126.0</c:v>
                </c:pt>
                <c:pt idx="126">
                  <c:v>1127.0</c:v>
                </c:pt>
                <c:pt idx="127">
                  <c:v>1128.0</c:v>
                </c:pt>
                <c:pt idx="128">
                  <c:v>1129.0</c:v>
                </c:pt>
                <c:pt idx="129">
                  <c:v>1130.0</c:v>
                </c:pt>
                <c:pt idx="130">
                  <c:v>1131.0</c:v>
                </c:pt>
                <c:pt idx="131">
                  <c:v>1132.0</c:v>
                </c:pt>
                <c:pt idx="132">
                  <c:v>1133.0</c:v>
                </c:pt>
                <c:pt idx="133">
                  <c:v>1134.0</c:v>
                </c:pt>
                <c:pt idx="134">
                  <c:v>1135.0</c:v>
                </c:pt>
                <c:pt idx="135">
                  <c:v>1136.0</c:v>
                </c:pt>
                <c:pt idx="136">
                  <c:v>1137.0</c:v>
                </c:pt>
                <c:pt idx="137">
                  <c:v>1138.0</c:v>
                </c:pt>
                <c:pt idx="138">
                  <c:v>1139.0</c:v>
                </c:pt>
                <c:pt idx="139">
                  <c:v>1140.0</c:v>
                </c:pt>
                <c:pt idx="140">
                  <c:v>1141.0</c:v>
                </c:pt>
                <c:pt idx="141">
                  <c:v>1142.0</c:v>
                </c:pt>
                <c:pt idx="142">
                  <c:v>1143.0</c:v>
                </c:pt>
                <c:pt idx="143">
                  <c:v>1144.0</c:v>
                </c:pt>
                <c:pt idx="144">
                  <c:v>1145.0</c:v>
                </c:pt>
                <c:pt idx="145">
                  <c:v>1146.0</c:v>
                </c:pt>
                <c:pt idx="146">
                  <c:v>1147.0</c:v>
                </c:pt>
                <c:pt idx="147">
                  <c:v>1148.0</c:v>
                </c:pt>
                <c:pt idx="148">
                  <c:v>1149.0</c:v>
                </c:pt>
                <c:pt idx="149">
                  <c:v>1150.0</c:v>
                </c:pt>
                <c:pt idx="150">
                  <c:v>1151.0</c:v>
                </c:pt>
                <c:pt idx="151">
                  <c:v>1152.0</c:v>
                </c:pt>
                <c:pt idx="152">
                  <c:v>1153.0</c:v>
                </c:pt>
                <c:pt idx="153">
                  <c:v>1154.0</c:v>
                </c:pt>
                <c:pt idx="154">
                  <c:v>1155.0</c:v>
                </c:pt>
                <c:pt idx="155">
                  <c:v>1156.0</c:v>
                </c:pt>
                <c:pt idx="156">
                  <c:v>1157.0</c:v>
                </c:pt>
                <c:pt idx="157">
                  <c:v>1158.0</c:v>
                </c:pt>
                <c:pt idx="158">
                  <c:v>1159.0</c:v>
                </c:pt>
                <c:pt idx="159">
                  <c:v>1160.0</c:v>
                </c:pt>
                <c:pt idx="160">
                  <c:v>1161.0</c:v>
                </c:pt>
                <c:pt idx="161">
                  <c:v>1162.0</c:v>
                </c:pt>
                <c:pt idx="162">
                  <c:v>1163.0</c:v>
                </c:pt>
                <c:pt idx="163">
                  <c:v>1164.0</c:v>
                </c:pt>
                <c:pt idx="164">
                  <c:v>1165.0</c:v>
                </c:pt>
                <c:pt idx="165">
                  <c:v>1166.0</c:v>
                </c:pt>
                <c:pt idx="166">
                  <c:v>1167.0</c:v>
                </c:pt>
                <c:pt idx="167">
                  <c:v>1168.0</c:v>
                </c:pt>
                <c:pt idx="168">
                  <c:v>1169.0</c:v>
                </c:pt>
                <c:pt idx="169">
                  <c:v>1170.0</c:v>
                </c:pt>
                <c:pt idx="170">
                  <c:v>1171.0</c:v>
                </c:pt>
                <c:pt idx="171">
                  <c:v>1172.0</c:v>
                </c:pt>
                <c:pt idx="172">
                  <c:v>1173.0</c:v>
                </c:pt>
                <c:pt idx="173">
                  <c:v>1174.0</c:v>
                </c:pt>
                <c:pt idx="174">
                  <c:v>1175.0</c:v>
                </c:pt>
                <c:pt idx="175">
                  <c:v>1176.0</c:v>
                </c:pt>
                <c:pt idx="176">
                  <c:v>1177.0</c:v>
                </c:pt>
                <c:pt idx="177">
                  <c:v>1178.0</c:v>
                </c:pt>
                <c:pt idx="178">
                  <c:v>1179.0</c:v>
                </c:pt>
                <c:pt idx="179">
                  <c:v>1180.0</c:v>
                </c:pt>
                <c:pt idx="180">
                  <c:v>1181.0</c:v>
                </c:pt>
                <c:pt idx="181">
                  <c:v>1182.0</c:v>
                </c:pt>
                <c:pt idx="182">
                  <c:v>1183.0</c:v>
                </c:pt>
                <c:pt idx="183">
                  <c:v>1184.0</c:v>
                </c:pt>
                <c:pt idx="184">
                  <c:v>1185.0</c:v>
                </c:pt>
                <c:pt idx="185">
                  <c:v>1186.0</c:v>
                </c:pt>
                <c:pt idx="186">
                  <c:v>1187.0</c:v>
                </c:pt>
                <c:pt idx="187">
                  <c:v>1188.0</c:v>
                </c:pt>
                <c:pt idx="188">
                  <c:v>1189.0</c:v>
                </c:pt>
                <c:pt idx="189">
                  <c:v>1190.0</c:v>
                </c:pt>
                <c:pt idx="190">
                  <c:v>1191.0</c:v>
                </c:pt>
                <c:pt idx="191">
                  <c:v>1192.0</c:v>
                </c:pt>
                <c:pt idx="192">
                  <c:v>1193.0</c:v>
                </c:pt>
                <c:pt idx="193">
                  <c:v>1194.0</c:v>
                </c:pt>
                <c:pt idx="194">
                  <c:v>1195.0</c:v>
                </c:pt>
                <c:pt idx="195">
                  <c:v>1196.0</c:v>
                </c:pt>
                <c:pt idx="196">
                  <c:v>1197.0</c:v>
                </c:pt>
                <c:pt idx="197">
                  <c:v>1198.0</c:v>
                </c:pt>
                <c:pt idx="198">
                  <c:v>1199.0</c:v>
                </c:pt>
                <c:pt idx="199">
                  <c:v>1200.0</c:v>
                </c:pt>
                <c:pt idx="200">
                  <c:v>1201.0</c:v>
                </c:pt>
                <c:pt idx="201">
                  <c:v>1202.0</c:v>
                </c:pt>
                <c:pt idx="202">
                  <c:v>1203.0</c:v>
                </c:pt>
                <c:pt idx="203">
                  <c:v>1204.0</c:v>
                </c:pt>
                <c:pt idx="204">
                  <c:v>1205.0</c:v>
                </c:pt>
                <c:pt idx="205">
                  <c:v>1206.0</c:v>
                </c:pt>
                <c:pt idx="206">
                  <c:v>1207.0</c:v>
                </c:pt>
                <c:pt idx="207">
                  <c:v>1208.0</c:v>
                </c:pt>
                <c:pt idx="208">
                  <c:v>1209.0</c:v>
                </c:pt>
                <c:pt idx="209">
                  <c:v>1210.0</c:v>
                </c:pt>
                <c:pt idx="210">
                  <c:v>1211.0</c:v>
                </c:pt>
                <c:pt idx="211">
                  <c:v>1212.0</c:v>
                </c:pt>
                <c:pt idx="212">
                  <c:v>1213.0</c:v>
                </c:pt>
                <c:pt idx="213">
                  <c:v>1214.0</c:v>
                </c:pt>
                <c:pt idx="214">
                  <c:v>1215.0</c:v>
                </c:pt>
                <c:pt idx="215">
                  <c:v>1216.0</c:v>
                </c:pt>
                <c:pt idx="216">
                  <c:v>1217.0</c:v>
                </c:pt>
                <c:pt idx="217">
                  <c:v>1218.0</c:v>
                </c:pt>
                <c:pt idx="218">
                  <c:v>1219.0</c:v>
                </c:pt>
                <c:pt idx="219">
                  <c:v>1220.0</c:v>
                </c:pt>
                <c:pt idx="220">
                  <c:v>1221.0</c:v>
                </c:pt>
                <c:pt idx="221">
                  <c:v>1222.0</c:v>
                </c:pt>
                <c:pt idx="222">
                  <c:v>1223.0</c:v>
                </c:pt>
                <c:pt idx="223">
                  <c:v>1224.0</c:v>
                </c:pt>
                <c:pt idx="224">
                  <c:v>1225.0</c:v>
                </c:pt>
                <c:pt idx="225">
                  <c:v>1226.0</c:v>
                </c:pt>
                <c:pt idx="226">
                  <c:v>1227.0</c:v>
                </c:pt>
                <c:pt idx="227">
                  <c:v>1228.0</c:v>
                </c:pt>
                <c:pt idx="228">
                  <c:v>1229.0</c:v>
                </c:pt>
                <c:pt idx="229">
                  <c:v>1230.0</c:v>
                </c:pt>
                <c:pt idx="230">
                  <c:v>1231.0</c:v>
                </c:pt>
                <c:pt idx="231">
                  <c:v>1232.0</c:v>
                </c:pt>
                <c:pt idx="232">
                  <c:v>1233.0</c:v>
                </c:pt>
                <c:pt idx="233">
                  <c:v>1234.0</c:v>
                </c:pt>
                <c:pt idx="234">
                  <c:v>1235.0</c:v>
                </c:pt>
                <c:pt idx="235">
                  <c:v>1236.0</c:v>
                </c:pt>
                <c:pt idx="236">
                  <c:v>1237.0</c:v>
                </c:pt>
                <c:pt idx="237">
                  <c:v>1238.0</c:v>
                </c:pt>
                <c:pt idx="238">
                  <c:v>1239.0</c:v>
                </c:pt>
                <c:pt idx="239">
                  <c:v>1240.0</c:v>
                </c:pt>
                <c:pt idx="240">
                  <c:v>1241.0</c:v>
                </c:pt>
                <c:pt idx="241">
                  <c:v>1242.0</c:v>
                </c:pt>
                <c:pt idx="242">
                  <c:v>1243.0</c:v>
                </c:pt>
                <c:pt idx="243">
                  <c:v>1244.0</c:v>
                </c:pt>
                <c:pt idx="244">
                  <c:v>1245.0</c:v>
                </c:pt>
                <c:pt idx="245">
                  <c:v>1246.0</c:v>
                </c:pt>
                <c:pt idx="246">
                  <c:v>1247.0</c:v>
                </c:pt>
                <c:pt idx="247">
                  <c:v>1248.0</c:v>
                </c:pt>
                <c:pt idx="248">
                  <c:v>1249.0</c:v>
                </c:pt>
                <c:pt idx="249">
                  <c:v>1250.0</c:v>
                </c:pt>
                <c:pt idx="250">
                  <c:v>1251.0</c:v>
                </c:pt>
                <c:pt idx="251">
                  <c:v>1252.0</c:v>
                </c:pt>
                <c:pt idx="252">
                  <c:v>1253.0</c:v>
                </c:pt>
                <c:pt idx="253">
                  <c:v>1254.0</c:v>
                </c:pt>
                <c:pt idx="254">
                  <c:v>1255.0</c:v>
                </c:pt>
                <c:pt idx="255">
                  <c:v>1256.0</c:v>
                </c:pt>
                <c:pt idx="256">
                  <c:v>1257.0</c:v>
                </c:pt>
                <c:pt idx="257">
                  <c:v>1258.0</c:v>
                </c:pt>
                <c:pt idx="258">
                  <c:v>1259.0</c:v>
                </c:pt>
                <c:pt idx="259">
                  <c:v>1260.0</c:v>
                </c:pt>
                <c:pt idx="260">
                  <c:v>1261.0</c:v>
                </c:pt>
                <c:pt idx="261">
                  <c:v>1262.0</c:v>
                </c:pt>
                <c:pt idx="262">
                  <c:v>1263.0</c:v>
                </c:pt>
                <c:pt idx="263">
                  <c:v>1264.0</c:v>
                </c:pt>
                <c:pt idx="264">
                  <c:v>1265.0</c:v>
                </c:pt>
                <c:pt idx="265">
                  <c:v>1266.0</c:v>
                </c:pt>
                <c:pt idx="266">
                  <c:v>1267.0</c:v>
                </c:pt>
                <c:pt idx="267">
                  <c:v>1268.0</c:v>
                </c:pt>
                <c:pt idx="268">
                  <c:v>1269.0</c:v>
                </c:pt>
                <c:pt idx="269">
                  <c:v>1270.0</c:v>
                </c:pt>
                <c:pt idx="270">
                  <c:v>1271.0</c:v>
                </c:pt>
                <c:pt idx="271">
                  <c:v>1272.0</c:v>
                </c:pt>
                <c:pt idx="272">
                  <c:v>1273.0</c:v>
                </c:pt>
                <c:pt idx="273">
                  <c:v>1274.0</c:v>
                </c:pt>
                <c:pt idx="274">
                  <c:v>1275.0</c:v>
                </c:pt>
                <c:pt idx="275">
                  <c:v>1276.0</c:v>
                </c:pt>
                <c:pt idx="276">
                  <c:v>1277.0</c:v>
                </c:pt>
                <c:pt idx="277">
                  <c:v>1278.0</c:v>
                </c:pt>
                <c:pt idx="278">
                  <c:v>1279.0</c:v>
                </c:pt>
                <c:pt idx="279">
                  <c:v>1280.0</c:v>
                </c:pt>
                <c:pt idx="280">
                  <c:v>1281.0</c:v>
                </c:pt>
                <c:pt idx="281">
                  <c:v>1282.0</c:v>
                </c:pt>
                <c:pt idx="282">
                  <c:v>1283.0</c:v>
                </c:pt>
                <c:pt idx="283">
                  <c:v>1284.0</c:v>
                </c:pt>
                <c:pt idx="284">
                  <c:v>1285.0</c:v>
                </c:pt>
                <c:pt idx="285">
                  <c:v>1286.0</c:v>
                </c:pt>
                <c:pt idx="286">
                  <c:v>1287.0</c:v>
                </c:pt>
                <c:pt idx="287">
                  <c:v>1288.0</c:v>
                </c:pt>
                <c:pt idx="288">
                  <c:v>1289.0</c:v>
                </c:pt>
                <c:pt idx="289">
                  <c:v>1290.0</c:v>
                </c:pt>
                <c:pt idx="290">
                  <c:v>1291.0</c:v>
                </c:pt>
                <c:pt idx="291">
                  <c:v>1292.0</c:v>
                </c:pt>
                <c:pt idx="292">
                  <c:v>1293.0</c:v>
                </c:pt>
                <c:pt idx="293">
                  <c:v>1294.0</c:v>
                </c:pt>
                <c:pt idx="294">
                  <c:v>1295.0</c:v>
                </c:pt>
                <c:pt idx="295">
                  <c:v>1296.0</c:v>
                </c:pt>
                <c:pt idx="296">
                  <c:v>1297.0</c:v>
                </c:pt>
                <c:pt idx="297">
                  <c:v>1298.0</c:v>
                </c:pt>
                <c:pt idx="298">
                  <c:v>1299.0</c:v>
                </c:pt>
                <c:pt idx="299">
                  <c:v>1300.0</c:v>
                </c:pt>
                <c:pt idx="300">
                  <c:v>1301.0</c:v>
                </c:pt>
                <c:pt idx="301">
                  <c:v>1302.0</c:v>
                </c:pt>
                <c:pt idx="302">
                  <c:v>1303.0</c:v>
                </c:pt>
                <c:pt idx="303">
                  <c:v>1304.0</c:v>
                </c:pt>
                <c:pt idx="304">
                  <c:v>1305.0</c:v>
                </c:pt>
                <c:pt idx="305">
                  <c:v>1306.0</c:v>
                </c:pt>
                <c:pt idx="306">
                  <c:v>1307.0</c:v>
                </c:pt>
                <c:pt idx="307">
                  <c:v>1308.0</c:v>
                </c:pt>
                <c:pt idx="308">
                  <c:v>1309.0</c:v>
                </c:pt>
                <c:pt idx="309">
                  <c:v>1310.0</c:v>
                </c:pt>
                <c:pt idx="310">
                  <c:v>1311.0</c:v>
                </c:pt>
                <c:pt idx="311">
                  <c:v>1312.0</c:v>
                </c:pt>
                <c:pt idx="312">
                  <c:v>1313.0</c:v>
                </c:pt>
                <c:pt idx="313">
                  <c:v>1314.0</c:v>
                </c:pt>
                <c:pt idx="314">
                  <c:v>1315.0</c:v>
                </c:pt>
                <c:pt idx="315">
                  <c:v>1316.0</c:v>
                </c:pt>
                <c:pt idx="316">
                  <c:v>1317.0</c:v>
                </c:pt>
                <c:pt idx="317">
                  <c:v>1318.0</c:v>
                </c:pt>
                <c:pt idx="318">
                  <c:v>1319.0</c:v>
                </c:pt>
                <c:pt idx="319">
                  <c:v>1320.0</c:v>
                </c:pt>
                <c:pt idx="320">
                  <c:v>1321.0</c:v>
                </c:pt>
                <c:pt idx="321">
                  <c:v>1322.0</c:v>
                </c:pt>
                <c:pt idx="322">
                  <c:v>1323.0</c:v>
                </c:pt>
                <c:pt idx="323">
                  <c:v>1324.0</c:v>
                </c:pt>
                <c:pt idx="324">
                  <c:v>1325.0</c:v>
                </c:pt>
                <c:pt idx="325">
                  <c:v>1326.0</c:v>
                </c:pt>
                <c:pt idx="326">
                  <c:v>1327.0</c:v>
                </c:pt>
                <c:pt idx="327">
                  <c:v>1328.0</c:v>
                </c:pt>
                <c:pt idx="328">
                  <c:v>1329.0</c:v>
                </c:pt>
                <c:pt idx="329">
                  <c:v>1330.0</c:v>
                </c:pt>
                <c:pt idx="330">
                  <c:v>1331.0</c:v>
                </c:pt>
                <c:pt idx="331">
                  <c:v>1332.0</c:v>
                </c:pt>
                <c:pt idx="332">
                  <c:v>1333.0</c:v>
                </c:pt>
                <c:pt idx="333">
                  <c:v>1334.0</c:v>
                </c:pt>
                <c:pt idx="334">
                  <c:v>1335.0</c:v>
                </c:pt>
                <c:pt idx="335">
                  <c:v>1336.0</c:v>
                </c:pt>
                <c:pt idx="336">
                  <c:v>1337.0</c:v>
                </c:pt>
                <c:pt idx="337">
                  <c:v>1338.0</c:v>
                </c:pt>
                <c:pt idx="338">
                  <c:v>1339.0</c:v>
                </c:pt>
                <c:pt idx="339">
                  <c:v>1340.0</c:v>
                </c:pt>
                <c:pt idx="340">
                  <c:v>1341.0</c:v>
                </c:pt>
                <c:pt idx="341">
                  <c:v>1342.0</c:v>
                </c:pt>
                <c:pt idx="342">
                  <c:v>1343.0</c:v>
                </c:pt>
                <c:pt idx="343">
                  <c:v>1344.0</c:v>
                </c:pt>
                <c:pt idx="344">
                  <c:v>1345.0</c:v>
                </c:pt>
                <c:pt idx="345">
                  <c:v>1346.0</c:v>
                </c:pt>
                <c:pt idx="346">
                  <c:v>1347.0</c:v>
                </c:pt>
                <c:pt idx="347">
                  <c:v>1348.0</c:v>
                </c:pt>
                <c:pt idx="348">
                  <c:v>1349.0</c:v>
                </c:pt>
                <c:pt idx="349">
                  <c:v>1350.0</c:v>
                </c:pt>
                <c:pt idx="350">
                  <c:v>1351.0</c:v>
                </c:pt>
                <c:pt idx="351">
                  <c:v>1352.0</c:v>
                </c:pt>
                <c:pt idx="352">
                  <c:v>1353.0</c:v>
                </c:pt>
                <c:pt idx="353">
                  <c:v>1354.0</c:v>
                </c:pt>
                <c:pt idx="354">
                  <c:v>1355.0</c:v>
                </c:pt>
                <c:pt idx="355">
                  <c:v>1356.0</c:v>
                </c:pt>
                <c:pt idx="356">
                  <c:v>1357.0</c:v>
                </c:pt>
                <c:pt idx="357">
                  <c:v>1358.0</c:v>
                </c:pt>
                <c:pt idx="358">
                  <c:v>1359.0</c:v>
                </c:pt>
                <c:pt idx="359">
                  <c:v>1360.0</c:v>
                </c:pt>
                <c:pt idx="360">
                  <c:v>1361.0</c:v>
                </c:pt>
                <c:pt idx="361">
                  <c:v>1362.0</c:v>
                </c:pt>
                <c:pt idx="362">
                  <c:v>1363.0</c:v>
                </c:pt>
                <c:pt idx="363">
                  <c:v>1364.0</c:v>
                </c:pt>
                <c:pt idx="364">
                  <c:v>1365.0</c:v>
                </c:pt>
                <c:pt idx="365">
                  <c:v>1366.0</c:v>
                </c:pt>
                <c:pt idx="366">
                  <c:v>1367.0</c:v>
                </c:pt>
                <c:pt idx="367">
                  <c:v>1368.0</c:v>
                </c:pt>
                <c:pt idx="368">
                  <c:v>1369.0</c:v>
                </c:pt>
                <c:pt idx="369">
                  <c:v>1370.0</c:v>
                </c:pt>
                <c:pt idx="370">
                  <c:v>1371.0</c:v>
                </c:pt>
                <c:pt idx="371">
                  <c:v>1372.0</c:v>
                </c:pt>
                <c:pt idx="372">
                  <c:v>1373.0</c:v>
                </c:pt>
                <c:pt idx="373">
                  <c:v>1374.0</c:v>
                </c:pt>
                <c:pt idx="374">
                  <c:v>1375.0</c:v>
                </c:pt>
                <c:pt idx="375">
                  <c:v>1376.0</c:v>
                </c:pt>
                <c:pt idx="376">
                  <c:v>1377.0</c:v>
                </c:pt>
                <c:pt idx="377">
                  <c:v>1378.0</c:v>
                </c:pt>
                <c:pt idx="378">
                  <c:v>1379.0</c:v>
                </c:pt>
                <c:pt idx="379">
                  <c:v>1380.0</c:v>
                </c:pt>
                <c:pt idx="380">
                  <c:v>1381.0</c:v>
                </c:pt>
                <c:pt idx="381">
                  <c:v>1382.0</c:v>
                </c:pt>
                <c:pt idx="382">
                  <c:v>1383.0</c:v>
                </c:pt>
                <c:pt idx="383">
                  <c:v>1384.0</c:v>
                </c:pt>
                <c:pt idx="384">
                  <c:v>1385.0</c:v>
                </c:pt>
                <c:pt idx="385">
                  <c:v>1386.0</c:v>
                </c:pt>
                <c:pt idx="386">
                  <c:v>1387.0</c:v>
                </c:pt>
                <c:pt idx="387">
                  <c:v>1388.0</c:v>
                </c:pt>
                <c:pt idx="388">
                  <c:v>1389.0</c:v>
                </c:pt>
                <c:pt idx="389">
                  <c:v>1390.0</c:v>
                </c:pt>
                <c:pt idx="390">
                  <c:v>1391.0</c:v>
                </c:pt>
                <c:pt idx="391">
                  <c:v>1392.0</c:v>
                </c:pt>
                <c:pt idx="392">
                  <c:v>1393.0</c:v>
                </c:pt>
                <c:pt idx="393">
                  <c:v>1394.0</c:v>
                </c:pt>
                <c:pt idx="394">
                  <c:v>1395.0</c:v>
                </c:pt>
                <c:pt idx="395">
                  <c:v>1396.0</c:v>
                </c:pt>
                <c:pt idx="396">
                  <c:v>1397.0</c:v>
                </c:pt>
                <c:pt idx="397">
                  <c:v>1398.0</c:v>
                </c:pt>
                <c:pt idx="398">
                  <c:v>1399.0</c:v>
                </c:pt>
                <c:pt idx="399">
                  <c:v>1400.0</c:v>
                </c:pt>
                <c:pt idx="400">
                  <c:v>1401.0</c:v>
                </c:pt>
                <c:pt idx="401">
                  <c:v>1402.0</c:v>
                </c:pt>
                <c:pt idx="402">
                  <c:v>1403.0</c:v>
                </c:pt>
                <c:pt idx="403">
                  <c:v>1404.0</c:v>
                </c:pt>
                <c:pt idx="404">
                  <c:v>1405.0</c:v>
                </c:pt>
                <c:pt idx="405">
                  <c:v>1406.0</c:v>
                </c:pt>
                <c:pt idx="406">
                  <c:v>1407.0</c:v>
                </c:pt>
                <c:pt idx="407">
                  <c:v>1408.0</c:v>
                </c:pt>
                <c:pt idx="408">
                  <c:v>1409.0</c:v>
                </c:pt>
                <c:pt idx="409">
                  <c:v>1410.0</c:v>
                </c:pt>
                <c:pt idx="410">
                  <c:v>1411.0</c:v>
                </c:pt>
                <c:pt idx="411">
                  <c:v>1412.0</c:v>
                </c:pt>
                <c:pt idx="412">
                  <c:v>1413.0</c:v>
                </c:pt>
                <c:pt idx="413">
                  <c:v>1414.0</c:v>
                </c:pt>
                <c:pt idx="414">
                  <c:v>1415.0</c:v>
                </c:pt>
                <c:pt idx="415">
                  <c:v>1416.0</c:v>
                </c:pt>
                <c:pt idx="416">
                  <c:v>1417.0</c:v>
                </c:pt>
                <c:pt idx="417">
                  <c:v>1418.0</c:v>
                </c:pt>
                <c:pt idx="418">
                  <c:v>1419.0</c:v>
                </c:pt>
                <c:pt idx="419">
                  <c:v>1420.0</c:v>
                </c:pt>
                <c:pt idx="420">
                  <c:v>1421.0</c:v>
                </c:pt>
                <c:pt idx="421">
                  <c:v>1422.0</c:v>
                </c:pt>
                <c:pt idx="422">
                  <c:v>1423.0</c:v>
                </c:pt>
                <c:pt idx="423">
                  <c:v>1424.0</c:v>
                </c:pt>
                <c:pt idx="424">
                  <c:v>1425.0</c:v>
                </c:pt>
                <c:pt idx="425">
                  <c:v>1426.0</c:v>
                </c:pt>
                <c:pt idx="426">
                  <c:v>1427.0</c:v>
                </c:pt>
                <c:pt idx="427">
                  <c:v>1428.0</c:v>
                </c:pt>
                <c:pt idx="428">
                  <c:v>1429.0</c:v>
                </c:pt>
                <c:pt idx="429">
                  <c:v>1430.0</c:v>
                </c:pt>
                <c:pt idx="430">
                  <c:v>1431.0</c:v>
                </c:pt>
                <c:pt idx="431">
                  <c:v>1432.0</c:v>
                </c:pt>
                <c:pt idx="432">
                  <c:v>1433.0</c:v>
                </c:pt>
                <c:pt idx="433">
                  <c:v>1434.0</c:v>
                </c:pt>
                <c:pt idx="434">
                  <c:v>1435.0</c:v>
                </c:pt>
                <c:pt idx="435">
                  <c:v>1436.0</c:v>
                </c:pt>
                <c:pt idx="436">
                  <c:v>1437.0</c:v>
                </c:pt>
                <c:pt idx="437">
                  <c:v>1438.0</c:v>
                </c:pt>
                <c:pt idx="438">
                  <c:v>1439.0</c:v>
                </c:pt>
                <c:pt idx="439">
                  <c:v>1440.0</c:v>
                </c:pt>
                <c:pt idx="440">
                  <c:v>1441.0</c:v>
                </c:pt>
                <c:pt idx="441">
                  <c:v>1442.0</c:v>
                </c:pt>
                <c:pt idx="442">
                  <c:v>1443.0</c:v>
                </c:pt>
                <c:pt idx="443">
                  <c:v>1444.0</c:v>
                </c:pt>
                <c:pt idx="444">
                  <c:v>1445.0</c:v>
                </c:pt>
                <c:pt idx="445">
                  <c:v>1446.0</c:v>
                </c:pt>
                <c:pt idx="446">
                  <c:v>1447.0</c:v>
                </c:pt>
                <c:pt idx="447">
                  <c:v>1448.0</c:v>
                </c:pt>
                <c:pt idx="448">
                  <c:v>1449.0</c:v>
                </c:pt>
                <c:pt idx="449">
                  <c:v>1450.0</c:v>
                </c:pt>
                <c:pt idx="450">
                  <c:v>1451.0</c:v>
                </c:pt>
                <c:pt idx="451">
                  <c:v>1452.0</c:v>
                </c:pt>
                <c:pt idx="452">
                  <c:v>1453.0</c:v>
                </c:pt>
                <c:pt idx="453">
                  <c:v>1454.0</c:v>
                </c:pt>
                <c:pt idx="454">
                  <c:v>1455.0</c:v>
                </c:pt>
                <c:pt idx="455">
                  <c:v>1456.0</c:v>
                </c:pt>
                <c:pt idx="456">
                  <c:v>1457.0</c:v>
                </c:pt>
                <c:pt idx="457">
                  <c:v>1458.0</c:v>
                </c:pt>
                <c:pt idx="458">
                  <c:v>1459.0</c:v>
                </c:pt>
                <c:pt idx="459">
                  <c:v>1460.0</c:v>
                </c:pt>
                <c:pt idx="460">
                  <c:v>1461.0</c:v>
                </c:pt>
                <c:pt idx="461">
                  <c:v>1462.0</c:v>
                </c:pt>
                <c:pt idx="462">
                  <c:v>1463.0</c:v>
                </c:pt>
                <c:pt idx="463">
                  <c:v>1464.0</c:v>
                </c:pt>
                <c:pt idx="464">
                  <c:v>1465.0</c:v>
                </c:pt>
                <c:pt idx="465">
                  <c:v>1466.0</c:v>
                </c:pt>
                <c:pt idx="466">
                  <c:v>1467.0</c:v>
                </c:pt>
                <c:pt idx="467">
                  <c:v>1468.0</c:v>
                </c:pt>
                <c:pt idx="468">
                  <c:v>1469.0</c:v>
                </c:pt>
                <c:pt idx="469">
                  <c:v>1470.0</c:v>
                </c:pt>
                <c:pt idx="470">
                  <c:v>1471.0</c:v>
                </c:pt>
                <c:pt idx="471">
                  <c:v>1472.0</c:v>
                </c:pt>
                <c:pt idx="472">
                  <c:v>1473.0</c:v>
                </c:pt>
                <c:pt idx="473">
                  <c:v>1474.0</c:v>
                </c:pt>
                <c:pt idx="474">
                  <c:v>1475.0</c:v>
                </c:pt>
                <c:pt idx="475">
                  <c:v>1476.0</c:v>
                </c:pt>
                <c:pt idx="476">
                  <c:v>1477.0</c:v>
                </c:pt>
                <c:pt idx="477">
                  <c:v>1478.0</c:v>
                </c:pt>
                <c:pt idx="478">
                  <c:v>1479.0</c:v>
                </c:pt>
                <c:pt idx="479">
                  <c:v>1480.0</c:v>
                </c:pt>
                <c:pt idx="480">
                  <c:v>1481.0</c:v>
                </c:pt>
                <c:pt idx="481">
                  <c:v>1482.0</c:v>
                </c:pt>
                <c:pt idx="482">
                  <c:v>1483.0</c:v>
                </c:pt>
                <c:pt idx="483">
                  <c:v>1484.0</c:v>
                </c:pt>
                <c:pt idx="484">
                  <c:v>1485.0</c:v>
                </c:pt>
                <c:pt idx="485">
                  <c:v>1486.0</c:v>
                </c:pt>
                <c:pt idx="486">
                  <c:v>1487.0</c:v>
                </c:pt>
                <c:pt idx="487">
                  <c:v>1488.0</c:v>
                </c:pt>
                <c:pt idx="488">
                  <c:v>1489.0</c:v>
                </c:pt>
                <c:pt idx="489">
                  <c:v>1490.0</c:v>
                </c:pt>
                <c:pt idx="490">
                  <c:v>1491.0</c:v>
                </c:pt>
                <c:pt idx="491">
                  <c:v>1492.0</c:v>
                </c:pt>
                <c:pt idx="492">
                  <c:v>1493.0</c:v>
                </c:pt>
                <c:pt idx="493">
                  <c:v>1494.0</c:v>
                </c:pt>
                <c:pt idx="494">
                  <c:v>1495.0</c:v>
                </c:pt>
                <c:pt idx="495">
                  <c:v>1496.0</c:v>
                </c:pt>
                <c:pt idx="496">
                  <c:v>1497.0</c:v>
                </c:pt>
                <c:pt idx="497">
                  <c:v>1498.0</c:v>
                </c:pt>
                <c:pt idx="498">
                  <c:v>1499.0</c:v>
                </c:pt>
                <c:pt idx="499">
                  <c:v>1500.0</c:v>
                </c:pt>
                <c:pt idx="500">
                  <c:v>1501.0</c:v>
                </c:pt>
                <c:pt idx="501">
                  <c:v>1502.0</c:v>
                </c:pt>
                <c:pt idx="502">
                  <c:v>1503.0</c:v>
                </c:pt>
                <c:pt idx="503">
                  <c:v>1504.0</c:v>
                </c:pt>
                <c:pt idx="504">
                  <c:v>1505.0</c:v>
                </c:pt>
                <c:pt idx="505">
                  <c:v>1506.0</c:v>
                </c:pt>
                <c:pt idx="506">
                  <c:v>1507.0</c:v>
                </c:pt>
                <c:pt idx="507">
                  <c:v>1508.0</c:v>
                </c:pt>
                <c:pt idx="508">
                  <c:v>1509.0</c:v>
                </c:pt>
                <c:pt idx="509">
                  <c:v>1510.0</c:v>
                </c:pt>
                <c:pt idx="510">
                  <c:v>1511.0</c:v>
                </c:pt>
                <c:pt idx="511">
                  <c:v>1512.0</c:v>
                </c:pt>
                <c:pt idx="512">
                  <c:v>1513.0</c:v>
                </c:pt>
                <c:pt idx="513">
                  <c:v>1514.0</c:v>
                </c:pt>
                <c:pt idx="514">
                  <c:v>1515.0</c:v>
                </c:pt>
                <c:pt idx="515">
                  <c:v>1516.0</c:v>
                </c:pt>
                <c:pt idx="516">
                  <c:v>1517.0</c:v>
                </c:pt>
                <c:pt idx="517">
                  <c:v>1518.0</c:v>
                </c:pt>
                <c:pt idx="518">
                  <c:v>1519.0</c:v>
                </c:pt>
                <c:pt idx="519">
                  <c:v>1520.0</c:v>
                </c:pt>
                <c:pt idx="520">
                  <c:v>1521.0</c:v>
                </c:pt>
                <c:pt idx="521">
                  <c:v>1522.0</c:v>
                </c:pt>
                <c:pt idx="522">
                  <c:v>1523.0</c:v>
                </c:pt>
                <c:pt idx="523">
                  <c:v>1524.0</c:v>
                </c:pt>
                <c:pt idx="524">
                  <c:v>1525.0</c:v>
                </c:pt>
                <c:pt idx="525">
                  <c:v>1526.0</c:v>
                </c:pt>
                <c:pt idx="526">
                  <c:v>1527.0</c:v>
                </c:pt>
                <c:pt idx="527">
                  <c:v>1528.0</c:v>
                </c:pt>
                <c:pt idx="528">
                  <c:v>1529.0</c:v>
                </c:pt>
                <c:pt idx="529">
                  <c:v>1530.0</c:v>
                </c:pt>
                <c:pt idx="530">
                  <c:v>1531.0</c:v>
                </c:pt>
                <c:pt idx="531">
                  <c:v>1532.0</c:v>
                </c:pt>
                <c:pt idx="532">
                  <c:v>1533.0</c:v>
                </c:pt>
                <c:pt idx="533">
                  <c:v>1534.0</c:v>
                </c:pt>
                <c:pt idx="534">
                  <c:v>1535.0</c:v>
                </c:pt>
                <c:pt idx="535">
                  <c:v>1536.0</c:v>
                </c:pt>
                <c:pt idx="536">
                  <c:v>1537.0</c:v>
                </c:pt>
                <c:pt idx="537">
                  <c:v>1538.0</c:v>
                </c:pt>
                <c:pt idx="538">
                  <c:v>1539.0</c:v>
                </c:pt>
                <c:pt idx="539">
                  <c:v>1540.0</c:v>
                </c:pt>
                <c:pt idx="540">
                  <c:v>1541.0</c:v>
                </c:pt>
                <c:pt idx="541">
                  <c:v>1542.0</c:v>
                </c:pt>
                <c:pt idx="542">
                  <c:v>1543.0</c:v>
                </c:pt>
                <c:pt idx="543">
                  <c:v>1544.0</c:v>
                </c:pt>
                <c:pt idx="544">
                  <c:v>1545.0</c:v>
                </c:pt>
                <c:pt idx="545">
                  <c:v>1546.0</c:v>
                </c:pt>
                <c:pt idx="546">
                  <c:v>1547.0</c:v>
                </c:pt>
                <c:pt idx="547">
                  <c:v>1548.0</c:v>
                </c:pt>
                <c:pt idx="548">
                  <c:v>1549.0</c:v>
                </c:pt>
                <c:pt idx="549">
                  <c:v>1550.0</c:v>
                </c:pt>
                <c:pt idx="550">
                  <c:v>1551.0</c:v>
                </c:pt>
                <c:pt idx="551">
                  <c:v>1552.0</c:v>
                </c:pt>
                <c:pt idx="552">
                  <c:v>1553.0</c:v>
                </c:pt>
                <c:pt idx="553">
                  <c:v>1554.0</c:v>
                </c:pt>
                <c:pt idx="554">
                  <c:v>1555.0</c:v>
                </c:pt>
                <c:pt idx="555">
                  <c:v>1556.0</c:v>
                </c:pt>
                <c:pt idx="556">
                  <c:v>1557.0</c:v>
                </c:pt>
                <c:pt idx="557">
                  <c:v>1558.0</c:v>
                </c:pt>
                <c:pt idx="558">
                  <c:v>1559.0</c:v>
                </c:pt>
                <c:pt idx="559">
                  <c:v>1560.0</c:v>
                </c:pt>
                <c:pt idx="560">
                  <c:v>1561.0</c:v>
                </c:pt>
                <c:pt idx="561">
                  <c:v>1562.0</c:v>
                </c:pt>
                <c:pt idx="562">
                  <c:v>1563.0</c:v>
                </c:pt>
                <c:pt idx="563">
                  <c:v>1564.0</c:v>
                </c:pt>
                <c:pt idx="564">
                  <c:v>1565.0</c:v>
                </c:pt>
                <c:pt idx="565">
                  <c:v>1566.0</c:v>
                </c:pt>
                <c:pt idx="566">
                  <c:v>1567.0</c:v>
                </c:pt>
                <c:pt idx="567">
                  <c:v>1568.0</c:v>
                </c:pt>
                <c:pt idx="568">
                  <c:v>1569.0</c:v>
                </c:pt>
                <c:pt idx="569">
                  <c:v>1570.0</c:v>
                </c:pt>
                <c:pt idx="570">
                  <c:v>1571.0</c:v>
                </c:pt>
                <c:pt idx="571">
                  <c:v>1572.0</c:v>
                </c:pt>
                <c:pt idx="572">
                  <c:v>1573.0</c:v>
                </c:pt>
                <c:pt idx="573">
                  <c:v>1574.0</c:v>
                </c:pt>
                <c:pt idx="574">
                  <c:v>1575.0</c:v>
                </c:pt>
                <c:pt idx="575">
                  <c:v>1576.0</c:v>
                </c:pt>
                <c:pt idx="576">
                  <c:v>1577.0</c:v>
                </c:pt>
                <c:pt idx="577">
                  <c:v>1578.0</c:v>
                </c:pt>
                <c:pt idx="578">
                  <c:v>1579.0</c:v>
                </c:pt>
                <c:pt idx="579">
                  <c:v>1580.0</c:v>
                </c:pt>
                <c:pt idx="580">
                  <c:v>1581.0</c:v>
                </c:pt>
                <c:pt idx="581">
                  <c:v>1582.0</c:v>
                </c:pt>
                <c:pt idx="582">
                  <c:v>1583.0</c:v>
                </c:pt>
                <c:pt idx="583">
                  <c:v>1584.0</c:v>
                </c:pt>
                <c:pt idx="584">
                  <c:v>1585.0</c:v>
                </c:pt>
                <c:pt idx="585">
                  <c:v>1586.0</c:v>
                </c:pt>
                <c:pt idx="586">
                  <c:v>1587.0</c:v>
                </c:pt>
                <c:pt idx="587">
                  <c:v>1588.0</c:v>
                </c:pt>
                <c:pt idx="588">
                  <c:v>1589.0</c:v>
                </c:pt>
                <c:pt idx="589">
                  <c:v>1590.0</c:v>
                </c:pt>
                <c:pt idx="590">
                  <c:v>1591.0</c:v>
                </c:pt>
                <c:pt idx="591">
                  <c:v>1592.0</c:v>
                </c:pt>
                <c:pt idx="592">
                  <c:v>1593.0</c:v>
                </c:pt>
                <c:pt idx="593">
                  <c:v>1594.0</c:v>
                </c:pt>
                <c:pt idx="594">
                  <c:v>1595.0</c:v>
                </c:pt>
                <c:pt idx="595">
                  <c:v>1596.0</c:v>
                </c:pt>
                <c:pt idx="596">
                  <c:v>1597.0</c:v>
                </c:pt>
                <c:pt idx="597">
                  <c:v>1598.0</c:v>
                </c:pt>
                <c:pt idx="598">
                  <c:v>1599.0</c:v>
                </c:pt>
                <c:pt idx="599">
                  <c:v>1600.0</c:v>
                </c:pt>
                <c:pt idx="600">
                  <c:v>1601.0</c:v>
                </c:pt>
                <c:pt idx="601">
                  <c:v>1602.0</c:v>
                </c:pt>
                <c:pt idx="602">
                  <c:v>1603.0</c:v>
                </c:pt>
                <c:pt idx="603">
                  <c:v>1604.0</c:v>
                </c:pt>
                <c:pt idx="604">
                  <c:v>1605.0</c:v>
                </c:pt>
                <c:pt idx="605">
                  <c:v>1606.0</c:v>
                </c:pt>
                <c:pt idx="606">
                  <c:v>1607.0</c:v>
                </c:pt>
                <c:pt idx="607">
                  <c:v>1608.0</c:v>
                </c:pt>
                <c:pt idx="608">
                  <c:v>1609.0</c:v>
                </c:pt>
                <c:pt idx="609">
                  <c:v>1610.0</c:v>
                </c:pt>
                <c:pt idx="610">
                  <c:v>1611.0</c:v>
                </c:pt>
                <c:pt idx="611">
                  <c:v>1612.0</c:v>
                </c:pt>
                <c:pt idx="612">
                  <c:v>1613.0</c:v>
                </c:pt>
                <c:pt idx="613">
                  <c:v>1614.0</c:v>
                </c:pt>
                <c:pt idx="614">
                  <c:v>1615.0</c:v>
                </c:pt>
                <c:pt idx="615">
                  <c:v>1616.0</c:v>
                </c:pt>
                <c:pt idx="616">
                  <c:v>1617.0</c:v>
                </c:pt>
                <c:pt idx="617">
                  <c:v>1618.0</c:v>
                </c:pt>
                <c:pt idx="618">
                  <c:v>1619.0</c:v>
                </c:pt>
                <c:pt idx="619">
                  <c:v>1620.0</c:v>
                </c:pt>
                <c:pt idx="620">
                  <c:v>1621.0</c:v>
                </c:pt>
                <c:pt idx="621">
                  <c:v>1622.0</c:v>
                </c:pt>
                <c:pt idx="622">
                  <c:v>1623.0</c:v>
                </c:pt>
                <c:pt idx="623">
                  <c:v>1624.0</c:v>
                </c:pt>
                <c:pt idx="624">
                  <c:v>1625.0</c:v>
                </c:pt>
                <c:pt idx="625">
                  <c:v>1626.0</c:v>
                </c:pt>
                <c:pt idx="626">
                  <c:v>1627.0</c:v>
                </c:pt>
                <c:pt idx="627">
                  <c:v>1628.0</c:v>
                </c:pt>
                <c:pt idx="628">
                  <c:v>1629.0</c:v>
                </c:pt>
                <c:pt idx="629">
                  <c:v>1630.0</c:v>
                </c:pt>
                <c:pt idx="630">
                  <c:v>1631.0</c:v>
                </c:pt>
                <c:pt idx="631">
                  <c:v>1632.0</c:v>
                </c:pt>
                <c:pt idx="632">
                  <c:v>1633.0</c:v>
                </c:pt>
                <c:pt idx="633">
                  <c:v>1634.0</c:v>
                </c:pt>
                <c:pt idx="634">
                  <c:v>1635.0</c:v>
                </c:pt>
                <c:pt idx="635">
                  <c:v>1636.0</c:v>
                </c:pt>
                <c:pt idx="636">
                  <c:v>1637.0</c:v>
                </c:pt>
                <c:pt idx="637">
                  <c:v>1638.0</c:v>
                </c:pt>
                <c:pt idx="638">
                  <c:v>1639.0</c:v>
                </c:pt>
                <c:pt idx="639">
                  <c:v>1640.0</c:v>
                </c:pt>
                <c:pt idx="640">
                  <c:v>1641.0</c:v>
                </c:pt>
                <c:pt idx="641">
                  <c:v>1642.0</c:v>
                </c:pt>
                <c:pt idx="642">
                  <c:v>1643.0</c:v>
                </c:pt>
                <c:pt idx="643">
                  <c:v>1644.0</c:v>
                </c:pt>
                <c:pt idx="644">
                  <c:v>1645.0</c:v>
                </c:pt>
                <c:pt idx="645">
                  <c:v>1646.0</c:v>
                </c:pt>
                <c:pt idx="646">
                  <c:v>1647.0</c:v>
                </c:pt>
                <c:pt idx="647">
                  <c:v>1648.0</c:v>
                </c:pt>
                <c:pt idx="648">
                  <c:v>1649.0</c:v>
                </c:pt>
                <c:pt idx="649">
                  <c:v>1650.0</c:v>
                </c:pt>
                <c:pt idx="650">
                  <c:v>1651.0</c:v>
                </c:pt>
                <c:pt idx="651">
                  <c:v>1652.0</c:v>
                </c:pt>
                <c:pt idx="652">
                  <c:v>1653.0</c:v>
                </c:pt>
                <c:pt idx="653">
                  <c:v>1654.0</c:v>
                </c:pt>
                <c:pt idx="654">
                  <c:v>1655.0</c:v>
                </c:pt>
                <c:pt idx="655">
                  <c:v>1656.0</c:v>
                </c:pt>
                <c:pt idx="656">
                  <c:v>1657.0</c:v>
                </c:pt>
                <c:pt idx="657">
                  <c:v>1658.0</c:v>
                </c:pt>
                <c:pt idx="658">
                  <c:v>1659.0</c:v>
                </c:pt>
                <c:pt idx="659">
                  <c:v>1660.0</c:v>
                </c:pt>
                <c:pt idx="660">
                  <c:v>1661.0</c:v>
                </c:pt>
                <c:pt idx="661">
                  <c:v>1662.0</c:v>
                </c:pt>
                <c:pt idx="662">
                  <c:v>1663.0</c:v>
                </c:pt>
                <c:pt idx="663">
                  <c:v>1664.0</c:v>
                </c:pt>
                <c:pt idx="664">
                  <c:v>1665.0</c:v>
                </c:pt>
                <c:pt idx="665">
                  <c:v>1666.0</c:v>
                </c:pt>
                <c:pt idx="666">
                  <c:v>1667.0</c:v>
                </c:pt>
                <c:pt idx="667">
                  <c:v>1668.0</c:v>
                </c:pt>
                <c:pt idx="668">
                  <c:v>1669.0</c:v>
                </c:pt>
                <c:pt idx="669">
                  <c:v>1670.0</c:v>
                </c:pt>
                <c:pt idx="670">
                  <c:v>1671.0</c:v>
                </c:pt>
                <c:pt idx="671">
                  <c:v>1672.0</c:v>
                </c:pt>
                <c:pt idx="672">
                  <c:v>1673.0</c:v>
                </c:pt>
                <c:pt idx="673">
                  <c:v>1674.0</c:v>
                </c:pt>
                <c:pt idx="674">
                  <c:v>1675.0</c:v>
                </c:pt>
                <c:pt idx="675">
                  <c:v>1676.0</c:v>
                </c:pt>
                <c:pt idx="676">
                  <c:v>1677.0</c:v>
                </c:pt>
                <c:pt idx="677">
                  <c:v>1678.0</c:v>
                </c:pt>
                <c:pt idx="678">
                  <c:v>1679.0</c:v>
                </c:pt>
                <c:pt idx="679">
                  <c:v>1680.0</c:v>
                </c:pt>
                <c:pt idx="680">
                  <c:v>1681.0</c:v>
                </c:pt>
                <c:pt idx="681">
                  <c:v>1682.0</c:v>
                </c:pt>
                <c:pt idx="682">
                  <c:v>1683.0</c:v>
                </c:pt>
                <c:pt idx="683">
                  <c:v>1684.0</c:v>
                </c:pt>
                <c:pt idx="684">
                  <c:v>1685.0</c:v>
                </c:pt>
                <c:pt idx="685">
                  <c:v>1686.0</c:v>
                </c:pt>
                <c:pt idx="686">
                  <c:v>1687.0</c:v>
                </c:pt>
                <c:pt idx="687">
                  <c:v>1688.0</c:v>
                </c:pt>
                <c:pt idx="688">
                  <c:v>1689.0</c:v>
                </c:pt>
                <c:pt idx="689">
                  <c:v>1690.0</c:v>
                </c:pt>
                <c:pt idx="690">
                  <c:v>1691.0</c:v>
                </c:pt>
                <c:pt idx="691">
                  <c:v>1692.0</c:v>
                </c:pt>
                <c:pt idx="692">
                  <c:v>1693.0</c:v>
                </c:pt>
                <c:pt idx="693">
                  <c:v>1694.0</c:v>
                </c:pt>
                <c:pt idx="694">
                  <c:v>1695.0</c:v>
                </c:pt>
                <c:pt idx="695">
                  <c:v>1696.0</c:v>
                </c:pt>
                <c:pt idx="696">
                  <c:v>1697.0</c:v>
                </c:pt>
                <c:pt idx="697">
                  <c:v>1698.0</c:v>
                </c:pt>
                <c:pt idx="698">
                  <c:v>1699.0</c:v>
                </c:pt>
                <c:pt idx="699">
                  <c:v>1700.0</c:v>
                </c:pt>
                <c:pt idx="700">
                  <c:v>1701.0</c:v>
                </c:pt>
                <c:pt idx="701">
                  <c:v>1702.0</c:v>
                </c:pt>
                <c:pt idx="702">
                  <c:v>1703.0</c:v>
                </c:pt>
                <c:pt idx="703">
                  <c:v>1704.0</c:v>
                </c:pt>
                <c:pt idx="704">
                  <c:v>1705.0</c:v>
                </c:pt>
                <c:pt idx="705">
                  <c:v>1706.0</c:v>
                </c:pt>
                <c:pt idx="706">
                  <c:v>1707.0</c:v>
                </c:pt>
                <c:pt idx="707">
                  <c:v>1708.0</c:v>
                </c:pt>
                <c:pt idx="708">
                  <c:v>1709.0</c:v>
                </c:pt>
                <c:pt idx="709">
                  <c:v>1710.0</c:v>
                </c:pt>
                <c:pt idx="710">
                  <c:v>1711.0</c:v>
                </c:pt>
                <c:pt idx="711">
                  <c:v>1712.0</c:v>
                </c:pt>
                <c:pt idx="712">
                  <c:v>1713.0</c:v>
                </c:pt>
                <c:pt idx="713">
                  <c:v>1714.0</c:v>
                </c:pt>
                <c:pt idx="714">
                  <c:v>1715.0</c:v>
                </c:pt>
                <c:pt idx="715">
                  <c:v>1716.0</c:v>
                </c:pt>
                <c:pt idx="716">
                  <c:v>1717.0</c:v>
                </c:pt>
                <c:pt idx="717">
                  <c:v>1718.0</c:v>
                </c:pt>
                <c:pt idx="718">
                  <c:v>1719.0</c:v>
                </c:pt>
                <c:pt idx="719">
                  <c:v>1720.0</c:v>
                </c:pt>
                <c:pt idx="720">
                  <c:v>1721.0</c:v>
                </c:pt>
                <c:pt idx="721">
                  <c:v>1722.0</c:v>
                </c:pt>
                <c:pt idx="722">
                  <c:v>1723.0</c:v>
                </c:pt>
                <c:pt idx="723">
                  <c:v>1724.0</c:v>
                </c:pt>
                <c:pt idx="724">
                  <c:v>1725.0</c:v>
                </c:pt>
                <c:pt idx="725">
                  <c:v>1726.0</c:v>
                </c:pt>
                <c:pt idx="726">
                  <c:v>1727.0</c:v>
                </c:pt>
                <c:pt idx="727">
                  <c:v>1728.0</c:v>
                </c:pt>
                <c:pt idx="728">
                  <c:v>1729.0</c:v>
                </c:pt>
                <c:pt idx="729">
                  <c:v>1730.0</c:v>
                </c:pt>
                <c:pt idx="730">
                  <c:v>1731.0</c:v>
                </c:pt>
                <c:pt idx="731">
                  <c:v>1732.0</c:v>
                </c:pt>
                <c:pt idx="732">
                  <c:v>1733.0</c:v>
                </c:pt>
                <c:pt idx="733">
                  <c:v>1734.0</c:v>
                </c:pt>
                <c:pt idx="734">
                  <c:v>1735.0</c:v>
                </c:pt>
                <c:pt idx="735">
                  <c:v>1736.0</c:v>
                </c:pt>
                <c:pt idx="736">
                  <c:v>1737.0</c:v>
                </c:pt>
                <c:pt idx="737">
                  <c:v>1738.0</c:v>
                </c:pt>
                <c:pt idx="738">
                  <c:v>1739.0</c:v>
                </c:pt>
                <c:pt idx="739">
                  <c:v>1740.0</c:v>
                </c:pt>
                <c:pt idx="740">
                  <c:v>1741.0</c:v>
                </c:pt>
                <c:pt idx="741">
                  <c:v>1742.0</c:v>
                </c:pt>
                <c:pt idx="742">
                  <c:v>1743.0</c:v>
                </c:pt>
                <c:pt idx="743">
                  <c:v>1744.0</c:v>
                </c:pt>
                <c:pt idx="744">
                  <c:v>1745.0</c:v>
                </c:pt>
                <c:pt idx="745">
                  <c:v>1746.0</c:v>
                </c:pt>
                <c:pt idx="746">
                  <c:v>1747.0</c:v>
                </c:pt>
                <c:pt idx="747">
                  <c:v>1748.0</c:v>
                </c:pt>
                <c:pt idx="748">
                  <c:v>1749.0</c:v>
                </c:pt>
                <c:pt idx="749">
                  <c:v>1750.0</c:v>
                </c:pt>
                <c:pt idx="750">
                  <c:v>1751.0</c:v>
                </c:pt>
                <c:pt idx="751">
                  <c:v>1752.0</c:v>
                </c:pt>
                <c:pt idx="752">
                  <c:v>1753.0</c:v>
                </c:pt>
                <c:pt idx="753">
                  <c:v>1754.0</c:v>
                </c:pt>
                <c:pt idx="754">
                  <c:v>1755.0</c:v>
                </c:pt>
                <c:pt idx="755">
                  <c:v>1756.0</c:v>
                </c:pt>
                <c:pt idx="756">
                  <c:v>1757.0</c:v>
                </c:pt>
                <c:pt idx="757">
                  <c:v>1758.0</c:v>
                </c:pt>
                <c:pt idx="758">
                  <c:v>1759.0</c:v>
                </c:pt>
                <c:pt idx="759">
                  <c:v>1760.0</c:v>
                </c:pt>
                <c:pt idx="760">
                  <c:v>1761.0</c:v>
                </c:pt>
                <c:pt idx="761">
                  <c:v>1762.0</c:v>
                </c:pt>
                <c:pt idx="762">
                  <c:v>1763.0</c:v>
                </c:pt>
                <c:pt idx="763">
                  <c:v>1764.0</c:v>
                </c:pt>
                <c:pt idx="764">
                  <c:v>1765.0</c:v>
                </c:pt>
                <c:pt idx="765">
                  <c:v>1766.0</c:v>
                </c:pt>
                <c:pt idx="766">
                  <c:v>1767.0</c:v>
                </c:pt>
                <c:pt idx="767">
                  <c:v>1768.0</c:v>
                </c:pt>
                <c:pt idx="768">
                  <c:v>1769.0</c:v>
                </c:pt>
                <c:pt idx="769">
                  <c:v>1770.0</c:v>
                </c:pt>
                <c:pt idx="770">
                  <c:v>1771.0</c:v>
                </c:pt>
                <c:pt idx="771">
                  <c:v>1772.0</c:v>
                </c:pt>
                <c:pt idx="772">
                  <c:v>1773.0</c:v>
                </c:pt>
                <c:pt idx="773">
                  <c:v>1774.0</c:v>
                </c:pt>
                <c:pt idx="774">
                  <c:v>1775.0</c:v>
                </c:pt>
                <c:pt idx="775">
                  <c:v>1776.0</c:v>
                </c:pt>
                <c:pt idx="776">
                  <c:v>1777.0</c:v>
                </c:pt>
                <c:pt idx="777">
                  <c:v>1778.0</c:v>
                </c:pt>
                <c:pt idx="778">
                  <c:v>1779.0</c:v>
                </c:pt>
                <c:pt idx="779">
                  <c:v>1780.0</c:v>
                </c:pt>
                <c:pt idx="780">
                  <c:v>1781.0</c:v>
                </c:pt>
                <c:pt idx="781">
                  <c:v>1782.0</c:v>
                </c:pt>
                <c:pt idx="782">
                  <c:v>1783.0</c:v>
                </c:pt>
                <c:pt idx="783">
                  <c:v>1784.0</c:v>
                </c:pt>
                <c:pt idx="784">
                  <c:v>1785.0</c:v>
                </c:pt>
                <c:pt idx="785">
                  <c:v>1786.0</c:v>
                </c:pt>
                <c:pt idx="786">
                  <c:v>1787.0</c:v>
                </c:pt>
                <c:pt idx="787">
                  <c:v>1788.0</c:v>
                </c:pt>
                <c:pt idx="788">
                  <c:v>1789.0</c:v>
                </c:pt>
                <c:pt idx="789">
                  <c:v>1790.0</c:v>
                </c:pt>
                <c:pt idx="790">
                  <c:v>1791.0</c:v>
                </c:pt>
                <c:pt idx="791">
                  <c:v>1792.0</c:v>
                </c:pt>
                <c:pt idx="792">
                  <c:v>1793.0</c:v>
                </c:pt>
                <c:pt idx="793">
                  <c:v>1794.0</c:v>
                </c:pt>
                <c:pt idx="794">
                  <c:v>1795.0</c:v>
                </c:pt>
                <c:pt idx="795">
                  <c:v>1796.0</c:v>
                </c:pt>
                <c:pt idx="796">
                  <c:v>1797.0</c:v>
                </c:pt>
                <c:pt idx="797">
                  <c:v>1798.0</c:v>
                </c:pt>
                <c:pt idx="798">
                  <c:v>1799.0</c:v>
                </c:pt>
                <c:pt idx="799">
                  <c:v>1800.0</c:v>
                </c:pt>
                <c:pt idx="800">
                  <c:v>1801.0</c:v>
                </c:pt>
                <c:pt idx="801">
                  <c:v>1802.0</c:v>
                </c:pt>
                <c:pt idx="802">
                  <c:v>1803.0</c:v>
                </c:pt>
                <c:pt idx="803">
                  <c:v>1804.0</c:v>
                </c:pt>
                <c:pt idx="804">
                  <c:v>1805.0</c:v>
                </c:pt>
                <c:pt idx="805">
                  <c:v>1806.0</c:v>
                </c:pt>
                <c:pt idx="806">
                  <c:v>1807.0</c:v>
                </c:pt>
                <c:pt idx="807">
                  <c:v>1808.0</c:v>
                </c:pt>
                <c:pt idx="808">
                  <c:v>1809.0</c:v>
                </c:pt>
                <c:pt idx="809">
                  <c:v>1810.0</c:v>
                </c:pt>
                <c:pt idx="810">
                  <c:v>1811.0</c:v>
                </c:pt>
                <c:pt idx="811">
                  <c:v>1812.0</c:v>
                </c:pt>
                <c:pt idx="812">
                  <c:v>1813.0</c:v>
                </c:pt>
                <c:pt idx="813">
                  <c:v>1814.0</c:v>
                </c:pt>
                <c:pt idx="814">
                  <c:v>1815.0</c:v>
                </c:pt>
                <c:pt idx="815">
                  <c:v>1816.0</c:v>
                </c:pt>
                <c:pt idx="816">
                  <c:v>1817.0</c:v>
                </c:pt>
                <c:pt idx="817">
                  <c:v>1818.0</c:v>
                </c:pt>
                <c:pt idx="818">
                  <c:v>1819.0</c:v>
                </c:pt>
                <c:pt idx="819">
                  <c:v>1820.0</c:v>
                </c:pt>
                <c:pt idx="820">
                  <c:v>1821.0</c:v>
                </c:pt>
                <c:pt idx="821">
                  <c:v>1822.0</c:v>
                </c:pt>
                <c:pt idx="822">
                  <c:v>1823.0</c:v>
                </c:pt>
                <c:pt idx="823">
                  <c:v>1824.0</c:v>
                </c:pt>
                <c:pt idx="824">
                  <c:v>1825.0</c:v>
                </c:pt>
                <c:pt idx="825">
                  <c:v>1826.0</c:v>
                </c:pt>
                <c:pt idx="826">
                  <c:v>1827.0</c:v>
                </c:pt>
                <c:pt idx="827">
                  <c:v>1828.0</c:v>
                </c:pt>
                <c:pt idx="828">
                  <c:v>1829.0</c:v>
                </c:pt>
                <c:pt idx="829">
                  <c:v>1830.0</c:v>
                </c:pt>
                <c:pt idx="830">
                  <c:v>1831.0</c:v>
                </c:pt>
                <c:pt idx="831">
                  <c:v>1832.0</c:v>
                </c:pt>
                <c:pt idx="832">
                  <c:v>1833.0</c:v>
                </c:pt>
                <c:pt idx="833">
                  <c:v>1834.0</c:v>
                </c:pt>
                <c:pt idx="834">
                  <c:v>1835.0</c:v>
                </c:pt>
                <c:pt idx="835">
                  <c:v>1836.0</c:v>
                </c:pt>
                <c:pt idx="836">
                  <c:v>1837.0</c:v>
                </c:pt>
                <c:pt idx="837">
                  <c:v>1838.0</c:v>
                </c:pt>
                <c:pt idx="838">
                  <c:v>1839.0</c:v>
                </c:pt>
                <c:pt idx="839">
                  <c:v>1840.0</c:v>
                </c:pt>
                <c:pt idx="840">
                  <c:v>1841.0</c:v>
                </c:pt>
                <c:pt idx="841">
                  <c:v>1842.0</c:v>
                </c:pt>
                <c:pt idx="842">
                  <c:v>1843.0</c:v>
                </c:pt>
                <c:pt idx="843">
                  <c:v>1844.0</c:v>
                </c:pt>
                <c:pt idx="844">
                  <c:v>1845.0</c:v>
                </c:pt>
                <c:pt idx="845">
                  <c:v>1846.0</c:v>
                </c:pt>
                <c:pt idx="846">
                  <c:v>1847.0</c:v>
                </c:pt>
                <c:pt idx="847">
                  <c:v>1848.0</c:v>
                </c:pt>
                <c:pt idx="848">
                  <c:v>1849.0</c:v>
                </c:pt>
                <c:pt idx="849">
                  <c:v>1850.0</c:v>
                </c:pt>
                <c:pt idx="850">
                  <c:v>1851.0</c:v>
                </c:pt>
                <c:pt idx="851">
                  <c:v>1852.0</c:v>
                </c:pt>
                <c:pt idx="852">
                  <c:v>1853.0</c:v>
                </c:pt>
                <c:pt idx="853">
                  <c:v>1854.0</c:v>
                </c:pt>
                <c:pt idx="854">
                  <c:v>1855.0</c:v>
                </c:pt>
                <c:pt idx="855">
                  <c:v>1856.0</c:v>
                </c:pt>
                <c:pt idx="856">
                  <c:v>1857.0</c:v>
                </c:pt>
                <c:pt idx="857">
                  <c:v>1858.0</c:v>
                </c:pt>
                <c:pt idx="858">
                  <c:v>1859.0</c:v>
                </c:pt>
                <c:pt idx="859">
                  <c:v>1860.0</c:v>
                </c:pt>
                <c:pt idx="860">
                  <c:v>1861.0</c:v>
                </c:pt>
                <c:pt idx="861">
                  <c:v>1862.0</c:v>
                </c:pt>
                <c:pt idx="862">
                  <c:v>1863.0</c:v>
                </c:pt>
                <c:pt idx="863">
                  <c:v>1864.0</c:v>
                </c:pt>
                <c:pt idx="864">
                  <c:v>1865.0</c:v>
                </c:pt>
                <c:pt idx="865">
                  <c:v>1866.0</c:v>
                </c:pt>
                <c:pt idx="866">
                  <c:v>1867.0</c:v>
                </c:pt>
                <c:pt idx="867">
                  <c:v>1868.0</c:v>
                </c:pt>
                <c:pt idx="868">
                  <c:v>1869.0</c:v>
                </c:pt>
                <c:pt idx="869">
                  <c:v>1870.0</c:v>
                </c:pt>
                <c:pt idx="870">
                  <c:v>1871.0</c:v>
                </c:pt>
                <c:pt idx="871">
                  <c:v>1872.0</c:v>
                </c:pt>
                <c:pt idx="872">
                  <c:v>1873.0</c:v>
                </c:pt>
                <c:pt idx="873">
                  <c:v>1874.0</c:v>
                </c:pt>
                <c:pt idx="874">
                  <c:v>1875.0</c:v>
                </c:pt>
                <c:pt idx="875">
                  <c:v>1876.0</c:v>
                </c:pt>
                <c:pt idx="876">
                  <c:v>1877.0</c:v>
                </c:pt>
                <c:pt idx="877">
                  <c:v>1878.0</c:v>
                </c:pt>
                <c:pt idx="878">
                  <c:v>1879.0</c:v>
                </c:pt>
                <c:pt idx="879">
                  <c:v>1880.0</c:v>
                </c:pt>
                <c:pt idx="880">
                  <c:v>1881.0</c:v>
                </c:pt>
                <c:pt idx="881">
                  <c:v>1882.0</c:v>
                </c:pt>
                <c:pt idx="882">
                  <c:v>1883.0</c:v>
                </c:pt>
                <c:pt idx="883">
                  <c:v>1884.0</c:v>
                </c:pt>
                <c:pt idx="884">
                  <c:v>1885.0</c:v>
                </c:pt>
                <c:pt idx="885">
                  <c:v>1886.0</c:v>
                </c:pt>
                <c:pt idx="886">
                  <c:v>1887.0</c:v>
                </c:pt>
                <c:pt idx="887">
                  <c:v>1888.0</c:v>
                </c:pt>
                <c:pt idx="888">
                  <c:v>1889.0</c:v>
                </c:pt>
                <c:pt idx="889">
                  <c:v>1890.0</c:v>
                </c:pt>
                <c:pt idx="890">
                  <c:v>1891.0</c:v>
                </c:pt>
                <c:pt idx="891">
                  <c:v>1892.0</c:v>
                </c:pt>
                <c:pt idx="892">
                  <c:v>1893.0</c:v>
                </c:pt>
                <c:pt idx="893">
                  <c:v>1894.0</c:v>
                </c:pt>
                <c:pt idx="894">
                  <c:v>1895.0</c:v>
                </c:pt>
                <c:pt idx="895">
                  <c:v>1896.0</c:v>
                </c:pt>
                <c:pt idx="896">
                  <c:v>1897.0</c:v>
                </c:pt>
                <c:pt idx="897">
                  <c:v>1898.0</c:v>
                </c:pt>
                <c:pt idx="898">
                  <c:v>1899.0</c:v>
                </c:pt>
                <c:pt idx="899">
                  <c:v>1900.0</c:v>
                </c:pt>
                <c:pt idx="900">
                  <c:v>1901.0</c:v>
                </c:pt>
                <c:pt idx="901">
                  <c:v>1902.0</c:v>
                </c:pt>
                <c:pt idx="902">
                  <c:v>1903.0</c:v>
                </c:pt>
                <c:pt idx="903">
                  <c:v>1904.0</c:v>
                </c:pt>
                <c:pt idx="904">
                  <c:v>1905.0</c:v>
                </c:pt>
                <c:pt idx="905">
                  <c:v>1906.0</c:v>
                </c:pt>
                <c:pt idx="906">
                  <c:v>1907.0</c:v>
                </c:pt>
                <c:pt idx="907">
                  <c:v>1908.0</c:v>
                </c:pt>
                <c:pt idx="908">
                  <c:v>1909.0</c:v>
                </c:pt>
                <c:pt idx="909">
                  <c:v>1910.0</c:v>
                </c:pt>
                <c:pt idx="910">
                  <c:v>1911.0</c:v>
                </c:pt>
                <c:pt idx="911">
                  <c:v>1912.0</c:v>
                </c:pt>
                <c:pt idx="912">
                  <c:v>1913.0</c:v>
                </c:pt>
                <c:pt idx="913">
                  <c:v>1914.0</c:v>
                </c:pt>
                <c:pt idx="914">
                  <c:v>1915.0</c:v>
                </c:pt>
                <c:pt idx="915">
                  <c:v>1916.0</c:v>
                </c:pt>
                <c:pt idx="916">
                  <c:v>1917.0</c:v>
                </c:pt>
                <c:pt idx="917">
                  <c:v>1918.0</c:v>
                </c:pt>
                <c:pt idx="918">
                  <c:v>1919.0</c:v>
                </c:pt>
                <c:pt idx="919">
                  <c:v>1920.0</c:v>
                </c:pt>
                <c:pt idx="920">
                  <c:v>1921.0</c:v>
                </c:pt>
                <c:pt idx="921">
                  <c:v>1922.0</c:v>
                </c:pt>
                <c:pt idx="922">
                  <c:v>1923.0</c:v>
                </c:pt>
                <c:pt idx="923">
                  <c:v>1924.0</c:v>
                </c:pt>
                <c:pt idx="924">
                  <c:v>1925.0</c:v>
                </c:pt>
                <c:pt idx="925">
                  <c:v>1926.0</c:v>
                </c:pt>
                <c:pt idx="926">
                  <c:v>1927.0</c:v>
                </c:pt>
                <c:pt idx="927">
                  <c:v>1928.0</c:v>
                </c:pt>
                <c:pt idx="928">
                  <c:v>1929.0</c:v>
                </c:pt>
                <c:pt idx="929">
                  <c:v>1930.0</c:v>
                </c:pt>
                <c:pt idx="930">
                  <c:v>1931.0</c:v>
                </c:pt>
                <c:pt idx="931">
                  <c:v>1932.0</c:v>
                </c:pt>
                <c:pt idx="932">
                  <c:v>1933.0</c:v>
                </c:pt>
                <c:pt idx="933">
                  <c:v>1934.0</c:v>
                </c:pt>
                <c:pt idx="934">
                  <c:v>1935.0</c:v>
                </c:pt>
                <c:pt idx="935">
                  <c:v>1936.0</c:v>
                </c:pt>
                <c:pt idx="936">
                  <c:v>1937.0</c:v>
                </c:pt>
                <c:pt idx="937">
                  <c:v>1938.0</c:v>
                </c:pt>
                <c:pt idx="938">
                  <c:v>1939.0</c:v>
                </c:pt>
                <c:pt idx="939">
                  <c:v>1940.0</c:v>
                </c:pt>
                <c:pt idx="940">
                  <c:v>1941.0</c:v>
                </c:pt>
                <c:pt idx="941">
                  <c:v>1942.0</c:v>
                </c:pt>
                <c:pt idx="942">
                  <c:v>1943.0</c:v>
                </c:pt>
                <c:pt idx="943">
                  <c:v>1944.0</c:v>
                </c:pt>
                <c:pt idx="944">
                  <c:v>1945.0</c:v>
                </c:pt>
                <c:pt idx="945">
                  <c:v>1946.0</c:v>
                </c:pt>
                <c:pt idx="946">
                  <c:v>1947.0</c:v>
                </c:pt>
                <c:pt idx="947">
                  <c:v>1948.0</c:v>
                </c:pt>
                <c:pt idx="948">
                  <c:v>1949.0</c:v>
                </c:pt>
                <c:pt idx="949">
                  <c:v>1950.0</c:v>
                </c:pt>
                <c:pt idx="950">
                  <c:v>1951.0</c:v>
                </c:pt>
                <c:pt idx="951">
                  <c:v>1952.0</c:v>
                </c:pt>
                <c:pt idx="952">
                  <c:v>1953.0</c:v>
                </c:pt>
                <c:pt idx="953">
                  <c:v>1954.0</c:v>
                </c:pt>
                <c:pt idx="954">
                  <c:v>1955.0</c:v>
                </c:pt>
                <c:pt idx="955">
                  <c:v>1956.0</c:v>
                </c:pt>
                <c:pt idx="956">
                  <c:v>1957.0</c:v>
                </c:pt>
                <c:pt idx="957">
                  <c:v>1958.0</c:v>
                </c:pt>
                <c:pt idx="958">
                  <c:v>1959.0</c:v>
                </c:pt>
                <c:pt idx="959">
                  <c:v>1960.0</c:v>
                </c:pt>
                <c:pt idx="960">
                  <c:v>1961.0</c:v>
                </c:pt>
                <c:pt idx="961">
                  <c:v>1962.0</c:v>
                </c:pt>
                <c:pt idx="962">
                  <c:v>1963.0</c:v>
                </c:pt>
                <c:pt idx="963">
                  <c:v>1964.0</c:v>
                </c:pt>
                <c:pt idx="964">
                  <c:v>1965.0</c:v>
                </c:pt>
                <c:pt idx="965">
                  <c:v>1966.0</c:v>
                </c:pt>
                <c:pt idx="966">
                  <c:v>1967.0</c:v>
                </c:pt>
                <c:pt idx="967">
                  <c:v>1968.0</c:v>
                </c:pt>
                <c:pt idx="968">
                  <c:v>1969.0</c:v>
                </c:pt>
                <c:pt idx="969">
                  <c:v>1970.0</c:v>
                </c:pt>
                <c:pt idx="970">
                  <c:v>1971.0</c:v>
                </c:pt>
                <c:pt idx="971">
                  <c:v>1972.0</c:v>
                </c:pt>
                <c:pt idx="972">
                  <c:v>1973.0</c:v>
                </c:pt>
                <c:pt idx="973">
                  <c:v>1974.0</c:v>
                </c:pt>
                <c:pt idx="974">
                  <c:v>1975.0</c:v>
                </c:pt>
                <c:pt idx="975">
                  <c:v>1976.0</c:v>
                </c:pt>
                <c:pt idx="976">
                  <c:v>1977.0</c:v>
                </c:pt>
                <c:pt idx="977">
                  <c:v>1978.0</c:v>
                </c:pt>
                <c:pt idx="978">
                  <c:v>1979.0</c:v>
                </c:pt>
                <c:pt idx="979">
                  <c:v>1980.0</c:v>
                </c:pt>
                <c:pt idx="980">
                  <c:v>1981.0</c:v>
                </c:pt>
                <c:pt idx="981">
                  <c:v>1982.0</c:v>
                </c:pt>
                <c:pt idx="982">
                  <c:v>1983.0</c:v>
                </c:pt>
                <c:pt idx="983">
                  <c:v>1984.0</c:v>
                </c:pt>
                <c:pt idx="984">
                  <c:v>1985.0</c:v>
                </c:pt>
                <c:pt idx="985">
                  <c:v>1986.0</c:v>
                </c:pt>
                <c:pt idx="986">
                  <c:v>1987.0</c:v>
                </c:pt>
                <c:pt idx="987">
                  <c:v>1988.0</c:v>
                </c:pt>
                <c:pt idx="988">
                  <c:v>1989.0</c:v>
                </c:pt>
                <c:pt idx="989">
                  <c:v>1990.0</c:v>
                </c:pt>
                <c:pt idx="990">
                  <c:v>1991.0</c:v>
                </c:pt>
                <c:pt idx="991">
                  <c:v>1992.0</c:v>
                </c:pt>
                <c:pt idx="992">
                  <c:v>1993.0</c:v>
                </c:pt>
                <c:pt idx="993">
                  <c:v>1994.0</c:v>
                </c:pt>
                <c:pt idx="994">
                  <c:v>1995.0</c:v>
                </c:pt>
                <c:pt idx="995">
                  <c:v>1996.0</c:v>
                </c:pt>
                <c:pt idx="996">
                  <c:v>1997.0</c:v>
                </c:pt>
                <c:pt idx="997">
                  <c:v>1998.0</c:v>
                </c:pt>
                <c:pt idx="998">
                  <c:v>1999.0</c:v>
                </c:pt>
                <c:pt idx="999">
                  <c:v>2000.0</c:v>
                </c:pt>
                <c:pt idx="1000">
                  <c:v>2001.0</c:v>
                </c:pt>
                <c:pt idx="1001">
                  <c:v>2002.0</c:v>
                </c:pt>
                <c:pt idx="1002">
                  <c:v>2003.0</c:v>
                </c:pt>
                <c:pt idx="1003">
                  <c:v>2004.0</c:v>
                </c:pt>
                <c:pt idx="1004">
                  <c:v>2005.0</c:v>
                </c:pt>
                <c:pt idx="1005">
                  <c:v>2006.0</c:v>
                </c:pt>
                <c:pt idx="1006">
                  <c:v>2007.0</c:v>
                </c:pt>
                <c:pt idx="1007">
                  <c:v>2008.0</c:v>
                </c:pt>
                <c:pt idx="1008">
                  <c:v>2009.0</c:v>
                </c:pt>
                <c:pt idx="1009">
                  <c:v>2010.0</c:v>
                </c:pt>
                <c:pt idx="1010">
                  <c:v>2011.0</c:v>
                </c:pt>
                <c:pt idx="1011">
                  <c:v>2012.0</c:v>
                </c:pt>
                <c:pt idx="1012">
                  <c:v>2013.0</c:v>
                </c:pt>
                <c:pt idx="1013">
                  <c:v>2014.0</c:v>
                </c:pt>
                <c:pt idx="1014">
                  <c:v>2015.0</c:v>
                </c:pt>
                <c:pt idx="1015">
                  <c:v>2016.0</c:v>
                </c:pt>
                <c:pt idx="1016">
                  <c:v>2017.0</c:v>
                </c:pt>
                <c:pt idx="1017">
                  <c:v>2018.0</c:v>
                </c:pt>
                <c:pt idx="1018">
                  <c:v>2019.0</c:v>
                </c:pt>
                <c:pt idx="1019">
                  <c:v>2020.0</c:v>
                </c:pt>
                <c:pt idx="1020">
                  <c:v>2021.0</c:v>
                </c:pt>
                <c:pt idx="1021">
                  <c:v>2022.0</c:v>
                </c:pt>
                <c:pt idx="1022">
                  <c:v>2023.0</c:v>
                </c:pt>
                <c:pt idx="1023">
                  <c:v>2024.0</c:v>
                </c:pt>
                <c:pt idx="1024">
                  <c:v>2025.0</c:v>
                </c:pt>
                <c:pt idx="1025">
                  <c:v>2026.0</c:v>
                </c:pt>
                <c:pt idx="1026">
                  <c:v>2027.0</c:v>
                </c:pt>
                <c:pt idx="1027">
                  <c:v>2028.0</c:v>
                </c:pt>
                <c:pt idx="1028">
                  <c:v>2029.0</c:v>
                </c:pt>
                <c:pt idx="1029">
                  <c:v>2030.0</c:v>
                </c:pt>
                <c:pt idx="1030">
                  <c:v>2031.0</c:v>
                </c:pt>
                <c:pt idx="1031">
                  <c:v>2032.0</c:v>
                </c:pt>
                <c:pt idx="1032">
                  <c:v>2033.0</c:v>
                </c:pt>
                <c:pt idx="1033">
                  <c:v>2034.0</c:v>
                </c:pt>
                <c:pt idx="1034">
                  <c:v>2035.0</c:v>
                </c:pt>
                <c:pt idx="1035">
                  <c:v>2036.0</c:v>
                </c:pt>
                <c:pt idx="1036">
                  <c:v>2037.0</c:v>
                </c:pt>
                <c:pt idx="1037">
                  <c:v>2038.0</c:v>
                </c:pt>
                <c:pt idx="1038">
                  <c:v>2039.0</c:v>
                </c:pt>
                <c:pt idx="1039">
                  <c:v>2040.0</c:v>
                </c:pt>
                <c:pt idx="1040">
                  <c:v>2041.0</c:v>
                </c:pt>
                <c:pt idx="1041">
                  <c:v>2042.0</c:v>
                </c:pt>
                <c:pt idx="1042">
                  <c:v>2043.0</c:v>
                </c:pt>
                <c:pt idx="1043">
                  <c:v>2044.0</c:v>
                </c:pt>
                <c:pt idx="1044">
                  <c:v>2045.0</c:v>
                </c:pt>
                <c:pt idx="1045">
                  <c:v>2046.0</c:v>
                </c:pt>
                <c:pt idx="1046">
                  <c:v>2047.0</c:v>
                </c:pt>
                <c:pt idx="1047">
                  <c:v>2048.0</c:v>
                </c:pt>
                <c:pt idx="1048">
                  <c:v>2049.0</c:v>
                </c:pt>
                <c:pt idx="1049">
                  <c:v>2050.0</c:v>
                </c:pt>
                <c:pt idx="1050">
                  <c:v>2051.0</c:v>
                </c:pt>
                <c:pt idx="1051">
                  <c:v>2052.0</c:v>
                </c:pt>
                <c:pt idx="1052">
                  <c:v>2053.0</c:v>
                </c:pt>
                <c:pt idx="1053">
                  <c:v>2054.0</c:v>
                </c:pt>
                <c:pt idx="1054">
                  <c:v>2055.0</c:v>
                </c:pt>
                <c:pt idx="1055">
                  <c:v>2056.0</c:v>
                </c:pt>
                <c:pt idx="1056">
                  <c:v>2057.0</c:v>
                </c:pt>
                <c:pt idx="1057">
                  <c:v>2058.0</c:v>
                </c:pt>
                <c:pt idx="1058">
                  <c:v>2059.0</c:v>
                </c:pt>
                <c:pt idx="1059">
                  <c:v>2060.0</c:v>
                </c:pt>
                <c:pt idx="1060">
                  <c:v>2061.0</c:v>
                </c:pt>
                <c:pt idx="1061">
                  <c:v>2062.0</c:v>
                </c:pt>
                <c:pt idx="1062">
                  <c:v>2063.0</c:v>
                </c:pt>
                <c:pt idx="1063">
                  <c:v>2064.0</c:v>
                </c:pt>
                <c:pt idx="1064">
                  <c:v>2065.0</c:v>
                </c:pt>
                <c:pt idx="1065">
                  <c:v>2066.0</c:v>
                </c:pt>
                <c:pt idx="1066">
                  <c:v>2067.0</c:v>
                </c:pt>
                <c:pt idx="1067">
                  <c:v>2068.0</c:v>
                </c:pt>
                <c:pt idx="1068">
                  <c:v>2069.0</c:v>
                </c:pt>
                <c:pt idx="1069">
                  <c:v>2070.0</c:v>
                </c:pt>
                <c:pt idx="1070">
                  <c:v>2071.0</c:v>
                </c:pt>
                <c:pt idx="1071">
                  <c:v>2072.0</c:v>
                </c:pt>
                <c:pt idx="1072">
                  <c:v>2073.0</c:v>
                </c:pt>
                <c:pt idx="1073">
                  <c:v>2074.0</c:v>
                </c:pt>
                <c:pt idx="1074">
                  <c:v>2075.0</c:v>
                </c:pt>
                <c:pt idx="1075">
                  <c:v>2076.0</c:v>
                </c:pt>
                <c:pt idx="1076">
                  <c:v>2077.0</c:v>
                </c:pt>
                <c:pt idx="1077">
                  <c:v>2078.0</c:v>
                </c:pt>
                <c:pt idx="1078">
                  <c:v>2079.0</c:v>
                </c:pt>
                <c:pt idx="1079">
                  <c:v>2080.0</c:v>
                </c:pt>
                <c:pt idx="1080">
                  <c:v>2081.0</c:v>
                </c:pt>
                <c:pt idx="1081">
                  <c:v>2082.0</c:v>
                </c:pt>
                <c:pt idx="1082">
                  <c:v>2083.0</c:v>
                </c:pt>
                <c:pt idx="1083">
                  <c:v>2084.0</c:v>
                </c:pt>
                <c:pt idx="1084">
                  <c:v>2085.0</c:v>
                </c:pt>
                <c:pt idx="1085">
                  <c:v>2086.0</c:v>
                </c:pt>
                <c:pt idx="1086">
                  <c:v>2087.0</c:v>
                </c:pt>
                <c:pt idx="1087">
                  <c:v>2088.0</c:v>
                </c:pt>
                <c:pt idx="1088">
                  <c:v>2089.0</c:v>
                </c:pt>
                <c:pt idx="1089">
                  <c:v>2090.0</c:v>
                </c:pt>
                <c:pt idx="1090">
                  <c:v>2091.0</c:v>
                </c:pt>
                <c:pt idx="1091">
                  <c:v>2092.0</c:v>
                </c:pt>
                <c:pt idx="1092">
                  <c:v>2093.0</c:v>
                </c:pt>
                <c:pt idx="1093">
                  <c:v>2094.0</c:v>
                </c:pt>
                <c:pt idx="1094">
                  <c:v>2095.0</c:v>
                </c:pt>
                <c:pt idx="1095">
                  <c:v>2096.0</c:v>
                </c:pt>
                <c:pt idx="1096">
                  <c:v>2097.0</c:v>
                </c:pt>
                <c:pt idx="1097">
                  <c:v>2098.0</c:v>
                </c:pt>
                <c:pt idx="1098">
                  <c:v>2099.0</c:v>
                </c:pt>
                <c:pt idx="1099">
                  <c:v>2100.0</c:v>
                </c:pt>
                <c:pt idx="1100">
                  <c:v>2101.0</c:v>
                </c:pt>
                <c:pt idx="1101">
                  <c:v>2102.0</c:v>
                </c:pt>
                <c:pt idx="1102">
                  <c:v>2103.0</c:v>
                </c:pt>
                <c:pt idx="1103">
                  <c:v>2104.0</c:v>
                </c:pt>
                <c:pt idx="1104">
                  <c:v>2105.0</c:v>
                </c:pt>
                <c:pt idx="1105">
                  <c:v>2106.0</c:v>
                </c:pt>
                <c:pt idx="1106">
                  <c:v>2107.0</c:v>
                </c:pt>
                <c:pt idx="1107">
                  <c:v>2108.0</c:v>
                </c:pt>
                <c:pt idx="1108">
                  <c:v>2109.0</c:v>
                </c:pt>
                <c:pt idx="1109">
                  <c:v>2110.0</c:v>
                </c:pt>
                <c:pt idx="1110">
                  <c:v>2111.0</c:v>
                </c:pt>
                <c:pt idx="1111">
                  <c:v>2112.0</c:v>
                </c:pt>
                <c:pt idx="1112">
                  <c:v>2113.0</c:v>
                </c:pt>
                <c:pt idx="1113">
                  <c:v>2114.0</c:v>
                </c:pt>
                <c:pt idx="1114">
                  <c:v>2115.0</c:v>
                </c:pt>
                <c:pt idx="1115">
                  <c:v>2116.0</c:v>
                </c:pt>
                <c:pt idx="1116">
                  <c:v>2117.0</c:v>
                </c:pt>
                <c:pt idx="1117">
                  <c:v>2118.0</c:v>
                </c:pt>
                <c:pt idx="1118">
                  <c:v>2119.0</c:v>
                </c:pt>
                <c:pt idx="1119">
                  <c:v>2120.0</c:v>
                </c:pt>
                <c:pt idx="1120">
                  <c:v>2121.0</c:v>
                </c:pt>
                <c:pt idx="1121">
                  <c:v>2122.0</c:v>
                </c:pt>
                <c:pt idx="1122">
                  <c:v>2123.0</c:v>
                </c:pt>
                <c:pt idx="1123">
                  <c:v>2124.0</c:v>
                </c:pt>
                <c:pt idx="1124">
                  <c:v>2125.0</c:v>
                </c:pt>
                <c:pt idx="1125">
                  <c:v>2126.0</c:v>
                </c:pt>
                <c:pt idx="1126">
                  <c:v>2127.0</c:v>
                </c:pt>
                <c:pt idx="1127">
                  <c:v>2128.0</c:v>
                </c:pt>
                <c:pt idx="1128">
                  <c:v>2129.0</c:v>
                </c:pt>
                <c:pt idx="1129">
                  <c:v>2130.0</c:v>
                </c:pt>
                <c:pt idx="1130">
                  <c:v>2131.0</c:v>
                </c:pt>
                <c:pt idx="1131">
                  <c:v>2132.0</c:v>
                </c:pt>
                <c:pt idx="1132">
                  <c:v>2133.0</c:v>
                </c:pt>
                <c:pt idx="1133">
                  <c:v>2134.0</c:v>
                </c:pt>
                <c:pt idx="1134">
                  <c:v>2135.0</c:v>
                </c:pt>
                <c:pt idx="1135">
                  <c:v>2136.0</c:v>
                </c:pt>
                <c:pt idx="1136">
                  <c:v>2137.0</c:v>
                </c:pt>
                <c:pt idx="1137">
                  <c:v>2138.0</c:v>
                </c:pt>
                <c:pt idx="1138">
                  <c:v>2139.0</c:v>
                </c:pt>
                <c:pt idx="1139">
                  <c:v>2140.0</c:v>
                </c:pt>
                <c:pt idx="1140">
                  <c:v>2141.0</c:v>
                </c:pt>
                <c:pt idx="1141">
                  <c:v>2142.0</c:v>
                </c:pt>
                <c:pt idx="1142">
                  <c:v>2143.0</c:v>
                </c:pt>
                <c:pt idx="1143">
                  <c:v>2144.0</c:v>
                </c:pt>
                <c:pt idx="1144">
                  <c:v>2145.0</c:v>
                </c:pt>
                <c:pt idx="1145">
                  <c:v>2146.0</c:v>
                </c:pt>
                <c:pt idx="1146">
                  <c:v>2147.0</c:v>
                </c:pt>
                <c:pt idx="1147">
                  <c:v>2148.0</c:v>
                </c:pt>
                <c:pt idx="1148">
                  <c:v>2149.0</c:v>
                </c:pt>
                <c:pt idx="1149">
                  <c:v>2150.0</c:v>
                </c:pt>
                <c:pt idx="1150">
                  <c:v>2151.0</c:v>
                </c:pt>
                <c:pt idx="1151">
                  <c:v>2152.0</c:v>
                </c:pt>
                <c:pt idx="1152">
                  <c:v>2153.0</c:v>
                </c:pt>
                <c:pt idx="1153">
                  <c:v>2154.0</c:v>
                </c:pt>
                <c:pt idx="1154">
                  <c:v>2155.0</c:v>
                </c:pt>
                <c:pt idx="1155">
                  <c:v>2156.0</c:v>
                </c:pt>
                <c:pt idx="1156">
                  <c:v>2157.0</c:v>
                </c:pt>
                <c:pt idx="1157">
                  <c:v>2158.0</c:v>
                </c:pt>
                <c:pt idx="1158">
                  <c:v>2159.0</c:v>
                </c:pt>
                <c:pt idx="1159">
                  <c:v>2160.0</c:v>
                </c:pt>
                <c:pt idx="1160">
                  <c:v>2161.0</c:v>
                </c:pt>
                <c:pt idx="1161">
                  <c:v>2162.0</c:v>
                </c:pt>
                <c:pt idx="1162">
                  <c:v>2163.0</c:v>
                </c:pt>
                <c:pt idx="1163">
                  <c:v>2164.0</c:v>
                </c:pt>
                <c:pt idx="1164">
                  <c:v>2165.0</c:v>
                </c:pt>
                <c:pt idx="1165">
                  <c:v>2166.0</c:v>
                </c:pt>
                <c:pt idx="1166">
                  <c:v>2167.0</c:v>
                </c:pt>
                <c:pt idx="1167">
                  <c:v>2168.0</c:v>
                </c:pt>
                <c:pt idx="1168">
                  <c:v>2169.0</c:v>
                </c:pt>
                <c:pt idx="1169">
                  <c:v>2170.0</c:v>
                </c:pt>
                <c:pt idx="1170">
                  <c:v>2171.0</c:v>
                </c:pt>
                <c:pt idx="1171">
                  <c:v>2172.0</c:v>
                </c:pt>
                <c:pt idx="1172">
                  <c:v>2173.0</c:v>
                </c:pt>
                <c:pt idx="1173">
                  <c:v>2174.0</c:v>
                </c:pt>
                <c:pt idx="1174">
                  <c:v>2175.0</c:v>
                </c:pt>
                <c:pt idx="1175">
                  <c:v>2176.0</c:v>
                </c:pt>
                <c:pt idx="1176">
                  <c:v>2177.0</c:v>
                </c:pt>
                <c:pt idx="1177">
                  <c:v>2178.0</c:v>
                </c:pt>
                <c:pt idx="1178">
                  <c:v>2179.0</c:v>
                </c:pt>
                <c:pt idx="1179">
                  <c:v>2180.0</c:v>
                </c:pt>
                <c:pt idx="1180">
                  <c:v>2181.0</c:v>
                </c:pt>
                <c:pt idx="1181">
                  <c:v>2182.0</c:v>
                </c:pt>
                <c:pt idx="1182">
                  <c:v>2183.0</c:v>
                </c:pt>
                <c:pt idx="1183">
                  <c:v>2184.0</c:v>
                </c:pt>
                <c:pt idx="1184">
                  <c:v>2185.0</c:v>
                </c:pt>
                <c:pt idx="1185">
                  <c:v>2186.0</c:v>
                </c:pt>
                <c:pt idx="1186">
                  <c:v>2187.0</c:v>
                </c:pt>
                <c:pt idx="1187">
                  <c:v>2188.0</c:v>
                </c:pt>
                <c:pt idx="1188">
                  <c:v>2189.0</c:v>
                </c:pt>
                <c:pt idx="1189">
                  <c:v>2190.0</c:v>
                </c:pt>
                <c:pt idx="1190">
                  <c:v>2191.0</c:v>
                </c:pt>
                <c:pt idx="1191">
                  <c:v>2192.0</c:v>
                </c:pt>
                <c:pt idx="1192">
                  <c:v>2193.0</c:v>
                </c:pt>
                <c:pt idx="1193">
                  <c:v>2194.0</c:v>
                </c:pt>
                <c:pt idx="1194">
                  <c:v>2195.0</c:v>
                </c:pt>
                <c:pt idx="1195">
                  <c:v>2196.0</c:v>
                </c:pt>
                <c:pt idx="1196">
                  <c:v>2197.0</c:v>
                </c:pt>
                <c:pt idx="1197">
                  <c:v>2198.0</c:v>
                </c:pt>
                <c:pt idx="1198">
                  <c:v>2199.0</c:v>
                </c:pt>
                <c:pt idx="1199">
                  <c:v>2200.0</c:v>
                </c:pt>
                <c:pt idx="1200">
                  <c:v>2201.0</c:v>
                </c:pt>
                <c:pt idx="1201">
                  <c:v>2202.0</c:v>
                </c:pt>
                <c:pt idx="1202">
                  <c:v>2203.0</c:v>
                </c:pt>
                <c:pt idx="1203">
                  <c:v>2204.0</c:v>
                </c:pt>
                <c:pt idx="1204">
                  <c:v>2205.0</c:v>
                </c:pt>
                <c:pt idx="1205">
                  <c:v>2206.0</c:v>
                </c:pt>
                <c:pt idx="1206">
                  <c:v>2207.0</c:v>
                </c:pt>
                <c:pt idx="1207">
                  <c:v>2208.0</c:v>
                </c:pt>
                <c:pt idx="1208">
                  <c:v>2209.0</c:v>
                </c:pt>
                <c:pt idx="1209">
                  <c:v>2210.0</c:v>
                </c:pt>
                <c:pt idx="1210">
                  <c:v>2211.0</c:v>
                </c:pt>
                <c:pt idx="1211">
                  <c:v>2212.0</c:v>
                </c:pt>
                <c:pt idx="1212">
                  <c:v>2213.0</c:v>
                </c:pt>
                <c:pt idx="1213">
                  <c:v>2214.0</c:v>
                </c:pt>
                <c:pt idx="1214">
                  <c:v>2215.0</c:v>
                </c:pt>
                <c:pt idx="1215">
                  <c:v>2216.0</c:v>
                </c:pt>
                <c:pt idx="1216">
                  <c:v>2217.0</c:v>
                </c:pt>
                <c:pt idx="1217">
                  <c:v>2218.0</c:v>
                </c:pt>
                <c:pt idx="1218">
                  <c:v>2219.0</c:v>
                </c:pt>
                <c:pt idx="1219">
                  <c:v>2220.0</c:v>
                </c:pt>
                <c:pt idx="1220">
                  <c:v>2221.0</c:v>
                </c:pt>
                <c:pt idx="1221">
                  <c:v>2222.0</c:v>
                </c:pt>
                <c:pt idx="1222">
                  <c:v>2223.0</c:v>
                </c:pt>
                <c:pt idx="1223">
                  <c:v>2224.0</c:v>
                </c:pt>
                <c:pt idx="1224">
                  <c:v>2225.0</c:v>
                </c:pt>
                <c:pt idx="1225">
                  <c:v>2226.0</c:v>
                </c:pt>
                <c:pt idx="1226">
                  <c:v>2227.0</c:v>
                </c:pt>
                <c:pt idx="1227">
                  <c:v>2228.0</c:v>
                </c:pt>
                <c:pt idx="1228">
                  <c:v>2229.0</c:v>
                </c:pt>
                <c:pt idx="1229">
                  <c:v>2230.0</c:v>
                </c:pt>
                <c:pt idx="1230">
                  <c:v>2231.0</c:v>
                </c:pt>
                <c:pt idx="1231">
                  <c:v>2232.0</c:v>
                </c:pt>
                <c:pt idx="1232">
                  <c:v>2233.0</c:v>
                </c:pt>
                <c:pt idx="1233">
                  <c:v>2234.0</c:v>
                </c:pt>
                <c:pt idx="1234">
                  <c:v>2235.0</c:v>
                </c:pt>
                <c:pt idx="1235">
                  <c:v>2236.0</c:v>
                </c:pt>
                <c:pt idx="1236">
                  <c:v>2237.0</c:v>
                </c:pt>
                <c:pt idx="1237">
                  <c:v>2238.0</c:v>
                </c:pt>
                <c:pt idx="1238">
                  <c:v>2239.0</c:v>
                </c:pt>
                <c:pt idx="1239">
                  <c:v>2240.0</c:v>
                </c:pt>
                <c:pt idx="1240">
                  <c:v>2241.0</c:v>
                </c:pt>
                <c:pt idx="1241">
                  <c:v>2242.0</c:v>
                </c:pt>
                <c:pt idx="1242">
                  <c:v>2243.0</c:v>
                </c:pt>
                <c:pt idx="1243">
                  <c:v>2244.0</c:v>
                </c:pt>
                <c:pt idx="1244">
                  <c:v>2245.0</c:v>
                </c:pt>
                <c:pt idx="1245">
                  <c:v>2246.0</c:v>
                </c:pt>
                <c:pt idx="1246">
                  <c:v>2247.0</c:v>
                </c:pt>
                <c:pt idx="1247">
                  <c:v>2248.0</c:v>
                </c:pt>
                <c:pt idx="1248">
                  <c:v>2249.0</c:v>
                </c:pt>
                <c:pt idx="1249">
                  <c:v>2250.0</c:v>
                </c:pt>
                <c:pt idx="1250">
                  <c:v>2251.0</c:v>
                </c:pt>
                <c:pt idx="1251">
                  <c:v>2252.0</c:v>
                </c:pt>
                <c:pt idx="1252">
                  <c:v>2253.0</c:v>
                </c:pt>
                <c:pt idx="1253">
                  <c:v>2254.0</c:v>
                </c:pt>
                <c:pt idx="1254">
                  <c:v>2255.0</c:v>
                </c:pt>
                <c:pt idx="1255">
                  <c:v>2256.0</c:v>
                </c:pt>
                <c:pt idx="1256">
                  <c:v>2257.0</c:v>
                </c:pt>
                <c:pt idx="1257">
                  <c:v>2258.0</c:v>
                </c:pt>
                <c:pt idx="1258">
                  <c:v>2259.0</c:v>
                </c:pt>
                <c:pt idx="1259">
                  <c:v>2260.0</c:v>
                </c:pt>
                <c:pt idx="1260">
                  <c:v>2261.0</c:v>
                </c:pt>
                <c:pt idx="1261">
                  <c:v>2262.0</c:v>
                </c:pt>
                <c:pt idx="1262">
                  <c:v>2263.0</c:v>
                </c:pt>
                <c:pt idx="1263">
                  <c:v>2264.0</c:v>
                </c:pt>
                <c:pt idx="1264">
                  <c:v>2265.0</c:v>
                </c:pt>
                <c:pt idx="1265">
                  <c:v>2266.0</c:v>
                </c:pt>
                <c:pt idx="1266">
                  <c:v>2267.0</c:v>
                </c:pt>
                <c:pt idx="1267">
                  <c:v>2268.0</c:v>
                </c:pt>
                <c:pt idx="1268">
                  <c:v>2269.0</c:v>
                </c:pt>
                <c:pt idx="1269">
                  <c:v>2270.0</c:v>
                </c:pt>
                <c:pt idx="1270">
                  <c:v>2271.0</c:v>
                </c:pt>
                <c:pt idx="1271">
                  <c:v>2272.0</c:v>
                </c:pt>
                <c:pt idx="1272">
                  <c:v>2273.0</c:v>
                </c:pt>
                <c:pt idx="1273">
                  <c:v>2274.0</c:v>
                </c:pt>
                <c:pt idx="1274">
                  <c:v>2275.0</c:v>
                </c:pt>
                <c:pt idx="1275">
                  <c:v>2276.0</c:v>
                </c:pt>
                <c:pt idx="1276">
                  <c:v>2277.0</c:v>
                </c:pt>
                <c:pt idx="1277">
                  <c:v>2278.0</c:v>
                </c:pt>
                <c:pt idx="1278">
                  <c:v>2279.0</c:v>
                </c:pt>
                <c:pt idx="1279">
                  <c:v>2280.0</c:v>
                </c:pt>
                <c:pt idx="1280">
                  <c:v>2281.0</c:v>
                </c:pt>
                <c:pt idx="1281">
                  <c:v>2282.0</c:v>
                </c:pt>
                <c:pt idx="1282">
                  <c:v>2283.0</c:v>
                </c:pt>
                <c:pt idx="1283">
                  <c:v>2284.0</c:v>
                </c:pt>
                <c:pt idx="1284">
                  <c:v>2285.0</c:v>
                </c:pt>
                <c:pt idx="1285">
                  <c:v>2286.0</c:v>
                </c:pt>
                <c:pt idx="1286">
                  <c:v>2287.0</c:v>
                </c:pt>
                <c:pt idx="1287">
                  <c:v>2288.0</c:v>
                </c:pt>
                <c:pt idx="1288">
                  <c:v>2289.0</c:v>
                </c:pt>
                <c:pt idx="1289">
                  <c:v>2290.0</c:v>
                </c:pt>
                <c:pt idx="1290">
                  <c:v>2291.0</c:v>
                </c:pt>
                <c:pt idx="1291">
                  <c:v>2292.0</c:v>
                </c:pt>
                <c:pt idx="1292">
                  <c:v>2293.0</c:v>
                </c:pt>
                <c:pt idx="1293">
                  <c:v>2294.0</c:v>
                </c:pt>
                <c:pt idx="1294">
                  <c:v>2295.0</c:v>
                </c:pt>
                <c:pt idx="1295">
                  <c:v>2296.0</c:v>
                </c:pt>
                <c:pt idx="1296">
                  <c:v>2297.0</c:v>
                </c:pt>
                <c:pt idx="1297">
                  <c:v>2298.0</c:v>
                </c:pt>
                <c:pt idx="1298">
                  <c:v>2299.0</c:v>
                </c:pt>
                <c:pt idx="1299">
                  <c:v>2300.0</c:v>
                </c:pt>
                <c:pt idx="1300">
                  <c:v>2301.0</c:v>
                </c:pt>
                <c:pt idx="1301">
                  <c:v>2302.0</c:v>
                </c:pt>
                <c:pt idx="1302">
                  <c:v>2303.0</c:v>
                </c:pt>
                <c:pt idx="1303">
                  <c:v>2304.0</c:v>
                </c:pt>
                <c:pt idx="1304">
                  <c:v>2305.0</c:v>
                </c:pt>
                <c:pt idx="1305">
                  <c:v>2306.0</c:v>
                </c:pt>
                <c:pt idx="1306">
                  <c:v>2307.0</c:v>
                </c:pt>
                <c:pt idx="1307">
                  <c:v>2308.0</c:v>
                </c:pt>
                <c:pt idx="1308">
                  <c:v>2309.0</c:v>
                </c:pt>
                <c:pt idx="1309">
                  <c:v>2310.0</c:v>
                </c:pt>
                <c:pt idx="1310">
                  <c:v>2311.0</c:v>
                </c:pt>
                <c:pt idx="1311">
                  <c:v>2312.0</c:v>
                </c:pt>
                <c:pt idx="1312">
                  <c:v>2313.0</c:v>
                </c:pt>
                <c:pt idx="1313">
                  <c:v>2314.0</c:v>
                </c:pt>
                <c:pt idx="1314">
                  <c:v>2315.0</c:v>
                </c:pt>
                <c:pt idx="1315">
                  <c:v>2316.0</c:v>
                </c:pt>
                <c:pt idx="1316">
                  <c:v>2317.0</c:v>
                </c:pt>
                <c:pt idx="1317">
                  <c:v>2318.0</c:v>
                </c:pt>
                <c:pt idx="1318">
                  <c:v>2319.0</c:v>
                </c:pt>
                <c:pt idx="1319">
                  <c:v>2320.0</c:v>
                </c:pt>
                <c:pt idx="1320">
                  <c:v>2321.0</c:v>
                </c:pt>
                <c:pt idx="1321">
                  <c:v>2322.0</c:v>
                </c:pt>
                <c:pt idx="1322">
                  <c:v>2323.0</c:v>
                </c:pt>
                <c:pt idx="1323">
                  <c:v>2324.0</c:v>
                </c:pt>
                <c:pt idx="1324">
                  <c:v>2325.0</c:v>
                </c:pt>
                <c:pt idx="1325">
                  <c:v>2326.0</c:v>
                </c:pt>
                <c:pt idx="1326">
                  <c:v>2327.0</c:v>
                </c:pt>
                <c:pt idx="1327">
                  <c:v>2328.0</c:v>
                </c:pt>
                <c:pt idx="1328">
                  <c:v>2329.0</c:v>
                </c:pt>
                <c:pt idx="1329">
                  <c:v>2330.0</c:v>
                </c:pt>
                <c:pt idx="1330">
                  <c:v>2331.0</c:v>
                </c:pt>
                <c:pt idx="1331">
                  <c:v>2332.0</c:v>
                </c:pt>
                <c:pt idx="1332">
                  <c:v>2333.0</c:v>
                </c:pt>
                <c:pt idx="1333">
                  <c:v>2334.0</c:v>
                </c:pt>
                <c:pt idx="1334">
                  <c:v>2335.0</c:v>
                </c:pt>
                <c:pt idx="1335">
                  <c:v>2336.0</c:v>
                </c:pt>
                <c:pt idx="1336">
                  <c:v>2337.0</c:v>
                </c:pt>
                <c:pt idx="1337">
                  <c:v>2338.0</c:v>
                </c:pt>
                <c:pt idx="1338">
                  <c:v>2339.0</c:v>
                </c:pt>
                <c:pt idx="1339">
                  <c:v>2340.0</c:v>
                </c:pt>
                <c:pt idx="1340">
                  <c:v>2341.0</c:v>
                </c:pt>
                <c:pt idx="1341">
                  <c:v>2342.0</c:v>
                </c:pt>
                <c:pt idx="1342">
                  <c:v>2343.0</c:v>
                </c:pt>
                <c:pt idx="1343">
                  <c:v>2344.0</c:v>
                </c:pt>
                <c:pt idx="1344">
                  <c:v>2345.0</c:v>
                </c:pt>
                <c:pt idx="1345">
                  <c:v>2346.0</c:v>
                </c:pt>
                <c:pt idx="1346">
                  <c:v>2347.0</c:v>
                </c:pt>
                <c:pt idx="1347">
                  <c:v>2348.0</c:v>
                </c:pt>
                <c:pt idx="1348">
                  <c:v>2349.0</c:v>
                </c:pt>
                <c:pt idx="1349">
                  <c:v>2350.0</c:v>
                </c:pt>
                <c:pt idx="1350">
                  <c:v>2351.0</c:v>
                </c:pt>
                <c:pt idx="1351">
                  <c:v>2352.0</c:v>
                </c:pt>
                <c:pt idx="1352">
                  <c:v>2353.0</c:v>
                </c:pt>
                <c:pt idx="1353">
                  <c:v>2354.0</c:v>
                </c:pt>
                <c:pt idx="1354">
                  <c:v>2355.0</c:v>
                </c:pt>
                <c:pt idx="1355">
                  <c:v>2356.0</c:v>
                </c:pt>
                <c:pt idx="1356">
                  <c:v>2357.0</c:v>
                </c:pt>
                <c:pt idx="1357">
                  <c:v>2358.0</c:v>
                </c:pt>
                <c:pt idx="1358">
                  <c:v>2359.0</c:v>
                </c:pt>
                <c:pt idx="1359">
                  <c:v>2360.0</c:v>
                </c:pt>
                <c:pt idx="1360">
                  <c:v>2361.0</c:v>
                </c:pt>
                <c:pt idx="1361">
                  <c:v>2362.0</c:v>
                </c:pt>
                <c:pt idx="1362">
                  <c:v>2363.0</c:v>
                </c:pt>
                <c:pt idx="1363">
                  <c:v>2364.0</c:v>
                </c:pt>
                <c:pt idx="1364">
                  <c:v>2365.0</c:v>
                </c:pt>
                <c:pt idx="1365">
                  <c:v>2366.0</c:v>
                </c:pt>
                <c:pt idx="1366">
                  <c:v>2367.0</c:v>
                </c:pt>
                <c:pt idx="1367">
                  <c:v>2368.0</c:v>
                </c:pt>
                <c:pt idx="1368">
                  <c:v>2369.0</c:v>
                </c:pt>
                <c:pt idx="1369">
                  <c:v>2370.0</c:v>
                </c:pt>
                <c:pt idx="1370">
                  <c:v>2371.0</c:v>
                </c:pt>
                <c:pt idx="1371">
                  <c:v>2372.0</c:v>
                </c:pt>
                <c:pt idx="1372">
                  <c:v>2373.0</c:v>
                </c:pt>
                <c:pt idx="1373">
                  <c:v>2374.0</c:v>
                </c:pt>
                <c:pt idx="1374">
                  <c:v>2375.0</c:v>
                </c:pt>
                <c:pt idx="1375">
                  <c:v>2376.0</c:v>
                </c:pt>
                <c:pt idx="1376">
                  <c:v>2377.0</c:v>
                </c:pt>
                <c:pt idx="1377">
                  <c:v>2378.0</c:v>
                </c:pt>
                <c:pt idx="1378">
                  <c:v>2379.0</c:v>
                </c:pt>
                <c:pt idx="1379">
                  <c:v>2380.0</c:v>
                </c:pt>
                <c:pt idx="1380">
                  <c:v>2381.0</c:v>
                </c:pt>
                <c:pt idx="1381">
                  <c:v>2382.0</c:v>
                </c:pt>
                <c:pt idx="1382">
                  <c:v>2383.0</c:v>
                </c:pt>
                <c:pt idx="1383">
                  <c:v>2384.0</c:v>
                </c:pt>
                <c:pt idx="1384">
                  <c:v>2385.0</c:v>
                </c:pt>
                <c:pt idx="1385">
                  <c:v>2386.0</c:v>
                </c:pt>
                <c:pt idx="1386">
                  <c:v>2387.0</c:v>
                </c:pt>
                <c:pt idx="1387">
                  <c:v>2388.0</c:v>
                </c:pt>
                <c:pt idx="1388">
                  <c:v>2389.0</c:v>
                </c:pt>
                <c:pt idx="1389">
                  <c:v>2390.0</c:v>
                </c:pt>
                <c:pt idx="1390">
                  <c:v>2391.0</c:v>
                </c:pt>
                <c:pt idx="1391">
                  <c:v>2392.0</c:v>
                </c:pt>
                <c:pt idx="1392">
                  <c:v>2393.0</c:v>
                </c:pt>
                <c:pt idx="1393">
                  <c:v>2394.0</c:v>
                </c:pt>
                <c:pt idx="1394">
                  <c:v>2395.0</c:v>
                </c:pt>
                <c:pt idx="1395">
                  <c:v>2396.0</c:v>
                </c:pt>
                <c:pt idx="1396">
                  <c:v>2397.0</c:v>
                </c:pt>
                <c:pt idx="1397">
                  <c:v>2398.0</c:v>
                </c:pt>
                <c:pt idx="1398">
                  <c:v>2399.0</c:v>
                </c:pt>
                <c:pt idx="1399">
                  <c:v>2400.0</c:v>
                </c:pt>
                <c:pt idx="1400">
                  <c:v>2401.0</c:v>
                </c:pt>
                <c:pt idx="1401">
                  <c:v>2402.0</c:v>
                </c:pt>
                <c:pt idx="1402">
                  <c:v>2403.0</c:v>
                </c:pt>
                <c:pt idx="1403">
                  <c:v>2404.0</c:v>
                </c:pt>
                <c:pt idx="1404">
                  <c:v>2405.0</c:v>
                </c:pt>
                <c:pt idx="1405">
                  <c:v>2406.0</c:v>
                </c:pt>
                <c:pt idx="1406">
                  <c:v>2407.0</c:v>
                </c:pt>
                <c:pt idx="1407">
                  <c:v>2408.0</c:v>
                </c:pt>
                <c:pt idx="1408">
                  <c:v>2409.0</c:v>
                </c:pt>
                <c:pt idx="1409">
                  <c:v>2410.0</c:v>
                </c:pt>
                <c:pt idx="1410">
                  <c:v>2411.0</c:v>
                </c:pt>
                <c:pt idx="1411">
                  <c:v>2412.0</c:v>
                </c:pt>
                <c:pt idx="1412">
                  <c:v>2413.0</c:v>
                </c:pt>
                <c:pt idx="1413">
                  <c:v>2414.0</c:v>
                </c:pt>
                <c:pt idx="1414">
                  <c:v>2415.0</c:v>
                </c:pt>
                <c:pt idx="1415">
                  <c:v>2416.0</c:v>
                </c:pt>
                <c:pt idx="1416">
                  <c:v>2417.0</c:v>
                </c:pt>
                <c:pt idx="1417">
                  <c:v>2418.0</c:v>
                </c:pt>
                <c:pt idx="1418">
                  <c:v>2419.0</c:v>
                </c:pt>
                <c:pt idx="1419">
                  <c:v>2420.0</c:v>
                </c:pt>
                <c:pt idx="1420">
                  <c:v>2421.0</c:v>
                </c:pt>
                <c:pt idx="1421">
                  <c:v>2422.0</c:v>
                </c:pt>
                <c:pt idx="1422">
                  <c:v>2423.0</c:v>
                </c:pt>
                <c:pt idx="1423">
                  <c:v>2424.0</c:v>
                </c:pt>
                <c:pt idx="1424">
                  <c:v>2425.0</c:v>
                </c:pt>
                <c:pt idx="1425">
                  <c:v>2426.0</c:v>
                </c:pt>
                <c:pt idx="1426">
                  <c:v>2427.0</c:v>
                </c:pt>
                <c:pt idx="1427">
                  <c:v>2428.0</c:v>
                </c:pt>
                <c:pt idx="1428">
                  <c:v>2429.0</c:v>
                </c:pt>
                <c:pt idx="1429">
                  <c:v>2430.0</c:v>
                </c:pt>
                <c:pt idx="1430">
                  <c:v>2431.0</c:v>
                </c:pt>
                <c:pt idx="1431">
                  <c:v>2432.0</c:v>
                </c:pt>
                <c:pt idx="1432">
                  <c:v>2433.0</c:v>
                </c:pt>
                <c:pt idx="1433">
                  <c:v>2434.0</c:v>
                </c:pt>
                <c:pt idx="1434">
                  <c:v>2435.0</c:v>
                </c:pt>
                <c:pt idx="1435">
                  <c:v>2436.0</c:v>
                </c:pt>
                <c:pt idx="1436">
                  <c:v>2437.0</c:v>
                </c:pt>
                <c:pt idx="1437">
                  <c:v>2438.0</c:v>
                </c:pt>
                <c:pt idx="1438">
                  <c:v>2439.0</c:v>
                </c:pt>
                <c:pt idx="1439">
                  <c:v>2440.0</c:v>
                </c:pt>
                <c:pt idx="1440">
                  <c:v>2441.0</c:v>
                </c:pt>
                <c:pt idx="1441">
                  <c:v>2442.0</c:v>
                </c:pt>
                <c:pt idx="1442">
                  <c:v>2443.0</c:v>
                </c:pt>
                <c:pt idx="1443">
                  <c:v>2444.0</c:v>
                </c:pt>
                <c:pt idx="1444">
                  <c:v>2445.0</c:v>
                </c:pt>
                <c:pt idx="1445">
                  <c:v>2446.0</c:v>
                </c:pt>
                <c:pt idx="1446">
                  <c:v>2447.0</c:v>
                </c:pt>
                <c:pt idx="1447">
                  <c:v>2448.0</c:v>
                </c:pt>
                <c:pt idx="1448">
                  <c:v>2449.0</c:v>
                </c:pt>
                <c:pt idx="1449">
                  <c:v>2450.0</c:v>
                </c:pt>
                <c:pt idx="1450">
                  <c:v>2451.0</c:v>
                </c:pt>
                <c:pt idx="1451">
                  <c:v>2452.0</c:v>
                </c:pt>
                <c:pt idx="1452">
                  <c:v>2453.0</c:v>
                </c:pt>
                <c:pt idx="1453">
                  <c:v>2454.0</c:v>
                </c:pt>
                <c:pt idx="1454">
                  <c:v>2455.0</c:v>
                </c:pt>
                <c:pt idx="1455">
                  <c:v>2456.0</c:v>
                </c:pt>
                <c:pt idx="1456">
                  <c:v>2457.0</c:v>
                </c:pt>
                <c:pt idx="1457">
                  <c:v>2458.0</c:v>
                </c:pt>
                <c:pt idx="1458">
                  <c:v>2459.0</c:v>
                </c:pt>
                <c:pt idx="1459">
                  <c:v>2460.0</c:v>
                </c:pt>
                <c:pt idx="1460">
                  <c:v>2461.0</c:v>
                </c:pt>
                <c:pt idx="1461">
                  <c:v>2462.0</c:v>
                </c:pt>
                <c:pt idx="1462">
                  <c:v>2463.0</c:v>
                </c:pt>
                <c:pt idx="1463">
                  <c:v>2464.0</c:v>
                </c:pt>
                <c:pt idx="1464">
                  <c:v>2465.0</c:v>
                </c:pt>
                <c:pt idx="1465">
                  <c:v>2466.0</c:v>
                </c:pt>
                <c:pt idx="1466">
                  <c:v>2467.0</c:v>
                </c:pt>
                <c:pt idx="1467">
                  <c:v>2468.0</c:v>
                </c:pt>
                <c:pt idx="1468">
                  <c:v>2469.0</c:v>
                </c:pt>
                <c:pt idx="1469">
                  <c:v>2470.0</c:v>
                </c:pt>
                <c:pt idx="1470">
                  <c:v>2471.0</c:v>
                </c:pt>
                <c:pt idx="1471">
                  <c:v>2472.0</c:v>
                </c:pt>
                <c:pt idx="1472">
                  <c:v>2473.0</c:v>
                </c:pt>
                <c:pt idx="1473">
                  <c:v>2474.0</c:v>
                </c:pt>
                <c:pt idx="1474">
                  <c:v>2475.0</c:v>
                </c:pt>
                <c:pt idx="1475">
                  <c:v>2476.0</c:v>
                </c:pt>
                <c:pt idx="1476">
                  <c:v>2477.0</c:v>
                </c:pt>
                <c:pt idx="1477">
                  <c:v>2478.0</c:v>
                </c:pt>
                <c:pt idx="1478">
                  <c:v>2479.0</c:v>
                </c:pt>
                <c:pt idx="1479">
                  <c:v>2480.0</c:v>
                </c:pt>
                <c:pt idx="1480">
                  <c:v>2481.0</c:v>
                </c:pt>
                <c:pt idx="1481">
                  <c:v>2482.0</c:v>
                </c:pt>
                <c:pt idx="1482">
                  <c:v>2483.0</c:v>
                </c:pt>
                <c:pt idx="1483">
                  <c:v>2484.0</c:v>
                </c:pt>
                <c:pt idx="1484">
                  <c:v>2485.0</c:v>
                </c:pt>
                <c:pt idx="1485">
                  <c:v>2486.0</c:v>
                </c:pt>
                <c:pt idx="1486">
                  <c:v>2487.0</c:v>
                </c:pt>
                <c:pt idx="1487">
                  <c:v>2488.0</c:v>
                </c:pt>
                <c:pt idx="1488">
                  <c:v>2489.0</c:v>
                </c:pt>
                <c:pt idx="1489">
                  <c:v>2490.0</c:v>
                </c:pt>
                <c:pt idx="1490">
                  <c:v>2491.0</c:v>
                </c:pt>
                <c:pt idx="1491">
                  <c:v>2492.0</c:v>
                </c:pt>
                <c:pt idx="1492">
                  <c:v>2493.0</c:v>
                </c:pt>
                <c:pt idx="1493">
                  <c:v>2494.0</c:v>
                </c:pt>
                <c:pt idx="1494">
                  <c:v>2495.0</c:v>
                </c:pt>
                <c:pt idx="1495">
                  <c:v>2496.0</c:v>
                </c:pt>
                <c:pt idx="1496">
                  <c:v>2497.0</c:v>
                </c:pt>
                <c:pt idx="1497">
                  <c:v>2498.0</c:v>
                </c:pt>
                <c:pt idx="1498">
                  <c:v>2499.0</c:v>
                </c:pt>
                <c:pt idx="1499">
                  <c:v>2500.0</c:v>
                </c:pt>
                <c:pt idx="1500">
                  <c:v>2501.0</c:v>
                </c:pt>
                <c:pt idx="1501">
                  <c:v>2502.0</c:v>
                </c:pt>
                <c:pt idx="1502">
                  <c:v>2503.0</c:v>
                </c:pt>
                <c:pt idx="1503">
                  <c:v>2504.0</c:v>
                </c:pt>
                <c:pt idx="1504">
                  <c:v>2505.0</c:v>
                </c:pt>
                <c:pt idx="1505">
                  <c:v>2506.0</c:v>
                </c:pt>
                <c:pt idx="1506">
                  <c:v>2507.0</c:v>
                </c:pt>
                <c:pt idx="1507">
                  <c:v>2508.0</c:v>
                </c:pt>
                <c:pt idx="1508">
                  <c:v>2509.0</c:v>
                </c:pt>
                <c:pt idx="1509">
                  <c:v>2510.0</c:v>
                </c:pt>
                <c:pt idx="1510">
                  <c:v>2511.0</c:v>
                </c:pt>
                <c:pt idx="1511">
                  <c:v>2512.0</c:v>
                </c:pt>
                <c:pt idx="1512">
                  <c:v>2513.0</c:v>
                </c:pt>
                <c:pt idx="1513">
                  <c:v>2514.0</c:v>
                </c:pt>
                <c:pt idx="1514">
                  <c:v>2515.0</c:v>
                </c:pt>
                <c:pt idx="1515">
                  <c:v>2516.0</c:v>
                </c:pt>
                <c:pt idx="1516">
                  <c:v>2517.0</c:v>
                </c:pt>
                <c:pt idx="1517">
                  <c:v>2518.0</c:v>
                </c:pt>
                <c:pt idx="1518">
                  <c:v>2519.0</c:v>
                </c:pt>
                <c:pt idx="1519">
                  <c:v>2520.0</c:v>
                </c:pt>
                <c:pt idx="1520">
                  <c:v>2521.0</c:v>
                </c:pt>
                <c:pt idx="1521">
                  <c:v>2522.0</c:v>
                </c:pt>
                <c:pt idx="1522">
                  <c:v>2523.0</c:v>
                </c:pt>
                <c:pt idx="1523">
                  <c:v>2524.0</c:v>
                </c:pt>
                <c:pt idx="1524">
                  <c:v>2525.0</c:v>
                </c:pt>
                <c:pt idx="1525">
                  <c:v>2526.0</c:v>
                </c:pt>
                <c:pt idx="1526">
                  <c:v>2527.0</c:v>
                </c:pt>
                <c:pt idx="1527">
                  <c:v>2528.0</c:v>
                </c:pt>
                <c:pt idx="1528">
                  <c:v>2529.0</c:v>
                </c:pt>
                <c:pt idx="1529">
                  <c:v>2530.0</c:v>
                </c:pt>
                <c:pt idx="1530">
                  <c:v>2531.0</c:v>
                </c:pt>
                <c:pt idx="1531">
                  <c:v>2532.0</c:v>
                </c:pt>
                <c:pt idx="1532">
                  <c:v>2533.0</c:v>
                </c:pt>
                <c:pt idx="1533">
                  <c:v>2534.0</c:v>
                </c:pt>
                <c:pt idx="1534">
                  <c:v>2535.0</c:v>
                </c:pt>
                <c:pt idx="1535">
                  <c:v>2536.0</c:v>
                </c:pt>
                <c:pt idx="1536">
                  <c:v>2537.0</c:v>
                </c:pt>
                <c:pt idx="1537">
                  <c:v>2538.0</c:v>
                </c:pt>
                <c:pt idx="1538">
                  <c:v>2539.0</c:v>
                </c:pt>
                <c:pt idx="1539">
                  <c:v>2540.0</c:v>
                </c:pt>
                <c:pt idx="1540">
                  <c:v>2541.0</c:v>
                </c:pt>
                <c:pt idx="1541">
                  <c:v>2542.0</c:v>
                </c:pt>
                <c:pt idx="1542">
                  <c:v>2543.0</c:v>
                </c:pt>
                <c:pt idx="1543">
                  <c:v>2544.0</c:v>
                </c:pt>
                <c:pt idx="1544">
                  <c:v>2545.0</c:v>
                </c:pt>
                <c:pt idx="1545">
                  <c:v>2546.0</c:v>
                </c:pt>
                <c:pt idx="1546">
                  <c:v>2547.0</c:v>
                </c:pt>
                <c:pt idx="1547">
                  <c:v>2548.0</c:v>
                </c:pt>
                <c:pt idx="1548">
                  <c:v>2549.0</c:v>
                </c:pt>
                <c:pt idx="1549">
                  <c:v>2550.0</c:v>
                </c:pt>
                <c:pt idx="1550">
                  <c:v>2551.0</c:v>
                </c:pt>
                <c:pt idx="1551">
                  <c:v>2552.0</c:v>
                </c:pt>
                <c:pt idx="1552">
                  <c:v>2553.0</c:v>
                </c:pt>
                <c:pt idx="1553">
                  <c:v>2554.0</c:v>
                </c:pt>
                <c:pt idx="1554">
                  <c:v>2555.0</c:v>
                </c:pt>
                <c:pt idx="1555">
                  <c:v>2556.0</c:v>
                </c:pt>
                <c:pt idx="1556">
                  <c:v>2557.0</c:v>
                </c:pt>
                <c:pt idx="1557">
                  <c:v>2558.0</c:v>
                </c:pt>
                <c:pt idx="1558">
                  <c:v>2559.0</c:v>
                </c:pt>
                <c:pt idx="1559">
                  <c:v>2560.0</c:v>
                </c:pt>
                <c:pt idx="1560">
                  <c:v>2561.0</c:v>
                </c:pt>
                <c:pt idx="1561">
                  <c:v>2562.0</c:v>
                </c:pt>
                <c:pt idx="1562">
                  <c:v>2563.0</c:v>
                </c:pt>
                <c:pt idx="1563">
                  <c:v>2564.0</c:v>
                </c:pt>
                <c:pt idx="1564">
                  <c:v>2565.0</c:v>
                </c:pt>
                <c:pt idx="1565">
                  <c:v>2566.0</c:v>
                </c:pt>
                <c:pt idx="1566">
                  <c:v>2567.0</c:v>
                </c:pt>
                <c:pt idx="1567">
                  <c:v>2568.0</c:v>
                </c:pt>
                <c:pt idx="1568">
                  <c:v>2569.0</c:v>
                </c:pt>
                <c:pt idx="1569">
                  <c:v>2570.0</c:v>
                </c:pt>
                <c:pt idx="1570">
                  <c:v>2571.0</c:v>
                </c:pt>
                <c:pt idx="1571">
                  <c:v>2572.0</c:v>
                </c:pt>
                <c:pt idx="1572">
                  <c:v>2573.0</c:v>
                </c:pt>
                <c:pt idx="1573">
                  <c:v>2574.0</c:v>
                </c:pt>
                <c:pt idx="1574">
                  <c:v>2575.0</c:v>
                </c:pt>
                <c:pt idx="1575">
                  <c:v>2576.0</c:v>
                </c:pt>
                <c:pt idx="1576">
                  <c:v>2577.0</c:v>
                </c:pt>
                <c:pt idx="1577">
                  <c:v>2578.0</c:v>
                </c:pt>
                <c:pt idx="1578">
                  <c:v>2579.0</c:v>
                </c:pt>
                <c:pt idx="1579">
                  <c:v>2580.0</c:v>
                </c:pt>
                <c:pt idx="1580">
                  <c:v>2581.0</c:v>
                </c:pt>
                <c:pt idx="1581">
                  <c:v>2582.0</c:v>
                </c:pt>
                <c:pt idx="1582">
                  <c:v>2583.0</c:v>
                </c:pt>
                <c:pt idx="1583">
                  <c:v>2584.0</c:v>
                </c:pt>
                <c:pt idx="1584">
                  <c:v>2585.0</c:v>
                </c:pt>
                <c:pt idx="1585">
                  <c:v>2586.0</c:v>
                </c:pt>
                <c:pt idx="1586">
                  <c:v>2587.0</c:v>
                </c:pt>
                <c:pt idx="1587">
                  <c:v>2588.0</c:v>
                </c:pt>
                <c:pt idx="1588">
                  <c:v>2589.0</c:v>
                </c:pt>
                <c:pt idx="1589">
                  <c:v>2590.0</c:v>
                </c:pt>
                <c:pt idx="1590">
                  <c:v>2591.0</c:v>
                </c:pt>
                <c:pt idx="1591">
                  <c:v>2592.0</c:v>
                </c:pt>
                <c:pt idx="1592">
                  <c:v>2593.0</c:v>
                </c:pt>
                <c:pt idx="1593">
                  <c:v>2594.0</c:v>
                </c:pt>
                <c:pt idx="1594">
                  <c:v>2595.0</c:v>
                </c:pt>
                <c:pt idx="1595">
                  <c:v>2596.0</c:v>
                </c:pt>
                <c:pt idx="1596">
                  <c:v>2597.0</c:v>
                </c:pt>
                <c:pt idx="1597">
                  <c:v>2598.0</c:v>
                </c:pt>
                <c:pt idx="1598">
                  <c:v>2599.0</c:v>
                </c:pt>
                <c:pt idx="1599">
                  <c:v>2600.0</c:v>
                </c:pt>
                <c:pt idx="1600">
                  <c:v>2601.0</c:v>
                </c:pt>
                <c:pt idx="1601">
                  <c:v>2602.0</c:v>
                </c:pt>
                <c:pt idx="1602">
                  <c:v>2603.0</c:v>
                </c:pt>
                <c:pt idx="1603">
                  <c:v>2604.0</c:v>
                </c:pt>
                <c:pt idx="1604">
                  <c:v>2605.0</c:v>
                </c:pt>
                <c:pt idx="1605">
                  <c:v>2606.0</c:v>
                </c:pt>
                <c:pt idx="1606">
                  <c:v>2607.0</c:v>
                </c:pt>
                <c:pt idx="1607">
                  <c:v>2608.0</c:v>
                </c:pt>
                <c:pt idx="1608">
                  <c:v>2609.0</c:v>
                </c:pt>
                <c:pt idx="1609">
                  <c:v>2610.0</c:v>
                </c:pt>
                <c:pt idx="1610">
                  <c:v>2611.0</c:v>
                </c:pt>
                <c:pt idx="1611">
                  <c:v>2612.0</c:v>
                </c:pt>
                <c:pt idx="1612">
                  <c:v>2613.0</c:v>
                </c:pt>
                <c:pt idx="1613">
                  <c:v>2614.0</c:v>
                </c:pt>
                <c:pt idx="1614">
                  <c:v>2615.0</c:v>
                </c:pt>
                <c:pt idx="1615">
                  <c:v>2616.0</c:v>
                </c:pt>
                <c:pt idx="1616">
                  <c:v>2617.0</c:v>
                </c:pt>
                <c:pt idx="1617">
                  <c:v>2618.0</c:v>
                </c:pt>
                <c:pt idx="1618">
                  <c:v>2619.0</c:v>
                </c:pt>
                <c:pt idx="1619">
                  <c:v>2620.0</c:v>
                </c:pt>
                <c:pt idx="1620">
                  <c:v>2621.0</c:v>
                </c:pt>
                <c:pt idx="1621">
                  <c:v>2622.0</c:v>
                </c:pt>
                <c:pt idx="1622">
                  <c:v>2623.0</c:v>
                </c:pt>
                <c:pt idx="1623">
                  <c:v>2624.0</c:v>
                </c:pt>
                <c:pt idx="1624">
                  <c:v>2625.0</c:v>
                </c:pt>
                <c:pt idx="1625">
                  <c:v>2626.0</c:v>
                </c:pt>
                <c:pt idx="1626">
                  <c:v>2627.0</c:v>
                </c:pt>
                <c:pt idx="1627">
                  <c:v>2628.0</c:v>
                </c:pt>
                <c:pt idx="1628">
                  <c:v>2629.0</c:v>
                </c:pt>
                <c:pt idx="1629">
                  <c:v>2630.0</c:v>
                </c:pt>
                <c:pt idx="1630">
                  <c:v>2631.0</c:v>
                </c:pt>
                <c:pt idx="1631">
                  <c:v>2632.0</c:v>
                </c:pt>
                <c:pt idx="1632">
                  <c:v>2633.0</c:v>
                </c:pt>
                <c:pt idx="1633">
                  <c:v>2634.0</c:v>
                </c:pt>
                <c:pt idx="1634">
                  <c:v>2635.0</c:v>
                </c:pt>
                <c:pt idx="1635">
                  <c:v>2636.0</c:v>
                </c:pt>
                <c:pt idx="1636">
                  <c:v>2637.0</c:v>
                </c:pt>
                <c:pt idx="1637">
                  <c:v>2638.0</c:v>
                </c:pt>
                <c:pt idx="1638">
                  <c:v>2639.0</c:v>
                </c:pt>
                <c:pt idx="1639">
                  <c:v>2640.0</c:v>
                </c:pt>
                <c:pt idx="1640">
                  <c:v>2641.0</c:v>
                </c:pt>
                <c:pt idx="1641">
                  <c:v>2642.0</c:v>
                </c:pt>
                <c:pt idx="1642">
                  <c:v>2643.0</c:v>
                </c:pt>
                <c:pt idx="1643">
                  <c:v>2644.0</c:v>
                </c:pt>
                <c:pt idx="1644">
                  <c:v>2645.0</c:v>
                </c:pt>
                <c:pt idx="1645">
                  <c:v>2646.0</c:v>
                </c:pt>
                <c:pt idx="1646">
                  <c:v>2647.0</c:v>
                </c:pt>
                <c:pt idx="1647">
                  <c:v>2648.0</c:v>
                </c:pt>
                <c:pt idx="1648">
                  <c:v>2649.0</c:v>
                </c:pt>
                <c:pt idx="1649">
                  <c:v>2650.0</c:v>
                </c:pt>
                <c:pt idx="1650">
                  <c:v>2651.0</c:v>
                </c:pt>
                <c:pt idx="1651">
                  <c:v>2652.0</c:v>
                </c:pt>
                <c:pt idx="1652">
                  <c:v>2653.0</c:v>
                </c:pt>
                <c:pt idx="1653">
                  <c:v>2654.0</c:v>
                </c:pt>
                <c:pt idx="1654">
                  <c:v>2655.0</c:v>
                </c:pt>
                <c:pt idx="1655">
                  <c:v>2656.0</c:v>
                </c:pt>
                <c:pt idx="1656">
                  <c:v>2657.0</c:v>
                </c:pt>
                <c:pt idx="1657">
                  <c:v>2658.0</c:v>
                </c:pt>
                <c:pt idx="1658">
                  <c:v>2659.0</c:v>
                </c:pt>
                <c:pt idx="1659">
                  <c:v>2660.0</c:v>
                </c:pt>
                <c:pt idx="1660">
                  <c:v>2661.0</c:v>
                </c:pt>
                <c:pt idx="1661">
                  <c:v>2662.0</c:v>
                </c:pt>
                <c:pt idx="1662">
                  <c:v>2663.0</c:v>
                </c:pt>
                <c:pt idx="1663">
                  <c:v>2664.0</c:v>
                </c:pt>
                <c:pt idx="1664">
                  <c:v>2665.0</c:v>
                </c:pt>
                <c:pt idx="1665">
                  <c:v>2666.0</c:v>
                </c:pt>
                <c:pt idx="1666">
                  <c:v>2667.0</c:v>
                </c:pt>
                <c:pt idx="1667">
                  <c:v>2668.0</c:v>
                </c:pt>
                <c:pt idx="1668">
                  <c:v>2669.0</c:v>
                </c:pt>
                <c:pt idx="1669">
                  <c:v>2670.0</c:v>
                </c:pt>
                <c:pt idx="1670">
                  <c:v>2671.0</c:v>
                </c:pt>
                <c:pt idx="1671">
                  <c:v>2672.0</c:v>
                </c:pt>
                <c:pt idx="1672">
                  <c:v>2673.0</c:v>
                </c:pt>
                <c:pt idx="1673">
                  <c:v>2674.0</c:v>
                </c:pt>
                <c:pt idx="1674">
                  <c:v>2675.0</c:v>
                </c:pt>
                <c:pt idx="1675">
                  <c:v>2676.0</c:v>
                </c:pt>
                <c:pt idx="1676">
                  <c:v>2677.0</c:v>
                </c:pt>
                <c:pt idx="1677">
                  <c:v>2678.0</c:v>
                </c:pt>
                <c:pt idx="1678">
                  <c:v>2679.0</c:v>
                </c:pt>
                <c:pt idx="1679">
                  <c:v>2680.0</c:v>
                </c:pt>
                <c:pt idx="1680">
                  <c:v>2681.0</c:v>
                </c:pt>
                <c:pt idx="1681">
                  <c:v>2682.0</c:v>
                </c:pt>
                <c:pt idx="1682">
                  <c:v>2683.0</c:v>
                </c:pt>
                <c:pt idx="1683">
                  <c:v>2684.0</c:v>
                </c:pt>
                <c:pt idx="1684">
                  <c:v>2685.0</c:v>
                </c:pt>
                <c:pt idx="1685">
                  <c:v>2686.0</c:v>
                </c:pt>
                <c:pt idx="1686">
                  <c:v>2687.0</c:v>
                </c:pt>
                <c:pt idx="1687">
                  <c:v>2688.0</c:v>
                </c:pt>
                <c:pt idx="1688">
                  <c:v>2689.0</c:v>
                </c:pt>
                <c:pt idx="1689">
                  <c:v>2690.0</c:v>
                </c:pt>
                <c:pt idx="1690">
                  <c:v>2691.0</c:v>
                </c:pt>
                <c:pt idx="1691">
                  <c:v>2692.0</c:v>
                </c:pt>
                <c:pt idx="1692">
                  <c:v>2693.0</c:v>
                </c:pt>
                <c:pt idx="1693">
                  <c:v>2694.0</c:v>
                </c:pt>
                <c:pt idx="1694">
                  <c:v>2695.0</c:v>
                </c:pt>
                <c:pt idx="1695">
                  <c:v>2696.0</c:v>
                </c:pt>
                <c:pt idx="1696">
                  <c:v>2697.0</c:v>
                </c:pt>
                <c:pt idx="1697">
                  <c:v>2698.0</c:v>
                </c:pt>
                <c:pt idx="1698">
                  <c:v>2699.0</c:v>
                </c:pt>
                <c:pt idx="1699">
                  <c:v>2700.0</c:v>
                </c:pt>
                <c:pt idx="1700">
                  <c:v>2701.0</c:v>
                </c:pt>
                <c:pt idx="1701">
                  <c:v>2702.0</c:v>
                </c:pt>
                <c:pt idx="1702">
                  <c:v>2703.0</c:v>
                </c:pt>
                <c:pt idx="1703">
                  <c:v>2704.0</c:v>
                </c:pt>
                <c:pt idx="1704">
                  <c:v>2705.0</c:v>
                </c:pt>
                <c:pt idx="1705">
                  <c:v>2706.0</c:v>
                </c:pt>
                <c:pt idx="1706">
                  <c:v>2707.0</c:v>
                </c:pt>
                <c:pt idx="1707">
                  <c:v>2708.0</c:v>
                </c:pt>
                <c:pt idx="1708">
                  <c:v>2709.0</c:v>
                </c:pt>
                <c:pt idx="1709">
                  <c:v>2710.0</c:v>
                </c:pt>
                <c:pt idx="1710">
                  <c:v>2711.0</c:v>
                </c:pt>
                <c:pt idx="1711">
                  <c:v>2712.0</c:v>
                </c:pt>
                <c:pt idx="1712">
                  <c:v>2713.0</c:v>
                </c:pt>
                <c:pt idx="1713">
                  <c:v>2714.0</c:v>
                </c:pt>
                <c:pt idx="1714">
                  <c:v>2715.0</c:v>
                </c:pt>
                <c:pt idx="1715">
                  <c:v>2716.0</c:v>
                </c:pt>
                <c:pt idx="1716">
                  <c:v>2717.0</c:v>
                </c:pt>
                <c:pt idx="1717">
                  <c:v>2718.0</c:v>
                </c:pt>
                <c:pt idx="1718">
                  <c:v>2719.0</c:v>
                </c:pt>
                <c:pt idx="1719">
                  <c:v>2720.0</c:v>
                </c:pt>
                <c:pt idx="1720">
                  <c:v>2721.0</c:v>
                </c:pt>
                <c:pt idx="1721">
                  <c:v>2722.0</c:v>
                </c:pt>
                <c:pt idx="1722">
                  <c:v>2723.0</c:v>
                </c:pt>
                <c:pt idx="1723">
                  <c:v>2724.0</c:v>
                </c:pt>
                <c:pt idx="1724">
                  <c:v>2725.0</c:v>
                </c:pt>
                <c:pt idx="1725">
                  <c:v>2726.0</c:v>
                </c:pt>
                <c:pt idx="1726">
                  <c:v>2727.0</c:v>
                </c:pt>
                <c:pt idx="1727">
                  <c:v>2728.0</c:v>
                </c:pt>
                <c:pt idx="1728">
                  <c:v>2729.0</c:v>
                </c:pt>
                <c:pt idx="1729">
                  <c:v>2730.0</c:v>
                </c:pt>
                <c:pt idx="1730">
                  <c:v>2731.0</c:v>
                </c:pt>
                <c:pt idx="1731">
                  <c:v>2732.0</c:v>
                </c:pt>
                <c:pt idx="1732">
                  <c:v>2733.0</c:v>
                </c:pt>
                <c:pt idx="1733">
                  <c:v>2734.0</c:v>
                </c:pt>
                <c:pt idx="1734">
                  <c:v>2735.0</c:v>
                </c:pt>
                <c:pt idx="1735">
                  <c:v>2736.0</c:v>
                </c:pt>
                <c:pt idx="1736">
                  <c:v>2737.0</c:v>
                </c:pt>
                <c:pt idx="1737">
                  <c:v>2738.0</c:v>
                </c:pt>
                <c:pt idx="1738">
                  <c:v>2739.0</c:v>
                </c:pt>
                <c:pt idx="1739">
                  <c:v>2740.0</c:v>
                </c:pt>
                <c:pt idx="1740">
                  <c:v>2741.0</c:v>
                </c:pt>
                <c:pt idx="1741">
                  <c:v>2742.0</c:v>
                </c:pt>
                <c:pt idx="1742">
                  <c:v>2743.0</c:v>
                </c:pt>
                <c:pt idx="1743">
                  <c:v>2744.0</c:v>
                </c:pt>
                <c:pt idx="1744">
                  <c:v>2745.0</c:v>
                </c:pt>
                <c:pt idx="1745">
                  <c:v>2746.0</c:v>
                </c:pt>
                <c:pt idx="1746">
                  <c:v>2747.0</c:v>
                </c:pt>
                <c:pt idx="1747">
                  <c:v>2748.0</c:v>
                </c:pt>
                <c:pt idx="1748">
                  <c:v>2749.0</c:v>
                </c:pt>
                <c:pt idx="1749">
                  <c:v>2750.0</c:v>
                </c:pt>
                <c:pt idx="1750">
                  <c:v>2751.0</c:v>
                </c:pt>
                <c:pt idx="1751">
                  <c:v>2752.0</c:v>
                </c:pt>
                <c:pt idx="1752">
                  <c:v>2753.0</c:v>
                </c:pt>
                <c:pt idx="1753">
                  <c:v>2754.0</c:v>
                </c:pt>
                <c:pt idx="1754">
                  <c:v>2755.0</c:v>
                </c:pt>
                <c:pt idx="1755">
                  <c:v>2756.0</c:v>
                </c:pt>
                <c:pt idx="1756">
                  <c:v>2757.0</c:v>
                </c:pt>
                <c:pt idx="1757">
                  <c:v>2758.0</c:v>
                </c:pt>
                <c:pt idx="1758">
                  <c:v>2759.0</c:v>
                </c:pt>
                <c:pt idx="1759">
                  <c:v>2760.0</c:v>
                </c:pt>
                <c:pt idx="1760">
                  <c:v>2761.0</c:v>
                </c:pt>
                <c:pt idx="1761">
                  <c:v>2762.0</c:v>
                </c:pt>
                <c:pt idx="1762">
                  <c:v>2763.0</c:v>
                </c:pt>
                <c:pt idx="1763">
                  <c:v>2764.0</c:v>
                </c:pt>
                <c:pt idx="1764">
                  <c:v>2765.0</c:v>
                </c:pt>
                <c:pt idx="1765">
                  <c:v>2766.0</c:v>
                </c:pt>
                <c:pt idx="1766">
                  <c:v>2767.0</c:v>
                </c:pt>
                <c:pt idx="1767">
                  <c:v>2768.0</c:v>
                </c:pt>
                <c:pt idx="1768">
                  <c:v>2769.0</c:v>
                </c:pt>
                <c:pt idx="1769">
                  <c:v>2770.0</c:v>
                </c:pt>
                <c:pt idx="1770">
                  <c:v>2771.0</c:v>
                </c:pt>
                <c:pt idx="1771">
                  <c:v>2772.0</c:v>
                </c:pt>
                <c:pt idx="1772">
                  <c:v>2773.0</c:v>
                </c:pt>
                <c:pt idx="1773">
                  <c:v>2774.0</c:v>
                </c:pt>
                <c:pt idx="1774">
                  <c:v>2775.0</c:v>
                </c:pt>
                <c:pt idx="1775">
                  <c:v>2776.0</c:v>
                </c:pt>
                <c:pt idx="1776">
                  <c:v>2777.0</c:v>
                </c:pt>
                <c:pt idx="1777">
                  <c:v>2778.0</c:v>
                </c:pt>
                <c:pt idx="1778">
                  <c:v>2779.0</c:v>
                </c:pt>
                <c:pt idx="1779">
                  <c:v>2780.0</c:v>
                </c:pt>
                <c:pt idx="1780">
                  <c:v>2781.0</c:v>
                </c:pt>
                <c:pt idx="1781">
                  <c:v>2782.0</c:v>
                </c:pt>
                <c:pt idx="1782">
                  <c:v>2783.0</c:v>
                </c:pt>
                <c:pt idx="1783">
                  <c:v>2784.0</c:v>
                </c:pt>
                <c:pt idx="1784">
                  <c:v>2785.0</c:v>
                </c:pt>
                <c:pt idx="1785">
                  <c:v>2786.0</c:v>
                </c:pt>
                <c:pt idx="1786">
                  <c:v>2787.0</c:v>
                </c:pt>
                <c:pt idx="1787">
                  <c:v>2788.0</c:v>
                </c:pt>
                <c:pt idx="1788">
                  <c:v>2789.0</c:v>
                </c:pt>
                <c:pt idx="1789">
                  <c:v>2790.0</c:v>
                </c:pt>
                <c:pt idx="1790">
                  <c:v>2791.0</c:v>
                </c:pt>
                <c:pt idx="1791">
                  <c:v>2792.0</c:v>
                </c:pt>
                <c:pt idx="1792">
                  <c:v>2793.0</c:v>
                </c:pt>
                <c:pt idx="1793">
                  <c:v>2794.0</c:v>
                </c:pt>
                <c:pt idx="1794">
                  <c:v>2795.0</c:v>
                </c:pt>
                <c:pt idx="1795">
                  <c:v>2796.0</c:v>
                </c:pt>
                <c:pt idx="1796">
                  <c:v>2797.0</c:v>
                </c:pt>
                <c:pt idx="1797">
                  <c:v>2798.0</c:v>
                </c:pt>
                <c:pt idx="1798">
                  <c:v>2799.0</c:v>
                </c:pt>
                <c:pt idx="1799">
                  <c:v>2800.0</c:v>
                </c:pt>
                <c:pt idx="1800">
                  <c:v>2801.0</c:v>
                </c:pt>
                <c:pt idx="1801">
                  <c:v>2802.0</c:v>
                </c:pt>
                <c:pt idx="1802">
                  <c:v>2803.0</c:v>
                </c:pt>
                <c:pt idx="1803">
                  <c:v>2804.0</c:v>
                </c:pt>
                <c:pt idx="1804">
                  <c:v>2805.0</c:v>
                </c:pt>
                <c:pt idx="1805">
                  <c:v>2806.0</c:v>
                </c:pt>
                <c:pt idx="1806">
                  <c:v>2807.0</c:v>
                </c:pt>
                <c:pt idx="1807">
                  <c:v>2808.0</c:v>
                </c:pt>
                <c:pt idx="1808">
                  <c:v>2809.0</c:v>
                </c:pt>
                <c:pt idx="1809">
                  <c:v>2810.0</c:v>
                </c:pt>
                <c:pt idx="1810">
                  <c:v>2811.0</c:v>
                </c:pt>
                <c:pt idx="1811">
                  <c:v>2812.0</c:v>
                </c:pt>
                <c:pt idx="1812">
                  <c:v>2813.0</c:v>
                </c:pt>
                <c:pt idx="1813">
                  <c:v>2814.0</c:v>
                </c:pt>
                <c:pt idx="1814">
                  <c:v>2815.0</c:v>
                </c:pt>
                <c:pt idx="1815">
                  <c:v>2816.0</c:v>
                </c:pt>
                <c:pt idx="1816">
                  <c:v>2817.0</c:v>
                </c:pt>
                <c:pt idx="1817">
                  <c:v>2818.0</c:v>
                </c:pt>
                <c:pt idx="1818">
                  <c:v>2819.0</c:v>
                </c:pt>
                <c:pt idx="1819">
                  <c:v>2820.0</c:v>
                </c:pt>
                <c:pt idx="1820">
                  <c:v>2821.0</c:v>
                </c:pt>
                <c:pt idx="1821">
                  <c:v>2822.0</c:v>
                </c:pt>
                <c:pt idx="1822">
                  <c:v>2823.0</c:v>
                </c:pt>
                <c:pt idx="1823">
                  <c:v>2824.0</c:v>
                </c:pt>
                <c:pt idx="1824">
                  <c:v>2825.0</c:v>
                </c:pt>
                <c:pt idx="1825">
                  <c:v>2826.0</c:v>
                </c:pt>
                <c:pt idx="1826">
                  <c:v>2827.0</c:v>
                </c:pt>
                <c:pt idx="1827">
                  <c:v>2828.0</c:v>
                </c:pt>
                <c:pt idx="1828">
                  <c:v>2829.0</c:v>
                </c:pt>
                <c:pt idx="1829">
                  <c:v>2830.0</c:v>
                </c:pt>
                <c:pt idx="1830">
                  <c:v>2831.0</c:v>
                </c:pt>
                <c:pt idx="1831">
                  <c:v>2832.0</c:v>
                </c:pt>
                <c:pt idx="1832">
                  <c:v>2833.0</c:v>
                </c:pt>
                <c:pt idx="1833">
                  <c:v>2834.0</c:v>
                </c:pt>
                <c:pt idx="1834">
                  <c:v>2835.0</c:v>
                </c:pt>
                <c:pt idx="1835">
                  <c:v>2836.0</c:v>
                </c:pt>
                <c:pt idx="1836">
                  <c:v>2837.0</c:v>
                </c:pt>
                <c:pt idx="1837">
                  <c:v>2838.0</c:v>
                </c:pt>
                <c:pt idx="1838">
                  <c:v>2839.0</c:v>
                </c:pt>
                <c:pt idx="1839">
                  <c:v>2840.0</c:v>
                </c:pt>
                <c:pt idx="1840">
                  <c:v>2841.0</c:v>
                </c:pt>
                <c:pt idx="1841">
                  <c:v>2842.0</c:v>
                </c:pt>
                <c:pt idx="1842">
                  <c:v>2843.0</c:v>
                </c:pt>
                <c:pt idx="1843">
                  <c:v>2844.0</c:v>
                </c:pt>
                <c:pt idx="1844">
                  <c:v>2845.0</c:v>
                </c:pt>
                <c:pt idx="1845">
                  <c:v>2846.0</c:v>
                </c:pt>
                <c:pt idx="1846">
                  <c:v>2847.0</c:v>
                </c:pt>
                <c:pt idx="1847">
                  <c:v>2848.0</c:v>
                </c:pt>
                <c:pt idx="1848">
                  <c:v>2849.0</c:v>
                </c:pt>
                <c:pt idx="1849">
                  <c:v>2850.0</c:v>
                </c:pt>
                <c:pt idx="1850">
                  <c:v>2851.0</c:v>
                </c:pt>
                <c:pt idx="1851">
                  <c:v>2852.0</c:v>
                </c:pt>
                <c:pt idx="1852">
                  <c:v>2853.0</c:v>
                </c:pt>
                <c:pt idx="1853">
                  <c:v>2854.0</c:v>
                </c:pt>
                <c:pt idx="1854">
                  <c:v>2855.0</c:v>
                </c:pt>
                <c:pt idx="1855">
                  <c:v>2856.0</c:v>
                </c:pt>
                <c:pt idx="1856">
                  <c:v>2857.0</c:v>
                </c:pt>
                <c:pt idx="1857">
                  <c:v>2858.0</c:v>
                </c:pt>
                <c:pt idx="1858">
                  <c:v>2859.0</c:v>
                </c:pt>
                <c:pt idx="1859">
                  <c:v>2860.0</c:v>
                </c:pt>
                <c:pt idx="1860">
                  <c:v>2861.0</c:v>
                </c:pt>
                <c:pt idx="1861">
                  <c:v>2862.0</c:v>
                </c:pt>
                <c:pt idx="1862">
                  <c:v>2863.0</c:v>
                </c:pt>
                <c:pt idx="1863">
                  <c:v>2864.0</c:v>
                </c:pt>
                <c:pt idx="1864">
                  <c:v>2865.0</c:v>
                </c:pt>
                <c:pt idx="1865">
                  <c:v>2866.0</c:v>
                </c:pt>
                <c:pt idx="1866">
                  <c:v>2867.0</c:v>
                </c:pt>
                <c:pt idx="1867">
                  <c:v>2868.0</c:v>
                </c:pt>
                <c:pt idx="1868">
                  <c:v>2869.0</c:v>
                </c:pt>
                <c:pt idx="1869">
                  <c:v>2870.0</c:v>
                </c:pt>
                <c:pt idx="1870">
                  <c:v>2871.0</c:v>
                </c:pt>
                <c:pt idx="1871">
                  <c:v>2872.0</c:v>
                </c:pt>
                <c:pt idx="1872">
                  <c:v>2873.0</c:v>
                </c:pt>
                <c:pt idx="1873">
                  <c:v>2874.0</c:v>
                </c:pt>
                <c:pt idx="1874">
                  <c:v>2875.0</c:v>
                </c:pt>
                <c:pt idx="1875">
                  <c:v>2876.0</c:v>
                </c:pt>
                <c:pt idx="1876">
                  <c:v>2877.0</c:v>
                </c:pt>
                <c:pt idx="1877">
                  <c:v>2878.0</c:v>
                </c:pt>
                <c:pt idx="1878">
                  <c:v>2879.0</c:v>
                </c:pt>
                <c:pt idx="1879">
                  <c:v>2880.0</c:v>
                </c:pt>
                <c:pt idx="1880">
                  <c:v>2881.0</c:v>
                </c:pt>
                <c:pt idx="1881">
                  <c:v>2882.0</c:v>
                </c:pt>
                <c:pt idx="1882">
                  <c:v>2883.0</c:v>
                </c:pt>
                <c:pt idx="1883">
                  <c:v>2884.0</c:v>
                </c:pt>
                <c:pt idx="1884">
                  <c:v>2885.0</c:v>
                </c:pt>
                <c:pt idx="1885">
                  <c:v>2886.0</c:v>
                </c:pt>
                <c:pt idx="1886">
                  <c:v>2887.0</c:v>
                </c:pt>
                <c:pt idx="1887">
                  <c:v>2888.0</c:v>
                </c:pt>
                <c:pt idx="1888">
                  <c:v>2889.0</c:v>
                </c:pt>
                <c:pt idx="1889">
                  <c:v>2890.0</c:v>
                </c:pt>
                <c:pt idx="1890">
                  <c:v>2891.0</c:v>
                </c:pt>
                <c:pt idx="1891">
                  <c:v>2892.0</c:v>
                </c:pt>
                <c:pt idx="1892">
                  <c:v>2893.0</c:v>
                </c:pt>
                <c:pt idx="1893">
                  <c:v>2894.0</c:v>
                </c:pt>
                <c:pt idx="1894">
                  <c:v>2895.0</c:v>
                </c:pt>
                <c:pt idx="1895">
                  <c:v>2896.0</c:v>
                </c:pt>
                <c:pt idx="1896">
                  <c:v>2897.0</c:v>
                </c:pt>
                <c:pt idx="1897">
                  <c:v>2898.0</c:v>
                </c:pt>
                <c:pt idx="1898">
                  <c:v>2899.0</c:v>
                </c:pt>
                <c:pt idx="1899">
                  <c:v>2900.0</c:v>
                </c:pt>
                <c:pt idx="1900">
                  <c:v>2901.0</c:v>
                </c:pt>
                <c:pt idx="1901">
                  <c:v>2902.0</c:v>
                </c:pt>
                <c:pt idx="1902">
                  <c:v>2903.0</c:v>
                </c:pt>
                <c:pt idx="1903">
                  <c:v>2904.0</c:v>
                </c:pt>
                <c:pt idx="1904">
                  <c:v>2905.0</c:v>
                </c:pt>
                <c:pt idx="1905">
                  <c:v>2906.0</c:v>
                </c:pt>
                <c:pt idx="1906">
                  <c:v>2907.0</c:v>
                </c:pt>
                <c:pt idx="1907">
                  <c:v>2908.0</c:v>
                </c:pt>
                <c:pt idx="1908">
                  <c:v>2909.0</c:v>
                </c:pt>
                <c:pt idx="1909">
                  <c:v>2910.0</c:v>
                </c:pt>
                <c:pt idx="1910">
                  <c:v>2911.0</c:v>
                </c:pt>
                <c:pt idx="1911">
                  <c:v>2912.0</c:v>
                </c:pt>
                <c:pt idx="1912">
                  <c:v>2913.0</c:v>
                </c:pt>
                <c:pt idx="1913">
                  <c:v>2914.0</c:v>
                </c:pt>
                <c:pt idx="1914">
                  <c:v>2915.0</c:v>
                </c:pt>
                <c:pt idx="1915">
                  <c:v>2916.0</c:v>
                </c:pt>
                <c:pt idx="1916">
                  <c:v>2917.0</c:v>
                </c:pt>
                <c:pt idx="1917">
                  <c:v>2918.0</c:v>
                </c:pt>
                <c:pt idx="1918">
                  <c:v>2919.0</c:v>
                </c:pt>
                <c:pt idx="1919">
                  <c:v>2920.0</c:v>
                </c:pt>
                <c:pt idx="1920">
                  <c:v>2921.0</c:v>
                </c:pt>
                <c:pt idx="1921">
                  <c:v>2922.0</c:v>
                </c:pt>
                <c:pt idx="1922">
                  <c:v>2923.0</c:v>
                </c:pt>
                <c:pt idx="1923">
                  <c:v>2924.0</c:v>
                </c:pt>
                <c:pt idx="1924">
                  <c:v>2925.0</c:v>
                </c:pt>
                <c:pt idx="1925">
                  <c:v>2926.0</c:v>
                </c:pt>
                <c:pt idx="1926">
                  <c:v>2927.0</c:v>
                </c:pt>
                <c:pt idx="1927">
                  <c:v>2928.0</c:v>
                </c:pt>
                <c:pt idx="1928">
                  <c:v>2929.0</c:v>
                </c:pt>
                <c:pt idx="1929">
                  <c:v>2930.0</c:v>
                </c:pt>
                <c:pt idx="1930">
                  <c:v>2931.0</c:v>
                </c:pt>
                <c:pt idx="1931">
                  <c:v>2932.0</c:v>
                </c:pt>
                <c:pt idx="1932">
                  <c:v>2933.0</c:v>
                </c:pt>
                <c:pt idx="1933">
                  <c:v>2934.0</c:v>
                </c:pt>
                <c:pt idx="1934">
                  <c:v>2935.0</c:v>
                </c:pt>
                <c:pt idx="1935">
                  <c:v>2936.0</c:v>
                </c:pt>
                <c:pt idx="1936">
                  <c:v>2937.0</c:v>
                </c:pt>
                <c:pt idx="1937">
                  <c:v>2938.0</c:v>
                </c:pt>
                <c:pt idx="1938">
                  <c:v>2939.0</c:v>
                </c:pt>
                <c:pt idx="1939">
                  <c:v>2940.0</c:v>
                </c:pt>
                <c:pt idx="1940">
                  <c:v>2941.0</c:v>
                </c:pt>
                <c:pt idx="1941">
                  <c:v>2942.0</c:v>
                </c:pt>
                <c:pt idx="1942">
                  <c:v>2943.0</c:v>
                </c:pt>
                <c:pt idx="1943">
                  <c:v>2944.0</c:v>
                </c:pt>
                <c:pt idx="1944">
                  <c:v>2945.0</c:v>
                </c:pt>
                <c:pt idx="1945">
                  <c:v>2946.0</c:v>
                </c:pt>
                <c:pt idx="1946">
                  <c:v>2947.0</c:v>
                </c:pt>
                <c:pt idx="1947">
                  <c:v>2948.0</c:v>
                </c:pt>
                <c:pt idx="1948">
                  <c:v>2949.0</c:v>
                </c:pt>
                <c:pt idx="1949">
                  <c:v>2950.0</c:v>
                </c:pt>
                <c:pt idx="1950">
                  <c:v>2951.0</c:v>
                </c:pt>
                <c:pt idx="1951">
                  <c:v>2952.0</c:v>
                </c:pt>
                <c:pt idx="1952">
                  <c:v>2953.0</c:v>
                </c:pt>
                <c:pt idx="1953">
                  <c:v>2954.0</c:v>
                </c:pt>
                <c:pt idx="1954">
                  <c:v>2955.0</c:v>
                </c:pt>
                <c:pt idx="1955">
                  <c:v>2956.0</c:v>
                </c:pt>
                <c:pt idx="1956">
                  <c:v>2957.0</c:v>
                </c:pt>
                <c:pt idx="1957">
                  <c:v>2958.0</c:v>
                </c:pt>
                <c:pt idx="1958">
                  <c:v>2959.0</c:v>
                </c:pt>
                <c:pt idx="1959">
                  <c:v>2960.0</c:v>
                </c:pt>
                <c:pt idx="1960">
                  <c:v>2961.0</c:v>
                </c:pt>
                <c:pt idx="1961">
                  <c:v>2962.0</c:v>
                </c:pt>
                <c:pt idx="1962">
                  <c:v>2963.0</c:v>
                </c:pt>
                <c:pt idx="1963">
                  <c:v>2964.0</c:v>
                </c:pt>
                <c:pt idx="1964">
                  <c:v>2965.0</c:v>
                </c:pt>
                <c:pt idx="1965">
                  <c:v>2966.0</c:v>
                </c:pt>
                <c:pt idx="1966">
                  <c:v>2967.0</c:v>
                </c:pt>
                <c:pt idx="1967">
                  <c:v>2968.0</c:v>
                </c:pt>
                <c:pt idx="1968">
                  <c:v>2969.0</c:v>
                </c:pt>
                <c:pt idx="1969">
                  <c:v>2970.0</c:v>
                </c:pt>
                <c:pt idx="1970">
                  <c:v>2971.0</c:v>
                </c:pt>
                <c:pt idx="1971">
                  <c:v>2972.0</c:v>
                </c:pt>
                <c:pt idx="1972">
                  <c:v>2973.0</c:v>
                </c:pt>
                <c:pt idx="1973">
                  <c:v>2974.0</c:v>
                </c:pt>
                <c:pt idx="1974">
                  <c:v>2975.0</c:v>
                </c:pt>
                <c:pt idx="1975">
                  <c:v>2976.0</c:v>
                </c:pt>
                <c:pt idx="1976">
                  <c:v>2977.0</c:v>
                </c:pt>
                <c:pt idx="1977">
                  <c:v>2978.0</c:v>
                </c:pt>
                <c:pt idx="1978">
                  <c:v>2979.0</c:v>
                </c:pt>
                <c:pt idx="1979">
                  <c:v>2980.0</c:v>
                </c:pt>
                <c:pt idx="1980">
                  <c:v>2981.0</c:v>
                </c:pt>
                <c:pt idx="1981">
                  <c:v>2982.0</c:v>
                </c:pt>
                <c:pt idx="1982">
                  <c:v>2983.0</c:v>
                </c:pt>
                <c:pt idx="1983">
                  <c:v>2984.0</c:v>
                </c:pt>
                <c:pt idx="1984">
                  <c:v>2985.0</c:v>
                </c:pt>
                <c:pt idx="1985">
                  <c:v>2986.0</c:v>
                </c:pt>
                <c:pt idx="1986">
                  <c:v>2987.0</c:v>
                </c:pt>
                <c:pt idx="1987">
                  <c:v>2988.0</c:v>
                </c:pt>
                <c:pt idx="1988">
                  <c:v>2989.0</c:v>
                </c:pt>
                <c:pt idx="1989">
                  <c:v>2990.0</c:v>
                </c:pt>
                <c:pt idx="1990">
                  <c:v>2991.0</c:v>
                </c:pt>
                <c:pt idx="1991">
                  <c:v>2992.0</c:v>
                </c:pt>
                <c:pt idx="1992">
                  <c:v>2993.0</c:v>
                </c:pt>
                <c:pt idx="1993">
                  <c:v>2994.0</c:v>
                </c:pt>
                <c:pt idx="1994">
                  <c:v>2995.0</c:v>
                </c:pt>
                <c:pt idx="1995">
                  <c:v>2996.0</c:v>
                </c:pt>
                <c:pt idx="1996">
                  <c:v>2997.0</c:v>
                </c:pt>
                <c:pt idx="1997">
                  <c:v>2998.0</c:v>
                </c:pt>
                <c:pt idx="1998">
                  <c:v>2999.0</c:v>
                </c:pt>
                <c:pt idx="1999">
                  <c:v>3000.0</c:v>
                </c:pt>
                <c:pt idx="2000">
                  <c:v>3001.0</c:v>
                </c:pt>
                <c:pt idx="2001">
                  <c:v>3002.0</c:v>
                </c:pt>
                <c:pt idx="2002">
                  <c:v>3003.0</c:v>
                </c:pt>
                <c:pt idx="2003">
                  <c:v>3004.0</c:v>
                </c:pt>
                <c:pt idx="2004">
                  <c:v>3005.0</c:v>
                </c:pt>
                <c:pt idx="2005">
                  <c:v>3006.0</c:v>
                </c:pt>
                <c:pt idx="2006">
                  <c:v>3007.0</c:v>
                </c:pt>
                <c:pt idx="2007">
                  <c:v>3008.0</c:v>
                </c:pt>
                <c:pt idx="2008">
                  <c:v>3009.0</c:v>
                </c:pt>
                <c:pt idx="2009">
                  <c:v>3010.0</c:v>
                </c:pt>
                <c:pt idx="2010">
                  <c:v>3011.0</c:v>
                </c:pt>
                <c:pt idx="2011">
                  <c:v>3012.0</c:v>
                </c:pt>
                <c:pt idx="2012">
                  <c:v>3013.0</c:v>
                </c:pt>
                <c:pt idx="2013">
                  <c:v>3014.0</c:v>
                </c:pt>
                <c:pt idx="2014">
                  <c:v>3015.0</c:v>
                </c:pt>
                <c:pt idx="2015">
                  <c:v>3016.0</c:v>
                </c:pt>
                <c:pt idx="2016">
                  <c:v>3017.0</c:v>
                </c:pt>
                <c:pt idx="2017">
                  <c:v>3018.0</c:v>
                </c:pt>
                <c:pt idx="2018">
                  <c:v>3019.0</c:v>
                </c:pt>
                <c:pt idx="2019">
                  <c:v>3020.0</c:v>
                </c:pt>
                <c:pt idx="2020">
                  <c:v>3021.0</c:v>
                </c:pt>
                <c:pt idx="2021">
                  <c:v>3022.0</c:v>
                </c:pt>
                <c:pt idx="2022">
                  <c:v>3023.0</c:v>
                </c:pt>
                <c:pt idx="2023">
                  <c:v>3024.0</c:v>
                </c:pt>
                <c:pt idx="2024">
                  <c:v>3025.0</c:v>
                </c:pt>
                <c:pt idx="2025">
                  <c:v>3026.0</c:v>
                </c:pt>
                <c:pt idx="2026">
                  <c:v>3027.0</c:v>
                </c:pt>
                <c:pt idx="2027">
                  <c:v>3028.0</c:v>
                </c:pt>
                <c:pt idx="2028">
                  <c:v>3029.0</c:v>
                </c:pt>
                <c:pt idx="2029">
                  <c:v>3030.0</c:v>
                </c:pt>
                <c:pt idx="2030">
                  <c:v>3031.0</c:v>
                </c:pt>
                <c:pt idx="2031">
                  <c:v>3032.0</c:v>
                </c:pt>
                <c:pt idx="2032">
                  <c:v>3033.0</c:v>
                </c:pt>
                <c:pt idx="2033">
                  <c:v>3034.0</c:v>
                </c:pt>
                <c:pt idx="2034">
                  <c:v>3035.0</c:v>
                </c:pt>
                <c:pt idx="2035">
                  <c:v>3036.0</c:v>
                </c:pt>
                <c:pt idx="2036">
                  <c:v>3037.0</c:v>
                </c:pt>
                <c:pt idx="2037">
                  <c:v>3038.0</c:v>
                </c:pt>
                <c:pt idx="2038">
                  <c:v>3039.0</c:v>
                </c:pt>
                <c:pt idx="2039">
                  <c:v>3040.0</c:v>
                </c:pt>
                <c:pt idx="2040">
                  <c:v>3041.0</c:v>
                </c:pt>
                <c:pt idx="2041">
                  <c:v>3042.0</c:v>
                </c:pt>
                <c:pt idx="2042">
                  <c:v>3043.0</c:v>
                </c:pt>
                <c:pt idx="2043">
                  <c:v>3044.0</c:v>
                </c:pt>
                <c:pt idx="2044">
                  <c:v>3045.0</c:v>
                </c:pt>
                <c:pt idx="2045">
                  <c:v>3046.0</c:v>
                </c:pt>
                <c:pt idx="2046">
                  <c:v>3047.0</c:v>
                </c:pt>
                <c:pt idx="2047">
                  <c:v>3048.0</c:v>
                </c:pt>
                <c:pt idx="2048">
                  <c:v>3049.0</c:v>
                </c:pt>
                <c:pt idx="2049">
                  <c:v>3050.0</c:v>
                </c:pt>
                <c:pt idx="2050">
                  <c:v>3051.0</c:v>
                </c:pt>
                <c:pt idx="2051">
                  <c:v>3052.0</c:v>
                </c:pt>
                <c:pt idx="2052">
                  <c:v>3053.0</c:v>
                </c:pt>
                <c:pt idx="2053">
                  <c:v>3054.0</c:v>
                </c:pt>
                <c:pt idx="2054">
                  <c:v>3055.0</c:v>
                </c:pt>
                <c:pt idx="2055">
                  <c:v>3056.0</c:v>
                </c:pt>
                <c:pt idx="2056">
                  <c:v>3057.0</c:v>
                </c:pt>
                <c:pt idx="2057">
                  <c:v>3058.0</c:v>
                </c:pt>
                <c:pt idx="2058">
                  <c:v>3059.0</c:v>
                </c:pt>
                <c:pt idx="2059">
                  <c:v>3060.0</c:v>
                </c:pt>
                <c:pt idx="2060">
                  <c:v>3061.0</c:v>
                </c:pt>
                <c:pt idx="2061">
                  <c:v>3062.0</c:v>
                </c:pt>
                <c:pt idx="2062">
                  <c:v>3063.0</c:v>
                </c:pt>
                <c:pt idx="2063">
                  <c:v>3064.0</c:v>
                </c:pt>
                <c:pt idx="2064">
                  <c:v>3065.0</c:v>
                </c:pt>
                <c:pt idx="2065">
                  <c:v>3066.0</c:v>
                </c:pt>
                <c:pt idx="2066">
                  <c:v>3067.0</c:v>
                </c:pt>
                <c:pt idx="2067">
                  <c:v>3068.0</c:v>
                </c:pt>
                <c:pt idx="2068">
                  <c:v>3069.0</c:v>
                </c:pt>
                <c:pt idx="2069">
                  <c:v>3070.0</c:v>
                </c:pt>
                <c:pt idx="2070">
                  <c:v>3071.0</c:v>
                </c:pt>
                <c:pt idx="2071">
                  <c:v>3072.0</c:v>
                </c:pt>
                <c:pt idx="2072">
                  <c:v>3073.0</c:v>
                </c:pt>
                <c:pt idx="2073">
                  <c:v>3074.0</c:v>
                </c:pt>
                <c:pt idx="2074">
                  <c:v>3075.0</c:v>
                </c:pt>
                <c:pt idx="2075">
                  <c:v>3076.0</c:v>
                </c:pt>
                <c:pt idx="2076">
                  <c:v>3077.0</c:v>
                </c:pt>
                <c:pt idx="2077">
                  <c:v>3078.0</c:v>
                </c:pt>
                <c:pt idx="2078">
                  <c:v>3079.0</c:v>
                </c:pt>
                <c:pt idx="2079">
                  <c:v>3080.0</c:v>
                </c:pt>
                <c:pt idx="2080">
                  <c:v>3081.0</c:v>
                </c:pt>
                <c:pt idx="2081">
                  <c:v>3082.0</c:v>
                </c:pt>
                <c:pt idx="2082">
                  <c:v>3083.0</c:v>
                </c:pt>
                <c:pt idx="2083">
                  <c:v>3084.0</c:v>
                </c:pt>
                <c:pt idx="2084">
                  <c:v>3085.0</c:v>
                </c:pt>
                <c:pt idx="2085">
                  <c:v>3086.0</c:v>
                </c:pt>
                <c:pt idx="2086">
                  <c:v>3087.0</c:v>
                </c:pt>
                <c:pt idx="2087">
                  <c:v>3088.0</c:v>
                </c:pt>
                <c:pt idx="2088">
                  <c:v>3089.0</c:v>
                </c:pt>
                <c:pt idx="2089">
                  <c:v>3090.0</c:v>
                </c:pt>
                <c:pt idx="2090">
                  <c:v>3091.0</c:v>
                </c:pt>
                <c:pt idx="2091">
                  <c:v>3092.0</c:v>
                </c:pt>
                <c:pt idx="2092">
                  <c:v>3093.0</c:v>
                </c:pt>
                <c:pt idx="2093">
                  <c:v>3094.0</c:v>
                </c:pt>
                <c:pt idx="2094">
                  <c:v>3095.0</c:v>
                </c:pt>
                <c:pt idx="2095">
                  <c:v>3096.0</c:v>
                </c:pt>
                <c:pt idx="2096">
                  <c:v>3097.0</c:v>
                </c:pt>
                <c:pt idx="2097">
                  <c:v>3098.0</c:v>
                </c:pt>
                <c:pt idx="2098">
                  <c:v>3099.0</c:v>
                </c:pt>
                <c:pt idx="2099">
                  <c:v>3100.0</c:v>
                </c:pt>
                <c:pt idx="2100">
                  <c:v>3101.0</c:v>
                </c:pt>
                <c:pt idx="2101">
                  <c:v>3102.0</c:v>
                </c:pt>
                <c:pt idx="2102">
                  <c:v>3103.0</c:v>
                </c:pt>
                <c:pt idx="2103">
                  <c:v>3104.0</c:v>
                </c:pt>
                <c:pt idx="2104">
                  <c:v>3105.0</c:v>
                </c:pt>
                <c:pt idx="2105">
                  <c:v>3106.0</c:v>
                </c:pt>
                <c:pt idx="2106">
                  <c:v>3107.0</c:v>
                </c:pt>
                <c:pt idx="2107">
                  <c:v>3108.0</c:v>
                </c:pt>
                <c:pt idx="2108">
                  <c:v>3109.0</c:v>
                </c:pt>
                <c:pt idx="2109">
                  <c:v>3110.0</c:v>
                </c:pt>
                <c:pt idx="2110">
                  <c:v>3111.0</c:v>
                </c:pt>
                <c:pt idx="2111">
                  <c:v>3112.0</c:v>
                </c:pt>
                <c:pt idx="2112">
                  <c:v>3113.0</c:v>
                </c:pt>
                <c:pt idx="2113">
                  <c:v>3114.0</c:v>
                </c:pt>
                <c:pt idx="2114">
                  <c:v>3115.0</c:v>
                </c:pt>
                <c:pt idx="2115">
                  <c:v>3116.0</c:v>
                </c:pt>
                <c:pt idx="2116">
                  <c:v>3117.0</c:v>
                </c:pt>
                <c:pt idx="2117">
                  <c:v>3118.0</c:v>
                </c:pt>
                <c:pt idx="2118">
                  <c:v>3119.0</c:v>
                </c:pt>
                <c:pt idx="2119">
                  <c:v>3120.0</c:v>
                </c:pt>
                <c:pt idx="2120">
                  <c:v>3121.0</c:v>
                </c:pt>
                <c:pt idx="2121">
                  <c:v>3122.0</c:v>
                </c:pt>
                <c:pt idx="2122">
                  <c:v>3123.0</c:v>
                </c:pt>
                <c:pt idx="2123">
                  <c:v>3124.0</c:v>
                </c:pt>
                <c:pt idx="2124">
                  <c:v>3125.0</c:v>
                </c:pt>
                <c:pt idx="2125">
                  <c:v>3126.0</c:v>
                </c:pt>
                <c:pt idx="2126">
                  <c:v>3127.0</c:v>
                </c:pt>
                <c:pt idx="2127">
                  <c:v>3128.0</c:v>
                </c:pt>
                <c:pt idx="2128">
                  <c:v>3129.0</c:v>
                </c:pt>
                <c:pt idx="2129">
                  <c:v>3130.0</c:v>
                </c:pt>
                <c:pt idx="2130">
                  <c:v>3131.0</c:v>
                </c:pt>
                <c:pt idx="2131">
                  <c:v>3132.0</c:v>
                </c:pt>
                <c:pt idx="2132">
                  <c:v>3133.0</c:v>
                </c:pt>
                <c:pt idx="2133">
                  <c:v>3134.0</c:v>
                </c:pt>
                <c:pt idx="2134">
                  <c:v>3135.0</c:v>
                </c:pt>
                <c:pt idx="2135">
                  <c:v>3136.0</c:v>
                </c:pt>
                <c:pt idx="2136">
                  <c:v>3137.0</c:v>
                </c:pt>
                <c:pt idx="2137">
                  <c:v>3138.0</c:v>
                </c:pt>
                <c:pt idx="2138">
                  <c:v>3139.0</c:v>
                </c:pt>
                <c:pt idx="2139">
                  <c:v>3140.0</c:v>
                </c:pt>
                <c:pt idx="2140">
                  <c:v>3141.0</c:v>
                </c:pt>
                <c:pt idx="2141">
                  <c:v>3142.0</c:v>
                </c:pt>
                <c:pt idx="2142">
                  <c:v>3143.0</c:v>
                </c:pt>
                <c:pt idx="2143">
                  <c:v>3144.0</c:v>
                </c:pt>
                <c:pt idx="2144">
                  <c:v>3145.0</c:v>
                </c:pt>
                <c:pt idx="2145">
                  <c:v>3146.0</c:v>
                </c:pt>
                <c:pt idx="2146">
                  <c:v>3147.0</c:v>
                </c:pt>
                <c:pt idx="2147">
                  <c:v>3148.0</c:v>
                </c:pt>
                <c:pt idx="2148">
                  <c:v>3149.0</c:v>
                </c:pt>
                <c:pt idx="2149">
                  <c:v>3150.0</c:v>
                </c:pt>
                <c:pt idx="2150">
                  <c:v>3151.0</c:v>
                </c:pt>
                <c:pt idx="2151">
                  <c:v>3152.0</c:v>
                </c:pt>
                <c:pt idx="2152">
                  <c:v>3153.0</c:v>
                </c:pt>
                <c:pt idx="2153">
                  <c:v>3154.0</c:v>
                </c:pt>
                <c:pt idx="2154">
                  <c:v>3155.0</c:v>
                </c:pt>
                <c:pt idx="2155">
                  <c:v>3156.0</c:v>
                </c:pt>
                <c:pt idx="2156">
                  <c:v>3157.0</c:v>
                </c:pt>
                <c:pt idx="2157">
                  <c:v>3158.0</c:v>
                </c:pt>
                <c:pt idx="2158">
                  <c:v>3159.0</c:v>
                </c:pt>
                <c:pt idx="2159">
                  <c:v>3160.0</c:v>
                </c:pt>
                <c:pt idx="2160">
                  <c:v>3161.0</c:v>
                </c:pt>
                <c:pt idx="2161">
                  <c:v>3162.0</c:v>
                </c:pt>
                <c:pt idx="2162">
                  <c:v>3163.0</c:v>
                </c:pt>
                <c:pt idx="2163">
                  <c:v>3164.0</c:v>
                </c:pt>
                <c:pt idx="2164">
                  <c:v>3165.0</c:v>
                </c:pt>
                <c:pt idx="2165">
                  <c:v>3166.0</c:v>
                </c:pt>
                <c:pt idx="2166">
                  <c:v>3167.0</c:v>
                </c:pt>
                <c:pt idx="2167">
                  <c:v>3168.0</c:v>
                </c:pt>
                <c:pt idx="2168">
                  <c:v>3169.0</c:v>
                </c:pt>
                <c:pt idx="2169">
                  <c:v>3170.0</c:v>
                </c:pt>
                <c:pt idx="2170">
                  <c:v>3171.0</c:v>
                </c:pt>
                <c:pt idx="2171">
                  <c:v>3172.0</c:v>
                </c:pt>
                <c:pt idx="2172">
                  <c:v>3173.0</c:v>
                </c:pt>
                <c:pt idx="2173">
                  <c:v>3174.0</c:v>
                </c:pt>
                <c:pt idx="2174">
                  <c:v>3175.0</c:v>
                </c:pt>
                <c:pt idx="2175">
                  <c:v>3176.0</c:v>
                </c:pt>
                <c:pt idx="2176">
                  <c:v>3177.0</c:v>
                </c:pt>
                <c:pt idx="2177">
                  <c:v>3178.0</c:v>
                </c:pt>
                <c:pt idx="2178">
                  <c:v>3179.0</c:v>
                </c:pt>
                <c:pt idx="2179">
                  <c:v>3180.0</c:v>
                </c:pt>
                <c:pt idx="2180">
                  <c:v>3181.0</c:v>
                </c:pt>
                <c:pt idx="2181">
                  <c:v>3182.0</c:v>
                </c:pt>
                <c:pt idx="2182">
                  <c:v>3183.0</c:v>
                </c:pt>
                <c:pt idx="2183">
                  <c:v>3184.0</c:v>
                </c:pt>
                <c:pt idx="2184">
                  <c:v>3185.0</c:v>
                </c:pt>
                <c:pt idx="2185">
                  <c:v>3186.0</c:v>
                </c:pt>
                <c:pt idx="2186">
                  <c:v>3187.0</c:v>
                </c:pt>
                <c:pt idx="2187">
                  <c:v>3188.0</c:v>
                </c:pt>
                <c:pt idx="2188">
                  <c:v>3189.0</c:v>
                </c:pt>
                <c:pt idx="2189">
                  <c:v>3190.0</c:v>
                </c:pt>
                <c:pt idx="2190">
                  <c:v>3191.0</c:v>
                </c:pt>
                <c:pt idx="2191">
                  <c:v>3192.0</c:v>
                </c:pt>
                <c:pt idx="2192">
                  <c:v>3193.0</c:v>
                </c:pt>
                <c:pt idx="2193">
                  <c:v>3194.0</c:v>
                </c:pt>
                <c:pt idx="2194">
                  <c:v>3195.0</c:v>
                </c:pt>
                <c:pt idx="2195">
                  <c:v>3196.0</c:v>
                </c:pt>
                <c:pt idx="2196">
                  <c:v>3197.0</c:v>
                </c:pt>
                <c:pt idx="2197">
                  <c:v>3198.0</c:v>
                </c:pt>
                <c:pt idx="2198">
                  <c:v>3199.0</c:v>
                </c:pt>
                <c:pt idx="2199">
                  <c:v>3200.0</c:v>
                </c:pt>
                <c:pt idx="2200">
                  <c:v>3201.0</c:v>
                </c:pt>
                <c:pt idx="2201">
                  <c:v>3202.0</c:v>
                </c:pt>
                <c:pt idx="2202">
                  <c:v>3203.0</c:v>
                </c:pt>
                <c:pt idx="2203">
                  <c:v>3204.0</c:v>
                </c:pt>
                <c:pt idx="2204">
                  <c:v>3205.0</c:v>
                </c:pt>
                <c:pt idx="2205">
                  <c:v>3206.0</c:v>
                </c:pt>
                <c:pt idx="2206">
                  <c:v>3207.0</c:v>
                </c:pt>
                <c:pt idx="2207">
                  <c:v>3208.0</c:v>
                </c:pt>
                <c:pt idx="2208">
                  <c:v>3209.0</c:v>
                </c:pt>
                <c:pt idx="2209">
                  <c:v>3210.0</c:v>
                </c:pt>
                <c:pt idx="2210">
                  <c:v>3211.0</c:v>
                </c:pt>
                <c:pt idx="2211">
                  <c:v>3212.0</c:v>
                </c:pt>
                <c:pt idx="2212">
                  <c:v>3213.0</c:v>
                </c:pt>
                <c:pt idx="2213">
                  <c:v>3214.0</c:v>
                </c:pt>
                <c:pt idx="2214">
                  <c:v>3215.0</c:v>
                </c:pt>
                <c:pt idx="2215">
                  <c:v>3216.0</c:v>
                </c:pt>
                <c:pt idx="2216">
                  <c:v>3217.0</c:v>
                </c:pt>
                <c:pt idx="2217">
                  <c:v>3218.0</c:v>
                </c:pt>
                <c:pt idx="2218">
                  <c:v>3219.0</c:v>
                </c:pt>
                <c:pt idx="2219">
                  <c:v>3220.0</c:v>
                </c:pt>
                <c:pt idx="2220">
                  <c:v>3221.0</c:v>
                </c:pt>
                <c:pt idx="2221">
                  <c:v>3222.0</c:v>
                </c:pt>
                <c:pt idx="2222">
                  <c:v>3223.0</c:v>
                </c:pt>
                <c:pt idx="2223">
                  <c:v>3224.0</c:v>
                </c:pt>
                <c:pt idx="2224">
                  <c:v>3225.0</c:v>
                </c:pt>
                <c:pt idx="2225">
                  <c:v>3226.0</c:v>
                </c:pt>
                <c:pt idx="2226">
                  <c:v>3227.0</c:v>
                </c:pt>
                <c:pt idx="2227">
                  <c:v>3228.0</c:v>
                </c:pt>
                <c:pt idx="2228">
                  <c:v>3229.0</c:v>
                </c:pt>
                <c:pt idx="2229">
                  <c:v>3230.0</c:v>
                </c:pt>
                <c:pt idx="2230">
                  <c:v>3231.0</c:v>
                </c:pt>
                <c:pt idx="2231">
                  <c:v>3232.0</c:v>
                </c:pt>
                <c:pt idx="2232">
                  <c:v>3233.0</c:v>
                </c:pt>
                <c:pt idx="2233">
                  <c:v>3234.0</c:v>
                </c:pt>
                <c:pt idx="2234">
                  <c:v>3235.0</c:v>
                </c:pt>
                <c:pt idx="2235">
                  <c:v>3236.0</c:v>
                </c:pt>
                <c:pt idx="2236">
                  <c:v>3237.0</c:v>
                </c:pt>
                <c:pt idx="2237">
                  <c:v>3238.0</c:v>
                </c:pt>
                <c:pt idx="2238">
                  <c:v>3239.0</c:v>
                </c:pt>
                <c:pt idx="2239">
                  <c:v>3240.0</c:v>
                </c:pt>
                <c:pt idx="2240">
                  <c:v>3241.0</c:v>
                </c:pt>
                <c:pt idx="2241">
                  <c:v>3242.0</c:v>
                </c:pt>
                <c:pt idx="2242">
                  <c:v>3243.0</c:v>
                </c:pt>
                <c:pt idx="2243">
                  <c:v>3244.0</c:v>
                </c:pt>
                <c:pt idx="2244">
                  <c:v>3245.0</c:v>
                </c:pt>
                <c:pt idx="2245">
                  <c:v>3246.0</c:v>
                </c:pt>
                <c:pt idx="2246">
                  <c:v>3247.0</c:v>
                </c:pt>
                <c:pt idx="2247">
                  <c:v>3248.0</c:v>
                </c:pt>
                <c:pt idx="2248">
                  <c:v>3249.0</c:v>
                </c:pt>
                <c:pt idx="2249">
                  <c:v>3250.0</c:v>
                </c:pt>
                <c:pt idx="2250">
                  <c:v>3251.0</c:v>
                </c:pt>
                <c:pt idx="2251">
                  <c:v>3252.0</c:v>
                </c:pt>
                <c:pt idx="2252">
                  <c:v>3253.0</c:v>
                </c:pt>
                <c:pt idx="2253">
                  <c:v>3254.0</c:v>
                </c:pt>
                <c:pt idx="2254">
                  <c:v>3255.0</c:v>
                </c:pt>
                <c:pt idx="2255">
                  <c:v>3256.0</c:v>
                </c:pt>
                <c:pt idx="2256">
                  <c:v>3257.0</c:v>
                </c:pt>
                <c:pt idx="2257">
                  <c:v>3258.0</c:v>
                </c:pt>
                <c:pt idx="2258">
                  <c:v>3259.0</c:v>
                </c:pt>
                <c:pt idx="2259">
                  <c:v>3260.0</c:v>
                </c:pt>
                <c:pt idx="2260">
                  <c:v>3261.0</c:v>
                </c:pt>
                <c:pt idx="2261">
                  <c:v>3262.0</c:v>
                </c:pt>
                <c:pt idx="2262">
                  <c:v>3263.0</c:v>
                </c:pt>
                <c:pt idx="2263">
                  <c:v>3264.0</c:v>
                </c:pt>
                <c:pt idx="2264">
                  <c:v>3265.0</c:v>
                </c:pt>
                <c:pt idx="2265">
                  <c:v>3266.0</c:v>
                </c:pt>
                <c:pt idx="2266">
                  <c:v>3267.0</c:v>
                </c:pt>
                <c:pt idx="2267">
                  <c:v>3268.0</c:v>
                </c:pt>
                <c:pt idx="2268">
                  <c:v>3269.0</c:v>
                </c:pt>
                <c:pt idx="2269">
                  <c:v>3270.0</c:v>
                </c:pt>
                <c:pt idx="2270">
                  <c:v>3271.0</c:v>
                </c:pt>
                <c:pt idx="2271">
                  <c:v>3272.0</c:v>
                </c:pt>
                <c:pt idx="2272">
                  <c:v>3273.0</c:v>
                </c:pt>
                <c:pt idx="2273">
                  <c:v>3274.0</c:v>
                </c:pt>
                <c:pt idx="2274">
                  <c:v>3275.0</c:v>
                </c:pt>
                <c:pt idx="2275">
                  <c:v>3276.0</c:v>
                </c:pt>
                <c:pt idx="2276">
                  <c:v>3277.0</c:v>
                </c:pt>
                <c:pt idx="2277">
                  <c:v>3278.0</c:v>
                </c:pt>
                <c:pt idx="2278">
                  <c:v>3279.0</c:v>
                </c:pt>
                <c:pt idx="2279">
                  <c:v>3280.0</c:v>
                </c:pt>
                <c:pt idx="2280">
                  <c:v>3281.0</c:v>
                </c:pt>
                <c:pt idx="2281">
                  <c:v>3282.0</c:v>
                </c:pt>
                <c:pt idx="2282">
                  <c:v>3283.0</c:v>
                </c:pt>
                <c:pt idx="2283">
                  <c:v>3284.0</c:v>
                </c:pt>
                <c:pt idx="2284">
                  <c:v>3285.0</c:v>
                </c:pt>
                <c:pt idx="2285">
                  <c:v>3286.0</c:v>
                </c:pt>
                <c:pt idx="2286">
                  <c:v>3287.0</c:v>
                </c:pt>
                <c:pt idx="2287">
                  <c:v>3288.0</c:v>
                </c:pt>
                <c:pt idx="2288">
                  <c:v>3289.0</c:v>
                </c:pt>
                <c:pt idx="2289">
                  <c:v>3290.0</c:v>
                </c:pt>
                <c:pt idx="2290">
                  <c:v>3291.0</c:v>
                </c:pt>
                <c:pt idx="2291">
                  <c:v>3292.0</c:v>
                </c:pt>
                <c:pt idx="2292">
                  <c:v>3293.0</c:v>
                </c:pt>
                <c:pt idx="2293">
                  <c:v>3294.0</c:v>
                </c:pt>
                <c:pt idx="2294">
                  <c:v>3295.0</c:v>
                </c:pt>
                <c:pt idx="2295">
                  <c:v>3296.0</c:v>
                </c:pt>
                <c:pt idx="2296">
                  <c:v>3297.0</c:v>
                </c:pt>
                <c:pt idx="2297">
                  <c:v>3298.0</c:v>
                </c:pt>
                <c:pt idx="2298">
                  <c:v>3299.0</c:v>
                </c:pt>
                <c:pt idx="2299">
                  <c:v>3300.0</c:v>
                </c:pt>
                <c:pt idx="2300">
                  <c:v>3301.0</c:v>
                </c:pt>
                <c:pt idx="2301">
                  <c:v>3302.0</c:v>
                </c:pt>
                <c:pt idx="2302">
                  <c:v>3303.0</c:v>
                </c:pt>
                <c:pt idx="2303">
                  <c:v>3304.0</c:v>
                </c:pt>
                <c:pt idx="2304">
                  <c:v>3305.0</c:v>
                </c:pt>
                <c:pt idx="2305">
                  <c:v>3306.0</c:v>
                </c:pt>
                <c:pt idx="2306">
                  <c:v>3307.0</c:v>
                </c:pt>
                <c:pt idx="2307">
                  <c:v>3308.0</c:v>
                </c:pt>
                <c:pt idx="2308">
                  <c:v>3309.0</c:v>
                </c:pt>
                <c:pt idx="2309">
                  <c:v>3310.0</c:v>
                </c:pt>
                <c:pt idx="2310">
                  <c:v>3311.0</c:v>
                </c:pt>
                <c:pt idx="2311">
                  <c:v>3312.0</c:v>
                </c:pt>
                <c:pt idx="2312">
                  <c:v>3313.0</c:v>
                </c:pt>
                <c:pt idx="2313">
                  <c:v>3314.0</c:v>
                </c:pt>
                <c:pt idx="2314">
                  <c:v>3315.0</c:v>
                </c:pt>
                <c:pt idx="2315">
                  <c:v>3316.0</c:v>
                </c:pt>
                <c:pt idx="2316">
                  <c:v>3317.0</c:v>
                </c:pt>
                <c:pt idx="2317">
                  <c:v>3318.0</c:v>
                </c:pt>
                <c:pt idx="2318">
                  <c:v>3319.0</c:v>
                </c:pt>
                <c:pt idx="2319">
                  <c:v>3320.0</c:v>
                </c:pt>
                <c:pt idx="2320">
                  <c:v>3321.0</c:v>
                </c:pt>
                <c:pt idx="2321">
                  <c:v>3322.0</c:v>
                </c:pt>
                <c:pt idx="2322">
                  <c:v>3323.0</c:v>
                </c:pt>
                <c:pt idx="2323">
                  <c:v>3324.0</c:v>
                </c:pt>
                <c:pt idx="2324">
                  <c:v>3325.0</c:v>
                </c:pt>
                <c:pt idx="2325">
                  <c:v>3326.0</c:v>
                </c:pt>
                <c:pt idx="2326">
                  <c:v>3327.0</c:v>
                </c:pt>
                <c:pt idx="2327">
                  <c:v>3328.0</c:v>
                </c:pt>
                <c:pt idx="2328">
                  <c:v>3329.0</c:v>
                </c:pt>
                <c:pt idx="2329">
                  <c:v>3330.0</c:v>
                </c:pt>
                <c:pt idx="2330">
                  <c:v>3331.0</c:v>
                </c:pt>
                <c:pt idx="2331">
                  <c:v>3332.0</c:v>
                </c:pt>
                <c:pt idx="2332">
                  <c:v>3333.0</c:v>
                </c:pt>
                <c:pt idx="2333">
                  <c:v>3334.0</c:v>
                </c:pt>
                <c:pt idx="2334">
                  <c:v>3335.0</c:v>
                </c:pt>
                <c:pt idx="2335">
                  <c:v>3336.0</c:v>
                </c:pt>
                <c:pt idx="2336">
                  <c:v>3337.0</c:v>
                </c:pt>
                <c:pt idx="2337">
                  <c:v>3338.0</c:v>
                </c:pt>
                <c:pt idx="2338">
                  <c:v>3339.0</c:v>
                </c:pt>
                <c:pt idx="2339">
                  <c:v>3340.0</c:v>
                </c:pt>
                <c:pt idx="2340">
                  <c:v>3341.0</c:v>
                </c:pt>
                <c:pt idx="2341">
                  <c:v>3342.0</c:v>
                </c:pt>
                <c:pt idx="2342">
                  <c:v>3343.0</c:v>
                </c:pt>
                <c:pt idx="2343">
                  <c:v>3344.0</c:v>
                </c:pt>
                <c:pt idx="2344">
                  <c:v>3345.0</c:v>
                </c:pt>
                <c:pt idx="2345">
                  <c:v>3346.0</c:v>
                </c:pt>
                <c:pt idx="2346">
                  <c:v>3347.0</c:v>
                </c:pt>
                <c:pt idx="2347">
                  <c:v>3348.0</c:v>
                </c:pt>
                <c:pt idx="2348">
                  <c:v>3349.0</c:v>
                </c:pt>
                <c:pt idx="2349">
                  <c:v>3350.0</c:v>
                </c:pt>
                <c:pt idx="2350">
                  <c:v>3351.0</c:v>
                </c:pt>
                <c:pt idx="2351">
                  <c:v>3352.0</c:v>
                </c:pt>
                <c:pt idx="2352">
                  <c:v>3353.0</c:v>
                </c:pt>
                <c:pt idx="2353">
                  <c:v>3354.0</c:v>
                </c:pt>
                <c:pt idx="2354">
                  <c:v>3355.0</c:v>
                </c:pt>
                <c:pt idx="2355">
                  <c:v>3356.0</c:v>
                </c:pt>
                <c:pt idx="2356">
                  <c:v>3357.0</c:v>
                </c:pt>
                <c:pt idx="2357">
                  <c:v>3358.0</c:v>
                </c:pt>
                <c:pt idx="2358">
                  <c:v>3359.0</c:v>
                </c:pt>
                <c:pt idx="2359">
                  <c:v>3360.0</c:v>
                </c:pt>
                <c:pt idx="2360">
                  <c:v>3361.0</c:v>
                </c:pt>
                <c:pt idx="2361">
                  <c:v>3363.0</c:v>
                </c:pt>
                <c:pt idx="2362">
                  <c:v>3364.0</c:v>
                </c:pt>
                <c:pt idx="2363">
                  <c:v>3365.0</c:v>
                </c:pt>
                <c:pt idx="2364">
                  <c:v>3366.0</c:v>
                </c:pt>
                <c:pt idx="2365">
                  <c:v>3367.0</c:v>
                </c:pt>
                <c:pt idx="2366">
                  <c:v>3368.0</c:v>
                </c:pt>
                <c:pt idx="2367">
                  <c:v>3369.0</c:v>
                </c:pt>
                <c:pt idx="2368">
                  <c:v>3370.0</c:v>
                </c:pt>
                <c:pt idx="2369">
                  <c:v>3371.0</c:v>
                </c:pt>
                <c:pt idx="2370">
                  <c:v>3372.0</c:v>
                </c:pt>
                <c:pt idx="2371">
                  <c:v>3373.0</c:v>
                </c:pt>
                <c:pt idx="2372">
                  <c:v>3374.0</c:v>
                </c:pt>
                <c:pt idx="2373">
                  <c:v>3375.0</c:v>
                </c:pt>
                <c:pt idx="2374">
                  <c:v>3376.0</c:v>
                </c:pt>
                <c:pt idx="2375">
                  <c:v>3377.0</c:v>
                </c:pt>
                <c:pt idx="2376">
                  <c:v>3378.0</c:v>
                </c:pt>
                <c:pt idx="2377">
                  <c:v>3379.0</c:v>
                </c:pt>
                <c:pt idx="2378">
                  <c:v>3380.0</c:v>
                </c:pt>
                <c:pt idx="2379">
                  <c:v>3381.0</c:v>
                </c:pt>
                <c:pt idx="2380">
                  <c:v>3382.0</c:v>
                </c:pt>
                <c:pt idx="2381">
                  <c:v>3383.0</c:v>
                </c:pt>
                <c:pt idx="2382">
                  <c:v>3384.0</c:v>
                </c:pt>
                <c:pt idx="2383">
                  <c:v>3385.0</c:v>
                </c:pt>
                <c:pt idx="2384">
                  <c:v>3386.0</c:v>
                </c:pt>
                <c:pt idx="2385">
                  <c:v>3387.0</c:v>
                </c:pt>
                <c:pt idx="2386">
                  <c:v>3388.0</c:v>
                </c:pt>
                <c:pt idx="2387">
                  <c:v>3389.0</c:v>
                </c:pt>
                <c:pt idx="2388">
                  <c:v>3390.0</c:v>
                </c:pt>
                <c:pt idx="2389">
                  <c:v>3391.0</c:v>
                </c:pt>
                <c:pt idx="2390">
                  <c:v>3392.0</c:v>
                </c:pt>
                <c:pt idx="2391">
                  <c:v>3393.0</c:v>
                </c:pt>
                <c:pt idx="2392">
                  <c:v>3394.0</c:v>
                </c:pt>
                <c:pt idx="2393">
                  <c:v>3395.0</c:v>
                </c:pt>
                <c:pt idx="2394">
                  <c:v>3396.0</c:v>
                </c:pt>
                <c:pt idx="2395">
                  <c:v>3397.0</c:v>
                </c:pt>
                <c:pt idx="2396">
                  <c:v>3398.0</c:v>
                </c:pt>
                <c:pt idx="2397">
                  <c:v>3399.0</c:v>
                </c:pt>
                <c:pt idx="2398">
                  <c:v>3400.0</c:v>
                </c:pt>
                <c:pt idx="2399">
                  <c:v>3401.0</c:v>
                </c:pt>
                <c:pt idx="2400">
                  <c:v>3402.0</c:v>
                </c:pt>
                <c:pt idx="2401">
                  <c:v>3403.0</c:v>
                </c:pt>
                <c:pt idx="2402">
                  <c:v>3404.0</c:v>
                </c:pt>
                <c:pt idx="2403">
                  <c:v>3405.0</c:v>
                </c:pt>
                <c:pt idx="2404">
                  <c:v>3406.0</c:v>
                </c:pt>
                <c:pt idx="2405">
                  <c:v>3407.0</c:v>
                </c:pt>
                <c:pt idx="2406">
                  <c:v>3408.0</c:v>
                </c:pt>
                <c:pt idx="2407">
                  <c:v>3409.0</c:v>
                </c:pt>
                <c:pt idx="2408">
                  <c:v>3410.0</c:v>
                </c:pt>
                <c:pt idx="2409">
                  <c:v>3411.0</c:v>
                </c:pt>
                <c:pt idx="2410">
                  <c:v>3412.0</c:v>
                </c:pt>
                <c:pt idx="2411">
                  <c:v>3413.0</c:v>
                </c:pt>
                <c:pt idx="2412">
                  <c:v>3414.0</c:v>
                </c:pt>
                <c:pt idx="2413">
                  <c:v>3415.0</c:v>
                </c:pt>
                <c:pt idx="2414">
                  <c:v>3416.0</c:v>
                </c:pt>
                <c:pt idx="2415">
                  <c:v>3417.0</c:v>
                </c:pt>
                <c:pt idx="2416">
                  <c:v>3418.0</c:v>
                </c:pt>
                <c:pt idx="2417">
                  <c:v>3419.0</c:v>
                </c:pt>
                <c:pt idx="2418">
                  <c:v>3420.0</c:v>
                </c:pt>
                <c:pt idx="2419">
                  <c:v>3421.0</c:v>
                </c:pt>
                <c:pt idx="2420">
                  <c:v>3422.0</c:v>
                </c:pt>
                <c:pt idx="2421">
                  <c:v>3423.0</c:v>
                </c:pt>
                <c:pt idx="2422">
                  <c:v>3424.0</c:v>
                </c:pt>
                <c:pt idx="2423">
                  <c:v>3425.0</c:v>
                </c:pt>
                <c:pt idx="2424">
                  <c:v>3426.0</c:v>
                </c:pt>
                <c:pt idx="2425">
                  <c:v>3427.0</c:v>
                </c:pt>
                <c:pt idx="2426">
                  <c:v>3428.0</c:v>
                </c:pt>
                <c:pt idx="2427">
                  <c:v>3429.0</c:v>
                </c:pt>
                <c:pt idx="2428">
                  <c:v>3430.0</c:v>
                </c:pt>
                <c:pt idx="2429">
                  <c:v>3431.0</c:v>
                </c:pt>
                <c:pt idx="2430">
                  <c:v>3432.0</c:v>
                </c:pt>
                <c:pt idx="2431">
                  <c:v>3433.0</c:v>
                </c:pt>
                <c:pt idx="2432">
                  <c:v>3434.0</c:v>
                </c:pt>
                <c:pt idx="2433">
                  <c:v>3435.0</c:v>
                </c:pt>
                <c:pt idx="2434">
                  <c:v>3436.0</c:v>
                </c:pt>
                <c:pt idx="2435">
                  <c:v>3437.0</c:v>
                </c:pt>
                <c:pt idx="2436">
                  <c:v>3438.0</c:v>
                </c:pt>
                <c:pt idx="2437">
                  <c:v>3439.0</c:v>
                </c:pt>
                <c:pt idx="2438">
                  <c:v>3440.0</c:v>
                </c:pt>
                <c:pt idx="2439">
                  <c:v>3441.0</c:v>
                </c:pt>
                <c:pt idx="2440">
                  <c:v>3442.0</c:v>
                </c:pt>
                <c:pt idx="2441">
                  <c:v>3443.0</c:v>
                </c:pt>
                <c:pt idx="2442">
                  <c:v>3444.0</c:v>
                </c:pt>
                <c:pt idx="2443">
                  <c:v>3445.0</c:v>
                </c:pt>
                <c:pt idx="2444">
                  <c:v>3446.0</c:v>
                </c:pt>
                <c:pt idx="2445">
                  <c:v>3447.0</c:v>
                </c:pt>
                <c:pt idx="2446">
                  <c:v>3448.0</c:v>
                </c:pt>
                <c:pt idx="2447">
                  <c:v>3449.0</c:v>
                </c:pt>
                <c:pt idx="2448">
                  <c:v>3450.0</c:v>
                </c:pt>
                <c:pt idx="2449">
                  <c:v>3451.0</c:v>
                </c:pt>
                <c:pt idx="2450">
                  <c:v>3452.0</c:v>
                </c:pt>
                <c:pt idx="2451">
                  <c:v>3453.0</c:v>
                </c:pt>
                <c:pt idx="2452">
                  <c:v>3454.0</c:v>
                </c:pt>
                <c:pt idx="2453">
                  <c:v>3455.0</c:v>
                </c:pt>
                <c:pt idx="2454">
                  <c:v>3456.0</c:v>
                </c:pt>
                <c:pt idx="2455">
                  <c:v>3457.0</c:v>
                </c:pt>
                <c:pt idx="2456">
                  <c:v>3458.0</c:v>
                </c:pt>
                <c:pt idx="2457">
                  <c:v>3459.0</c:v>
                </c:pt>
                <c:pt idx="2458">
                  <c:v>3460.0</c:v>
                </c:pt>
                <c:pt idx="2459">
                  <c:v>3461.0</c:v>
                </c:pt>
                <c:pt idx="2460">
                  <c:v>3462.0</c:v>
                </c:pt>
                <c:pt idx="2461">
                  <c:v>3463.0</c:v>
                </c:pt>
                <c:pt idx="2462">
                  <c:v>3464.0</c:v>
                </c:pt>
                <c:pt idx="2463">
                  <c:v>3465.0</c:v>
                </c:pt>
                <c:pt idx="2464">
                  <c:v>3466.0</c:v>
                </c:pt>
                <c:pt idx="2465">
                  <c:v>3467.0</c:v>
                </c:pt>
                <c:pt idx="2466">
                  <c:v>3468.0</c:v>
                </c:pt>
                <c:pt idx="2467">
                  <c:v>3469.0</c:v>
                </c:pt>
                <c:pt idx="2468">
                  <c:v>3470.0</c:v>
                </c:pt>
                <c:pt idx="2469">
                  <c:v>3471.0</c:v>
                </c:pt>
                <c:pt idx="2470">
                  <c:v>3472.0</c:v>
                </c:pt>
                <c:pt idx="2471">
                  <c:v>3473.0</c:v>
                </c:pt>
                <c:pt idx="2472">
                  <c:v>3474.0</c:v>
                </c:pt>
                <c:pt idx="2473">
                  <c:v>3475.0</c:v>
                </c:pt>
                <c:pt idx="2474">
                  <c:v>3476.0</c:v>
                </c:pt>
                <c:pt idx="2475">
                  <c:v>3477.0</c:v>
                </c:pt>
                <c:pt idx="2476">
                  <c:v>3478.0</c:v>
                </c:pt>
                <c:pt idx="2477">
                  <c:v>3479.0</c:v>
                </c:pt>
                <c:pt idx="2478">
                  <c:v>3480.0</c:v>
                </c:pt>
                <c:pt idx="2479">
                  <c:v>3481.0</c:v>
                </c:pt>
                <c:pt idx="2480">
                  <c:v>3482.0</c:v>
                </c:pt>
                <c:pt idx="2481">
                  <c:v>3483.0</c:v>
                </c:pt>
                <c:pt idx="2482">
                  <c:v>3484.0</c:v>
                </c:pt>
                <c:pt idx="2483">
                  <c:v>3485.0</c:v>
                </c:pt>
                <c:pt idx="2484">
                  <c:v>3486.0</c:v>
                </c:pt>
                <c:pt idx="2485">
                  <c:v>3487.0</c:v>
                </c:pt>
                <c:pt idx="2486">
                  <c:v>3488.0</c:v>
                </c:pt>
                <c:pt idx="2487">
                  <c:v>3489.0</c:v>
                </c:pt>
                <c:pt idx="2488">
                  <c:v>3490.0</c:v>
                </c:pt>
                <c:pt idx="2489">
                  <c:v>3491.0</c:v>
                </c:pt>
                <c:pt idx="2490">
                  <c:v>3492.0</c:v>
                </c:pt>
                <c:pt idx="2491">
                  <c:v>3493.0</c:v>
                </c:pt>
                <c:pt idx="2492">
                  <c:v>3494.0</c:v>
                </c:pt>
                <c:pt idx="2493">
                  <c:v>3495.0</c:v>
                </c:pt>
                <c:pt idx="2494">
                  <c:v>3496.0</c:v>
                </c:pt>
                <c:pt idx="2495">
                  <c:v>3497.0</c:v>
                </c:pt>
                <c:pt idx="2496">
                  <c:v>3498.0</c:v>
                </c:pt>
                <c:pt idx="2497">
                  <c:v>3499.0</c:v>
                </c:pt>
                <c:pt idx="2498">
                  <c:v>3500.0</c:v>
                </c:pt>
                <c:pt idx="2499">
                  <c:v>3501.0</c:v>
                </c:pt>
                <c:pt idx="2500">
                  <c:v>3502.0</c:v>
                </c:pt>
                <c:pt idx="2501">
                  <c:v>3503.0</c:v>
                </c:pt>
                <c:pt idx="2502">
                  <c:v>3504.0</c:v>
                </c:pt>
                <c:pt idx="2503">
                  <c:v>3505.0</c:v>
                </c:pt>
                <c:pt idx="2504">
                  <c:v>3506.0</c:v>
                </c:pt>
                <c:pt idx="2505">
                  <c:v>3507.0</c:v>
                </c:pt>
                <c:pt idx="2506">
                  <c:v>3508.0</c:v>
                </c:pt>
                <c:pt idx="2507">
                  <c:v>3509.0</c:v>
                </c:pt>
                <c:pt idx="2508">
                  <c:v>3510.0</c:v>
                </c:pt>
                <c:pt idx="2509">
                  <c:v>3511.0</c:v>
                </c:pt>
                <c:pt idx="2510">
                  <c:v>3512.0</c:v>
                </c:pt>
                <c:pt idx="2511">
                  <c:v>3513.0</c:v>
                </c:pt>
                <c:pt idx="2512">
                  <c:v>3514.0</c:v>
                </c:pt>
                <c:pt idx="2513">
                  <c:v>3515.0</c:v>
                </c:pt>
                <c:pt idx="2514">
                  <c:v>3516.0</c:v>
                </c:pt>
                <c:pt idx="2515">
                  <c:v>3517.0</c:v>
                </c:pt>
                <c:pt idx="2516">
                  <c:v>3518.0</c:v>
                </c:pt>
                <c:pt idx="2517">
                  <c:v>3519.0</c:v>
                </c:pt>
                <c:pt idx="2518">
                  <c:v>3520.0</c:v>
                </c:pt>
                <c:pt idx="2519">
                  <c:v>3521.0</c:v>
                </c:pt>
                <c:pt idx="2520">
                  <c:v>3522.0</c:v>
                </c:pt>
                <c:pt idx="2521">
                  <c:v>3523.0</c:v>
                </c:pt>
                <c:pt idx="2522">
                  <c:v>3524.0</c:v>
                </c:pt>
                <c:pt idx="2523">
                  <c:v>3525.0</c:v>
                </c:pt>
                <c:pt idx="2524">
                  <c:v>3526.0</c:v>
                </c:pt>
                <c:pt idx="2525">
                  <c:v>3527.0</c:v>
                </c:pt>
                <c:pt idx="2526">
                  <c:v>3528.0</c:v>
                </c:pt>
                <c:pt idx="2527">
                  <c:v>3529.0</c:v>
                </c:pt>
                <c:pt idx="2528">
                  <c:v>3530.0</c:v>
                </c:pt>
                <c:pt idx="2529">
                  <c:v>3531.0</c:v>
                </c:pt>
                <c:pt idx="2530">
                  <c:v>3532.0</c:v>
                </c:pt>
                <c:pt idx="2531">
                  <c:v>3533.0</c:v>
                </c:pt>
                <c:pt idx="2532">
                  <c:v>3534.0</c:v>
                </c:pt>
                <c:pt idx="2533">
                  <c:v>3535.0</c:v>
                </c:pt>
                <c:pt idx="2534">
                  <c:v>3536.0</c:v>
                </c:pt>
                <c:pt idx="2535">
                  <c:v>3537.0</c:v>
                </c:pt>
                <c:pt idx="2536">
                  <c:v>3538.0</c:v>
                </c:pt>
                <c:pt idx="2537">
                  <c:v>3539.0</c:v>
                </c:pt>
                <c:pt idx="2538">
                  <c:v>3540.0</c:v>
                </c:pt>
                <c:pt idx="2539">
                  <c:v>3541.0</c:v>
                </c:pt>
                <c:pt idx="2540">
                  <c:v>3542.0</c:v>
                </c:pt>
                <c:pt idx="2541">
                  <c:v>3543.0</c:v>
                </c:pt>
                <c:pt idx="2542">
                  <c:v>3544.0</c:v>
                </c:pt>
                <c:pt idx="2543">
                  <c:v>3545.0</c:v>
                </c:pt>
                <c:pt idx="2544">
                  <c:v>3546.0</c:v>
                </c:pt>
                <c:pt idx="2545">
                  <c:v>3547.0</c:v>
                </c:pt>
                <c:pt idx="2546">
                  <c:v>3548.0</c:v>
                </c:pt>
                <c:pt idx="2547">
                  <c:v>3549.0</c:v>
                </c:pt>
                <c:pt idx="2548">
                  <c:v>3550.0</c:v>
                </c:pt>
                <c:pt idx="2549">
                  <c:v>3551.0</c:v>
                </c:pt>
                <c:pt idx="2550">
                  <c:v>3552.0</c:v>
                </c:pt>
                <c:pt idx="2551">
                  <c:v>3553.0</c:v>
                </c:pt>
                <c:pt idx="2552">
                  <c:v>3554.0</c:v>
                </c:pt>
                <c:pt idx="2553">
                  <c:v>3555.0</c:v>
                </c:pt>
                <c:pt idx="2554">
                  <c:v>3556.0</c:v>
                </c:pt>
                <c:pt idx="2555">
                  <c:v>3557.0</c:v>
                </c:pt>
                <c:pt idx="2556">
                  <c:v>3558.0</c:v>
                </c:pt>
                <c:pt idx="2557">
                  <c:v>3559.0</c:v>
                </c:pt>
                <c:pt idx="2558">
                  <c:v>3560.0</c:v>
                </c:pt>
                <c:pt idx="2559">
                  <c:v>3561.0</c:v>
                </c:pt>
                <c:pt idx="2560">
                  <c:v>3562.0</c:v>
                </c:pt>
                <c:pt idx="2561">
                  <c:v>3563.0</c:v>
                </c:pt>
                <c:pt idx="2562">
                  <c:v>3564.0</c:v>
                </c:pt>
                <c:pt idx="2563">
                  <c:v>3565.0</c:v>
                </c:pt>
                <c:pt idx="2564">
                  <c:v>3566.0</c:v>
                </c:pt>
                <c:pt idx="2565">
                  <c:v>3567.0</c:v>
                </c:pt>
                <c:pt idx="2566">
                  <c:v>3568.0</c:v>
                </c:pt>
                <c:pt idx="2567">
                  <c:v>3569.0</c:v>
                </c:pt>
                <c:pt idx="2568">
                  <c:v>3570.0</c:v>
                </c:pt>
                <c:pt idx="2569">
                  <c:v>3571.0</c:v>
                </c:pt>
                <c:pt idx="2570">
                  <c:v>3572.0</c:v>
                </c:pt>
                <c:pt idx="2571">
                  <c:v>3573.0</c:v>
                </c:pt>
                <c:pt idx="2572">
                  <c:v>3574.0</c:v>
                </c:pt>
                <c:pt idx="2573">
                  <c:v>3575.0</c:v>
                </c:pt>
                <c:pt idx="2574">
                  <c:v>3576.0</c:v>
                </c:pt>
                <c:pt idx="2575">
                  <c:v>3577.0</c:v>
                </c:pt>
                <c:pt idx="2576">
                  <c:v>3578.0</c:v>
                </c:pt>
                <c:pt idx="2577">
                  <c:v>3579.0</c:v>
                </c:pt>
                <c:pt idx="2578">
                  <c:v>3580.0</c:v>
                </c:pt>
                <c:pt idx="2579">
                  <c:v>3581.0</c:v>
                </c:pt>
                <c:pt idx="2580">
                  <c:v>3582.0</c:v>
                </c:pt>
                <c:pt idx="2581">
                  <c:v>3583.0</c:v>
                </c:pt>
                <c:pt idx="2582">
                  <c:v>3584.0</c:v>
                </c:pt>
                <c:pt idx="2583">
                  <c:v>3585.0</c:v>
                </c:pt>
                <c:pt idx="2584">
                  <c:v>3586.0</c:v>
                </c:pt>
                <c:pt idx="2585">
                  <c:v>3587.0</c:v>
                </c:pt>
                <c:pt idx="2586">
                  <c:v>3588.0</c:v>
                </c:pt>
                <c:pt idx="2587">
                  <c:v>3589.0</c:v>
                </c:pt>
                <c:pt idx="2588">
                  <c:v>3590.0</c:v>
                </c:pt>
                <c:pt idx="2589">
                  <c:v>3591.0</c:v>
                </c:pt>
                <c:pt idx="2590">
                  <c:v>3592.0</c:v>
                </c:pt>
                <c:pt idx="2591">
                  <c:v>3593.0</c:v>
                </c:pt>
                <c:pt idx="2592">
                  <c:v>3594.0</c:v>
                </c:pt>
                <c:pt idx="2593">
                  <c:v>3595.0</c:v>
                </c:pt>
                <c:pt idx="2594">
                  <c:v>3596.0</c:v>
                </c:pt>
                <c:pt idx="2595">
                  <c:v>3597.0</c:v>
                </c:pt>
                <c:pt idx="2596">
                  <c:v>3599.0</c:v>
                </c:pt>
                <c:pt idx="2597">
                  <c:v>3600.0</c:v>
                </c:pt>
                <c:pt idx="2598">
                  <c:v>3601.0</c:v>
                </c:pt>
                <c:pt idx="2599">
                  <c:v>3602.0</c:v>
                </c:pt>
                <c:pt idx="2600">
                  <c:v>3603.0</c:v>
                </c:pt>
                <c:pt idx="2601">
                  <c:v>3604.0</c:v>
                </c:pt>
                <c:pt idx="2602">
                  <c:v>3605.0</c:v>
                </c:pt>
                <c:pt idx="2603">
                  <c:v>3606.0</c:v>
                </c:pt>
                <c:pt idx="2604">
                  <c:v>3607.0</c:v>
                </c:pt>
                <c:pt idx="2605">
                  <c:v>3608.0</c:v>
                </c:pt>
                <c:pt idx="2606">
                  <c:v>3609.0</c:v>
                </c:pt>
                <c:pt idx="2607">
                  <c:v>3610.0</c:v>
                </c:pt>
                <c:pt idx="2608">
                  <c:v>3611.0</c:v>
                </c:pt>
                <c:pt idx="2609">
                  <c:v>3612.0</c:v>
                </c:pt>
                <c:pt idx="2610">
                  <c:v>3613.0</c:v>
                </c:pt>
                <c:pt idx="2611">
                  <c:v>3614.0</c:v>
                </c:pt>
                <c:pt idx="2612">
                  <c:v>3615.0</c:v>
                </c:pt>
                <c:pt idx="2613">
                  <c:v>3616.0</c:v>
                </c:pt>
                <c:pt idx="2614">
                  <c:v>3617.0</c:v>
                </c:pt>
                <c:pt idx="2615">
                  <c:v>3618.0</c:v>
                </c:pt>
                <c:pt idx="2616">
                  <c:v>3619.0</c:v>
                </c:pt>
                <c:pt idx="2617">
                  <c:v>3620.0</c:v>
                </c:pt>
                <c:pt idx="2618">
                  <c:v>3621.0</c:v>
                </c:pt>
                <c:pt idx="2619">
                  <c:v>3622.0</c:v>
                </c:pt>
                <c:pt idx="2620">
                  <c:v>3623.0</c:v>
                </c:pt>
                <c:pt idx="2621">
                  <c:v>3624.0</c:v>
                </c:pt>
                <c:pt idx="2622">
                  <c:v>3625.0</c:v>
                </c:pt>
                <c:pt idx="2623">
                  <c:v>3626.0</c:v>
                </c:pt>
                <c:pt idx="2624">
                  <c:v>3627.0</c:v>
                </c:pt>
                <c:pt idx="2625">
                  <c:v>3628.0</c:v>
                </c:pt>
                <c:pt idx="2626">
                  <c:v>3629.0</c:v>
                </c:pt>
                <c:pt idx="2627">
                  <c:v>3630.0</c:v>
                </c:pt>
                <c:pt idx="2628">
                  <c:v>3631.0</c:v>
                </c:pt>
                <c:pt idx="2629">
                  <c:v>3632.0</c:v>
                </c:pt>
                <c:pt idx="2630">
                  <c:v>3634.0</c:v>
                </c:pt>
                <c:pt idx="2631">
                  <c:v>3635.0</c:v>
                </c:pt>
                <c:pt idx="2632">
                  <c:v>3636.0</c:v>
                </c:pt>
                <c:pt idx="2633">
                  <c:v>3637.0</c:v>
                </c:pt>
                <c:pt idx="2634">
                  <c:v>3638.0</c:v>
                </c:pt>
                <c:pt idx="2635">
                  <c:v>3639.0</c:v>
                </c:pt>
                <c:pt idx="2636">
                  <c:v>3640.0</c:v>
                </c:pt>
                <c:pt idx="2637">
                  <c:v>3641.0</c:v>
                </c:pt>
                <c:pt idx="2638">
                  <c:v>3642.0</c:v>
                </c:pt>
                <c:pt idx="2639">
                  <c:v>3643.0</c:v>
                </c:pt>
                <c:pt idx="2640">
                  <c:v>3644.0</c:v>
                </c:pt>
                <c:pt idx="2641">
                  <c:v>3645.0</c:v>
                </c:pt>
                <c:pt idx="2642">
                  <c:v>3646.0</c:v>
                </c:pt>
                <c:pt idx="2643">
                  <c:v>3647.0</c:v>
                </c:pt>
                <c:pt idx="2644">
                  <c:v>3648.0</c:v>
                </c:pt>
                <c:pt idx="2645">
                  <c:v>3649.0</c:v>
                </c:pt>
                <c:pt idx="2646">
                  <c:v>3650.0</c:v>
                </c:pt>
                <c:pt idx="2647">
                  <c:v>3651.0</c:v>
                </c:pt>
                <c:pt idx="2648">
                  <c:v>3652.0</c:v>
                </c:pt>
                <c:pt idx="2649">
                  <c:v>3653.0</c:v>
                </c:pt>
                <c:pt idx="2650">
                  <c:v>3654.0</c:v>
                </c:pt>
                <c:pt idx="2651">
                  <c:v>3655.0</c:v>
                </c:pt>
                <c:pt idx="2652">
                  <c:v>3656.0</c:v>
                </c:pt>
                <c:pt idx="2653">
                  <c:v>3657.0</c:v>
                </c:pt>
                <c:pt idx="2654">
                  <c:v>3658.0</c:v>
                </c:pt>
                <c:pt idx="2655">
                  <c:v>3659.0</c:v>
                </c:pt>
                <c:pt idx="2656">
                  <c:v>3660.0</c:v>
                </c:pt>
                <c:pt idx="2657">
                  <c:v>3661.0</c:v>
                </c:pt>
                <c:pt idx="2658">
                  <c:v>3662.0</c:v>
                </c:pt>
                <c:pt idx="2659">
                  <c:v>3663.0</c:v>
                </c:pt>
                <c:pt idx="2660">
                  <c:v>3664.0</c:v>
                </c:pt>
                <c:pt idx="2661">
                  <c:v>3665.0</c:v>
                </c:pt>
                <c:pt idx="2662">
                  <c:v>3666.0</c:v>
                </c:pt>
                <c:pt idx="2663">
                  <c:v>3667.0</c:v>
                </c:pt>
                <c:pt idx="2664">
                  <c:v>3668.0</c:v>
                </c:pt>
                <c:pt idx="2665">
                  <c:v>3669.0</c:v>
                </c:pt>
                <c:pt idx="2666">
                  <c:v>3670.0</c:v>
                </c:pt>
                <c:pt idx="2667">
                  <c:v>3671.0</c:v>
                </c:pt>
                <c:pt idx="2668">
                  <c:v>3672.0</c:v>
                </c:pt>
                <c:pt idx="2669">
                  <c:v>3673.0</c:v>
                </c:pt>
                <c:pt idx="2670">
                  <c:v>3674.0</c:v>
                </c:pt>
                <c:pt idx="2671">
                  <c:v>3675.0</c:v>
                </c:pt>
                <c:pt idx="2672">
                  <c:v>3676.0</c:v>
                </c:pt>
                <c:pt idx="2673">
                  <c:v>3677.0</c:v>
                </c:pt>
                <c:pt idx="2674">
                  <c:v>3678.0</c:v>
                </c:pt>
                <c:pt idx="2675">
                  <c:v>3679.0</c:v>
                </c:pt>
                <c:pt idx="2676">
                  <c:v>3680.0</c:v>
                </c:pt>
                <c:pt idx="2677">
                  <c:v>3681.0</c:v>
                </c:pt>
                <c:pt idx="2678">
                  <c:v>3682.0</c:v>
                </c:pt>
                <c:pt idx="2679">
                  <c:v>3683.0</c:v>
                </c:pt>
                <c:pt idx="2680">
                  <c:v>3684.0</c:v>
                </c:pt>
                <c:pt idx="2681">
                  <c:v>3685.0</c:v>
                </c:pt>
                <c:pt idx="2682">
                  <c:v>3686.0</c:v>
                </c:pt>
                <c:pt idx="2683">
                  <c:v>3687.0</c:v>
                </c:pt>
                <c:pt idx="2684">
                  <c:v>3688.0</c:v>
                </c:pt>
                <c:pt idx="2685">
                  <c:v>3689.0</c:v>
                </c:pt>
                <c:pt idx="2686">
                  <c:v>3690.0</c:v>
                </c:pt>
                <c:pt idx="2687">
                  <c:v>3691.0</c:v>
                </c:pt>
                <c:pt idx="2688">
                  <c:v>3692.0</c:v>
                </c:pt>
                <c:pt idx="2689">
                  <c:v>3693.0</c:v>
                </c:pt>
                <c:pt idx="2690">
                  <c:v>3694.0</c:v>
                </c:pt>
                <c:pt idx="2691">
                  <c:v>3695.0</c:v>
                </c:pt>
                <c:pt idx="2692">
                  <c:v>3696.0</c:v>
                </c:pt>
                <c:pt idx="2693">
                  <c:v>3697.0</c:v>
                </c:pt>
                <c:pt idx="2694">
                  <c:v>3698.0</c:v>
                </c:pt>
                <c:pt idx="2695">
                  <c:v>3699.0</c:v>
                </c:pt>
                <c:pt idx="2696">
                  <c:v>3700.0</c:v>
                </c:pt>
                <c:pt idx="2697">
                  <c:v>3701.0</c:v>
                </c:pt>
                <c:pt idx="2698">
                  <c:v>3702.0</c:v>
                </c:pt>
                <c:pt idx="2699">
                  <c:v>3703.0</c:v>
                </c:pt>
                <c:pt idx="2700">
                  <c:v>3704.0</c:v>
                </c:pt>
                <c:pt idx="2701">
                  <c:v>3705.0</c:v>
                </c:pt>
                <c:pt idx="2702">
                  <c:v>3706.0</c:v>
                </c:pt>
                <c:pt idx="2703">
                  <c:v>3707.0</c:v>
                </c:pt>
                <c:pt idx="2704">
                  <c:v>3708.0</c:v>
                </c:pt>
                <c:pt idx="2705">
                  <c:v>3709.0</c:v>
                </c:pt>
                <c:pt idx="2706">
                  <c:v>3710.0</c:v>
                </c:pt>
                <c:pt idx="2707">
                  <c:v>3711.0</c:v>
                </c:pt>
                <c:pt idx="2708">
                  <c:v>3713.0</c:v>
                </c:pt>
                <c:pt idx="2709">
                  <c:v>3714.0</c:v>
                </c:pt>
                <c:pt idx="2710">
                  <c:v>3715.0</c:v>
                </c:pt>
                <c:pt idx="2711">
                  <c:v>3716.0</c:v>
                </c:pt>
                <c:pt idx="2712">
                  <c:v>3717.0</c:v>
                </c:pt>
                <c:pt idx="2713">
                  <c:v>3718.0</c:v>
                </c:pt>
                <c:pt idx="2714">
                  <c:v>3720.0</c:v>
                </c:pt>
                <c:pt idx="2715">
                  <c:v>3721.0</c:v>
                </c:pt>
                <c:pt idx="2716">
                  <c:v>3722.0</c:v>
                </c:pt>
                <c:pt idx="2717">
                  <c:v>3723.0</c:v>
                </c:pt>
                <c:pt idx="2718">
                  <c:v>3724.0</c:v>
                </c:pt>
                <c:pt idx="2719">
                  <c:v>3725.0</c:v>
                </c:pt>
                <c:pt idx="2720">
                  <c:v>3726.0</c:v>
                </c:pt>
                <c:pt idx="2721">
                  <c:v>3727.0</c:v>
                </c:pt>
                <c:pt idx="2722">
                  <c:v>3728.0</c:v>
                </c:pt>
                <c:pt idx="2723">
                  <c:v>3729.0</c:v>
                </c:pt>
                <c:pt idx="2724">
                  <c:v>3730.0</c:v>
                </c:pt>
                <c:pt idx="2725">
                  <c:v>3731.0</c:v>
                </c:pt>
                <c:pt idx="2726">
                  <c:v>3732.0</c:v>
                </c:pt>
                <c:pt idx="2727">
                  <c:v>3733.0</c:v>
                </c:pt>
                <c:pt idx="2728">
                  <c:v>3734.0</c:v>
                </c:pt>
                <c:pt idx="2729">
                  <c:v>3735.0</c:v>
                </c:pt>
                <c:pt idx="2730">
                  <c:v>3736.0</c:v>
                </c:pt>
                <c:pt idx="2731">
                  <c:v>3737.0</c:v>
                </c:pt>
                <c:pt idx="2732">
                  <c:v>3738.0</c:v>
                </c:pt>
                <c:pt idx="2733">
                  <c:v>3739.0</c:v>
                </c:pt>
                <c:pt idx="2734">
                  <c:v>3740.0</c:v>
                </c:pt>
                <c:pt idx="2735">
                  <c:v>3741.0</c:v>
                </c:pt>
                <c:pt idx="2736">
                  <c:v>3742.0</c:v>
                </c:pt>
                <c:pt idx="2737">
                  <c:v>3743.0</c:v>
                </c:pt>
                <c:pt idx="2738">
                  <c:v>3744.0</c:v>
                </c:pt>
                <c:pt idx="2739">
                  <c:v>3745.0</c:v>
                </c:pt>
                <c:pt idx="2740">
                  <c:v>3746.0</c:v>
                </c:pt>
                <c:pt idx="2741">
                  <c:v>3747.0</c:v>
                </c:pt>
                <c:pt idx="2742">
                  <c:v>3748.0</c:v>
                </c:pt>
                <c:pt idx="2743">
                  <c:v>3749.0</c:v>
                </c:pt>
                <c:pt idx="2744">
                  <c:v>3751.0</c:v>
                </c:pt>
                <c:pt idx="2745">
                  <c:v>3752.0</c:v>
                </c:pt>
                <c:pt idx="2746">
                  <c:v>3753.0</c:v>
                </c:pt>
                <c:pt idx="2747">
                  <c:v>3754.0</c:v>
                </c:pt>
                <c:pt idx="2748">
                  <c:v>3755.0</c:v>
                </c:pt>
                <c:pt idx="2749">
                  <c:v>3756.0</c:v>
                </c:pt>
                <c:pt idx="2750">
                  <c:v>3757.0</c:v>
                </c:pt>
                <c:pt idx="2751">
                  <c:v>3758.0</c:v>
                </c:pt>
                <c:pt idx="2752">
                  <c:v>3759.0</c:v>
                </c:pt>
                <c:pt idx="2753">
                  <c:v>3760.0</c:v>
                </c:pt>
                <c:pt idx="2754">
                  <c:v>3761.0</c:v>
                </c:pt>
                <c:pt idx="2755">
                  <c:v>3762.0</c:v>
                </c:pt>
                <c:pt idx="2756">
                  <c:v>3763.0</c:v>
                </c:pt>
                <c:pt idx="2757">
                  <c:v>3764.0</c:v>
                </c:pt>
                <c:pt idx="2758">
                  <c:v>3766.0</c:v>
                </c:pt>
                <c:pt idx="2759">
                  <c:v>3767.0</c:v>
                </c:pt>
                <c:pt idx="2760">
                  <c:v>3768.0</c:v>
                </c:pt>
                <c:pt idx="2761">
                  <c:v>3769.0</c:v>
                </c:pt>
                <c:pt idx="2762">
                  <c:v>3770.0</c:v>
                </c:pt>
                <c:pt idx="2763">
                  <c:v>3771.0</c:v>
                </c:pt>
                <c:pt idx="2764">
                  <c:v>3772.0</c:v>
                </c:pt>
                <c:pt idx="2765">
                  <c:v>3773.0</c:v>
                </c:pt>
                <c:pt idx="2766">
                  <c:v>3774.0</c:v>
                </c:pt>
                <c:pt idx="2767">
                  <c:v>3775.0</c:v>
                </c:pt>
                <c:pt idx="2768">
                  <c:v>3776.0</c:v>
                </c:pt>
                <c:pt idx="2769">
                  <c:v>3777.0</c:v>
                </c:pt>
                <c:pt idx="2770">
                  <c:v>3778.0</c:v>
                </c:pt>
                <c:pt idx="2771">
                  <c:v>3779.0</c:v>
                </c:pt>
                <c:pt idx="2772">
                  <c:v>3780.0</c:v>
                </c:pt>
                <c:pt idx="2773">
                  <c:v>3781.0</c:v>
                </c:pt>
                <c:pt idx="2774">
                  <c:v>3782.0</c:v>
                </c:pt>
                <c:pt idx="2775">
                  <c:v>3783.0</c:v>
                </c:pt>
                <c:pt idx="2776">
                  <c:v>3784.0</c:v>
                </c:pt>
                <c:pt idx="2777">
                  <c:v>3785.0</c:v>
                </c:pt>
                <c:pt idx="2778">
                  <c:v>3786.0</c:v>
                </c:pt>
                <c:pt idx="2779">
                  <c:v>3787.0</c:v>
                </c:pt>
                <c:pt idx="2780">
                  <c:v>3788.0</c:v>
                </c:pt>
                <c:pt idx="2781">
                  <c:v>3789.0</c:v>
                </c:pt>
                <c:pt idx="2782">
                  <c:v>3790.0</c:v>
                </c:pt>
                <c:pt idx="2783">
                  <c:v>3791.0</c:v>
                </c:pt>
                <c:pt idx="2784">
                  <c:v>3792.0</c:v>
                </c:pt>
                <c:pt idx="2785">
                  <c:v>3793.0</c:v>
                </c:pt>
                <c:pt idx="2786">
                  <c:v>3794.0</c:v>
                </c:pt>
                <c:pt idx="2787">
                  <c:v>3796.0</c:v>
                </c:pt>
                <c:pt idx="2788">
                  <c:v>3797.0</c:v>
                </c:pt>
                <c:pt idx="2789">
                  <c:v>3799.0</c:v>
                </c:pt>
                <c:pt idx="2790">
                  <c:v>3800.0</c:v>
                </c:pt>
                <c:pt idx="2791">
                  <c:v>3801.0</c:v>
                </c:pt>
                <c:pt idx="2792">
                  <c:v>3802.0</c:v>
                </c:pt>
                <c:pt idx="2793">
                  <c:v>3803.0</c:v>
                </c:pt>
                <c:pt idx="2794">
                  <c:v>3804.0</c:v>
                </c:pt>
                <c:pt idx="2795">
                  <c:v>3805.0</c:v>
                </c:pt>
                <c:pt idx="2796">
                  <c:v>3806.0</c:v>
                </c:pt>
                <c:pt idx="2797">
                  <c:v>3807.0</c:v>
                </c:pt>
                <c:pt idx="2798">
                  <c:v>3808.0</c:v>
                </c:pt>
                <c:pt idx="2799">
                  <c:v>3809.0</c:v>
                </c:pt>
                <c:pt idx="2800">
                  <c:v>3810.0</c:v>
                </c:pt>
                <c:pt idx="2801">
                  <c:v>3811.0</c:v>
                </c:pt>
                <c:pt idx="2802">
                  <c:v>3812.0</c:v>
                </c:pt>
                <c:pt idx="2803">
                  <c:v>3813.0</c:v>
                </c:pt>
                <c:pt idx="2804">
                  <c:v>3814.0</c:v>
                </c:pt>
                <c:pt idx="2805">
                  <c:v>3815.0</c:v>
                </c:pt>
                <c:pt idx="2806">
                  <c:v>3816.0</c:v>
                </c:pt>
                <c:pt idx="2807">
                  <c:v>3817.0</c:v>
                </c:pt>
                <c:pt idx="2808">
                  <c:v>3818.0</c:v>
                </c:pt>
                <c:pt idx="2809">
                  <c:v>3819.0</c:v>
                </c:pt>
                <c:pt idx="2810">
                  <c:v>3820.0</c:v>
                </c:pt>
                <c:pt idx="2811">
                  <c:v>3821.0</c:v>
                </c:pt>
                <c:pt idx="2812">
                  <c:v>3822.0</c:v>
                </c:pt>
                <c:pt idx="2813">
                  <c:v>3823.0</c:v>
                </c:pt>
                <c:pt idx="2814">
                  <c:v>3824.0</c:v>
                </c:pt>
                <c:pt idx="2815">
                  <c:v>3825.0</c:v>
                </c:pt>
                <c:pt idx="2816">
                  <c:v>3826.0</c:v>
                </c:pt>
                <c:pt idx="2817">
                  <c:v>3827.0</c:v>
                </c:pt>
                <c:pt idx="2818">
                  <c:v>3829.0</c:v>
                </c:pt>
                <c:pt idx="2819">
                  <c:v>3830.0</c:v>
                </c:pt>
                <c:pt idx="2820">
                  <c:v>3831.0</c:v>
                </c:pt>
                <c:pt idx="2821">
                  <c:v>3832.0</c:v>
                </c:pt>
                <c:pt idx="2822">
                  <c:v>3833.0</c:v>
                </c:pt>
                <c:pt idx="2823">
                  <c:v>3834.0</c:v>
                </c:pt>
                <c:pt idx="2824">
                  <c:v>3835.0</c:v>
                </c:pt>
                <c:pt idx="2825">
                  <c:v>3836.0</c:v>
                </c:pt>
                <c:pt idx="2826">
                  <c:v>3837.0</c:v>
                </c:pt>
                <c:pt idx="2827">
                  <c:v>3838.0</c:v>
                </c:pt>
                <c:pt idx="2828">
                  <c:v>3839.0</c:v>
                </c:pt>
                <c:pt idx="2829">
                  <c:v>3841.0</c:v>
                </c:pt>
                <c:pt idx="2830">
                  <c:v>3844.0</c:v>
                </c:pt>
                <c:pt idx="2831">
                  <c:v>3845.0</c:v>
                </c:pt>
                <c:pt idx="2832">
                  <c:v>3846.0</c:v>
                </c:pt>
                <c:pt idx="2833">
                  <c:v>3847.0</c:v>
                </c:pt>
                <c:pt idx="2834">
                  <c:v>3848.0</c:v>
                </c:pt>
                <c:pt idx="2835">
                  <c:v>3849.0</c:v>
                </c:pt>
                <c:pt idx="2836">
                  <c:v>3850.0</c:v>
                </c:pt>
                <c:pt idx="2837">
                  <c:v>3851.0</c:v>
                </c:pt>
                <c:pt idx="2838">
                  <c:v>3852.0</c:v>
                </c:pt>
                <c:pt idx="2839">
                  <c:v>3853.0</c:v>
                </c:pt>
                <c:pt idx="2840">
                  <c:v>3854.0</c:v>
                </c:pt>
                <c:pt idx="2841">
                  <c:v>3855.0</c:v>
                </c:pt>
                <c:pt idx="2842">
                  <c:v>3856.0</c:v>
                </c:pt>
                <c:pt idx="2843">
                  <c:v>3857.0</c:v>
                </c:pt>
                <c:pt idx="2844">
                  <c:v>3858.0</c:v>
                </c:pt>
                <c:pt idx="2845">
                  <c:v>3859.0</c:v>
                </c:pt>
                <c:pt idx="2846">
                  <c:v>3860.0</c:v>
                </c:pt>
                <c:pt idx="2847">
                  <c:v>3861.0</c:v>
                </c:pt>
                <c:pt idx="2848">
                  <c:v>3862.0</c:v>
                </c:pt>
                <c:pt idx="2849">
                  <c:v>3863.0</c:v>
                </c:pt>
                <c:pt idx="2850">
                  <c:v>3864.0</c:v>
                </c:pt>
                <c:pt idx="2851">
                  <c:v>3865.0</c:v>
                </c:pt>
                <c:pt idx="2852">
                  <c:v>3866.0</c:v>
                </c:pt>
                <c:pt idx="2853">
                  <c:v>3867.0</c:v>
                </c:pt>
                <c:pt idx="2854">
                  <c:v>3868.0</c:v>
                </c:pt>
                <c:pt idx="2855">
                  <c:v>3869.0</c:v>
                </c:pt>
                <c:pt idx="2856">
                  <c:v>3870.0</c:v>
                </c:pt>
                <c:pt idx="2857">
                  <c:v>3871.0</c:v>
                </c:pt>
                <c:pt idx="2858">
                  <c:v>3872.0</c:v>
                </c:pt>
                <c:pt idx="2859">
                  <c:v>3873.0</c:v>
                </c:pt>
                <c:pt idx="2860">
                  <c:v>3874.0</c:v>
                </c:pt>
                <c:pt idx="2861">
                  <c:v>3875.0</c:v>
                </c:pt>
                <c:pt idx="2862">
                  <c:v>3876.0</c:v>
                </c:pt>
                <c:pt idx="2863">
                  <c:v>3877.0</c:v>
                </c:pt>
                <c:pt idx="2864">
                  <c:v>3879.0</c:v>
                </c:pt>
                <c:pt idx="2865">
                  <c:v>3880.0</c:v>
                </c:pt>
                <c:pt idx="2866">
                  <c:v>3881.0</c:v>
                </c:pt>
                <c:pt idx="2867">
                  <c:v>3882.0</c:v>
                </c:pt>
                <c:pt idx="2868">
                  <c:v>3883.0</c:v>
                </c:pt>
                <c:pt idx="2869">
                  <c:v>3884.0</c:v>
                </c:pt>
                <c:pt idx="2870">
                  <c:v>3885.0</c:v>
                </c:pt>
                <c:pt idx="2871">
                  <c:v>3886.0</c:v>
                </c:pt>
                <c:pt idx="2872">
                  <c:v>3887.0</c:v>
                </c:pt>
                <c:pt idx="2873">
                  <c:v>3888.0</c:v>
                </c:pt>
                <c:pt idx="2874">
                  <c:v>3890.0</c:v>
                </c:pt>
                <c:pt idx="2875">
                  <c:v>3891.0</c:v>
                </c:pt>
                <c:pt idx="2876">
                  <c:v>3892.0</c:v>
                </c:pt>
                <c:pt idx="2877">
                  <c:v>3893.0</c:v>
                </c:pt>
                <c:pt idx="2878">
                  <c:v>3894.0</c:v>
                </c:pt>
                <c:pt idx="2879">
                  <c:v>3895.0</c:v>
                </c:pt>
                <c:pt idx="2880">
                  <c:v>3896.0</c:v>
                </c:pt>
                <c:pt idx="2881">
                  <c:v>3897.0</c:v>
                </c:pt>
                <c:pt idx="2882">
                  <c:v>3898.0</c:v>
                </c:pt>
                <c:pt idx="2883">
                  <c:v>3899.0</c:v>
                </c:pt>
                <c:pt idx="2884">
                  <c:v>3900.0</c:v>
                </c:pt>
                <c:pt idx="2885">
                  <c:v>3902.0</c:v>
                </c:pt>
                <c:pt idx="2886">
                  <c:v>3905.0</c:v>
                </c:pt>
                <c:pt idx="2887">
                  <c:v>3906.0</c:v>
                </c:pt>
                <c:pt idx="2888">
                  <c:v>3907.0</c:v>
                </c:pt>
                <c:pt idx="2889">
                  <c:v>3908.0</c:v>
                </c:pt>
                <c:pt idx="2890">
                  <c:v>3909.0</c:v>
                </c:pt>
                <c:pt idx="2891">
                  <c:v>3911.0</c:v>
                </c:pt>
                <c:pt idx="2892">
                  <c:v>3912.0</c:v>
                </c:pt>
                <c:pt idx="2893">
                  <c:v>3913.0</c:v>
                </c:pt>
                <c:pt idx="2894">
                  <c:v>3914.0</c:v>
                </c:pt>
                <c:pt idx="2895">
                  <c:v>3915.0</c:v>
                </c:pt>
                <c:pt idx="2896">
                  <c:v>3916.0</c:v>
                </c:pt>
                <c:pt idx="2897">
                  <c:v>3917.0</c:v>
                </c:pt>
                <c:pt idx="2898">
                  <c:v>3918.0</c:v>
                </c:pt>
                <c:pt idx="2899">
                  <c:v>3919.0</c:v>
                </c:pt>
                <c:pt idx="2900">
                  <c:v>3921.0</c:v>
                </c:pt>
                <c:pt idx="2901">
                  <c:v>3922.0</c:v>
                </c:pt>
                <c:pt idx="2902">
                  <c:v>3923.0</c:v>
                </c:pt>
                <c:pt idx="2903">
                  <c:v>3925.0</c:v>
                </c:pt>
                <c:pt idx="2904">
                  <c:v>3926.0</c:v>
                </c:pt>
                <c:pt idx="2905">
                  <c:v>3927.0</c:v>
                </c:pt>
                <c:pt idx="2906">
                  <c:v>3929.0</c:v>
                </c:pt>
                <c:pt idx="2907">
                  <c:v>3930.0</c:v>
                </c:pt>
                <c:pt idx="2908">
                  <c:v>3931.0</c:v>
                </c:pt>
                <c:pt idx="2909">
                  <c:v>3932.0</c:v>
                </c:pt>
                <c:pt idx="2910">
                  <c:v>3934.0</c:v>
                </c:pt>
                <c:pt idx="2911">
                  <c:v>3935.0</c:v>
                </c:pt>
                <c:pt idx="2912">
                  <c:v>3936.0</c:v>
                </c:pt>
                <c:pt idx="2913">
                  <c:v>3937.0</c:v>
                </c:pt>
                <c:pt idx="2914">
                  <c:v>3938.0</c:v>
                </c:pt>
                <c:pt idx="2915">
                  <c:v>3939.0</c:v>
                </c:pt>
                <c:pt idx="2916">
                  <c:v>3940.0</c:v>
                </c:pt>
                <c:pt idx="2917">
                  <c:v>3941.0</c:v>
                </c:pt>
                <c:pt idx="2918">
                  <c:v>3942.0</c:v>
                </c:pt>
                <c:pt idx="2919">
                  <c:v>3943.0</c:v>
                </c:pt>
                <c:pt idx="2920">
                  <c:v>3944.0</c:v>
                </c:pt>
                <c:pt idx="2921">
                  <c:v>3945.0</c:v>
                </c:pt>
                <c:pt idx="2922">
                  <c:v>3947.0</c:v>
                </c:pt>
                <c:pt idx="2923">
                  <c:v>3948.0</c:v>
                </c:pt>
                <c:pt idx="2924">
                  <c:v>3950.0</c:v>
                </c:pt>
                <c:pt idx="2925">
                  <c:v>3951.0</c:v>
                </c:pt>
                <c:pt idx="2926">
                  <c:v>3952.0</c:v>
                </c:pt>
                <c:pt idx="2927">
                  <c:v>3953.0</c:v>
                </c:pt>
                <c:pt idx="2928">
                  <c:v>3954.0</c:v>
                </c:pt>
                <c:pt idx="2929">
                  <c:v>3955.0</c:v>
                </c:pt>
                <c:pt idx="2930">
                  <c:v>3956.0</c:v>
                </c:pt>
                <c:pt idx="2931">
                  <c:v>3957.0</c:v>
                </c:pt>
                <c:pt idx="2932">
                  <c:v>3958.0</c:v>
                </c:pt>
                <c:pt idx="2933">
                  <c:v>3959.0</c:v>
                </c:pt>
                <c:pt idx="2934">
                  <c:v>3960.0</c:v>
                </c:pt>
                <c:pt idx="2935">
                  <c:v>3961.0</c:v>
                </c:pt>
                <c:pt idx="2936">
                  <c:v>3962.0</c:v>
                </c:pt>
                <c:pt idx="2937">
                  <c:v>3963.0</c:v>
                </c:pt>
                <c:pt idx="2938">
                  <c:v>3964.0</c:v>
                </c:pt>
                <c:pt idx="2939">
                  <c:v>3965.0</c:v>
                </c:pt>
                <c:pt idx="2940">
                  <c:v>3966.0</c:v>
                </c:pt>
                <c:pt idx="2941">
                  <c:v>3967.0</c:v>
                </c:pt>
                <c:pt idx="2942">
                  <c:v>3968.0</c:v>
                </c:pt>
                <c:pt idx="2943">
                  <c:v>3969.0</c:v>
                </c:pt>
                <c:pt idx="2944">
                  <c:v>3970.0</c:v>
                </c:pt>
                <c:pt idx="2945">
                  <c:v>3971.0</c:v>
                </c:pt>
                <c:pt idx="2946">
                  <c:v>3972.0</c:v>
                </c:pt>
                <c:pt idx="2947">
                  <c:v>3973.0</c:v>
                </c:pt>
                <c:pt idx="2948">
                  <c:v>3974.0</c:v>
                </c:pt>
                <c:pt idx="2949">
                  <c:v>3975.0</c:v>
                </c:pt>
                <c:pt idx="2950">
                  <c:v>3976.0</c:v>
                </c:pt>
                <c:pt idx="2951">
                  <c:v>3977.0</c:v>
                </c:pt>
                <c:pt idx="2952">
                  <c:v>3978.0</c:v>
                </c:pt>
                <c:pt idx="2953">
                  <c:v>3979.0</c:v>
                </c:pt>
                <c:pt idx="2954">
                  <c:v>3981.0</c:v>
                </c:pt>
                <c:pt idx="2955">
                  <c:v>3982.0</c:v>
                </c:pt>
                <c:pt idx="2956">
                  <c:v>3983.0</c:v>
                </c:pt>
                <c:pt idx="2957">
                  <c:v>3984.0</c:v>
                </c:pt>
                <c:pt idx="2958">
                  <c:v>3985.0</c:v>
                </c:pt>
                <c:pt idx="2959">
                  <c:v>3986.0</c:v>
                </c:pt>
                <c:pt idx="2960">
                  <c:v>3987.0</c:v>
                </c:pt>
                <c:pt idx="2961">
                  <c:v>3988.0</c:v>
                </c:pt>
                <c:pt idx="2962">
                  <c:v>3990.0</c:v>
                </c:pt>
                <c:pt idx="2963">
                  <c:v>3993.0</c:v>
                </c:pt>
                <c:pt idx="2964">
                  <c:v>3995.0</c:v>
                </c:pt>
                <c:pt idx="2965">
                  <c:v>3996.0</c:v>
                </c:pt>
                <c:pt idx="2966">
                  <c:v>3997.0</c:v>
                </c:pt>
                <c:pt idx="2967">
                  <c:v>3999.0</c:v>
                </c:pt>
                <c:pt idx="2968">
                  <c:v>4000.0</c:v>
                </c:pt>
                <c:pt idx="2969">
                  <c:v>4001.0</c:v>
                </c:pt>
                <c:pt idx="2970">
                  <c:v>4002.0</c:v>
                </c:pt>
                <c:pt idx="2971">
                  <c:v>4003.0</c:v>
                </c:pt>
                <c:pt idx="2972">
                  <c:v>4004.0</c:v>
                </c:pt>
                <c:pt idx="2973">
                  <c:v>4006.0</c:v>
                </c:pt>
                <c:pt idx="2974">
                  <c:v>4007.0</c:v>
                </c:pt>
                <c:pt idx="2975">
                  <c:v>4008.0</c:v>
                </c:pt>
                <c:pt idx="2976">
                  <c:v>4009.0</c:v>
                </c:pt>
                <c:pt idx="2977">
                  <c:v>4010.0</c:v>
                </c:pt>
                <c:pt idx="2978">
                  <c:v>4012.0</c:v>
                </c:pt>
                <c:pt idx="2979">
                  <c:v>4013.0</c:v>
                </c:pt>
                <c:pt idx="2980">
                  <c:v>4014.0</c:v>
                </c:pt>
                <c:pt idx="2981">
                  <c:v>4015.0</c:v>
                </c:pt>
                <c:pt idx="2982">
                  <c:v>4016.0</c:v>
                </c:pt>
                <c:pt idx="2983">
                  <c:v>4017.0</c:v>
                </c:pt>
                <c:pt idx="2984">
                  <c:v>4018.0</c:v>
                </c:pt>
                <c:pt idx="2985">
                  <c:v>4019.0</c:v>
                </c:pt>
                <c:pt idx="2986">
                  <c:v>4020.0</c:v>
                </c:pt>
                <c:pt idx="2987">
                  <c:v>4022.0</c:v>
                </c:pt>
                <c:pt idx="2988">
                  <c:v>4023.0</c:v>
                </c:pt>
                <c:pt idx="2989">
                  <c:v>4024.0</c:v>
                </c:pt>
                <c:pt idx="2990">
                  <c:v>4025.0</c:v>
                </c:pt>
                <c:pt idx="2991">
                  <c:v>4026.0</c:v>
                </c:pt>
                <c:pt idx="2992">
                  <c:v>4027.0</c:v>
                </c:pt>
                <c:pt idx="2993">
                  <c:v>4028.0</c:v>
                </c:pt>
                <c:pt idx="2994">
                  <c:v>4029.0</c:v>
                </c:pt>
                <c:pt idx="2995">
                  <c:v>4030.0</c:v>
                </c:pt>
                <c:pt idx="2996">
                  <c:v>4031.0</c:v>
                </c:pt>
                <c:pt idx="2997">
                  <c:v>4032.0</c:v>
                </c:pt>
                <c:pt idx="2998">
                  <c:v>4033.0</c:v>
                </c:pt>
                <c:pt idx="2999">
                  <c:v>4034.0</c:v>
                </c:pt>
                <c:pt idx="3000">
                  <c:v>4035.0</c:v>
                </c:pt>
                <c:pt idx="3001">
                  <c:v>4036.0</c:v>
                </c:pt>
                <c:pt idx="3002">
                  <c:v>4037.0</c:v>
                </c:pt>
                <c:pt idx="3003">
                  <c:v>4038.0</c:v>
                </c:pt>
                <c:pt idx="3004">
                  <c:v>4039.0</c:v>
                </c:pt>
                <c:pt idx="3005">
                  <c:v>4042.0</c:v>
                </c:pt>
                <c:pt idx="3006">
                  <c:v>4043.0</c:v>
                </c:pt>
                <c:pt idx="3007">
                  <c:v>4044.0</c:v>
                </c:pt>
                <c:pt idx="3008">
                  <c:v>4045.0</c:v>
                </c:pt>
                <c:pt idx="3009">
                  <c:v>4046.0</c:v>
                </c:pt>
                <c:pt idx="3010">
                  <c:v>4048.0</c:v>
                </c:pt>
                <c:pt idx="3011">
                  <c:v>4049.0</c:v>
                </c:pt>
                <c:pt idx="3012">
                  <c:v>4051.0</c:v>
                </c:pt>
                <c:pt idx="3013">
                  <c:v>4052.0</c:v>
                </c:pt>
                <c:pt idx="3014">
                  <c:v>4053.0</c:v>
                </c:pt>
                <c:pt idx="3015">
                  <c:v>4054.0</c:v>
                </c:pt>
                <c:pt idx="3016">
                  <c:v>4055.0</c:v>
                </c:pt>
                <c:pt idx="3017">
                  <c:v>4056.0</c:v>
                </c:pt>
                <c:pt idx="3018">
                  <c:v>4058.0</c:v>
                </c:pt>
                <c:pt idx="3019">
                  <c:v>4060.0</c:v>
                </c:pt>
                <c:pt idx="3020">
                  <c:v>4061.0</c:v>
                </c:pt>
                <c:pt idx="3021">
                  <c:v>4062.0</c:v>
                </c:pt>
                <c:pt idx="3022">
                  <c:v>4063.0</c:v>
                </c:pt>
                <c:pt idx="3023">
                  <c:v>4064.0</c:v>
                </c:pt>
                <c:pt idx="3024">
                  <c:v>4065.0</c:v>
                </c:pt>
                <c:pt idx="3025">
                  <c:v>4066.0</c:v>
                </c:pt>
                <c:pt idx="3026">
                  <c:v>4067.0</c:v>
                </c:pt>
                <c:pt idx="3027">
                  <c:v>4068.0</c:v>
                </c:pt>
                <c:pt idx="3028">
                  <c:v>4069.0</c:v>
                </c:pt>
                <c:pt idx="3029">
                  <c:v>4070.0</c:v>
                </c:pt>
                <c:pt idx="3030">
                  <c:v>4072.0</c:v>
                </c:pt>
                <c:pt idx="3031">
                  <c:v>4073.0</c:v>
                </c:pt>
                <c:pt idx="3032">
                  <c:v>4076.0</c:v>
                </c:pt>
                <c:pt idx="3033">
                  <c:v>4079.0</c:v>
                </c:pt>
                <c:pt idx="3034">
                  <c:v>4080.0</c:v>
                </c:pt>
                <c:pt idx="3035">
                  <c:v>4081.0</c:v>
                </c:pt>
                <c:pt idx="3036">
                  <c:v>4082.0</c:v>
                </c:pt>
                <c:pt idx="3037">
                  <c:v>4083.0</c:v>
                </c:pt>
                <c:pt idx="3038">
                  <c:v>4084.0</c:v>
                </c:pt>
                <c:pt idx="3039">
                  <c:v>4085.0</c:v>
                </c:pt>
                <c:pt idx="3040">
                  <c:v>4086.0</c:v>
                </c:pt>
                <c:pt idx="3041">
                  <c:v>4089.0</c:v>
                </c:pt>
                <c:pt idx="3042">
                  <c:v>4090.0</c:v>
                </c:pt>
                <c:pt idx="3043">
                  <c:v>4092.0</c:v>
                </c:pt>
                <c:pt idx="3044">
                  <c:v>4093.0</c:v>
                </c:pt>
                <c:pt idx="3045">
                  <c:v>4094.0</c:v>
                </c:pt>
                <c:pt idx="3046">
                  <c:v>4095.0</c:v>
                </c:pt>
                <c:pt idx="3047">
                  <c:v>4096.0</c:v>
                </c:pt>
                <c:pt idx="3048">
                  <c:v>4097.0</c:v>
                </c:pt>
                <c:pt idx="3049">
                  <c:v>4099.0</c:v>
                </c:pt>
                <c:pt idx="3050">
                  <c:v>4102.0</c:v>
                </c:pt>
                <c:pt idx="3051">
                  <c:v>4103.0</c:v>
                </c:pt>
                <c:pt idx="3052">
                  <c:v>4104.0</c:v>
                </c:pt>
                <c:pt idx="3053">
                  <c:v>4105.0</c:v>
                </c:pt>
                <c:pt idx="3054">
                  <c:v>4106.0</c:v>
                </c:pt>
                <c:pt idx="3055">
                  <c:v>4107.0</c:v>
                </c:pt>
                <c:pt idx="3056">
                  <c:v>4108.0</c:v>
                </c:pt>
                <c:pt idx="3057">
                  <c:v>4109.0</c:v>
                </c:pt>
                <c:pt idx="3058">
                  <c:v>4110.0</c:v>
                </c:pt>
                <c:pt idx="3059">
                  <c:v>4111.0</c:v>
                </c:pt>
                <c:pt idx="3060">
                  <c:v>4112.0</c:v>
                </c:pt>
                <c:pt idx="3061">
                  <c:v>4113.0</c:v>
                </c:pt>
                <c:pt idx="3062">
                  <c:v>4115.0</c:v>
                </c:pt>
                <c:pt idx="3063">
                  <c:v>4116.0</c:v>
                </c:pt>
                <c:pt idx="3064">
                  <c:v>4118.0</c:v>
                </c:pt>
                <c:pt idx="3065">
                  <c:v>4121.0</c:v>
                </c:pt>
                <c:pt idx="3066">
                  <c:v>4122.0</c:v>
                </c:pt>
                <c:pt idx="3067">
                  <c:v>4124.0</c:v>
                </c:pt>
                <c:pt idx="3068">
                  <c:v>4128.0</c:v>
                </c:pt>
                <c:pt idx="3069">
                  <c:v>4129.0</c:v>
                </c:pt>
                <c:pt idx="3070">
                  <c:v>4130.0</c:v>
                </c:pt>
                <c:pt idx="3071">
                  <c:v>4131.0</c:v>
                </c:pt>
                <c:pt idx="3072">
                  <c:v>4132.0</c:v>
                </c:pt>
                <c:pt idx="3073">
                  <c:v>4133.0</c:v>
                </c:pt>
                <c:pt idx="3074">
                  <c:v>4135.0</c:v>
                </c:pt>
                <c:pt idx="3075">
                  <c:v>4136.0</c:v>
                </c:pt>
                <c:pt idx="3076">
                  <c:v>4137.0</c:v>
                </c:pt>
                <c:pt idx="3077">
                  <c:v>4138.0</c:v>
                </c:pt>
                <c:pt idx="3078">
                  <c:v>4139.0</c:v>
                </c:pt>
                <c:pt idx="3079">
                  <c:v>4140.0</c:v>
                </c:pt>
                <c:pt idx="3080">
                  <c:v>4141.0</c:v>
                </c:pt>
                <c:pt idx="3081">
                  <c:v>4142.0</c:v>
                </c:pt>
                <c:pt idx="3082">
                  <c:v>4143.0</c:v>
                </c:pt>
                <c:pt idx="3083">
                  <c:v>4144.0</c:v>
                </c:pt>
                <c:pt idx="3084">
                  <c:v>4146.0</c:v>
                </c:pt>
                <c:pt idx="3085">
                  <c:v>4148.0</c:v>
                </c:pt>
                <c:pt idx="3086">
                  <c:v>4149.0</c:v>
                </c:pt>
                <c:pt idx="3087">
                  <c:v>4153.0</c:v>
                </c:pt>
                <c:pt idx="3088">
                  <c:v>4154.0</c:v>
                </c:pt>
                <c:pt idx="3089">
                  <c:v>4155.0</c:v>
                </c:pt>
                <c:pt idx="3090">
                  <c:v>4156.0</c:v>
                </c:pt>
                <c:pt idx="3091">
                  <c:v>4158.0</c:v>
                </c:pt>
                <c:pt idx="3092">
                  <c:v>4159.0</c:v>
                </c:pt>
                <c:pt idx="3093">
                  <c:v>4160.0</c:v>
                </c:pt>
                <c:pt idx="3094">
                  <c:v>4161.0</c:v>
                </c:pt>
                <c:pt idx="3095">
                  <c:v>4163.0</c:v>
                </c:pt>
                <c:pt idx="3096">
                  <c:v>4164.0</c:v>
                </c:pt>
                <c:pt idx="3097">
                  <c:v>4165.0</c:v>
                </c:pt>
                <c:pt idx="3098">
                  <c:v>4167.0</c:v>
                </c:pt>
                <c:pt idx="3099">
                  <c:v>4168.0</c:v>
                </c:pt>
                <c:pt idx="3100">
                  <c:v>4169.0</c:v>
                </c:pt>
                <c:pt idx="3101">
                  <c:v>4170.0</c:v>
                </c:pt>
                <c:pt idx="3102">
                  <c:v>4171.0</c:v>
                </c:pt>
                <c:pt idx="3103">
                  <c:v>4173.0</c:v>
                </c:pt>
                <c:pt idx="3104">
                  <c:v>4174.0</c:v>
                </c:pt>
                <c:pt idx="3105">
                  <c:v>4175.0</c:v>
                </c:pt>
                <c:pt idx="3106">
                  <c:v>4176.0</c:v>
                </c:pt>
                <c:pt idx="3107">
                  <c:v>4177.0</c:v>
                </c:pt>
                <c:pt idx="3108">
                  <c:v>4178.0</c:v>
                </c:pt>
                <c:pt idx="3109">
                  <c:v>4179.0</c:v>
                </c:pt>
                <c:pt idx="3110">
                  <c:v>4180.0</c:v>
                </c:pt>
                <c:pt idx="3111">
                  <c:v>4182.0</c:v>
                </c:pt>
                <c:pt idx="3112">
                  <c:v>4183.0</c:v>
                </c:pt>
                <c:pt idx="3113">
                  <c:v>4184.0</c:v>
                </c:pt>
                <c:pt idx="3114">
                  <c:v>4185.0</c:v>
                </c:pt>
                <c:pt idx="3115">
                  <c:v>4186.0</c:v>
                </c:pt>
                <c:pt idx="3116">
                  <c:v>4191.0</c:v>
                </c:pt>
                <c:pt idx="3117">
                  <c:v>4193.0</c:v>
                </c:pt>
                <c:pt idx="3118">
                  <c:v>4194.0</c:v>
                </c:pt>
                <c:pt idx="3119">
                  <c:v>4195.0</c:v>
                </c:pt>
                <c:pt idx="3120">
                  <c:v>4196.0</c:v>
                </c:pt>
                <c:pt idx="3121">
                  <c:v>4197.0</c:v>
                </c:pt>
                <c:pt idx="3122">
                  <c:v>4199.0</c:v>
                </c:pt>
                <c:pt idx="3123">
                  <c:v>4201.0</c:v>
                </c:pt>
                <c:pt idx="3124">
                  <c:v>4202.0</c:v>
                </c:pt>
                <c:pt idx="3125">
                  <c:v>4206.0</c:v>
                </c:pt>
                <c:pt idx="3126">
                  <c:v>4208.0</c:v>
                </c:pt>
                <c:pt idx="3127">
                  <c:v>4209.0</c:v>
                </c:pt>
                <c:pt idx="3128">
                  <c:v>4210.0</c:v>
                </c:pt>
                <c:pt idx="3129">
                  <c:v>4212.0</c:v>
                </c:pt>
                <c:pt idx="3130">
                  <c:v>4213.0</c:v>
                </c:pt>
                <c:pt idx="3131">
                  <c:v>4215.0</c:v>
                </c:pt>
                <c:pt idx="3132">
                  <c:v>4216.0</c:v>
                </c:pt>
                <c:pt idx="3133">
                  <c:v>4218.0</c:v>
                </c:pt>
                <c:pt idx="3134">
                  <c:v>4219.0</c:v>
                </c:pt>
                <c:pt idx="3135">
                  <c:v>4220.0</c:v>
                </c:pt>
                <c:pt idx="3136">
                  <c:v>4221.0</c:v>
                </c:pt>
                <c:pt idx="3137">
                  <c:v>4223.0</c:v>
                </c:pt>
                <c:pt idx="3138">
                  <c:v>4225.0</c:v>
                </c:pt>
                <c:pt idx="3139">
                  <c:v>4227.0</c:v>
                </c:pt>
                <c:pt idx="3140">
                  <c:v>4228.0</c:v>
                </c:pt>
                <c:pt idx="3141">
                  <c:v>4230.0</c:v>
                </c:pt>
                <c:pt idx="3142">
                  <c:v>4231.0</c:v>
                </c:pt>
                <c:pt idx="3143">
                  <c:v>4232.0</c:v>
                </c:pt>
                <c:pt idx="3144">
                  <c:v>4233.0</c:v>
                </c:pt>
                <c:pt idx="3145">
                  <c:v>4234.0</c:v>
                </c:pt>
                <c:pt idx="3146">
                  <c:v>4236.0</c:v>
                </c:pt>
                <c:pt idx="3147">
                  <c:v>4237.0</c:v>
                </c:pt>
                <c:pt idx="3148">
                  <c:v>4238.0</c:v>
                </c:pt>
                <c:pt idx="3149">
                  <c:v>4239.0</c:v>
                </c:pt>
                <c:pt idx="3150">
                  <c:v>4240.0</c:v>
                </c:pt>
                <c:pt idx="3151">
                  <c:v>4241.0</c:v>
                </c:pt>
                <c:pt idx="3152">
                  <c:v>4244.0</c:v>
                </c:pt>
                <c:pt idx="3153">
                  <c:v>4245.0</c:v>
                </c:pt>
                <c:pt idx="3154">
                  <c:v>4247.0</c:v>
                </c:pt>
                <c:pt idx="3155">
                  <c:v>4249.0</c:v>
                </c:pt>
                <c:pt idx="3156">
                  <c:v>4251.0</c:v>
                </c:pt>
                <c:pt idx="3157">
                  <c:v>4253.0</c:v>
                </c:pt>
                <c:pt idx="3158">
                  <c:v>4254.0</c:v>
                </c:pt>
                <c:pt idx="3159">
                  <c:v>4258.0</c:v>
                </c:pt>
                <c:pt idx="3160">
                  <c:v>4259.0</c:v>
                </c:pt>
                <c:pt idx="3161">
                  <c:v>4260.0</c:v>
                </c:pt>
                <c:pt idx="3162">
                  <c:v>4261.0</c:v>
                </c:pt>
                <c:pt idx="3163">
                  <c:v>4262.0</c:v>
                </c:pt>
                <c:pt idx="3164">
                  <c:v>4263.0</c:v>
                </c:pt>
                <c:pt idx="3165">
                  <c:v>4264.0</c:v>
                </c:pt>
                <c:pt idx="3166">
                  <c:v>4266.0</c:v>
                </c:pt>
                <c:pt idx="3167">
                  <c:v>4267.0</c:v>
                </c:pt>
                <c:pt idx="3168">
                  <c:v>4270.0</c:v>
                </c:pt>
                <c:pt idx="3169">
                  <c:v>4272.0</c:v>
                </c:pt>
                <c:pt idx="3170">
                  <c:v>4273.0</c:v>
                </c:pt>
                <c:pt idx="3171">
                  <c:v>4274.0</c:v>
                </c:pt>
                <c:pt idx="3172">
                  <c:v>4276.0</c:v>
                </c:pt>
                <c:pt idx="3173">
                  <c:v>4279.0</c:v>
                </c:pt>
                <c:pt idx="3174">
                  <c:v>4280.0</c:v>
                </c:pt>
                <c:pt idx="3175">
                  <c:v>4281.0</c:v>
                </c:pt>
                <c:pt idx="3176">
                  <c:v>4282.0</c:v>
                </c:pt>
                <c:pt idx="3177">
                  <c:v>4283.0</c:v>
                </c:pt>
                <c:pt idx="3178">
                  <c:v>4285.0</c:v>
                </c:pt>
                <c:pt idx="3179">
                  <c:v>4287.0</c:v>
                </c:pt>
                <c:pt idx="3180">
                  <c:v>4289.0</c:v>
                </c:pt>
                <c:pt idx="3181">
                  <c:v>4291.0</c:v>
                </c:pt>
                <c:pt idx="3182">
                  <c:v>4294.0</c:v>
                </c:pt>
                <c:pt idx="3183">
                  <c:v>4295.0</c:v>
                </c:pt>
                <c:pt idx="3184">
                  <c:v>4296.0</c:v>
                </c:pt>
                <c:pt idx="3185">
                  <c:v>4297.0</c:v>
                </c:pt>
                <c:pt idx="3186">
                  <c:v>4298.0</c:v>
                </c:pt>
                <c:pt idx="3187">
                  <c:v>4299.0</c:v>
                </c:pt>
                <c:pt idx="3188">
                  <c:v>4300.0</c:v>
                </c:pt>
                <c:pt idx="3189">
                  <c:v>4305.0</c:v>
                </c:pt>
                <c:pt idx="3190">
                  <c:v>4306.0</c:v>
                </c:pt>
                <c:pt idx="3191">
                  <c:v>4309.0</c:v>
                </c:pt>
                <c:pt idx="3192">
                  <c:v>4310.0</c:v>
                </c:pt>
                <c:pt idx="3193">
                  <c:v>4311.0</c:v>
                </c:pt>
                <c:pt idx="3194">
                  <c:v>4313.0</c:v>
                </c:pt>
                <c:pt idx="3195">
                  <c:v>4315.0</c:v>
                </c:pt>
                <c:pt idx="3196">
                  <c:v>4316.0</c:v>
                </c:pt>
                <c:pt idx="3197">
                  <c:v>4317.0</c:v>
                </c:pt>
                <c:pt idx="3198">
                  <c:v>4321.0</c:v>
                </c:pt>
                <c:pt idx="3199">
                  <c:v>4322.0</c:v>
                </c:pt>
                <c:pt idx="3200">
                  <c:v>4324.0</c:v>
                </c:pt>
                <c:pt idx="3201">
                  <c:v>4326.0</c:v>
                </c:pt>
                <c:pt idx="3202">
                  <c:v>4328.0</c:v>
                </c:pt>
                <c:pt idx="3203">
                  <c:v>4329.0</c:v>
                </c:pt>
                <c:pt idx="3204">
                  <c:v>4330.0</c:v>
                </c:pt>
                <c:pt idx="3205">
                  <c:v>4334.0</c:v>
                </c:pt>
                <c:pt idx="3206">
                  <c:v>4336.0</c:v>
                </c:pt>
                <c:pt idx="3207">
                  <c:v>4337.0</c:v>
                </c:pt>
                <c:pt idx="3208">
                  <c:v>4338.0</c:v>
                </c:pt>
                <c:pt idx="3209">
                  <c:v>4340.0</c:v>
                </c:pt>
                <c:pt idx="3210">
                  <c:v>4341.0</c:v>
                </c:pt>
                <c:pt idx="3211">
                  <c:v>4343.0</c:v>
                </c:pt>
                <c:pt idx="3212">
                  <c:v>4344.0</c:v>
                </c:pt>
                <c:pt idx="3213">
                  <c:v>4345.0</c:v>
                </c:pt>
                <c:pt idx="3214">
                  <c:v>4346.0</c:v>
                </c:pt>
                <c:pt idx="3215">
                  <c:v>4347.0</c:v>
                </c:pt>
                <c:pt idx="3216">
                  <c:v>4348.0</c:v>
                </c:pt>
                <c:pt idx="3217">
                  <c:v>4349.0</c:v>
                </c:pt>
                <c:pt idx="3218">
                  <c:v>4350.0</c:v>
                </c:pt>
                <c:pt idx="3219">
                  <c:v>4351.0</c:v>
                </c:pt>
                <c:pt idx="3220">
                  <c:v>4354.0</c:v>
                </c:pt>
                <c:pt idx="3221">
                  <c:v>4359.0</c:v>
                </c:pt>
                <c:pt idx="3222">
                  <c:v>4360.0</c:v>
                </c:pt>
                <c:pt idx="3223">
                  <c:v>4361.0</c:v>
                </c:pt>
                <c:pt idx="3224">
                  <c:v>4363.0</c:v>
                </c:pt>
                <c:pt idx="3225">
                  <c:v>4366.0</c:v>
                </c:pt>
                <c:pt idx="3226">
                  <c:v>4367.0</c:v>
                </c:pt>
                <c:pt idx="3227">
                  <c:v>4369.0</c:v>
                </c:pt>
                <c:pt idx="3228">
                  <c:v>4370.0</c:v>
                </c:pt>
                <c:pt idx="3229">
                  <c:v>4371.0</c:v>
                </c:pt>
                <c:pt idx="3230">
                  <c:v>4372.0</c:v>
                </c:pt>
                <c:pt idx="3231">
                  <c:v>4374.0</c:v>
                </c:pt>
                <c:pt idx="3232">
                  <c:v>4376.0</c:v>
                </c:pt>
                <c:pt idx="3233">
                  <c:v>4377.0</c:v>
                </c:pt>
                <c:pt idx="3234">
                  <c:v>4379.0</c:v>
                </c:pt>
                <c:pt idx="3235">
                  <c:v>4382.0</c:v>
                </c:pt>
                <c:pt idx="3236">
                  <c:v>4384.0</c:v>
                </c:pt>
                <c:pt idx="3237">
                  <c:v>4385.0</c:v>
                </c:pt>
                <c:pt idx="3238">
                  <c:v>4387.0</c:v>
                </c:pt>
                <c:pt idx="3239">
                  <c:v>4391.0</c:v>
                </c:pt>
                <c:pt idx="3240">
                  <c:v>4393.0</c:v>
                </c:pt>
                <c:pt idx="3241">
                  <c:v>4394.0</c:v>
                </c:pt>
                <c:pt idx="3242">
                  <c:v>4396.0</c:v>
                </c:pt>
                <c:pt idx="3243">
                  <c:v>4399.0</c:v>
                </c:pt>
                <c:pt idx="3244">
                  <c:v>4401.0</c:v>
                </c:pt>
                <c:pt idx="3245">
                  <c:v>4402.0</c:v>
                </c:pt>
                <c:pt idx="3246">
                  <c:v>4403.0</c:v>
                </c:pt>
                <c:pt idx="3247">
                  <c:v>4406.0</c:v>
                </c:pt>
                <c:pt idx="3248">
                  <c:v>4407.0</c:v>
                </c:pt>
                <c:pt idx="3249">
                  <c:v>4408.0</c:v>
                </c:pt>
                <c:pt idx="3250">
                  <c:v>4409.0</c:v>
                </c:pt>
                <c:pt idx="3251">
                  <c:v>4413.0</c:v>
                </c:pt>
                <c:pt idx="3252">
                  <c:v>4415.0</c:v>
                </c:pt>
                <c:pt idx="3253">
                  <c:v>4418.0</c:v>
                </c:pt>
                <c:pt idx="3254">
                  <c:v>4419.0</c:v>
                </c:pt>
                <c:pt idx="3255">
                  <c:v>4420.0</c:v>
                </c:pt>
                <c:pt idx="3256">
                  <c:v>4422.0</c:v>
                </c:pt>
                <c:pt idx="3257">
                  <c:v>4423.0</c:v>
                </c:pt>
                <c:pt idx="3258">
                  <c:v>4424.0</c:v>
                </c:pt>
                <c:pt idx="3259">
                  <c:v>4425.0</c:v>
                </c:pt>
                <c:pt idx="3260">
                  <c:v>4426.0</c:v>
                </c:pt>
                <c:pt idx="3261">
                  <c:v>4427.0</c:v>
                </c:pt>
                <c:pt idx="3262">
                  <c:v>4429.0</c:v>
                </c:pt>
                <c:pt idx="3263">
                  <c:v>4436.0</c:v>
                </c:pt>
                <c:pt idx="3264">
                  <c:v>4438.0</c:v>
                </c:pt>
                <c:pt idx="3265">
                  <c:v>4440.0</c:v>
                </c:pt>
                <c:pt idx="3266">
                  <c:v>4441.0</c:v>
                </c:pt>
                <c:pt idx="3267">
                  <c:v>4442.0</c:v>
                </c:pt>
                <c:pt idx="3268">
                  <c:v>4443.0</c:v>
                </c:pt>
                <c:pt idx="3269">
                  <c:v>4444.0</c:v>
                </c:pt>
                <c:pt idx="3270">
                  <c:v>4445.0</c:v>
                </c:pt>
                <c:pt idx="3271">
                  <c:v>4446.0</c:v>
                </c:pt>
                <c:pt idx="3272">
                  <c:v>4447.0</c:v>
                </c:pt>
                <c:pt idx="3273">
                  <c:v>4448.0</c:v>
                </c:pt>
                <c:pt idx="3274">
                  <c:v>4449.0</c:v>
                </c:pt>
                <c:pt idx="3275">
                  <c:v>4450.0</c:v>
                </c:pt>
                <c:pt idx="3276">
                  <c:v>4451.0</c:v>
                </c:pt>
                <c:pt idx="3277">
                  <c:v>4452.0</c:v>
                </c:pt>
                <c:pt idx="3278">
                  <c:v>4453.0</c:v>
                </c:pt>
                <c:pt idx="3279">
                  <c:v>4455.0</c:v>
                </c:pt>
                <c:pt idx="3280">
                  <c:v>4460.0</c:v>
                </c:pt>
                <c:pt idx="3281">
                  <c:v>4462.0</c:v>
                </c:pt>
                <c:pt idx="3282">
                  <c:v>4463.0</c:v>
                </c:pt>
                <c:pt idx="3283">
                  <c:v>4464.0</c:v>
                </c:pt>
                <c:pt idx="3284">
                  <c:v>4465.0</c:v>
                </c:pt>
                <c:pt idx="3285">
                  <c:v>4466.0</c:v>
                </c:pt>
                <c:pt idx="3286">
                  <c:v>4467.0</c:v>
                </c:pt>
                <c:pt idx="3287">
                  <c:v>4469.0</c:v>
                </c:pt>
                <c:pt idx="3288">
                  <c:v>4470.0</c:v>
                </c:pt>
                <c:pt idx="3289">
                  <c:v>4471.0</c:v>
                </c:pt>
                <c:pt idx="3290">
                  <c:v>4472.0</c:v>
                </c:pt>
                <c:pt idx="3291">
                  <c:v>4475.0</c:v>
                </c:pt>
                <c:pt idx="3292">
                  <c:v>4477.0</c:v>
                </c:pt>
                <c:pt idx="3293">
                  <c:v>4478.0</c:v>
                </c:pt>
                <c:pt idx="3294">
                  <c:v>4480.0</c:v>
                </c:pt>
                <c:pt idx="3295">
                  <c:v>4484.0</c:v>
                </c:pt>
                <c:pt idx="3296">
                  <c:v>4485.0</c:v>
                </c:pt>
                <c:pt idx="3297">
                  <c:v>4486.0</c:v>
                </c:pt>
                <c:pt idx="3298">
                  <c:v>4489.0</c:v>
                </c:pt>
                <c:pt idx="3299">
                  <c:v>4490.0</c:v>
                </c:pt>
                <c:pt idx="3300">
                  <c:v>4491.0</c:v>
                </c:pt>
                <c:pt idx="3301">
                  <c:v>4492.0</c:v>
                </c:pt>
                <c:pt idx="3302">
                  <c:v>4494.0</c:v>
                </c:pt>
                <c:pt idx="3303">
                  <c:v>4498.0</c:v>
                </c:pt>
                <c:pt idx="3304">
                  <c:v>4499.0</c:v>
                </c:pt>
                <c:pt idx="3305">
                  <c:v>4501.0</c:v>
                </c:pt>
                <c:pt idx="3306">
                  <c:v>4505.0</c:v>
                </c:pt>
                <c:pt idx="3307">
                  <c:v>4509.0</c:v>
                </c:pt>
                <c:pt idx="3308">
                  <c:v>4510.0</c:v>
                </c:pt>
                <c:pt idx="3309">
                  <c:v>4512.0</c:v>
                </c:pt>
                <c:pt idx="3310">
                  <c:v>4513.0</c:v>
                </c:pt>
                <c:pt idx="3311">
                  <c:v>4517.0</c:v>
                </c:pt>
                <c:pt idx="3312">
                  <c:v>4518.0</c:v>
                </c:pt>
                <c:pt idx="3313">
                  <c:v>4521.0</c:v>
                </c:pt>
                <c:pt idx="3314">
                  <c:v>4523.0</c:v>
                </c:pt>
                <c:pt idx="3315">
                  <c:v>4527.0</c:v>
                </c:pt>
                <c:pt idx="3316">
                  <c:v>4529.0</c:v>
                </c:pt>
                <c:pt idx="3317">
                  <c:v>4531.0</c:v>
                </c:pt>
                <c:pt idx="3318">
                  <c:v>4532.0</c:v>
                </c:pt>
                <c:pt idx="3319">
                  <c:v>4534.0</c:v>
                </c:pt>
                <c:pt idx="3320">
                  <c:v>4535.0</c:v>
                </c:pt>
                <c:pt idx="3321">
                  <c:v>4537.0</c:v>
                </c:pt>
                <c:pt idx="3322">
                  <c:v>4538.0</c:v>
                </c:pt>
                <c:pt idx="3323">
                  <c:v>4539.0</c:v>
                </c:pt>
                <c:pt idx="3324">
                  <c:v>4541.0</c:v>
                </c:pt>
                <c:pt idx="3325">
                  <c:v>4542.0</c:v>
                </c:pt>
                <c:pt idx="3326">
                  <c:v>4546.0</c:v>
                </c:pt>
                <c:pt idx="3327">
                  <c:v>4550.0</c:v>
                </c:pt>
                <c:pt idx="3328">
                  <c:v>4552.0</c:v>
                </c:pt>
                <c:pt idx="3329">
                  <c:v>4553.0</c:v>
                </c:pt>
                <c:pt idx="3330">
                  <c:v>4557.0</c:v>
                </c:pt>
                <c:pt idx="3331">
                  <c:v>4558.0</c:v>
                </c:pt>
                <c:pt idx="3332">
                  <c:v>4559.0</c:v>
                </c:pt>
                <c:pt idx="3333">
                  <c:v>4560.0</c:v>
                </c:pt>
                <c:pt idx="3334">
                  <c:v>4561.0</c:v>
                </c:pt>
                <c:pt idx="3335">
                  <c:v>4565.0</c:v>
                </c:pt>
                <c:pt idx="3336">
                  <c:v>4566.0</c:v>
                </c:pt>
                <c:pt idx="3337">
                  <c:v>4568.0</c:v>
                </c:pt>
                <c:pt idx="3338">
                  <c:v>4572.0</c:v>
                </c:pt>
                <c:pt idx="3339">
                  <c:v>4573.0</c:v>
                </c:pt>
                <c:pt idx="3340">
                  <c:v>4577.0</c:v>
                </c:pt>
                <c:pt idx="3341">
                  <c:v>4581.0</c:v>
                </c:pt>
                <c:pt idx="3342">
                  <c:v>4584.0</c:v>
                </c:pt>
                <c:pt idx="3343">
                  <c:v>4585.0</c:v>
                </c:pt>
                <c:pt idx="3344">
                  <c:v>4587.0</c:v>
                </c:pt>
                <c:pt idx="3345">
                  <c:v>4588.0</c:v>
                </c:pt>
                <c:pt idx="3346">
                  <c:v>4589.0</c:v>
                </c:pt>
                <c:pt idx="3347">
                  <c:v>4590.0</c:v>
                </c:pt>
                <c:pt idx="3348">
                  <c:v>4597.0</c:v>
                </c:pt>
                <c:pt idx="3349">
                  <c:v>4599.0</c:v>
                </c:pt>
                <c:pt idx="3350">
                  <c:v>4601.0</c:v>
                </c:pt>
                <c:pt idx="3351">
                  <c:v>4603.0</c:v>
                </c:pt>
                <c:pt idx="3352">
                  <c:v>4604.0</c:v>
                </c:pt>
                <c:pt idx="3353">
                  <c:v>4607.0</c:v>
                </c:pt>
                <c:pt idx="3354">
                  <c:v>4611.0</c:v>
                </c:pt>
                <c:pt idx="3355">
                  <c:v>4618.0</c:v>
                </c:pt>
                <c:pt idx="3356">
                  <c:v>4625.0</c:v>
                </c:pt>
                <c:pt idx="3357">
                  <c:v>4629.0</c:v>
                </c:pt>
                <c:pt idx="3358">
                  <c:v>4631.0</c:v>
                </c:pt>
                <c:pt idx="3359">
                  <c:v>4632.0</c:v>
                </c:pt>
                <c:pt idx="3360">
                  <c:v>4635.0</c:v>
                </c:pt>
                <c:pt idx="3361">
                  <c:v>4638.0</c:v>
                </c:pt>
                <c:pt idx="3362">
                  <c:v>4648.0</c:v>
                </c:pt>
                <c:pt idx="3363">
                  <c:v>4654.0</c:v>
                </c:pt>
                <c:pt idx="3364">
                  <c:v>4656.0</c:v>
                </c:pt>
                <c:pt idx="3365">
                  <c:v>4658.0</c:v>
                </c:pt>
                <c:pt idx="3366">
                  <c:v>4659.0</c:v>
                </c:pt>
                <c:pt idx="3367">
                  <c:v>4660.0</c:v>
                </c:pt>
                <c:pt idx="3368">
                  <c:v>4665.0</c:v>
                </c:pt>
                <c:pt idx="3369">
                  <c:v>4666.0</c:v>
                </c:pt>
                <c:pt idx="3370">
                  <c:v>4668.0</c:v>
                </c:pt>
                <c:pt idx="3371">
                  <c:v>4670.0</c:v>
                </c:pt>
                <c:pt idx="3372">
                  <c:v>4671.0</c:v>
                </c:pt>
                <c:pt idx="3373">
                  <c:v>4672.0</c:v>
                </c:pt>
                <c:pt idx="3374">
                  <c:v>4676.0</c:v>
                </c:pt>
                <c:pt idx="3375">
                  <c:v>4682.0</c:v>
                </c:pt>
                <c:pt idx="3376">
                  <c:v>4686.0</c:v>
                </c:pt>
                <c:pt idx="3377">
                  <c:v>4687.0</c:v>
                </c:pt>
                <c:pt idx="3378">
                  <c:v>4688.0</c:v>
                </c:pt>
                <c:pt idx="3379">
                  <c:v>4689.0</c:v>
                </c:pt>
                <c:pt idx="3380">
                  <c:v>4691.0</c:v>
                </c:pt>
                <c:pt idx="3381">
                  <c:v>4693.0</c:v>
                </c:pt>
                <c:pt idx="3382">
                  <c:v>4697.0</c:v>
                </c:pt>
                <c:pt idx="3383">
                  <c:v>4703.0</c:v>
                </c:pt>
                <c:pt idx="3384">
                  <c:v>4704.0</c:v>
                </c:pt>
                <c:pt idx="3385">
                  <c:v>4707.0</c:v>
                </c:pt>
                <c:pt idx="3386">
                  <c:v>4709.0</c:v>
                </c:pt>
                <c:pt idx="3387">
                  <c:v>4711.0</c:v>
                </c:pt>
                <c:pt idx="3388">
                  <c:v>4719.0</c:v>
                </c:pt>
                <c:pt idx="3389">
                  <c:v>4720.0</c:v>
                </c:pt>
                <c:pt idx="3390">
                  <c:v>4723.0</c:v>
                </c:pt>
                <c:pt idx="3391">
                  <c:v>4726.0</c:v>
                </c:pt>
                <c:pt idx="3392">
                  <c:v>4727.0</c:v>
                </c:pt>
                <c:pt idx="3393">
                  <c:v>4730.0</c:v>
                </c:pt>
                <c:pt idx="3394">
                  <c:v>4731.0</c:v>
                </c:pt>
                <c:pt idx="3395">
                  <c:v>4735.0</c:v>
                </c:pt>
                <c:pt idx="3396">
                  <c:v>4739.0</c:v>
                </c:pt>
                <c:pt idx="3397">
                  <c:v>4741.0</c:v>
                </c:pt>
                <c:pt idx="3398">
                  <c:v>4742.0</c:v>
                </c:pt>
                <c:pt idx="3399">
                  <c:v>4743.0</c:v>
                </c:pt>
                <c:pt idx="3400">
                  <c:v>4745.0</c:v>
                </c:pt>
                <c:pt idx="3401">
                  <c:v>4748.0</c:v>
                </c:pt>
                <c:pt idx="3402">
                  <c:v>4751.0</c:v>
                </c:pt>
                <c:pt idx="3403">
                  <c:v>4752.0</c:v>
                </c:pt>
                <c:pt idx="3404">
                  <c:v>4753.0</c:v>
                </c:pt>
                <c:pt idx="3405">
                  <c:v>4756.0</c:v>
                </c:pt>
                <c:pt idx="3406">
                  <c:v>4757.0</c:v>
                </c:pt>
                <c:pt idx="3407">
                  <c:v>4761.0</c:v>
                </c:pt>
                <c:pt idx="3408">
                  <c:v>4762.0</c:v>
                </c:pt>
                <c:pt idx="3409">
                  <c:v>4771.0</c:v>
                </c:pt>
                <c:pt idx="3410">
                  <c:v>4773.0</c:v>
                </c:pt>
                <c:pt idx="3411">
                  <c:v>4775.0</c:v>
                </c:pt>
                <c:pt idx="3412">
                  <c:v>4783.0</c:v>
                </c:pt>
                <c:pt idx="3413">
                  <c:v>4784.0</c:v>
                </c:pt>
                <c:pt idx="3414">
                  <c:v>4787.0</c:v>
                </c:pt>
                <c:pt idx="3415">
                  <c:v>4799.0</c:v>
                </c:pt>
                <c:pt idx="3416">
                  <c:v>4803.0</c:v>
                </c:pt>
                <c:pt idx="3417">
                  <c:v>4811.0</c:v>
                </c:pt>
                <c:pt idx="3418">
                  <c:v>4812.0</c:v>
                </c:pt>
                <c:pt idx="3419">
                  <c:v>4814.0</c:v>
                </c:pt>
                <c:pt idx="3420">
                  <c:v>4818.0</c:v>
                </c:pt>
                <c:pt idx="3421">
                  <c:v>4819.0</c:v>
                </c:pt>
                <c:pt idx="3422">
                  <c:v>4826.0</c:v>
                </c:pt>
                <c:pt idx="3423">
                  <c:v>4827.0</c:v>
                </c:pt>
                <c:pt idx="3424">
                  <c:v>4834.0</c:v>
                </c:pt>
                <c:pt idx="3425">
                  <c:v>4835.0</c:v>
                </c:pt>
                <c:pt idx="3426">
                  <c:v>4836.0</c:v>
                </c:pt>
                <c:pt idx="3427">
                  <c:v>4837.0</c:v>
                </c:pt>
                <c:pt idx="3428">
                  <c:v>4846.0</c:v>
                </c:pt>
                <c:pt idx="3429">
                  <c:v>4851.0</c:v>
                </c:pt>
                <c:pt idx="3430">
                  <c:v>4852.0</c:v>
                </c:pt>
                <c:pt idx="3431">
                  <c:v>4854.0</c:v>
                </c:pt>
                <c:pt idx="3432">
                  <c:v>4857.0</c:v>
                </c:pt>
                <c:pt idx="3433">
                  <c:v>4859.0</c:v>
                </c:pt>
                <c:pt idx="3434">
                  <c:v>4869.0</c:v>
                </c:pt>
                <c:pt idx="3435">
                  <c:v>4871.0</c:v>
                </c:pt>
                <c:pt idx="3436">
                  <c:v>4872.0</c:v>
                </c:pt>
                <c:pt idx="3437">
                  <c:v>4875.0</c:v>
                </c:pt>
                <c:pt idx="3438">
                  <c:v>4881.0</c:v>
                </c:pt>
                <c:pt idx="3439">
                  <c:v>4888.0</c:v>
                </c:pt>
                <c:pt idx="3440">
                  <c:v>4889.0</c:v>
                </c:pt>
                <c:pt idx="3441">
                  <c:v>4895.0</c:v>
                </c:pt>
                <c:pt idx="3442">
                  <c:v>4897.0</c:v>
                </c:pt>
                <c:pt idx="3443">
                  <c:v>4899.0</c:v>
                </c:pt>
                <c:pt idx="3444">
                  <c:v>4900.0</c:v>
                </c:pt>
                <c:pt idx="3445">
                  <c:v>4905.0</c:v>
                </c:pt>
                <c:pt idx="3446">
                  <c:v>4906.0</c:v>
                </c:pt>
                <c:pt idx="3447">
                  <c:v>4908.0</c:v>
                </c:pt>
                <c:pt idx="3448">
                  <c:v>4909.0</c:v>
                </c:pt>
                <c:pt idx="3449">
                  <c:v>4912.0</c:v>
                </c:pt>
                <c:pt idx="3450">
                  <c:v>4918.0</c:v>
                </c:pt>
                <c:pt idx="3451">
                  <c:v>4921.0</c:v>
                </c:pt>
                <c:pt idx="3452">
                  <c:v>4925.0</c:v>
                </c:pt>
                <c:pt idx="3453">
                  <c:v>4926.0</c:v>
                </c:pt>
                <c:pt idx="3454">
                  <c:v>4928.0</c:v>
                </c:pt>
                <c:pt idx="3455">
                  <c:v>4929.0</c:v>
                </c:pt>
                <c:pt idx="3456">
                  <c:v>4931.0</c:v>
                </c:pt>
                <c:pt idx="3457">
                  <c:v>4932.0</c:v>
                </c:pt>
                <c:pt idx="3458">
                  <c:v>4934.0</c:v>
                </c:pt>
                <c:pt idx="3459">
                  <c:v>4939.0</c:v>
                </c:pt>
                <c:pt idx="3460">
                  <c:v>4946.0</c:v>
                </c:pt>
                <c:pt idx="3461">
                  <c:v>4947.0</c:v>
                </c:pt>
                <c:pt idx="3462">
                  <c:v>4955.0</c:v>
                </c:pt>
                <c:pt idx="3463">
                  <c:v>4957.0</c:v>
                </c:pt>
                <c:pt idx="3464">
                  <c:v>4964.0</c:v>
                </c:pt>
                <c:pt idx="3465">
                  <c:v>4967.0</c:v>
                </c:pt>
                <c:pt idx="3466">
                  <c:v>4977.0</c:v>
                </c:pt>
                <c:pt idx="3467">
                  <c:v>4982.0</c:v>
                </c:pt>
                <c:pt idx="3468">
                  <c:v>4986.0</c:v>
                </c:pt>
                <c:pt idx="3469">
                  <c:v>4989.0</c:v>
                </c:pt>
                <c:pt idx="3470">
                  <c:v>4991.0</c:v>
                </c:pt>
                <c:pt idx="3471">
                  <c:v>5008.0</c:v>
                </c:pt>
                <c:pt idx="3472">
                  <c:v>5011.0</c:v>
                </c:pt>
                <c:pt idx="3473">
                  <c:v>5014.0</c:v>
                </c:pt>
                <c:pt idx="3474">
                  <c:v>5022.0</c:v>
                </c:pt>
                <c:pt idx="3475">
                  <c:v>5026.0</c:v>
                </c:pt>
                <c:pt idx="3476">
                  <c:v>5030.0</c:v>
                </c:pt>
                <c:pt idx="3477">
                  <c:v>5034.0</c:v>
                </c:pt>
                <c:pt idx="3478">
                  <c:v>5035.0</c:v>
                </c:pt>
                <c:pt idx="3479">
                  <c:v>5046.0</c:v>
                </c:pt>
                <c:pt idx="3480">
                  <c:v>5050.0</c:v>
                </c:pt>
                <c:pt idx="3481">
                  <c:v>5057.0</c:v>
                </c:pt>
                <c:pt idx="3482">
                  <c:v>5071.0</c:v>
                </c:pt>
                <c:pt idx="3483">
                  <c:v>5081.0</c:v>
                </c:pt>
                <c:pt idx="3484">
                  <c:v>5083.0</c:v>
                </c:pt>
                <c:pt idx="3485">
                  <c:v>5085.0</c:v>
                </c:pt>
                <c:pt idx="3486">
                  <c:v>5089.0</c:v>
                </c:pt>
                <c:pt idx="3487">
                  <c:v>5095.0</c:v>
                </c:pt>
                <c:pt idx="3488">
                  <c:v>5100.0</c:v>
                </c:pt>
                <c:pt idx="3489">
                  <c:v>5103.0</c:v>
                </c:pt>
                <c:pt idx="3490">
                  <c:v>5109.0</c:v>
                </c:pt>
                <c:pt idx="3491">
                  <c:v>5112.0</c:v>
                </c:pt>
                <c:pt idx="3492">
                  <c:v>5124.0</c:v>
                </c:pt>
                <c:pt idx="3493">
                  <c:v>5128.0</c:v>
                </c:pt>
                <c:pt idx="3494">
                  <c:v>5130.0</c:v>
                </c:pt>
                <c:pt idx="3495">
                  <c:v>5144.0</c:v>
                </c:pt>
                <c:pt idx="3496">
                  <c:v>5146.0</c:v>
                </c:pt>
                <c:pt idx="3497">
                  <c:v>5158.0</c:v>
                </c:pt>
                <c:pt idx="3498">
                  <c:v>5160.0</c:v>
                </c:pt>
                <c:pt idx="3499">
                  <c:v>5163.0</c:v>
                </c:pt>
                <c:pt idx="3500">
                  <c:v>5169.0</c:v>
                </c:pt>
                <c:pt idx="3501">
                  <c:v>5170.0</c:v>
                </c:pt>
                <c:pt idx="3502">
                  <c:v>5176.0</c:v>
                </c:pt>
                <c:pt idx="3503">
                  <c:v>5178.0</c:v>
                </c:pt>
                <c:pt idx="3504">
                  <c:v>5190.0</c:v>
                </c:pt>
                <c:pt idx="3505">
                  <c:v>5191.0</c:v>
                </c:pt>
                <c:pt idx="3506">
                  <c:v>5195.0</c:v>
                </c:pt>
                <c:pt idx="3507">
                  <c:v>5199.0</c:v>
                </c:pt>
                <c:pt idx="3508">
                  <c:v>5212.0</c:v>
                </c:pt>
                <c:pt idx="3509">
                  <c:v>5229.0</c:v>
                </c:pt>
                <c:pt idx="3510">
                  <c:v>5241.0</c:v>
                </c:pt>
                <c:pt idx="3511">
                  <c:v>5249.0</c:v>
                </c:pt>
                <c:pt idx="3512">
                  <c:v>5256.0</c:v>
                </c:pt>
                <c:pt idx="3513">
                  <c:v>5262.0</c:v>
                </c:pt>
                <c:pt idx="3514">
                  <c:v>5267.0</c:v>
                </c:pt>
                <c:pt idx="3515">
                  <c:v>5268.0</c:v>
                </c:pt>
                <c:pt idx="3516">
                  <c:v>5274.0</c:v>
                </c:pt>
                <c:pt idx="3517">
                  <c:v>5275.0</c:v>
                </c:pt>
                <c:pt idx="3518">
                  <c:v>5296.0</c:v>
                </c:pt>
                <c:pt idx="3519">
                  <c:v>5300.0</c:v>
                </c:pt>
                <c:pt idx="3520">
                  <c:v>5303.0</c:v>
                </c:pt>
                <c:pt idx="3521">
                  <c:v>5305.0</c:v>
                </c:pt>
                <c:pt idx="3522">
                  <c:v>5309.0</c:v>
                </c:pt>
                <c:pt idx="3523">
                  <c:v>5314.0</c:v>
                </c:pt>
                <c:pt idx="3524">
                  <c:v>5316.0</c:v>
                </c:pt>
                <c:pt idx="3525">
                  <c:v>5318.0</c:v>
                </c:pt>
                <c:pt idx="3526">
                  <c:v>5319.0</c:v>
                </c:pt>
                <c:pt idx="3527">
                  <c:v>5329.0</c:v>
                </c:pt>
                <c:pt idx="3528">
                  <c:v>5330.0</c:v>
                </c:pt>
                <c:pt idx="3529">
                  <c:v>5341.0</c:v>
                </c:pt>
                <c:pt idx="3530">
                  <c:v>5343.0</c:v>
                </c:pt>
                <c:pt idx="3531">
                  <c:v>5349.0</c:v>
                </c:pt>
                <c:pt idx="3532">
                  <c:v>5353.0</c:v>
                </c:pt>
                <c:pt idx="3533">
                  <c:v>5357.0</c:v>
                </c:pt>
                <c:pt idx="3534">
                  <c:v>5358.0</c:v>
                </c:pt>
                <c:pt idx="3535">
                  <c:v>5371.0</c:v>
                </c:pt>
                <c:pt idx="3536">
                  <c:v>5376.0</c:v>
                </c:pt>
                <c:pt idx="3537">
                  <c:v>5378.0</c:v>
                </c:pt>
                <c:pt idx="3538">
                  <c:v>5380.0</c:v>
                </c:pt>
                <c:pt idx="3539">
                  <c:v>5397.0</c:v>
                </c:pt>
                <c:pt idx="3540">
                  <c:v>5406.0</c:v>
                </c:pt>
                <c:pt idx="3541">
                  <c:v>5416.0</c:v>
                </c:pt>
                <c:pt idx="3542">
                  <c:v>5421.0</c:v>
                </c:pt>
                <c:pt idx="3543">
                  <c:v>5424.0</c:v>
                </c:pt>
                <c:pt idx="3544">
                  <c:v>5428.0</c:v>
                </c:pt>
                <c:pt idx="3545">
                  <c:v>5433.0</c:v>
                </c:pt>
                <c:pt idx="3546">
                  <c:v>5439.0</c:v>
                </c:pt>
                <c:pt idx="3547">
                  <c:v>5442.0</c:v>
                </c:pt>
                <c:pt idx="3548">
                  <c:v>5456.0</c:v>
                </c:pt>
                <c:pt idx="3549">
                  <c:v>5459.0</c:v>
                </c:pt>
                <c:pt idx="3550">
                  <c:v>5464.0</c:v>
                </c:pt>
                <c:pt idx="3551">
                  <c:v>5472.0</c:v>
                </c:pt>
                <c:pt idx="3552">
                  <c:v>5478.0</c:v>
                </c:pt>
                <c:pt idx="3553">
                  <c:v>5482.0</c:v>
                </c:pt>
                <c:pt idx="3554">
                  <c:v>5517.0</c:v>
                </c:pt>
                <c:pt idx="3555">
                  <c:v>5527.0</c:v>
                </c:pt>
                <c:pt idx="3556">
                  <c:v>5531.0</c:v>
                </c:pt>
                <c:pt idx="3557">
                  <c:v>5533.0</c:v>
                </c:pt>
                <c:pt idx="3558">
                  <c:v>5558.0</c:v>
                </c:pt>
                <c:pt idx="3559">
                  <c:v>5559.0</c:v>
                </c:pt>
                <c:pt idx="3560">
                  <c:v>5567.0</c:v>
                </c:pt>
                <c:pt idx="3561">
                  <c:v>5576.0</c:v>
                </c:pt>
                <c:pt idx="3562">
                  <c:v>5579.0</c:v>
                </c:pt>
                <c:pt idx="3563">
                  <c:v>5586.0</c:v>
                </c:pt>
                <c:pt idx="3564">
                  <c:v>5591.0</c:v>
                </c:pt>
                <c:pt idx="3565">
                  <c:v>5622.0</c:v>
                </c:pt>
                <c:pt idx="3566">
                  <c:v>5634.0</c:v>
                </c:pt>
                <c:pt idx="3567">
                  <c:v>5650.0</c:v>
                </c:pt>
                <c:pt idx="3568">
                  <c:v>5652.0</c:v>
                </c:pt>
                <c:pt idx="3569">
                  <c:v>5654.0</c:v>
                </c:pt>
                <c:pt idx="3570">
                  <c:v>5670.0</c:v>
                </c:pt>
                <c:pt idx="3571">
                  <c:v>5671.0</c:v>
                </c:pt>
                <c:pt idx="3572">
                  <c:v>5711.0</c:v>
                </c:pt>
                <c:pt idx="3573">
                  <c:v>5713.0</c:v>
                </c:pt>
                <c:pt idx="3574">
                  <c:v>5739.0</c:v>
                </c:pt>
                <c:pt idx="3575">
                  <c:v>5744.0</c:v>
                </c:pt>
                <c:pt idx="3576">
                  <c:v>5745.0</c:v>
                </c:pt>
                <c:pt idx="3577">
                  <c:v>5754.0</c:v>
                </c:pt>
                <c:pt idx="3578">
                  <c:v>5761.0</c:v>
                </c:pt>
                <c:pt idx="3579">
                  <c:v>5766.0</c:v>
                </c:pt>
                <c:pt idx="3580">
                  <c:v>5800.0</c:v>
                </c:pt>
                <c:pt idx="3581">
                  <c:v>5804.0</c:v>
                </c:pt>
                <c:pt idx="3582">
                  <c:v>5808.0</c:v>
                </c:pt>
                <c:pt idx="3583">
                  <c:v>5811.0</c:v>
                </c:pt>
                <c:pt idx="3584">
                  <c:v>5823.0</c:v>
                </c:pt>
                <c:pt idx="3585">
                  <c:v>5842.0</c:v>
                </c:pt>
                <c:pt idx="3586">
                  <c:v>5850.0</c:v>
                </c:pt>
                <c:pt idx="3587">
                  <c:v>5885.0</c:v>
                </c:pt>
                <c:pt idx="3588">
                  <c:v>5898.0</c:v>
                </c:pt>
                <c:pt idx="3589">
                  <c:v>5937.0</c:v>
                </c:pt>
                <c:pt idx="3590">
                  <c:v>5952.0</c:v>
                </c:pt>
                <c:pt idx="3591">
                  <c:v>5962.0</c:v>
                </c:pt>
                <c:pt idx="3592">
                  <c:v>6031.0</c:v>
                </c:pt>
                <c:pt idx="3593">
                  <c:v>6063.0</c:v>
                </c:pt>
                <c:pt idx="3594">
                  <c:v>6208.0</c:v>
                </c:pt>
                <c:pt idx="3595">
                  <c:v>6253.0</c:v>
                </c:pt>
                <c:pt idx="3596">
                  <c:v>6297.0</c:v>
                </c:pt>
                <c:pt idx="3597">
                  <c:v>6424.0</c:v>
                </c:pt>
                <c:pt idx="3598">
                  <c:v>6476.0</c:v>
                </c:pt>
                <c:pt idx="3599">
                  <c:v>6629.0</c:v>
                </c:pt>
                <c:pt idx="3600">
                  <c:v>6633.0</c:v>
                </c:pt>
                <c:pt idx="3601">
                  <c:v>6636.0</c:v>
                </c:pt>
                <c:pt idx="3602">
                  <c:v>6814.0</c:v>
                </c:pt>
                <c:pt idx="3603">
                  <c:v>6910.0</c:v>
                </c:pt>
              </c:numCache>
            </c:numRef>
          </c:xVal>
          <c:yVal>
            <c:numRef>
              <c:f>'[CumFreq.xlsx]2min'!$G:$G</c:f>
              <c:numCache>
                <c:formatCode>General</c:formatCode>
                <c:ptCount val="1048576"/>
                <c:pt idx="0">
                  <c:v>29.0</c:v>
                </c:pt>
                <c:pt idx="1">
                  <c:v>74.0</c:v>
                </c:pt>
                <c:pt idx="2">
                  <c:v>114.0</c:v>
                </c:pt>
                <c:pt idx="3">
                  <c:v>139.0</c:v>
                </c:pt>
                <c:pt idx="4">
                  <c:v>169.0</c:v>
                </c:pt>
                <c:pt idx="5">
                  <c:v>199.0</c:v>
                </c:pt>
                <c:pt idx="6">
                  <c:v>231.0</c:v>
                </c:pt>
                <c:pt idx="7">
                  <c:v>266.0</c:v>
                </c:pt>
                <c:pt idx="8">
                  <c:v>285.0</c:v>
                </c:pt>
                <c:pt idx="9">
                  <c:v>316.0</c:v>
                </c:pt>
                <c:pt idx="10">
                  <c:v>359.0</c:v>
                </c:pt>
                <c:pt idx="11">
                  <c:v>386.0</c:v>
                </c:pt>
                <c:pt idx="12">
                  <c:v>423.0</c:v>
                </c:pt>
                <c:pt idx="13">
                  <c:v>464.0</c:v>
                </c:pt>
                <c:pt idx="14">
                  <c:v>505.0</c:v>
                </c:pt>
                <c:pt idx="15">
                  <c:v>536.0</c:v>
                </c:pt>
                <c:pt idx="16">
                  <c:v>565.0</c:v>
                </c:pt>
                <c:pt idx="17">
                  <c:v>582.0</c:v>
                </c:pt>
                <c:pt idx="18">
                  <c:v>608.0</c:v>
                </c:pt>
                <c:pt idx="19">
                  <c:v>653.0</c:v>
                </c:pt>
                <c:pt idx="20">
                  <c:v>695.0</c:v>
                </c:pt>
                <c:pt idx="21">
                  <c:v>725.0</c:v>
                </c:pt>
                <c:pt idx="22">
                  <c:v>762.0</c:v>
                </c:pt>
                <c:pt idx="23">
                  <c:v>796.0</c:v>
                </c:pt>
                <c:pt idx="24">
                  <c:v>833.0</c:v>
                </c:pt>
                <c:pt idx="25">
                  <c:v>868.0</c:v>
                </c:pt>
                <c:pt idx="26">
                  <c:v>900.0</c:v>
                </c:pt>
                <c:pt idx="27">
                  <c:v>924.0</c:v>
                </c:pt>
                <c:pt idx="28">
                  <c:v>960.0</c:v>
                </c:pt>
                <c:pt idx="29">
                  <c:v>988.0</c:v>
                </c:pt>
                <c:pt idx="30">
                  <c:v>1021.0</c:v>
                </c:pt>
                <c:pt idx="31">
                  <c:v>1050.0</c:v>
                </c:pt>
                <c:pt idx="32">
                  <c:v>1098.0</c:v>
                </c:pt>
                <c:pt idx="33">
                  <c:v>1132.0</c:v>
                </c:pt>
                <c:pt idx="34">
                  <c:v>1162.0</c:v>
                </c:pt>
                <c:pt idx="35">
                  <c:v>1199.0</c:v>
                </c:pt>
                <c:pt idx="36">
                  <c:v>1237.0</c:v>
                </c:pt>
                <c:pt idx="37">
                  <c:v>1268.0</c:v>
                </c:pt>
                <c:pt idx="38">
                  <c:v>1294.0</c:v>
                </c:pt>
                <c:pt idx="39">
                  <c:v>1326.0</c:v>
                </c:pt>
                <c:pt idx="40">
                  <c:v>1353.0</c:v>
                </c:pt>
                <c:pt idx="41">
                  <c:v>1380.0</c:v>
                </c:pt>
                <c:pt idx="42">
                  <c:v>1414.0</c:v>
                </c:pt>
                <c:pt idx="43">
                  <c:v>1450.0</c:v>
                </c:pt>
                <c:pt idx="44">
                  <c:v>1494.0</c:v>
                </c:pt>
                <c:pt idx="45">
                  <c:v>1534.0</c:v>
                </c:pt>
                <c:pt idx="46">
                  <c:v>1557.0</c:v>
                </c:pt>
                <c:pt idx="47">
                  <c:v>1596.0</c:v>
                </c:pt>
                <c:pt idx="48">
                  <c:v>1624.0</c:v>
                </c:pt>
                <c:pt idx="49">
                  <c:v>1658.0</c:v>
                </c:pt>
                <c:pt idx="50">
                  <c:v>1691.0</c:v>
                </c:pt>
                <c:pt idx="51">
                  <c:v>1719.0</c:v>
                </c:pt>
                <c:pt idx="52">
                  <c:v>1763.0</c:v>
                </c:pt>
                <c:pt idx="53">
                  <c:v>1800.0</c:v>
                </c:pt>
                <c:pt idx="54">
                  <c:v>1838.0</c:v>
                </c:pt>
                <c:pt idx="55">
                  <c:v>1865.0</c:v>
                </c:pt>
                <c:pt idx="56">
                  <c:v>1900.0</c:v>
                </c:pt>
                <c:pt idx="57">
                  <c:v>1938.0</c:v>
                </c:pt>
                <c:pt idx="58">
                  <c:v>1977.0</c:v>
                </c:pt>
                <c:pt idx="59">
                  <c:v>1999.0</c:v>
                </c:pt>
                <c:pt idx="60">
                  <c:v>2030.0</c:v>
                </c:pt>
                <c:pt idx="61">
                  <c:v>2073.0</c:v>
                </c:pt>
                <c:pt idx="62">
                  <c:v>2103.0</c:v>
                </c:pt>
                <c:pt idx="63">
                  <c:v>2133.0</c:v>
                </c:pt>
                <c:pt idx="64">
                  <c:v>2171.0</c:v>
                </c:pt>
                <c:pt idx="65">
                  <c:v>2210.0</c:v>
                </c:pt>
                <c:pt idx="66">
                  <c:v>2244.0</c:v>
                </c:pt>
                <c:pt idx="67">
                  <c:v>2279.0</c:v>
                </c:pt>
                <c:pt idx="68">
                  <c:v>2315.0</c:v>
                </c:pt>
                <c:pt idx="69">
                  <c:v>2361.0</c:v>
                </c:pt>
                <c:pt idx="70">
                  <c:v>2387.0</c:v>
                </c:pt>
                <c:pt idx="71">
                  <c:v>2419.0</c:v>
                </c:pt>
                <c:pt idx="72">
                  <c:v>2448.0</c:v>
                </c:pt>
                <c:pt idx="73">
                  <c:v>2490.0</c:v>
                </c:pt>
                <c:pt idx="74">
                  <c:v>2530.0</c:v>
                </c:pt>
                <c:pt idx="75">
                  <c:v>2566.0</c:v>
                </c:pt>
                <c:pt idx="76">
                  <c:v>2597.0</c:v>
                </c:pt>
                <c:pt idx="77">
                  <c:v>2643.0</c:v>
                </c:pt>
                <c:pt idx="78">
                  <c:v>2664.0</c:v>
                </c:pt>
                <c:pt idx="79">
                  <c:v>2700.0</c:v>
                </c:pt>
                <c:pt idx="80">
                  <c:v>2729.0</c:v>
                </c:pt>
                <c:pt idx="81">
                  <c:v>2763.0</c:v>
                </c:pt>
                <c:pt idx="82">
                  <c:v>2789.0</c:v>
                </c:pt>
                <c:pt idx="83">
                  <c:v>2835.0</c:v>
                </c:pt>
                <c:pt idx="84">
                  <c:v>2871.0</c:v>
                </c:pt>
                <c:pt idx="85">
                  <c:v>2902.0</c:v>
                </c:pt>
                <c:pt idx="86">
                  <c:v>2935.0</c:v>
                </c:pt>
                <c:pt idx="87">
                  <c:v>2968.0</c:v>
                </c:pt>
                <c:pt idx="88">
                  <c:v>3004.0</c:v>
                </c:pt>
                <c:pt idx="89">
                  <c:v>3029.0</c:v>
                </c:pt>
                <c:pt idx="90">
                  <c:v>3056.0</c:v>
                </c:pt>
                <c:pt idx="91">
                  <c:v>3090.0</c:v>
                </c:pt>
                <c:pt idx="92">
                  <c:v>3114.0</c:v>
                </c:pt>
                <c:pt idx="93">
                  <c:v>3140.0</c:v>
                </c:pt>
                <c:pt idx="94">
                  <c:v>3166.0</c:v>
                </c:pt>
                <c:pt idx="95">
                  <c:v>3197.0</c:v>
                </c:pt>
                <c:pt idx="96">
                  <c:v>3228.0</c:v>
                </c:pt>
                <c:pt idx="97">
                  <c:v>3262.0</c:v>
                </c:pt>
                <c:pt idx="98">
                  <c:v>3293.0</c:v>
                </c:pt>
                <c:pt idx="99">
                  <c:v>3329.0</c:v>
                </c:pt>
                <c:pt idx="100">
                  <c:v>3365.0</c:v>
                </c:pt>
                <c:pt idx="101">
                  <c:v>3400.0</c:v>
                </c:pt>
                <c:pt idx="102">
                  <c:v>3426.0</c:v>
                </c:pt>
                <c:pt idx="103">
                  <c:v>3459.0</c:v>
                </c:pt>
                <c:pt idx="104">
                  <c:v>3485.0</c:v>
                </c:pt>
                <c:pt idx="105">
                  <c:v>3523.0</c:v>
                </c:pt>
                <c:pt idx="106">
                  <c:v>3563.0</c:v>
                </c:pt>
                <c:pt idx="107">
                  <c:v>3594.0</c:v>
                </c:pt>
                <c:pt idx="108">
                  <c:v>3618.0</c:v>
                </c:pt>
                <c:pt idx="109">
                  <c:v>3654.0</c:v>
                </c:pt>
                <c:pt idx="110">
                  <c:v>3689.0</c:v>
                </c:pt>
                <c:pt idx="111">
                  <c:v>3726.0</c:v>
                </c:pt>
                <c:pt idx="112">
                  <c:v>3755.0</c:v>
                </c:pt>
                <c:pt idx="113">
                  <c:v>3790.0</c:v>
                </c:pt>
                <c:pt idx="114">
                  <c:v>3815.0</c:v>
                </c:pt>
                <c:pt idx="115">
                  <c:v>3848.0</c:v>
                </c:pt>
                <c:pt idx="116">
                  <c:v>3879.0</c:v>
                </c:pt>
                <c:pt idx="117">
                  <c:v>3903.0</c:v>
                </c:pt>
                <c:pt idx="118">
                  <c:v>3942.0</c:v>
                </c:pt>
                <c:pt idx="119">
                  <c:v>3978.0</c:v>
                </c:pt>
                <c:pt idx="120">
                  <c:v>4008.0</c:v>
                </c:pt>
                <c:pt idx="121">
                  <c:v>4045.0</c:v>
                </c:pt>
                <c:pt idx="122">
                  <c:v>4074.0</c:v>
                </c:pt>
                <c:pt idx="123">
                  <c:v>4100.0</c:v>
                </c:pt>
                <c:pt idx="124">
                  <c:v>4129.0</c:v>
                </c:pt>
                <c:pt idx="125">
                  <c:v>4158.0</c:v>
                </c:pt>
                <c:pt idx="126">
                  <c:v>4192.0</c:v>
                </c:pt>
                <c:pt idx="127">
                  <c:v>4227.0</c:v>
                </c:pt>
                <c:pt idx="128">
                  <c:v>4252.0</c:v>
                </c:pt>
                <c:pt idx="129">
                  <c:v>4280.0</c:v>
                </c:pt>
                <c:pt idx="130">
                  <c:v>4308.0</c:v>
                </c:pt>
                <c:pt idx="131">
                  <c:v>4332.0</c:v>
                </c:pt>
                <c:pt idx="132">
                  <c:v>4369.0</c:v>
                </c:pt>
                <c:pt idx="133">
                  <c:v>4398.0</c:v>
                </c:pt>
                <c:pt idx="134">
                  <c:v>4432.0</c:v>
                </c:pt>
                <c:pt idx="135">
                  <c:v>4465.0</c:v>
                </c:pt>
                <c:pt idx="136">
                  <c:v>4495.0</c:v>
                </c:pt>
                <c:pt idx="137">
                  <c:v>4543.0</c:v>
                </c:pt>
                <c:pt idx="138">
                  <c:v>4566.0</c:v>
                </c:pt>
                <c:pt idx="139">
                  <c:v>4588.0</c:v>
                </c:pt>
                <c:pt idx="140">
                  <c:v>4613.0</c:v>
                </c:pt>
                <c:pt idx="141">
                  <c:v>4645.0</c:v>
                </c:pt>
                <c:pt idx="142">
                  <c:v>4676.0</c:v>
                </c:pt>
                <c:pt idx="143">
                  <c:v>4707.0</c:v>
                </c:pt>
                <c:pt idx="144">
                  <c:v>4734.0</c:v>
                </c:pt>
                <c:pt idx="145">
                  <c:v>4770.0</c:v>
                </c:pt>
                <c:pt idx="146">
                  <c:v>4797.0</c:v>
                </c:pt>
                <c:pt idx="147">
                  <c:v>4826.0</c:v>
                </c:pt>
                <c:pt idx="148">
                  <c:v>4855.0</c:v>
                </c:pt>
                <c:pt idx="149">
                  <c:v>4882.0</c:v>
                </c:pt>
                <c:pt idx="150">
                  <c:v>4913.0</c:v>
                </c:pt>
                <c:pt idx="151">
                  <c:v>4937.0</c:v>
                </c:pt>
                <c:pt idx="152">
                  <c:v>4974.0</c:v>
                </c:pt>
                <c:pt idx="153">
                  <c:v>4998.0</c:v>
                </c:pt>
                <c:pt idx="154">
                  <c:v>5033.0</c:v>
                </c:pt>
                <c:pt idx="155">
                  <c:v>5071.0</c:v>
                </c:pt>
                <c:pt idx="156">
                  <c:v>5099.0</c:v>
                </c:pt>
                <c:pt idx="157">
                  <c:v>5144.0</c:v>
                </c:pt>
                <c:pt idx="158">
                  <c:v>5178.0</c:v>
                </c:pt>
                <c:pt idx="159">
                  <c:v>5207.0</c:v>
                </c:pt>
                <c:pt idx="160">
                  <c:v>5240.0</c:v>
                </c:pt>
                <c:pt idx="161">
                  <c:v>5269.0</c:v>
                </c:pt>
                <c:pt idx="162">
                  <c:v>5299.0</c:v>
                </c:pt>
                <c:pt idx="163">
                  <c:v>5328.0</c:v>
                </c:pt>
                <c:pt idx="164">
                  <c:v>5362.0</c:v>
                </c:pt>
                <c:pt idx="165">
                  <c:v>5392.0</c:v>
                </c:pt>
                <c:pt idx="166">
                  <c:v>5426.0</c:v>
                </c:pt>
                <c:pt idx="167">
                  <c:v>5459.0</c:v>
                </c:pt>
                <c:pt idx="168">
                  <c:v>5493.0</c:v>
                </c:pt>
                <c:pt idx="169">
                  <c:v>5522.0</c:v>
                </c:pt>
                <c:pt idx="170">
                  <c:v>5559.0</c:v>
                </c:pt>
                <c:pt idx="171">
                  <c:v>5586.0</c:v>
                </c:pt>
                <c:pt idx="172">
                  <c:v>5624.0</c:v>
                </c:pt>
                <c:pt idx="173">
                  <c:v>5657.0</c:v>
                </c:pt>
                <c:pt idx="174">
                  <c:v>5697.0</c:v>
                </c:pt>
                <c:pt idx="175">
                  <c:v>5739.0</c:v>
                </c:pt>
                <c:pt idx="176">
                  <c:v>5766.0</c:v>
                </c:pt>
                <c:pt idx="177">
                  <c:v>5801.0</c:v>
                </c:pt>
                <c:pt idx="178">
                  <c:v>5817.0</c:v>
                </c:pt>
                <c:pt idx="179">
                  <c:v>5837.0</c:v>
                </c:pt>
                <c:pt idx="180">
                  <c:v>5866.0</c:v>
                </c:pt>
                <c:pt idx="181">
                  <c:v>5909.0</c:v>
                </c:pt>
                <c:pt idx="182">
                  <c:v>5937.0</c:v>
                </c:pt>
                <c:pt idx="183">
                  <c:v>5964.0</c:v>
                </c:pt>
                <c:pt idx="184">
                  <c:v>6003.0</c:v>
                </c:pt>
                <c:pt idx="185">
                  <c:v>6031.0</c:v>
                </c:pt>
                <c:pt idx="186">
                  <c:v>6066.0</c:v>
                </c:pt>
                <c:pt idx="187">
                  <c:v>6098.0</c:v>
                </c:pt>
                <c:pt idx="188">
                  <c:v>6130.0</c:v>
                </c:pt>
                <c:pt idx="189">
                  <c:v>6159.0</c:v>
                </c:pt>
                <c:pt idx="190">
                  <c:v>6196.0</c:v>
                </c:pt>
                <c:pt idx="191">
                  <c:v>6236.0</c:v>
                </c:pt>
                <c:pt idx="192">
                  <c:v>6264.0</c:v>
                </c:pt>
                <c:pt idx="193">
                  <c:v>6288.0</c:v>
                </c:pt>
                <c:pt idx="194">
                  <c:v>6321.0</c:v>
                </c:pt>
                <c:pt idx="195">
                  <c:v>6354.0</c:v>
                </c:pt>
                <c:pt idx="196">
                  <c:v>6376.0</c:v>
                </c:pt>
                <c:pt idx="197">
                  <c:v>6414.0</c:v>
                </c:pt>
                <c:pt idx="198">
                  <c:v>6452.0</c:v>
                </c:pt>
                <c:pt idx="199">
                  <c:v>6486.0</c:v>
                </c:pt>
                <c:pt idx="200">
                  <c:v>6521.0</c:v>
                </c:pt>
                <c:pt idx="201">
                  <c:v>6555.0</c:v>
                </c:pt>
                <c:pt idx="202">
                  <c:v>6583.0</c:v>
                </c:pt>
                <c:pt idx="203">
                  <c:v>6603.0</c:v>
                </c:pt>
                <c:pt idx="204">
                  <c:v>6643.0</c:v>
                </c:pt>
                <c:pt idx="205">
                  <c:v>6675.0</c:v>
                </c:pt>
                <c:pt idx="206">
                  <c:v>6701.0</c:v>
                </c:pt>
                <c:pt idx="207">
                  <c:v>6732.0</c:v>
                </c:pt>
                <c:pt idx="208">
                  <c:v>6762.0</c:v>
                </c:pt>
                <c:pt idx="209">
                  <c:v>6804.0</c:v>
                </c:pt>
                <c:pt idx="210">
                  <c:v>6836.0</c:v>
                </c:pt>
                <c:pt idx="211">
                  <c:v>6870.0</c:v>
                </c:pt>
                <c:pt idx="212">
                  <c:v>6902.0</c:v>
                </c:pt>
                <c:pt idx="213">
                  <c:v>6926.0</c:v>
                </c:pt>
                <c:pt idx="214">
                  <c:v>6949.0</c:v>
                </c:pt>
                <c:pt idx="215">
                  <c:v>6978.0</c:v>
                </c:pt>
                <c:pt idx="216">
                  <c:v>7004.0</c:v>
                </c:pt>
                <c:pt idx="217">
                  <c:v>7028.0</c:v>
                </c:pt>
                <c:pt idx="218">
                  <c:v>7053.0</c:v>
                </c:pt>
                <c:pt idx="219">
                  <c:v>7093.0</c:v>
                </c:pt>
                <c:pt idx="220">
                  <c:v>7132.0</c:v>
                </c:pt>
                <c:pt idx="221">
                  <c:v>7173.0</c:v>
                </c:pt>
                <c:pt idx="222">
                  <c:v>7205.0</c:v>
                </c:pt>
                <c:pt idx="223">
                  <c:v>7242.0</c:v>
                </c:pt>
                <c:pt idx="224">
                  <c:v>7276.0</c:v>
                </c:pt>
                <c:pt idx="225">
                  <c:v>7312.0</c:v>
                </c:pt>
                <c:pt idx="226">
                  <c:v>7348.0</c:v>
                </c:pt>
                <c:pt idx="227">
                  <c:v>7380.0</c:v>
                </c:pt>
                <c:pt idx="228">
                  <c:v>7412.0</c:v>
                </c:pt>
                <c:pt idx="229">
                  <c:v>7438.0</c:v>
                </c:pt>
                <c:pt idx="230">
                  <c:v>7478.0</c:v>
                </c:pt>
                <c:pt idx="231">
                  <c:v>7518.0</c:v>
                </c:pt>
                <c:pt idx="232">
                  <c:v>7551.0</c:v>
                </c:pt>
                <c:pt idx="233">
                  <c:v>7583.0</c:v>
                </c:pt>
                <c:pt idx="234">
                  <c:v>7610.0</c:v>
                </c:pt>
                <c:pt idx="235">
                  <c:v>7636.0</c:v>
                </c:pt>
                <c:pt idx="236">
                  <c:v>7665.0</c:v>
                </c:pt>
                <c:pt idx="237">
                  <c:v>7691.0</c:v>
                </c:pt>
                <c:pt idx="238">
                  <c:v>7714.0</c:v>
                </c:pt>
                <c:pt idx="239">
                  <c:v>7741.0</c:v>
                </c:pt>
                <c:pt idx="240">
                  <c:v>7773.0</c:v>
                </c:pt>
                <c:pt idx="241">
                  <c:v>7797.0</c:v>
                </c:pt>
                <c:pt idx="242">
                  <c:v>7828.0</c:v>
                </c:pt>
                <c:pt idx="243">
                  <c:v>7855.0</c:v>
                </c:pt>
                <c:pt idx="244">
                  <c:v>7884.0</c:v>
                </c:pt>
                <c:pt idx="245">
                  <c:v>7921.0</c:v>
                </c:pt>
                <c:pt idx="246">
                  <c:v>7951.0</c:v>
                </c:pt>
                <c:pt idx="247">
                  <c:v>7986.0</c:v>
                </c:pt>
                <c:pt idx="248">
                  <c:v>8014.0</c:v>
                </c:pt>
                <c:pt idx="249">
                  <c:v>8036.0</c:v>
                </c:pt>
                <c:pt idx="250">
                  <c:v>8057.0</c:v>
                </c:pt>
                <c:pt idx="251">
                  <c:v>8086.0</c:v>
                </c:pt>
                <c:pt idx="252">
                  <c:v>8109.0</c:v>
                </c:pt>
                <c:pt idx="253">
                  <c:v>8145.0</c:v>
                </c:pt>
                <c:pt idx="254">
                  <c:v>8178.0</c:v>
                </c:pt>
                <c:pt idx="255">
                  <c:v>8207.0</c:v>
                </c:pt>
                <c:pt idx="256">
                  <c:v>8233.0</c:v>
                </c:pt>
                <c:pt idx="257">
                  <c:v>8269.0</c:v>
                </c:pt>
                <c:pt idx="258">
                  <c:v>8306.0</c:v>
                </c:pt>
                <c:pt idx="259">
                  <c:v>8354.0</c:v>
                </c:pt>
                <c:pt idx="260">
                  <c:v>8390.0</c:v>
                </c:pt>
                <c:pt idx="261">
                  <c:v>8429.0</c:v>
                </c:pt>
                <c:pt idx="262">
                  <c:v>8450.0</c:v>
                </c:pt>
                <c:pt idx="263">
                  <c:v>8479.0</c:v>
                </c:pt>
                <c:pt idx="264">
                  <c:v>8510.0</c:v>
                </c:pt>
                <c:pt idx="265">
                  <c:v>8537.0</c:v>
                </c:pt>
                <c:pt idx="266">
                  <c:v>8575.0</c:v>
                </c:pt>
                <c:pt idx="267">
                  <c:v>8606.0</c:v>
                </c:pt>
                <c:pt idx="268">
                  <c:v>8633.0</c:v>
                </c:pt>
                <c:pt idx="269">
                  <c:v>8658.0</c:v>
                </c:pt>
                <c:pt idx="270">
                  <c:v>8686.0</c:v>
                </c:pt>
                <c:pt idx="271">
                  <c:v>8725.0</c:v>
                </c:pt>
                <c:pt idx="272">
                  <c:v>8762.0</c:v>
                </c:pt>
                <c:pt idx="273">
                  <c:v>8786.0</c:v>
                </c:pt>
                <c:pt idx="274">
                  <c:v>8819.0</c:v>
                </c:pt>
                <c:pt idx="275">
                  <c:v>8847.0</c:v>
                </c:pt>
                <c:pt idx="276">
                  <c:v>8877.0</c:v>
                </c:pt>
                <c:pt idx="277">
                  <c:v>8905.0</c:v>
                </c:pt>
                <c:pt idx="278">
                  <c:v>8936.0</c:v>
                </c:pt>
                <c:pt idx="279">
                  <c:v>8967.0</c:v>
                </c:pt>
                <c:pt idx="280">
                  <c:v>8989.0</c:v>
                </c:pt>
                <c:pt idx="281">
                  <c:v>9024.0</c:v>
                </c:pt>
                <c:pt idx="282">
                  <c:v>9049.0</c:v>
                </c:pt>
                <c:pt idx="283">
                  <c:v>9090.0</c:v>
                </c:pt>
                <c:pt idx="284">
                  <c:v>9124.0</c:v>
                </c:pt>
                <c:pt idx="285">
                  <c:v>9163.0</c:v>
                </c:pt>
                <c:pt idx="286">
                  <c:v>9194.0</c:v>
                </c:pt>
                <c:pt idx="287">
                  <c:v>9222.0</c:v>
                </c:pt>
                <c:pt idx="288">
                  <c:v>9253.0</c:v>
                </c:pt>
                <c:pt idx="289">
                  <c:v>9276.0</c:v>
                </c:pt>
                <c:pt idx="290">
                  <c:v>9301.0</c:v>
                </c:pt>
                <c:pt idx="291">
                  <c:v>9327.0</c:v>
                </c:pt>
                <c:pt idx="292">
                  <c:v>9353.0</c:v>
                </c:pt>
                <c:pt idx="293">
                  <c:v>9379.0</c:v>
                </c:pt>
                <c:pt idx="294">
                  <c:v>9413.0</c:v>
                </c:pt>
                <c:pt idx="295">
                  <c:v>9444.0</c:v>
                </c:pt>
                <c:pt idx="296">
                  <c:v>9474.0</c:v>
                </c:pt>
                <c:pt idx="297">
                  <c:v>9508.0</c:v>
                </c:pt>
                <c:pt idx="298">
                  <c:v>9533.0</c:v>
                </c:pt>
                <c:pt idx="299">
                  <c:v>9558.0</c:v>
                </c:pt>
                <c:pt idx="300">
                  <c:v>9586.0</c:v>
                </c:pt>
                <c:pt idx="301">
                  <c:v>9621.0</c:v>
                </c:pt>
                <c:pt idx="302">
                  <c:v>9653.0</c:v>
                </c:pt>
                <c:pt idx="303">
                  <c:v>9690.0</c:v>
                </c:pt>
                <c:pt idx="304">
                  <c:v>9727.0</c:v>
                </c:pt>
                <c:pt idx="305">
                  <c:v>9759.0</c:v>
                </c:pt>
                <c:pt idx="306">
                  <c:v>9793.0</c:v>
                </c:pt>
                <c:pt idx="307">
                  <c:v>9820.0</c:v>
                </c:pt>
                <c:pt idx="308">
                  <c:v>9857.0</c:v>
                </c:pt>
                <c:pt idx="309">
                  <c:v>9890.0</c:v>
                </c:pt>
                <c:pt idx="310">
                  <c:v>9915.0</c:v>
                </c:pt>
                <c:pt idx="311">
                  <c:v>9940.0</c:v>
                </c:pt>
                <c:pt idx="312">
                  <c:v>9963.0</c:v>
                </c:pt>
                <c:pt idx="313">
                  <c:v>9995.0</c:v>
                </c:pt>
                <c:pt idx="314">
                  <c:v>10036.0</c:v>
                </c:pt>
                <c:pt idx="315">
                  <c:v>10079.0</c:v>
                </c:pt>
                <c:pt idx="316">
                  <c:v>10109.0</c:v>
                </c:pt>
                <c:pt idx="317">
                  <c:v>10141.0</c:v>
                </c:pt>
                <c:pt idx="318">
                  <c:v>10171.0</c:v>
                </c:pt>
                <c:pt idx="319">
                  <c:v>10202.0</c:v>
                </c:pt>
                <c:pt idx="320">
                  <c:v>10232.0</c:v>
                </c:pt>
                <c:pt idx="321">
                  <c:v>10262.0</c:v>
                </c:pt>
                <c:pt idx="322">
                  <c:v>10289.0</c:v>
                </c:pt>
                <c:pt idx="323">
                  <c:v>10317.0</c:v>
                </c:pt>
                <c:pt idx="324">
                  <c:v>10346.0</c:v>
                </c:pt>
                <c:pt idx="325">
                  <c:v>10377.0</c:v>
                </c:pt>
                <c:pt idx="326">
                  <c:v>10397.0</c:v>
                </c:pt>
                <c:pt idx="327">
                  <c:v>10426.0</c:v>
                </c:pt>
                <c:pt idx="328">
                  <c:v>10456.0</c:v>
                </c:pt>
                <c:pt idx="329">
                  <c:v>10487.0</c:v>
                </c:pt>
                <c:pt idx="330">
                  <c:v>10523.0</c:v>
                </c:pt>
                <c:pt idx="331">
                  <c:v>10550.0</c:v>
                </c:pt>
                <c:pt idx="332">
                  <c:v>10590.0</c:v>
                </c:pt>
                <c:pt idx="333">
                  <c:v>10619.0</c:v>
                </c:pt>
                <c:pt idx="334">
                  <c:v>10655.0</c:v>
                </c:pt>
                <c:pt idx="335">
                  <c:v>10680.0</c:v>
                </c:pt>
                <c:pt idx="336">
                  <c:v>10712.0</c:v>
                </c:pt>
                <c:pt idx="337">
                  <c:v>10743.0</c:v>
                </c:pt>
                <c:pt idx="338">
                  <c:v>10778.0</c:v>
                </c:pt>
                <c:pt idx="339">
                  <c:v>10811.0</c:v>
                </c:pt>
                <c:pt idx="340">
                  <c:v>10846.0</c:v>
                </c:pt>
                <c:pt idx="341">
                  <c:v>10879.0</c:v>
                </c:pt>
                <c:pt idx="342">
                  <c:v>10914.0</c:v>
                </c:pt>
                <c:pt idx="343">
                  <c:v>10939.0</c:v>
                </c:pt>
                <c:pt idx="344">
                  <c:v>10965.0</c:v>
                </c:pt>
                <c:pt idx="345">
                  <c:v>10999.0</c:v>
                </c:pt>
                <c:pt idx="346">
                  <c:v>11028.0</c:v>
                </c:pt>
                <c:pt idx="347">
                  <c:v>11066.0</c:v>
                </c:pt>
                <c:pt idx="348">
                  <c:v>11099.0</c:v>
                </c:pt>
                <c:pt idx="349">
                  <c:v>11126.0</c:v>
                </c:pt>
                <c:pt idx="350">
                  <c:v>11161.0</c:v>
                </c:pt>
                <c:pt idx="351">
                  <c:v>11190.0</c:v>
                </c:pt>
                <c:pt idx="352">
                  <c:v>11213.0</c:v>
                </c:pt>
                <c:pt idx="353">
                  <c:v>11239.0</c:v>
                </c:pt>
                <c:pt idx="354">
                  <c:v>11265.0</c:v>
                </c:pt>
                <c:pt idx="355">
                  <c:v>11293.0</c:v>
                </c:pt>
                <c:pt idx="356">
                  <c:v>11312.0</c:v>
                </c:pt>
                <c:pt idx="357">
                  <c:v>11341.0</c:v>
                </c:pt>
                <c:pt idx="358">
                  <c:v>11369.0</c:v>
                </c:pt>
                <c:pt idx="359">
                  <c:v>11393.0</c:v>
                </c:pt>
                <c:pt idx="360">
                  <c:v>11418.0</c:v>
                </c:pt>
                <c:pt idx="361">
                  <c:v>11449.0</c:v>
                </c:pt>
                <c:pt idx="362">
                  <c:v>11476.0</c:v>
                </c:pt>
                <c:pt idx="363">
                  <c:v>11512.0</c:v>
                </c:pt>
                <c:pt idx="364">
                  <c:v>11547.0</c:v>
                </c:pt>
                <c:pt idx="365">
                  <c:v>11577.0</c:v>
                </c:pt>
                <c:pt idx="366">
                  <c:v>11609.0</c:v>
                </c:pt>
                <c:pt idx="367">
                  <c:v>11639.0</c:v>
                </c:pt>
                <c:pt idx="368">
                  <c:v>11673.0</c:v>
                </c:pt>
                <c:pt idx="369">
                  <c:v>11702.0</c:v>
                </c:pt>
                <c:pt idx="370">
                  <c:v>11732.0</c:v>
                </c:pt>
                <c:pt idx="371">
                  <c:v>11765.0</c:v>
                </c:pt>
                <c:pt idx="372">
                  <c:v>11800.0</c:v>
                </c:pt>
                <c:pt idx="373">
                  <c:v>11837.0</c:v>
                </c:pt>
                <c:pt idx="374">
                  <c:v>11872.0</c:v>
                </c:pt>
                <c:pt idx="375">
                  <c:v>11900.0</c:v>
                </c:pt>
                <c:pt idx="376">
                  <c:v>11920.0</c:v>
                </c:pt>
                <c:pt idx="377">
                  <c:v>11954.0</c:v>
                </c:pt>
                <c:pt idx="378">
                  <c:v>11989.0</c:v>
                </c:pt>
                <c:pt idx="379">
                  <c:v>12020.0</c:v>
                </c:pt>
                <c:pt idx="380">
                  <c:v>12044.0</c:v>
                </c:pt>
                <c:pt idx="381">
                  <c:v>12065.0</c:v>
                </c:pt>
                <c:pt idx="382">
                  <c:v>12086.0</c:v>
                </c:pt>
                <c:pt idx="383">
                  <c:v>12114.0</c:v>
                </c:pt>
                <c:pt idx="384">
                  <c:v>12143.0</c:v>
                </c:pt>
                <c:pt idx="385">
                  <c:v>12167.0</c:v>
                </c:pt>
                <c:pt idx="386">
                  <c:v>12186.0</c:v>
                </c:pt>
                <c:pt idx="387">
                  <c:v>12226.0</c:v>
                </c:pt>
                <c:pt idx="388">
                  <c:v>12261.0</c:v>
                </c:pt>
                <c:pt idx="389">
                  <c:v>12294.0</c:v>
                </c:pt>
                <c:pt idx="390">
                  <c:v>12321.0</c:v>
                </c:pt>
                <c:pt idx="391">
                  <c:v>12350.0</c:v>
                </c:pt>
                <c:pt idx="392">
                  <c:v>12375.0</c:v>
                </c:pt>
                <c:pt idx="393">
                  <c:v>12404.0</c:v>
                </c:pt>
                <c:pt idx="394">
                  <c:v>12437.0</c:v>
                </c:pt>
                <c:pt idx="395">
                  <c:v>12466.0</c:v>
                </c:pt>
                <c:pt idx="396">
                  <c:v>12498.0</c:v>
                </c:pt>
                <c:pt idx="397">
                  <c:v>12520.0</c:v>
                </c:pt>
                <c:pt idx="398">
                  <c:v>12550.0</c:v>
                </c:pt>
                <c:pt idx="399">
                  <c:v>12580.0</c:v>
                </c:pt>
                <c:pt idx="400">
                  <c:v>12598.0</c:v>
                </c:pt>
                <c:pt idx="401">
                  <c:v>12621.0</c:v>
                </c:pt>
                <c:pt idx="402">
                  <c:v>12648.0</c:v>
                </c:pt>
                <c:pt idx="403">
                  <c:v>12674.0</c:v>
                </c:pt>
                <c:pt idx="404">
                  <c:v>12704.0</c:v>
                </c:pt>
                <c:pt idx="405">
                  <c:v>12728.0</c:v>
                </c:pt>
                <c:pt idx="406">
                  <c:v>12754.0</c:v>
                </c:pt>
                <c:pt idx="407">
                  <c:v>12780.0</c:v>
                </c:pt>
                <c:pt idx="408">
                  <c:v>12817.0</c:v>
                </c:pt>
                <c:pt idx="409">
                  <c:v>12849.0</c:v>
                </c:pt>
                <c:pt idx="410">
                  <c:v>12874.0</c:v>
                </c:pt>
                <c:pt idx="411">
                  <c:v>12909.0</c:v>
                </c:pt>
                <c:pt idx="412">
                  <c:v>12939.0</c:v>
                </c:pt>
                <c:pt idx="413">
                  <c:v>12959.0</c:v>
                </c:pt>
                <c:pt idx="414">
                  <c:v>12987.0</c:v>
                </c:pt>
                <c:pt idx="415">
                  <c:v>13021.0</c:v>
                </c:pt>
                <c:pt idx="416">
                  <c:v>13052.0</c:v>
                </c:pt>
                <c:pt idx="417">
                  <c:v>13079.0</c:v>
                </c:pt>
                <c:pt idx="418">
                  <c:v>13118.0</c:v>
                </c:pt>
                <c:pt idx="419">
                  <c:v>13140.0</c:v>
                </c:pt>
                <c:pt idx="420">
                  <c:v>13154.0</c:v>
                </c:pt>
                <c:pt idx="421">
                  <c:v>13191.0</c:v>
                </c:pt>
                <c:pt idx="422">
                  <c:v>13224.0</c:v>
                </c:pt>
                <c:pt idx="423">
                  <c:v>13257.0</c:v>
                </c:pt>
                <c:pt idx="424">
                  <c:v>13293.0</c:v>
                </c:pt>
                <c:pt idx="425">
                  <c:v>13321.0</c:v>
                </c:pt>
                <c:pt idx="426">
                  <c:v>13359.0</c:v>
                </c:pt>
                <c:pt idx="427">
                  <c:v>13393.0</c:v>
                </c:pt>
                <c:pt idx="428">
                  <c:v>13433.0</c:v>
                </c:pt>
                <c:pt idx="429">
                  <c:v>13458.0</c:v>
                </c:pt>
                <c:pt idx="430">
                  <c:v>13485.0</c:v>
                </c:pt>
                <c:pt idx="431">
                  <c:v>13519.0</c:v>
                </c:pt>
                <c:pt idx="432">
                  <c:v>13546.0</c:v>
                </c:pt>
                <c:pt idx="433">
                  <c:v>13582.0</c:v>
                </c:pt>
                <c:pt idx="434">
                  <c:v>13611.0</c:v>
                </c:pt>
                <c:pt idx="435">
                  <c:v>13645.0</c:v>
                </c:pt>
                <c:pt idx="436">
                  <c:v>13670.0</c:v>
                </c:pt>
                <c:pt idx="437">
                  <c:v>13693.0</c:v>
                </c:pt>
                <c:pt idx="438">
                  <c:v>13730.0</c:v>
                </c:pt>
                <c:pt idx="439">
                  <c:v>13764.0</c:v>
                </c:pt>
                <c:pt idx="440">
                  <c:v>13791.0</c:v>
                </c:pt>
                <c:pt idx="441">
                  <c:v>13819.0</c:v>
                </c:pt>
                <c:pt idx="442">
                  <c:v>13846.0</c:v>
                </c:pt>
                <c:pt idx="443">
                  <c:v>13883.0</c:v>
                </c:pt>
                <c:pt idx="444">
                  <c:v>13911.0</c:v>
                </c:pt>
                <c:pt idx="445">
                  <c:v>13939.0</c:v>
                </c:pt>
                <c:pt idx="446">
                  <c:v>13965.0</c:v>
                </c:pt>
                <c:pt idx="447">
                  <c:v>14002.0</c:v>
                </c:pt>
                <c:pt idx="448">
                  <c:v>14036.0</c:v>
                </c:pt>
                <c:pt idx="449">
                  <c:v>14069.0</c:v>
                </c:pt>
                <c:pt idx="450">
                  <c:v>14096.0</c:v>
                </c:pt>
                <c:pt idx="451">
                  <c:v>14129.0</c:v>
                </c:pt>
                <c:pt idx="452">
                  <c:v>14159.0</c:v>
                </c:pt>
                <c:pt idx="453">
                  <c:v>14186.0</c:v>
                </c:pt>
                <c:pt idx="454">
                  <c:v>14213.0</c:v>
                </c:pt>
                <c:pt idx="455">
                  <c:v>14249.0</c:v>
                </c:pt>
                <c:pt idx="456">
                  <c:v>14275.0</c:v>
                </c:pt>
                <c:pt idx="457">
                  <c:v>14299.0</c:v>
                </c:pt>
                <c:pt idx="458">
                  <c:v>14327.0</c:v>
                </c:pt>
                <c:pt idx="459">
                  <c:v>14357.0</c:v>
                </c:pt>
                <c:pt idx="460">
                  <c:v>14387.0</c:v>
                </c:pt>
                <c:pt idx="461">
                  <c:v>14422.0</c:v>
                </c:pt>
                <c:pt idx="462">
                  <c:v>14444.0</c:v>
                </c:pt>
                <c:pt idx="463">
                  <c:v>14484.0</c:v>
                </c:pt>
                <c:pt idx="464">
                  <c:v>14522.0</c:v>
                </c:pt>
                <c:pt idx="465">
                  <c:v>14548.0</c:v>
                </c:pt>
                <c:pt idx="466">
                  <c:v>14575.0</c:v>
                </c:pt>
                <c:pt idx="467">
                  <c:v>14596.0</c:v>
                </c:pt>
                <c:pt idx="468">
                  <c:v>14632.0</c:v>
                </c:pt>
                <c:pt idx="469">
                  <c:v>14656.0</c:v>
                </c:pt>
                <c:pt idx="470">
                  <c:v>14688.0</c:v>
                </c:pt>
                <c:pt idx="471">
                  <c:v>14723.0</c:v>
                </c:pt>
                <c:pt idx="472">
                  <c:v>14757.0</c:v>
                </c:pt>
                <c:pt idx="473">
                  <c:v>14783.0</c:v>
                </c:pt>
                <c:pt idx="474">
                  <c:v>14815.0</c:v>
                </c:pt>
                <c:pt idx="475">
                  <c:v>14843.0</c:v>
                </c:pt>
                <c:pt idx="476">
                  <c:v>14870.0</c:v>
                </c:pt>
                <c:pt idx="477">
                  <c:v>14902.0</c:v>
                </c:pt>
                <c:pt idx="478">
                  <c:v>14935.0</c:v>
                </c:pt>
                <c:pt idx="479">
                  <c:v>14965.0</c:v>
                </c:pt>
                <c:pt idx="480">
                  <c:v>14984.0</c:v>
                </c:pt>
                <c:pt idx="481">
                  <c:v>15018.0</c:v>
                </c:pt>
                <c:pt idx="482">
                  <c:v>15048.0</c:v>
                </c:pt>
                <c:pt idx="483">
                  <c:v>15082.0</c:v>
                </c:pt>
                <c:pt idx="484">
                  <c:v>15113.0</c:v>
                </c:pt>
                <c:pt idx="485">
                  <c:v>15151.0</c:v>
                </c:pt>
                <c:pt idx="486">
                  <c:v>15182.0</c:v>
                </c:pt>
                <c:pt idx="487">
                  <c:v>15210.0</c:v>
                </c:pt>
                <c:pt idx="488">
                  <c:v>15244.0</c:v>
                </c:pt>
                <c:pt idx="489">
                  <c:v>15266.0</c:v>
                </c:pt>
                <c:pt idx="490">
                  <c:v>15288.0</c:v>
                </c:pt>
                <c:pt idx="491">
                  <c:v>15316.0</c:v>
                </c:pt>
                <c:pt idx="492">
                  <c:v>15348.0</c:v>
                </c:pt>
                <c:pt idx="493">
                  <c:v>15371.0</c:v>
                </c:pt>
                <c:pt idx="494">
                  <c:v>15393.0</c:v>
                </c:pt>
                <c:pt idx="495">
                  <c:v>15415.0</c:v>
                </c:pt>
                <c:pt idx="496">
                  <c:v>15439.0</c:v>
                </c:pt>
                <c:pt idx="497">
                  <c:v>15473.0</c:v>
                </c:pt>
                <c:pt idx="498">
                  <c:v>15499.0</c:v>
                </c:pt>
                <c:pt idx="499">
                  <c:v>15528.0</c:v>
                </c:pt>
                <c:pt idx="500">
                  <c:v>15545.0</c:v>
                </c:pt>
                <c:pt idx="501">
                  <c:v>15577.0</c:v>
                </c:pt>
                <c:pt idx="502">
                  <c:v>15598.0</c:v>
                </c:pt>
                <c:pt idx="503">
                  <c:v>15631.0</c:v>
                </c:pt>
                <c:pt idx="504">
                  <c:v>15662.0</c:v>
                </c:pt>
                <c:pt idx="505">
                  <c:v>15692.0</c:v>
                </c:pt>
                <c:pt idx="506">
                  <c:v>15724.0</c:v>
                </c:pt>
                <c:pt idx="507">
                  <c:v>15753.0</c:v>
                </c:pt>
                <c:pt idx="508">
                  <c:v>15774.0</c:v>
                </c:pt>
                <c:pt idx="509">
                  <c:v>15797.0</c:v>
                </c:pt>
                <c:pt idx="510">
                  <c:v>15823.0</c:v>
                </c:pt>
                <c:pt idx="511">
                  <c:v>15860.0</c:v>
                </c:pt>
                <c:pt idx="512">
                  <c:v>15888.0</c:v>
                </c:pt>
                <c:pt idx="513">
                  <c:v>15921.0</c:v>
                </c:pt>
                <c:pt idx="514">
                  <c:v>15950.0</c:v>
                </c:pt>
                <c:pt idx="515">
                  <c:v>15979.0</c:v>
                </c:pt>
                <c:pt idx="516">
                  <c:v>16002.0</c:v>
                </c:pt>
                <c:pt idx="517">
                  <c:v>16031.0</c:v>
                </c:pt>
                <c:pt idx="518">
                  <c:v>16065.0</c:v>
                </c:pt>
                <c:pt idx="519">
                  <c:v>16084.0</c:v>
                </c:pt>
                <c:pt idx="520">
                  <c:v>16115.0</c:v>
                </c:pt>
                <c:pt idx="521">
                  <c:v>16149.0</c:v>
                </c:pt>
                <c:pt idx="522">
                  <c:v>16177.0</c:v>
                </c:pt>
                <c:pt idx="523">
                  <c:v>16202.0</c:v>
                </c:pt>
                <c:pt idx="524">
                  <c:v>16236.0</c:v>
                </c:pt>
                <c:pt idx="525">
                  <c:v>16270.0</c:v>
                </c:pt>
                <c:pt idx="526">
                  <c:v>16296.0</c:v>
                </c:pt>
                <c:pt idx="527">
                  <c:v>16320.0</c:v>
                </c:pt>
                <c:pt idx="528">
                  <c:v>16343.0</c:v>
                </c:pt>
                <c:pt idx="529">
                  <c:v>16379.0</c:v>
                </c:pt>
                <c:pt idx="530">
                  <c:v>16414.0</c:v>
                </c:pt>
                <c:pt idx="531">
                  <c:v>16433.0</c:v>
                </c:pt>
                <c:pt idx="532">
                  <c:v>16461.0</c:v>
                </c:pt>
                <c:pt idx="533">
                  <c:v>16499.0</c:v>
                </c:pt>
                <c:pt idx="534">
                  <c:v>16527.0</c:v>
                </c:pt>
                <c:pt idx="535">
                  <c:v>16551.0</c:v>
                </c:pt>
                <c:pt idx="536">
                  <c:v>16576.0</c:v>
                </c:pt>
                <c:pt idx="537">
                  <c:v>16609.0</c:v>
                </c:pt>
                <c:pt idx="538">
                  <c:v>16637.0</c:v>
                </c:pt>
                <c:pt idx="539">
                  <c:v>16673.0</c:v>
                </c:pt>
                <c:pt idx="540">
                  <c:v>16695.0</c:v>
                </c:pt>
                <c:pt idx="541">
                  <c:v>16722.0</c:v>
                </c:pt>
                <c:pt idx="542">
                  <c:v>16754.0</c:v>
                </c:pt>
                <c:pt idx="543">
                  <c:v>16782.0</c:v>
                </c:pt>
                <c:pt idx="544">
                  <c:v>16814.0</c:v>
                </c:pt>
                <c:pt idx="545">
                  <c:v>16845.0</c:v>
                </c:pt>
                <c:pt idx="546">
                  <c:v>16866.0</c:v>
                </c:pt>
                <c:pt idx="547">
                  <c:v>16900.0</c:v>
                </c:pt>
                <c:pt idx="548">
                  <c:v>16923.0</c:v>
                </c:pt>
                <c:pt idx="549">
                  <c:v>16959.0</c:v>
                </c:pt>
                <c:pt idx="550">
                  <c:v>16992.0</c:v>
                </c:pt>
                <c:pt idx="551">
                  <c:v>17018.0</c:v>
                </c:pt>
                <c:pt idx="552">
                  <c:v>17045.0</c:v>
                </c:pt>
                <c:pt idx="553">
                  <c:v>17073.0</c:v>
                </c:pt>
                <c:pt idx="554">
                  <c:v>17101.0</c:v>
                </c:pt>
                <c:pt idx="555">
                  <c:v>17135.0</c:v>
                </c:pt>
                <c:pt idx="556">
                  <c:v>17162.0</c:v>
                </c:pt>
                <c:pt idx="557">
                  <c:v>17186.0</c:v>
                </c:pt>
                <c:pt idx="558">
                  <c:v>17214.0</c:v>
                </c:pt>
                <c:pt idx="559">
                  <c:v>17232.0</c:v>
                </c:pt>
                <c:pt idx="560">
                  <c:v>17263.0</c:v>
                </c:pt>
                <c:pt idx="561">
                  <c:v>17288.0</c:v>
                </c:pt>
                <c:pt idx="562">
                  <c:v>17317.0</c:v>
                </c:pt>
                <c:pt idx="563">
                  <c:v>17338.0</c:v>
                </c:pt>
                <c:pt idx="564">
                  <c:v>17371.0</c:v>
                </c:pt>
                <c:pt idx="565">
                  <c:v>17403.0</c:v>
                </c:pt>
                <c:pt idx="566">
                  <c:v>17434.0</c:v>
                </c:pt>
                <c:pt idx="567">
                  <c:v>17460.0</c:v>
                </c:pt>
                <c:pt idx="568">
                  <c:v>17485.0</c:v>
                </c:pt>
                <c:pt idx="569">
                  <c:v>17503.0</c:v>
                </c:pt>
                <c:pt idx="570">
                  <c:v>17532.0</c:v>
                </c:pt>
                <c:pt idx="571">
                  <c:v>17559.0</c:v>
                </c:pt>
                <c:pt idx="572">
                  <c:v>17592.0</c:v>
                </c:pt>
                <c:pt idx="573">
                  <c:v>17621.0</c:v>
                </c:pt>
                <c:pt idx="574">
                  <c:v>17648.0</c:v>
                </c:pt>
                <c:pt idx="575">
                  <c:v>17682.0</c:v>
                </c:pt>
                <c:pt idx="576">
                  <c:v>17710.0</c:v>
                </c:pt>
                <c:pt idx="577">
                  <c:v>17735.0</c:v>
                </c:pt>
                <c:pt idx="578">
                  <c:v>17768.0</c:v>
                </c:pt>
                <c:pt idx="579">
                  <c:v>17795.0</c:v>
                </c:pt>
                <c:pt idx="580">
                  <c:v>17823.0</c:v>
                </c:pt>
                <c:pt idx="581">
                  <c:v>17844.0</c:v>
                </c:pt>
                <c:pt idx="582">
                  <c:v>17864.0</c:v>
                </c:pt>
                <c:pt idx="583">
                  <c:v>17892.0</c:v>
                </c:pt>
                <c:pt idx="584">
                  <c:v>17919.0</c:v>
                </c:pt>
                <c:pt idx="585">
                  <c:v>17956.0</c:v>
                </c:pt>
                <c:pt idx="586">
                  <c:v>17990.0</c:v>
                </c:pt>
                <c:pt idx="587">
                  <c:v>18018.0</c:v>
                </c:pt>
                <c:pt idx="588">
                  <c:v>18049.0</c:v>
                </c:pt>
                <c:pt idx="589">
                  <c:v>18081.0</c:v>
                </c:pt>
                <c:pt idx="590">
                  <c:v>18108.0</c:v>
                </c:pt>
                <c:pt idx="591">
                  <c:v>18133.0</c:v>
                </c:pt>
                <c:pt idx="592">
                  <c:v>18160.0</c:v>
                </c:pt>
                <c:pt idx="593">
                  <c:v>18186.0</c:v>
                </c:pt>
                <c:pt idx="594">
                  <c:v>18207.0</c:v>
                </c:pt>
                <c:pt idx="595">
                  <c:v>18232.0</c:v>
                </c:pt>
                <c:pt idx="596">
                  <c:v>18261.0</c:v>
                </c:pt>
                <c:pt idx="597">
                  <c:v>18286.0</c:v>
                </c:pt>
                <c:pt idx="598">
                  <c:v>18313.0</c:v>
                </c:pt>
                <c:pt idx="599">
                  <c:v>18346.0</c:v>
                </c:pt>
                <c:pt idx="600">
                  <c:v>18369.0</c:v>
                </c:pt>
                <c:pt idx="601">
                  <c:v>18391.0</c:v>
                </c:pt>
                <c:pt idx="602">
                  <c:v>18410.0</c:v>
                </c:pt>
                <c:pt idx="603">
                  <c:v>18438.0</c:v>
                </c:pt>
                <c:pt idx="604">
                  <c:v>18466.0</c:v>
                </c:pt>
                <c:pt idx="605">
                  <c:v>18490.0</c:v>
                </c:pt>
                <c:pt idx="606">
                  <c:v>18516.0</c:v>
                </c:pt>
                <c:pt idx="607">
                  <c:v>18544.0</c:v>
                </c:pt>
                <c:pt idx="608">
                  <c:v>18572.0</c:v>
                </c:pt>
                <c:pt idx="609">
                  <c:v>18596.0</c:v>
                </c:pt>
                <c:pt idx="610">
                  <c:v>18621.0</c:v>
                </c:pt>
                <c:pt idx="611">
                  <c:v>18655.0</c:v>
                </c:pt>
                <c:pt idx="612">
                  <c:v>18680.0</c:v>
                </c:pt>
                <c:pt idx="613">
                  <c:v>18697.0</c:v>
                </c:pt>
                <c:pt idx="614">
                  <c:v>18728.0</c:v>
                </c:pt>
                <c:pt idx="615">
                  <c:v>18759.0</c:v>
                </c:pt>
                <c:pt idx="616">
                  <c:v>18792.0</c:v>
                </c:pt>
                <c:pt idx="617">
                  <c:v>18817.0</c:v>
                </c:pt>
                <c:pt idx="618">
                  <c:v>18853.0</c:v>
                </c:pt>
                <c:pt idx="619">
                  <c:v>18882.0</c:v>
                </c:pt>
                <c:pt idx="620">
                  <c:v>18915.0</c:v>
                </c:pt>
                <c:pt idx="621">
                  <c:v>18942.0</c:v>
                </c:pt>
                <c:pt idx="622">
                  <c:v>18972.0</c:v>
                </c:pt>
                <c:pt idx="623">
                  <c:v>19000.0</c:v>
                </c:pt>
                <c:pt idx="624">
                  <c:v>19035.0</c:v>
                </c:pt>
                <c:pt idx="625">
                  <c:v>19053.0</c:v>
                </c:pt>
                <c:pt idx="626">
                  <c:v>19073.0</c:v>
                </c:pt>
                <c:pt idx="627">
                  <c:v>19098.0</c:v>
                </c:pt>
                <c:pt idx="628">
                  <c:v>19136.0</c:v>
                </c:pt>
                <c:pt idx="629">
                  <c:v>19166.0</c:v>
                </c:pt>
                <c:pt idx="630">
                  <c:v>19194.0</c:v>
                </c:pt>
                <c:pt idx="631">
                  <c:v>19223.0</c:v>
                </c:pt>
                <c:pt idx="632">
                  <c:v>19257.0</c:v>
                </c:pt>
                <c:pt idx="633">
                  <c:v>19289.0</c:v>
                </c:pt>
                <c:pt idx="634">
                  <c:v>19305.0</c:v>
                </c:pt>
                <c:pt idx="635">
                  <c:v>19338.0</c:v>
                </c:pt>
                <c:pt idx="636">
                  <c:v>19363.0</c:v>
                </c:pt>
                <c:pt idx="637">
                  <c:v>19393.0</c:v>
                </c:pt>
                <c:pt idx="638">
                  <c:v>19421.0</c:v>
                </c:pt>
                <c:pt idx="639">
                  <c:v>19448.0</c:v>
                </c:pt>
                <c:pt idx="640">
                  <c:v>19472.0</c:v>
                </c:pt>
                <c:pt idx="641">
                  <c:v>19497.0</c:v>
                </c:pt>
                <c:pt idx="642">
                  <c:v>19515.0</c:v>
                </c:pt>
                <c:pt idx="643">
                  <c:v>19547.0</c:v>
                </c:pt>
                <c:pt idx="644">
                  <c:v>19577.0</c:v>
                </c:pt>
                <c:pt idx="645">
                  <c:v>19606.0</c:v>
                </c:pt>
                <c:pt idx="646">
                  <c:v>19634.0</c:v>
                </c:pt>
                <c:pt idx="647">
                  <c:v>19664.0</c:v>
                </c:pt>
                <c:pt idx="648">
                  <c:v>19683.0</c:v>
                </c:pt>
                <c:pt idx="649">
                  <c:v>19708.0</c:v>
                </c:pt>
                <c:pt idx="650">
                  <c:v>19738.0</c:v>
                </c:pt>
                <c:pt idx="651">
                  <c:v>19766.0</c:v>
                </c:pt>
                <c:pt idx="652">
                  <c:v>19795.0</c:v>
                </c:pt>
                <c:pt idx="653">
                  <c:v>19822.0</c:v>
                </c:pt>
                <c:pt idx="654">
                  <c:v>19847.0</c:v>
                </c:pt>
                <c:pt idx="655">
                  <c:v>19870.0</c:v>
                </c:pt>
                <c:pt idx="656">
                  <c:v>19891.0</c:v>
                </c:pt>
                <c:pt idx="657">
                  <c:v>19917.0</c:v>
                </c:pt>
                <c:pt idx="658">
                  <c:v>19943.0</c:v>
                </c:pt>
                <c:pt idx="659">
                  <c:v>19973.0</c:v>
                </c:pt>
                <c:pt idx="660">
                  <c:v>20007.0</c:v>
                </c:pt>
                <c:pt idx="661">
                  <c:v>20035.0</c:v>
                </c:pt>
                <c:pt idx="662">
                  <c:v>20068.0</c:v>
                </c:pt>
                <c:pt idx="663">
                  <c:v>20090.0</c:v>
                </c:pt>
                <c:pt idx="664">
                  <c:v>20124.0</c:v>
                </c:pt>
                <c:pt idx="665">
                  <c:v>20159.0</c:v>
                </c:pt>
                <c:pt idx="666">
                  <c:v>20183.0</c:v>
                </c:pt>
                <c:pt idx="667">
                  <c:v>20212.0</c:v>
                </c:pt>
                <c:pt idx="668">
                  <c:v>20236.0</c:v>
                </c:pt>
                <c:pt idx="669">
                  <c:v>20264.0</c:v>
                </c:pt>
                <c:pt idx="670">
                  <c:v>20293.0</c:v>
                </c:pt>
                <c:pt idx="671">
                  <c:v>20319.0</c:v>
                </c:pt>
                <c:pt idx="672">
                  <c:v>20351.0</c:v>
                </c:pt>
                <c:pt idx="673">
                  <c:v>20375.0</c:v>
                </c:pt>
                <c:pt idx="674">
                  <c:v>20392.0</c:v>
                </c:pt>
                <c:pt idx="675">
                  <c:v>20423.0</c:v>
                </c:pt>
                <c:pt idx="676">
                  <c:v>20445.0</c:v>
                </c:pt>
                <c:pt idx="677">
                  <c:v>20477.0</c:v>
                </c:pt>
                <c:pt idx="678">
                  <c:v>20504.0</c:v>
                </c:pt>
                <c:pt idx="679">
                  <c:v>20523.0</c:v>
                </c:pt>
                <c:pt idx="680">
                  <c:v>20547.0</c:v>
                </c:pt>
                <c:pt idx="681">
                  <c:v>20578.0</c:v>
                </c:pt>
                <c:pt idx="682">
                  <c:v>20598.0</c:v>
                </c:pt>
                <c:pt idx="683">
                  <c:v>20627.0</c:v>
                </c:pt>
                <c:pt idx="684">
                  <c:v>20648.0</c:v>
                </c:pt>
                <c:pt idx="685">
                  <c:v>20684.0</c:v>
                </c:pt>
                <c:pt idx="686">
                  <c:v>20707.0</c:v>
                </c:pt>
                <c:pt idx="687">
                  <c:v>20734.0</c:v>
                </c:pt>
                <c:pt idx="688">
                  <c:v>20763.0</c:v>
                </c:pt>
                <c:pt idx="689">
                  <c:v>20792.0</c:v>
                </c:pt>
                <c:pt idx="690">
                  <c:v>20819.0</c:v>
                </c:pt>
                <c:pt idx="691">
                  <c:v>20857.0</c:v>
                </c:pt>
                <c:pt idx="692">
                  <c:v>20876.0</c:v>
                </c:pt>
                <c:pt idx="693">
                  <c:v>20904.0</c:v>
                </c:pt>
                <c:pt idx="694">
                  <c:v>20940.0</c:v>
                </c:pt>
                <c:pt idx="695">
                  <c:v>20962.0</c:v>
                </c:pt>
                <c:pt idx="696">
                  <c:v>20993.0</c:v>
                </c:pt>
                <c:pt idx="697">
                  <c:v>21013.0</c:v>
                </c:pt>
                <c:pt idx="698">
                  <c:v>21039.0</c:v>
                </c:pt>
                <c:pt idx="699">
                  <c:v>21071.0</c:v>
                </c:pt>
                <c:pt idx="700">
                  <c:v>21097.0</c:v>
                </c:pt>
                <c:pt idx="701">
                  <c:v>21126.0</c:v>
                </c:pt>
                <c:pt idx="702">
                  <c:v>21159.0</c:v>
                </c:pt>
                <c:pt idx="703">
                  <c:v>21189.0</c:v>
                </c:pt>
                <c:pt idx="704">
                  <c:v>21219.0</c:v>
                </c:pt>
                <c:pt idx="705">
                  <c:v>21241.0</c:v>
                </c:pt>
                <c:pt idx="706">
                  <c:v>21260.0</c:v>
                </c:pt>
                <c:pt idx="707">
                  <c:v>21297.0</c:v>
                </c:pt>
                <c:pt idx="708">
                  <c:v>21331.0</c:v>
                </c:pt>
                <c:pt idx="709">
                  <c:v>21356.0</c:v>
                </c:pt>
                <c:pt idx="710">
                  <c:v>21383.0</c:v>
                </c:pt>
                <c:pt idx="711">
                  <c:v>21407.0</c:v>
                </c:pt>
                <c:pt idx="712">
                  <c:v>21435.0</c:v>
                </c:pt>
                <c:pt idx="713">
                  <c:v>21460.0</c:v>
                </c:pt>
                <c:pt idx="714">
                  <c:v>21484.0</c:v>
                </c:pt>
                <c:pt idx="715">
                  <c:v>21509.0</c:v>
                </c:pt>
                <c:pt idx="716">
                  <c:v>21543.0</c:v>
                </c:pt>
                <c:pt idx="717">
                  <c:v>21570.0</c:v>
                </c:pt>
                <c:pt idx="718">
                  <c:v>21610.0</c:v>
                </c:pt>
                <c:pt idx="719">
                  <c:v>21628.0</c:v>
                </c:pt>
                <c:pt idx="720">
                  <c:v>21662.0</c:v>
                </c:pt>
                <c:pt idx="721">
                  <c:v>21691.0</c:v>
                </c:pt>
                <c:pt idx="722">
                  <c:v>21724.0</c:v>
                </c:pt>
                <c:pt idx="723">
                  <c:v>21740.0</c:v>
                </c:pt>
                <c:pt idx="724">
                  <c:v>21778.0</c:v>
                </c:pt>
                <c:pt idx="725">
                  <c:v>21799.0</c:v>
                </c:pt>
                <c:pt idx="726">
                  <c:v>21820.0</c:v>
                </c:pt>
                <c:pt idx="727">
                  <c:v>21855.0</c:v>
                </c:pt>
                <c:pt idx="728">
                  <c:v>21883.0</c:v>
                </c:pt>
                <c:pt idx="729">
                  <c:v>21918.0</c:v>
                </c:pt>
                <c:pt idx="730">
                  <c:v>21943.0</c:v>
                </c:pt>
                <c:pt idx="731">
                  <c:v>21967.0</c:v>
                </c:pt>
                <c:pt idx="732">
                  <c:v>21997.0</c:v>
                </c:pt>
                <c:pt idx="733">
                  <c:v>22021.0</c:v>
                </c:pt>
                <c:pt idx="734">
                  <c:v>22035.0</c:v>
                </c:pt>
                <c:pt idx="735">
                  <c:v>22062.0</c:v>
                </c:pt>
                <c:pt idx="736">
                  <c:v>22097.0</c:v>
                </c:pt>
                <c:pt idx="737">
                  <c:v>22119.0</c:v>
                </c:pt>
                <c:pt idx="738">
                  <c:v>22142.0</c:v>
                </c:pt>
                <c:pt idx="739">
                  <c:v>22169.0</c:v>
                </c:pt>
                <c:pt idx="740">
                  <c:v>22200.0</c:v>
                </c:pt>
                <c:pt idx="741">
                  <c:v>22219.0</c:v>
                </c:pt>
                <c:pt idx="742">
                  <c:v>22250.0</c:v>
                </c:pt>
                <c:pt idx="743">
                  <c:v>22275.0</c:v>
                </c:pt>
                <c:pt idx="744">
                  <c:v>22306.0</c:v>
                </c:pt>
                <c:pt idx="745">
                  <c:v>22342.0</c:v>
                </c:pt>
                <c:pt idx="746">
                  <c:v>22372.0</c:v>
                </c:pt>
                <c:pt idx="747">
                  <c:v>22393.0</c:v>
                </c:pt>
                <c:pt idx="748">
                  <c:v>22422.0</c:v>
                </c:pt>
                <c:pt idx="749">
                  <c:v>22458.0</c:v>
                </c:pt>
                <c:pt idx="750">
                  <c:v>22486.0</c:v>
                </c:pt>
                <c:pt idx="751">
                  <c:v>22508.0</c:v>
                </c:pt>
                <c:pt idx="752">
                  <c:v>22533.0</c:v>
                </c:pt>
                <c:pt idx="753">
                  <c:v>22562.0</c:v>
                </c:pt>
                <c:pt idx="754">
                  <c:v>22592.0</c:v>
                </c:pt>
                <c:pt idx="755">
                  <c:v>22623.0</c:v>
                </c:pt>
                <c:pt idx="756">
                  <c:v>22648.0</c:v>
                </c:pt>
                <c:pt idx="757">
                  <c:v>22676.0</c:v>
                </c:pt>
                <c:pt idx="758">
                  <c:v>22702.0</c:v>
                </c:pt>
                <c:pt idx="759">
                  <c:v>22742.0</c:v>
                </c:pt>
                <c:pt idx="760">
                  <c:v>22766.0</c:v>
                </c:pt>
                <c:pt idx="761">
                  <c:v>22790.0</c:v>
                </c:pt>
                <c:pt idx="762">
                  <c:v>22821.0</c:v>
                </c:pt>
                <c:pt idx="763">
                  <c:v>22857.0</c:v>
                </c:pt>
                <c:pt idx="764">
                  <c:v>22891.0</c:v>
                </c:pt>
                <c:pt idx="765">
                  <c:v>22914.0</c:v>
                </c:pt>
                <c:pt idx="766">
                  <c:v>22932.0</c:v>
                </c:pt>
                <c:pt idx="767">
                  <c:v>22964.0</c:v>
                </c:pt>
                <c:pt idx="768">
                  <c:v>22996.0</c:v>
                </c:pt>
                <c:pt idx="769">
                  <c:v>23020.0</c:v>
                </c:pt>
                <c:pt idx="770">
                  <c:v>23047.0</c:v>
                </c:pt>
                <c:pt idx="771">
                  <c:v>23084.0</c:v>
                </c:pt>
                <c:pt idx="772">
                  <c:v>23112.0</c:v>
                </c:pt>
                <c:pt idx="773">
                  <c:v>23140.0</c:v>
                </c:pt>
                <c:pt idx="774">
                  <c:v>23170.0</c:v>
                </c:pt>
                <c:pt idx="775">
                  <c:v>23191.0</c:v>
                </c:pt>
                <c:pt idx="776">
                  <c:v>23211.0</c:v>
                </c:pt>
                <c:pt idx="777">
                  <c:v>23229.0</c:v>
                </c:pt>
                <c:pt idx="778">
                  <c:v>23254.0</c:v>
                </c:pt>
                <c:pt idx="779">
                  <c:v>23284.0</c:v>
                </c:pt>
                <c:pt idx="780">
                  <c:v>23311.0</c:v>
                </c:pt>
                <c:pt idx="781">
                  <c:v>23342.0</c:v>
                </c:pt>
                <c:pt idx="782">
                  <c:v>23378.0</c:v>
                </c:pt>
                <c:pt idx="783">
                  <c:v>23411.0</c:v>
                </c:pt>
                <c:pt idx="784">
                  <c:v>23443.0</c:v>
                </c:pt>
                <c:pt idx="785">
                  <c:v>23478.0</c:v>
                </c:pt>
                <c:pt idx="786">
                  <c:v>23494.0</c:v>
                </c:pt>
                <c:pt idx="787">
                  <c:v>23519.0</c:v>
                </c:pt>
                <c:pt idx="788">
                  <c:v>23544.0</c:v>
                </c:pt>
                <c:pt idx="789">
                  <c:v>23574.0</c:v>
                </c:pt>
                <c:pt idx="790">
                  <c:v>23599.0</c:v>
                </c:pt>
                <c:pt idx="791">
                  <c:v>23634.0</c:v>
                </c:pt>
                <c:pt idx="792">
                  <c:v>23666.0</c:v>
                </c:pt>
                <c:pt idx="793">
                  <c:v>23695.0</c:v>
                </c:pt>
                <c:pt idx="794">
                  <c:v>23727.0</c:v>
                </c:pt>
                <c:pt idx="795">
                  <c:v>23746.0</c:v>
                </c:pt>
                <c:pt idx="796">
                  <c:v>23773.0</c:v>
                </c:pt>
                <c:pt idx="797">
                  <c:v>23802.0</c:v>
                </c:pt>
                <c:pt idx="798">
                  <c:v>23827.0</c:v>
                </c:pt>
                <c:pt idx="799">
                  <c:v>23851.0</c:v>
                </c:pt>
                <c:pt idx="800">
                  <c:v>23887.0</c:v>
                </c:pt>
                <c:pt idx="801">
                  <c:v>23914.0</c:v>
                </c:pt>
                <c:pt idx="802">
                  <c:v>23943.0</c:v>
                </c:pt>
                <c:pt idx="803">
                  <c:v>23971.0</c:v>
                </c:pt>
                <c:pt idx="804">
                  <c:v>24006.0</c:v>
                </c:pt>
                <c:pt idx="805">
                  <c:v>24035.0</c:v>
                </c:pt>
                <c:pt idx="806">
                  <c:v>24062.0</c:v>
                </c:pt>
                <c:pt idx="807">
                  <c:v>24086.0</c:v>
                </c:pt>
                <c:pt idx="808">
                  <c:v>24115.0</c:v>
                </c:pt>
                <c:pt idx="809">
                  <c:v>24153.0</c:v>
                </c:pt>
                <c:pt idx="810">
                  <c:v>24183.0</c:v>
                </c:pt>
                <c:pt idx="811">
                  <c:v>24222.0</c:v>
                </c:pt>
                <c:pt idx="812">
                  <c:v>24246.0</c:v>
                </c:pt>
                <c:pt idx="813">
                  <c:v>24277.0</c:v>
                </c:pt>
                <c:pt idx="814">
                  <c:v>24306.0</c:v>
                </c:pt>
                <c:pt idx="815">
                  <c:v>24332.0</c:v>
                </c:pt>
                <c:pt idx="816">
                  <c:v>24355.0</c:v>
                </c:pt>
                <c:pt idx="817">
                  <c:v>24378.0</c:v>
                </c:pt>
                <c:pt idx="818">
                  <c:v>24397.0</c:v>
                </c:pt>
                <c:pt idx="819">
                  <c:v>24421.0</c:v>
                </c:pt>
                <c:pt idx="820">
                  <c:v>24451.0</c:v>
                </c:pt>
                <c:pt idx="821">
                  <c:v>24473.0</c:v>
                </c:pt>
                <c:pt idx="822">
                  <c:v>24504.0</c:v>
                </c:pt>
                <c:pt idx="823">
                  <c:v>24523.0</c:v>
                </c:pt>
                <c:pt idx="824">
                  <c:v>24547.0</c:v>
                </c:pt>
                <c:pt idx="825">
                  <c:v>24568.0</c:v>
                </c:pt>
                <c:pt idx="826">
                  <c:v>24598.0</c:v>
                </c:pt>
                <c:pt idx="827">
                  <c:v>24618.0</c:v>
                </c:pt>
                <c:pt idx="828">
                  <c:v>24647.0</c:v>
                </c:pt>
                <c:pt idx="829">
                  <c:v>24673.0</c:v>
                </c:pt>
                <c:pt idx="830">
                  <c:v>24702.0</c:v>
                </c:pt>
                <c:pt idx="831">
                  <c:v>24723.0</c:v>
                </c:pt>
                <c:pt idx="832">
                  <c:v>24748.0</c:v>
                </c:pt>
                <c:pt idx="833">
                  <c:v>24771.0</c:v>
                </c:pt>
                <c:pt idx="834">
                  <c:v>24799.0</c:v>
                </c:pt>
                <c:pt idx="835">
                  <c:v>24832.0</c:v>
                </c:pt>
                <c:pt idx="836">
                  <c:v>24854.0</c:v>
                </c:pt>
                <c:pt idx="837">
                  <c:v>24880.0</c:v>
                </c:pt>
                <c:pt idx="838">
                  <c:v>24904.0</c:v>
                </c:pt>
                <c:pt idx="839">
                  <c:v>24925.0</c:v>
                </c:pt>
                <c:pt idx="840">
                  <c:v>24946.0</c:v>
                </c:pt>
                <c:pt idx="841">
                  <c:v>24973.0</c:v>
                </c:pt>
                <c:pt idx="842">
                  <c:v>24995.0</c:v>
                </c:pt>
                <c:pt idx="843">
                  <c:v>25014.0</c:v>
                </c:pt>
                <c:pt idx="844">
                  <c:v>25038.0</c:v>
                </c:pt>
                <c:pt idx="845">
                  <c:v>25060.0</c:v>
                </c:pt>
                <c:pt idx="846">
                  <c:v>25093.0</c:v>
                </c:pt>
                <c:pt idx="847">
                  <c:v>25111.0</c:v>
                </c:pt>
                <c:pt idx="848">
                  <c:v>25148.0</c:v>
                </c:pt>
                <c:pt idx="849">
                  <c:v>25174.0</c:v>
                </c:pt>
                <c:pt idx="850">
                  <c:v>25207.0</c:v>
                </c:pt>
                <c:pt idx="851">
                  <c:v>25236.0</c:v>
                </c:pt>
                <c:pt idx="852">
                  <c:v>25260.0</c:v>
                </c:pt>
                <c:pt idx="853">
                  <c:v>25290.0</c:v>
                </c:pt>
                <c:pt idx="854">
                  <c:v>25321.0</c:v>
                </c:pt>
                <c:pt idx="855">
                  <c:v>25337.0</c:v>
                </c:pt>
                <c:pt idx="856">
                  <c:v>25360.0</c:v>
                </c:pt>
                <c:pt idx="857">
                  <c:v>25390.0</c:v>
                </c:pt>
                <c:pt idx="858">
                  <c:v>25422.0</c:v>
                </c:pt>
                <c:pt idx="859">
                  <c:v>25448.0</c:v>
                </c:pt>
                <c:pt idx="860">
                  <c:v>25470.0</c:v>
                </c:pt>
                <c:pt idx="861">
                  <c:v>25492.0</c:v>
                </c:pt>
                <c:pt idx="862">
                  <c:v>25522.0</c:v>
                </c:pt>
                <c:pt idx="863">
                  <c:v>25542.0</c:v>
                </c:pt>
                <c:pt idx="864">
                  <c:v>25566.0</c:v>
                </c:pt>
                <c:pt idx="865">
                  <c:v>25595.0</c:v>
                </c:pt>
                <c:pt idx="866">
                  <c:v>25615.0</c:v>
                </c:pt>
                <c:pt idx="867">
                  <c:v>25637.0</c:v>
                </c:pt>
                <c:pt idx="868">
                  <c:v>25664.0</c:v>
                </c:pt>
                <c:pt idx="869">
                  <c:v>25692.0</c:v>
                </c:pt>
                <c:pt idx="870">
                  <c:v>25710.0</c:v>
                </c:pt>
                <c:pt idx="871">
                  <c:v>25733.0</c:v>
                </c:pt>
                <c:pt idx="872">
                  <c:v>25754.0</c:v>
                </c:pt>
                <c:pt idx="873">
                  <c:v>25776.0</c:v>
                </c:pt>
                <c:pt idx="874">
                  <c:v>25805.0</c:v>
                </c:pt>
                <c:pt idx="875">
                  <c:v>25823.0</c:v>
                </c:pt>
                <c:pt idx="876">
                  <c:v>25850.0</c:v>
                </c:pt>
                <c:pt idx="877">
                  <c:v>25879.0</c:v>
                </c:pt>
                <c:pt idx="878">
                  <c:v>25904.0</c:v>
                </c:pt>
                <c:pt idx="879">
                  <c:v>25934.0</c:v>
                </c:pt>
                <c:pt idx="880">
                  <c:v>25967.0</c:v>
                </c:pt>
                <c:pt idx="881">
                  <c:v>25989.0</c:v>
                </c:pt>
                <c:pt idx="882">
                  <c:v>26013.0</c:v>
                </c:pt>
                <c:pt idx="883">
                  <c:v>26039.0</c:v>
                </c:pt>
                <c:pt idx="884">
                  <c:v>26061.0</c:v>
                </c:pt>
                <c:pt idx="885">
                  <c:v>26080.0</c:v>
                </c:pt>
                <c:pt idx="886">
                  <c:v>26105.0</c:v>
                </c:pt>
                <c:pt idx="887">
                  <c:v>26133.0</c:v>
                </c:pt>
                <c:pt idx="888">
                  <c:v>26170.0</c:v>
                </c:pt>
                <c:pt idx="889">
                  <c:v>26206.0</c:v>
                </c:pt>
                <c:pt idx="890">
                  <c:v>26238.0</c:v>
                </c:pt>
                <c:pt idx="891">
                  <c:v>26269.0</c:v>
                </c:pt>
                <c:pt idx="892">
                  <c:v>26300.0</c:v>
                </c:pt>
                <c:pt idx="893">
                  <c:v>26321.0</c:v>
                </c:pt>
                <c:pt idx="894">
                  <c:v>26350.0</c:v>
                </c:pt>
                <c:pt idx="895">
                  <c:v>26382.0</c:v>
                </c:pt>
                <c:pt idx="896">
                  <c:v>26412.0</c:v>
                </c:pt>
                <c:pt idx="897">
                  <c:v>26446.0</c:v>
                </c:pt>
                <c:pt idx="898">
                  <c:v>26483.0</c:v>
                </c:pt>
                <c:pt idx="899">
                  <c:v>26515.0</c:v>
                </c:pt>
                <c:pt idx="900">
                  <c:v>26529.0</c:v>
                </c:pt>
                <c:pt idx="901">
                  <c:v>26544.0</c:v>
                </c:pt>
                <c:pt idx="902">
                  <c:v>26575.0</c:v>
                </c:pt>
                <c:pt idx="903">
                  <c:v>26600.0</c:v>
                </c:pt>
                <c:pt idx="904">
                  <c:v>26629.0</c:v>
                </c:pt>
                <c:pt idx="905">
                  <c:v>26652.0</c:v>
                </c:pt>
                <c:pt idx="906">
                  <c:v>26678.0</c:v>
                </c:pt>
                <c:pt idx="907">
                  <c:v>26704.0</c:v>
                </c:pt>
                <c:pt idx="908">
                  <c:v>26727.0</c:v>
                </c:pt>
                <c:pt idx="909">
                  <c:v>26749.0</c:v>
                </c:pt>
                <c:pt idx="910">
                  <c:v>26771.0</c:v>
                </c:pt>
                <c:pt idx="911">
                  <c:v>26799.0</c:v>
                </c:pt>
                <c:pt idx="912">
                  <c:v>26822.0</c:v>
                </c:pt>
                <c:pt idx="913">
                  <c:v>26848.0</c:v>
                </c:pt>
                <c:pt idx="914">
                  <c:v>26876.0</c:v>
                </c:pt>
                <c:pt idx="915">
                  <c:v>26895.0</c:v>
                </c:pt>
                <c:pt idx="916">
                  <c:v>26913.0</c:v>
                </c:pt>
                <c:pt idx="917">
                  <c:v>26939.0</c:v>
                </c:pt>
                <c:pt idx="918">
                  <c:v>26972.0</c:v>
                </c:pt>
                <c:pt idx="919">
                  <c:v>26990.0</c:v>
                </c:pt>
                <c:pt idx="920">
                  <c:v>27009.0</c:v>
                </c:pt>
                <c:pt idx="921">
                  <c:v>27029.0</c:v>
                </c:pt>
                <c:pt idx="922">
                  <c:v>27057.0</c:v>
                </c:pt>
                <c:pt idx="923">
                  <c:v>27081.0</c:v>
                </c:pt>
                <c:pt idx="924">
                  <c:v>27099.0</c:v>
                </c:pt>
                <c:pt idx="925">
                  <c:v>27132.0</c:v>
                </c:pt>
                <c:pt idx="926">
                  <c:v>27152.0</c:v>
                </c:pt>
                <c:pt idx="927">
                  <c:v>27176.0</c:v>
                </c:pt>
                <c:pt idx="928">
                  <c:v>27197.0</c:v>
                </c:pt>
                <c:pt idx="929">
                  <c:v>27221.0</c:v>
                </c:pt>
                <c:pt idx="930">
                  <c:v>27242.0</c:v>
                </c:pt>
                <c:pt idx="931">
                  <c:v>27269.0</c:v>
                </c:pt>
                <c:pt idx="932">
                  <c:v>27293.0</c:v>
                </c:pt>
                <c:pt idx="933">
                  <c:v>27323.0</c:v>
                </c:pt>
                <c:pt idx="934">
                  <c:v>27343.0</c:v>
                </c:pt>
                <c:pt idx="935">
                  <c:v>27354.0</c:v>
                </c:pt>
                <c:pt idx="936">
                  <c:v>27380.0</c:v>
                </c:pt>
                <c:pt idx="937">
                  <c:v>27404.0</c:v>
                </c:pt>
                <c:pt idx="938">
                  <c:v>27432.0</c:v>
                </c:pt>
                <c:pt idx="939">
                  <c:v>27454.0</c:v>
                </c:pt>
                <c:pt idx="940">
                  <c:v>27482.0</c:v>
                </c:pt>
                <c:pt idx="941">
                  <c:v>27507.0</c:v>
                </c:pt>
                <c:pt idx="942">
                  <c:v>27530.0</c:v>
                </c:pt>
                <c:pt idx="943">
                  <c:v>27568.0</c:v>
                </c:pt>
                <c:pt idx="944">
                  <c:v>27600.0</c:v>
                </c:pt>
                <c:pt idx="945">
                  <c:v>27625.0</c:v>
                </c:pt>
                <c:pt idx="946">
                  <c:v>27652.0</c:v>
                </c:pt>
                <c:pt idx="947">
                  <c:v>27674.0</c:v>
                </c:pt>
                <c:pt idx="948">
                  <c:v>27689.0</c:v>
                </c:pt>
                <c:pt idx="949">
                  <c:v>27710.0</c:v>
                </c:pt>
                <c:pt idx="950">
                  <c:v>27730.0</c:v>
                </c:pt>
                <c:pt idx="951">
                  <c:v>27766.0</c:v>
                </c:pt>
                <c:pt idx="952">
                  <c:v>27786.0</c:v>
                </c:pt>
                <c:pt idx="953">
                  <c:v>27819.0</c:v>
                </c:pt>
                <c:pt idx="954">
                  <c:v>27846.0</c:v>
                </c:pt>
                <c:pt idx="955">
                  <c:v>27866.0</c:v>
                </c:pt>
                <c:pt idx="956">
                  <c:v>27894.0</c:v>
                </c:pt>
                <c:pt idx="957">
                  <c:v>27924.0</c:v>
                </c:pt>
                <c:pt idx="958">
                  <c:v>27948.0</c:v>
                </c:pt>
                <c:pt idx="959">
                  <c:v>27979.0</c:v>
                </c:pt>
                <c:pt idx="960">
                  <c:v>28009.0</c:v>
                </c:pt>
                <c:pt idx="961">
                  <c:v>28034.0</c:v>
                </c:pt>
                <c:pt idx="962">
                  <c:v>28055.0</c:v>
                </c:pt>
                <c:pt idx="963">
                  <c:v>28077.0</c:v>
                </c:pt>
                <c:pt idx="964">
                  <c:v>28106.0</c:v>
                </c:pt>
                <c:pt idx="965">
                  <c:v>28130.0</c:v>
                </c:pt>
                <c:pt idx="966">
                  <c:v>28163.0</c:v>
                </c:pt>
                <c:pt idx="967">
                  <c:v>28189.0</c:v>
                </c:pt>
                <c:pt idx="968">
                  <c:v>28217.0</c:v>
                </c:pt>
                <c:pt idx="969">
                  <c:v>28242.0</c:v>
                </c:pt>
                <c:pt idx="970">
                  <c:v>28264.0</c:v>
                </c:pt>
                <c:pt idx="971">
                  <c:v>28289.0</c:v>
                </c:pt>
                <c:pt idx="972">
                  <c:v>28310.0</c:v>
                </c:pt>
                <c:pt idx="973">
                  <c:v>28341.0</c:v>
                </c:pt>
                <c:pt idx="974">
                  <c:v>28370.0</c:v>
                </c:pt>
                <c:pt idx="975">
                  <c:v>28399.0</c:v>
                </c:pt>
                <c:pt idx="976">
                  <c:v>28429.0</c:v>
                </c:pt>
                <c:pt idx="977">
                  <c:v>28461.0</c:v>
                </c:pt>
                <c:pt idx="978">
                  <c:v>28474.0</c:v>
                </c:pt>
                <c:pt idx="979">
                  <c:v>28505.0</c:v>
                </c:pt>
                <c:pt idx="980">
                  <c:v>28526.0</c:v>
                </c:pt>
                <c:pt idx="981">
                  <c:v>28549.0</c:v>
                </c:pt>
                <c:pt idx="982">
                  <c:v>28581.0</c:v>
                </c:pt>
                <c:pt idx="983">
                  <c:v>28607.0</c:v>
                </c:pt>
                <c:pt idx="984">
                  <c:v>28628.0</c:v>
                </c:pt>
                <c:pt idx="985">
                  <c:v>28656.0</c:v>
                </c:pt>
                <c:pt idx="986">
                  <c:v>28676.0</c:v>
                </c:pt>
                <c:pt idx="987">
                  <c:v>28694.0</c:v>
                </c:pt>
                <c:pt idx="988">
                  <c:v>28716.0</c:v>
                </c:pt>
                <c:pt idx="989">
                  <c:v>28739.0</c:v>
                </c:pt>
                <c:pt idx="990">
                  <c:v>28764.0</c:v>
                </c:pt>
                <c:pt idx="991">
                  <c:v>28782.0</c:v>
                </c:pt>
                <c:pt idx="992">
                  <c:v>28804.0</c:v>
                </c:pt>
                <c:pt idx="993">
                  <c:v>28829.0</c:v>
                </c:pt>
                <c:pt idx="994">
                  <c:v>28851.0</c:v>
                </c:pt>
                <c:pt idx="995">
                  <c:v>28880.0</c:v>
                </c:pt>
                <c:pt idx="996">
                  <c:v>28892.0</c:v>
                </c:pt>
                <c:pt idx="997">
                  <c:v>28907.0</c:v>
                </c:pt>
                <c:pt idx="998">
                  <c:v>28928.0</c:v>
                </c:pt>
                <c:pt idx="999">
                  <c:v>28945.0</c:v>
                </c:pt>
                <c:pt idx="1000">
                  <c:v>28964.0</c:v>
                </c:pt>
                <c:pt idx="1001">
                  <c:v>28988.0</c:v>
                </c:pt>
                <c:pt idx="1002">
                  <c:v>29013.0</c:v>
                </c:pt>
                <c:pt idx="1003">
                  <c:v>29042.0</c:v>
                </c:pt>
                <c:pt idx="1004">
                  <c:v>29066.0</c:v>
                </c:pt>
                <c:pt idx="1005">
                  <c:v>29089.0</c:v>
                </c:pt>
                <c:pt idx="1006">
                  <c:v>29117.0</c:v>
                </c:pt>
                <c:pt idx="1007">
                  <c:v>29144.0</c:v>
                </c:pt>
                <c:pt idx="1008">
                  <c:v>29173.0</c:v>
                </c:pt>
                <c:pt idx="1009">
                  <c:v>29198.0</c:v>
                </c:pt>
                <c:pt idx="1010">
                  <c:v>29223.0</c:v>
                </c:pt>
                <c:pt idx="1011">
                  <c:v>29244.0</c:v>
                </c:pt>
                <c:pt idx="1012">
                  <c:v>29271.0</c:v>
                </c:pt>
                <c:pt idx="1013">
                  <c:v>29292.0</c:v>
                </c:pt>
                <c:pt idx="1014">
                  <c:v>29318.0</c:v>
                </c:pt>
                <c:pt idx="1015">
                  <c:v>29354.0</c:v>
                </c:pt>
                <c:pt idx="1016">
                  <c:v>29375.0</c:v>
                </c:pt>
                <c:pt idx="1017">
                  <c:v>29401.0</c:v>
                </c:pt>
                <c:pt idx="1018">
                  <c:v>29427.0</c:v>
                </c:pt>
                <c:pt idx="1019">
                  <c:v>29454.0</c:v>
                </c:pt>
                <c:pt idx="1020">
                  <c:v>29477.0</c:v>
                </c:pt>
                <c:pt idx="1021">
                  <c:v>29499.0</c:v>
                </c:pt>
                <c:pt idx="1022">
                  <c:v>29526.0</c:v>
                </c:pt>
                <c:pt idx="1023">
                  <c:v>29554.0</c:v>
                </c:pt>
                <c:pt idx="1024">
                  <c:v>29573.0</c:v>
                </c:pt>
                <c:pt idx="1025">
                  <c:v>29593.0</c:v>
                </c:pt>
                <c:pt idx="1026">
                  <c:v>29613.0</c:v>
                </c:pt>
                <c:pt idx="1027">
                  <c:v>29645.0</c:v>
                </c:pt>
                <c:pt idx="1028">
                  <c:v>29659.0</c:v>
                </c:pt>
                <c:pt idx="1029">
                  <c:v>29681.0</c:v>
                </c:pt>
                <c:pt idx="1030">
                  <c:v>29698.0</c:v>
                </c:pt>
                <c:pt idx="1031">
                  <c:v>29714.0</c:v>
                </c:pt>
                <c:pt idx="1032">
                  <c:v>29738.0</c:v>
                </c:pt>
                <c:pt idx="1033">
                  <c:v>29755.0</c:v>
                </c:pt>
                <c:pt idx="1034">
                  <c:v>29780.0</c:v>
                </c:pt>
                <c:pt idx="1035">
                  <c:v>29807.0</c:v>
                </c:pt>
                <c:pt idx="1036">
                  <c:v>29828.0</c:v>
                </c:pt>
                <c:pt idx="1037">
                  <c:v>29846.0</c:v>
                </c:pt>
                <c:pt idx="1038">
                  <c:v>29867.0</c:v>
                </c:pt>
                <c:pt idx="1039">
                  <c:v>29895.0</c:v>
                </c:pt>
                <c:pt idx="1040">
                  <c:v>29913.0</c:v>
                </c:pt>
                <c:pt idx="1041">
                  <c:v>29934.0</c:v>
                </c:pt>
                <c:pt idx="1042">
                  <c:v>29964.0</c:v>
                </c:pt>
                <c:pt idx="1043">
                  <c:v>29991.0</c:v>
                </c:pt>
                <c:pt idx="1044">
                  <c:v>30017.0</c:v>
                </c:pt>
                <c:pt idx="1045">
                  <c:v>30035.0</c:v>
                </c:pt>
                <c:pt idx="1046">
                  <c:v>30056.0</c:v>
                </c:pt>
                <c:pt idx="1047">
                  <c:v>30084.0</c:v>
                </c:pt>
                <c:pt idx="1048">
                  <c:v>30116.0</c:v>
                </c:pt>
                <c:pt idx="1049">
                  <c:v>30142.0</c:v>
                </c:pt>
                <c:pt idx="1050">
                  <c:v>30160.0</c:v>
                </c:pt>
                <c:pt idx="1051">
                  <c:v>30196.0</c:v>
                </c:pt>
                <c:pt idx="1052">
                  <c:v>30228.0</c:v>
                </c:pt>
                <c:pt idx="1053">
                  <c:v>30256.0</c:v>
                </c:pt>
                <c:pt idx="1054">
                  <c:v>30278.0</c:v>
                </c:pt>
                <c:pt idx="1055">
                  <c:v>30300.0</c:v>
                </c:pt>
                <c:pt idx="1056">
                  <c:v>30320.0</c:v>
                </c:pt>
                <c:pt idx="1057">
                  <c:v>30341.0</c:v>
                </c:pt>
                <c:pt idx="1058">
                  <c:v>30359.0</c:v>
                </c:pt>
                <c:pt idx="1059">
                  <c:v>30383.0</c:v>
                </c:pt>
                <c:pt idx="1060">
                  <c:v>30408.0</c:v>
                </c:pt>
                <c:pt idx="1061">
                  <c:v>30429.0</c:v>
                </c:pt>
                <c:pt idx="1062">
                  <c:v>30456.0</c:v>
                </c:pt>
                <c:pt idx="1063">
                  <c:v>30476.0</c:v>
                </c:pt>
                <c:pt idx="1064">
                  <c:v>30499.0</c:v>
                </c:pt>
                <c:pt idx="1065">
                  <c:v>30534.0</c:v>
                </c:pt>
                <c:pt idx="1066">
                  <c:v>30553.0</c:v>
                </c:pt>
                <c:pt idx="1067">
                  <c:v>30577.0</c:v>
                </c:pt>
                <c:pt idx="1068">
                  <c:v>30603.0</c:v>
                </c:pt>
                <c:pt idx="1069">
                  <c:v>30620.0</c:v>
                </c:pt>
                <c:pt idx="1070">
                  <c:v>30643.0</c:v>
                </c:pt>
                <c:pt idx="1071">
                  <c:v>30664.0</c:v>
                </c:pt>
                <c:pt idx="1072">
                  <c:v>30686.0</c:v>
                </c:pt>
                <c:pt idx="1073">
                  <c:v>30713.0</c:v>
                </c:pt>
                <c:pt idx="1074">
                  <c:v>30732.0</c:v>
                </c:pt>
                <c:pt idx="1075">
                  <c:v>30757.0</c:v>
                </c:pt>
                <c:pt idx="1076">
                  <c:v>30781.0</c:v>
                </c:pt>
                <c:pt idx="1077">
                  <c:v>30803.0</c:v>
                </c:pt>
                <c:pt idx="1078">
                  <c:v>30839.0</c:v>
                </c:pt>
                <c:pt idx="1079">
                  <c:v>30858.0</c:v>
                </c:pt>
                <c:pt idx="1080">
                  <c:v>30877.0</c:v>
                </c:pt>
                <c:pt idx="1081">
                  <c:v>30902.0</c:v>
                </c:pt>
                <c:pt idx="1082">
                  <c:v>30924.0</c:v>
                </c:pt>
                <c:pt idx="1083">
                  <c:v>30945.0</c:v>
                </c:pt>
                <c:pt idx="1084">
                  <c:v>30971.0</c:v>
                </c:pt>
                <c:pt idx="1085">
                  <c:v>31002.0</c:v>
                </c:pt>
                <c:pt idx="1086">
                  <c:v>31032.0</c:v>
                </c:pt>
                <c:pt idx="1087">
                  <c:v>31059.0</c:v>
                </c:pt>
                <c:pt idx="1088">
                  <c:v>31082.0</c:v>
                </c:pt>
                <c:pt idx="1089">
                  <c:v>31103.0</c:v>
                </c:pt>
                <c:pt idx="1090">
                  <c:v>31126.0</c:v>
                </c:pt>
                <c:pt idx="1091">
                  <c:v>31148.0</c:v>
                </c:pt>
                <c:pt idx="1092">
                  <c:v>31171.0</c:v>
                </c:pt>
                <c:pt idx="1093">
                  <c:v>31192.0</c:v>
                </c:pt>
                <c:pt idx="1094">
                  <c:v>31221.0</c:v>
                </c:pt>
                <c:pt idx="1095">
                  <c:v>31241.0</c:v>
                </c:pt>
                <c:pt idx="1096">
                  <c:v>31264.0</c:v>
                </c:pt>
                <c:pt idx="1097">
                  <c:v>31280.0</c:v>
                </c:pt>
                <c:pt idx="1098">
                  <c:v>31302.0</c:v>
                </c:pt>
                <c:pt idx="1099">
                  <c:v>31328.0</c:v>
                </c:pt>
                <c:pt idx="1100">
                  <c:v>31348.0</c:v>
                </c:pt>
                <c:pt idx="1101">
                  <c:v>31368.0</c:v>
                </c:pt>
                <c:pt idx="1102">
                  <c:v>31391.0</c:v>
                </c:pt>
                <c:pt idx="1103">
                  <c:v>31408.0</c:v>
                </c:pt>
                <c:pt idx="1104">
                  <c:v>31428.0</c:v>
                </c:pt>
                <c:pt idx="1105">
                  <c:v>31442.0</c:v>
                </c:pt>
                <c:pt idx="1106">
                  <c:v>31465.0</c:v>
                </c:pt>
                <c:pt idx="1107">
                  <c:v>31491.0</c:v>
                </c:pt>
                <c:pt idx="1108">
                  <c:v>31513.0</c:v>
                </c:pt>
                <c:pt idx="1109">
                  <c:v>31540.0</c:v>
                </c:pt>
                <c:pt idx="1110">
                  <c:v>31561.0</c:v>
                </c:pt>
                <c:pt idx="1111">
                  <c:v>31578.0</c:v>
                </c:pt>
                <c:pt idx="1112">
                  <c:v>31598.0</c:v>
                </c:pt>
                <c:pt idx="1113">
                  <c:v>31621.0</c:v>
                </c:pt>
                <c:pt idx="1114">
                  <c:v>31652.0</c:v>
                </c:pt>
                <c:pt idx="1115">
                  <c:v>31678.0</c:v>
                </c:pt>
                <c:pt idx="1116">
                  <c:v>31702.0</c:v>
                </c:pt>
                <c:pt idx="1117">
                  <c:v>31720.0</c:v>
                </c:pt>
                <c:pt idx="1118">
                  <c:v>31742.0</c:v>
                </c:pt>
                <c:pt idx="1119">
                  <c:v>31764.0</c:v>
                </c:pt>
                <c:pt idx="1120">
                  <c:v>31794.0</c:v>
                </c:pt>
                <c:pt idx="1121">
                  <c:v>31812.0</c:v>
                </c:pt>
                <c:pt idx="1122">
                  <c:v>31834.0</c:v>
                </c:pt>
                <c:pt idx="1123">
                  <c:v>31857.0</c:v>
                </c:pt>
                <c:pt idx="1124">
                  <c:v>31879.0</c:v>
                </c:pt>
                <c:pt idx="1125">
                  <c:v>31891.0</c:v>
                </c:pt>
                <c:pt idx="1126">
                  <c:v>31907.0</c:v>
                </c:pt>
                <c:pt idx="1127">
                  <c:v>31931.0</c:v>
                </c:pt>
                <c:pt idx="1128">
                  <c:v>31961.0</c:v>
                </c:pt>
                <c:pt idx="1129">
                  <c:v>31984.0</c:v>
                </c:pt>
                <c:pt idx="1130">
                  <c:v>32001.0</c:v>
                </c:pt>
                <c:pt idx="1131">
                  <c:v>32030.0</c:v>
                </c:pt>
                <c:pt idx="1132">
                  <c:v>32048.0</c:v>
                </c:pt>
                <c:pt idx="1133">
                  <c:v>32063.0</c:v>
                </c:pt>
                <c:pt idx="1134">
                  <c:v>32086.0</c:v>
                </c:pt>
                <c:pt idx="1135">
                  <c:v>32122.0</c:v>
                </c:pt>
                <c:pt idx="1136">
                  <c:v>32147.0</c:v>
                </c:pt>
                <c:pt idx="1137">
                  <c:v>32163.0</c:v>
                </c:pt>
                <c:pt idx="1138">
                  <c:v>32184.0</c:v>
                </c:pt>
                <c:pt idx="1139">
                  <c:v>32205.0</c:v>
                </c:pt>
                <c:pt idx="1140">
                  <c:v>32222.0</c:v>
                </c:pt>
                <c:pt idx="1141">
                  <c:v>32245.0</c:v>
                </c:pt>
                <c:pt idx="1142">
                  <c:v>32266.0</c:v>
                </c:pt>
                <c:pt idx="1143">
                  <c:v>32289.0</c:v>
                </c:pt>
                <c:pt idx="1144">
                  <c:v>32309.0</c:v>
                </c:pt>
                <c:pt idx="1145">
                  <c:v>32338.0</c:v>
                </c:pt>
                <c:pt idx="1146">
                  <c:v>32358.0</c:v>
                </c:pt>
                <c:pt idx="1147">
                  <c:v>32379.0</c:v>
                </c:pt>
                <c:pt idx="1148">
                  <c:v>32400.0</c:v>
                </c:pt>
                <c:pt idx="1149">
                  <c:v>32427.0</c:v>
                </c:pt>
                <c:pt idx="1150">
                  <c:v>32455.0</c:v>
                </c:pt>
                <c:pt idx="1151">
                  <c:v>32466.0</c:v>
                </c:pt>
                <c:pt idx="1152">
                  <c:v>32485.0</c:v>
                </c:pt>
                <c:pt idx="1153">
                  <c:v>32510.0</c:v>
                </c:pt>
                <c:pt idx="1154">
                  <c:v>32535.0</c:v>
                </c:pt>
                <c:pt idx="1155">
                  <c:v>32562.0</c:v>
                </c:pt>
                <c:pt idx="1156">
                  <c:v>32581.0</c:v>
                </c:pt>
                <c:pt idx="1157">
                  <c:v>32598.0</c:v>
                </c:pt>
                <c:pt idx="1158">
                  <c:v>32624.0</c:v>
                </c:pt>
                <c:pt idx="1159">
                  <c:v>32644.0</c:v>
                </c:pt>
                <c:pt idx="1160">
                  <c:v>32666.0</c:v>
                </c:pt>
                <c:pt idx="1161">
                  <c:v>32684.0</c:v>
                </c:pt>
                <c:pt idx="1162">
                  <c:v>32706.0</c:v>
                </c:pt>
                <c:pt idx="1163">
                  <c:v>32732.0</c:v>
                </c:pt>
                <c:pt idx="1164">
                  <c:v>32748.0</c:v>
                </c:pt>
                <c:pt idx="1165">
                  <c:v>32772.0</c:v>
                </c:pt>
                <c:pt idx="1166">
                  <c:v>32792.0</c:v>
                </c:pt>
                <c:pt idx="1167">
                  <c:v>32819.0</c:v>
                </c:pt>
                <c:pt idx="1168">
                  <c:v>32837.0</c:v>
                </c:pt>
                <c:pt idx="1169">
                  <c:v>32855.0</c:v>
                </c:pt>
                <c:pt idx="1170">
                  <c:v>32876.0</c:v>
                </c:pt>
                <c:pt idx="1171">
                  <c:v>32902.0</c:v>
                </c:pt>
                <c:pt idx="1172">
                  <c:v>32916.0</c:v>
                </c:pt>
                <c:pt idx="1173">
                  <c:v>32935.0</c:v>
                </c:pt>
                <c:pt idx="1174">
                  <c:v>32956.0</c:v>
                </c:pt>
                <c:pt idx="1175">
                  <c:v>32973.0</c:v>
                </c:pt>
                <c:pt idx="1176">
                  <c:v>32996.0</c:v>
                </c:pt>
                <c:pt idx="1177">
                  <c:v>33011.0</c:v>
                </c:pt>
                <c:pt idx="1178">
                  <c:v>33033.0</c:v>
                </c:pt>
                <c:pt idx="1179">
                  <c:v>33054.0</c:v>
                </c:pt>
                <c:pt idx="1180">
                  <c:v>33071.0</c:v>
                </c:pt>
                <c:pt idx="1181">
                  <c:v>33086.0</c:v>
                </c:pt>
                <c:pt idx="1182">
                  <c:v>33106.0</c:v>
                </c:pt>
                <c:pt idx="1183">
                  <c:v>33134.0</c:v>
                </c:pt>
                <c:pt idx="1184">
                  <c:v>33159.0</c:v>
                </c:pt>
                <c:pt idx="1185">
                  <c:v>33177.0</c:v>
                </c:pt>
                <c:pt idx="1186">
                  <c:v>33198.0</c:v>
                </c:pt>
                <c:pt idx="1187">
                  <c:v>33224.0</c:v>
                </c:pt>
                <c:pt idx="1188">
                  <c:v>33241.0</c:v>
                </c:pt>
                <c:pt idx="1189">
                  <c:v>33256.0</c:v>
                </c:pt>
                <c:pt idx="1190">
                  <c:v>33275.0</c:v>
                </c:pt>
                <c:pt idx="1191">
                  <c:v>33296.0</c:v>
                </c:pt>
                <c:pt idx="1192">
                  <c:v>33323.0</c:v>
                </c:pt>
                <c:pt idx="1193">
                  <c:v>33350.0</c:v>
                </c:pt>
                <c:pt idx="1194">
                  <c:v>33365.0</c:v>
                </c:pt>
                <c:pt idx="1195">
                  <c:v>33387.0</c:v>
                </c:pt>
                <c:pt idx="1196">
                  <c:v>33411.0</c:v>
                </c:pt>
                <c:pt idx="1197">
                  <c:v>33429.0</c:v>
                </c:pt>
                <c:pt idx="1198">
                  <c:v>33442.0</c:v>
                </c:pt>
                <c:pt idx="1199">
                  <c:v>33463.0</c:v>
                </c:pt>
                <c:pt idx="1200">
                  <c:v>33480.0</c:v>
                </c:pt>
                <c:pt idx="1201">
                  <c:v>33507.0</c:v>
                </c:pt>
                <c:pt idx="1202">
                  <c:v>33521.0</c:v>
                </c:pt>
                <c:pt idx="1203">
                  <c:v>33547.0</c:v>
                </c:pt>
                <c:pt idx="1204">
                  <c:v>33563.0</c:v>
                </c:pt>
                <c:pt idx="1205">
                  <c:v>33577.0</c:v>
                </c:pt>
                <c:pt idx="1206">
                  <c:v>33599.0</c:v>
                </c:pt>
                <c:pt idx="1207">
                  <c:v>33618.0</c:v>
                </c:pt>
                <c:pt idx="1208">
                  <c:v>33643.0</c:v>
                </c:pt>
                <c:pt idx="1209">
                  <c:v>33665.0</c:v>
                </c:pt>
                <c:pt idx="1210">
                  <c:v>33682.0</c:v>
                </c:pt>
                <c:pt idx="1211">
                  <c:v>33694.0</c:v>
                </c:pt>
                <c:pt idx="1212">
                  <c:v>33708.0</c:v>
                </c:pt>
                <c:pt idx="1213">
                  <c:v>33738.0</c:v>
                </c:pt>
                <c:pt idx="1214">
                  <c:v>33752.0</c:v>
                </c:pt>
                <c:pt idx="1215">
                  <c:v>33771.0</c:v>
                </c:pt>
                <c:pt idx="1216">
                  <c:v>33791.0</c:v>
                </c:pt>
                <c:pt idx="1217">
                  <c:v>33810.0</c:v>
                </c:pt>
                <c:pt idx="1218">
                  <c:v>33836.0</c:v>
                </c:pt>
                <c:pt idx="1219">
                  <c:v>33857.0</c:v>
                </c:pt>
                <c:pt idx="1220">
                  <c:v>33878.0</c:v>
                </c:pt>
                <c:pt idx="1221">
                  <c:v>33908.0</c:v>
                </c:pt>
                <c:pt idx="1222">
                  <c:v>33928.0</c:v>
                </c:pt>
                <c:pt idx="1223">
                  <c:v>33957.0</c:v>
                </c:pt>
                <c:pt idx="1224">
                  <c:v>33975.0</c:v>
                </c:pt>
                <c:pt idx="1225">
                  <c:v>33997.0</c:v>
                </c:pt>
                <c:pt idx="1226">
                  <c:v>34011.0</c:v>
                </c:pt>
                <c:pt idx="1227">
                  <c:v>34029.0</c:v>
                </c:pt>
                <c:pt idx="1228">
                  <c:v>34049.0</c:v>
                </c:pt>
                <c:pt idx="1229">
                  <c:v>34064.0</c:v>
                </c:pt>
                <c:pt idx="1230">
                  <c:v>34085.0</c:v>
                </c:pt>
                <c:pt idx="1231">
                  <c:v>34098.0</c:v>
                </c:pt>
                <c:pt idx="1232">
                  <c:v>34125.0</c:v>
                </c:pt>
                <c:pt idx="1233">
                  <c:v>34149.0</c:v>
                </c:pt>
                <c:pt idx="1234">
                  <c:v>34166.0</c:v>
                </c:pt>
                <c:pt idx="1235">
                  <c:v>34188.0</c:v>
                </c:pt>
                <c:pt idx="1236">
                  <c:v>34205.0</c:v>
                </c:pt>
                <c:pt idx="1237">
                  <c:v>34225.0</c:v>
                </c:pt>
                <c:pt idx="1238">
                  <c:v>34242.0</c:v>
                </c:pt>
                <c:pt idx="1239">
                  <c:v>34253.0</c:v>
                </c:pt>
                <c:pt idx="1240">
                  <c:v>34276.0</c:v>
                </c:pt>
                <c:pt idx="1241">
                  <c:v>34301.0</c:v>
                </c:pt>
                <c:pt idx="1242">
                  <c:v>34327.0</c:v>
                </c:pt>
                <c:pt idx="1243">
                  <c:v>34346.0</c:v>
                </c:pt>
                <c:pt idx="1244">
                  <c:v>34363.0</c:v>
                </c:pt>
                <c:pt idx="1245">
                  <c:v>34384.0</c:v>
                </c:pt>
                <c:pt idx="1246">
                  <c:v>34406.0</c:v>
                </c:pt>
                <c:pt idx="1247">
                  <c:v>34425.0</c:v>
                </c:pt>
                <c:pt idx="1248">
                  <c:v>34448.0</c:v>
                </c:pt>
                <c:pt idx="1249">
                  <c:v>34464.0</c:v>
                </c:pt>
                <c:pt idx="1250">
                  <c:v>34484.0</c:v>
                </c:pt>
                <c:pt idx="1251">
                  <c:v>34508.0</c:v>
                </c:pt>
                <c:pt idx="1252">
                  <c:v>34529.0</c:v>
                </c:pt>
                <c:pt idx="1253">
                  <c:v>34546.0</c:v>
                </c:pt>
                <c:pt idx="1254">
                  <c:v>34567.0</c:v>
                </c:pt>
                <c:pt idx="1255">
                  <c:v>34580.0</c:v>
                </c:pt>
                <c:pt idx="1256">
                  <c:v>34598.0</c:v>
                </c:pt>
                <c:pt idx="1257">
                  <c:v>34615.0</c:v>
                </c:pt>
                <c:pt idx="1258">
                  <c:v>34636.0</c:v>
                </c:pt>
                <c:pt idx="1259">
                  <c:v>34657.0</c:v>
                </c:pt>
                <c:pt idx="1260">
                  <c:v>34673.0</c:v>
                </c:pt>
                <c:pt idx="1261">
                  <c:v>34688.0</c:v>
                </c:pt>
                <c:pt idx="1262">
                  <c:v>34701.0</c:v>
                </c:pt>
                <c:pt idx="1263">
                  <c:v>34721.0</c:v>
                </c:pt>
                <c:pt idx="1264">
                  <c:v>34738.0</c:v>
                </c:pt>
                <c:pt idx="1265">
                  <c:v>34757.0</c:v>
                </c:pt>
                <c:pt idx="1266">
                  <c:v>34780.0</c:v>
                </c:pt>
                <c:pt idx="1267">
                  <c:v>34800.0</c:v>
                </c:pt>
                <c:pt idx="1268">
                  <c:v>34817.0</c:v>
                </c:pt>
                <c:pt idx="1269">
                  <c:v>34839.0</c:v>
                </c:pt>
                <c:pt idx="1270">
                  <c:v>34854.0</c:v>
                </c:pt>
                <c:pt idx="1271">
                  <c:v>34875.0</c:v>
                </c:pt>
                <c:pt idx="1272">
                  <c:v>34893.0</c:v>
                </c:pt>
                <c:pt idx="1273">
                  <c:v>34909.0</c:v>
                </c:pt>
                <c:pt idx="1274">
                  <c:v>34927.0</c:v>
                </c:pt>
                <c:pt idx="1275">
                  <c:v>34950.0</c:v>
                </c:pt>
                <c:pt idx="1276">
                  <c:v>34976.0</c:v>
                </c:pt>
                <c:pt idx="1277">
                  <c:v>34999.0</c:v>
                </c:pt>
                <c:pt idx="1278">
                  <c:v>35016.0</c:v>
                </c:pt>
                <c:pt idx="1279">
                  <c:v>35039.0</c:v>
                </c:pt>
                <c:pt idx="1280">
                  <c:v>35049.0</c:v>
                </c:pt>
                <c:pt idx="1281">
                  <c:v>35070.0</c:v>
                </c:pt>
                <c:pt idx="1282">
                  <c:v>35087.0</c:v>
                </c:pt>
                <c:pt idx="1283">
                  <c:v>35104.0</c:v>
                </c:pt>
                <c:pt idx="1284">
                  <c:v>35127.0</c:v>
                </c:pt>
                <c:pt idx="1285">
                  <c:v>35143.0</c:v>
                </c:pt>
                <c:pt idx="1286">
                  <c:v>35161.0</c:v>
                </c:pt>
                <c:pt idx="1287">
                  <c:v>35182.0</c:v>
                </c:pt>
                <c:pt idx="1288">
                  <c:v>35202.0</c:v>
                </c:pt>
                <c:pt idx="1289">
                  <c:v>35215.0</c:v>
                </c:pt>
                <c:pt idx="1290">
                  <c:v>35231.0</c:v>
                </c:pt>
                <c:pt idx="1291">
                  <c:v>35256.0</c:v>
                </c:pt>
                <c:pt idx="1292">
                  <c:v>35269.0</c:v>
                </c:pt>
                <c:pt idx="1293">
                  <c:v>35287.0</c:v>
                </c:pt>
                <c:pt idx="1294">
                  <c:v>35298.0</c:v>
                </c:pt>
                <c:pt idx="1295">
                  <c:v>35306.0</c:v>
                </c:pt>
                <c:pt idx="1296">
                  <c:v>35323.0</c:v>
                </c:pt>
                <c:pt idx="1297">
                  <c:v>35337.0</c:v>
                </c:pt>
                <c:pt idx="1298">
                  <c:v>35350.0</c:v>
                </c:pt>
                <c:pt idx="1299">
                  <c:v>35372.0</c:v>
                </c:pt>
                <c:pt idx="1300">
                  <c:v>35392.0</c:v>
                </c:pt>
                <c:pt idx="1301">
                  <c:v>35408.0</c:v>
                </c:pt>
                <c:pt idx="1302">
                  <c:v>35425.0</c:v>
                </c:pt>
                <c:pt idx="1303">
                  <c:v>35436.0</c:v>
                </c:pt>
                <c:pt idx="1304">
                  <c:v>35449.0</c:v>
                </c:pt>
                <c:pt idx="1305">
                  <c:v>35475.0</c:v>
                </c:pt>
                <c:pt idx="1306">
                  <c:v>35493.0</c:v>
                </c:pt>
                <c:pt idx="1307">
                  <c:v>35506.0</c:v>
                </c:pt>
                <c:pt idx="1308">
                  <c:v>35517.0</c:v>
                </c:pt>
                <c:pt idx="1309">
                  <c:v>35536.0</c:v>
                </c:pt>
                <c:pt idx="1310">
                  <c:v>35552.0</c:v>
                </c:pt>
                <c:pt idx="1311">
                  <c:v>35570.0</c:v>
                </c:pt>
                <c:pt idx="1312">
                  <c:v>35588.0</c:v>
                </c:pt>
                <c:pt idx="1313">
                  <c:v>35603.0</c:v>
                </c:pt>
                <c:pt idx="1314">
                  <c:v>35629.0</c:v>
                </c:pt>
                <c:pt idx="1315">
                  <c:v>35648.0</c:v>
                </c:pt>
                <c:pt idx="1316">
                  <c:v>35674.0</c:v>
                </c:pt>
                <c:pt idx="1317">
                  <c:v>35697.0</c:v>
                </c:pt>
                <c:pt idx="1318">
                  <c:v>35714.0</c:v>
                </c:pt>
                <c:pt idx="1319">
                  <c:v>35733.0</c:v>
                </c:pt>
                <c:pt idx="1320">
                  <c:v>35750.0</c:v>
                </c:pt>
                <c:pt idx="1321">
                  <c:v>35777.0</c:v>
                </c:pt>
                <c:pt idx="1322">
                  <c:v>35793.0</c:v>
                </c:pt>
                <c:pt idx="1323">
                  <c:v>35816.0</c:v>
                </c:pt>
                <c:pt idx="1324">
                  <c:v>35831.0</c:v>
                </c:pt>
                <c:pt idx="1325">
                  <c:v>35849.0</c:v>
                </c:pt>
                <c:pt idx="1326">
                  <c:v>35858.0</c:v>
                </c:pt>
                <c:pt idx="1327">
                  <c:v>35874.0</c:v>
                </c:pt>
                <c:pt idx="1328">
                  <c:v>35894.0</c:v>
                </c:pt>
                <c:pt idx="1329">
                  <c:v>35917.0</c:v>
                </c:pt>
                <c:pt idx="1330">
                  <c:v>35945.0</c:v>
                </c:pt>
                <c:pt idx="1331">
                  <c:v>35970.0</c:v>
                </c:pt>
                <c:pt idx="1332">
                  <c:v>35988.0</c:v>
                </c:pt>
                <c:pt idx="1333">
                  <c:v>36002.0</c:v>
                </c:pt>
                <c:pt idx="1334">
                  <c:v>36033.0</c:v>
                </c:pt>
                <c:pt idx="1335">
                  <c:v>36051.0</c:v>
                </c:pt>
                <c:pt idx="1336">
                  <c:v>36070.0</c:v>
                </c:pt>
                <c:pt idx="1337">
                  <c:v>36090.0</c:v>
                </c:pt>
                <c:pt idx="1338">
                  <c:v>36108.0</c:v>
                </c:pt>
                <c:pt idx="1339">
                  <c:v>36126.0</c:v>
                </c:pt>
                <c:pt idx="1340">
                  <c:v>36149.0</c:v>
                </c:pt>
                <c:pt idx="1341">
                  <c:v>36164.0</c:v>
                </c:pt>
                <c:pt idx="1342">
                  <c:v>36186.0</c:v>
                </c:pt>
                <c:pt idx="1343">
                  <c:v>36204.0</c:v>
                </c:pt>
                <c:pt idx="1344">
                  <c:v>36219.0</c:v>
                </c:pt>
                <c:pt idx="1345">
                  <c:v>36236.0</c:v>
                </c:pt>
                <c:pt idx="1346">
                  <c:v>36251.0</c:v>
                </c:pt>
                <c:pt idx="1347">
                  <c:v>36274.0</c:v>
                </c:pt>
                <c:pt idx="1348">
                  <c:v>36296.0</c:v>
                </c:pt>
                <c:pt idx="1349">
                  <c:v>36313.0</c:v>
                </c:pt>
                <c:pt idx="1350">
                  <c:v>36323.0</c:v>
                </c:pt>
                <c:pt idx="1351">
                  <c:v>36338.0</c:v>
                </c:pt>
                <c:pt idx="1352">
                  <c:v>36355.0</c:v>
                </c:pt>
                <c:pt idx="1353">
                  <c:v>36373.0</c:v>
                </c:pt>
                <c:pt idx="1354">
                  <c:v>36383.0</c:v>
                </c:pt>
                <c:pt idx="1355">
                  <c:v>36399.0</c:v>
                </c:pt>
                <c:pt idx="1356">
                  <c:v>36413.0</c:v>
                </c:pt>
                <c:pt idx="1357">
                  <c:v>36423.0</c:v>
                </c:pt>
                <c:pt idx="1358">
                  <c:v>36444.0</c:v>
                </c:pt>
                <c:pt idx="1359">
                  <c:v>36460.0</c:v>
                </c:pt>
                <c:pt idx="1360">
                  <c:v>36478.0</c:v>
                </c:pt>
                <c:pt idx="1361">
                  <c:v>36493.0</c:v>
                </c:pt>
                <c:pt idx="1362">
                  <c:v>36508.0</c:v>
                </c:pt>
                <c:pt idx="1363">
                  <c:v>36528.0</c:v>
                </c:pt>
                <c:pt idx="1364">
                  <c:v>36545.0</c:v>
                </c:pt>
                <c:pt idx="1365">
                  <c:v>36556.0</c:v>
                </c:pt>
                <c:pt idx="1366">
                  <c:v>36573.0</c:v>
                </c:pt>
                <c:pt idx="1367">
                  <c:v>36592.0</c:v>
                </c:pt>
                <c:pt idx="1368">
                  <c:v>36607.0</c:v>
                </c:pt>
                <c:pt idx="1369">
                  <c:v>36625.0</c:v>
                </c:pt>
                <c:pt idx="1370">
                  <c:v>36635.0</c:v>
                </c:pt>
                <c:pt idx="1371">
                  <c:v>36657.0</c:v>
                </c:pt>
                <c:pt idx="1372">
                  <c:v>36671.0</c:v>
                </c:pt>
                <c:pt idx="1373">
                  <c:v>36684.0</c:v>
                </c:pt>
                <c:pt idx="1374">
                  <c:v>36709.0</c:v>
                </c:pt>
                <c:pt idx="1375">
                  <c:v>36725.0</c:v>
                </c:pt>
                <c:pt idx="1376">
                  <c:v>36750.0</c:v>
                </c:pt>
                <c:pt idx="1377">
                  <c:v>36769.0</c:v>
                </c:pt>
                <c:pt idx="1378">
                  <c:v>36788.0</c:v>
                </c:pt>
                <c:pt idx="1379">
                  <c:v>36803.0</c:v>
                </c:pt>
                <c:pt idx="1380">
                  <c:v>36814.0</c:v>
                </c:pt>
                <c:pt idx="1381">
                  <c:v>36833.0</c:v>
                </c:pt>
                <c:pt idx="1382">
                  <c:v>36850.0</c:v>
                </c:pt>
                <c:pt idx="1383">
                  <c:v>36871.0</c:v>
                </c:pt>
                <c:pt idx="1384">
                  <c:v>36892.0</c:v>
                </c:pt>
                <c:pt idx="1385">
                  <c:v>36906.0</c:v>
                </c:pt>
                <c:pt idx="1386">
                  <c:v>36916.0</c:v>
                </c:pt>
                <c:pt idx="1387">
                  <c:v>36930.0</c:v>
                </c:pt>
                <c:pt idx="1388">
                  <c:v>36944.0</c:v>
                </c:pt>
                <c:pt idx="1389">
                  <c:v>36957.0</c:v>
                </c:pt>
                <c:pt idx="1390">
                  <c:v>36970.0</c:v>
                </c:pt>
                <c:pt idx="1391">
                  <c:v>36988.0</c:v>
                </c:pt>
                <c:pt idx="1392">
                  <c:v>37003.0</c:v>
                </c:pt>
                <c:pt idx="1393">
                  <c:v>37027.0</c:v>
                </c:pt>
                <c:pt idx="1394">
                  <c:v>37045.0</c:v>
                </c:pt>
                <c:pt idx="1395">
                  <c:v>37058.0</c:v>
                </c:pt>
                <c:pt idx="1396">
                  <c:v>37083.0</c:v>
                </c:pt>
                <c:pt idx="1397">
                  <c:v>37096.0</c:v>
                </c:pt>
                <c:pt idx="1398">
                  <c:v>37109.0</c:v>
                </c:pt>
                <c:pt idx="1399">
                  <c:v>37124.0</c:v>
                </c:pt>
                <c:pt idx="1400">
                  <c:v>37144.0</c:v>
                </c:pt>
                <c:pt idx="1401">
                  <c:v>37162.0</c:v>
                </c:pt>
                <c:pt idx="1402">
                  <c:v>37178.0</c:v>
                </c:pt>
                <c:pt idx="1403">
                  <c:v>37197.0</c:v>
                </c:pt>
                <c:pt idx="1404">
                  <c:v>37216.0</c:v>
                </c:pt>
                <c:pt idx="1405">
                  <c:v>37231.0</c:v>
                </c:pt>
                <c:pt idx="1406">
                  <c:v>37246.0</c:v>
                </c:pt>
                <c:pt idx="1407">
                  <c:v>37258.0</c:v>
                </c:pt>
                <c:pt idx="1408">
                  <c:v>37274.0</c:v>
                </c:pt>
                <c:pt idx="1409">
                  <c:v>37292.0</c:v>
                </c:pt>
                <c:pt idx="1410">
                  <c:v>37306.0</c:v>
                </c:pt>
                <c:pt idx="1411">
                  <c:v>37323.0</c:v>
                </c:pt>
                <c:pt idx="1412">
                  <c:v>37331.0</c:v>
                </c:pt>
                <c:pt idx="1413">
                  <c:v>37353.0</c:v>
                </c:pt>
                <c:pt idx="1414">
                  <c:v>37368.0</c:v>
                </c:pt>
                <c:pt idx="1415">
                  <c:v>37378.0</c:v>
                </c:pt>
                <c:pt idx="1416">
                  <c:v>37394.0</c:v>
                </c:pt>
                <c:pt idx="1417">
                  <c:v>37409.0</c:v>
                </c:pt>
                <c:pt idx="1418">
                  <c:v>37425.0</c:v>
                </c:pt>
                <c:pt idx="1419">
                  <c:v>37441.0</c:v>
                </c:pt>
                <c:pt idx="1420">
                  <c:v>37457.0</c:v>
                </c:pt>
                <c:pt idx="1421">
                  <c:v>37472.0</c:v>
                </c:pt>
                <c:pt idx="1422">
                  <c:v>37499.0</c:v>
                </c:pt>
                <c:pt idx="1423">
                  <c:v>37510.0</c:v>
                </c:pt>
                <c:pt idx="1424">
                  <c:v>37532.0</c:v>
                </c:pt>
                <c:pt idx="1425">
                  <c:v>37549.0</c:v>
                </c:pt>
                <c:pt idx="1426">
                  <c:v>37567.0</c:v>
                </c:pt>
                <c:pt idx="1427">
                  <c:v>37580.0</c:v>
                </c:pt>
                <c:pt idx="1428">
                  <c:v>37598.0</c:v>
                </c:pt>
                <c:pt idx="1429">
                  <c:v>37614.0</c:v>
                </c:pt>
                <c:pt idx="1430">
                  <c:v>37628.0</c:v>
                </c:pt>
                <c:pt idx="1431">
                  <c:v>37644.0</c:v>
                </c:pt>
                <c:pt idx="1432">
                  <c:v>37661.0</c:v>
                </c:pt>
                <c:pt idx="1433">
                  <c:v>37674.0</c:v>
                </c:pt>
                <c:pt idx="1434">
                  <c:v>37691.0</c:v>
                </c:pt>
                <c:pt idx="1435">
                  <c:v>37707.0</c:v>
                </c:pt>
                <c:pt idx="1436">
                  <c:v>37724.0</c:v>
                </c:pt>
                <c:pt idx="1437">
                  <c:v>37746.0</c:v>
                </c:pt>
                <c:pt idx="1438">
                  <c:v>37760.0</c:v>
                </c:pt>
                <c:pt idx="1439">
                  <c:v>37771.0</c:v>
                </c:pt>
                <c:pt idx="1440">
                  <c:v>37782.0</c:v>
                </c:pt>
                <c:pt idx="1441">
                  <c:v>37796.0</c:v>
                </c:pt>
                <c:pt idx="1442">
                  <c:v>37815.0</c:v>
                </c:pt>
                <c:pt idx="1443">
                  <c:v>37828.0</c:v>
                </c:pt>
                <c:pt idx="1444">
                  <c:v>37850.0</c:v>
                </c:pt>
                <c:pt idx="1445">
                  <c:v>37859.0</c:v>
                </c:pt>
                <c:pt idx="1446">
                  <c:v>37874.0</c:v>
                </c:pt>
                <c:pt idx="1447">
                  <c:v>37887.0</c:v>
                </c:pt>
                <c:pt idx="1448">
                  <c:v>37907.0</c:v>
                </c:pt>
                <c:pt idx="1449">
                  <c:v>37923.0</c:v>
                </c:pt>
                <c:pt idx="1450">
                  <c:v>37942.0</c:v>
                </c:pt>
                <c:pt idx="1451">
                  <c:v>37959.0</c:v>
                </c:pt>
                <c:pt idx="1452">
                  <c:v>37976.0</c:v>
                </c:pt>
                <c:pt idx="1453">
                  <c:v>37998.0</c:v>
                </c:pt>
                <c:pt idx="1454">
                  <c:v>38013.0</c:v>
                </c:pt>
                <c:pt idx="1455">
                  <c:v>38037.0</c:v>
                </c:pt>
                <c:pt idx="1456">
                  <c:v>38052.0</c:v>
                </c:pt>
                <c:pt idx="1457">
                  <c:v>38075.0</c:v>
                </c:pt>
                <c:pt idx="1458">
                  <c:v>38088.0</c:v>
                </c:pt>
                <c:pt idx="1459">
                  <c:v>38106.0</c:v>
                </c:pt>
                <c:pt idx="1460">
                  <c:v>38125.0</c:v>
                </c:pt>
                <c:pt idx="1461">
                  <c:v>38146.0</c:v>
                </c:pt>
                <c:pt idx="1462">
                  <c:v>38162.0</c:v>
                </c:pt>
                <c:pt idx="1463">
                  <c:v>38177.0</c:v>
                </c:pt>
                <c:pt idx="1464">
                  <c:v>38191.0</c:v>
                </c:pt>
                <c:pt idx="1465">
                  <c:v>38206.0</c:v>
                </c:pt>
                <c:pt idx="1466">
                  <c:v>38223.0</c:v>
                </c:pt>
                <c:pt idx="1467">
                  <c:v>38239.0</c:v>
                </c:pt>
                <c:pt idx="1468">
                  <c:v>38250.0</c:v>
                </c:pt>
                <c:pt idx="1469">
                  <c:v>38267.0</c:v>
                </c:pt>
                <c:pt idx="1470">
                  <c:v>38291.0</c:v>
                </c:pt>
                <c:pt idx="1471">
                  <c:v>38304.0</c:v>
                </c:pt>
                <c:pt idx="1472">
                  <c:v>38330.0</c:v>
                </c:pt>
                <c:pt idx="1473">
                  <c:v>38348.0</c:v>
                </c:pt>
                <c:pt idx="1474">
                  <c:v>38368.0</c:v>
                </c:pt>
                <c:pt idx="1475">
                  <c:v>38386.0</c:v>
                </c:pt>
                <c:pt idx="1476">
                  <c:v>38406.0</c:v>
                </c:pt>
                <c:pt idx="1477">
                  <c:v>38422.0</c:v>
                </c:pt>
                <c:pt idx="1478">
                  <c:v>38432.0</c:v>
                </c:pt>
                <c:pt idx="1479">
                  <c:v>38445.0</c:v>
                </c:pt>
                <c:pt idx="1480">
                  <c:v>38464.0</c:v>
                </c:pt>
                <c:pt idx="1481">
                  <c:v>38478.0</c:v>
                </c:pt>
                <c:pt idx="1482">
                  <c:v>38494.0</c:v>
                </c:pt>
                <c:pt idx="1483">
                  <c:v>38514.0</c:v>
                </c:pt>
                <c:pt idx="1484">
                  <c:v>38530.0</c:v>
                </c:pt>
                <c:pt idx="1485">
                  <c:v>38543.0</c:v>
                </c:pt>
                <c:pt idx="1486">
                  <c:v>38559.0</c:v>
                </c:pt>
                <c:pt idx="1487">
                  <c:v>38579.0</c:v>
                </c:pt>
                <c:pt idx="1488">
                  <c:v>38594.0</c:v>
                </c:pt>
                <c:pt idx="1489">
                  <c:v>38617.0</c:v>
                </c:pt>
                <c:pt idx="1490">
                  <c:v>38632.0</c:v>
                </c:pt>
                <c:pt idx="1491">
                  <c:v>38655.0</c:v>
                </c:pt>
                <c:pt idx="1492">
                  <c:v>38666.0</c:v>
                </c:pt>
                <c:pt idx="1493">
                  <c:v>38680.0</c:v>
                </c:pt>
                <c:pt idx="1494">
                  <c:v>38699.0</c:v>
                </c:pt>
                <c:pt idx="1495">
                  <c:v>38713.0</c:v>
                </c:pt>
                <c:pt idx="1496">
                  <c:v>38723.0</c:v>
                </c:pt>
                <c:pt idx="1497">
                  <c:v>38735.0</c:v>
                </c:pt>
                <c:pt idx="1498">
                  <c:v>38751.0</c:v>
                </c:pt>
                <c:pt idx="1499">
                  <c:v>38767.0</c:v>
                </c:pt>
                <c:pt idx="1500">
                  <c:v>38787.0</c:v>
                </c:pt>
                <c:pt idx="1501">
                  <c:v>38803.0</c:v>
                </c:pt>
                <c:pt idx="1502">
                  <c:v>38815.0</c:v>
                </c:pt>
                <c:pt idx="1503">
                  <c:v>38836.0</c:v>
                </c:pt>
                <c:pt idx="1504">
                  <c:v>38851.0</c:v>
                </c:pt>
                <c:pt idx="1505">
                  <c:v>38867.0</c:v>
                </c:pt>
                <c:pt idx="1506">
                  <c:v>38880.0</c:v>
                </c:pt>
                <c:pt idx="1507">
                  <c:v>38895.0</c:v>
                </c:pt>
                <c:pt idx="1508">
                  <c:v>38911.0</c:v>
                </c:pt>
                <c:pt idx="1509">
                  <c:v>38922.0</c:v>
                </c:pt>
                <c:pt idx="1510">
                  <c:v>38930.0</c:v>
                </c:pt>
                <c:pt idx="1511">
                  <c:v>38944.0</c:v>
                </c:pt>
                <c:pt idx="1512">
                  <c:v>38960.0</c:v>
                </c:pt>
                <c:pt idx="1513">
                  <c:v>38975.0</c:v>
                </c:pt>
                <c:pt idx="1514">
                  <c:v>38991.0</c:v>
                </c:pt>
                <c:pt idx="1515">
                  <c:v>39010.0</c:v>
                </c:pt>
                <c:pt idx="1516">
                  <c:v>39026.0</c:v>
                </c:pt>
                <c:pt idx="1517">
                  <c:v>39039.0</c:v>
                </c:pt>
                <c:pt idx="1518">
                  <c:v>39058.0</c:v>
                </c:pt>
                <c:pt idx="1519">
                  <c:v>39070.0</c:v>
                </c:pt>
                <c:pt idx="1520">
                  <c:v>39086.0</c:v>
                </c:pt>
                <c:pt idx="1521">
                  <c:v>39106.0</c:v>
                </c:pt>
                <c:pt idx="1522">
                  <c:v>39123.0</c:v>
                </c:pt>
                <c:pt idx="1523">
                  <c:v>39135.0</c:v>
                </c:pt>
                <c:pt idx="1524">
                  <c:v>39141.0</c:v>
                </c:pt>
                <c:pt idx="1525">
                  <c:v>39152.0</c:v>
                </c:pt>
                <c:pt idx="1526">
                  <c:v>39166.0</c:v>
                </c:pt>
                <c:pt idx="1527">
                  <c:v>39178.0</c:v>
                </c:pt>
                <c:pt idx="1528">
                  <c:v>39187.0</c:v>
                </c:pt>
                <c:pt idx="1529">
                  <c:v>39200.0</c:v>
                </c:pt>
                <c:pt idx="1530">
                  <c:v>39216.0</c:v>
                </c:pt>
                <c:pt idx="1531">
                  <c:v>39231.0</c:v>
                </c:pt>
                <c:pt idx="1532">
                  <c:v>39243.0</c:v>
                </c:pt>
                <c:pt idx="1533">
                  <c:v>39258.0</c:v>
                </c:pt>
                <c:pt idx="1534">
                  <c:v>39272.0</c:v>
                </c:pt>
                <c:pt idx="1535">
                  <c:v>39284.0</c:v>
                </c:pt>
                <c:pt idx="1536">
                  <c:v>39296.0</c:v>
                </c:pt>
                <c:pt idx="1537">
                  <c:v>39313.0</c:v>
                </c:pt>
                <c:pt idx="1538">
                  <c:v>39323.0</c:v>
                </c:pt>
                <c:pt idx="1539">
                  <c:v>39339.0</c:v>
                </c:pt>
                <c:pt idx="1540">
                  <c:v>39348.0</c:v>
                </c:pt>
                <c:pt idx="1541">
                  <c:v>39367.0</c:v>
                </c:pt>
                <c:pt idx="1542">
                  <c:v>39384.0</c:v>
                </c:pt>
                <c:pt idx="1543">
                  <c:v>39393.0</c:v>
                </c:pt>
                <c:pt idx="1544">
                  <c:v>39403.0</c:v>
                </c:pt>
                <c:pt idx="1545">
                  <c:v>39421.0</c:v>
                </c:pt>
                <c:pt idx="1546">
                  <c:v>39435.0</c:v>
                </c:pt>
                <c:pt idx="1547">
                  <c:v>39450.0</c:v>
                </c:pt>
                <c:pt idx="1548">
                  <c:v>39466.0</c:v>
                </c:pt>
                <c:pt idx="1549">
                  <c:v>39483.0</c:v>
                </c:pt>
                <c:pt idx="1550">
                  <c:v>39496.0</c:v>
                </c:pt>
                <c:pt idx="1551">
                  <c:v>39507.0</c:v>
                </c:pt>
                <c:pt idx="1552">
                  <c:v>39527.0</c:v>
                </c:pt>
                <c:pt idx="1553">
                  <c:v>39542.0</c:v>
                </c:pt>
                <c:pt idx="1554">
                  <c:v>39555.0</c:v>
                </c:pt>
                <c:pt idx="1555">
                  <c:v>39565.0</c:v>
                </c:pt>
                <c:pt idx="1556">
                  <c:v>39578.0</c:v>
                </c:pt>
                <c:pt idx="1557">
                  <c:v>39593.0</c:v>
                </c:pt>
                <c:pt idx="1558">
                  <c:v>39606.0</c:v>
                </c:pt>
                <c:pt idx="1559">
                  <c:v>39612.0</c:v>
                </c:pt>
                <c:pt idx="1560">
                  <c:v>39636.0</c:v>
                </c:pt>
                <c:pt idx="1561">
                  <c:v>39649.0</c:v>
                </c:pt>
                <c:pt idx="1562">
                  <c:v>39664.0</c:v>
                </c:pt>
                <c:pt idx="1563">
                  <c:v>39680.0</c:v>
                </c:pt>
                <c:pt idx="1564">
                  <c:v>39696.0</c:v>
                </c:pt>
                <c:pt idx="1565">
                  <c:v>39706.0</c:v>
                </c:pt>
                <c:pt idx="1566">
                  <c:v>39718.0</c:v>
                </c:pt>
                <c:pt idx="1567">
                  <c:v>39734.0</c:v>
                </c:pt>
                <c:pt idx="1568">
                  <c:v>39742.0</c:v>
                </c:pt>
                <c:pt idx="1569">
                  <c:v>39758.0</c:v>
                </c:pt>
                <c:pt idx="1570">
                  <c:v>39773.0</c:v>
                </c:pt>
                <c:pt idx="1571">
                  <c:v>39787.0</c:v>
                </c:pt>
                <c:pt idx="1572">
                  <c:v>39806.0</c:v>
                </c:pt>
                <c:pt idx="1573">
                  <c:v>39824.0</c:v>
                </c:pt>
                <c:pt idx="1574">
                  <c:v>39835.0</c:v>
                </c:pt>
                <c:pt idx="1575">
                  <c:v>39849.0</c:v>
                </c:pt>
                <c:pt idx="1576">
                  <c:v>39864.0</c:v>
                </c:pt>
                <c:pt idx="1577">
                  <c:v>39876.0</c:v>
                </c:pt>
                <c:pt idx="1578">
                  <c:v>39887.0</c:v>
                </c:pt>
                <c:pt idx="1579">
                  <c:v>39900.0</c:v>
                </c:pt>
                <c:pt idx="1580">
                  <c:v>39913.0</c:v>
                </c:pt>
                <c:pt idx="1581">
                  <c:v>39926.0</c:v>
                </c:pt>
                <c:pt idx="1582">
                  <c:v>39939.0</c:v>
                </c:pt>
                <c:pt idx="1583">
                  <c:v>39953.0</c:v>
                </c:pt>
                <c:pt idx="1584">
                  <c:v>39968.0</c:v>
                </c:pt>
                <c:pt idx="1585">
                  <c:v>39977.0</c:v>
                </c:pt>
                <c:pt idx="1586">
                  <c:v>39990.0</c:v>
                </c:pt>
                <c:pt idx="1587">
                  <c:v>40002.0</c:v>
                </c:pt>
                <c:pt idx="1588">
                  <c:v>40013.0</c:v>
                </c:pt>
                <c:pt idx="1589">
                  <c:v>40024.0</c:v>
                </c:pt>
                <c:pt idx="1590">
                  <c:v>40036.0</c:v>
                </c:pt>
                <c:pt idx="1591">
                  <c:v>40052.0</c:v>
                </c:pt>
                <c:pt idx="1592">
                  <c:v>40063.0</c:v>
                </c:pt>
                <c:pt idx="1593">
                  <c:v>40080.0</c:v>
                </c:pt>
                <c:pt idx="1594">
                  <c:v>40091.0</c:v>
                </c:pt>
                <c:pt idx="1595">
                  <c:v>40107.0</c:v>
                </c:pt>
                <c:pt idx="1596">
                  <c:v>40118.0</c:v>
                </c:pt>
                <c:pt idx="1597">
                  <c:v>40127.0</c:v>
                </c:pt>
                <c:pt idx="1598">
                  <c:v>40140.0</c:v>
                </c:pt>
                <c:pt idx="1599">
                  <c:v>40154.0</c:v>
                </c:pt>
                <c:pt idx="1600">
                  <c:v>40163.0</c:v>
                </c:pt>
                <c:pt idx="1601">
                  <c:v>40181.0</c:v>
                </c:pt>
                <c:pt idx="1602">
                  <c:v>40194.0</c:v>
                </c:pt>
                <c:pt idx="1603">
                  <c:v>40208.0</c:v>
                </c:pt>
                <c:pt idx="1604">
                  <c:v>40225.0</c:v>
                </c:pt>
                <c:pt idx="1605">
                  <c:v>40240.0</c:v>
                </c:pt>
                <c:pt idx="1606">
                  <c:v>40254.0</c:v>
                </c:pt>
                <c:pt idx="1607">
                  <c:v>40267.0</c:v>
                </c:pt>
                <c:pt idx="1608">
                  <c:v>40282.0</c:v>
                </c:pt>
                <c:pt idx="1609">
                  <c:v>40293.0</c:v>
                </c:pt>
                <c:pt idx="1610">
                  <c:v>40307.0</c:v>
                </c:pt>
                <c:pt idx="1611">
                  <c:v>40324.0</c:v>
                </c:pt>
                <c:pt idx="1612">
                  <c:v>40338.0</c:v>
                </c:pt>
                <c:pt idx="1613">
                  <c:v>40347.0</c:v>
                </c:pt>
                <c:pt idx="1614">
                  <c:v>40360.0</c:v>
                </c:pt>
                <c:pt idx="1615">
                  <c:v>40372.0</c:v>
                </c:pt>
                <c:pt idx="1616">
                  <c:v>40389.0</c:v>
                </c:pt>
                <c:pt idx="1617">
                  <c:v>40403.0</c:v>
                </c:pt>
                <c:pt idx="1618">
                  <c:v>40417.0</c:v>
                </c:pt>
                <c:pt idx="1619">
                  <c:v>40434.0</c:v>
                </c:pt>
                <c:pt idx="1620">
                  <c:v>40443.0</c:v>
                </c:pt>
                <c:pt idx="1621">
                  <c:v>40461.0</c:v>
                </c:pt>
                <c:pt idx="1622">
                  <c:v>40475.0</c:v>
                </c:pt>
                <c:pt idx="1623">
                  <c:v>40486.0</c:v>
                </c:pt>
                <c:pt idx="1624">
                  <c:v>40494.0</c:v>
                </c:pt>
                <c:pt idx="1625">
                  <c:v>40511.0</c:v>
                </c:pt>
                <c:pt idx="1626">
                  <c:v>40524.0</c:v>
                </c:pt>
                <c:pt idx="1627">
                  <c:v>40533.0</c:v>
                </c:pt>
                <c:pt idx="1628">
                  <c:v>40554.0</c:v>
                </c:pt>
                <c:pt idx="1629">
                  <c:v>40567.0</c:v>
                </c:pt>
                <c:pt idx="1630">
                  <c:v>40586.0</c:v>
                </c:pt>
                <c:pt idx="1631">
                  <c:v>40601.0</c:v>
                </c:pt>
                <c:pt idx="1632">
                  <c:v>40614.0</c:v>
                </c:pt>
                <c:pt idx="1633">
                  <c:v>40622.0</c:v>
                </c:pt>
                <c:pt idx="1634">
                  <c:v>40632.0</c:v>
                </c:pt>
                <c:pt idx="1635">
                  <c:v>40646.0</c:v>
                </c:pt>
                <c:pt idx="1636">
                  <c:v>40655.0</c:v>
                </c:pt>
                <c:pt idx="1637">
                  <c:v>40661.0</c:v>
                </c:pt>
                <c:pt idx="1638">
                  <c:v>40686.0</c:v>
                </c:pt>
                <c:pt idx="1639">
                  <c:v>40697.0</c:v>
                </c:pt>
                <c:pt idx="1640">
                  <c:v>40710.0</c:v>
                </c:pt>
                <c:pt idx="1641">
                  <c:v>40721.0</c:v>
                </c:pt>
                <c:pt idx="1642">
                  <c:v>40730.0</c:v>
                </c:pt>
                <c:pt idx="1643">
                  <c:v>40745.0</c:v>
                </c:pt>
                <c:pt idx="1644">
                  <c:v>40766.0</c:v>
                </c:pt>
                <c:pt idx="1645">
                  <c:v>40782.0</c:v>
                </c:pt>
                <c:pt idx="1646">
                  <c:v>40792.0</c:v>
                </c:pt>
                <c:pt idx="1647">
                  <c:v>40801.0</c:v>
                </c:pt>
                <c:pt idx="1648">
                  <c:v>40810.0</c:v>
                </c:pt>
                <c:pt idx="1649">
                  <c:v>40822.0</c:v>
                </c:pt>
                <c:pt idx="1650">
                  <c:v>40831.0</c:v>
                </c:pt>
                <c:pt idx="1651">
                  <c:v>40843.0</c:v>
                </c:pt>
                <c:pt idx="1652">
                  <c:v>40856.0</c:v>
                </c:pt>
                <c:pt idx="1653">
                  <c:v>40870.0</c:v>
                </c:pt>
                <c:pt idx="1654">
                  <c:v>40882.0</c:v>
                </c:pt>
                <c:pt idx="1655">
                  <c:v>40896.0</c:v>
                </c:pt>
                <c:pt idx="1656">
                  <c:v>40909.0</c:v>
                </c:pt>
                <c:pt idx="1657">
                  <c:v>40924.0</c:v>
                </c:pt>
                <c:pt idx="1658">
                  <c:v>40932.0</c:v>
                </c:pt>
                <c:pt idx="1659">
                  <c:v>40944.0</c:v>
                </c:pt>
                <c:pt idx="1660">
                  <c:v>40957.0</c:v>
                </c:pt>
                <c:pt idx="1661">
                  <c:v>40970.0</c:v>
                </c:pt>
                <c:pt idx="1662">
                  <c:v>40986.0</c:v>
                </c:pt>
                <c:pt idx="1663">
                  <c:v>40998.0</c:v>
                </c:pt>
                <c:pt idx="1664">
                  <c:v>41013.0</c:v>
                </c:pt>
                <c:pt idx="1665">
                  <c:v>41019.0</c:v>
                </c:pt>
                <c:pt idx="1666">
                  <c:v>41032.0</c:v>
                </c:pt>
                <c:pt idx="1667">
                  <c:v>41047.0</c:v>
                </c:pt>
                <c:pt idx="1668">
                  <c:v>41053.0</c:v>
                </c:pt>
                <c:pt idx="1669">
                  <c:v>41061.0</c:v>
                </c:pt>
                <c:pt idx="1670">
                  <c:v>41077.0</c:v>
                </c:pt>
                <c:pt idx="1671">
                  <c:v>41093.0</c:v>
                </c:pt>
                <c:pt idx="1672">
                  <c:v>41103.0</c:v>
                </c:pt>
                <c:pt idx="1673">
                  <c:v>41116.0</c:v>
                </c:pt>
                <c:pt idx="1674">
                  <c:v>41134.0</c:v>
                </c:pt>
                <c:pt idx="1675">
                  <c:v>41152.0</c:v>
                </c:pt>
                <c:pt idx="1676">
                  <c:v>41171.0</c:v>
                </c:pt>
                <c:pt idx="1677">
                  <c:v>41189.0</c:v>
                </c:pt>
                <c:pt idx="1678">
                  <c:v>41206.0</c:v>
                </c:pt>
                <c:pt idx="1679">
                  <c:v>41221.0</c:v>
                </c:pt>
                <c:pt idx="1680">
                  <c:v>41232.0</c:v>
                </c:pt>
                <c:pt idx="1681">
                  <c:v>41253.0</c:v>
                </c:pt>
                <c:pt idx="1682">
                  <c:v>41271.0</c:v>
                </c:pt>
                <c:pt idx="1683">
                  <c:v>41286.0</c:v>
                </c:pt>
                <c:pt idx="1684">
                  <c:v>41297.0</c:v>
                </c:pt>
                <c:pt idx="1685">
                  <c:v>41315.0</c:v>
                </c:pt>
                <c:pt idx="1686">
                  <c:v>41334.0</c:v>
                </c:pt>
                <c:pt idx="1687">
                  <c:v>41349.0</c:v>
                </c:pt>
                <c:pt idx="1688">
                  <c:v>41362.0</c:v>
                </c:pt>
                <c:pt idx="1689">
                  <c:v>41371.0</c:v>
                </c:pt>
                <c:pt idx="1690">
                  <c:v>41384.0</c:v>
                </c:pt>
                <c:pt idx="1691">
                  <c:v>41395.0</c:v>
                </c:pt>
                <c:pt idx="1692">
                  <c:v>41402.0</c:v>
                </c:pt>
                <c:pt idx="1693">
                  <c:v>41412.0</c:v>
                </c:pt>
                <c:pt idx="1694">
                  <c:v>41420.0</c:v>
                </c:pt>
                <c:pt idx="1695">
                  <c:v>41432.0</c:v>
                </c:pt>
                <c:pt idx="1696">
                  <c:v>41443.0</c:v>
                </c:pt>
                <c:pt idx="1697">
                  <c:v>41456.0</c:v>
                </c:pt>
                <c:pt idx="1698">
                  <c:v>41474.0</c:v>
                </c:pt>
                <c:pt idx="1699">
                  <c:v>41487.0</c:v>
                </c:pt>
                <c:pt idx="1700">
                  <c:v>41499.0</c:v>
                </c:pt>
                <c:pt idx="1701">
                  <c:v>41510.0</c:v>
                </c:pt>
                <c:pt idx="1702">
                  <c:v>41530.0</c:v>
                </c:pt>
                <c:pt idx="1703">
                  <c:v>41546.0</c:v>
                </c:pt>
                <c:pt idx="1704">
                  <c:v>41560.0</c:v>
                </c:pt>
                <c:pt idx="1705">
                  <c:v>41575.0</c:v>
                </c:pt>
                <c:pt idx="1706">
                  <c:v>41583.0</c:v>
                </c:pt>
                <c:pt idx="1707">
                  <c:v>41599.0</c:v>
                </c:pt>
                <c:pt idx="1708">
                  <c:v>41611.0</c:v>
                </c:pt>
                <c:pt idx="1709">
                  <c:v>41620.0</c:v>
                </c:pt>
                <c:pt idx="1710">
                  <c:v>41631.0</c:v>
                </c:pt>
                <c:pt idx="1711">
                  <c:v>41648.0</c:v>
                </c:pt>
                <c:pt idx="1712">
                  <c:v>41667.0</c:v>
                </c:pt>
                <c:pt idx="1713">
                  <c:v>41680.0</c:v>
                </c:pt>
                <c:pt idx="1714">
                  <c:v>41692.0</c:v>
                </c:pt>
                <c:pt idx="1715">
                  <c:v>41705.0</c:v>
                </c:pt>
                <c:pt idx="1716">
                  <c:v>41723.0</c:v>
                </c:pt>
                <c:pt idx="1717">
                  <c:v>41731.0</c:v>
                </c:pt>
                <c:pt idx="1718">
                  <c:v>41743.0</c:v>
                </c:pt>
                <c:pt idx="1719">
                  <c:v>41752.0</c:v>
                </c:pt>
                <c:pt idx="1720">
                  <c:v>41762.0</c:v>
                </c:pt>
                <c:pt idx="1721">
                  <c:v>41776.0</c:v>
                </c:pt>
                <c:pt idx="1722">
                  <c:v>41795.0</c:v>
                </c:pt>
                <c:pt idx="1723">
                  <c:v>41808.0</c:v>
                </c:pt>
                <c:pt idx="1724">
                  <c:v>41820.0</c:v>
                </c:pt>
                <c:pt idx="1725">
                  <c:v>41832.0</c:v>
                </c:pt>
                <c:pt idx="1726">
                  <c:v>41848.0</c:v>
                </c:pt>
                <c:pt idx="1727">
                  <c:v>41862.0</c:v>
                </c:pt>
                <c:pt idx="1728">
                  <c:v>41870.0</c:v>
                </c:pt>
                <c:pt idx="1729">
                  <c:v>41880.0</c:v>
                </c:pt>
                <c:pt idx="1730">
                  <c:v>41892.0</c:v>
                </c:pt>
                <c:pt idx="1731">
                  <c:v>41908.0</c:v>
                </c:pt>
                <c:pt idx="1732">
                  <c:v>41917.0</c:v>
                </c:pt>
                <c:pt idx="1733">
                  <c:v>41929.0</c:v>
                </c:pt>
                <c:pt idx="1734">
                  <c:v>41942.0</c:v>
                </c:pt>
                <c:pt idx="1735">
                  <c:v>41950.0</c:v>
                </c:pt>
                <c:pt idx="1736">
                  <c:v>41961.0</c:v>
                </c:pt>
                <c:pt idx="1737">
                  <c:v>41970.0</c:v>
                </c:pt>
                <c:pt idx="1738">
                  <c:v>41983.0</c:v>
                </c:pt>
                <c:pt idx="1739">
                  <c:v>41999.0</c:v>
                </c:pt>
                <c:pt idx="1740">
                  <c:v>42012.0</c:v>
                </c:pt>
                <c:pt idx="1741">
                  <c:v>42027.0</c:v>
                </c:pt>
                <c:pt idx="1742">
                  <c:v>42038.0</c:v>
                </c:pt>
                <c:pt idx="1743">
                  <c:v>42049.0</c:v>
                </c:pt>
                <c:pt idx="1744">
                  <c:v>42062.0</c:v>
                </c:pt>
                <c:pt idx="1745">
                  <c:v>42071.0</c:v>
                </c:pt>
                <c:pt idx="1746">
                  <c:v>42080.0</c:v>
                </c:pt>
                <c:pt idx="1747">
                  <c:v>42089.0</c:v>
                </c:pt>
                <c:pt idx="1748">
                  <c:v>42105.0</c:v>
                </c:pt>
                <c:pt idx="1749">
                  <c:v>42113.0</c:v>
                </c:pt>
                <c:pt idx="1750">
                  <c:v>42126.0</c:v>
                </c:pt>
                <c:pt idx="1751">
                  <c:v>42142.0</c:v>
                </c:pt>
                <c:pt idx="1752">
                  <c:v>42154.0</c:v>
                </c:pt>
                <c:pt idx="1753">
                  <c:v>42168.0</c:v>
                </c:pt>
                <c:pt idx="1754">
                  <c:v>42183.0</c:v>
                </c:pt>
                <c:pt idx="1755">
                  <c:v>42192.0</c:v>
                </c:pt>
                <c:pt idx="1756">
                  <c:v>42205.0</c:v>
                </c:pt>
                <c:pt idx="1757">
                  <c:v>42219.0</c:v>
                </c:pt>
                <c:pt idx="1758">
                  <c:v>42234.0</c:v>
                </c:pt>
                <c:pt idx="1759">
                  <c:v>42250.0</c:v>
                </c:pt>
                <c:pt idx="1760">
                  <c:v>42262.0</c:v>
                </c:pt>
                <c:pt idx="1761">
                  <c:v>42269.0</c:v>
                </c:pt>
                <c:pt idx="1762">
                  <c:v>42283.0</c:v>
                </c:pt>
                <c:pt idx="1763">
                  <c:v>42295.0</c:v>
                </c:pt>
                <c:pt idx="1764">
                  <c:v>42306.0</c:v>
                </c:pt>
                <c:pt idx="1765">
                  <c:v>42311.0</c:v>
                </c:pt>
                <c:pt idx="1766">
                  <c:v>42320.0</c:v>
                </c:pt>
                <c:pt idx="1767">
                  <c:v>42330.0</c:v>
                </c:pt>
                <c:pt idx="1768">
                  <c:v>42341.0</c:v>
                </c:pt>
                <c:pt idx="1769">
                  <c:v>42357.0</c:v>
                </c:pt>
                <c:pt idx="1770">
                  <c:v>42371.0</c:v>
                </c:pt>
                <c:pt idx="1771">
                  <c:v>42383.0</c:v>
                </c:pt>
                <c:pt idx="1772">
                  <c:v>42388.0</c:v>
                </c:pt>
                <c:pt idx="1773">
                  <c:v>42398.0</c:v>
                </c:pt>
                <c:pt idx="1774">
                  <c:v>42414.0</c:v>
                </c:pt>
                <c:pt idx="1775">
                  <c:v>42427.0</c:v>
                </c:pt>
                <c:pt idx="1776">
                  <c:v>42435.0</c:v>
                </c:pt>
                <c:pt idx="1777">
                  <c:v>42448.0</c:v>
                </c:pt>
                <c:pt idx="1778">
                  <c:v>42464.0</c:v>
                </c:pt>
                <c:pt idx="1779">
                  <c:v>42475.0</c:v>
                </c:pt>
                <c:pt idx="1780">
                  <c:v>42491.0</c:v>
                </c:pt>
                <c:pt idx="1781">
                  <c:v>42498.0</c:v>
                </c:pt>
                <c:pt idx="1782">
                  <c:v>42507.0</c:v>
                </c:pt>
                <c:pt idx="1783">
                  <c:v>42518.0</c:v>
                </c:pt>
                <c:pt idx="1784">
                  <c:v>42530.0</c:v>
                </c:pt>
                <c:pt idx="1785">
                  <c:v>42539.0</c:v>
                </c:pt>
                <c:pt idx="1786">
                  <c:v>42551.0</c:v>
                </c:pt>
                <c:pt idx="1787">
                  <c:v>42558.0</c:v>
                </c:pt>
                <c:pt idx="1788">
                  <c:v>42569.0</c:v>
                </c:pt>
                <c:pt idx="1789">
                  <c:v>42577.0</c:v>
                </c:pt>
                <c:pt idx="1790">
                  <c:v>42588.0</c:v>
                </c:pt>
                <c:pt idx="1791">
                  <c:v>42601.0</c:v>
                </c:pt>
                <c:pt idx="1792">
                  <c:v>42610.0</c:v>
                </c:pt>
                <c:pt idx="1793">
                  <c:v>42618.0</c:v>
                </c:pt>
                <c:pt idx="1794">
                  <c:v>42633.0</c:v>
                </c:pt>
                <c:pt idx="1795">
                  <c:v>42646.0</c:v>
                </c:pt>
                <c:pt idx="1796">
                  <c:v>42658.0</c:v>
                </c:pt>
                <c:pt idx="1797">
                  <c:v>42670.0</c:v>
                </c:pt>
                <c:pt idx="1798">
                  <c:v>42681.0</c:v>
                </c:pt>
                <c:pt idx="1799">
                  <c:v>42694.0</c:v>
                </c:pt>
                <c:pt idx="1800">
                  <c:v>42707.0</c:v>
                </c:pt>
                <c:pt idx="1801">
                  <c:v>42722.0</c:v>
                </c:pt>
                <c:pt idx="1802">
                  <c:v>42729.0</c:v>
                </c:pt>
                <c:pt idx="1803">
                  <c:v>42742.0</c:v>
                </c:pt>
                <c:pt idx="1804">
                  <c:v>42757.0</c:v>
                </c:pt>
                <c:pt idx="1805">
                  <c:v>42770.0</c:v>
                </c:pt>
                <c:pt idx="1806">
                  <c:v>42786.0</c:v>
                </c:pt>
                <c:pt idx="1807">
                  <c:v>42800.0</c:v>
                </c:pt>
                <c:pt idx="1808">
                  <c:v>42807.0</c:v>
                </c:pt>
                <c:pt idx="1809">
                  <c:v>42814.0</c:v>
                </c:pt>
                <c:pt idx="1810">
                  <c:v>42823.0</c:v>
                </c:pt>
                <c:pt idx="1811">
                  <c:v>42834.0</c:v>
                </c:pt>
                <c:pt idx="1812">
                  <c:v>42847.0</c:v>
                </c:pt>
                <c:pt idx="1813">
                  <c:v>42854.0</c:v>
                </c:pt>
                <c:pt idx="1814">
                  <c:v>42866.0</c:v>
                </c:pt>
                <c:pt idx="1815">
                  <c:v>42878.0</c:v>
                </c:pt>
                <c:pt idx="1816">
                  <c:v>42897.0</c:v>
                </c:pt>
                <c:pt idx="1817">
                  <c:v>42905.0</c:v>
                </c:pt>
                <c:pt idx="1818">
                  <c:v>42917.0</c:v>
                </c:pt>
                <c:pt idx="1819">
                  <c:v>42927.0</c:v>
                </c:pt>
                <c:pt idx="1820">
                  <c:v>42936.0</c:v>
                </c:pt>
                <c:pt idx="1821">
                  <c:v>42952.0</c:v>
                </c:pt>
                <c:pt idx="1822">
                  <c:v>42962.0</c:v>
                </c:pt>
                <c:pt idx="1823">
                  <c:v>42970.0</c:v>
                </c:pt>
                <c:pt idx="1824">
                  <c:v>42983.0</c:v>
                </c:pt>
                <c:pt idx="1825">
                  <c:v>42992.0</c:v>
                </c:pt>
                <c:pt idx="1826">
                  <c:v>43000.0</c:v>
                </c:pt>
                <c:pt idx="1827">
                  <c:v>43013.0</c:v>
                </c:pt>
                <c:pt idx="1828">
                  <c:v>43028.0</c:v>
                </c:pt>
                <c:pt idx="1829">
                  <c:v>43043.0</c:v>
                </c:pt>
                <c:pt idx="1830">
                  <c:v>43056.0</c:v>
                </c:pt>
                <c:pt idx="1831">
                  <c:v>43068.0</c:v>
                </c:pt>
                <c:pt idx="1832">
                  <c:v>43078.0</c:v>
                </c:pt>
                <c:pt idx="1833">
                  <c:v>43088.0</c:v>
                </c:pt>
                <c:pt idx="1834">
                  <c:v>43097.0</c:v>
                </c:pt>
                <c:pt idx="1835">
                  <c:v>43104.0</c:v>
                </c:pt>
                <c:pt idx="1836">
                  <c:v>43110.0</c:v>
                </c:pt>
                <c:pt idx="1837">
                  <c:v>43119.0</c:v>
                </c:pt>
                <c:pt idx="1838">
                  <c:v>43129.0</c:v>
                </c:pt>
                <c:pt idx="1839">
                  <c:v>43140.0</c:v>
                </c:pt>
                <c:pt idx="1840">
                  <c:v>43153.0</c:v>
                </c:pt>
                <c:pt idx="1841">
                  <c:v>43160.0</c:v>
                </c:pt>
                <c:pt idx="1842">
                  <c:v>43166.0</c:v>
                </c:pt>
                <c:pt idx="1843">
                  <c:v>43174.0</c:v>
                </c:pt>
                <c:pt idx="1844">
                  <c:v>43189.0</c:v>
                </c:pt>
                <c:pt idx="1845">
                  <c:v>43196.0</c:v>
                </c:pt>
                <c:pt idx="1846">
                  <c:v>43204.0</c:v>
                </c:pt>
                <c:pt idx="1847">
                  <c:v>43211.0</c:v>
                </c:pt>
                <c:pt idx="1848">
                  <c:v>43223.0</c:v>
                </c:pt>
                <c:pt idx="1849">
                  <c:v>43234.0</c:v>
                </c:pt>
                <c:pt idx="1850">
                  <c:v>43246.0</c:v>
                </c:pt>
                <c:pt idx="1851">
                  <c:v>43259.0</c:v>
                </c:pt>
                <c:pt idx="1852">
                  <c:v>43272.0</c:v>
                </c:pt>
                <c:pt idx="1853">
                  <c:v>43281.0</c:v>
                </c:pt>
                <c:pt idx="1854">
                  <c:v>43291.0</c:v>
                </c:pt>
                <c:pt idx="1855">
                  <c:v>43299.0</c:v>
                </c:pt>
                <c:pt idx="1856">
                  <c:v>43311.0</c:v>
                </c:pt>
                <c:pt idx="1857">
                  <c:v>43325.0</c:v>
                </c:pt>
                <c:pt idx="1858">
                  <c:v>43335.0</c:v>
                </c:pt>
                <c:pt idx="1859">
                  <c:v>43341.0</c:v>
                </c:pt>
                <c:pt idx="1860">
                  <c:v>43359.0</c:v>
                </c:pt>
                <c:pt idx="1861">
                  <c:v>43366.0</c:v>
                </c:pt>
                <c:pt idx="1862">
                  <c:v>43379.0</c:v>
                </c:pt>
                <c:pt idx="1863">
                  <c:v>43386.0</c:v>
                </c:pt>
                <c:pt idx="1864">
                  <c:v>43395.0</c:v>
                </c:pt>
                <c:pt idx="1865">
                  <c:v>43409.0</c:v>
                </c:pt>
                <c:pt idx="1866">
                  <c:v>43417.0</c:v>
                </c:pt>
                <c:pt idx="1867">
                  <c:v>43430.0</c:v>
                </c:pt>
                <c:pt idx="1868">
                  <c:v>43442.0</c:v>
                </c:pt>
                <c:pt idx="1869">
                  <c:v>43453.0</c:v>
                </c:pt>
                <c:pt idx="1870">
                  <c:v>43464.0</c:v>
                </c:pt>
                <c:pt idx="1871">
                  <c:v>43470.0</c:v>
                </c:pt>
                <c:pt idx="1872">
                  <c:v>43479.0</c:v>
                </c:pt>
                <c:pt idx="1873">
                  <c:v>43486.0</c:v>
                </c:pt>
                <c:pt idx="1874">
                  <c:v>43497.0</c:v>
                </c:pt>
                <c:pt idx="1875">
                  <c:v>43505.0</c:v>
                </c:pt>
                <c:pt idx="1876">
                  <c:v>43512.0</c:v>
                </c:pt>
                <c:pt idx="1877">
                  <c:v>43517.0</c:v>
                </c:pt>
                <c:pt idx="1878">
                  <c:v>43532.0</c:v>
                </c:pt>
                <c:pt idx="1879">
                  <c:v>43537.0</c:v>
                </c:pt>
                <c:pt idx="1880">
                  <c:v>43548.0</c:v>
                </c:pt>
                <c:pt idx="1881">
                  <c:v>43555.0</c:v>
                </c:pt>
                <c:pt idx="1882">
                  <c:v>43563.0</c:v>
                </c:pt>
                <c:pt idx="1883">
                  <c:v>43570.0</c:v>
                </c:pt>
                <c:pt idx="1884">
                  <c:v>43585.0</c:v>
                </c:pt>
                <c:pt idx="1885">
                  <c:v>43597.0</c:v>
                </c:pt>
                <c:pt idx="1886">
                  <c:v>43604.0</c:v>
                </c:pt>
                <c:pt idx="1887">
                  <c:v>43610.0</c:v>
                </c:pt>
                <c:pt idx="1888">
                  <c:v>43622.0</c:v>
                </c:pt>
                <c:pt idx="1889">
                  <c:v>43627.0</c:v>
                </c:pt>
                <c:pt idx="1890">
                  <c:v>43633.0</c:v>
                </c:pt>
                <c:pt idx="1891">
                  <c:v>43647.0</c:v>
                </c:pt>
                <c:pt idx="1892">
                  <c:v>43656.0</c:v>
                </c:pt>
                <c:pt idx="1893">
                  <c:v>43664.0</c:v>
                </c:pt>
                <c:pt idx="1894">
                  <c:v>43680.0</c:v>
                </c:pt>
                <c:pt idx="1895">
                  <c:v>43693.0</c:v>
                </c:pt>
                <c:pt idx="1896">
                  <c:v>43696.0</c:v>
                </c:pt>
                <c:pt idx="1897">
                  <c:v>43702.0</c:v>
                </c:pt>
                <c:pt idx="1898">
                  <c:v>43713.0</c:v>
                </c:pt>
                <c:pt idx="1899">
                  <c:v>43724.0</c:v>
                </c:pt>
                <c:pt idx="1900">
                  <c:v>43732.0</c:v>
                </c:pt>
                <c:pt idx="1901">
                  <c:v>43740.0</c:v>
                </c:pt>
                <c:pt idx="1902">
                  <c:v>43748.0</c:v>
                </c:pt>
                <c:pt idx="1903">
                  <c:v>43757.0</c:v>
                </c:pt>
                <c:pt idx="1904">
                  <c:v>43770.0</c:v>
                </c:pt>
                <c:pt idx="1905">
                  <c:v>43779.0</c:v>
                </c:pt>
                <c:pt idx="1906">
                  <c:v>43791.0</c:v>
                </c:pt>
                <c:pt idx="1907">
                  <c:v>43804.0</c:v>
                </c:pt>
                <c:pt idx="1908">
                  <c:v>43817.0</c:v>
                </c:pt>
                <c:pt idx="1909">
                  <c:v>43823.0</c:v>
                </c:pt>
                <c:pt idx="1910">
                  <c:v>43833.0</c:v>
                </c:pt>
                <c:pt idx="1911">
                  <c:v>43840.0</c:v>
                </c:pt>
                <c:pt idx="1912">
                  <c:v>43845.0</c:v>
                </c:pt>
                <c:pt idx="1913">
                  <c:v>43855.0</c:v>
                </c:pt>
                <c:pt idx="1914">
                  <c:v>43869.0</c:v>
                </c:pt>
                <c:pt idx="1915">
                  <c:v>43876.0</c:v>
                </c:pt>
                <c:pt idx="1916">
                  <c:v>43891.0</c:v>
                </c:pt>
                <c:pt idx="1917">
                  <c:v>43900.0</c:v>
                </c:pt>
                <c:pt idx="1918">
                  <c:v>43906.0</c:v>
                </c:pt>
                <c:pt idx="1919">
                  <c:v>43922.0</c:v>
                </c:pt>
                <c:pt idx="1920">
                  <c:v>43932.0</c:v>
                </c:pt>
                <c:pt idx="1921">
                  <c:v>43945.0</c:v>
                </c:pt>
                <c:pt idx="1922">
                  <c:v>43956.0</c:v>
                </c:pt>
                <c:pt idx="1923">
                  <c:v>43962.0</c:v>
                </c:pt>
                <c:pt idx="1924">
                  <c:v>43979.0</c:v>
                </c:pt>
                <c:pt idx="1925">
                  <c:v>43991.0</c:v>
                </c:pt>
                <c:pt idx="1926">
                  <c:v>43997.0</c:v>
                </c:pt>
                <c:pt idx="1927">
                  <c:v>44006.0</c:v>
                </c:pt>
                <c:pt idx="1928">
                  <c:v>44018.0</c:v>
                </c:pt>
                <c:pt idx="1929">
                  <c:v>44023.0</c:v>
                </c:pt>
                <c:pt idx="1930">
                  <c:v>44031.0</c:v>
                </c:pt>
                <c:pt idx="1931">
                  <c:v>44040.0</c:v>
                </c:pt>
                <c:pt idx="1932">
                  <c:v>44048.0</c:v>
                </c:pt>
                <c:pt idx="1933">
                  <c:v>44059.0</c:v>
                </c:pt>
                <c:pt idx="1934">
                  <c:v>44063.0</c:v>
                </c:pt>
                <c:pt idx="1935">
                  <c:v>44069.0</c:v>
                </c:pt>
                <c:pt idx="1936">
                  <c:v>44082.0</c:v>
                </c:pt>
                <c:pt idx="1937">
                  <c:v>44092.0</c:v>
                </c:pt>
                <c:pt idx="1938">
                  <c:v>44101.0</c:v>
                </c:pt>
                <c:pt idx="1939">
                  <c:v>44113.0</c:v>
                </c:pt>
                <c:pt idx="1940">
                  <c:v>44118.0</c:v>
                </c:pt>
                <c:pt idx="1941">
                  <c:v>44124.0</c:v>
                </c:pt>
                <c:pt idx="1942">
                  <c:v>44130.0</c:v>
                </c:pt>
                <c:pt idx="1943">
                  <c:v>44142.0</c:v>
                </c:pt>
                <c:pt idx="1944">
                  <c:v>44158.0</c:v>
                </c:pt>
                <c:pt idx="1945">
                  <c:v>44164.0</c:v>
                </c:pt>
                <c:pt idx="1946">
                  <c:v>44172.0</c:v>
                </c:pt>
                <c:pt idx="1947">
                  <c:v>44181.0</c:v>
                </c:pt>
                <c:pt idx="1948">
                  <c:v>44190.0</c:v>
                </c:pt>
                <c:pt idx="1949">
                  <c:v>44200.0</c:v>
                </c:pt>
                <c:pt idx="1950">
                  <c:v>44212.0</c:v>
                </c:pt>
                <c:pt idx="1951">
                  <c:v>44221.0</c:v>
                </c:pt>
                <c:pt idx="1952">
                  <c:v>44230.0</c:v>
                </c:pt>
                <c:pt idx="1953">
                  <c:v>44244.0</c:v>
                </c:pt>
                <c:pt idx="1954">
                  <c:v>44253.0</c:v>
                </c:pt>
                <c:pt idx="1955">
                  <c:v>44262.0</c:v>
                </c:pt>
                <c:pt idx="1956">
                  <c:v>44270.0</c:v>
                </c:pt>
                <c:pt idx="1957">
                  <c:v>44279.0</c:v>
                </c:pt>
                <c:pt idx="1958">
                  <c:v>44289.0</c:v>
                </c:pt>
                <c:pt idx="1959">
                  <c:v>44297.0</c:v>
                </c:pt>
                <c:pt idx="1960">
                  <c:v>44301.0</c:v>
                </c:pt>
                <c:pt idx="1961">
                  <c:v>44312.0</c:v>
                </c:pt>
                <c:pt idx="1962">
                  <c:v>44324.0</c:v>
                </c:pt>
                <c:pt idx="1963">
                  <c:v>44329.0</c:v>
                </c:pt>
                <c:pt idx="1964">
                  <c:v>44337.0</c:v>
                </c:pt>
                <c:pt idx="1965">
                  <c:v>44344.0</c:v>
                </c:pt>
                <c:pt idx="1966">
                  <c:v>44352.0</c:v>
                </c:pt>
                <c:pt idx="1967">
                  <c:v>44354.0</c:v>
                </c:pt>
                <c:pt idx="1968">
                  <c:v>44368.0</c:v>
                </c:pt>
                <c:pt idx="1969">
                  <c:v>44377.0</c:v>
                </c:pt>
                <c:pt idx="1970">
                  <c:v>44384.0</c:v>
                </c:pt>
                <c:pt idx="1971">
                  <c:v>44390.0</c:v>
                </c:pt>
                <c:pt idx="1972">
                  <c:v>44401.0</c:v>
                </c:pt>
                <c:pt idx="1973">
                  <c:v>44409.0</c:v>
                </c:pt>
                <c:pt idx="1974">
                  <c:v>44416.0</c:v>
                </c:pt>
                <c:pt idx="1975">
                  <c:v>44427.0</c:v>
                </c:pt>
                <c:pt idx="1976">
                  <c:v>44434.0</c:v>
                </c:pt>
                <c:pt idx="1977">
                  <c:v>44446.0</c:v>
                </c:pt>
                <c:pt idx="1978">
                  <c:v>44455.0</c:v>
                </c:pt>
                <c:pt idx="1979">
                  <c:v>44461.0</c:v>
                </c:pt>
                <c:pt idx="1980">
                  <c:v>44469.0</c:v>
                </c:pt>
                <c:pt idx="1981">
                  <c:v>44477.0</c:v>
                </c:pt>
                <c:pt idx="1982">
                  <c:v>44482.0</c:v>
                </c:pt>
                <c:pt idx="1983">
                  <c:v>44491.0</c:v>
                </c:pt>
                <c:pt idx="1984">
                  <c:v>44499.0</c:v>
                </c:pt>
                <c:pt idx="1985">
                  <c:v>44510.0</c:v>
                </c:pt>
                <c:pt idx="1986">
                  <c:v>44518.0</c:v>
                </c:pt>
                <c:pt idx="1987">
                  <c:v>44528.0</c:v>
                </c:pt>
                <c:pt idx="1988">
                  <c:v>44532.0</c:v>
                </c:pt>
                <c:pt idx="1989">
                  <c:v>44543.0</c:v>
                </c:pt>
                <c:pt idx="1990">
                  <c:v>44549.0</c:v>
                </c:pt>
                <c:pt idx="1991">
                  <c:v>44558.0</c:v>
                </c:pt>
                <c:pt idx="1992">
                  <c:v>44567.0</c:v>
                </c:pt>
                <c:pt idx="1993">
                  <c:v>44580.0</c:v>
                </c:pt>
                <c:pt idx="1994">
                  <c:v>44589.0</c:v>
                </c:pt>
                <c:pt idx="1995">
                  <c:v>44595.0</c:v>
                </c:pt>
                <c:pt idx="1996">
                  <c:v>44600.0</c:v>
                </c:pt>
                <c:pt idx="1997">
                  <c:v>44610.0</c:v>
                </c:pt>
                <c:pt idx="1998">
                  <c:v>44620.0</c:v>
                </c:pt>
                <c:pt idx="1999">
                  <c:v>44625.0</c:v>
                </c:pt>
                <c:pt idx="2000">
                  <c:v>44630.0</c:v>
                </c:pt>
                <c:pt idx="2001">
                  <c:v>44640.0</c:v>
                </c:pt>
                <c:pt idx="2002">
                  <c:v>44644.0</c:v>
                </c:pt>
                <c:pt idx="2003">
                  <c:v>44652.0</c:v>
                </c:pt>
                <c:pt idx="2004">
                  <c:v>44661.0</c:v>
                </c:pt>
                <c:pt idx="2005">
                  <c:v>44666.0</c:v>
                </c:pt>
                <c:pt idx="2006">
                  <c:v>44676.0</c:v>
                </c:pt>
                <c:pt idx="2007">
                  <c:v>44685.0</c:v>
                </c:pt>
                <c:pt idx="2008">
                  <c:v>44694.0</c:v>
                </c:pt>
                <c:pt idx="2009">
                  <c:v>44699.0</c:v>
                </c:pt>
                <c:pt idx="2010">
                  <c:v>44708.0</c:v>
                </c:pt>
                <c:pt idx="2011">
                  <c:v>44715.0</c:v>
                </c:pt>
                <c:pt idx="2012">
                  <c:v>44724.0</c:v>
                </c:pt>
                <c:pt idx="2013">
                  <c:v>44734.0</c:v>
                </c:pt>
                <c:pt idx="2014">
                  <c:v>44743.0</c:v>
                </c:pt>
                <c:pt idx="2015">
                  <c:v>44752.0</c:v>
                </c:pt>
                <c:pt idx="2016">
                  <c:v>44762.0</c:v>
                </c:pt>
                <c:pt idx="2017">
                  <c:v>44771.0</c:v>
                </c:pt>
                <c:pt idx="2018">
                  <c:v>44776.0</c:v>
                </c:pt>
                <c:pt idx="2019">
                  <c:v>44782.0</c:v>
                </c:pt>
                <c:pt idx="2020">
                  <c:v>44792.0</c:v>
                </c:pt>
                <c:pt idx="2021">
                  <c:v>44800.0</c:v>
                </c:pt>
                <c:pt idx="2022">
                  <c:v>44814.0</c:v>
                </c:pt>
                <c:pt idx="2023">
                  <c:v>44822.0</c:v>
                </c:pt>
                <c:pt idx="2024">
                  <c:v>44831.0</c:v>
                </c:pt>
                <c:pt idx="2025">
                  <c:v>44835.0</c:v>
                </c:pt>
                <c:pt idx="2026">
                  <c:v>44838.0</c:v>
                </c:pt>
                <c:pt idx="2027">
                  <c:v>44849.0</c:v>
                </c:pt>
                <c:pt idx="2028">
                  <c:v>44854.0</c:v>
                </c:pt>
                <c:pt idx="2029">
                  <c:v>44867.0</c:v>
                </c:pt>
                <c:pt idx="2030">
                  <c:v>44876.0</c:v>
                </c:pt>
                <c:pt idx="2031">
                  <c:v>44884.0</c:v>
                </c:pt>
                <c:pt idx="2032">
                  <c:v>44894.0</c:v>
                </c:pt>
                <c:pt idx="2033">
                  <c:v>44900.0</c:v>
                </c:pt>
                <c:pt idx="2034">
                  <c:v>44908.0</c:v>
                </c:pt>
                <c:pt idx="2035">
                  <c:v>44924.0</c:v>
                </c:pt>
                <c:pt idx="2036">
                  <c:v>44934.0</c:v>
                </c:pt>
                <c:pt idx="2037">
                  <c:v>44945.0</c:v>
                </c:pt>
                <c:pt idx="2038">
                  <c:v>44954.0</c:v>
                </c:pt>
                <c:pt idx="2039">
                  <c:v>44961.0</c:v>
                </c:pt>
                <c:pt idx="2040">
                  <c:v>44969.0</c:v>
                </c:pt>
                <c:pt idx="2041">
                  <c:v>44973.0</c:v>
                </c:pt>
                <c:pt idx="2042">
                  <c:v>44982.0</c:v>
                </c:pt>
                <c:pt idx="2043">
                  <c:v>44990.0</c:v>
                </c:pt>
                <c:pt idx="2044">
                  <c:v>44996.0</c:v>
                </c:pt>
                <c:pt idx="2045">
                  <c:v>45002.0</c:v>
                </c:pt>
                <c:pt idx="2046">
                  <c:v>45004.0</c:v>
                </c:pt>
                <c:pt idx="2047">
                  <c:v>45010.0</c:v>
                </c:pt>
                <c:pt idx="2048">
                  <c:v>45014.0</c:v>
                </c:pt>
                <c:pt idx="2049">
                  <c:v>45025.0</c:v>
                </c:pt>
                <c:pt idx="2050">
                  <c:v>45030.0</c:v>
                </c:pt>
                <c:pt idx="2051">
                  <c:v>45038.0</c:v>
                </c:pt>
                <c:pt idx="2052">
                  <c:v>45041.0</c:v>
                </c:pt>
                <c:pt idx="2053">
                  <c:v>45051.0</c:v>
                </c:pt>
                <c:pt idx="2054">
                  <c:v>45059.0</c:v>
                </c:pt>
                <c:pt idx="2055">
                  <c:v>45069.0</c:v>
                </c:pt>
                <c:pt idx="2056">
                  <c:v>45075.0</c:v>
                </c:pt>
                <c:pt idx="2057">
                  <c:v>45085.0</c:v>
                </c:pt>
                <c:pt idx="2058">
                  <c:v>45091.0</c:v>
                </c:pt>
                <c:pt idx="2059">
                  <c:v>45098.0</c:v>
                </c:pt>
                <c:pt idx="2060">
                  <c:v>45104.0</c:v>
                </c:pt>
                <c:pt idx="2061">
                  <c:v>45115.0</c:v>
                </c:pt>
                <c:pt idx="2062">
                  <c:v>45128.0</c:v>
                </c:pt>
                <c:pt idx="2063">
                  <c:v>45137.0</c:v>
                </c:pt>
                <c:pt idx="2064">
                  <c:v>45151.0</c:v>
                </c:pt>
                <c:pt idx="2065">
                  <c:v>45158.0</c:v>
                </c:pt>
                <c:pt idx="2066">
                  <c:v>45162.0</c:v>
                </c:pt>
                <c:pt idx="2067">
                  <c:v>45166.0</c:v>
                </c:pt>
                <c:pt idx="2068">
                  <c:v>45170.0</c:v>
                </c:pt>
                <c:pt idx="2069">
                  <c:v>45177.0</c:v>
                </c:pt>
                <c:pt idx="2070">
                  <c:v>45186.0</c:v>
                </c:pt>
                <c:pt idx="2071">
                  <c:v>45193.0</c:v>
                </c:pt>
                <c:pt idx="2072">
                  <c:v>45200.0</c:v>
                </c:pt>
                <c:pt idx="2073">
                  <c:v>45208.0</c:v>
                </c:pt>
                <c:pt idx="2074">
                  <c:v>45216.0</c:v>
                </c:pt>
                <c:pt idx="2075">
                  <c:v>45223.0</c:v>
                </c:pt>
                <c:pt idx="2076">
                  <c:v>45234.0</c:v>
                </c:pt>
                <c:pt idx="2077">
                  <c:v>45242.0</c:v>
                </c:pt>
                <c:pt idx="2078">
                  <c:v>45249.0</c:v>
                </c:pt>
                <c:pt idx="2079">
                  <c:v>45256.0</c:v>
                </c:pt>
                <c:pt idx="2080">
                  <c:v>45264.0</c:v>
                </c:pt>
                <c:pt idx="2081">
                  <c:v>45270.0</c:v>
                </c:pt>
                <c:pt idx="2082">
                  <c:v>45281.0</c:v>
                </c:pt>
                <c:pt idx="2083">
                  <c:v>45286.0</c:v>
                </c:pt>
                <c:pt idx="2084">
                  <c:v>45297.0</c:v>
                </c:pt>
                <c:pt idx="2085">
                  <c:v>45302.0</c:v>
                </c:pt>
                <c:pt idx="2086">
                  <c:v>45315.0</c:v>
                </c:pt>
                <c:pt idx="2087">
                  <c:v>45324.0</c:v>
                </c:pt>
                <c:pt idx="2088">
                  <c:v>45333.0</c:v>
                </c:pt>
                <c:pt idx="2089">
                  <c:v>45338.0</c:v>
                </c:pt>
                <c:pt idx="2090">
                  <c:v>45345.0</c:v>
                </c:pt>
                <c:pt idx="2091">
                  <c:v>45352.0</c:v>
                </c:pt>
                <c:pt idx="2092">
                  <c:v>45360.0</c:v>
                </c:pt>
                <c:pt idx="2093">
                  <c:v>45366.0</c:v>
                </c:pt>
                <c:pt idx="2094">
                  <c:v>45369.0</c:v>
                </c:pt>
                <c:pt idx="2095">
                  <c:v>45379.0</c:v>
                </c:pt>
                <c:pt idx="2096">
                  <c:v>45386.0</c:v>
                </c:pt>
                <c:pt idx="2097">
                  <c:v>45392.0</c:v>
                </c:pt>
                <c:pt idx="2098">
                  <c:v>45398.0</c:v>
                </c:pt>
                <c:pt idx="2099">
                  <c:v>45402.0</c:v>
                </c:pt>
                <c:pt idx="2100">
                  <c:v>45408.0</c:v>
                </c:pt>
                <c:pt idx="2101">
                  <c:v>45412.0</c:v>
                </c:pt>
                <c:pt idx="2102">
                  <c:v>45424.0</c:v>
                </c:pt>
                <c:pt idx="2103">
                  <c:v>45435.0</c:v>
                </c:pt>
                <c:pt idx="2104">
                  <c:v>45439.0</c:v>
                </c:pt>
                <c:pt idx="2105">
                  <c:v>45446.0</c:v>
                </c:pt>
                <c:pt idx="2106">
                  <c:v>45451.0</c:v>
                </c:pt>
                <c:pt idx="2107">
                  <c:v>45461.0</c:v>
                </c:pt>
                <c:pt idx="2108">
                  <c:v>45470.0</c:v>
                </c:pt>
                <c:pt idx="2109">
                  <c:v>45477.0</c:v>
                </c:pt>
                <c:pt idx="2110">
                  <c:v>45479.0</c:v>
                </c:pt>
                <c:pt idx="2111">
                  <c:v>45486.0</c:v>
                </c:pt>
                <c:pt idx="2112">
                  <c:v>45494.0</c:v>
                </c:pt>
                <c:pt idx="2113">
                  <c:v>45505.0</c:v>
                </c:pt>
                <c:pt idx="2114">
                  <c:v>45518.0</c:v>
                </c:pt>
                <c:pt idx="2115">
                  <c:v>45527.0</c:v>
                </c:pt>
                <c:pt idx="2116">
                  <c:v>45536.0</c:v>
                </c:pt>
                <c:pt idx="2117">
                  <c:v>45543.0</c:v>
                </c:pt>
                <c:pt idx="2118">
                  <c:v>45548.0</c:v>
                </c:pt>
                <c:pt idx="2119">
                  <c:v>45554.0</c:v>
                </c:pt>
                <c:pt idx="2120">
                  <c:v>45562.0</c:v>
                </c:pt>
                <c:pt idx="2121">
                  <c:v>45571.0</c:v>
                </c:pt>
                <c:pt idx="2122">
                  <c:v>45578.0</c:v>
                </c:pt>
                <c:pt idx="2123">
                  <c:v>45584.0</c:v>
                </c:pt>
                <c:pt idx="2124">
                  <c:v>45588.0</c:v>
                </c:pt>
                <c:pt idx="2125">
                  <c:v>45598.0</c:v>
                </c:pt>
                <c:pt idx="2126">
                  <c:v>45607.0</c:v>
                </c:pt>
                <c:pt idx="2127">
                  <c:v>45615.0</c:v>
                </c:pt>
                <c:pt idx="2128">
                  <c:v>45620.0</c:v>
                </c:pt>
                <c:pt idx="2129">
                  <c:v>45628.0</c:v>
                </c:pt>
                <c:pt idx="2130">
                  <c:v>45638.0</c:v>
                </c:pt>
                <c:pt idx="2131">
                  <c:v>45645.0</c:v>
                </c:pt>
                <c:pt idx="2132">
                  <c:v>45654.0</c:v>
                </c:pt>
                <c:pt idx="2133">
                  <c:v>45660.0</c:v>
                </c:pt>
                <c:pt idx="2134">
                  <c:v>45669.0</c:v>
                </c:pt>
                <c:pt idx="2135">
                  <c:v>45676.0</c:v>
                </c:pt>
                <c:pt idx="2136">
                  <c:v>45683.0</c:v>
                </c:pt>
                <c:pt idx="2137">
                  <c:v>45688.0</c:v>
                </c:pt>
                <c:pt idx="2138">
                  <c:v>45693.0</c:v>
                </c:pt>
                <c:pt idx="2139">
                  <c:v>45702.0</c:v>
                </c:pt>
                <c:pt idx="2140">
                  <c:v>45713.0</c:v>
                </c:pt>
                <c:pt idx="2141">
                  <c:v>45720.0</c:v>
                </c:pt>
                <c:pt idx="2142">
                  <c:v>45726.0</c:v>
                </c:pt>
                <c:pt idx="2143">
                  <c:v>45733.0</c:v>
                </c:pt>
                <c:pt idx="2144">
                  <c:v>45739.0</c:v>
                </c:pt>
                <c:pt idx="2145">
                  <c:v>45747.0</c:v>
                </c:pt>
                <c:pt idx="2146">
                  <c:v>45756.0</c:v>
                </c:pt>
                <c:pt idx="2147">
                  <c:v>45764.0</c:v>
                </c:pt>
                <c:pt idx="2148">
                  <c:v>45770.0</c:v>
                </c:pt>
                <c:pt idx="2149">
                  <c:v>45779.0</c:v>
                </c:pt>
                <c:pt idx="2150">
                  <c:v>45783.0</c:v>
                </c:pt>
                <c:pt idx="2151">
                  <c:v>45792.0</c:v>
                </c:pt>
                <c:pt idx="2152">
                  <c:v>45799.0</c:v>
                </c:pt>
                <c:pt idx="2153">
                  <c:v>45803.0</c:v>
                </c:pt>
                <c:pt idx="2154">
                  <c:v>45817.0</c:v>
                </c:pt>
                <c:pt idx="2155">
                  <c:v>45822.0</c:v>
                </c:pt>
                <c:pt idx="2156">
                  <c:v>45826.0</c:v>
                </c:pt>
                <c:pt idx="2157">
                  <c:v>45832.0</c:v>
                </c:pt>
                <c:pt idx="2158">
                  <c:v>45835.0</c:v>
                </c:pt>
                <c:pt idx="2159">
                  <c:v>45841.0</c:v>
                </c:pt>
                <c:pt idx="2160">
                  <c:v>45849.0</c:v>
                </c:pt>
                <c:pt idx="2161">
                  <c:v>45855.0</c:v>
                </c:pt>
                <c:pt idx="2162">
                  <c:v>45867.0</c:v>
                </c:pt>
                <c:pt idx="2163">
                  <c:v>45872.0</c:v>
                </c:pt>
                <c:pt idx="2164">
                  <c:v>45878.0</c:v>
                </c:pt>
                <c:pt idx="2165">
                  <c:v>45882.0</c:v>
                </c:pt>
                <c:pt idx="2166">
                  <c:v>45887.0</c:v>
                </c:pt>
                <c:pt idx="2167">
                  <c:v>45892.0</c:v>
                </c:pt>
                <c:pt idx="2168">
                  <c:v>45900.0</c:v>
                </c:pt>
                <c:pt idx="2169">
                  <c:v>45903.0</c:v>
                </c:pt>
                <c:pt idx="2170">
                  <c:v>45909.0</c:v>
                </c:pt>
                <c:pt idx="2171">
                  <c:v>45914.0</c:v>
                </c:pt>
                <c:pt idx="2172">
                  <c:v>45922.0</c:v>
                </c:pt>
                <c:pt idx="2173">
                  <c:v>45929.0</c:v>
                </c:pt>
                <c:pt idx="2174">
                  <c:v>45937.0</c:v>
                </c:pt>
                <c:pt idx="2175">
                  <c:v>45944.0</c:v>
                </c:pt>
                <c:pt idx="2176">
                  <c:v>45947.0</c:v>
                </c:pt>
                <c:pt idx="2177">
                  <c:v>45956.0</c:v>
                </c:pt>
                <c:pt idx="2178">
                  <c:v>45963.0</c:v>
                </c:pt>
                <c:pt idx="2179">
                  <c:v>45966.0</c:v>
                </c:pt>
                <c:pt idx="2180">
                  <c:v>45973.0</c:v>
                </c:pt>
                <c:pt idx="2181">
                  <c:v>45981.0</c:v>
                </c:pt>
                <c:pt idx="2182">
                  <c:v>45983.0</c:v>
                </c:pt>
                <c:pt idx="2183">
                  <c:v>45990.0</c:v>
                </c:pt>
                <c:pt idx="2184">
                  <c:v>45994.0</c:v>
                </c:pt>
                <c:pt idx="2185">
                  <c:v>46005.0</c:v>
                </c:pt>
                <c:pt idx="2186">
                  <c:v>46008.0</c:v>
                </c:pt>
                <c:pt idx="2187">
                  <c:v>46013.0</c:v>
                </c:pt>
                <c:pt idx="2188">
                  <c:v>46020.0</c:v>
                </c:pt>
                <c:pt idx="2189">
                  <c:v>46024.0</c:v>
                </c:pt>
                <c:pt idx="2190">
                  <c:v>46036.0</c:v>
                </c:pt>
                <c:pt idx="2191">
                  <c:v>46040.0</c:v>
                </c:pt>
                <c:pt idx="2192">
                  <c:v>46045.0</c:v>
                </c:pt>
                <c:pt idx="2193">
                  <c:v>46051.0</c:v>
                </c:pt>
                <c:pt idx="2194">
                  <c:v>46058.0</c:v>
                </c:pt>
                <c:pt idx="2195">
                  <c:v>46064.0</c:v>
                </c:pt>
                <c:pt idx="2196">
                  <c:v>46071.0</c:v>
                </c:pt>
                <c:pt idx="2197">
                  <c:v>46075.0</c:v>
                </c:pt>
                <c:pt idx="2198">
                  <c:v>46084.0</c:v>
                </c:pt>
                <c:pt idx="2199">
                  <c:v>46092.0</c:v>
                </c:pt>
                <c:pt idx="2200">
                  <c:v>46096.0</c:v>
                </c:pt>
                <c:pt idx="2201">
                  <c:v>46103.0</c:v>
                </c:pt>
                <c:pt idx="2202">
                  <c:v>46110.0</c:v>
                </c:pt>
                <c:pt idx="2203">
                  <c:v>46114.0</c:v>
                </c:pt>
                <c:pt idx="2204">
                  <c:v>46121.0</c:v>
                </c:pt>
                <c:pt idx="2205">
                  <c:v>46128.0</c:v>
                </c:pt>
                <c:pt idx="2206">
                  <c:v>46131.0</c:v>
                </c:pt>
                <c:pt idx="2207">
                  <c:v>46136.0</c:v>
                </c:pt>
                <c:pt idx="2208">
                  <c:v>46137.0</c:v>
                </c:pt>
                <c:pt idx="2209">
                  <c:v>46141.0</c:v>
                </c:pt>
                <c:pt idx="2210">
                  <c:v>46148.0</c:v>
                </c:pt>
                <c:pt idx="2211">
                  <c:v>46155.0</c:v>
                </c:pt>
                <c:pt idx="2212">
                  <c:v>46160.0</c:v>
                </c:pt>
                <c:pt idx="2213">
                  <c:v>46170.0</c:v>
                </c:pt>
                <c:pt idx="2214">
                  <c:v>46179.0</c:v>
                </c:pt>
                <c:pt idx="2215">
                  <c:v>46187.0</c:v>
                </c:pt>
                <c:pt idx="2216">
                  <c:v>46191.0</c:v>
                </c:pt>
                <c:pt idx="2217">
                  <c:v>46198.0</c:v>
                </c:pt>
                <c:pt idx="2218">
                  <c:v>46203.0</c:v>
                </c:pt>
                <c:pt idx="2219">
                  <c:v>46212.0</c:v>
                </c:pt>
                <c:pt idx="2220">
                  <c:v>46218.0</c:v>
                </c:pt>
                <c:pt idx="2221">
                  <c:v>46227.0</c:v>
                </c:pt>
                <c:pt idx="2222">
                  <c:v>46233.0</c:v>
                </c:pt>
                <c:pt idx="2223">
                  <c:v>46235.0</c:v>
                </c:pt>
                <c:pt idx="2224">
                  <c:v>46239.0</c:v>
                </c:pt>
                <c:pt idx="2225">
                  <c:v>46240.0</c:v>
                </c:pt>
                <c:pt idx="2226">
                  <c:v>46241.0</c:v>
                </c:pt>
                <c:pt idx="2227">
                  <c:v>46248.0</c:v>
                </c:pt>
                <c:pt idx="2228">
                  <c:v>46258.0</c:v>
                </c:pt>
                <c:pt idx="2229">
                  <c:v>46264.0</c:v>
                </c:pt>
                <c:pt idx="2230">
                  <c:v>46267.0</c:v>
                </c:pt>
                <c:pt idx="2231">
                  <c:v>46272.0</c:v>
                </c:pt>
                <c:pt idx="2232">
                  <c:v>46279.0</c:v>
                </c:pt>
                <c:pt idx="2233">
                  <c:v>46287.0</c:v>
                </c:pt>
                <c:pt idx="2234">
                  <c:v>46288.0</c:v>
                </c:pt>
                <c:pt idx="2235">
                  <c:v>46294.0</c:v>
                </c:pt>
                <c:pt idx="2236">
                  <c:v>46297.0</c:v>
                </c:pt>
                <c:pt idx="2237">
                  <c:v>46308.0</c:v>
                </c:pt>
                <c:pt idx="2238">
                  <c:v>46312.0</c:v>
                </c:pt>
                <c:pt idx="2239">
                  <c:v>46317.0</c:v>
                </c:pt>
                <c:pt idx="2240">
                  <c:v>46321.0</c:v>
                </c:pt>
                <c:pt idx="2241">
                  <c:v>46331.0</c:v>
                </c:pt>
                <c:pt idx="2242">
                  <c:v>46341.0</c:v>
                </c:pt>
                <c:pt idx="2243">
                  <c:v>46352.0</c:v>
                </c:pt>
                <c:pt idx="2244">
                  <c:v>46357.0</c:v>
                </c:pt>
                <c:pt idx="2245">
                  <c:v>46364.0</c:v>
                </c:pt>
                <c:pt idx="2246">
                  <c:v>46367.0</c:v>
                </c:pt>
                <c:pt idx="2247">
                  <c:v>46381.0</c:v>
                </c:pt>
                <c:pt idx="2248">
                  <c:v>46385.0</c:v>
                </c:pt>
                <c:pt idx="2249">
                  <c:v>46390.0</c:v>
                </c:pt>
                <c:pt idx="2250">
                  <c:v>46398.0</c:v>
                </c:pt>
                <c:pt idx="2251">
                  <c:v>46401.0</c:v>
                </c:pt>
                <c:pt idx="2252">
                  <c:v>46408.0</c:v>
                </c:pt>
                <c:pt idx="2253">
                  <c:v>46419.0</c:v>
                </c:pt>
                <c:pt idx="2254">
                  <c:v>46432.0</c:v>
                </c:pt>
                <c:pt idx="2255">
                  <c:v>46440.0</c:v>
                </c:pt>
                <c:pt idx="2256">
                  <c:v>46444.0</c:v>
                </c:pt>
                <c:pt idx="2257">
                  <c:v>46452.0</c:v>
                </c:pt>
                <c:pt idx="2258">
                  <c:v>46456.0</c:v>
                </c:pt>
                <c:pt idx="2259">
                  <c:v>46465.0</c:v>
                </c:pt>
                <c:pt idx="2260">
                  <c:v>46472.0</c:v>
                </c:pt>
                <c:pt idx="2261">
                  <c:v>46480.0</c:v>
                </c:pt>
                <c:pt idx="2262">
                  <c:v>46485.0</c:v>
                </c:pt>
                <c:pt idx="2263">
                  <c:v>46489.0</c:v>
                </c:pt>
                <c:pt idx="2264">
                  <c:v>46494.0</c:v>
                </c:pt>
                <c:pt idx="2265">
                  <c:v>46499.0</c:v>
                </c:pt>
                <c:pt idx="2266">
                  <c:v>46504.0</c:v>
                </c:pt>
                <c:pt idx="2267">
                  <c:v>46511.0</c:v>
                </c:pt>
                <c:pt idx="2268">
                  <c:v>46515.0</c:v>
                </c:pt>
                <c:pt idx="2269">
                  <c:v>46518.0</c:v>
                </c:pt>
                <c:pt idx="2270">
                  <c:v>46527.0</c:v>
                </c:pt>
                <c:pt idx="2271">
                  <c:v>46528.0</c:v>
                </c:pt>
                <c:pt idx="2272">
                  <c:v>46536.0</c:v>
                </c:pt>
                <c:pt idx="2273">
                  <c:v>46543.0</c:v>
                </c:pt>
                <c:pt idx="2274">
                  <c:v>46549.0</c:v>
                </c:pt>
                <c:pt idx="2275">
                  <c:v>46555.0</c:v>
                </c:pt>
                <c:pt idx="2276">
                  <c:v>46560.0</c:v>
                </c:pt>
                <c:pt idx="2277">
                  <c:v>46564.0</c:v>
                </c:pt>
                <c:pt idx="2278">
                  <c:v>46568.0</c:v>
                </c:pt>
                <c:pt idx="2279">
                  <c:v>46575.0</c:v>
                </c:pt>
                <c:pt idx="2280">
                  <c:v>46580.0</c:v>
                </c:pt>
                <c:pt idx="2281">
                  <c:v>46586.0</c:v>
                </c:pt>
                <c:pt idx="2282">
                  <c:v>46594.0</c:v>
                </c:pt>
                <c:pt idx="2283">
                  <c:v>46602.0</c:v>
                </c:pt>
                <c:pt idx="2284">
                  <c:v>46611.0</c:v>
                </c:pt>
                <c:pt idx="2285">
                  <c:v>46615.0</c:v>
                </c:pt>
                <c:pt idx="2286">
                  <c:v>46622.0</c:v>
                </c:pt>
                <c:pt idx="2287">
                  <c:v>46629.0</c:v>
                </c:pt>
                <c:pt idx="2288">
                  <c:v>46632.0</c:v>
                </c:pt>
                <c:pt idx="2289">
                  <c:v>46639.0</c:v>
                </c:pt>
                <c:pt idx="2290">
                  <c:v>46642.0</c:v>
                </c:pt>
                <c:pt idx="2291">
                  <c:v>46648.0</c:v>
                </c:pt>
                <c:pt idx="2292">
                  <c:v>46655.0</c:v>
                </c:pt>
                <c:pt idx="2293">
                  <c:v>46660.0</c:v>
                </c:pt>
                <c:pt idx="2294">
                  <c:v>46668.0</c:v>
                </c:pt>
                <c:pt idx="2295">
                  <c:v>46676.0</c:v>
                </c:pt>
                <c:pt idx="2296">
                  <c:v>46683.0</c:v>
                </c:pt>
                <c:pt idx="2297">
                  <c:v>46693.0</c:v>
                </c:pt>
                <c:pt idx="2298">
                  <c:v>46696.0</c:v>
                </c:pt>
                <c:pt idx="2299">
                  <c:v>46701.0</c:v>
                </c:pt>
                <c:pt idx="2300">
                  <c:v>46706.0</c:v>
                </c:pt>
                <c:pt idx="2301">
                  <c:v>46714.0</c:v>
                </c:pt>
                <c:pt idx="2302">
                  <c:v>46720.0</c:v>
                </c:pt>
                <c:pt idx="2303">
                  <c:v>46721.0</c:v>
                </c:pt>
                <c:pt idx="2304">
                  <c:v>46727.0</c:v>
                </c:pt>
                <c:pt idx="2305">
                  <c:v>46731.0</c:v>
                </c:pt>
                <c:pt idx="2306">
                  <c:v>46734.0</c:v>
                </c:pt>
                <c:pt idx="2307">
                  <c:v>46739.0</c:v>
                </c:pt>
                <c:pt idx="2308">
                  <c:v>46744.0</c:v>
                </c:pt>
                <c:pt idx="2309">
                  <c:v>46750.0</c:v>
                </c:pt>
                <c:pt idx="2310">
                  <c:v>46753.0</c:v>
                </c:pt>
                <c:pt idx="2311">
                  <c:v>46759.0</c:v>
                </c:pt>
                <c:pt idx="2312">
                  <c:v>46763.0</c:v>
                </c:pt>
                <c:pt idx="2313">
                  <c:v>46767.0</c:v>
                </c:pt>
                <c:pt idx="2314">
                  <c:v>46774.0</c:v>
                </c:pt>
                <c:pt idx="2315">
                  <c:v>46779.0</c:v>
                </c:pt>
                <c:pt idx="2316">
                  <c:v>46787.0</c:v>
                </c:pt>
                <c:pt idx="2317">
                  <c:v>46790.0</c:v>
                </c:pt>
                <c:pt idx="2318">
                  <c:v>46796.0</c:v>
                </c:pt>
                <c:pt idx="2319">
                  <c:v>46801.0</c:v>
                </c:pt>
                <c:pt idx="2320">
                  <c:v>46804.0</c:v>
                </c:pt>
                <c:pt idx="2321">
                  <c:v>46810.0</c:v>
                </c:pt>
                <c:pt idx="2322">
                  <c:v>46815.0</c:v>
                </c:pt>
                <c:pt idx="2323">
                  <c:v>46823.0</c:v>
                </c:pt>
                <c:pt idx="2324">
                  <c:v>46828.0</c:v>
                </c:pt>
                <c:pt idx="2325">
                  <c:v>46832.0</c:v>
                </c:pt>
                <c:pt idx="2326">
                  <c:v>46836.0</c:v>
                </c:pt>
                <c:pt idx="2327">
                  <c:v>46847.0</c:v>
                </c:pt>
                <c:pt idx="2328">
                  <c:v>46851.0</c:v>
                </c:pt>
                <c:pt idx="2329">
                  <c:v>46857.0</c:v>
                </c:pt>
                <c:pt idx="2330">
                  <c:v>46858.0</c:v>
                </c:pt>
                <c:pt idx="2331">
                  <c:v>46863.0</c:v>
                </c:pt>
                <c:pt idx="2332">
                  <c:v>46868.0</c:v>
                </c:pt>
                <c:pt idx="2333">
                  <c:v>46874.0</c:v>
                </c:pt>
                <c:pt idx="2334">
                  <c:v>46879.0</c:v>
                </c:pt>
                <c:pt idx="2335">
                  <c:v>46885.0</c:v>
                </c:pt>
                <c:pt idx="2336">
                  <c:v>46888.0</c:v>
                </c:pt>
                <c:pt idx="2337">
                  <c:v>46894.0</c:v>
                </c:pt>
                <c:pt idx="2338">
                  <c:v>46896.0</c:v>
                </c:pt>
                <c:pt idx="2339">
                  <c:v>46905.0</c:v>
                </c:pt>
                <c:pt idx="2340">
                  <c:v>46913.0</c:v>
                </c:pt>
                <c:pt idx="2341">
                  <c:v>46919.0</c:v>
                </c:pt>
                <c:pt idx="2342">
                  <c:v>46927.0</c:v>
                </c:pt>
                <c:pt idx="2343">
                  <c:v>46931.0</c:v>
                </c:pt>
                <c:pt idx="2344">
                  <c:v>46937.0</c:v>
                </c:pt>
                <c:pt idx="2345">
                  <c:v>46939.0</c:v>
                </c:pt>
                <c:pt idx="2346">
                  <c:v>46943.0</c:v>
                </c:pt>
                <c:pt idx="2347">
                  <c:v>46948.0</c:v>
                </c:pt>
                <c:pt idx="2348">
                  <c:v>46953.0</c:v>
                </c:pt>
                <c:pt idx="2349">
                  <c:v>46958.0</c:v>
                </c:pt>
                <c:pt idx="2350">
                  <c:v>46963.0</c:v>
                </c:pt>
                <c:pt idx="2351">
                  <c:v>46974.0</c:v>
                </c:pt>
                <c:pt idx="2352">
                  <c:v>46981.0</c:v>
                </c:pt>
                <c:pt idx="2353">
                  <c:v>46983.0</c:v>
                </c:pt>
                <c:pt idx="2354">
                  <c:v>46986.0</c:v>
                </c:pt>
                <c:pt idx="2355">
                  <c:v>46991.0</c:v>
                </c:pt>
                <c:pt idx="2356">
                  <c:v>46996.0</c:v>
                </c:pt>
                <c:pt idx="2357">
                  <c:v>47000.0</c:v>
                </c:pt>
                <c:pt idx="2358">
                  <c:v>47002.0</c:v>
                </c:pt>
                <c:pt idx="2359">
                  <c:v>47005.0</c:v>
                </c:pt>
                <c:pt idx="2360">
                  <c:v>47008.0</c:v>
                </c:pt>
                <c:pt idx="2361">
                  <c:v>47013.0</c:v>
                </c:pt>
                <c:pt idx="2362">
                  <c:v>47020.0</c:v>
                </c:pt>
                <c:pt idx="2363">
                  <c:v>47023.0</c:v>
                </c:pt>
                <c:pt idx="2364">
                  <c:v>47031.0</c:v>
                </c:pt>
                <c:pt idx="2365">
                  <c:v>47040.0</c:v>
                </c:pt>
                <c:pt idx="2366">
                  <c:v>47046.0</c:v>
                </c:pt>
                <c:pt idx="2367">
                  <c:v>47049.0</c:v>
                </c:pt>
                <c:pt idx="2368">
                  <c:v>47052.0</c:v>
                </c:pt>
                <c:pt idx="2369">
                  <c:v>47055.0</c:v>
                </c:pt>
                <c:pt idx="2370">
                  <c:v>47058.0</c:v>
                </c:pt>
                <c:pt idx="2371">
                  <c:v>47063.0</c:v>
                </c:pt>
                <c:pt idx="2372">
                  <c:v>47069.0</c:v>
                </c:pt>
                <c:pt idx="2373">
                  <c:v>47079.0</c:v>
                </c:pt>
                <c:pt idx="2374">
                  <c:v>47080.0</c:v>
                </c:pt>
                <c:pt idx="2375">
                  <c:v>47082.0</c:v>
                </c:pt>
                <c:pt idx="2376">
                  <c:v>47085.0</c:v>
                </c:pt>
                <c:pt idx="2377">
                  <c:v>47092.0</c:v>
                </c:pt>
                <c:pt idx="2378">
                  <c:v>47095.0</c:v>
                </c:pt>
                <c:pt idx="2379">
                  <c:v>47098.0</c:v>
                </c:pt>
                <c:pt idx="2380">
                  <c:v>47104.0</c:v>
                </c:pt>
                <c:pt idx="2381">
                  <c:v>47108.0</c:v>
                </c:pt>
                <c:pt idx="2382">
                  <c:v>47110.0</c:v>
                </c:pt>
                <c:pt idx="2383">
                  <c:v>47115.0</c:v>
                </c:pt>
                <c:pt idx="2384">
                  <c:v>47124.0</c:v>
                </c:pt>
                <c:pt idx="2385">
                  <c:v>47128.0</c:v>
                </c:pt>
                <c:pt idx="2386">
                  <c:v>47131.0</c:v>
                </c:pt>
                <c:pt idx="2387">
                  <c:v>47138.0</c:v>
                </c:pt>
                <c:pt idx="2388">
                  <c:v>47147.0</c:v>
                </c:pt>
                <c:pt idx="2389">
                  <c:v>47155.0</c:v>
                </c:pt>
                <c:pt idx="2390">
                  <c:v>47162.0</c:v>
                </c:pt>
                <c:pt idx="2391">
                  <c:v>47167.0</c:v>
                </c:pt>
                <c:pt idx="2392">
                  <c:v>47169.0</c:v>
                </c:pt>
                <c:pt idx="2393">
                  <c:v>47173.0</c:v>
                </c:pt>
                <c:pt idx="2394">
                  <c:v>47181.0</c:v>
                </c:pt>
                <c:pt idx="2395">
                  <c:v>47182.0</c:v>
                </c:pt>
                <c:pt idx="2396">
                  <c:v>47186.0</c:v>
                </c:pt>
                <c:pt idx="2397">
                  <c:v>47194.0</c:v>
                </c:pt>
                <c:pt idx="2398">
                  <c:v>47197.0</c:v>
                </c:pt>
                <c:pt idx="2399">
                  <c:v>47202.0</c:v>
                </c:pt>
                <c:pt idx="2400">
                  <c:v>47207.0</c:v>
                </c:pt>
                <c:pt idx="2401">
                  <c:v>47211.0</c:v>
                </c:pt>
                <c:pt idx="2402">
                  <c:v>47214.0</c:v>
                </c:pt>
                <c:pt idx="2403">
                  <c:v>47226.0</c:v>
                </c:pt>
                <c:pt idx="2404">
                  <c:v>47233.0</c:v>
                </c:pt>
                <c:pt idx="2405">
                  <c:v>47237.0</c:v>
                </c:pt>
                <c:pt idx="2406">
                  <c:v>47243.0</c:v>
                </c:pt>
                <c:pt idx="2407">
                  <c:v>47251.0</c:v>
                </c:pt>
                <c:pt idx="2408">
                  <c:v>47258.0</c:v>
                </c:pt>
                <c:pt idx="2409">
                  <c:v>47263.0</c:v>
                </c:pt>
                <c:pt idx="2410">
                  <c:v>47265.0</c:v>
                </c:pt>
                <c:pt idx="2411">
                  <c:v>47271.0</c:v>
                </c:pt>
                <c:pt idx="2412">
                  <c:v>47279.0</c:v>
                </c:pt>
                <c:pt idx="2413">
                  <c:v>47284.0</c:v>
                </c:pt>
                <c:pt idx="2414">
                  <c:v>47291.0</c:v>
                </c:pt>
                <c:pt idx="2415">
                  <c:v>47301.0</c:v>
                </c:pt>
                <c:pt idx="2416">
                  <c:v>47309.0</c:v>
                </c:pt>
                <c:pt idx="2417">
                  <c:v>47314.0</c:v>
                </c:pt>
                <c:pt idx="2418">
                  <c:v>47320.0</c:v>
                </c:pt>
                <c:pt idx="2419">
                  <c:v>47323.0</c:v>
                </c:pt>
                <c:pt idx="2420">
                  <c:v>47325.0</c:v>
                </c:pt>
                <c:pt idx="2421">
                  <c:v>47327.0</c:v>
                </c:pt>
                <c:pt idx="2422">
                  <c:v>47333.0</c:v>
                </c:pt>
                <c:pt idx="2423">
                  <c:v>47339.0</c:v>
                </c:pt>
                <c:pt idx="2424">
                  <c:v>47343.0</c:v>
                </c:pt>
                <c:pt idx="2425">
                  <c:v>47344.0</c:v>
                </c:pt>
                <c:pt idx="2426">
                  <c:v>47349.0</c:v>
                </c:pt>
                <c:pt idx="2427">
                  <c:v>47354.0</c:v>
                </c:pt>
                <c:pt idx="2428">
                  <c:v>47356.0</c:v>
                </c:pt>
                <c:pt idx="2429">
                  <c:v>47360.0</c:v>
                </c:pt>
                <c:pt idx="2430">
                  <c:v>47364.0</c:v>
                </c:pt>
                <c:pt idx="2431">
                  <c:v>47369.0</c:v>
                </c:pt>
                <c:pt idx="2432">
                  <c:v>47372.0</c:v>
                </c:pt>
                <c:pt idx="2433">
                  <c:v>47378.0</c:v>
                </c:pt>
                <c:pt idx="2434">
                  <c:v>47384.0</c:v>
                </c:pt>
                <c:pt idx="2435">
                  <c:v>47389.0</c:v>
                </c:pt>
                <c:pt idx="2436">
                  <c:v>47396.0</c:v>
                </c:pt>
                <c:pt idx="2437">
                  <c:v>47405.0</c:v>
                </c:pt>
                <c:pt idx="2438">
                  <c:v>47412.0</c:v>
                </c:pt>
                <c:pt idx="2439">
                  <c:v>47416.0</c:v>
                </c:pt>
                <c:pt idx="2440">
                  <c:v>47424.0</c:v>
                </c:pt>
                <c:pt idx="2441">
                  <c:v>47430.0</c:v>
                </c:pt>
                <c:pt idx="2442">
                  <c:v>47435.0</c:v>
                </c:pt>
                <c:pt idx="2443">
                  <c:v>47443.0</c:v>
                </c:pt>
                <c:pt idx="2444">
                  <c:v>47448.0</c:v>
                </c:pt>
                <c:pt idx="2445">
                  <c:v>47453.0</c:v>
                </c:pt>
                <c:pt idx="2446">
                  <c:v>47460.0</c:v>
                </c:pt>
                <c:pt idx="2447">
                  <c:v>47461.0</c:v>
                </c:pt>
                <c:pt idx="2448">
                  <c:v>47463.0</c:v>
                </c:pt>
                <c:pt idx="2449">
                  <c:v>47467.0</c:v>
                </c:pt>
                <c:pt idx="2450">
                  <c:v>47473.0</c:v>
                </c:pt>
                <c:pt idx="2451">
                  <c:v>47479.0</c:v>
                </c:pt>
                <c:pt idx="2452">
                  <c:v>47482.0</c:v>
                </c:pt>
                <c:pt idx="2453">
                  <c:v>47486.0</c:v>
                </c:pt>
                <c:pt idx="2454">
                  <c:v>47490.0</c:v>
                </c:pt>
                <c:pt idx="2455">
                  <c:v>47495.0</c:v>
                </c:pt>
                <c:pt idx="2456">
                  <c:v>47496.0</c:v>
                </c:pt>
                <c:pt idx="2457">
                  <c:v>47499.0</c:v>
                </c:pt>
                <c:pt idx="2458">
                  <c:v>47503.0</c:v>
                </c:pt>
                <c:pt idx="2459">
                  <c:v>47515.0</c:v>
                </c:pt>
                <c:pt idx="2460">
                  <c:v>47519.0</c:v>
                </c:pt>
                <c:pt idx="2461">
                  <c:v>47526.0</c:v>
                </c:pt>
                <c:pt idx="2462">
                  <c:v>47531.0</c:v>
                </c:pt>
                <c:pt idx="2463">
                  <c:v>47536.0</c:v>
                </c:pt>
                <c:pt idx="2464">
                  <c:v>47537.0</c:v>
                </c:pt>
                <c:pt idx="2465">
                  <c:v>47542.0</c:v>
                </c:pt>
                <c:pt idx="2466">
                  <c:v>47546.0</c:v>
                </c:pt>
                <c:pt idx="2467">
                  <c:v>47550.0</c:v>
                </c:pt>
                <c:pt idx="2468">
                  <c:v>47551.0</c:v>
                </c:pt>
                <c:pt idx="2469">
                  <c:v>47558.0</c:v>
                </c:pt>
                <c:pt idx="2470">
                  <c:v>47563.0</c:v>
                </c:pt>
                <c:pt idx="2471">
                  <c:v>47565.0</c:v>
                </c:pt>
                <c:pt idx="2472">
                  <c:v>47571.0</c:v>
                </c:pt>
                <c:pt idx="2473">
                  <c:v>47572.0</c:v>
                </c:pt>
                <c:pt idx="2474">
                  <c:v>47580.0</c:v>
                </c:pt>
                <c:pt idx="2475">
                  <c:v>47582.0</c:v>
                </c:pt>
                <c:pt idx="2476">
                  <c:v>47586.0</c:v>
                </c:pt>
                <c:pt idx="2477">
                  <c:v>47591.0</c:v>
                </c:pt>
                <c:pt idx="2478">
                  <c:v>47594.0</c:v>
                </c:pt>
                <c:pt idx="2479">
                  <c:v>47599.0</c:v>
                </c:pt>
                <c:pt idx="2480">
                  <c:v>47604.0</c:v>
                </c:pt>
                <c:pt idx="2481">
                  <c:v>47609.0</c:v>
                </c:pt>
                <c:pt idx="2482">
                  <c:v>47616.0</c:v>
                </c:pt>
                <c:pt idx="2483">
                  <c:v>47621.0</c:v>
                </c:pt>
                <c:pt idx="2484">
                  <c:v>47626.0</c:v>
                </c:pt>
                <c:pt idx="2485">
                  <c:v>47629.0</c:v>
                </c:pt>
                <c:pt idx="2486">
                  <c:v>47632.0</c:v>
                </c:pt>
                <c:pt idx="2487">
                  <c:v>47638.0</c:v>
                </c:pt>
                <c:pt idx="2488">
                  <c:v>47643.0</c:v>
                </c:pt>
                <c:pt idx="2489">
                  <c:v>47644.0</c:v>
                </c:pt>
                <c:pt idx="2490">
                  <c:v>47645.0</c:v>
                </c:pt>
                <c:pt idx="2491">
                  <c:v>47647.0</c:v>
                </c:pt>
                <c:pt idx="2492">
                  <c:v>47652.0</c:v>
                </c:pt>
                <c:pt idx="2493">
                  <c:v>47654.0</c:v>
                </c:pt>
                <c:pt idx="2494">
                  <c:v>47659.0</c:v>
                </c:pt>
                <c:pt idx="2495">
                  <c:v>47663.0</c:v>
                </c:pt>
                <c:pt idx="2496">
                  <c:v>47665.0</c:v>
                </c:pt>
                <c:pt idx="2497">
                  <c:v>47667.0</c:v>
                </c:pt>
                <c:pt idx="2498">
                  <c:v>47668.0</c:v>
                </c:pt>
                <c:pt idx="2499">
                  <c:v>47670.0</c:v>
                </c:pt>
                <c:pt idx="2500">
                  <c:v>47676.0</c:v>
                </c:pt>
                <c:pt idx="2501">
                  <c:v>47680.0</c:v>
                </c:pt>
                <c:pt idx="2502">
                  <c:v>47684.0</c:v>
                </c:pt>
                <c:pt idx="2503">
                  <c:v>47690.0</c:v>
                </c:pt>
                <c:pt idx="2504">
                  <c:v>47695.0</c:v>
                </c:pt>
                <c:pt idx="2505">
                  <c:v>47698.0</c:v>
                </c:pt>
                <c:pt idx="2506">
                  <c:v>47705.0</c:v>
                </c:pt>
                <c:pt idx="2507">
                  <c:v>47706.0</c:v>
                </c:pt>
                <c:pt idx="2508">
                  <c:v>47711.0</c:v>
                </c:pt>
                <c:pt idx="2509">
                  <c:v>47717.0</c:v>
                </c:pt>
                <c:pt idx="2510">
                  <c:v>47724.0</c:v>
                </c:pt>
                <c:pt idx="2511">
                  <c:v>47728.0</c:v>
                </c:pt>
                <c:pt idx="2512">
                  <c:v>47732.0</c:v>
                </c:pt>
                <c:pt idx="2513">
                  <c:v>47739.0</c:v>
                </c:pt>
                <c:pt idx="2514">
                  <c:v>47746.0</c:v>
                </c:pt>
                <c:pt idx="2515">
                  <c:v>47749.0</c:v>
                </c:pt>
                <c:pt idx="2516">
                  <c:v>47755.0</c:v>
                </c:pt>
                <c:pt idx="2517">
                  <c:v>47760.0</c:v>
                </c:pt>
                <c:pt idx="2518">
                  <c:v>47764.0</c:v>
                </c:pt>
                <c:pt idx="2519">
                  <c:v>47768.0</c:v>
                </c:pt>
                <c:pt idx="2520">
                  <c:v>47775.0</c:v>
                </c:pt>
                <c:pt idx="2521">
                  <c:v>47779.0</c:v>
                </c:pt>
                <c:pt idx="2522">
                  <c:v>47781.0</c:v>
                </c:pt>
                <c:pt idx="2523">
                  <c:v>47783.0</c:v>
                </c:pt>
                <c:pt idx="2524">
                  <c:v>47786.0</c:v>
                </c:pt>
                <c:pt idx="2525">
                  <c:v>47788.0</c:v>
                </c:pt>
                <c:pt idx="2526">
                  <c:v>47791.0</c:v>
                </c:pt>
                <c:pt idx="2527">
                  <c:v>47794.0</c:v>
                </c:pt>
                <c:pt idx="2528">
                  <c:v>47796.0</c:v>
                </c:pt>
                <c:pt idx="2529">
                  <c:v>47797.0</c:v>
                </c:pt>
                <c:pt idx="2530">
                  <c:v>47799.0</c:v>
                </c:pt>
                <c:pt idx="2531">
                  <c:v>47803.0</c:v>
                </c:pt>
                <c:pt idx="2532">
                  <c:v>47807.0</c:v>
                </c:pt>
                <c:pt idx="2533">
                  <c:v>47810.0</c:v>
                </c:pt>
                <c:pt idx="2534">
                  <c:v>47813.0</c:v>
                </c:pt>
                <c:pt idx="2535">
                  <c:v>47817.0</c:v>
                </c:pt>
                <c:pt idx="2536">
                  <c:v>47820.0</c:v>
                </c:pt>
                <c:pt idx="2537">
                  <c:v>47825.0</c:v>
                </c:pt>
                <c:pt idx="2538">
                  <c:v>47833.0</c:v>
                </c:pt>
                <c:pt idx="2539">
                  <c:v>47836.0</c:v>
                </c:pt>
                <c:pt idx="2540">
                  <c:v>47838.0</c:v>
                </c:pt>
                <c:pt idx="2541">
                  <c:v>47841.0</c:v>
                </c:pt>
                <c:pt idx="2542">
                  <c:v>47846.0</c:v>
                </c:pt>
                <c:pt idx="2543">
                  <c:v>47855.0</c:v>
                </c:pt>
                <c:pt idx="2544">
                  <c:v>47857.0</c:v>
                </c:pt>
                <c:pt idx="2545">
                  <c:v>47860.0</c:v>
                </c:pt>
                <c:pt idx="2546">
                  <c:v>47865.0</c:v>
                </c:pt>
                <c:pt idx="2547">
                  <c:v>47867.0</c:v>
                </c:pt>
                <c:pt idx="2548">
                  <c:v>47872.0</c:v>
                </c:pt>
                <c:pt idx="2549">
                  <c:v>47874.0</c:v>
                </c:pt>
                <c:pt idx="2550">
                  <c:v>47878.0</c:v>
                </c:pt>
                <c:pt idx="2551">
                  <c:v>47881.0</c:v>
                </c:pt>
                <c:pt idx="2552">
                  <c:v>47883.0</c:v>
                </c:pt>
                <c:pt idx="2553">
                  <c:v>47888.0</c:v>
                </c:pt>
                <c:pt idx="2554">
                  <c:v>47895.0</c:v>
                </c:pt>
                <c:pt idx="2555">
                  <c:v>47900.0</c:v>
                </c:pt>
                <c:pt idx="2556">
                  <c:v>47903.0</c:v>
                </c:pt>
                <c:pt idx="2557">
                  <c:v>47904.0</c:v>
                </c:pt>
                <c:pt idx="2558">
                  <c:v>47908.0</c:v>
                </c:pt>
                <c:pt idx="2559">
                  <c:v>47912.0</c:v>
                </c:pt>
                <c:pt idx="2560">
                  <c:v>47916.0</c:v>
                </c:pt>
                <c:pt idx="2561">
                  <c:v>47920.0</c:v>
                </c:pt>
                <c:pt idx="2562">
                  <c:v>47924.0</c:v>
                </c:pt>
                <c:pt idx="2563">
                  <c:v>47925.0</c:v>
                </c:pt>
                <c:pt idx="2564">
                  <c:v>47933.0</c:v>
                </c:pt>
                <c:pt idx="2565">
                  <c:v>47940.0</c:v>
                </c:pt>
                <c:pt idx="2566">
                  <c:v>47948.0</c:v>
                </c:pt>
                <c:pt idx="2567">
                  <c:v>47950.0</c:v>
                </c:pt>
                <c:pt idx="2568">
                  <c:v>47957.0</c:v>
                </c:pt>
                <c:pt idx="2569">
                  <c:v>47961.0</c:v>
                </c:pt>
                <c:pt idx="2570">
                  <c:v>47967.0</c:v>
                </c:pt>
                <c:pt idx="2571">
                  <c:v>47968.0</c:v>
                </c:pt>
                <c:pt idx="2572">
                  <c:v>47972.0</c:v>
                </c:pt>
                <c:pt idx="2573">
                  <c:v>47975.0</c:v>
                </c:pt>
                <c:pt idx="2574">
                  <c:v>47977.0</c:v>
                </c:pt>
                <c:pt idx="2575">
                  <c:v>47980.0</c:v>
                </c:pt>
                <c:pt idx="2576">
                  <c:v>47984.0</c:v>
                </c:pt>
                <c:pt idx="2577">
                  <c:v>47995.0</c:v>
                </c:pt>
                <c:pt idx="2578">
                  <c:v>47999.0</c:v>
                </c:pt>
                <c:pt idx="2579">
                  <c:v>48002.0</c:v>
                </c:pt>
                <c:pt idx="2580">
                  <c:v>48005.0</c:v>
                </c:pt>
                <c:pt idx="2581">
                  <c:v>48010.0</c:v>
                </c:pt>
                <c:pt idx="2582">
                  <c:v>48012.0</c:v>
                </c:pt>
                <c:pt idx="2583">
                  <c:v>48017.0</c:v>
                </c:pt>
                <c:pt idx="2584">
                  <c:v>48023.0</c:v>
                </c:pt>
                <c:pt idx="2585">
                  <c:v>48027.0</c:v>
                </c:pt>
                <c:pt idx="2586">
                  <c:v>48032.0</c:v>
                </c:pt>
                <c:pt idx="2587">
                  <c:v>48034.0</c:v>
                </c:pt>
                <c:pt idx="2588">
                  <c:v>48036.0</c:v>
                </c:pt>
                <c:pt idx="2589">
                  <c:v>48039.0</c:v>
                </c:pt>
                <c:pt idx="2590">
                  <c:v>48043.0</c:v>
                </c:pt>
                <c:pt idx="2591">
                  <c:v>48045.0</c:v>
                </c:pt>
                <c:pt idx="2592">
                  <c:v>48046.0</c:v>
                </c:pt>
                <c:pt idx="2593">
                  <c:v>48052.0</c:v>
                </c:pt>
                <c:pt idx="2594">
                  <c:v>48053.0</c:v>
                </c:pt>
                <c:pt idx="2595">
                  <c:v>48056.0</c:v>
                </c:pt>
                <c:pt idx="2596">
                  <c:v>48061.0</c:v>
                </c:pt>
                <c:pt idx="2597">
                  <c:v>48063.0</c:v>
                </c:pt>
                <c:pt idx="2598">
                  <c:v>48065.0</c:v>
                </c:pt>
                <c:pt idx="2599">
                  <c:v>48069.0</c:v>
                </c:pt>
                <c:pt idx="2600">
                  <c:v>48071.0</c:v>
                </c:pt>
                <c:pt idx="2601">
                  <c:v>48073.0</c:v>
                </c:pt>
                <c:pt idx="2602">
                  <c:v>48079.0</c:v>
                </c:pt>
                <c:pt idx="2603">
                  <c:v>48082.0</c:v>
                </c:pt>
                <c:pt idx="2604">
                  <c:v>48084.0</c:v>
                </c:pt>
                <c:pt idx="2605">
                  <c:v>48088.0</c:v>
                </c:pt>
                <c:pt idx="2606">
                  <c:v>48090.0</c:v>
                </c:pt>
                <c:pt idx="2607">
                  <c:v>48093.0</c:v>
                </c:pt>
                <c:pt idx="2608">
                  <c:v>48098.0</c:v>
                </c:pt>
                <c:pt idx="2609">
                  <c:v>48103.0</c:v>
                </c:pt>
                <c:pt idx="2610">
                  <c:v>48104.0</c:v>
                </c:pt>
                <c:pt idx="2611">
                  <c:v>48105.0</c:v>
                </c:pt>
                <c:pt idx="2612">
                  <c:v>48108.0</c:v>
                </c:pt>
                <c:pt idx="2613">
                  <c:v>48116.0</c:v>
                </c:pt>
                <c:pt idx="2614">
                  <c:v>48121.0</c:v>
                </c:pt>
                <c:pt idx="2615">
                  <c:v>48123.0</c:v>
                </c:pt>
                <c:pt idx="2616">
                  <c:v>48125.0</c:v>
                </c:pt>
                <c:pt idx="2617">
                  <c:v>48126.0</c:v>
                </c:pt>
                <c:pt idx="2618">
                  <c:v>48133.0</c:v>
                </c:pt>
                <c:pt idx="2619">
                  <c:v>48137.0</c:v>
                </c:pt>
                <c:pt idx="2620">
                  <c:v>48144.0</c:v>
                </c:pt>
                <c:pt idx="2621">
                  <c:v>48146.0</c:v>
                </c:pt>
                <c:pt idx="2622">
                  <c:v>48150.0</c:v>
                </c:pt>
                <c:pt idx="2623">
                  <c:v>48152.0</c:v>
                </c:pt>
                <c:pt idx="2624">
                  <c:v>48155.0</c:v>
                </c:pt>
                <c:pt idx="2625">
                  <c:v>48158.0</c:v>
                </c:pt>
                <c:pt idx="2626">
                  <c:v>48162.0</c:v>
                </c:pt>
                <c:pt idx="2627">
                  <c:v>48167.0</c:v>
                </c:pt>
                <c:pt idx="2628">
                  <c:v>48170.0</c:v>
                </c:pt>
                <c:pt idx="2629">
                  <c:v>48174.0</c:v>
                </c:pt>
                <c:pt idx="2630">
                  <c:v>48178.0</c:v>
                </c:pt>
                <c:pt idx="2631">
                  <c:v>48182.0</c:v>
                </c:pt>
                <c:pt idx="2632">
                  <c:v>48185.0</c:v>
                </c:pt>
                <c:pt idx="2633">
                  <c:v>48190.0</c:v>
                </c:pt>
                <c:pt idx="2634">
                  <c:v>48194.0</c:v>
                </c:pt>
                <c:pt idx="2635">
                  <c:v>48199.0</c:v>
                </c:pt>
                <c:pt idx="2636">
                  <c:v>48200.0</c:v>
                </c:pt>
                <c:pt idx="2637">
                  <c:v>48202.0</c:v>
                </c:pt>
                <c:pt idx="2638">
                  <c:v>48206.0</c:v>
                </c:pt>
                <c:pt idx="2639">
                  <c:v>48207.0</c:v>
                </c:pt>
                <c:pt idx="2640">
                  <c:v>48209.0</c:v>
                </c:pt>
                <c:pt idx="2641">
                  <c:v>48215.0</c:v>
                </c:pt>
                <c:pt idx="2642">
                  <c:v>48216.0</c:v>
                </c:pt>
                <c:pt idx="2643">
                  <c:v>48218.0</c:v>
                </c:pt>
                <c:pt idx="2644">
                  <c:v>48221.0</c:v>
                </c:pt>
                <c:pt idx="2645">
                  <c:v>48225.0</c:v>
                </c:pt>
                <c:pt idx="2646">
                  <c:v>48230.0</c:v>
                </c:pt>
                <c:pt idx="2647">
                  <c:v>48237.0</c:v>
                </c:pt>
                <c:pt idx="2648">
                  <c:v>48239.0</c:v>
                </c:pt>
                <c:pt idx="2649">
                  <c:v>48244.0</c:v>
                </c:pt>
                <c:pt idx="2650">
                  <c:v>48246.0</c:v>
                </c:pt>
                <c:pt idx="2651">
                  <c:v>48250.0</c:v>
                </c:pt>
                <c:pt idx="2652">
                  <c:v>48253.0</c:v>
                </c:pt>
                <c:pt idx="2653">
                  <c:v>48256.0</c:v>
                </c:pt>
                <c:pt idx="2654">
                  <c:v>48259.0</c:v>
                </c:pt>
                <c:pt idx="2655">
                  <c:v>48263.0</c:v>
                </c:pt>
                <c:pt idx="2656">
                  <c:v>48266.0</c:v>
                </c:pt>
                <c:pt idx="2657">
                  <c:v>48268.0</c:v>
                </c:pt>
                <c:pt idx="2658">
                  <c:v>48269.0</c:v>
                </c:pt>
                <c:pt idx="2659">
                  <c:v>48274.0</c:v>
                </c:pt>
                <c:pt idx="2660">
                  <c:v>48275.0</c:v>
                </c:pt>
                <c:pt idx="2661">
                  <c:v>48280.0</c:v>
                </c:pt>
                <c:pt idx="2662">
                  <c:v>48283.0</c:v>
                </c:pt>
                <c:pt idx="2663">
                  <c:v>48288.0</c:v>
                </c:pt>
                <c:pt idx="2664">
                  <c:v>48290.0</c:v>
                </c:pt>
                <c:pt idx="2665">
                  <c:v>48295.0</c:v>
                </c:pt>
                <c:pt idx="2666">
                  <c:v>48297.0</c:v>
                </c:pt>
                <c:pt idx="2667">
                  <c:v>48300.0</c:v>
                </c:pt>
                <c:pt idx="2668">
                  <c:v>48303.0</c:v>
                </c:pt>
                <c:pt idx="2669">
                  <c:v>48305.0</c:v>
                </c:pt>
                <c:pt idx="2670">
                  <c:v>48308.0</c:v>
                </c:pt>
                <c:pt idx="2671">
                  <c:v>48310.0</c:v>
                </c:pt>
                <c:pt idx="2672">
                  <c:v>48313.0</c:v>
                </c:pt>
                <c:pt idx="2673">
                  <c:v>48318.0</c:v>
                </c:pt>
                <c:pt idx="2674">
                  <c:v>48320.0</c:v>
                </c:pt>
                <c:pt idx="2675">
                  <c:v>48323.0</c:v>
                </c:pt>
                <c:pt idx="2676">
                  <c:v>48328.0</c:v>
                </c:pt>
                <c:pt idx="2677">
                  <c:v>48332.0</c:v>
                </c:pt>
                <c:pt idx="2678">
                  <c:v>48335.0</c:v>
                </c:pt>
                <c:pt idx="2679">
                  <c:v>48338.0</c:v>
                </c:pt>
                <c:pt idx="2680">
                  <c:v>48342.0</c:v>
                </c:pt>
                <c:pt idx="2681">
                  <c:v>48346.0</c:v>
                </c:pt>
                <c:pt idx="2682">
                  <c:v>48348.0</c:v>
                </c:pt>
                <c:pt idx="2683">
                  <c:v>48349.0</c:v>
                </c:pt>
                <c:pt idx="2684">
                  <c:v>48355.0</c:v>
                </c:pt>
                <c:pt idx="2685">
                  <c:v>48360.0</c:v>
                </c:pt>
                <c:pt idx="2686">
                  <c:v>48361.0</c:v>
                </c:pt>
                <c:pt idx="2687">
                  <c:v>48363.0</c:v>
                </c:pt>
                <c:pt idx="2688">
                  <c:v>48365.0</c:v>
                </c:pt>
                <c:pt idx="2689">
                  <c:v>48369.0</c:v>
                </c:pt>
                <c:pt idx="2690">
                  <c:v>48372.0</c:v>
                </c:pt>
                <c:pt idx="2691">
                  <c:v>48374.0</c:v>
                </c:pt>
                <c:pt idx="2692">
                  <c:v>48378.0</c:v>
                </c:pt>
                <c:pt idx="2693">
                  <c:v>48382.0</c:v>
                </c:pt>
                <c:pt idx="2694">
                  <c:v>48386.0</c:v>
                </c:pt>
                <c:pt idx="2695">
                  <c:v>48388.0</c:v>
                </c:pt>
                <c:pt idx="2696">
                  <c:v>48392.0</c:v>
                </c:pt>
                <c:pt idx="2697">
                  <c:v>48394.0</c:v>
                </c:pt>
                <c:pt idx="2698">
                  <c:v>48397.0</c:v>
                </c:pt>
                <c:pt idx="2699">
                  <c:v>48399.0</c:v>
                </c:pt>
                <c:pt idx="2700">
                  <c:v>48402.0</c:v>
                </c:pt>
                <c:pt idx="2701">
                  <c:v>48405.0</c:v>
                </c:pt>
                <c:pt idx="2702">
                  <c:v>48410.0</c:v>
                </c:pt>
                <c:pt idx="2703">
                  <c:v>48413.0</c:v>
                </c:pt>
                <c:pt idx="2704">
                  <c:v>48416.0</c:v>
                </c:pt>
                <c:pt idx="2705">
                  <c:v>48423.0</c:v>
                </c:pt>
                <c:pt idx="2706">
                  <c:v>48427.0</c:v>
                </c:pt>
                <c:pt idx="2707">
                  <c:v>48433.0</c:v>
                </c:pt>
                <c:pt idx="2708">
                  <c:v>48437.0</c:v>
                </c:pt>
                <c:pt idx="2709">
                  <c:v>48438.0</c:v>
                </c:pt>
                <c:pt idx="2710">
                  <c:v>48440.0</c:v>
                </c:pt>
                <c:pt idx="2711">
                  <c:v>48442.0</c:v>
                </c:pt>
                <c:pt idx="2712">
                  <c:v>48447.0</c:v>
                </c:pt>
                <c:pt idx="2713">
                  <c:v>48450.0</c:v>
                </c:pt>
                <c:pt idx="2714">
                  <c:v>48455.0</c:v>
                </c:pt>
                <c:pt idx="2715">
                  <c:v>48457.0</c:v>
                </c:pt>
                <c:pt idx="2716">
                  <c:v>48460.0</c:v>
                </c:pt>
                <c:pt idx="2717">
                  <c:v>48463.0</c:v>
                </c:pt>
                <c:pt idx="2718">
                  <c:v>48466.0</c:v>
                </c:pt>
                <c:pt idx="2719">
                  <c:v>48469.0</c:v>
                </c:pt>
                <c:pt idx="2720">
                  <c:v>48473.0</c:v>
                </c:pt>
                <c:pt idx="2721">
                  <c:v>48479.0</c:v>
                </c:pt>
                <c:pt idx="2722">
                  <c:v>48480.0</c:v>
                </c:pt>
                <c:pt idx="2723">
                  <c:v>48483.0</c:v>
                </c:pt>
                <c:pt idx="2724">
                  <c:v>48488.0</c:v>
                </c:pt>
                <c:pt idx="2725">
                  <c:v>48491.0</c:v>
                </c:pt>
                <c:pt idx="2726">
                  <c:v>48493.0</c:v>
                </c:pt>
                <c:pt idx="2727">
                  <c:v>48497.0</c:v>
                </c:pt>
                <c:pt idx="2728">
                  <c:v>48498.0</c:v>
                </c:pt>
                <c:pt idx="2729">
                  <c:v>48499.0</c:v>
                </c:pt>
                <c:pt idx="2730">
                  <c:v>48501.0</c:v>
                </c:pt>
                <c:pt idx="2731">
                  <c:v>48503.0</c:v>
                </c:pt>
                <c:pt idx="2732">
                  <c:v>48505.0</c:v>
                </c:pt>
                <c:pt idx="2733">
                  <c:v>48508.0</c:v>
                </c:pt>
                <c:pt idx="2734">
                  <c:v>48512.0</c:v>
                </c:pt>
                <c:pt idx="2735">
                  <c:v>48515.0</c:v>
                </c:pt>
                <c:pt idx="2736">
                  <c:v>48517.0</c:v>
                </c:pt>
                <c:pt idx="2737">
                  <c:v>48522.0</c:v>
                </c:pt>
                <c:pt idx="2738">
                  <c:v>48525.0</c:v>
                </c:pt>
                <c:pt idx="2739">
                  <c:v>48527.0</c:v>
                </c:pt>
                <c:pt idx="2740">
                  <c:v>48530.0</c:v>
                </c:pt>
                <c:pt idx="2741">
                  <c:v>48531.0</c:v>
                </c:pt>
                <c:pt idx="2742">
                  <c:v>48532.0</c:v>
                </c:pt>
                <c:pt idx="2743">
                  <c:v>48534.0</c:v>
                </c:pt>
                <c:pt idx="2744">
                  <c:v>48536.0</c:v>
                </c:pt>
                <c:pt idx="2745">
                  <c:v>48537.0</c:v>
                </c:pt>
                <c:pt idx="2746">
                  <c:v>48539.0</c:v>
                </c:pt>
                <c:pt idx="2747">
                  <c:v>48542.0</c:v>
                </c:pt>
                <c:pt idx="2748">
                  <c:v>48543.0</c:v>
                </c:pt>
                <c:pt idx="2749">
                  <c:v>48547.0</c:v>
                </c:pt>
                <c:pt idx="2750">
                  <c:v>48548.0</c:v>
                </c:pt>
                <c:pt idx="2751">
                  <c:v>48553.0</c:v>
                </c:pt>
                <c:pt idx="2752">
                  <c:v>48556.0</c:v>
                </c:pt>
                <c:pt idx="2753">
                  <c:v>48559.0</c:v>
                </c:pt>
                <c:pt idx="2754">
                  <c:v>48562.0</c:v>
                </c:pt>
                <c:pt idx="2755">
                  <c:v>48566.0</c:v>
                </c:pt>
                <c:pt idx="2756">
                  <c:v>48567.0</c:v>
                </c:pt>
                <c:pt idx="2757">
                  <c:v>48570.0</c:v>
                </c:pt>
                <c:pt idx="2758">
                  <c:v>48573.0</c:v>
                </c:pt>
                <c:pt idx="2759">
                  <c:v>48575.0</c:v>
                </c:pt>
                <c:pt idx="2760">
                  <c:v>48576.0</c:v>
                </c:pt>
                <c:pt idx="2761">
                  <c:v>48578.0</c:v>
                </c:pt>
                <c:pt idx="2762">
                  <c:v>48584.0</c:v>
                </c:pt>
                <c:pt idx="2763">
                  <c:v>48587.0</c:v>
                </c:pt>
                <c:pt idx="2764">
                  <c:v>48590.0</c:v>
                </c:pt>
                <c:pt idx="2765">
                  <c:v>48597.0</c:v>
                </c:pt>
                <c:pt idx="2766">
                  <c:v>48601.0</c:v>
                </c:pt>
                <c:pt idx="2767">
                  <c:v>48605.0</c:v>
                </c:pt>
                <c:pt idx="2768">
                  <c:v>48606.0</c:v>
                </c:pt>
                <c:pt idx="2769">
                  <c:v>48610.0</c:v>
                </c:pt>
                <c:pt idx="2770">
                  <c:v>48612.0</c:v>
                </c:pt>
                <c:pt idx="2771">
                  <c:v>48613.0</c:v>
                </c:pt>
                <c:pt idx="2772">
                  <c:v>48618.0</c:v>
                </c:pt>
                <c:pt idx="2773">
                  <c:v>48622.0</c:v>
                </c:pt>
                <c:pt idx="2774">
                  <c:v>48623.0</c:v>
                </c:pt>
                <c:pt idx="2775">
                  <c:v>48624.0</c:v>
                </c:pt>
                <c:pt idx="2776">
                  <c:v>48628.0</c:v>
                </c:pt>
                <c:pt idx="2777">
                  <c:v>48631.0</c:v>
                </c:pt>
                <c:pt idx="2778">
                  <c:v>48633.0</c:v>
                </c:pt>
                <c:pt idx="2779">
                  <c:v>48637.0</c:v>
                </c:pt>
                <c:pt idx="2780">
                  <c:v>48639.0</c:v>
                </c:pt>
                <c:pt idx="2781">
                  <c:v>48643.0</c:v>
                </c:pt>
                <c:pt idx="2782">
                  <c:v>48647.0</c:v>
                </c:pt>
                <c:pt idx="2783">
                  <c:v>48649.0</c:v>
                </c:pt>
                <c:pt idx="2784">
                  <c:v>48651.0</c:v>
                </c:pt>
                <c:pt idx="2785">
                  <c:v>48655.0</c:v>
                </c:pt>
                <c:pt idx="2786">
                  <c:v>48658.0</c:v>
                </c:pt>
                <c:pt idx="2787">
                  <c:v>48660.0</c:v>
                </c:pt>
                <c:pt idx="2788">
                  <c:v>48669.0</c:v>
                </c:pt>
                <c:pt idx="2789">
                  <c:v>48671.0</c:v>
                </c:pt>
                <c:pt idx="2790">
                  <c:v>48673.0</c:v>
                </c:pt>
                <c:pt idx="2791">
                  <c:v>48676.0</c:v>
                </c:pt>
                <c:pt idx="2792">
                  <c:v>48678.0</c:v>
                </c:pt>
                <c:pt idx="2793">
                  <c:v>48681.0</c:v>
                </c:pt>
                <c:pt idx="2794">
                  <c:v>48682.0</c:v>
                </c:pt>
                <c:pt idx="2795">
                  <c:v>48683.0</c:v>
                </c:pt>
                <c:pt idx="2796">
                  <c:v>48686.0</c:v>
                </c:pt>
                <c:pt idx="2797">
                  <c:v>48691.0</c:v>
                </c:pt>
                <c:pt idx="2798">
                  <c:v>48694.0</c:v>
                </c:pt>
                <c:pt idx="2799">
                  <c:v>48695.0</c:v>
                </c:pt>
                <c:pt idx="2800">
                  <c:v>48696.0</c:v>
                </c:pt>
                <c:pt idx="2801">
                  <c:v>48698.0</c:v>
                </c:pt>
                <c:pt idx="2802">
                  <c:v>48700.0</c:v>
                </c:pt>
                <c:pt idx="2803">
                  <c:v>48701.0</c:v>
                </c:pt>
                <c:pt idx="2804">
                  <c:v>48703.0</c:v>
                </c:pt>
                <c:pt idx="2805">
                  <c:v>48706.0</c:v>
                </c:pt>
                <c:pt idx="2806">
                  <c:v>48707.0</c:v>
                </c:pt>
                <c:pt idx="2807">
                  <c:v>48710.0</c:v>
                </c:pt>
                <c:pt idx="2808">
                  <c:v>48718.0</c:v>
                </c:pt>
                <c:pt idx="2809">
                  <c:v>48719.0</c:v>
                </c:pt>
                <c:pt idx="2810">
                  <c:v>48720.0</c:v>
                </c:pt>
                <c:pt idx="2811">
                  <c:v>48721.0</c:v>
                </c:pt>
                <c:pt idx="2812">
                  <c:v>48723.0</c:v>
                </c:pt>
                <c:pt idx="2813">
                  <c:v>48726.0</c:v>
                </c:pt>
                <c:pt idx="2814">
                  <c:v>48728.0</c:v>
                </c:pt>
                <c:pt idx="2815">
                  <c:v>48730.0</c:v>
                </c:pt>
                <c:pt idx="2816">
                  <c:v>48734.0</c:v>
                </c:pt>
                <c:pt idx="2817">
                  <c:v>48738.0</c:v>
                </c:pt>
                <c:pt idx="2818">
                  <c:v>48744.0</c:v>
                </c:pt>
                <c:pt idx="2819">
                  <c:v>48747.0</c:v>
                </c:pt>
                <c:pt idx="2820">
                  <c:v>48748.0</c:v>
                </c:pt>
                <c:pt idx="2821">
                  <c:v>48750.0</c:v>
                </c:pt>
                <c:pt idx="2822">
                  <c:v>48751.0</c:v>
                </c:pt>
                <c:pt idx="2823">
                  <c:v>48753.0</c:v>
                </c:pt>
                <c:pt idx="2824">
                  <c:v>48755.0</c:v>
                </c:pt>
                <c:pt idx="2825">
                  <c:v>48758.0</c:v>
                </c:pt>
                <c:pt idx="2826">
                  <c:v>48760.0</c:v>
                </c:pt>
                <c:pt idx="2827">
                  <c:v>48762.0</c:v>
                </c:pt>
                <c:pt idx="2828">
                  <c:v>48767.0</c:v>
                </c:pt>
                <c:pt idx="2829">
                  <c:v>48770.0</c:v>
                </c:pt>
                <c:pt idx="2830">
                  <c:v>48773.0</c:v>
                </c:pt>
                <c:pt idx="2831">
                  <c:v>48776.0</c:v>
                </c:pt>
                <c:pt idx="2832">
                  <c:v>48778.0</c:v>
                </c:pt>
                <c:pt idx="2833">
                  <c:v>48784.0</c:v>
                </c:pt>
                <c:pt idx="2834">
                  <c:v>48788.0</c:v>
                </c:pt>
                <c:pt idx="2835">
                  <c:v>48791.0</c:v>
                </c:pt>
                <c:pt idx="2836">
                  <c:v>48794.0</c:v>
                </c:pt>
                <c:pt idx="2837">
                  <c:v>48796.0</c:v>
                </c:pt>
                <c:pt idx="2838">
                  <c:v>48800.0</c:v>
                </c:pt>
                <c:pt idx="2839">
                  <c:v>48802.0</c:v>
                </c:pt>
                <c:pt idx="2840">
                  <c:v>48803.0</c:v>
                </c:pt>
                <c:pt idx="2841">
                  <c:v>48805.0</c:v>
                </c:pt>
                <c:pt idx="2842">
                  <c:v>48810.0</c:v>
                </c:pt>
                <c:pt idx="2843">
                  <c:v>48812.0</c:v>
                </c:pt>
                <c:pt idx="2844">
                  <c:v>48813.0</c:v>
                </c:pt>
                <c:pt idx="2845">
                  <c:v>48818.0</c:v>
                </c:pt>
                <c:pt idx="2846">
                  <c:v>48820.0</c:v>
                </c:pt>
                <c:pt idx="2847">
                  <c:v>48824.0</c:v>
                </c:pt>
                <c:pt idx="2848">
                  <c:v>48828.0</c:v>
                </c:pt>
                <c:pt idx="2849">
                  <c:v>48829.0</c:v>
                </c:pt>
                <c:pt idx="2850">
                  <c:v>48832.0</c:v>
                </c:pt>
                <c:pt idx="2851">
                  <c:v>48837.0</c:v>
                </c:pt>
                <c:pt idx="2852">
                  <c:v>48839.0</c:v>
                </c:pt>
                <c:pt idx="2853">
                  <c:v>48842.0</c:v>
                </c:pt>
                <c:pt idx="2854">
                  <c:v>48845.0</c:v>
                </c:pt>
                <c:pt idx="2855">
                  <c:v>48847.0</c:v>
                </c:pt>
                <c:pt idx="2856">
                  <c:v>48851.0</c:v>
                </c:pt>
                <c:pt idx="2857">
                  <c:v>48853.0</c:v>
                </c:pt>
                <c:pt idx="2858">
                  <c:v>48858.0</c:v>
                </c:pt>
                <c:pt idx="2859">
                  <c:v>48859.0</c:v>
                </c:pt>
                <c:pt idx="2860">
                  <c:v>48861.0</c:v>
                </c:pt>
                <c:pt idx="2861">
                  <c:v>48865.0</c:v>
                </c:pt>
                <c:pt idx="2862">
                  <c:v>48867.0</c:v>
                </c:pt>
                <c:pt idx="2863">
                  <c:v>48869.0</c:v>
                </c:pt>
                <c:pt idx="2864">
                  <c:v>48870.0</c:v>
                </c:pt>
                <c:pt idx="2865">
                  <c:v>48872.0</c:v>
                </c:pt>
                <c:pt idx="2866">
                  <c:v>48875.0</c:v>
                </c:pt>
                <c:pt idx="2867">
                  <c:v>48878.0</c:v>
                </c:pt>
                <c:pt idx="2868">
                  <c:v>48880.0</c:v>
                </c:pt>
                <c:pt idx="2869">
                  <c:v>48884.0</c:v>
                </c:pt>
                <c:pt idx="2870">
                  <c:v>48890.0</c:v>
                </c:pt>
                <c:pt idx="2871">
                  <c:v>48892.0</c:v>
                </c:pt>
                <c:pt idx="2872">
                  <c:v>48896.0</c:v>
                </c:pt>
                <c:pt idx="2873">
                  <c:v>48898.0</c:v>
                </c:pt>
                <c:pt idx="2874">
                  <c:v>48900.0</c:v>
                </c:pt>
                <c:pt idx="2875">
                  <c:v>48901.0</c:v>
                </c:pt>
                <c:pt idx="2876">
                  <c:v>48903.0</c:v>
                </c:pt>
                <c:pt idx="2877">
                  <c:v>48904.0</c:v>
                </c:pt>
                <c:pt idx="2878">
                  <c:v>48908.0</c:v>
                </c:pt>
                <c:pt idx="2879">
                  <c:v>48911.0</c:v>
                </c:pt>
                <c:pt idx="2880">
                  <c:v>48914.0</c:v>
                </c:pt>
                <c:pt idx="2881">
                  <c:v>48915.0</c:v>
                </c:pt>
                <c:pt idx="2882">
                  <c:v>48917.0</c:v>
                </c:pt>
                <c:pt idx="2883">
                  <c:v>48919.0</c:v>
                </c:pt>
                <c:pt idx="2884">
                  <c:v>48923.0</c:v>
                </c:pt>
                <c:pt idx="2885">
                  <c:v>48924.0</c:v>
                </c:pt>
                <c:pt idx="2886">
                  <c:v>48926.0</c:v>
                </c:pt>
                <c:pt idx="2887">
                  <c:v>48934.0</c:v>
                </c:pt>
                <c:pt idx="2888">
                  <c:v>48936.0</c:v>
                </c:pt>
                <c:pt idx="2889">
                  <c:v>48940.0</c:v>
                </c:pt>
                <c:pt idx="2890">
                  <c:v>48942.0</c:v>
                </c:pt>
                <c:pt idx="2891">
                  <c:v>48943.0</c:v>
                </c:pt>
                <c:pt idx="2892">
                  <c:v>48949.0</c:v>
                </c:pt>
                <c:pt idx="2893">
                  <c:v>48952.0</c:v>
                </c:pt>
                <c:pt idx="2894">
                  <c:v>48954.0</c:v>
                </c:pt>
                <c:pt idx="2895">
                  <c:v>48956.0</c:v>
                </c:pt>
                <c:pt idx="2896">
                  <c:v>48959.0</c:v>
                </c:pt>
                <c:pt idx="2897">
                  <c:v>48960.0</c:v>
                </c:pt>
                <c:pt idx="2898">
                  <c:v>48962.0</c:v>
                </c:pt>
                <c:pt idx="2899">
                  <c:v>48963.0</c:v>
                </c:pt>
                <c:pt idx="2900">
                  <c:v>48964.0</c:v>
                </c:pt>
                <c:pt idx="2901">
                  <c:v>48966.0</c:v>
                </c:pt>
                <c:pt idx="2902">
                  <c:v>48967.0</c:v>
                </c:pt>
                <c:pt idx="2903">
                  <c:v>48970.0</c:v>
                </c:pt>
                <c:pt idx="2904">
                  <c:v>48971.0</c:v>
                </c:pt>
                <c:pt idx="2905">
                  <c:v>48972.0</c:v>
                </c:pt>
                <c:pt idx="2906">
                  <c:v>48973.0</c:v>
                </c:pt>
                <c:pt idx="2907">
                  <c:v>48975.0</c:v>
                </c:pt>
                <c:pt idx="2908">
                  <c:v>48977.0</c:v>
                </c:pt>
                <c:pt idx="2909">
                  <c:v>48980.0</c:v>
                </c:pt>
                <c:pt idx="2910">
                  <c:v>48982.0</c:v>
                </c:pt>
                <c:pt idx="2911">
                  <c:v>48983.0</c:v>
                </c:pt>
                <c:pt idx="2912">
                  <c:v>48986.0</c:v>
                </c:pt>
                <c:pt idx="2913">
                  <c:v>48987.0</c:v>
                </c:pt>
                <c:pt idx="2914">
                  <c:v>48988.0</c:v>
                </c:pt>
                <c:pt idx="2915">
                  <c:v>48990.0</c:v>
                </c:pt>
                <c:pt idx="2916">
                  <c:v>48992.0</c:v>
                </c:pt>
                <c:pt idx="2917">
                  <c:v>48993.0</c:v>
                </c:pt>
                <c:pt idx="2918">
                  <c:v>48996.0</c:v>
                </c:pt>
                <c:pt idx="2919">
                  <c:v>48998.0</c:v>
                </c:pt>
                <c:pt idx="2920">
                  <c:v>49000.0</c:v>
                </c:pt>
                <c:pt idx="2921">
                  <c:v>49003.0</c:v>
                </c:pt>
                <c:pt idx="2922">
                  <c:v>49004.0</c:v>
                </c:pt>
                <c:pt idx="2923">
                  <c:v>49005.0</c:v>
                </c:pt>
                <c:pt idx="2924">
                  <c:v>49006.0</c:v>
                </c:pt>
                <c:pt idx="2925">
                  <c:v>49008.0</c:v>
                </c:pt>
                <c:pt idx="2926">
                  <c:v>49011.0</c:v>
                </c:pt>
                <c:pt idx="2927">
                  <c:v>49016.0</c:v>
                </c:pt>
                <c:pt idx="2928">
                  <c:v>49017.0</c:v>
                </c:pt>
                <c:pt idx="2929">
                  <c:v>49019.0</c:v>
                </c:pt>
                <c:pt idx="2930">
                  <c:v>49020.0</c:v>
                </c:pt>
                <c:pt idx="2931">
                  <c:v>49023.0</c:v>
                </c:pt>
                <c:pt idx="2932">
                  <c:v>49026.0</c:v>
                </c:pt>
                <c:pt idx="2933">
                  <c:v>49028.0</c:v>
                </c:pt>
                <c:pt idx="2934">
                  <c:v>49029.0</c:v>
                </c:pt>
                <c:pt idx="2935">
                  <c:v>49030.0</c:v>
                </c:pt>
                <c:pt idx="2936">
                  <c:v>49032.0</c:v>
                </c:pt>
                <c:pt idx="2937">
                  <c:v>49035.0</c:v>
                </c:pt>
                <c:pt idx="2938">
                  <c:v>49036.0</c:v>
                </c:pt>
                <c:pt idx="2939">
                  <c:v>49038.0</c:v>
                </c:pt>
                <c:pt idx="2940">
                  <c:v>49039.0</c:v>
                </c:pt>
                <c:pt idx="2941">
                  <c:v>49041.0</c:v>
                </c:pt>
                <c:pt idx="2942">
                  <c:v>49042.0</c:v>
                </c:pt>
                <c:pt idx="2943">
                  <c:v>49043.0</c:v>
                </c:pt>
                <c:pt idx="2944">
                  <c:v>49044.0</c:v>
                </c:pt>
                <c:pt idx="2945">
                  <c:v>49046.0</c:v>
                </c:pt>
                <c:pt idx="2946">
                  <c:v>49051.0</c:v>
                </c:pt>
                <c:pt idx="2947">
                  <c:v>49053.0</c:v>
                </c:pt>
                <c:pt idx="2948">
                  <c:v>49055.0</c:v>
                </c:pt>
                <c:pt idx="2949">
                  <c:v>49056.0</c:v>
                </c:pt>
                <c:pt idx="2950">
                  <c:v>49058.0</c:v>
                </c:pt>
                <c:pt idx="2951">
                  <c:v>49060.0</c:v>
                </c:pt>
                <c:pt idx="2952">
                  <c:v>49063.0</c:v>
                </c:pt>
                <c:pt idx="2953">
                  <c:v>49064.0</c:v>
                </c:pt>
                <c:pt idx="2954">
                  <c:v>49066.0</c:v>
                </c:pt>
                <c:pt idx="2955">
                  <c:v>49067.0</c:v>
                </c:pt>
                <c:pt idx="2956">
                  <c:v>49071.0</c:v>
                </c:pt>
                <c:pt idx="2957">
                  <c:v>49074.0</c:v>
                </c:pt>
                <c:pt idx="2958">
                  <c:v>49079.0</c:v>
                </c:pt>
                <c:pt idx="2959">
                  <c:v>49082.0</c:v>
                </c:pt>
                <c:pt idx="2960">
                  <c:v>49083.0</c:v>
                </c:pt>
                <c:pt idx="2961">
                  <c:v>49086.0</c:v>
                </c:pt>
                <c:pt idx="2962">
                  <c:v>49088.0</c:v>
                </c:pt>
                <c:pt idx="2963">
                  <c:v>49089.0</c:v>
                </c:pt>
                <c:pt idx="2964">
                  <c:v>49093.0</c:v>
                </c:pt>
                <c:pt idx="2965">
                  <c:v>49094.0</c:v>
                </c:pt>
                <c:pt idx="2966">
                  <c:v>49097.0</c:v>
                </c:pt>
                <c:pt idx="2967">
                  <c:v>49098.0</c:v>
                </c:pt>
                <c:pt idx="2968">
                  <c:v>49101.0</c:v>
                </c:pt>
                <c:pt idx="2969">
                  <c:v>49102.0</c:v>
                </c:pt>
                <c:pt idx="2970">
                  <c:v>49104.0</c:v>
                </c:pt>
                <c:pt idx="2971">
                  <c:v>49106.0</c:v>
                </c:pt>
                <c:pt idx="2972">
                  <c:v>49107.0</c:v>
                </c:pt>
                <c:pt idx="2973">
                  <c:v>49109.0</c:v>
                </c:pt>
                <c:pt idx="2974">
                  <c:v>49111.0</c:v>
                </c:pt>
                <c:pt idx="2975">
                  <c:v>49114.0</c:v>
                </c:pt>
                <c:pt idx="2976">
                  <c:v>49115.0</c:v>
                </c:pt>
                <c:pt idx="2977">
                  <c:v>49116.0</c:v>
                </c:pt>
                <c:pt idx="2978">
                  <c:v>49117.0</c:v>
                </c:pt>
                <c:pt idx="2979">
                  <c:v>49119.0</c:v>
                </c:pt>
                <c:pt idx="2980">
                  <c:v>49120.0</c:v>
                </c:pt>
                <c:pt idx="2981">
                  <c:v>49121.0</c:v>
                </c:pt>
                <c:pt idx="2982">
                  <c:v>49123.0</c:v>
                </c:pt>
                <c:pt idx="2983">
                  <c:v>49128.0</c:v>
                </c:pt>
                <c:pt idx="2984">
                  <c:v>49129.0</c:v>
                </c:pt>
                <c:pt idx="2985">
                  <c:v>49130.0</c:v>
                </c:pt>
                <c:pt idx="2986">
                  <c:v>49131.0</c:v>
                </c:pt>
                <c:pt idx="2987">
                  <c:v>49136.0</c:v>
                </c:pt>
                <c:pt idx="2988">
                  <c:v>49139.0</c:v>
                </c:pt>
                <c:pt idx="2989">
                  <c:v>49140.0</c:v>
                </c:pt>
                <c:pt idx="2990">
                  <c:v>49141.0</c:v>
                </c:pt>
                <c:pt idx="2991">
                  <c:v>49144.0</c:v>
                </c:pt>
                <c:pt idx="2992">
                  <c:v>49145.0</c:v>
                </c:pt>
                <c:pt idx="2993">
                  <c:v>49146.0</c:v>
                </c:pt>
                <c:pt idx="2994">
                  <c:v>49147.0</c:v>
                </c:pt>
                <c:pt idx="2995">
                  <c:v>49152.0</c:v>
                </c:pt>
                <c:pt idx="2996">
                  <c:v>49154.0</c:v>
                </c:pt>
                <c:pt idx="2997">
                  <c:v>49156.0</c:v>
                </c:pt>
                <c:pt idx="2998">
                  <c:v>49157.0</c:v>
                </c:pt>
                <c:pt idx="2999">
                  <c:v>49160.0</c:v>
                </c:pt>
                <c:pt idx="3000">
                  <c:v>49162.0</c:v>
                </c:pt>
                <c:pt idx="3001">
                  <c:v>49163.0</c:v>
                </c:pt>
                <c:pt idx="3002">
                  <c:v>49164.0</c:v>
                </c:pt>
                <c:pt idx="3003">
                  <c:v>49166.0</c:v>
                </c:pt>
                <c:pt idx="3004">
                  <c:v>49167.0</c:v>
                </c:pt>
                <c:pt idx="3005">
                  <c:v>49168.0</c:v>
                </c:pt>
                <c:pt idx="3006">
                  <c:v>49171.0</c:v>
                </c:pt>
                <c:pt idx="3007">
                  <c:v>49174.0</c:v>
                </c:pt>
                <c:pt idx="3008">
                  <c:v>49176.0</c:v>
                </c:pt>
                <c:pt idx="3009">
                  <c:v>49178.0</c:v>
                </c:pt>
                <c:pt idx="3010">
                  <c:v>49182.0</c:v>
                </c:pt>
                <c:pt idx="3011">
                  <c:v>49183.0</c:v>
                </c:pt>
                <c:pt idx="3012">
                  <c:v>49189.0</c:v>
                </c:pt>
                <c:pt idx="3013">
                  <c:v>49190.0</c:v>
                </c:pt>
                <c:pt idx="3014">
                  <c:v>49191.0</c:v>
                </c:pt>
                <c:pt idx="3015">
                  <c:v>49196.0</c:v>
                </c:pt>
                <c:pt idx="3016">
                  <c:v>49199.0</c:v>
                </c:pt>
                <c:pt idx="3017">
                  <c:v>49200.0</c:v>
                </c:pt>
                <c:pt idx="3018">
                  <c:v>49203.0</c:v>
                </c:pt>
                <c:pt idx="3019">
                  <c:v>49206.0</c:v>
                </c:pt>
                <c:pt idx="3020">
                  <c:v>49208.0</c:v>
                </c:pt>
                <c:pt idx="3021">
                  <c:v>49210.0</c:v>
                </c:pt>
                <c:pt idx="3022">
                  <c:v>49211.0</c:v>
                </c:pt>
                <c:pt idx="3023">
                  <c:v>49212.0</c:v>
                </c:pt>
                <c:pt idx="3024">
                  <c:v>49214.0</c:v>
                </c:pt>
                <c:pt idx="3025">
                  <c:v>49215.0</c:v>
                </c:pt>
                <c:pt idx="3026">
                  <c:v>49216.0</c:v>
                </c:pt>
                <c:pt idx="3027">
                  <c:v>49219.0</c:v>
                </c:pt>
                <c:pt idx="3028">
                  <c:v>49220.0</c:v>
                </c:pt>
                <c:pt idx="3029">
                  <c:v>49222.0</c:v>
                </c:pt>
                <c:pt idx="3030">
                  <c:v>49224.0</c:v>
                </c:pt>
                <c:pt idx="3031">
                  <c:v>49225.0</c:v>
                </c:pt>
                <c:pt idx="3032">
                  <c:v>49226.0</c:v>
                </c:pt>
                <c:pt idx="3033">
                  <c:v>49228.0</c:v>
                </c:pt>
                <c:pt idx="3034">
                  <c:v>49229.0</c:v>
                </c:pt>
                <c:pt idx="3035">
                  <c:v>49233.0</c:v>
                </c:pt>
                <c:pt idx="3036">
                  <c:v>49236.0</c:v>
                </c:pt>
                <c:pt idx="3037">
                  <c:v>49239.0</c:v>
                </c:pt>
                <c:pt idx="3038">
                  <c:v>49242.0</c:v>
                </c:pt>
                <c:pt idx="3039">
                  <c:v>49244.0</c:v>
                </c:pt>
                <c:pt idx="3040">
                  <c:v>49245.0</c:v>
                </c:pt>
                <c:pt idx="3041">
                  <c:v>49246.0</c:v>
                </c:pt>
                <c:pt idx="3042">
                  <c:v>49247.0</c:v>
                </c:pt>
                <c:pt idx="3043">
                  <c:v>49248.0</c:v>
                </c:pt>
                <c:pt idx="3044">
                  <c:v>49252.0</c:v>
                </c:pt>
                <c:pt idx="3045">
                  <c:v>49253.0</c:v>
                </c:pt>
                <c:pt idx="3046">
                  <c:v>49255.0</c:v>
                </c:pt>
                <c:pt idx="3047">
                  <c:v>49258.0</c:v>
                </c:pt>
                <c:pt idx="3048">
                  <c:v>49261.0</c:v>
                </c:pt>
                <c:pt idx="3049">
                  <c:v>49265.0</c:v>
                </c:pt>
                <c:pt idx="3050">
                  <c:v>49268.0</c:v>
                </c:pt>
                <c:pt idx="3051">
                  <c:v>49270.0</c:v>
                </c:pt>
                <c:pt idx="3052">
                  <c:v>49273.0</c:v>
                </c:pt>
                <c:pt idx="3053">
                  <c:v>49274.0</c:v>
                </c:pt>
                <c:pt idx="3054">
                  <c:v>49276.0</c:v>
                </c:pt>
                <c:pt idx="3055">
                  <c:v>49279.0</c:v>
                </c:pt>
                <c:pt idx="3056">
                  <c:v>49283.0</c:v>
                </c:pt>
                <c:pt idx="3057">
                  <c:v>49284.0</c:v>
                </c:pt>
                <c:pt idx="3058">
                  <c:v>49288.0</c:v>
                </c:pt>
                <c:pt idx="3059">
                  <c:v>49290.0</c:v>
                </c:pt>
                <c:pt idx="3060">
                  <c:v>49292.0</c:v>
                </c:pt>
                <c:pt idx="3061">
                  <c:v>49294.0</c:v>
                </c:pt>
                <c:pt idx="3062">
                  <c:v>49298.0</c:v>
                </c:pt>
                <c:pt idx="3063">
                  <c:v>49300.0</c:v>
                </c:pt>
                <c:pt idx="3064">
                  <c:v>49302.0</c:v>
                </c:pt>
                <c:pt idx="3065">
                  <c:v>49303.0</c:v>
                </c:pt>
                <c:pt idx="3066">
                  <c:v>49306.0</c:v>
                </c:pt>
                <c:pt idx="3067">
                  <c:v>49309.0</c:v>
                </c:pt>
                <c:pt idx="3068">
                  <c:v>49310.0</c:v>
                </c:pt>
                <c:pt idx="3069">
                  <c:v>49311.0</c:v>
                </c:pt>
                <c:pt idx="3070">
                  <c:v>49316.0</c:v>
                </c:pt>
                <c:pt idx="3071">
                  <c:v>49317.0</c:v>
                </c:pt>
                <c:pt idx="3072">
                  <c:v>49319.0</c:v>
                </c:pt>
                <c:pt idx="3073">
                  <c:v>49322.0</c:v>
                </c:pt>
                <c:pt idx="3074">
                  <c:v>49324.0</c:v>
                </c:pt>
                <c:pt idx="3075">
                  <c:v>49326.0</c:v>
                </c:pt>
                <c:pt idx="3076">
                  <c:v>49330.0</c:v>
                </c:pt>
                <c:pt idx="3077">
                  <c:v>49334.0</c:v>
                </c:pt>
                <c:pt idx="3078">
                  <c:v>49337.0</c:v>
                </c:pt>
                <c:pt idx="3079">
                  <c:v>49338.0</c:v>
                </c:pt>
                <c:pt idx="3080">
                  <c:v>49340.0</c:v>
                </c:pt>
                <c:pt idx="3081">
                  <c:v>49343.0</c:v>
                </c:pt>
                <c:pt idx="3082">
                  <c:v>49345.0</c:v>
                </c:pt>
                <c:pt idx="3083">
                  <c:v>49347.0</c:v>
                </c:pt>
                <c:pt idx="3084">
                  <c:v>49348.0</c:v>
                </c:pt>
                <c:pt idx="3085">
                  <c:v>49350.0</c:v>
                </c:pt>
                <c:pt idx="3086">
                  <c:v>49354.0</c:v>
                </c:pt>
                <c:pt idx="3087">
                  <c:v>49356.0</c:v>
                </c:pt>
                <c:pt idx="3088">
                  <c:v>49359.0</c:v>
                </c:pt>
                <c:pt idx="3089">
                  <c:v>49360.0</c:v>
                </c:pt>
                <c:pt idx="3090">
                  <c:v>49362.0</c:v>
                </c:pt>
                <c:pt idx="3091">
                  <c:v>49363.0</c:v>
                </c:pt>
                <c:pt idx="3092">
                  <c:v>49365.0</c:v>
                </c:pt>
                <c:pt idx="3093">
                  <c:v>49367.0</c:v>
                </c:pt>
                <c:pt idx="3094">
                  <c:v>49368.0</c:v>
                </c:pt>
                <c:pt idx="3095">
                  <c:v>49369.0</c:v>
                </c:pt>
                <c:pt idx="3096">
                  <c:v>49370.0</c:v>
                </c:pt>
                <c:pt idx="3097">
                  <c:v>49371.0</c:v>
                </c:pt>
                <c:pt idx="3098">
                  <c:v>49374.0</c:v>
                </c:pt>
                <c:pt idx="3099">
                  <c:v>49375.0</c:v>
                </c:pt>
                <c:pt idx="3100">
                  <c:v>49377.0</c:v>
                </c:pt>
                <c:pt idx="3101">
                  <c:v>49378.0</c:v>
                </c:pt>
                <c:pt idx="3102">
                  <c:v>49379.0</c:v>
                </c:pt>
                <c:pt idx="3103">
                  <c:v>49380.0</c:v>
                </c:pt>
                <c:pt idx="3104">
                  <c:v>49384.0</c:v>
                </c:pt>
                <c:pt idx="3105">
                  <c:v>49386.0</c:v>
                </c:pt>
                <c:pt idx="3106">
                  <c:v>49389.0</c:v>
                </c:pt>
                <c:pt idx="3107">
                  <c:v>49390.0</c:v>
                </c:pt>
                <c:pt idx="3108">
                  <c:v>49392.0</c:v>
                </c:pt>
                <c:pt idx="3109">
                  <c:v>49393.0</c:v>
                </c:pt>
                <c:pt idx="3110">
                  <c:v>49394.0</c:v>
                </c:pt>
                <c:pt idx="3111">
                  <c:v>49396.0</c:v>
                </c:pt>
                <c:pt idx="3112">
                  <c:v>49399.0</c:v>
                </c:pt>
                <c:pt idx="3113">
                  <c:v>49403.0</c:v>
                </c:pt>
                <c:pt idx="3114">
                  <c:v>49407.0</c:v>
                </c:pt>
                <c:pt idx="3115">
                  <c:v>49409.0</c:v>
                </c:pt>
                <c:pt idx="3116">
                  <c:v>49411.0</c:v>
                </c:pt>
                <c:pt idx="3117">
                  <c:v>49414.0</c:v>
                </c:pt>
                <c:pt idx="3118">
                  <c:v>49416.0</c:v>
                </c:pt>
                <c:pt idx="3119">
                  <c:v>49418.0</c:v>
                </c:pt>
                <c:pt idx="3120">
                  <c:v>49420.0</c:v>
                </c:pt>
                <c:pt idx="3121">
                  <c:v>49421.0</c:v>
                </c:pt>
                <c:pt idx="3122">
                  <c:v>49424.0</c:v>
                </c:pt>
                <c:pt idx="3123">
                  <c:v>49425.0</c:v>
                </c:pt>
                <c:pt idx="3124">
                  <c:v>49426.0</c:v>
                </c:pt>
                <c:pt idx="3125">
                  <c:v>49427.0</c:v>
                </c:pt>
                <c:pt idx="3126">
                  <c:v>49428.0</c:v>
                </c:pt>
                <c:pt idx="3127">
                  <c:v>49429.0</c:v>
                </c:pt>
                <c:pt idx="3128">
                  <c:v>49431.0</c:v>
                </c:pt>
                <c:pt idx="3129">
                  <c:v>49432.0</c:v>
                </c:pt>
                <c:pt idx="3130">
                  <c:v>49435.0</c:v>
                </c:pt>
                <c:pt idx="3131">
                  <c:v>49436.0</c:v>
                </c:pt>
                <c:pt idx="3132">
                  <c:v>49438.0</c:v>
                </c:pt>
                <c:pt idx="3133">
                  <c:v>49439.0</c:v>
                </c:pt>
                <c:pt idx="3134">
                  <c:v>49441.0</c:v>
                </c:pt>
                <c:pt idx="3135">
                  <c:v>49442.0</c:v>
                </c:pt>
                <c:pt idx="3136">
                  <c:v>49445.0</c:v>
                </c:pt>
                <c:pt idx="3137">
                  <c:v>49447.0</c:v>
                </c:pt>
                <c:pt idx="3138">
                  <c:v>49450.0</c:v>
                </c:pt>
                <c:pt idx="3139">
                  <c:v>49451.0</c:v>
                </c:pt>
                <c:pt idx="3140">
                  <c:v>49452.0</c:v>
                </c:pt>
                <c:pt idx="3141">
                  <c:v>49453.0</c:v>
                </c:pt>
                <c:pt idx="3142">
                  <c:v>49457.0</c:v>
                </c:pt>
                <c:pt idx="3143">
                  <c:v>49458.0</c:v>
                </c:pt>
                <c:pt idx="3144">
                  <c:v>49460.0</c:v>
                </c:pt>
                <c:pt idx="3145">
                  <c:v>49462.0</c:v>
                </c:pt>
                <c:pt idx="3146">
                  <c:v>49463.0</c:v>
                </c:pt>
                <c:pt idx="3147">
                  <c:v>49466.0</c:v>
                </c:pt>
                <c:pt idx="3148">
                  <c:v>49468.0</c:v>
                </c:pt>
                <c:pt idx="3149">
                  <c:v>49469.0</c:v>
                </c:pt>
                <c:pt idx="3150">
                  <c:v>49472.0</c:v>
                </c:pt>
                <c:pt idx="3151">
                  <c:v>49473.0</c:v>
                </c:pt>
                <c:pt idx="3152">
                  <c:v>49475.0</c:v>
                </c:pt>
                <c:pt idx="3153">
                  <c:v>49479.0</c:v>
                </c:pt>
                <c:pt idx="3154">
                  <c:v>49481.0</c:v>
                </c:pt>
                <c:pt idx="3155">
                  <c:v>49483.0</c:v>
                </c:pt>
                <c:pt idx="3156">
                  <c:v>49484.0</c:v>
                </c:pt>
                <c:pt idx="3157">
                  <c:v>49485.0</c:v>
                </c:pt>
                <c:pt idx="3158">
                  <c:v>49486.0</c:v>
                </c:pt>
                <c:pt idx="3159">
                  <c:v>49488.0</c:v>
                </c:pt>
                <c:pt idx="3160">
                  <c:v>49490.0</c:v>
                </c:pt>
                <c:pt idx="3161">
                  <c:v>49491.0</c:v>
                </c:pt>
                <c:pt idx="3162">
                  <c:v>49492.0</c:v>
                </c:pt>
                <c:pt idx="3163">
                  <c:v>49493.0</c:v>
                </c:pt>
                <c:pt idx="3164">
                  <c:v>49496.0</c:v>
                </c:pt>
                <c:pt idx="3165">
                  <c:v>49497.0</c:v>
                </c:pt>
                <c:pt idx="3166">
                  <c:v>49498.0</c:v>
                </c:pt>
                <c:pt idx="3167">
                  <c:v>49499.0</c:v>
                </c:pt>
                <c:pt idx="3168">
                  <c:v>49500.0</c:v>
                </c:pt>
                <c:pt idx="3169">
                  <c:v>49501.0</c:v>
                </c:pt>
                <c:pt idx="3170">
                  <c:v>49504.0</c:v>
                </c:pt>
                <c:pt idx="3171">
                  <c:v>49505.0</c:v>
                </c:pt>
                <c:pt idx="3172">
                  <c:v>49506.0</c:v>
                </c:pt>
                <c:pt idx="3173">
                  <c:v>49507.0</c:v>
                </c:pt>
                <c:pt idx="3174">
                  <c:v>49508.0</c:v>
                </c:pt>
                <c:pt idx="3175">
                  <c:v>49510.0</c:v>
                </c:pt>
                <c:pt idx="3176">
                  <c:v>49511.0</c:v>
                </c:pt>
                <c:pt idx="3177">
                  <c:v>49512.0</c:v>
                </c:pt>
                <c:pt idx="3178">
                  <c:v>49514.0</c:v>
                </c:pt>
                <c:pt idx="3179">
                  <c:v>49516.0</c:v>
                </c:pt>
                <c:pt idx="3180">
                  <c:v>49518.0</c:v>
                </c:pt>
                <c:pt idx="3181">
                  <c:v>49520.0</c:v>
                </c:pt>
                <c:pt idx="3182">
                  <c:v>49521.0</c:v>
                </c:pt>
                <c:pt idx="3183">
                  <c:v>49523.0</c:v>
                </c:pt>
                <c:pt idx="3184">
                  <c:v>49524.0</c:v>
                </c:pt>
                <c:pt idx="3185">
                  <c:v>49525.0</c:v>
                </c:pt>
                <c:pt idx="3186">
                  <c:v>49527.0</c:v>
                </c:pt>
                <c:pt idx="3187">
                  <c:v>49528.0</c:v>
                </c:pt>
                <c:pt idx="3188">
                  <c:v>49529.0</c:v>
                </c:pt>
                <c:pt idx="3189">
                  <c:v>49530.0</c:v>
                </c:pt>
                <c:pt idx="3190">
                  <c:v>49531.0</c:v>
                </c:pt>
                <c:pt idx="3191">
                  <c:v>49533.0</c:v>
                </c:pt>
                <c:pt idx="3192">
                  <c:v>49534.0</c:v>
                </c:pt>
                <c:pt idx="3193">
                  <c:v>49536.0</c:v>
                </c:pt>
                <c:pt idx="3194">
                  <c:v>49537.0</c:v>
                </c:pt>
                <c:pt idx="3195">
                  <c:v>49538.0</c:v>
                </c:pt>
                <c:pt idx="3196">
                  <c:v>49541.0</c:v>
                </c:pt>
                <c:pt idx="3197">
                  <c:v>49543.0</c:v>
                </c:pt>
                <c:pt idx="3198">
                  <c:v>49544.0</c:v>
                </c:pt>
                <c:pt idx="3199">
                  <c:v>49547.0</c:v>
                </c:pt>
                <c:pt idx="3200">
                  <c:v>49548.0</c:v>
                </c:pt>
                <c:pt idx="3201">
                  <c:v>49549.0</c:v>
                </c:pt>
                <c:pt idx="3202">
                  <c:v>49550.0</c:v>
                </c:pt>
                <c:pt idx="3203">
                  <c:v>49552.0</c:v>
                </c:pt>
                <c:pt idx="3204">
                  <c:v>49554.0</c:v>
                </c:pt>
                <c:pt idx="3205">
                  <c:v>49555.0</c:v>
                </c:pt>
                <c:pt idx="3206">
                  <c:v>49557.0</c:v>
                </c:pt>
                <c:pt idx="3207">
                  <c:v>49558.0</c:v>
                </c:pt>
                <c:pt idx="3208">
                  <c:v>49559.0</c:v>
                </c:pt>
                <c:pt idx="3209">
                  <c:v>49560.0</c:v>
                </c:pt>
                <c:pt idx="3210">
                  <c:v>49564.0</c:v>
                </c:pt>
                <c:pt idx="3211">
                  <c:v>49566.0</c:v>
                </c:pt>
                <c:pt idx="3212">
                  <c:v>49567.0</c:v>
                </c:pt>
                <c:pt idx="3213">
                  <c:v>49568.0</c:v>
                </c:pt>
                <c:pt idx="3214">
                  <c:v>49569.0</c:v>
                </c:pt>
                <c:pt idx="3215">
                  <c:v>49570.0</c:v>
                </c:pt>
                <c:pt idx="3216">
                  <c:v>49571.0</c:v>
                </c:pt>
                <c:pt idx="3217">
                  <c:v>49572.0</c:v>
                </c:pt>
                <c:pt idx="3218">
                  <c:v>49573.0</c:v>
                </c:pt>
                <c:pt idx="3219">
                  <c:v>49574.0</c:v>
                </c:pt>
                <c:pt idx="3220">
                  <c:v>49575.0</c:v>
                </c:pt>
                <c:pt idx="3221">
                  <c:v>49576.0</c:v>
                </c:pt>
                <c:pt idx="3222">
                  <c:v>49577.0</c:v>
                </c:pt>
                <c:pt idx="3223">
                  <c:v>49578.0</c:v>
                </c:pt>
                <c:pt idx="3224">
                  <c:v>49581.0</c:v>
                </c:pt>
                <c:pt idx="3225">
                  <c:v>49582.0</c:v>
                </c:pt>
                <c:pt idx="3226">
                  <c:v>49586.0</c:v>
                </c:pt>
                <c:pt idx="3227">
                  <c:v>49587.0</c:v>
                </c:pt>
                <c:pt idx="3228">
                  <c:v>49589.0</c:v>
                </c:pt>
                <c:pt idx="3229">
                  <c:v>49591.0</c:v>
                </c:pt>
                <c:pt idx="3230">
                  <c:v>49593.0</c:v>
                </c:pt>
                <c:pt idx="3231">
                  <c:v>49594.0</c:v>
                </c:pt>
                <c:pt idx="3232">
                  <c:v>49595.0</c:v>
                </c:pt>
                <c:pt idx="3233">
                  <c:v>49597.0</c:v>
                </c:pt>
                <c:pt idx="3234">
                  <c:v>49598.0</c:v>
                </c:pt>
                <c:pt idx="3235">
                  <c:v>49599.0</c:v>
                </c:pt>
                <c:pt idx="3236">
                  <c:v>49600.0</c:v>
                </c:pt>
                <c:pt idx="3237">
                  <c:v>49601.0</c:v>
                </c:pt>
                <c:pt idx="3238">
                  <c:v>49602.0</c:v>
                </c:pt>
                <c:pt idx="3239">
                  <c:v>49603.0</c:v>
                </c:pt>
                <c:pt idx="3240">
                  <c:v>49607.0</c:v>
                </c:pt>
                <c:pt idx="3241">
                  <c:v>49608.0</c:v>
                </c:pt>
                <c:pt idx="3242">
                  <c:v>49609.0</c:v>
                </c:pt>
                <c:pt idx="3243">
                  <c:v>49610.0</c:v>
                </c:pt>
                <c:pt idx="3244">
                  <c:v>49611.0</c:v>
                </c:pt>
                <c:pt idx="3245">
                  <c:v>49613.0</c:v>
                </c:pt>
                <c:pt idx="3246">
                  <c:v>49615.0</c:v>
                </c:pt>
                <c:pt idx="3247">
                  <c:v>49617.0</c:v>
                </c:pt>
                <c:pt idx="3248">
                  <c:v>49618.0</c:v>
                </c:pt>
                <c:pt idx="3249">
                  <c:v>49620.0</c:v>
                </c:pt>
                <c:pt idx="3250">
                  <c:v>49621.0</c:v>
                </c:pt>
                <c:pt idx="3251">
                  <c:v>49622.0</c:v>
                </c:pt>
                <c:pt idx="3252">
                  <c:v>49623.0</c:v>
                </c:pt>
                <c:pt idx="3253">
                  <c:v>49624.0</c:v>
                </c:pt>
                <c:pt idx="3254">
                  <c:v>49625.0</c:v>
                </c:pt>
                <c:pt idx="3255">
                  <c:v>49626.0</c:v>
                </c:pt>
                <c:pt idx="3256">
                  <c:v>49628.0</c:v>
                </c:pt>
                <c:pt idx="3257">
                  <c:v>49629.0</c:v>
                </c:pt>
                <c:pt idx="3258">
                  <c:v>49630.0</c:v>
                </c:pt>
                <c:pt idx="3259">
                  <c:v>49632.0</c:v>
                </c:pt>
                <c:pt idx="3260">
                  <c:v>49634.0</c:v>
                </c:pt>
                <c:pt idx="3261">
                  <c:v>49635.0</c:v>
                </c:pt>
                <c:pt idx="3262">
                  <c:v>49639.0</c:v>
                </c:pt>
                <c:pt idx="3263">
                  <c:v>49640.0</c:v>
                </c:pt>
                <c:pt idx="3264">
                  <c:v>49641.0</c:v>
                </c:pt>
                <c:pt idx="3265">
                  <c:v>49643.0</c:v>
                </c:pt>
                <c:pt idx="3266">
                  <c:v>49645.0</c:v>
                </c:pt>
                <c:pt idx="3267">
                  <c:v>49646.0</c:v>
                </c:pt>
                <c:pt idx="3268">
                  <c:v>49648.0</c:v>
                </c:pt>
                <c:pt idx="3269">
                  <c:v>49649.0</c:v>
                </c:pt>
                <c:pt idx="3270">
                  <c:v>49650.0</c:v>
                </c:pt>
                <c:pt idx="3271">
                  <c:v>49652.0</c:v>
                </c:pt>
                <c:pt idx="3272">
                  <c:v>49654.0</c:v>
                </c:pt>
                <c:pt idx="3273">
                  <c:v>49655.0</c:v>
                </c:pt>
                <c:pt idx="3274">
                  <c:v>49656.0</c:v>
                </c:pt>
                <c:pt idx="3275">
                  <c:v>49657.0</c:v>
                </c:pt>
                <c:pt idx="3276">
                  <c:v>49658.0</c:v>
                </c:pt>
                <c:pt idx="3277">
                  <c:v>49661.0</c:v>
                </c:pt>
                <c:pt idx="3278">
                  <c:v>49662.0</c:v>
                </c:pt>
                <c:pt idx="3279">
                  <c:v>49663.0</c:v>
                </c:pt>
                <c:pt idx="3280">
                  <c:v>49664.0</c:v>
                </c:pt>
                <c:pt idx="3281">
                  <c:v>49666.0</c:v>
                </c:pt>
                <c:pt idx="3282">
                  <c:v>49667.0</c:v>
                </c:pt>
                <c:pt idx="3283">
                  <c:v>49668.0</c:v>
                </c:pt>
                <c:pt idx="3284">
                  <c:v>49669.0</c:v>
                </c:pt>
                <c:pt idx="3285">
                  <c:v>49670.0</c:v>
                </c:pt>
                <c:pt idx="3286">
                  <c:v>49673.0</c:v>
                </c:pt>
                <c:pt idx="3287">
                  <c:v>49674.0</c:v>
                </c:pt>
                <c:pt idx="3288">
                  <c:v>49676.0</c:v>
                </c:pt>
                <c:pt idx="3289">
                  <c:v>49678.0</c:v>
                </c:pt>
                <c:pt idx="3290">
                  <c:v>49679.0</c:v>
                </c:pt>
                <c:pt idx="3291">
                  <c:v>49680.0</c:v>
                </c:pt>
                <c:pt idx="3292">
                  <c:v>49681.0</c:v>
                </c:pt>
                <c:pt idx="3293">
                  <c:v>49683.0</c:v>
                </c:pt>
                <c:pt idx="3294">
                  <c:v>49684.0</c:v>
                </c:pt>
                <c:pt idx="3295">
                  <c:v>49685.0</c:v>
                </c:pt>
                <c:pt idx="3296">
                  <c:v>49687.0</c:v>
                </c:pt>
                <c:pt idx="3297">
                  <c:v>49688.0</c:v>
                </c:pt>
                <c:pt idx="3298">
                  <c:v>49690.0</c:v>
                </c:pt>
                <c:pt idx="3299">
                  <c:v>49692.0</c:v>
                </c:pt>
                <c:pt idx="3300">
                  <c:v>49694.0</c:v>
                </c:pt>
                <c:pt idx="3301">
                  <c:v>49695.0</c:v>
                </c:pt>
                <c:pt idx="3302">
                  <c:v>49696.0</c:v>
                </c:pt>
                <c:pt idx="3303">
                  <c:v>49698.0</c:v>
                </c:pt>
                <c:pt idx="3304">
                  <c:v>49699.0</c:v>
                </c:pt>
                <c:pt idx="3305">
                  <c:v>49700.0</c:v>
                </c:pt>
                <c:pt idx="3306">
                  <c:v>49702.0</c:v>
                </c:pt>
                <c:pt idx="3307">
                  <c:v>49704.0</c:v>
                </c:pt>
                <c:pt idx="3308">
                  <c:v>49706.0</c:v>
                </c:pt>
                <c:pt idx="3309">
                  <c:v>49707.0</c:v>
                </c:pt>
                <c:pt idx="3310">
                  <c:v>49708.0</c:v>
                </c:pt>
                <c:pt idx="3311">
                  <c:v>49709.0</c:v>
                </c:pt>
                <c:pt idx="3312">
                  <c:v>49710.0</c:v>
                </c:pt>
                <c:pt idx="3313">
                  <c:v>49711.0</c:v>
                </c:pt>
                <c:pt idx="3314">
                  <c:v>49712.0</c:v>
                </c:pt>
                <c:pt idx="3315">
                  <c:v>49713.0</c:v>
                </c:pt>
                <c:pt idx="3316">
                  <c:v>49715.0</c:v>
                </c:pt>
                <c:pt idx="3317">
                  <c:v>49716.0</c:v>
                </c:pt>
                <c:pt idx="3318">
                  <c:v>49717.0</c:v>
                </c:pt>
                <c:pt idx="3319">
                  <c:v>49718.0</c:v>
                </c:pt>
                <c:pt idx="3320">
                  <c:v>49719.0</c:v>
                </c:pt>
                <c:pt idx="3321">
                  <c:v>49720.0</c:v>
                </c:pt>
                <c:pt idx="3322">
                  <c:v>49721.0</c:v>
                </c:pt>
                <c:pt idx="3323">
                  <c:v>49722.0</c:v>
                </c:pt>
                <c:pt idx="3324">
                  <c:v>49723.0</c:v>
                </c:pt>
                <c:pt idx="3325">
                  <c:v>49725.0</c:v>
                </c:pt>
                <c:pt idx="3326">
                  <c:v>49726.0</c:v>
                </c:pt>
                <c:pt idx="3327">
                  <c:v>49727.0</c:v>
                </c:pt>
                <c:pt idx="3328">
                  <c:v>49729.0</c:v>
                </c:pt>
                <c:pt idx="3329">
                  <c:v>49730.0</c:v>
                </c:pt>
                <c:pt idx="3330">
                  <c:v>49731.0</c:v>
                </c:pt>
                <c:pt idx="3331">
                  <c:v>49732.0</c:v>
                </c:pt>
                <c:pt idx="3332">
                  <c:v>49733.0</c:v>
                </c:pt>
                <c:pt idx="3333">
                  <c:v>49735.0</c:v>
                </c:pt>
                <c:pt idx="3334">
                  <c:v>49736.0</c:v>
                </c:pt>
                <c:pt idx="3335">
                  <c:v>49737.0</c:v>
                </c:pt>
                <c:pt idx="3336">
                  <c:v>49740.0</c:v>
                </c:pt>
                <c:pt idx="3337">
                  <c:v>49742.0</c:v>
                </c:pt>
                <c:pt idx="3338">
                  <c:v>49743.0</c:v>
                </c:pt>
                <c:pt idx="3339">
                  <c:v>49746.0</c:v>
                </c:pt>
                <c:pt idx="3340">
                  <c:v>49747.0</c:v>
                </c:pt>
                <c:pt idx="3341">
                  <c:v>49749.0</c:v>
                </c:pt>
                <c:pt idx="3342">
                  <c:v>49750.0</c:v>
                </c:pt>
                <c:pt idx="3343">
                  <c:v>49751.0</c:v>
                </c:pt>
                <c:pt idx="3344">
                  <c:v>49752.0</c:v>
                </c:pt>
                <c:pt idx="3345">
                  <c:v>49753.0</c:v>
                </c:pt>
                <c:pt idx="3346">
                  <c:v>49754.0</c:v>
                </c:pt>
                <c:pt idx="3347">
                  <c:v>49755.0</c:v>
                </c:pt>
                <c:pt idx="3348">
                  <c:v>49756.0</c:v>
                </c:pt>
                <c:pt idx="3349">
                  <c:v>49758.0</c:v>
                </c:pt>
                <c:pt idx="3350">
                  <c:v>49760.0</c:v>
                </c:pt>
                <c:pt idx="3351">
                  <c:v>49761.0</c:v>
                </c:pt>
                <c:pt idx="3352">
                  <c:v>49763.0</c:v>
                </c:pt>
                <c:pt idx="3353">
                  <c:v>49765.0</c:v>
                </c:pt>
                <c:pt idx="3354">
                  <c:v>49766.0</c:v>
                </c:pt>
                <c:pt idx="3355">
                  <c:v>49767.0</c:v>
                </c:pt>
                <c:pt idx="3356">
                  <c:v>49768.0</c:v>
                </c:pt>
                <c:pt idx="3357">
                  <c:v>49770.0</c:v>
                </c:pt>
                <c:pt idx="3358">
                  <c:v>49771.0</c:v>
                </c:pt>
                <c:pt idx="3359">
                  <c:v>49772.0</c:v>
                </c:pt>
                <c:pt idx="3360">
                  <c:v>49773.0</c:v>
                </c:pt>
                <c:pt idx="3361">
                  <c:v>49774.0</c:v>
                </c:pt>
                <c:pt idx="3362">
                  <c:v>49775.0</c:v>
                </c:pt>
                <c:pt idx="3363">
                  <c:v>49776.0</c:v>
                </c:pt>
                <c:pt idx="3364">
                  <c:v>49778.0</c:v>
                </c:pt>
                <c:pt idx="3365">
                  <c:v>49780.0</c:v>
                </c:pt>
                <c:pt idx="3366">
                  <c:v>49781.0</c:v>
                </c:pt>
                <c:pt idx="3367">
                  <c:v>49782.0</c:v>
                </c:pt>
                <c:pt idx="3368">
                  <c:v>49783.0</c:v>
                </c:pt>
                <c:pt idx="3369">
                  <c:v>49784.0</c:v>
                </c:pt>
                <c:pt idx="3370">
                  <c:v>49785.0</c:v>
                </c:pt>
                <c:pt idx="3371">
                  <c:v>49786.0</c:v>
                </c:pt>
                <c:pt idx="3372">
                  <c:v>49788.0</c:v>
                </c:pt>
                <c:pt idx="3373">
                  <c:v>49789.0</c:v>
                </c:pt>
                <c:pt idx="3374">
                  <c:v>49790.0</c:v>
                </c:pt>
                <c:pt idx="3375">
                  <c:v>49791.0</c:v>
                </c:pt>
                <c:pt idx="3376">
                  <c:v>49792.0</c:v>
                </c:pt>
                <c:pt idx="3377">
                  <c:v>49793.0</c:v>
                </c:pt>
                <c:pt idx="3378">
                  <c:v>49794.0</c:v>
                </c:pt>
                <c:pt idx="3379">
                  <c:v>49795.0</c:v>
                </c:pt>
                <c:pt idx="3380">
                  <c:v>49796.0</c:v>
                </c:pt>
                <c:pt idx="3381">
                  <c:v>49798.0</c:v>
                </c:pt>
                <c:pt idx="3382">
                  <c:v>49801.0</c:v>
                </c:pt>
                <c:pt idx="3383">
                  <c:v>49804.0</c:v>
                </c:pt>
                <c:pt idx="3384">
                  <c:v>49805.0</c:v>
                </c:pt>
                <c:pt idx="3385">
                  <c:v>49807.0</c:v>
                </c:pt>
                <c:pt idx="3386">
                  <c:v>49808.0</c:v>
                </c:pt>
                <c:pt idx="3387">
                  <c:v>49809.0</c:v>
                </c:pt>
                <c:pt idx="3388">
                  <c:v>49810.0</c:v>
                </c:pt>
                <c:pt idx="3389">
                  <c:v>49812.0</c:v>
                </c:pt>
                <c:pt idx="3390">
                  <c:v>49814.0</c:v>
                </c:pt>
                <c:pt idx="3391">
                  <c:v>49815.0</c:v>
                </c:pt>
                <c:pt idx="3392">
                  <c:v>49816.0</c:v>
                </c:pt>
                <c:pt idx="3393">
                  <c:v>49817.0</c:v>
                </c:pt>
                <c:pt idx="3394">
                  <c:v>49818.0</c:v>
                </c:pt>
                <c:pt idx="3395">
                  <c:v>49819.0</c:v>
                </c:pt>
                <c:pt idx="3396">
                  <c:v>49820.0</c:v>
                </c:pt>
                <c:pt idx="3397">
                  <c:v>49821.0</c:v>
                </c:pt>
                <c:pt idx="3398">
                  <c:v>49822.0</c:v>
                </c:pt>
                <c:pt idx="3399">
                  <c:v>49823.0</c:v>
                </c:pt>
                <c:pt idx="3400">
                  <c:v>49824.0</c:v>
                </c:pt>
                <c:pt idx="3401">
                  <c:v>49825.0</c:v>
                </c:pt>
                <c:pt idx="3402">
                  <c:v>49827.0</c:v>
                </c:pt>
                <c:pt idx="3403">
                  <c:v>49828.0</c:v>
                </c:pt>
                <c:pt idx="3404">
                  <c:v>49830.0</c:v>
                </c:pt>
                <c:pt idx="3405">
                  <c:v>49831.0</c:v>
                </c:pt>
                <c:pt idx="3406">
                  <c:v>49833.0</c:v>
                </c:pt>
                <c:pt idx="3407">
                  <c:v>49835.0</c:v>
                </c:pt>
                <c:pt idx="3408">
                  <c:v>49836.0</c:v>
                </c:pt>
                <c:pt idx="3409">
                  <c:v>49837.0</c:v>
                </c:pt>
                <c:pt idx="3410">
                  <c:v>49839.0</c:v>
                </c:pt>
                <c:pt idx="3411">
                  <c:v>49840.0</c:v>
                </c:pt>
                <c:pt idx="3412">
                  <c:v>49841.0</c:v>
                </c:pt>
                <c:pt idx="3413">
                  <c:v>49842.0</c:v>
                </c:pt>
                <c:pt idx="3414">
                  <c:v>49843.0</c:v>
                </c:pt>
                <c:pt idx="3415">
                  <c:v>49844.0</c:v>
                </c:pt>
                <c:pt idx="3416">
                  <c:v>49845.0</c:v>
                </c:pt>
                <c:pt idx="3417">
                  <c:v>49846.0</c:v>
                </c:pt>
                <c:pt idx="3418">
                  <c:v>49847.0</c:v>
                </c:pt>
                <c:pt idx="3419">
                  <c:v>49848.0</c:v>
                </c:pt>
                <c:pt idx="3420">
                  <c:v>49849.0</c:v>
                </c:pt>
                <c:pt idx="3421">
                  <c:v>49850.0</c:v>
                </c:pt>
                <c:pt idx="3422">
                  <c:v>49851.0</c:v>
                </c:pt>
                <c:pt idx="3423">
                  <c:v>49852.0</c:v>
                </c:pt>
                <c:pt idx="3424">
                  <c:v>49853.0</c:v>
                </c:pt>
                <c:pt idx="3425">
                  <c:v>49854.0</c:v>
                </c:pt>
                <c:pt idx="3426">
                  <c:v>49855.0</c:v>
                </c:pt>
                <c:pt idx="3427">
                  <c:v>49856.0</c:v>
                </c:pt>
                <c:pt idx="3428">
                  <c:v>49857.0</c:v>
                </c:pt>
                <c:pt idx="3429">
                  <c:v>49858.0</c:v>
                </c:pt>
                <c:pt idx="3430">
                  <c:v>49859.0</c:v>
                </c:pt>
                <c:pt idx="3431">
                  <c:v>49860.0</c:v>
                </c:pt>
                <c:pt idx="3432">
                  <c:v>49861.0</c:v>
                </c:pt>
                <c:pt idx="3433">
                  <c:v>49862.0</c:v>
                </c:pt>
                <c:pt idx="3434">
                  <c:v>49863.0</c:v>
                </c:pt>
                <c:pt idx="3435">
                  <c:v>49864.0</c:v>
                </c:pt>
                <c:pt idx="3436">
                  <c:v>49865.0</c:v>
                </c:pt>
                <c:pt idx="3437">
                  <c:v>49866.0</c:v>
                </c:pt>
                <c:pt idx="3438">
                  <c:v>49868.0</c:v>
                </c:pt>
                <c:pt idx="3439">
                  <c:v>49871.0</c:v>
                </c:pt>
                <c:pt idx="3440">
                  <c:v>49872.0</c:v>
                </c:pt>
                <c:pt idx="3441">
                  <c:v>49873.0</c:v>
                </c:pt>
                <c:pt idx="3442">
                  <c:v>49874.0</c:v>
                </c:pt>
                <c:pt idx="3443">
                  <c:v>49875.0</c:v>
                </c:pt>
                <c:pt idx="3444">
                  <c:v>49876.0</c:v>
                </c:pt>
                <c:pt idx="3445">
                  <c:v>49878.0</c:v>
                </c:pt>
                <c:pt idx="3446">
                  <c:v>49879.0</c:v>
                </c:pt>
                <c:pt idx="3447">
                  <c:v>49880.0</c:v>
                </c:pt>
                <c:pt idx="3448">
                  <c:v>49882.0</c:v>
                </c:pt>
                <c:pt idx="3449">
                  <c:v>49884.0</c:v>
                </c:pt>
                <c:pt idx="3450">
                  <c:v>49886.0</c:v>
                </c:pt>
                <c:pt idx="3451">
                  <c:v>49887.0</c:v>
                </c:pt>
                <c:pt idx="3452">
                  <c:v>49888.0</c:v>
                </c:pt>
                <c:pt idx="3453">
                  <c:v>49889.0</c:v>
                </c:pt>
                <c:pt idx="3454">
                  <c:v>49890.0</c:v>
                </c:pt>
                <c:pt idx="3455">
                  <c:v>49891.0</c:v>
                </c:pt>
                <c:pt idx="3456">
                  <c:v>49892.0</c:v>
                </c:pt>
                <c:pt idx="3457">
                  <c:v>49893.0</c:v>
                </c:pt>
                <c:pt idx="3458">
                  <c:v>49894.0</c:v>
                </c:pt>
                <c:pt idx="3459">
                  <c:v>49895.0</c:v>
                </c:pt>
                <c:pt idx="3460">
                  <c:v>49896.0</c:v>
                </c:pt>
                <c:pt idx="3461">
                  <c:v>49897.0</c:v>
                </c:pt>
                <c:pt idx="3462">
                  <c:v>49898.0</c:v>
                </c:pt>
                <c:pt idx="3463">
                  <c:v>49899.0</c:v>
                </c:pt>
                <c:pt idx="3464">
                  <c:v>49900.0</c:v>
                </c:pt>
                <c:pt idx="3465">
                  <c:v>49901.0</c:v>
                </c:pt>
                <c:pt idx="3466">
                  <c:v>49903.0</c:v>
                </c:pt>
                <c:pt idx="3467">
                  <c:v>49904.0</c:v>
                </c:pt>
                <c:pt idx="3468">
                  <c:v>49905.0</c:v>
                </c:pt>
                <c:pt idx="3469">
                  <c:v>49906.0</c:v>
                </c:pt>
                <c:pt idx="3470">
                  <c:v>49907.0</c:v>
                </c:pt>
                <c:pt idx="3471">
                  <c:v>49908.0</c:v>
                </c:pt>
                <c:pt idx="3472">
                  <c:v>49909.0</c:v>
                </c:pt>
                <c:pt idx="3473">
                  <c:v>49910.0</c:v>
                </c:pt>
                <c:pt idx="3474">
                  <c:v>49911.0</c:v>
                </c:pt>
                <c:pt idx="3475">
                  <c:v>49912.0</c:v>
                </c:pt>
                <c:pt idx="3476">
                  <c:v>49913.0</c:v>
                </c:pt>
                <c:pt idx="3477">
                  <c:v>49914.0</c:v>
                </c:pt>
                <c:pt idx="3478">
                  <c:v>49917.0</c:v>
                </c:pt>
                <c:pt idx="3479">
                  <c:v>49918.0</c:v>
                </c:pt>
                <c:pt idx="3480">
                  <c:v>49919.0</c:v>
                </c:pt>
                <c:pt idx="3481">
                  <c:v>49920.0</c:v>
                </c:pt>
                <c:pt idx="3482">
                  <c:v>49921.0</c:v>
                </c:pt>
                <c:pt idx="3483">
                  <c:v>49922.0</c:v>
                </c:pt>
                <c:pt idx="3484">
                  <c:v>49923.0</c:v>
                </c:pt>
                <c:pt idx="3485">
                  <c:v>49924.0</c:v>
                </c:pt>
                <c:pt idx="3486">
                  <c:v>49925.0</c:v>
                </c:pt>
                <c:pt idx="3487">
                  <c:v>49926.0</c:v>
                </c:pt>
                <c:pt idx="3488">
                  <c:v>49927.0</c:v>
                </c:pt>
                <c:pt idx="3489">
                  <c:v>49928.0</c:v>
                </c:pt>
                <c:pt idx="3490">
                  <c:v>49929.0</c:v>
                </c:pt>
                <c:pt idx="3491">
                  <c:v>49931.0</c:v>
                </c:pt>
                <c:pt idx="3492">
                  <c:v>49933.0</c:v>
                </c:pt>
                <c:pt idx="3493">
                  <c:v>49934.0</c:v>
                </c:pt>
                <c:pt idx="3494">
                  <c:v>49935.0</c:v>
                </c:pt>
                <c:pt idx="3495">
                  <c:v>49936.0</c:v>
                </c:pt>
                <c:pt idx="3496">
                  <c:v>49937.0</c:v>
                </c:pt>
                <c:pt idx="3497">
                  <c:v>49938.0</c:v>
                </c:pt>
                <c:pt idx="3498">
                  <c:v>49939.0</c:v>
                </c:pt>
                <c:pt idx="3499">
                  <c:v>49940.0</c:v>
                </c:pt>
                <c:pt idx="3500">
                  <c:v>49941.0</c:v>
                </c:pt>
                <c:pt idx="3501">
                  <c:v>49942.0</c:v>
                </c:pt>
                <c:pt idx="3502">
                  <c:v>49943.0</c:v>
                </c:pt>
                <c:pt idx="3503">
                  <c:v>49944.0</c:v>
                </c:pt>
                <c:pt idx="3504">
                  <c:v>49945.0</c:v>
                </c:pt>
                <c:pt idx="3505">
                  <c:v>49946.0</c:v>
                </c:pt>
                <c:pt idx="3506">
                  <c:v>49947.0</c:v>
                </c:pt>
                <c:pt idx="3507">
                  <c:v>49948.0</c:v>
                </c:pt>
                <c:pt idx="3508">
                  <c:v>49949.0</c:v>
                </c:pt>
                <c:pt idx="3509">
                  <c:v>49950.0</c:v>
                </c:pt>
                <c:pt idx="3510">
                  <c:v>49952.0</c:v>
                </c:pt>
                <c:pt idx="3511">
                  <c:v>49953.0</c:v>
                </c:pt>
                <c:pt idx="3512">
                  <c:v>49954.0</c:v>
                </c:pt>
                <c:pt idx="3513">
                  <c:v>49955.0</c:v>
                </c:pt>
                <c:pt idx="3514">
                  <c:v>49956.0</c:v>
                </c:pt>
                <c:pt idx="3515">
                  <c:v>49957.0</c:v>
                </c:pt>
                <c:pt idx="3516">
                  <c:v>49958.0</c:v>
                </c:pt>
                <c:pt idx="3517">
                  <c:v>49959.0</c:v>
                </c:pt>
                <c:pt idx="3518">
                  <c:v>49960.0</c:v>
                </c:pt>
                <c:pt idx="3519">
                  <c:v>49961.0</c:v>
                </c:pt>
                <c:pt idx="3520">
                  <c:v>49962.0</c:v>
                </c:pt>
                <c:pt idx="3521">
                  <c:v>49963.0</c:v>
                </c:pt>
                <c:pt idx="3522">
                  <c:v>49964.0</c:v>
                </c:pt>
                <c:pt idx="3523">
                  <c:v>49965.0</c:v>
                </c:pt>
                <c:pt idx="3524">
                  <c:v>49966.0</c:v>
                </c:pt>
                <c:pt idx="3525">
                  <c:v>49967.0</c:v>
                </c:pt>
                <c:pt idx="3526">
                  <c:v>49968.0</c:v>
                </c:pt>
                <c:pt idx="3527">
                  <c:v>49969.0</c:v>
                </c:pt>
                <c:pt idx="3528">
                  <c:v>49970.0</c:v>
                </c:pt>
                <c:pt idx="3529">
                  <c:v>49971.0</c:v>
                </c:pt>
                <c:pt idx="3530">
                  <c:v>49972.0</c:v>
                </c:pt>
                <c:pt idx="3531">
                  <c:v>49973.0</c:v>
                </c:pt>
                <c:pt idx="3532">
                  <c:v>49974.0</c:v>
                </c:pt>
                <c:pt idx="3533">
                  <c:v>49975.0</c:v>
                </c:pt>
                <c:pt idx="3534">
                  <c:v>49976.0</c:v>
                </c:pt>
                <c:pt idx="3535">
                  <c:v>49977.0</c:v>
                </c:pt>
                <c:pt idx="3536">
                  <c:v>49978.0</c:v>
                </c:pt>
                <c:pt idx="3537">
                  <c:v>49979.0</c:v>
                </c:pt>
                <c:pt idx="3538">
                  <c:v>49980.0</c:v>
                </c:pt>
                <c:pt idx="3539">
                  <c:v>49981.0</c:v>
                </c:pt>
                <c:pt idx="3540">
                  <c:v>49982.0</c:v>
                </c:pt>
                <c:pt idx="3541">
                  <c:v>49983.0</c:v>
                </c:pt>
                <c:pt idx="3542">
                  <c:v>49984.0</c:v>
                </c:pt>
                <c:pt idx="3543">
                  <c:v>49985.0</c:v>
                </c:pt>
                <c:pt idx="3544">
                  <c:v>49986.0</c:v>
                </c:pt>
                <c:pt idx="3545">
                  <c:v>49987.0</c:v>
                </c:pt>
                <c:pt idx="3546">
                  <c:v>49988.0</c:v>
                </c:pt>
                <c:pt idx="3547">
                  <c:v>49989.0</c:v>
                </c:pt>
                <c:pt idx="3548">
                  <c:v>49990.0</c:v>
                </c:pt>
                <c:pt idx="3549">
                  <c:v>49991.0</c:v>
                </c:pt>
                <c:pt idx="3550">
                  <c:v>49992.0</c:v>
                </c:pt>
                <c:pt idx="3551">
                  <c:v>49993.0</c:v>
                </c:pt>
                <c:pt idx="3552">
                  <c:v>49994.0</c:v>
                </c:pt>
                <c:pt idx="3553">
                  <c:v>49995.0</c:v>
                </c:pt>
                <c:pt idx="3554">
                  <c:v>49996.0</c:v>
                </c:pt>
                <c:pt idx="3555">
                  <c:v>49997.0</c:v>
                </c:pt>
                <c:pt idx="3556">
                  <c:v>49998.0</c:v>
                </c:pt>
                <c:pt idx="3557">
                  <c:v>49999.0</c:v>
                </c:pt>
                <c:pt idx="3558">
                  <c:v>50000.0</c:v>
                </c:pt>
                <c:pt idx="3559">
                  <c:v>50001.0</c:v>
                </c:pt>
                <c:pt idx="3560">
                  <c:v>50002.0</c:v>
                </c:pt>
                <c:pt idx="3561">
                  <c:v>50003.0</c:v>
                </c:pt>
                <c:pt idx="3562">
                  <c:v>50004.0</c:v>
                </c:pt>
                <c:pt idx="3563">
                  <c:v>50005.0</c:v>
                </c:pt>
                <c:pt idx="3564">
                  <c:v>50006.0</c:v>
                </c:pt>
                <c:pt idx="3565">
                  <c:v>50007.0</c:v>
                </c:pt>
                <c:pt idx="3566">
                  <c:v>50009.0</c:v>
                </c:pt>
                <c:pt idx="3567">
                  <c:v>50010.0</c:v>
                </c:pt>
                <c:pt idx="3568">
                  <c:v>50011.0</c:v>
                </c:pt>
                <c:pt idx="3569">
                  <c:v>50012.0</c:v>
                </c:pt>
                <c:pt idx="3570">
                  <c:v>50013.0</c:v>
                </c:pt>
                <c:pt idx="3571">
                  <c:v>50014.0</c:v>
                </c:pt>
                <c:pt idx="3572">
                  <c:v>50015.0</c:v>
                </c:pt>
                <c:pt idx="3573">
                  <c:v>50016.0</c:v>
                </c:pt>
                <c:pt idx="3574">
                  <c:v>50017.0</c:v>
                </c:pt>
                <c:pt idx="3575">
                  <c:v>50018.0</c:v>
                </c:pt>
                <c:pt idx="3576">
                  <c:v>50019.0</c:v>
                </c:pt>
                <c:pt idx="3577">
                  <c:v>50020.0</c:v>
                </c:pt>
                <c:pt idx="3578">
                  <c:v>50021.0</c:v>
                </c:pt>
                <c:pt idx="3579">
                  <c:v>50022.0</c:v>
                </c:pt>
                <c:pt idx="3580">
                  <c:v>50023.0</c:v>
                </c:pt>
                <c:pt idx="3581">
                  <c:v>50024.0</c:v>
                </c:pt>
                <c:pt idx="3582">
                  <c:v>50025.0</c:v>
                </c:pt>
                <c:pt idx="3583">
                  <c:v>50026.0</c:v>
                </c:pt>
                <c:pt idx="3584">
                  <c:v>50027.0</c:v>
                </c:pt>
                <c:pt idx="3585">
                  <c:v>50028.0</c:v>
                </c:pt>
                <c:pt idx="3586">
                  <c:v>50029.0</c:v>
                </c:pt>
                <c:pt idx="3587">
                  <c:v>50030.0</c:v>
                </c:pt>
                <c:pt idx="3588">
                  <c:v>50031.0</c:v>
                </c:pt>
                <c:pt idx="3589">
                  <c:v>50032.0</c:v>
                </c:pt>
                <c:pt idx="3590">
                  <c:v>50033.0</c:v>
                </c:pt>
                <c:pt idx="3591">
                  <c:v>50034.0</c:v>
                </c:pt>
                <c:pt idx="3592">
                  <c:v>50035.0</c:v>
                </c:pt>
                <c:pt idx="3593">
                  <c:v>50036.0</c:v>
                </c:pt>
                <c:pt idx="3594">
                  <c:v>50037.0</c:v>
                </c:pt>
                <c:pt idx="3595">
                  <c:v>50038.0</c:v>
                </c:pt>
                <c:pt idx="3596">
                  <c:v>50039.0</c:v>
                </c:pt>
                <c:pt idx="3597">
                  <c:v>50040.0</c:v>
                </c:pt>
                <c:pt idx="3598">
                  <c:v>50041.0</c:v>
                </c:pt>
                <c:pt idx="3599">
                  <c:v>50042.0</c:v>
                </c:pt>
                <c:pt idx="3600">
                  <c:v>50043.0</c:v>
                </c:pt>
                <c:pt idx="3601">
                  <c:v>50044.0</c:v>
                </c:pt>
                <c:pt idx="3602">
                  <c:v>50045.0</c:v>
                </c:pt>
                <c:pt idx="3603">
                  <c:v>50046.0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1602960"/>
        <c:axId val="1931580544"/>
      </c:scatterChart>
      <c:valAx>
        <c:axId val="193160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580544"/>
        <c:crosses val="autoZero"/>
        <c:crossBetween val="midCat"/>
      </c:valAx>
      <c:valAx>
        <c:axId val="19315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60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 - CDC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21.5751479407427</c:v>
                </c:pt>
                <c:pt idx="1">
                  <c:v>127.201246251789</c:v>
                </c:pt>
                <c:pt idx="2">
                  <c:v>238.117456678578</c:v>
                </c:pt>
                <c:pt idx="3">
                  <c:v>353.2933173269299</c:v>
                </c:pt>
                <c:pt idx="4">
                  <c:v>465.232269007196</c:v>
                </c:pt>
                <c:pt idx="5">
                  <c:v>577.8010471204178</c:v>
                </c:pt>
                <c:pt idx="6">
                  <c:v>695.9517181918949</c:v>
                </c:pt>
                <c:pt idx="7">
                  <c:v>809.819130335081</c:v>
                </c:pt>
                <c:pt idx="8">
                  <c:v>928.919576510817</c:v>
                </c:pt>
                <c:pt idx="9">
                  <c:v>1051.67361524717</c:v>
                </c:pt>
                <c:pt idx="10">
                  <c:v>1198.29325189803</c:v>
                </c:pt>
                <c:pt idx="11">
                  <c:v>1326.95317270208</c:v>
                </c:pt>
                <c:pt idx="12">
                  <c:v>1457.12311104234</c:v>
                </c:pt>
                <c:pt idx="13">
                  <c:v>1586.48697214734</c:v>
                </c:pt>
                <c:pt idx="14">
                  <c:v>1709.76519002662</c:v>
                </c:pt>
                <c:pt idx="15">
                  <c:v>1829.6846059193</c:v>
                </c:pt>
                <c:pt idx="16">
                  <c:v>1947.88747931605</c:v>
                </c:pt>
                <c:pt idx="17">
                  <c:v>2059.79585885097</c:v>
                </c:pt>
                <c:pt idx="18">
                  <c:v>2175.58601570922</c:v>
                </c:pt>
                <c:pt idx="19">
                  <c:v>2300.85186090072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</c:v>
                </c:pt>
                <c:pt idx="1">
                  <c:v>0.931272830112812</c:v>
                </c:pt>
                <c:pt idx="2">
                  <c:v>0.908986357149329</c:v>
                </c:pt>
                <c:pt idx="3">
                  <c:v>0.893003826964026</c:v>
                </c:pt>
                <c:pt idx="4">
                  <c:v>0.882942436967651</c:v>
                </c:pt>
                <c:pt idx="5">
                  <c:v>0.873463798874139</c:v>
                </c:pt>
                <c:pt idx="6">
                  <c:v>0.863889345097861</c:v>
                </c:pt>
                <c:pt idx="7">
                  <c:v>0.85622189595415</c:v>
                </c:pt>
                <c:pt idx="8">
                  <c:v>0.84865373125453</c:v>
                </c:pt>
                <c:pt idx="9">
                  <c:v>0.840506991323849</c:v>
                </c:pt>
                <c:pt idx="10">
                  <c:v>0.823295457763229</c:v>
                </c:pt>
                <c:pt idx="11">
                  <c:v>0.815843673545668</c:v>
                </c:pt>
                <c:pt idx="12">
                  <c:v>0.807970541013501</c:v>
                </c:pt>
                <c:pt idx="13">
                  <c:v>0.801039920487495</c:v>
                </c:pt>
                <c:pt idx="14">
                  <c:v>0.793859159795215</c:v>
                </c:pt>
                <c:pt idx="15">
                  <c:v>0.787694781567143</c:v>
                </c:pt>
                <c:pt idx="16">
                  <c:v>0.782100342062341</c:v>
                </c:pt>
                <c:pt idx="17">
                  <c:v>0.77656657048523</c:v>
                </c:pt>
                <c:pt idx="18">
                  <c:v>0.772012794773921</c:v>
                </c:pt>
                <c:pt idx="19">
                  <c:v>0.766298364443639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225.107844308991</c:v>
                </c:pt>
                <c:pt idx="5">
                  <c:v>255.654833542969</c:v>
                </c:pt>
                <c:pt idx="6">
                  <c:v>330.802177858439</c:v>
                </c:pt>
                <c:pt idx="7">
                  <c:v>395.140631337501</c:v>
                </c:pt>
                <c:pt idx="8">
                  <c:v>437.834704852232</c:v>
                </c:pt>
                <c:pt idx="9">
                  <c:v>431.825143293847</c:v>
                </c:pt>
                <c:pt idx="10">
                  <c:v>486.929904689681</c:v>
                </c:pt>
                <c:pt idx="11">
                  <c:v>616.57667881539</c:v>
                </c:pt>
                <c:pt idx="12">
                  <c:v>689.4301959540248</c:v>
                </c:pt>
                <c:pt idx="13">
                  <c:v>730.029974160206</c:v>
                </c:pt>
                <c:pt idx="14">
                  <c:v>740.574064850979</c:v>
                </c:pt>
                <c:pt idx="15">
                  <c:v>824.182735785758</c:v>
                </c:pt>
                <c:pt idx="16">
                  <c:v>884.649298597194</c:v>
                </c:pt>
                <c:pt idx="17">
                  <c:v>954.1102968491431</c:v>
                </c:pt>
                <c:pt idx="18">
                  <c:v>935.0375641237788</c:v>
                </c:pt>
                <c:pt idx="19">
                  <c:v>984.155780820009</c:v>
                </c:pt>
              </c:numCache>
            </c:numRef>
          </c:xVal>
          <c:yVal>
            <c:numRef>
              <c:f>Sheet1!$F$6:$F$25</c:f>
              <c:numCache>
                <c:formatCode>General</c:formatCode>
                <c:ptCount val="20"/>
                <c:pt idx="0">
                  <c:v>0.96434421297345</c:v>
                </c:pt>
                <c:pt idx="1">
                  <c:v>0.921485790820949</c:v>
                </c:pt>
                <c:pt idx="2">
                  <c:v>0.908200505731243</c:v>
                </c:pt>
                <c:pt idx="3">
                  <c:v>0.899787449879938</c:v>
                </c:pt>
                <c:pt idx="4">
                  <c:v>0.89292390387142</c:v>
                </c:pt>
                <c:pt idx="5">
                  <c:v>0.883783222238582</c:v>
                </c:pt>
                <c:pt idx="6">
                  <c:v>0.872603050527818</c:v>
                </c:pt>
                <c:pt idx="7">
                  <c:v>0.858121255153588</c:v>
                </c:pt>
                <c:pt idx="8">
                  <c:v>0.859231895897517</c:v>
                </c:pt>
                <c:pt idx="9">
                  <c:v>0.858098389645251</c:v>
                </c:pt>
                <c:pt idx="10">
                  <c:v>0.856314172084541</c:v>
                </c:pt>
                <c:pt idx="11">
                  <c:v>0.833964376529086</c:v>
                </c:pt>
                <c:pt idx="12">
                  <c:v>0.825582079387912</c:v>
                </c:pt>
                <c:pt idx="13">
                  <c:v>0.809968441351033</c:v>
                </c:pt>
                <c:pt idx="14">
                  <c:v>0.811031829070768</c:v>
                </c:pt>
                <c:pt idx="15">
                  <c:v>0.816529568004711</c:v>
                </c:pt>
                <c:pt idx="16">
                  <c:v>0.796922819352573</c:v>
                </c:pt>
                <c:pt idx="17">
                  <c:v>0.792479513070859</c:v>
                </c:pt>
                <c:pt idx="18">
                  <c:v>0.789598388229431</c:v>
                </c:pt>
                <c:pt idx="19">
                  <c:v>0.787098614760782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Sheet1!$H$6:$H$25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218.070780749488</c:v>
                </c:pt>
                <c:pt idx="5">
                  <c:v>269.229728313178</c:v>
                </c:pt>
                <c:pt idx="6">
                  <c:v>323.888659604714</c:v>
                </c:pt>
                <c:pt idx="7">
                  <c:v>375.613699212933</c:v>
                </c:pt>
                <c:pt idx="8">
                  <c:v>431.7591503018261</c:v>
                </c:pt>
                <c:pt idx="9">
                  <c:v>489.7152068780219</c:v>
                </c:pt>
                <c:pt idx="10">
                  <c:v>547.575540265529</c:v>
                </c:pt>
                <c:pt idx="11">
                  <c:v>602.2373806275581</c:v>
                </c:pt>
                <c:pt idx="12">
                  <c:v>657.730595520789</c:v>
                </c:pt>
                <c:pt idx="13">
                  <c:v>712.1076775722131</c:v>
                </c:pt>
                <c:pt idx="14">
                  <c:v>764.108833234164</c:v>
                </c:pt>
                <c:pt idx="15">
                  <c:v>815.216989843028</c:v>
                </c:pt>
                <c:pt idx="16">
                  <c:v>868.255324379974</c:v>
                </c:pt>
                <c:pt idx="17">
                  <c:v>919.9661348095078</c:v>
                </c:pt>
                <c:pt idx="18">
                  <c:v>969.698301012527</c:v>
                </c:pt>
                <c:pt idx="19">
                  <c:v>1022.96183648345</c:v>
                </c:pt>
              </c:numCache>
            </c:numRef>
          </c:xVal>
          <c:yVal>
            <c:numRef>
              <c:f>Sheet1!$I$6:$I$25</c:f>
              <c:numCache>
                <c:formatCode>General</c:formatCode>
                <c:ptCount val="20"/>
                <c:pt idx="0">
                  <c:v>0.968265895421801</c:v>
                </c:pt>
                <c:pt idx="1">
                  <c:v>0.944757215023559</c:v>
                </c:pt>
                <c:pt idx="2">
                  <c:v>0.931241186514588</c:v>
                </c:pt>
                <c:pt idx="3">
                  <c:v>0.918627319114715</c:v>
                </c:pt>
                <c:pt idx="4">
                  <c:v>0.9112227171303</c:v>
                </c:pt>
                <c:pt idx="5">
                  <c:v>0.904442279811525</c:v>
                </c:pt>
                <c:pt idx="6">
                  <c:v>0.89789046218059</c:v>
                </c:pt>
                <c:pt idx="7">
                  <c:v>0.891528152183762</c:v>
                </c:pt>
                <c:pt idx="8">
                  <c:v>0.883609784172254</c:v>
                </c:pt>
                <c:pt idx="9">
                  <c:v>0.876484028123867</c:v>
                </c:pt>
                <c:pt idx="10">
                  <c:v>0.869263766027093</c:v>
                </c:pt>
                <c:pt idx="11">
                  <c:v>0.863443113730065</c:v>
                </c:pt>
                <c:pt idx="12">
                  <c:v>0.858110247145704</c:v>
                </c:pt>
                <c:pt idx="13">
                  <c:v>0.853876376177963</c:v>
                </c:pt>
                <c:pt idx="14">
                  <c:v>0.848790676535882</c:v>
                </c:pt>
                <c:pt idx="15">
                  <c:v>0.844471573146973</c:v>
                </c:pt>
                <c:pt idx="16">
                  <c:v>0.84049233757702</c:v>
                </c:pt>
                <c:pt idx="17">
                  <c:v>0.837063219237042</c:v>
                </c:pt>
                <c:pt idx="18">
                  <c:v>0.833761984924338</c:v>
                </c:pt>
                <c:pt idx="19">
                  <c:v>0.830067577133925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Sheet1!$P$6:$P$25</c:f>
              <c:numCache>
                <c:formatCode>General</c:formatCode>
                <c:ptCount val="20"/>
                <c:pt idx="0">
                  <c:v>29.4870173109478</c:v>
                </c:pt>
                <c:pt idx="1">
                  <c:v>185.2345578641619</c:v>
                </c:pt>
                <c:pt idx="2">
                  <c:v>338.0941325706349</c:v>
                </c:pt>
                <c:pt idx="3">
                  <c:v>494.06571883252</c:v>
                </c:pt>
                <c:pt idx="4">
                  <c:v>661.72057617988</c:v>
                </c:pt>
                <c:pt idx="5">
                  <c:v>799.41597577884</c:v>
                </c:pt>
                <c:pt idx="6">
                  <c:v>983.2652350955339</c:v>
                </c:pt>
                <c:pt idx="7">
                  <c:v>1160.39594200517</c:v>
                </c:pt>
                <c:pt idx="8">
                  <c:v>1301.58297245001</c:v>
                </c:pt>
                <c:pt idx="9">
                  <c:v>1438.06169194747</c:v>
                </c:pt>
                <c:pt idx="10">
                  <c:v>1585.95262153362</c:v>
                </c:pt>
                <c:pt idx="11">
                  <c:v>1815.69151670951</c:v>
                </c:pt>
                <c:pt idx="12">
                  <c:v>1993.23832369126</c:v>
                </c:pt>
                <c:pt idx="13">
                  <c:v>2169.23832923832</c:v>
                </c:pt>
                <c:pt idx="14">
                  <c:v>2292.45050308341</c:v>
                </c:pt>
                <c:pt idx="15">
                  <c:v>2430.08429382418</c:v>
                </c:pt>
                <c:pt idx="16">
                  <c:v>2660.028245927869</c:v>
                </c:pt>
                <c:pt idx="17">
                  <c:v>2834.85450531808</c:v>
                </c:pt>
                <c:pt idx="18">
                  <c:v>2967.35216888982</c:v>
                </c:pt>
                <c:pt idx="19">
                  <c:v>3106.33974711379</c:v>
                </c:pt>
              </c:numCache>
            </c:numRef>
          </c:xVal>
          <c:yVal>
            <c:numRef>
              <c:f>Sheet1!$Q$6:$Q$25</c:f>
              <c:numCache>
                <c:formatCode>General</c:formatCode>
                <c:ptCount val="20"/>
                <c:pt idx="0">
                  <c:v>0.959239505935121</c:v>
                </c:pt>
                <c:pt idx="1">
                  <c:v>0.914162704727709</c:v>
                </c:pt>
                <c:pt idx="2">
                  <c:v>0.89450466796167</c:v>
                </c:pt>
                <c:pt idx="3">
                  <c:v>0.876215730053914</c:v>
                </c:pt>
                <c:pt idx="4">
                  <c:v>0.864890790651051</c:v>
                </c:pt>
                <c:pt idx="5">
                  <c:v>0.850494617048749</c:v>
                </c:pt>
                <c:pt idx="6">
                  <c:v>0.83952674768938</c:v>
                </c:pt>
                <c:pt idx="7">
                  <c:v>0.825674001563066</c:v>
                </c:pt>
                <c:pt idx="8">
                  <c:v>0.819854942064606</c:v>
                </c:pt>
                <c:pt idx="9">
                  <c:v>0.811901036947263</c:v>
                </c:pt>
                <c:pt idx="10">
                  <c:v>0.804252807572943</c:v>
                </c:pt>
                <c:pt idx="11">
                  <c:v>0.787709187545306</c:v>
                </c:pt>
                <c:pt idx="12">
                  <c:v>0.781504847770931</c:v>
                </c:pt>
                <c:pt idx="13">
                  <c:v>0.767971581641899</c:v>
                </c:pt>
                <c:pt idx="14">
                  <c:v>0.761789116301196</c:v>
                </c:pt>
                <c:pt idx="15">
                  <c:v>0.760928438745922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0.733929795102392</c:v>
                </c:pt>
                <c:pt idx="19">
                  <c:v>0.730599961206505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187152"/>
        <c:axId val="211218129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Sheet1!$S$6:$S$25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32.2557796225277</c:v>
                      </c:pt>
                      <c:pt idx="1">
                        <c:v>196.45476670607</c:v>
                      </c:pt>
                      <c:pt idx="2">
                        <c:v>366.9016389184689</c:v>
                      </c:pt>
                      <c:pt idx="3">
                        <c:v>538.2286487207331</c:v>
                      </c:pt>
                      <c:pt idx="4">
                        <c:v>707.1525830997189</c:v>
                      </c:pt>
                      <c:pt idx="5">
                        <c:v>884.704703450867</c:v>
                      </c:pt>
                      <c:pt idx="6">
                        <c:v>1062.67057849996</c:v>
                      </c:pt>
                      <c:pt idx="7">
                        <c:v>1245.3566075994</c:v>
                      </c:pt>
                      <c:pt idx="8">
                        <c:v>1422.56596173212</c:v>
                      </c:pt>
                      <c:pt idx="9">
                        <c:v>1606.14894826606</c:v>
                      </c:pt>
                      <c:pt idx="10">
                        <c:v>1795.72618063942</c:v>
                      </c:pt>
                      <c:pt idx="11">
                        <c:v>1981.77328843995</c:v>
                      </c:pt>
                      <c:pt idx="12">
                        <c:v>2166.244441036649</c:v>
                      </c:pt>
                      <c:pt idx="13">
                        <c:v>2351.4074074074</c:v>
                      </c:pt>
                      <c:pt idx="14">
                        <c:v>2537.46721753188</c:v>
                      </c:pt>
                      <c:pt idx="15">
                        <c:v>2729.94105710696</c:v>
                      </c:pt>
                      <c:pt idx="16">
                        <c:v>2919.21471378383</c:v>
                      </c:pt>
                      <c:pt idx="17">
                        <c:v>3091.7224775662</c:v>
                      </c:pt>
                      <c:pt idx="18">
                        <c:v>3257.85977859778</c:v>
                      </c:pt>
                      <c:pt idx="19">
                        <c:v>3432.82624544349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Sheet1!$T$6:$T$25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0.953903807708862</c:v>
                      </c:pt>
                      <c:pt idx="1">
                        <c:v>0.917842529562341</c:v>
                      </c:pt>
                      <c:pt idx="2">
                        <c:v>0.892882845063881</c:v>
                      </c:pt>
                      <c:pt idx="3">
                        <c:v>0.876424209688745</c:v>
                      </c:pt>
                      <c:pt idx="4">
                        <c:v>0.863535248278361</c:v>
                      </c:pt>
                      <c:pt idx="5">
                        <c:v>0.850391793052283</c:v>
                      </c:pt>
                      <c:pt idx="6">
                        <c:v>0.834079801332004</c:v>
                      </c:pt>
                      <c:pt idx="7">
                        <c:v>0.822581459258336</c:v>
                      </c:pt>
                      <c:pt idx="8">
                        <c:v>0.812720160157665</c:v>
                      </c:pt>
                      <c:pt idx="9">
                        <c:v>0.804800553302827</c:v>
                      </c:pt>
                      <c:pt idx="10">
                        <c:v>0.795671092051014</c:v>
                      </c:pt>
                      <c:pt idx="11">
                        <c:v>0.78558085470279</c:v>
                      </c:pt>
                      <c:pt idx="12">
                        <c:v>0.777911812760511</c:v>
                      </c:pt>
                      <c:pt idx="13">
                        <c:v>0.769438372145705</c:v>
                      </c:pt>
                      <c:pt idx="14">
                        <c:v>0.760631399510692</c:v>
                      </c:pt>
                      <c:pt idx="15">
                        <c:v>0.753868093625407</c:v>
                      </c:pt>
                      <c:pt idx="16">
                        <c:v>0.746365021293947</c:v>
                      </c:pt>
                      <c:pt idx="17">
                        <c:v>0.738405948430137</c:v>
                      </c:pt>
                      <c:pt idx="18">
                        <c:v>0.730475439753987</c:v>
                      </c:pt>
                      <c:pt idx="19">
                        <c:v>0.720367327666274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1218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81296"/>
        <c:crosses val="autoZero"/>
        <c:crossBetween val="midCat"/>
      </c:valAx>
      <c:valAx>
        <c:axId val="2112181296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87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  <a:r>
              <a:rPr lang="en-US" baseline="0"/>
              <a:t> - CDC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93497280231275"/>
          <c:y val="0.0812350132304133"/>
          <c:w val="0.81980372018715"/>
          <c:h val="0.815346681871185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</c:v>
                </c:pt>
                <c:pt idx="1">
                  <c:v>126.512576951465</c:v>
                </c:pt>
                <c:pt idx="2">
                  <c:v>234.003187968634</c:v>
                </c:pt>
                <c:pt idx="3">
                  <c:v>346.672032022703</c:v>
                </c:pt>
                <c:pt idx="4">
                  <c:v>457.179884648148</c:v>
                </c:pt>
                <c:pt idx="5">
                  <c:v>568.0301216317039</c:v>
                </c:pt>
                <c:pt idx="6">
                  <c:v>675.148590401946</c:v>
                </c:pt>
                <c:pt idx="7">
                  <c:v>783.995018799243</c:v>
                </c:pt>
                <c:pt idx="8">
                  <c:v>897.378909569364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1272.58620019436</c:v>
                </c:pt>
                <c:pt idx="12">
                  <c:v>1392.06871624782</c:v>
                </c:pt>
                <c:pt idx="13">
                  <c:v>1512.46384846384</c:v>
                </c:pt>
                <c:pt idx="14">
                  <c:v>1627.74860779634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2092.5075103867</c:v>
                </c:pt>
                <c:pt idx="19">
                  <c:v>2206.46222282132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0.566383493069674</c:v>
                </c:pt>
                <c:pt idx="3">
                  <c:v>0.532841060711213</c:v>
                </c:pt>
                <c:pt idx="4">
                  <c:v>0.508421499892477</c:v>
                </c:pt>
                <c:pt idx="5">
                  <c:v>0.48887934489365</c:v>
                </c:pt>
                <c:pt idx="6">
                  <c:v>0.473515942680638</c:v>
                </c:pt>
                <c:pt idx="7">
                  <c:v>0.459745433951751</c:v>
                </c:pt>
                <c:pt idx="8">
                  <c:v>0.447028861285971</c:v>
                </c:pt>
                <c:pt idx="9">
                  <c:v>0.436367407432749</c:v>
                </c:pt>
                <c:pt idx="10">
                  <c:v>0.423225936913512</c:v>
                </c:pt>
                <c:pt idx="11">
                  <c:v>0.408796057583281</c:v>
                </c:pt>
                <c:pt idx="12">
                  <c:v>0.399785473930638</c:v>
                </c:pt>
                <c:pt idx="13">
                  <c:v>0.39109367057984</c:v>
                </c:pt>
                <c:pt idx="14">
                  <c:v>0.383542065803878</c:v>
                </c:pt>
                <c:pt idx="15">
                  <c:v>0.37645879559939</c:v>
                </c:pt>
                <c:pt idx="16">
                  <c:v>0.370418159358382</c:v>
                </c:pt>
                <c:pt idx="17">
                  <c:v>0.364246602039021</c:v>
                </c:pt>
                <c:pt idx="18">
                  <c:v>0.358973439454957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63.0918338045378</c:v>
                </c:pt>
                <c:pt idx="2">
                  <c:v>117.033382667324</c:v>
                </c:pt>
                <c:pt idx="3">
                  <c:v>171.645606786699</c:v>
                </c:pt>
                <c:pt idx="4">
                  <c:v>220.991777936788</c:v>
                </c:pt>
                <c:pt idx="5">
                  <c:v>271.140890681552</c:v>
                </c:pt>
                <c:pt idx="6">
                  <c:v>308.382599521468</c:v>
                </c:pt>
                <c:pt idx="7">
                  <c:v>404.4335729992829</c:v>
                </c:pt>
                <c:pt idx="8">
                  <c:v>426.5943889185699</c:v>
                </c:pt>
                <c:pt idx="9">
                  <c:v>469.7962229493139</c:v>
                </c:pt>
                <c:pt idx="10">
                  <c:v>478.440336134453</c:v>
                </c:pt>
                <c:pt idx="11">
                  <c:v>602.730000920556</c:v>
                </c:pt>
                <c:pt idx="12">
                  <c:v>644.155680610759</c:v>
                </c:pt>
                <c:pt idx="13">
                  <c:v>711.974076248885</c:v>
                </c:pt>
                <c:pt idx="14">
                  <c:v>696.5675135112128</c:v>
                </c:pt>
                <c:pt idx="15">
                  <c:v>808.4476712599391</c:v>
                </c:pt>
                <c:pt idx="16">
                  <c:v>866.478217140437</c:v>
                </c:pt>
                <c:pt idx="17">
                  <c:v>886.540471741544</c:v>
                </c:pt>
                <c:pt idx="18">
                  <c:v>975.6013827631422</c:v>
                </c:pt>
                <c:pt idx="19">
                  <c:v>1063.00224047796</c:v>
                </c:pt>
              </c:numCache>
            </c:numRef>
          </c:xVal>
          <c:yVal>
            <c:numRef>
              <c:f>Sheet1!$F$33:$F$52</c:f>
              <c:numCache>
                <c:formatCode>General</c:formatCode>
                <c:ptCount val="20"/>
                <c:pt idx="0">
                  <c:v>0.78714960436542</c:v>
                </c:pt>
                <c:pt idx="1">
                  <c:v>0.643567486364169</c:v>
                </c:pt>
                <c:pt idx="2">
                  <c:v>0.593325193785189</c:v>
                </c:pt>
                <c:pt idx="3">
                  <c:v>0.562003318540819</c:v>
                </c:pt>
                <c:pt idx="4">
                  <c:v>0.542653787975054</c:v>
                </c:pt>
                <c:pt idx="5">
                  <c:v>0.523177979355645</c:v>
                </c:pt>
                <c:pt idx="6">
                  <c:v>0.509193647120347</c:v>
                </c:pt>
                <c:pt idx="7">
                  <c:v>0.479005250283468</c:v>
                </c:pt>
                <c:pt idx="8">
                  <c:v>0.475619110689709</c:v>
                </c:pt>
                <c:pt idx="9">
                  <c:v>0.471198584610572</c:v>
                </c:pt>
                <c:pt idx="10">
                  <c:v>0.473860901088911</c:v>
                </c:pt>
                <c:pt idx="11">
                  <c:v>0.438398028180716</c:v>
                </c:pt>
                <c:pt idx="12">
                  <c:v>0.439421906768063</c:v>
                </c:pt>
                <c:pt idx="13">
                  <c:v>0.417124544250469</c:v>
                </c:pt>
                <c:pt idx="14">
                  <c:v>0.424577087650531</c:v>
                </c:pt>
                <c:pt idx="15">
                  <c:v>0.414507100162261</c:v>
                </c:pt>
                <c:pt idx="16">
                  <c:v>0.397784849565999</c:v>
                </c:pt>
                <c:pt idx="17">
                  <c:v>0.396444206727009</c:v>
                </c:pt>
                <c:pt idx="18">
                  <c:v>0.384026712054269</c:v>
                </c:pt>
                <c:pt idx="19">
                  <c:v>0.380621389437363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Sheet1!$H$33:$H$52</c:f>
              <c:numCache>
                <c:formatCode>General</c:formatCode>
                <c:ptCount val="20"/>
                <c:pt idx="0">
                  <c:v>11.2401365958302</c:v>
                </c:pt>
                <c:pt idx="1">
                  <c:v>62.20104348354779</c:v>
                </c:pt>
                <c:pt idx="2">
                  <c:v>112.133941660843</c:v>
                </c:pt>
                <c:pt idx="3">
                  <c:v>162.11148690472</c:v>
                </c:pt>
                <c:pt idx="4">
                  <c:v>213.262457086647</c:v>
                </c:pt>
                <c:pt idx="5">
                  <c:v>262.679975607407</c:v>
                </c:pt>
                <c:pt idx="6">
                  <c:v>313.590497629196</c:v>
                </c:pt>
                <c:pt idx="7">
                  <c:v>362.3785698472429</c:v>
                </c:pt>
                <c:pt idx="8">
                  <c:v>414.5061345420928</c:v>
                </c:pt>
                <c:pt idx="9">
                  <c:v>470.1065510209939</c:v>
                </c:pt>
                <c:pt idx="10">
                  <c:v>530.16696626666</c:v>
                </c:pt>
                <c:pt idx="11">
                  <c:v>582.576075737623</c:v>
                </c:pt>
                <c:pt idx="12">
                  <c:v>634.369646940278</c:v>
                </c:pt>
                <c:pt idx="13">
                  <c:v>685.7698269722231</c:v>
                </c:pt>
                <c:pt idx="14">
                  <c:v>737.808027765883</c:v>
                </c:pt>
                <c:pt idx="15">
                  <c:v>786.651287966166</c:v>
                </c:pt>
                <c:pt idx="16">
                  <c:v>837.677643867864</c:v>
                </c:pt>
                <c:pt idx="17">
                  <c:v>886.94879436467</c:v>
                </c:pt>
                <c:pt idx="18">
                  <c:v>939.268950479141</c:v>
                </c:pt>
                <c:pt idx="19">
                  <c:v>990.927747676847</c:v>
                </c:pt>
              </c:numCache>
            </c:numRef>
          </c:xVal>
          <c:yVal>
            <c:numRef>
              <c:f>Sheet1!$I$33:$I$52</c:f>
              <c:numCache>
                <c:formatCode>General</c:formatCode>
                <c:ptCount val="20"/>
                <c:pt idx="0">
                  <c:v>0.78140380019354</c:v>
                </c:pt>
                <c:pt idx="1">
                  <c:v>0.66096022638411</c:v>
                </c:pt>
                <c:pt idx="2">
                  <c:v>0.612667729267672</c:v>
                </c:pt>
                <c:pt idx="3">
                  <c:v>0.579671585421879</c:v>
                </c:pt>
                <c:pt idx="4">
                  <c:v>0.558466799929621</c:v>
                </c:pt>
                <c:pt idx="5">
                  <c:v>0.539430795716687</c:v>
                </c:pt>
                <c:pt idx="6">
                  <c:v>0.524680914236002</c:v>
                </c:pt>
                <c:pt idx="7">
                  <c:v>0.512262839185173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0.478874420843759</c:v>
                </c:pt>
                <c:pt idx="11">
                  <c:v>0.4697084791406</c:v>
                </c:pt>
                <c:pt idx="12">
                  <c:v>0.461653625469189</c:v>
                </c:pt>
                <c:pt idx="13">
                  <c:v>0.45402522750821</c:v>
                </c:pt>
                <c:pt idx="14">
                  <c:v>0.4470445925868</c:v>
                </c:pt>
                <c:pt idx="15">
                  <c:v>0.440518332616515</c:v>
                </c:pt>
                <c:pt idx="16">
                  <c:v>0.434449502218877</c:v>
                </c:pt>
                <c:pt idx="17">
                  <c:v>0.428027985220519</c:v>
                </c:pt>
                <c:pt idx="18">
                  <c:v>0.422784696834923</c:v>
                </c:pt>
                <c:pt idx="19">
                  <c:v>0.417011248338285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Sheet1!$P$33:$P$52</c:f>
              <c:numCache>
                <c:formatCode>General</c:formatCode>
                <c:ptCount val="20"/>
                <c:pt idx="0">
                  <c:v>29.7371846520124</c:v>
                </c:pt>
                <c:pt idx="1">
                  <c:v>183.540941328175</c:v>
                </c:pt>
                <c:pt idx="2">
                  <c:v>341.486434330895</c:v>
                </c:pt>
                <c:pt idx="3">
                  <c:v>503.093189082862</c:v>
                </c:pt>
                <c:pt idx="4">
                  <c:v>661.132136437991</c:v>
                </c:pt>
                <c:pt idx="5">
                  <c:v>816.513193994113</c:v>
                </c:pt>
                <c:pt idx="6">
                  <c:v>964.932944262681</c:v>
                </c:pt>
                <c:pt idx="7">
                  <c:v>1163.57846099164</c:v>
                </c:pt>
                <c:pt idx="8">
                  <c:v>1282.35653570449</c:v>
                </c:pt>
                <c:pt idx="9">
                  <c:v>1438.30587408286</c:v>
                </c:pt>
                <c:pt idx="10">
                  <c:v>1569.30540242557</c:v>
                </c:pt>
                <c:pt idx="11">
                  <c:v>1795.49607853891</c:v>
                </c:pt>
                <c:pt idx="12">
                  <c:v>1947.14090287277</c:v>
                </c:pt>
                <c:pt idx="13">
                  <c:v>2143.05315527625</c:v>
                </c:pt>
                <c:pt idx="14">
                  <c:v>2252.30684554523</c:v>
                </c:pt>
                <c:pt idx="15">
                  <c:v>2434.36049970255</c:v>
                </c:pt>
                <c:pt idx="16">
                  <c:v>2626.125461254609</c:v>
                </c:pt>
                <c:pt idx="17">
                  <c:v>2760.3102866779</c:v>
                </c:pt>
                <c:pt idx="18">
                  <c:v>2968.02175883952</c:v>
                </c:pt>
                <c:pt idx="19">
                  <c:v>3152.36206066442</c:v>
                </c:pt>
              </c:numCache>
            </c:numRef>
          </c:xVal>
          <c:yVal>
            <c:numRef>
              <c:f>Sheet1!$Q$33:$Q$52</c:f>
              <c:numCache>
                <c:formatCode>General</c:formatCode>
                <c:ptCount val="20"/>
                <c:pt idx="0">
                  <c:v>0.718752321512355</c:v>
                </c:pt>
                <c:pt idx="1">
                  <c:v>0.578510707059352</c:v>
                </c:pt>
                <c:pt idx="2">
                  <c:v>0.525303904295042</c:v>
                </c:pt>
                <c:pt idx="3">
                  <c:v>0.487517411342665</c:v>
                </c:pt>
                <c:pt idx="4">
                  <c:v>0.46339329351736</c:v>
                </c:pt>
                <c:pt idx="5">
                  <c:v>0.443300145888723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0.396755839214498</c:v>
                </c:pt>
                <c:pt idx="9">
                  <c:v>0.391233083506021</c:v>
                </c:pt>
                <c:pt idx="10">
                  <c:v>0.37820533654598</c:v>
                </c:pt>
                <c:pt idx="11">
                  <c:v>0.36530713608461</c:v>
                </c:pt>
                <c:pt idx="12">
                  <c:v>0.355720725729199</c:v>
                </c:pt>
                <c:pt idx="13">
                  <c:v>0.343224482913669</c:v>
                </c:pt>
                <c:pt idx="14">
                  <c:v>0.341256054259853</c:v>
                </c:pt>
                <c:pt idx="15">
                  <c:v>0.337287948174069</c:v>
                </c:pt>
                <c:pt idx="16">
                  <c:v>0.327315922397951</c:v>
                </c:pt>
                <c:pt idx="17">
                  <c:v>0.31715420462543</c:v>
                </c:pt>
                <c:pt idx="18">
                  <c:v>0.312280769813497</c:v>
                </c:pt>
                <c:pt idx="19">
                  <c:v>0.306650185965358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3413408"/>
        <c:axId val="2113419264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Sheet1!$S$33:$S$52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32.36588150967638</c:v>
                      </c:pt>
                      <c:pt idx="1">
                        <c:v>195.313517963893</c:v>
                      </c:pt>
                      <c:pt idx="2">
                        <c:v>361.857853432076</c:v>
                      </c:pt>
                      <c:pt idx="3">
                        <c:v>529.06170205889</c:v>
                      </c:pt>
                      <c:pt idx="4">
                        <c:v>694.0128468762581</c:v>
                      </c:pt>
                      <c:pt idx="5">
                        <c:v>869.1005628119349</c:v>
                      </c:pt>
                      <c:pt idx="6">
                        <c:v>1039.50973232146</c:v>
                      </c:pt>
                      <c:pt idx="7">
                        <c:v>1208.32982689255</c:v>
                      </c:pt>
                      <c:pt idx="8">
                        <c:v>1384.59143968871</c:v>
                      </c:pt>
                      <c:pt idx="9">
                        <c:v>1553.59149582384</c:v>
                      </c:pt>
                      <c:pt idx="10">
                        <c:v>1741.52994999468</c:v>
                      </c:pt>
                      <c:pt idx="11">
                        <c:v>1929.12669416617</c:v>
                      </c:pt>
                      <c:pt idx="12">
                        <c:v>2104.61459337833</c:v>
                      </c:pt>
                      <c:pt idx="13">
                        <c:v>2284.36815295513</c:v>
                      </c:pt>
                      <c:pt idx="14">
                        <c:v>2455.7257520066</c:v>
                      </c:pt>
                      <c:pt idx="15">
                        <c:v>2624.65164755872</c:v>
                      </c:pt>
                      <c:pt idx="16">
                        <c:v>2802.6093656365</c:v>
                      </c:pt>
                      <c:pt idx="17">
                        <c:v>2970.44551311133</c:v>
                      </c:pt>
                      <c:pt idx="18">
                        <c:v>3150.238645111619</c:v>
                      </c:pt>
                      <c:pt idx="19">
                        <c:v>3330.00508595259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Sheet1!$T$33:$T$52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0.706559097151626</c:v>
                      </c:pt>
                      <c:pt idx="1">
                        <c:v>0.57847411269354</c:v>
                      </c:pt>
                      <c:pt idx="2">
                        <c:v>0.522814021201517</c:v>
                      </c:pt>
                      <c:pt idx="3">
                        <c:v>0.490151411479512</c:v>
                      </c:pt>
                      <c:pt idx="4">
                        <c:v>0.466187997292383</c:v>
                      </c:pt>
                      <c:pt idx="5">
                        <c:v>0.44090898816273</c:v>
                      </c:pt>
                      <c:pt idx="6">
                        <c:v>0.423975357757272</c:v>
                      </c:pt>
                      <c:pt idx="7">
                        <c:v>0.408350785404285</c:v>
                      </c:pt>
                      <c:pt idx="8">
                        <c:v>0.395096599350954</c:v>
                      </c:pt>
                      <c:pt idx="9">
                        <c:v>0.384603577328354</c:v>
                      </c:pt>
                      <c:pt idx="10">
                        <c:v>0.374196573447763</c:v>
                      </c:pt>
                      <c:pt idx="11">
                        <c:v>0.363833617209493</c:v>
                      </c:pt>
                      <c:pt idx="12">
                        <c:v>0.354614036352439</c:v>
                      </c:pt>
                      <c:pt idx="13">
                        <c:v>0.345455945026587</c:v>
                      </c:pt>
                      <c:pt idx="14">
                        <c:v>0.338929746148733</c:v>
                      </c:pt>
                      <c:pt idx="15">
                        <c:v>0.33343402384071</c:v>
                      </c:pt>
                      <c:pt idx="16">
                        <c:v>0.325948887629027</c:v>
                      </c:pt>
                      <c:pt idx="17">
                        <c:v>0.319058913874335</c:v>
                      </c:pt>
                      <c:pt idx="18">
                        <c:v>0.312284924098764</c:v>
                      </c:pt>
                      <c:pt idx="19">
                        <c:v>0.307194763889974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1341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419264"/>
        <c:crosses val="autoZero"/>
        <c:crossBetween val="midCat"/>
      </c:valAx>
      <c:valAx>
        <c:axId val="2113419264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413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 - CDC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21.5751479407427</c:v>
                </c:pt>
                <c:pt idx="1">
                  <c:v>127.201246251789</c:v>
                </c:pt>
                <c:pt idx="2">
                  <c:v>238.117456678578</c:v>
                </c:pt>
                <c:pt idx="3">
                  <c:v>353.2933173269299</c:v>
                </c:pt>
                <c:pt idx="4">
                  <c:v>465.232269007196</c:v>
                </c:pt>
                <c:pt idx="5">
                  <c:v>577.8010471204178</c:v>
                </c:pt>
                <c:pt idx="6">
                  <c:v>695.9517181918949</c:v>
                </c:pt>
                <c:pt idx="7">
                  <c:v>809.819130335081</c:v>
                </c:pt>
                <c:pt idx="8">
                  <c:v>928.919576510817</c:v>
                </c:pt>
                <c:pt idx="9">
                  <c:v>1051.67361524717</c:v>
                </c:pt>
                <c:pt idx="10">
                  <c:v>1198.29325189803</c:v>
                </c:pt>
                <c:pt idx="11">
                  <c:v>1326.95317270208</c:v>
                </c:pt>
                <c:pt idx="12">
                  <c:v>1457.12311104234</c:v>
                </c:pt>
                <c:pt idx="13">
                  <c:v>1586.48697214734</c:v>
                </c:pt>
                <c:pt idx="14">
                  <c:v>1709.76519002662</c:v>
                </c:pt>
                <c:pt idx="15">
                  <c:v>1829.6846059193</c:v>
                </c:pt>
                <c:pt idx="16">
                  <c:v>1947.88747931605</c:v>
                </c:pt>
                <c:pt idx="17">
                  <c:v>2059.79585885097</c:v>
                </c:pt>
                <c:pt idx="18">
                  <c:v>2175.58601570922</c:v>
                </c:pt>
                <c:pt idx="19">
                  <c:v>2300.85186090072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</c:v>
                </c:pt>
                <c:pt idx="1">
                  <c:v>0.931272830112812</c:v>
                </c:pt>
                <c:pt idx="2">
                  <c:v>0.908986357149329</c:v>
                </c:pt>
                <c:pt idx="3">
                  <c:v>0.893003826964026</c:v>
                </c:pt>
                <c:pt idx="4">
                  <c:v>0.882942436967651</c:v>
                </c:pt>
                <c:pt idx="5">
                  <c:v>0.873463798874139</c:v>
                </c:pt>
                <c:pt idx="6">
                  <c:v>0.863889345097861</c:v>
                </c:pt>
                <c:pt idx="7">
                  <c:v>0.85622189595415</c:v>
                </c:pt>
                <c:pt idx="8">
                  <c:v>0.84865373125453</c:v>
                </c:pt>
                <c:pt idx="9">
                  <c:v>0.840506991323849</c:v>
                </c:pt>
                <c:pt idx="10">
                  <c:v>0.823295457763229</c:v>
                </c:pt>
                <c:pt idx="11">
                  <c:v>0.815843673545668</c:v>
                </c:pt>
                <c:pt idx="12">
                  <c:v>0.807970541013501</c:v>
                </c:pt>
                <c:pt idx="13">
                  <c:v>0.801039920487495</c:v>
                </c:pt>
                <c:pt idx="14">
                  <c:v>0.793859159795215</c:v>
                </c:pt>
                <c:pt idx="15">
                  <c:v>0.787694781567143</c:v>
                </c:pt>
                <c:pt idx="16">
                  <c:v>0.782100342062341</c:v>
                </c:pt>
                <c:pt idx="17">
                  <c:v>0.77656657048523</c:v>
                </c:pt>
                <c:pt idx="18">
                  <c:v>0.772012794773921</c:v>
                </c:pt>
                <c:pt idx="19">
                  <c:v>0.766298364443639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225.107844308991</c:v>
                </c:pt>
                <c:pt idx="5">
                  <c:v>255.654833542969</c:v>
                </c:pt>
                <c:pt idx="6">
                  <c:v>330.802177858439</c:v>
                </c:pt>
                <c:pt idx="7">
                  <c:v>395.140631337501</c:v>
                </c:pt>
                <c:pt idx="8">
                  <c:v>437.834704852232</c:v>
                </c:pt>
                <c:pt idx="9">
                  <c:v>431.825143293847</c:v>
                </c:pt>
                <c:pt idx="10">
                  <c:v>486.929904689681</c:v>
                </c:pt>
                <c:pt idx="11">
                  <c:v>616.57667881539</c:v>
                </c:pt>
                <c:pt idx="12">
                  <c:v>689.4301959540248</c:v>
                </c:pt>
                <c:pt idx="13">
                  <c:v>730.029974160206</c:v>
                </c:pt>
                <c:pt idx="14">
                  <c:v>740.574064850979</c:v>
                </c:pt>
                <c:pt idx="15">
                  <c:v>824.182735785758</c:v>
                </c:pt>
                <c:pt idx="16">
                  <c:v>884.649298597194</c:v>
                </c:pt>
                <c:pt idx="17">
                  <c:v>954.1102968491431</c:v>
                </c:pt>
                <c:pt idx="18">
                  <c:v>935.0375641237788</c:v>
                </c:pt>
                <c:pt idx="19">
                  <c:v>984.155780820009</c:v>
                </c:pt>
              </c:numCache>
            </c:numRef>
          </c:xVal>
          <c:yVal>
            <c:numRef>
              <c:f>Sheet1!$F$6:$F$25</c:f>
              <c:numCache>
                <c:formatCode>General</c:formatCode>
                <c:ptCount val="20"/>
                <c:pt idx="0">
                  <c:v>0.96434421297345</c:v>
                </c:pt>
                <c:pt idx="1">
                  <c:v>0.921485790820949</c:v>
                </c:pt>
                <c:pt idx="2">
                  <c:v>0.908200505731243</c:v>
                </c:pt>
                <c:pt idx="3">
                  <c:v>0.899787449879938</c:v>
                </c:pt>
                <c:pt idx="4">
                  <c:v>0.89292390387142</c:v>
                </c:pt>
                <c:pt idx="5">
                  <c:v>0.883783222238582</c:v>
                </c:pt>
                <c:pt idx="6">
                  <c:v>0.872603050527818</c:v>
                </c:pt>
                <c:pt idx="7">
                  <c:v>0.858121255153588</c:v>
                </c:pt>
                <c:pt idx="8">
                  <c:v>0.859231895897517</c:v>
                </c:pt>
                <c:pt idx="9">
                  <c:v>0.858098389645251</c:v>
                </c:pt>
                <c:pt idx="10">
                  <c:v>0.856314172084541</c:v>
                </c:pt>
                <c:pt idx="11">
                  <c:v>0.833964376529086</c:v>
                </c:pt>
                <c:pt idx="12">
                  <c:v>0.825582079387912</c:v>
                </c:pt>
                <c:pt idx="13">
                  <c:v>0.809968441351033</c:v>
                </c:pt>
                <c:pt idx="14">
                  <c:v>0.811031829070768</c:v>
                </c:pt>
                <c:pt idx="15">
                  <c:v>0.816529568004711</c:v>
                </c:pt>
                <c:pt idx="16">
                  <c:v>0.796922819352573</c:v>
                </c:pt>
                <c:pt idx="17">
                  <c:v>0.792479513070859</c:v>
                </c:pt>
                <c:pt idx="18">
                  <c:v>0.789598388229431</c:v>
                </c:pt>
                <c:pt idx="19">
                  <c:v>0.787098614760782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Sheet1!$H$6:$H$25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218.070780749488</c:v>
                </c:pt>
                <c:pt idx="5">
                  <c:v>269.229728313178</c:v>
                </c:pt>
                <c:pt idx="6">
                  <c:v>323.888659604714</c:v>
                </c:pt>
                <c:pt idx="7">
                  <c:v>375.613699212933</c:v>
                </c:pt>
                <c:pt idx="8">
                  <c:v>431.7591503018261</c:v>
                </c:pt>
                <c:pt idx="9">
                  <c:v>489.7152068780219</c:v>
                </c:pt>
                <c:pt idx="10">
                  <c:v>547.575540265529</c:v>
                </c:pt>
                <c:pt idx="11">
                  <c:v>602.2373806275581</c:v>
                </c:pt>
                <c:pt idx="12">
                  <c:v>657.730595520789</c:v>
                </c:pt>
                <c:pt idx="13">
                  <c:v>712.1076775722131</c:v>
                </c:pt>
                <c:pt idx="14">
                  <c:v>764.108833234164</c:v>
                </c:pt>
                <c:pt idx="15">
                  <c:v>815.216989843028</c:v>
                </c:pt>
                <c:pt idx="16">
                  <c:v>868.255324379974</c:v>
                </c:pt>
                <c:pt idx="17">
                  <c:v>919.9661348095078</c:v>
                </c:pt>
                <c:pt idx="18">
                  <c:v>969.698301012527</c:v>
                </c:pt>
                <c:pt idx="19">
                  <c:v>1022.96183648345</c:v>
                </c:pt>
              </c:numCache>
            </c:numRef>
          </c:xVal>
          <c:yVal>
            <c:numRef>
              <c:f>Sheet1!$I$6:$I$25</c:f>
              <c:numCache>
                <c:formatCode>General</c:formatCode>
                <c:ptCount val="20"/>
                <c:pt idx="0">
                  <c:v>0.968265895421801</c:v>
                </c:pt>
                <c:pt idx="1">
                  <c:v>0.944757215023559</c:v>
                </c:pt>
                <c:pt idx="2">
                  <c:v>0.931241186514588</c:v>
                </c:pt>
                <c:pt idx="3">
                  <c:v>0.918627319114715</c:v>
                </c:pt>
                <c:pt idx="4">
                  <c:v>0.9112227171303</c:v>
                </c:pt>
                <c:pt idx="5">
                  <c:v>0.904442279811525</c:v>
                </c:pt>
                <c:pt idx="6">
                  <c:v>0.89789046218059</c:v>
                </c:pt>
                <c:pt idx="7">
                  <c:v>0.891528152183762</c:v>
                </c:pt>
                <c:pt idx="8">
                  <c:v>0.883609784172254</c:v>
                </c:pt>
                <c:pt idx="9">
                  <c:v>0.876484028123867</c:v>
                </c:pt>
                <c:pt idx="10">
                  <c:v>0.869263766027093</c:v>
                </c:pt>
                <c:pt idx="11">
                  <c:v>0.863443113730065</c:v>
                </c:pt>
                <c:pt idx="12">
                  <c:v>0.858110247145704</c:v>
                </c:pt>
                <c:pt idx="13">
                  <c:v>0.853876376177963</c:v>
                </c:pt>
                <c:pt idx="14">
                  <c:v>0.848790676535882</c:v>
                </c:pt>
                <c:pt idx="15">
                  <c:v>0.844471573146973</c:v>
                </c:pt>
                <c:pt idx="16">
                  <c:v>0.84049233757702</c:v>
                </c:pt>
                <c:pt idx="17">
                  <c:v>0.837063219237042</c:v>
                </c:pt>
                <c:pt idx="18">
                  <c:v>0.833761984924338</c:v>
                </c:pt>
                <c:pt idx="19">
                  <c:v>0.830067577133925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Sheet1!$P$6:$P$25</c:f>
              <c:numCache>
                <c:formatCode>General</c:formatCode>
                <c:ptCount val="20"/>
                <c:pt idx="0">
                  <c:v>29.4870173109478</c:v>
                </c:pt>
                <c:pt idx="1">
                  <c:v>185.2345578641619</c:v>
                </c:pt>
                <c:pt idx="2">
                  <c:v>338.0941325706349</c:v>
                </c:pt>
                <c:pt idx="3">
                  <c:v>494.06571883252</c:v>
                </c:pt>
                <c:pt idx="4">
                  <c:v>661.72057617988</c:v>
                </c:pt>
                <c:pt idx="5">
                  <c:v>799.41597577884</c:v>
                </c:pt>
                <c:pt idx="6">
                  <c:v>983.2652350955339</c:v>
                </c:pt>
                <c:pt idx="7">
                  <c:v>1160.39594200517</c:v>
                </c:pt>
                <c:pt idx="8">
                  <c:v>1301.58297245001</c:v>
                </c:pt>
                <c:pt idx="9">
                  <c:v>1438.06169194747</c:v>
                </c:pt>
                <c:pt idx="10">
                  <c:v>1585.95262153362</c:v>
                </c:pt>
                <c:pt idx="11">
                  <c:v>1815.69151670951</c:v>
                </c:pt>
                <c:pt idx="12">
                  <c:v>1993.23832369126</c:v>
                </c:pt>
                <c:pt idx="13">
                  <c:v>2169.23832923832</c:v>
                </c:pt>
                <c:pt idx="14">
                  <c:v>2292.45050308341</c:v>
                </c:pt>
                <c:pt idx="15">
                  <c:v>2430.08429382418</c:v>
                </c:pt>
                <c:pt idx="16">
                  <c:v>2660.028245927869</c:v>
                </c:pt>
                <c:pt idx="17">
                  <c:v>2834.85450531808</c:v>
                </c:pt>
                <c:pt idx="18">
                  <c:v>2967.35216888982</c:v>
                </c:pt>
                <c:pt idx="19">
                  <c:v>3106.33974711379</c:v>
                </c:pt>
              </c:numCache>
            </c:numRef>
          </c:xVal>
          <c:yVal>
            <c:numRef>
              <c:f>Sheet1!$Q$6:$Q$25</c:f>
              <c:numCache>
                <c:formatCode>General</c:formatCode>
                <c:ptCount val="20"/>
                <c:pt idx="0">
                  <c:v>0.959239505935121</c:v>
                </c:pt>
                <c:pt idx="1">
                  <c:v>0.914162704727709</c:v>
                </c:pt>
                <c:pt idx="2">
                  <c:v>0.89450466796167</c:v>
                </c:pt>
                <c:pt idx="3">
                  <c:v>0.876215730053914</c:v>
                </c:pt>
                <c:pt idx="4">
                  <c:v>0.864890790651051</c:v>
                </c:pt>
                <c:pt idx="5">
                  <c:v>0.850494617048749</c:v>
                </c:pt>
                <c:pt idx="6">
                  <c:v>0.83952674768938</c:v>
                </c:pt>
                <c:pt idx="7">
                  <c:v>0.825674001563066</c:v>
                </c:pt>
                <c:pt idx="8">
                  <c:v>0.819854942064606</c:v>
                </c:pt>
                <c:pt idx="9">
                  <c:v>0.811901036947263</c:v>
                </c:pt>
                <c:pt idx="10">
                  <c:v>0.804252807572943</c:v>
                </c:pt>
                <c:pt idx="11">
                  <c:v>0.787709187545306</c:v>
                </c:pt>
                <c:pt idx="12">
                  <c:v>0.781504847770931</c:v>
                </c:pt>
                <c:pt idx="13">
                  <c:v>0.767971581641899</c:v>
                </c:pt>
                <c:pt idx="14">
                  <c:v>0.761789116301196</c:v>
                </c:pt>
                <c:pt idx="15">
                  <c:v>0.760928438745922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0.733929795102392</c:v>
                </c:pt>
                <c:pt idx="19">
                  <c:v>0.730599961206505</c:v>
                </c:pt>
              </c:numCache>
            </c:numRef>
          </c:yVal>
          <c:smooth val="0"/>
        </c:ser>
        <c:ser>
          <c:idx val="4"/>
          <c:order val="4"/>
          <c:tx>
            <c:v>TDDD2min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Sheet1!$S$6:$S$25</c:f>
              <c:numCache>
                <c:formatCode>General</c:formatCode>
                <c:ptCount val="20"/>
                <c:pt idx="0">
                  <c:v>32.2557796225277</c:v>
                </c:pt>
                <c:pt idx="1">
                  <c:v>196.45476670607</c:v>
                </c:pt>
                <c:pt idx="2">
                  <c:v>366.9016389184689</c:v>
                </c:pt>
                <c:pt idx="3">
                  <c:v>538.2286487207331</c:v>
                </c:pt>
                <c:pt idx="4">
                  <c:v>707.1525830997189</c:v>
                </c:pt>
                <c:pt idx="5">
                  <c:v>884.704703450867</c:v>
                </c:pt>
                <c:pt idx="6">
                  <c:v>1062.67057849996</c:v>
                </c:pt>
                <c:pt idx="7">
                  <c:v>1245.3566075994</c:v>
                </c:pt>
                <c:pt idx="8">
                  <c:v>1422.56596173212</c:v>
                </c:pt>
                <c:pt idx="9">
                  <c:v>1606.14894826606</c:v>
                </c:pt>
                <c:pt idx="10">
                  <c:v>1795.72618063942</c:v>
                </c:pt>
                <c:pt idx="11">
                  <c:v>1981.77328843995</c:v>
                </c:pt>
                <c:pt idx="12">
                  <c:v>2166.244441036649</c:v>
                </c:pt>
                <c:pt idx="13">
                  <c:v>2351.4074074074</c:v>
                </c:pt>
                <c:pt idx="14">
                  <c:v>2537.46721753188</c:v>
                </c:pt>
                <c:pt idx="15">
                  <c:v>2729.94105710696</c:v>
                </c:pt>
                <c:pt idx="16">
                  <c:v>2919.21471378383</c:v>
                </c:pt>
                <c:pt idx="17">
                  <c:v>3091.7224775662</c:v>
                </c:pt>
                <c:pt idx="18">
                  <c:v>3257.85977859778</c:v>
                </c:pt>
                <c:pt idx="19">
                  <c:v>3432.82624544349</c:v>
                </c:pt>
              </c:numCache>
            </c:numRef>
          </c:xVal>
          <c:yVal>
            <c:numRef>
              <c:f>Sheet1!$T$6:$T$25</c:f>
              <c:numCache>
                <c:formatCode>General</c:formatCode>
                <c:ptCount val="20"/>
                <c:pt idx="0">
                  <c:v>0.953903807708862</c:v>
                </c:pt>
                <c:pt idx="1">
                  <c:v>0.917842529562341</c:v>
                </c:pt>
                <c:pt idx="2">
                  <c:v>0.892882845063881</c:v>
                </c:pt>
                <c:pt idx="3">
                  <c:v>0.876424209688745</c:v>
                </c:pt>
                <c:pt idx="4">
                  <c:v>0.863535248278361</c:v>
                </c:pt>
                <c:pt idx="5">
                  <c:v>0.850391793052283</c:v>
                </c:pt>
                <c:pt idx="6">
                  <c:v>0.834079801332004</c:v>
                </c:pt>
                <c:pt idx="7">
                  <c:v>0.822581459258336</c:v>
                </c:pt>
                <c:pt idx="8">
                  <c:v>0.812720160157665</c:v>
                </c:pt>
                <c:pt idx="9">
                  <c:v>0.804800553302827</c:v>
                </c:pt>
                <c:pt idx="10">
                  <c:v>0.795671092051014</c:v>
                </c:pt>
                <c:pt idx="11">
                  <c:v>0.78558085470279</c:v>
                </c:pt>
                <c:pt idx="12">
                  <c:v>0.777911812760511</c:v>
                </c:pt>
                <c:pt idx="13">
                  <c:v>0.769438372145705</c:v>
                </c:pt>
                <c:pt idx="14">
                  <c:v>0.760631399510692</c:v>
                </c:pt>
                <c:pt idx="15">
                  <c:v>0.753868093625407</c:v>
                </c:pt>
                <c:pt idx="16">
                  <c:v>0.746365021293947</c:v>
                </c:pt>
                <c:pt idx="17">
                  <c:v>0.738405948430137</c:v>
                </c:pt>
                <c:pt idx="18">
                  <c:v>0.730475439753987</c:v>
                </c:pt>
                <c:pt idx="19">
                  <c:v>0.720367327666274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168272"/>
        <c:axId val="2112162432"/>
      </c:scatterChart>
      <c:valAx>
        <c:axId val="211216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62432"/>
        <c:crosses val="autoZero"/>
        <c:crossBetween val="midCat"/>
      </c:valAx>
      <c:valAx>
        <c:axId val="2112162432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6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  <a:r>
              <a:rPr lang="en-US" baseline="0"/>
              <a:t> - CDC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57265396173305"/>
          <c:y val="0.0462113032818871"/>
          <c:w val="0.843958309559131"/>
          <c:h val="0.89706867175108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</c:v>
                </c:pt>
                <c:pt idx="1">
                  <c:v>126.512576951465</c:v>
                </c:pt>
                <c:pt idx="2">
                  <c:v>234.003187968634</c:v>
                </c:pt>
                <c:pt idx="3">
                  <c:v>346.672032022703</c:v>
                </c:pt>
                <c:pt idx="4">
                  <c:v>457.179884648148</c:v>
                </c:pt>
                <c:pt idx="5">
                  <c:v>568.0301216317039</c:v>
                </c:pt>
                <c:pt idx="6">
                  <c:v>675.148590401946</c:v>
                </c:pt>
                <c:pt idx="7">
                  <c:v>783.995018799243</c:v>
                </c:pt>
                <c:pt idx="8">
                  <c:v>897.378909569364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1272.58620019436</c:v>
                </c:pt>
                <c:pt idx="12">
                  <c:v>1392.06871624782</c:v>
                </c:pt>
                <c:pt idx="13">
                  <c:v>1512.46384846384</c:v>
                </c:pt>
                <c:pt idx="14">
                  <c:v>1627.74860779634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2092.5075103867</c:v>
                </c:pt>
                <c:pt idx="19">
                  <c:v>2206.46222282132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0.566383493069674</c:v>
                </c:pt>
                <c:pt idx="3">
                  <c:v>0.532841060711213</c:v>
                </c:pt>
                <c:pt idx="4">
                  <c:v>0.508421499892477</c:v>
                </c:pt>
                <c:pt idx="5">
                  <c:v>0.48887934489365</c:v>
                </c:pt>
                <c:pt idx="6">
                  <c:v>0.473515942680638</c:v>
                </c:pt>
                <c:pt idx="7">
                  <c:v>0.459745433951751</c:v>
                </c:pt>
                <c:pt idx="8">
                  <c:v>0.447028861285971</c:v>
                </c:pt>
                <c:pt idx="9">
                  <c:v>0.436367407432749</c:v>
                </c:pt>
                <c:pt idx="10">
                  <c:v>0.423225936913512</c:v>
                </c:pt>
                <c:pt idx="11">
                  <c:v>0.408796057583281</c:v>
                </c:pt>
                <c:pt idx="12">
                  <c:v>0.399785473930638</c:v>
                </c:pt>
                <c:pt idx="13">
                  <c:v>0.39109367057984</c:v>
                </c:pt>
                <c:pt idx="14">
                  <c:v>0.383542065803878</c:v>
                </c:pt>
                <c:pt idx="15">
                  <c:v>0.37645879559939</c:v>
                </c:pt>
                <c:pt idx="16">
                  <c:v>0.370418159358382</c:v>
                </c:pt>
                <c:pt idx="17">
                  <c:v>0.364246602039021</c:v>
                </c:pt>
                <c:pt idx="18">
                  <c:v>0.358973439454957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63.0918338045378</c:v>
                </c:pt>
                <c:pt idx="2">
                  <c:v>117.033382667324</c:v>
                </c:pt>
                <c:pt idx="3">
                  <c:v>171.645606786699</c:v>
                </c:pt>
                <c:pt idx="4">
                  <c:v>220.991777936788</c:v>
                </c:pt>
                <c:pt idx="5">
                  <c:v>271.140890681552</c:v>
                </c:pt>
                <c:pt idx="6">
                  <c:v>308.382599521468</c:v>
                </c:pt>
                <c:pt idx="7">
                  <c:v>404.4335729992829</c:v>
                </c:pt>
                <c:pt idx="8">
                  <c:v>426.5943889185699</c:v>
                </c:pt>
                <c:pt idx="9">
                  <c:v>469.7962229493139</c:v>
                </c:pt>
                <c:pt idx="10">
                  <c:v>478.440336134453</c:v>
                </c:pt>
                <c:pt idx="11">
                  <c:v>602.730000920556</c:v>
                </c:pt>
                <c:pt idx="12">
                  <c:v>644.155680610759</c:v>
                </c:pt>
                <c:pt idx="13">
                  <c:v>711.974076248885</c:v>
                </c:pt>
                <c:pt idx="14">
                  <c:v>696.5675135112128</c:v>
                </c:pt>
                <c:pt idx="15">
                  <c:v>808.4476712599391</c:v>
                </c:pt>
                <c:pt idx="16">
                  <c:v>866.478217140437</c:v>
                </c:pt>
                <c:pt idx="17">
                  <c:v>886.540471741544</c:v>
                </c:pt>
                <c:pt idx="18">
                  <c:v>975.6013827631422</c:v>
                </c:pt>
                <c:pt idx="19">
                  <c:v>1063.00224047796</c:v>
                </c:pt>
              </c:numCache>
            </c:numRef>
          </c:xVal>
          <c:yVal>
            <c:numRef>
              <c:f>Sheet1!$F$33:$F$52</c:f>
              <c:numCache>
                <c:formatCode>General</c:formatCode>
                <c:ptCount val="20"/>
                <c:pt idx="0">
                  <c:v>0.78714960436542</c:v>
                </c:pt>
                <c:pt idx="1">
                  <c:v>0.643567486364169</c:v>
                </c:pt>
                <c:pt idx="2">
                  <c:v>0.593325193785189</c:v>
                </c:pt>
                <c:pt idx="3">
                  <c:v>0.562003318540819</c:v>
                </c:pt>
                <c:pt idx="4">
                  <c:v>0.542653787975054</c:v>
                </c:pt>
                <c:pt idx="5">
                  <c:v>0.523177979355645</c:v>
                </c:pt>
                <c:pt idx="6">
                  <c:v>0.509193647120347</c:v>
                </c:pt>
                <c:pt idx="7">
                  <c:v>0.479005250283468</c:v>
                </c:pt>
                <c:pt idx="8">
                  <c:v>0.475619110689709</c:v>
                </c:pt>
                <c:pt idx="9">
                  <c:v>0.471198584610572</c:v>
                </c:pt>
                <c:pt idx="10">
                  <c:v>0.473860901088911</c:v>
                </c:pt>
                <c:pt idx="11">
                  <c:v>0.438398028180716</c:v>
                </c:pt>
                <c:pt idx="12">
                  <c:v>0.439421906768063</c:v>
                </c:pt>
                <c:pt idx="13">
                  <c:v>0.417124544250469</c:v>
                </c:pt>
                <c:pt idx="14">
                  <c:v>0.424577087650531</c:v>
                </c:pt>
                <c:pt idx="15">
                  <c:v>0.414507100162261</c:v>
                </c:pt>
                <c:pt idx="16">
                  <c:v>0.397784849565999</c:v>
                </c:pt>
                <c:pt idx="17">
                  <c:v>0.396444206727009</c:v>
                </c:pt>
                <c:pt idx="18">
                  <c:v>0.384026712054269</c:v>
                </c:pt>
                <c:pt idx="19">
                  <c:v>0.380621389437363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Sheet1!$H$33:$H$52</c:f>
              <c:numCache>
                <c:formatCode>General</c:formatCode>
                <c:ptCount val="20"/>
                <c:pt idx="0">
                  <c:v>11.2401365958302</c:v>
                </c:pt>
                <c:pt idx="1">
                  <c:v>62.20104348354779</c:v>
                </c:pt>
                <c:pt idx="2">
                  <c:v>112.133941660843</c:v>
                </c:pt>
                <c:pt idx="3">
                  <c:v>162.11148690472</c:v>
                </c:pt>
                <c:pt idx="4">
                  <c:v>213.262457086647</c:v>
                </c:pt>
                <c:pt idx="5">
                  <c:v>262.679975607407</c:v>
                </c:pt>
                <c:pt idx="6">
                  <c:v>313.590497629196</c:v>
                </c:pt>
                <c:pt idx="7">
                  <c:v>362.3785698472429</c:v>
                </c:pt>
                <c:pt idx="8">
                  <c:v>414.5061345420928</c:v>
                </c:pt>
                <c:pt idx="9">
                  <c:v>470.1065510209939</c:v>
                </c:pt>
                <c:pt idx="10">
                  <c:v>530.16696626666</c:v>
                </c:pt>
                <c:pt idx="11">
                  <c:v>582.576075737623</c:v>
                </c:pt>
                <c:pt idx="12">
                  <c:v>634.369646940278</c:v>
                </c:pt>
                <c:pt idx="13">
                  <c:v>685.7698269722231</c:v>
                </c:pt>
                <c:pt idx="14">
                  <c:v>737.808027765883</c:v>
                </c:pt>
                <c:pt idx="15">
                  <c:v>786.651287966166</c:v>
                </c:pt>
                <c:pt idx="16">
                  <c:v>837.677643867864</c:v>
                </c:pt>
                <c:pt idx="17">
                  <c:v>886.94879436467</c:v>
                </c:pt>
                <c:pt idx="18">
                  <c:v>939.268950479141</c:v>
                </c:pt>
                <c:pt idx="19">
                  <c:v>990.927747676847</c:v>
                </c:pt>
              </c:numCache>
            </c:numRef>
          </c:xVal>
          <c:yVal>
            <c:numRef>
              <c:f>Sheet1!$I$33:$I$52</c:f>
              <c:numCache>
                <c:formatCode>General</c:formatCode>
                <c:ptCount val="20"/>
                <c:pt idx="0">
                  <c:v>0.78140380019354</c:v>
                </c:pt>
                <c:pt idx="1">
                  <c:v>0.66096022638411</c:v>
                </c:pt>
                <c:pt idx="2">
                  <c:v>0.612667729267672</c:v>
                </c:pt>
                <c:pt idx="3">
                  <c:v>0.579671585421879</c:v>
                </c:pt>
                <c:pt idx="4">
                  <c:v>0.558466799929621</c:v>
                </c:pt>
                <c:pt idx="5">
                  <c:v>0.539430795716687</c:v>
                </c:pt>
                <c:pt idx="6">
                  <c:v>0.524680914236002</c:v>
                </c:pt>
                <c:pt idx="7">
                  <c:v>0.512262839185173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0.478874420843759</c:v>
                </c:pt>
                <c:pt idx="11">
                  <c:v>0.4697084791406</c:v>
                </c:pt>
                <c:pt idx="12">
                  <c:v>0.461653625469189</c:v>
                </c:pt>
                <c:pt idx="13">
                  <c:v>0.45402522750821</c:v>
                </c:pt>
                <c:pt idx="14">
                  <c:v>0.4470445925868</c:v>
                </c:pt>
                <c:pt idx="15">
                  <c:v>0.440518332616515</c:v>
                </c:pt>
                <c:pt idx="16">
                  <c:v>0.434449502218877</c:v>
                </c:pt>
                <c:pt idx="17">
                  <c:v>0.428027985220519</c:v>
                </c:pt>
                <c:pt idx="18">
                  <c:v>0.422784696834923</c:v>
                </c:pt>
                <c:pt idx="19">
                  <c:v>0.417011248338285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Sheet1!$P$33:$P$52</c:f>
              <c:numCache>
                <c:formatCode>General</c:formatCode>
                <c:ptCount val="20"/>
                <c:pt idx="0">
                  <c:v>29.7371846520124</c:v>
                </c:pt>
                <c:pt idx="1">
                  <c:v>183.540941328175</c:v>
                </c:pt>
                <c:pt idx="2">
                  <c:v>341.486434330895</c:v>
                </c:pt>
                <c:pt idx="3">
                  <c:v>503.093189082862</c:v>
                </c:pt>
                <c:pt idx="4">
                  <c:v>661.132136437991</c:v>
                </c:pt>
                <c:pt idx="5">
                  <c:v>816.513193994113</c:v>
                </c:pt>
                <c:pt idx="6">
                  <c:v>964.932944262681</c:v>
                </c:pt>
                <c:pt idx="7">
                  <c:v>1163.57846099164</c:v>
                </c:pt>
                <c:pt idx="8">
                  <c:v>1282.35653570449</c:v>
                </c:pt>
                <c:pt idx="9">
                  <c:v>1438.30587408286</c:v>
                </c:pt>
                <c:pt idx="10">
                  <c:v>1569.30540242557</c:v>
                </c:pt>
                <c:pt idx="11">
                  <c:v>1795.49607853891</c:v>
                </c:pt>
                <c:pt idx="12">
                  <c:v>1947.14090287277</c:v>
                </c:pt>
                <c:pt idx="13">
                  <c:v>2143.05315527625</c:v>
                </c:pt>
                <c:pt idx="14">
                  <c:v>2252.30684554523</c:v>
                </c:pt>
                <c:pt idx="15">
                  <c:v>2434.36049970255</c:v>
                </c:pt>
                <c:pt idx="16">
                  <c:v>2626.125461254609</c:v>
                </c:pt>
                <c:pt idx="17">
                  <c:v>2760.3102866779</c:v>
                </c:pt>
                <c:pt idx="18">
                  <c:v>2968.02175883952</c:v>
                </c:pt>
                <c:pt idx="19">
                  <c:v>3152.36206066442</c:v>
                </c:pt>
              </c:numCache>
            </c:numRef>
          </c:xVal>
          <c:yVal>
            <c:numRef>
              <c:f>Sheet1!$Q$33:$Q$52</c:f>
              <c:numCache>
                <c:formatCode>General</c:formatCode>
                <c:ptCount val="20"/>
                <c:pt idx="0">
                  <c:v>0.718752321512355</c:v>
                </c:pt>
                <c:pt idx="1">
                  <c:v>0.578510707059352</c:v>
                </c:pt>
                <c:pt idx="2">
                  <c:v>0.525303904295042</c:v>
                </c:pt>
                <c:pt idx="3">
                  <c:v>0.487517411342665</c:v>
                </c:pt>
                <c:pt idx="4">
                  <c:v>0.46339329351736</c:v>
                </c:pt>
                <c:pt idx="5">
                  <c:v>0.443300145888723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0.396755839214498</c:v>
                </c:pt>
                <c:pt idx="9">
                  <c:v>0.391233083506021</c:v>
                </c:pt>
                <c:pt idx="10">
                  <c:v>0.37820533654598</c:v>
                </c:pt>
                <c:pt idx="11">
                  <c:v>0.36530713608461</c:v>
                </c:pt>
                <c:pt idx="12">
                  <c:v>0.355720725729199</c:v>
                </c:pt>
                <c:pt idx="13">
                  <c:v>0.343224482913669</c:v>
                </c:pt>
                <c:pt idx="14">
                  <c:v>0.341256054259853</c:v>
                </c:pt>
                <c:pt idx="15">
                  <c:v>0.337287948174069</c:v>
                </c:pt>
                <c:pt idx="16">
                  <c:v>0.327315922397951</c:v>
                </c:pt>
                <c:pt idx="17">
                  <c:v>0.31715420462543</c:v>
                </c:pt>
                <c:pt idx="18">
                  <c:v>0.312280769813497</c:v>
                </c:pt>
                <c:pt idx="19">
                  <c:v>0.306650185965358</c:v>
                </c:pt>
              </c:numCache>
            </c:numRef>
          </c:yVal>
          <c:smooth val="0"/>
        </c:ser>
        <c:ser>
          <c:idx val="4"/>
          <c:order val="4"/>
          <c:tx>
            <c:v>TDDD2min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Sheet1!$S$33:$S$52</c:f>
              <c:numCache>
                <c:formatCode>General</c:formatCode>
                <c:ptCount val="20"/>
                <c:pt idx="0">
                  <c:v>32.36588150967638</c:v>
                </c:pt>
                <c:pt idx="1">
                  <c:v>195.313517963893</c:v>
                </c:pt>
                <c:pt idx="2">
                  <c:v>361.857853432076</c:v>
                </c:pt>
                <c:pt idx="3">
                  <c:v>529.06170205889</c:v>
                </c:pt>
                <c:pt idx="4">
                  <c:v>694.0128468762581</c:v>
                </c:pt>
                <c:pt idx="5">
                  <c:v>869.1005628119349</c:v>
                </c:pt>
                <c:pt idx="6">
                  <c:v>1039.50973232146</c:v>
                </c:pt>
                <c:pt idx="7">
                  <c:v>1208.32982689255</c:v>
                </c:pt>
                <c:pt idx="8">
                  <c:v>1384.59143968871</c:v>
                </c:pt>
                <c:pt idx="9">
                  <c:v>1553.59149582384</c:v>
                </c:pt>
                <c:pt idx="10">
                  <c:v>1741.52994999468</c:v>
                </c:pt>
                <c:pt idx="11">
                  <c:v>1929.12669416617</c:v>
                </c:pt>
                <c:pt idx="12">
                  <c:v>2104.61459337833</c:v>
                </c:pt>
                <c:pt idx="13">
                  <c:v>2284.36815295513</c:v>
                </c:pt>
                <c:pt idx="14">
                  <c:v>2455.7257520066</c:v>
                </c:pt>
                <c:pt idx="15">
                  <c:v>2624.65164755872</c:v>
                </c:pt>
                <c:pt idx="16">
                  <c:v>2802.6093656365</c:v>
                </c:pt>
                <c:pt idx="17">
                  <c:v>2970.44551311133</c:v>
                </c:pt>
                <c:pt idx="18">
                  <c:v>3150.238645111619</c:v>
                </c:pt>
                <c:pt idx="19">
                  <c:v>3330.00508595259</c:v>
                </c:pt>
              </c:numCache>
            </c:numRef>
          </c:xVal>
          <c:yVal>
            <c:numRef>
              <c:f>Sheet1!$T$33:$T$52</c:f>
              <c:numCache>
                <c:formatCode>General</c:formatCode>
                <c:ptCount val="20"/>
                <c:pt idx="0">
                  <c:v>0.706559097151626</c:v>
                </c:pt>
                <c:pt idx="1">
                  <c:v>0.57847411269354</c:v>
                </c:pt>
                <c:pt idx="2">
                  <c:v>0.522814021201517</c:v>
                </c:pt>
                <c:pt idx="3">
                  <c:v>0.490151411479512</c:v>
                </c:pt>
                <c:pt idx="4">
                  <c:v>0.466187997292383</c:v>
                </c:pt>
                <c:pt idx="5">
                  <c:v>0.44090898816273</c:v>
                </c:pt>
                <c:pt idx="6">
                  <c:v>0.423975357757272</c:v>
                </c:pt>
                <c:pt idx="7">
                  <c:v>0.408350785404285</c:v>
                </c:pt>
                <c:pt idx="8">
                  <c:v>0.395096599350954</c:v>
                </c:pt>
                <c:pt idx="9">
                  <c:v>0.384603577328354</c:v>
                </c:pt>
                <c:pt idx="10">
                  <c:v>0.374196573447763</c:v>
                </c:pt>
                <c:pt idx="11">
                  <c:v>0.363833617209493</c:v>
                </c:pt>
                <c:pt idx="12">
                  <c:v>0.354614036352439</c:v>
                </c:pt>
                <c:pt idx="13">
                  <c:v>0.345455945026587</c:v>
                </c:pt>
                <c:pt idx="14">
                  <c:v>0.338929746148733</c:v>
                </c:pt>
                <c:pt idx="15">
                  <c:v>0.33343402384071</c:v>
                </c:pt>
                <c:pt idx="16">
                  <c:v>0.325948887629027</c:v>
                </c:pt>
                <c:pt idx="17">
                  <c:v>0.319058913874335</c:v>
                </c:pt>
                <c:pt idx="18">
                  <c:v>0.312284924098764</c:v>
                </c:pt>
                <c:pt idx="19">
                  <c:v>0.307194763889974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534592"/>
        <c:axId val="2144528752"/>
      </c:scatterChart>
      <c:valAx>
        <c:axId val="214453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28752"/>
        <c:crosses val="autoZero"/>
        <c:crossBetween val="midCat"/>
      </c:valAx>
      <c:valAx>
        <c:axId val="2144528752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34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21.5751479407427</c:v>
                </c:pt>
                <c:pt idx="1">
                  <c:v>127.201246251789</c:v>
                </c:pt>
                <c:pt idx="2">
                  <c:v>238.117456678578</c:v>
                </c:pt>
                <c:pt idx="3">
                  <c:v>353.2933173269299</c:v>
                </c:pt>
                <c:pt idx="4">
                  <c:v>465.232269007196</c:v>
                </c:pt>
                <c:pt idx="5">
                  <c:v>577.8010471204178</c:v>
                </c:pt>
                <c:pt idx="6">
                  <c:v>695.9517181918949</c:v>
                </c:pt>
                <c:pt idx="7">
                  <c:v>809.819130335081</c:v>
                </c:pt>
                <c:pt idx="8">
                  <c:v>928.919576510817</c:v>
                </c:pt>
                <c:pt idx="9">
                  <c:v>1051.67361524717</c:v>
                </c:pt>
                <c:pt idx="10">
                  <c:v>1198.29325189803</c:v>
                </c:pt>
                <c:pt idx="11">
                  <c:v>1326.95317270208</c:v>
                </c:pt>
                <c:pt idx="12">
                  <c:v>1457.12311104234</c:v>
                </c:pt>
                <c:pt idx="13">
                  <c:v>1586.48697214734</c:v>
                </c:pt>
                <c:pt idx="14">
                  <c:v>1709.76519002662</c:v>
                </c:pt>
                <c:pt idx="15">
                  <c:v>1829.6846059193</c:v>
                </c:pt>
                <c:pt idx="16">
                  <c:v>1947.88747931605</c:v>
                </c:pt>
                <c:pt idx="17">
                  <c:v>2059.79585885097</c:v>
                </c:pt>
                <c:pt idx="18">
                  <c:v>2175.58601570922</c:v>
                </c:pt>
                <c:pt idx="19">
                  <c:v>2300.85186090072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</c:v>
                </c:pt>
                <c:pt idx="1">
                  <c:v>0.931272830112812</c:v>
                </c:pt>
                <c:pt idx="2">
                  <c:v>0.908986357149329</c:v>
                </c:pt>
                <c:pt idx="3">
                  <c:v>0.893003826964026</c:v>
                </c:pt>
                <c:pt idx="4">
                  <c:v>0.882942436967651</c:v>
                </c:pt>
                <c:pt idx="5">
                  <c:v>0.873463798874139</c:v>
                </c:pt>
                <c:pt idx="6">
                  <c:v>0.863889345097861</c:v>
                </c:pt>
                <c:pt idx="7">
                  <c:v>0.85622189595415</c:v>
                </c:pt>
                <c:pt idx="8">
                  <c:v>0.84865373125453</c:v>
                </c:pt>
                <c:pt idx="9">
                  <c:v>0.840506991323849</c:v>
                </c:pt>
                <c:pt idx="10">
                  <c:v>0.823295457763229</c:v>
                </c:pt>
                <c:pt idx="11">
                  <c:v>0.815843673545668</c:v>
                </c:pt>
                <c:pt idx="12">
                  <c:v>0.807970541013501</c:v>
                </c:pt>
                <c:pt idx="13">
                  <c:v>0.801039920487495</c:v>
                </c:pt>
                <c:pt idx="14">
                  <c:v>0.793859159795215</c:v>
                </c:pt>
                <c:pt idx="15">
                  <c:v>0.787694781567143</c:v>
                </c:pt>
                <c:pt idx="16">
                  <c:v>0.782100342062341</c:v>
                </c:pt>
                <c:pt idx="17">
                  <c:v>0.77656657048523</c:v>
                </c:pt>
                <c:pt idx="18">
                  <c:v>0.772012794773921</c:v>
                </c:pt>
                <c:pt idx="19">
                  <c:v>0.766298364443639</c:v>
                </c:pt>
              </c:numCache>
            </c:numRef>
          </c:yVal>
          <c:smooth val="0"/>
        </c:ser>
        <c:ser>
          <c:idx val="1"/>
          <c:order val="1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Sheet1!$P$6:$P$25</c:f>
              <c:numCache>
                <c:formatCode>General</c:formatCode>
                <c:ptCount val="20"/>
                <c:pt idx="0">
                  <c:v>29.4870173109478</c:v>
                </c:pt>
                <c:pt idx="1">
                  <c:v>185.2345578641619</c:v>
                </c:pt>
                <c:pt idx="2">
                  <c:v>338.0941325706349</c:v>
                </c:pt>
                <c:pt idx="3">
                  <c:v>494.06571883252</c:v>
                </c:pt>
                <c:pt idx="4">
                  <c:v>661.72057617988</c:v>
                </c:pt>
                <c:pt idx="5">
                  <c:v>799.41597577884</c:v>
                </c:pt>
                <c:pt idx="6">
                  <c:v>983.2652350955339</c:v>
                </c:pt>
                <c:pt idx="7">
                  <c:v>1160.39594200517</c:v>
                </c:pt>
                <c:pt idx="8">
                  <c:v>1301.58297245001</c:v>
                </c:pt>
                <c:pt idx="9">
                  <c:v>1438.06169194747</c:v>
                </c:pt>
                <c:pt idx="10">
                  <c:v>1585.95262153362</c:v>
                </c:pt>
                <c:pt idx="11">
                  <c:v>1815.69151670951</c:v>
                </c:pt>
                <c:pt idx="12">
                  <c:v>1993.23832369126</c:v>
                </c:pt>
                <c:pt idx="13">
                  <c:v>2169.23832923832</c:v>
                </c:pt>
                <c:pt idx="14">
                  <c:v>2292.45050308341</c:v>
                </c:pt>
                <c:pt idx="15">
                  <c:v>2430.08429382418</c:v>
                </c:pt>
                <c:pt idx="16">
                  <c:v>2660.028245927869</c:v>
                </c:pt>
                <c:pt idx="17">
                  <c:v>2834.85450531808</c:v>
                </c:pt>
                <c:pt idx="18">
                  <c:v>2967.35216888982</c:v>
                </c:pt>
                <c:pt idx="19">
                  <c:v>3106.33974711379</c:v>
                </c:pt>
              </c:numCache>
            </c:numRef>
          </c:xVal>
          <c:yVal>
            <c:numRef>
              <c:f>Sheet1!$Q$6:$Q$25</c:f>
              <c:numCache>
                <c:formatCode>General</c:formatCode>
                <c:ptCount val="20"/>
                <c:pt idx="0">
                  <c:v>0.959239505935121</c:v>
                </c:pt>
                <c:pt idx="1">
                  <c:v>0.914162704727709</c:v>
                </c:pt>
                <c:pt idx="2">
                  <c:v>0.89450466796167</c:v>
                </c:pt>
                <c:pt idx="3">
                  <c:v>0.876215730053914</c:v>
                </c:pt>
                <c:pt idx="4">
                  <c:v>0.864890790651051</c:v>
                </c:pt>
                <c:pt idx="5">
                  <c:v>0.850494617048749</c:v>
                </c:pt>
                <c:pt idx="6">
                  <c:v>0.83952674768938</c:v>
                </c:pt>
                <c:pt idx="7">
                  <c:v>0.825674001563066</c:v>
                </c:pt>
                <c:pt idx="8">
                  <c:v>0.819854942064606</c:v>
                </c:pt>
                <c:pt idx="9">
                  <c:v>0.811901036947263</c:v>
                </c:pt>
                <c:pt idx="10">
                  <c:v>0.804252807572943</c:v>
                </c:pt>
                <c:pt idx="11">
                  <c:v>0.787709187545306</c:v>
                </c:pt>
                <c:pt idx="12">
                  <c:v>0.781504847770931</c:v>
                </c:pt>
                <c:pt idx="13">
                  <c:v>0.767971581641899</c:v>
                </c:pt>
                <c:pt idx="14">
                  <c:v>0.761789116301196</c:v>
                </c:pt>
                <c:pt idx="15">
                  <c:v>0.760928438745922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0.733929795102392</c:v>
                </c:pt>
                <c:pt idx="19">
                  <c:v>0.730599961206505</c:v>
                </c:pt>
              </c:numCache>
            </c:numRef>
          </c:yVal>
          <c:smooth val="0"/>
        </c:ser>
        <c:ser>
          <c:idx val="2"/>
          <c:order val="2"/>
          <c:tx>
            <c:v>2minTDDD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Sheet1!$S$6:$S$25</c:f>
              <c:numCache>
                <c:formatCode>General</c:formatCode>
                <c:ptCount val="20"/>
                <c:pt idx="0">
                  <c:v>32.2557796225277</c:v>
                </c:pt>
                <c:pt idx="1">
                  <c:v>196.45476670607</c:v>
                </c:pt>
                <c:pt idx="2">
                  <c:v>366.9016389184689</c:v>
                </c:pt>
                <c:pt idx="3">
                  <c:v>538.2286487207331</c:v>
                </c:pt>
                <c:pt idx="4">
                  <c:v>707.1525830997189</c:v>
                </c:pt>
                <c:pt idx="5">
                  <c:v>884.704703450867</c:v>
                </c:pt>
                <c:pt idx="6">
                  <c:v>1062.67057849996</c:v>
                </c:pt>
                <c:pt idx="7">
                  <c:v>1245.3566075994</c:v>
                </c:pt>
                <c:pt idx="8">
                  <c:v>1422.56596173212</c:v>
                </c:pt>
                <c:pt idx="9">
                  <c:v>1606.14894826606</c:v>
                </c:pt>
                <c:pt idx="10">
                  <c:v>1795.72618063942</c:v>
                </c:pt>
                <c:pt idx="11">
                  <c:v>1981.77328843995</c:v>
                </c:pt>
                <c:pt idx="12">
                  <c:v>2166.244441036649</c:v>
                </c:pt>
                <c:pt idx="13">
                  <c:v>2351.4074074074</c:v>
                </c:pt>
                <c:pt idx="14">
                  <c:v>2537.46721753188</c:v>
                </c:pt>
                <c:pt idx="15">
                  <c:v>2729.94105710696</c:v>
                </c:pt>
                <c:pt idx="16">
                  <c:v>2919.21471378383</c:v>
                </c:pt>
                <c:pt idx="17">
                  <c:v>3091.7224775662</c:v>
                </c:pt>
                <c:pt idx="18">
                  <c:v>3257.85977859778</c:v>
                </c:pt>
                <c:pt idx="19">
                  <c:v>3432.82624544349</c:v>
                </c:pt>
              </c:numCache>
            </c:numRef>
          </c:xVal>
          <c:yVal>
            <c:numRef>
              <c:f>Sheet1!$T$6:$T$25</c:f>
              <c:numCache>
                <c:formatCode>General</c:formatCode>
                <c:ptCount val="20"/>
                <c:pt idx="0">
                  <c:v>0.953903807708862</c:v>
                </c:pt>
                <c:pt idx="1">
                  <c:v>0.917842529562341</c:v>
                </c:pt>
                <c:pt idx="2">
                  <c:v>0.892882845063881</c:v>
                </c:pt>
                <c:pt idx="3">
                  <c:v>0.876424209688745</c:v>
                </c:pt>
                <c:pt idx="4">
                  <c:v>0.863535248278361</c:v>
                </c:pt>
                <c:pt idx="5">
                  <c:v>0.850391793052283</c:v>
                </c:pt>
                <c:pt idx="6">
                  <c:v>0.834079801332004</c:v>
                </c:pt>
                <c:pt idx="7">
                  <c:v>0.822581459258336</c:v>
                </c:pt>
                <c:pt idx="8">
                  <c:v>0.812720160157665</c:v>
                </c:pt>
                <c:pt idx="9">
                  <c:v>0.804800553302827</c:v>
                </c:pt>
                <c:pt idx="10">
                  <c:v>0.795671092051014</c:v>
                </c:pt>
                <c:pt idx="11">
                  <c:v>0.78558085470279</c:v>
                </c:pt>
                <c:pt idx="12">
                  <c:v>0.777911812760511</c:v>
                </c:pt>
                <c:pt idx="13">
                  <c:v>0.769438372145705</c:v>
                </c:pt>
                <c:pt idx="14">
                  <c:v>0.760631399510692</c:v>
                </c:pt>
                <c:pt idx="15">
                  <c:v>0.753868093625407</c:v>
                </c:pt>
                <c:pt idx="16">
                  <c:v>0.746365021293947</c:v>
                </c:pt>
                <c:pt idx="17">
                  <c:v>0.738405948430137</c:v>
                </c:pt>
                <c:pt idx="18">
                  <c:v>0.730475439753987</c:v>
                </c:pt>
                <c:pt idx="19">
                  <c:v>0.720367327666274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464448"/>
        <c:axId val="2144458528"/>
      </c:scatterChart>
      <c:valAx>
        <c:axId val="214446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58528"/>
        <c:crosses val="autoZero"/>
        <c:crossBetween val="midCat"/>
      </c:valAx>
      <c:valAx>
        <c:axId val="2144458528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64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</c:v>
                </c:pt>
                <c:pt idx="1">
                  <c:v>126.512576951465</c:v>
                </c:pt>
                <c:pt idx="2">
                  <c:v>234.003187968634</c:v>
                </c:pt>
                <c:pt idx="3">
                  <c:v>346.672032022703</c:v>
                </c:pt>
                <c:pt idx="4">
                  <c:v>457.179884648148</c:v>
                </c:pt>
                <c:pt idx="5">
                  <c:v>568.0301216317039</c:v>
                </c:pt>
                <c:pt idx="6">
                  <c:v>675.148590401946</c:v>
                </c:pt>
                <c:pt idx="7">
                  <c:v>783.995018799243</c:v>
                </c:pt>
                <c:pt idx="8">
                  <c:v>897.378909569364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1272.58620019436</c:v>
                </c:pt>
                <c:pt idx="12">
                  <c:v>1392.06871624782</c:v>
                </c:pt>
                <c:pt idx="13">
                  <c:v>1512.46384846384</c:v>
                </c:pt>
                <c:pt idx="14">
                  <c:v>1627.74860779634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2092.5075103867</c:v>
                </c:pt>
                <c:pt idx="19">
                  <c:v>2206.46222282132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0.566383493069674</c:v>
                </c:pt>
                <c:pt idx="3">
                  <c:v>0.532841060711213</c:v>
                </c:pt>
                <c:pt idx="4">
                  <c:v>0.508421499892477</c:v>
                </c:pt>
                <c:pt idx="5">
                  <c:v>0.48887934489365</c:v>
                </c:pt>
                <c:pt idx="6">
                  <c:v>0.473515942680638</c:v>
                </c:pt>
                <c:pt idx="7">
                  <c:v>0.459745433951751</c:v>
                </c:pt>
                <c:pt idx="8">
                  <c:v>0.447028861285971</c:v>
                </c:pt>
                <c:pt idx="9">
                  <c:v>0.436367407432749</c:v>
                </c:pt>
                <c:pt idx="10">
                  <c:v>0.423225936913512</c:v>
                </c:pt>
                <c:pt idx="11">
                  <c:v>0.408796057583281</c:v>
                </c:pt>
                <c:pt idx="12">
                  <c:v>0.399785473930638</c:v>
                </c:pt>
                <c:pt idx="13">
                  <c:v>0.39109367057984</c:v>
                </c:pt>
                <c:pt idx="14">
                  <c:v>0.383542065803878</c:v>
                </c:pt>
                <c:pt idx="15">
                  <c:v>0.37645879559939</c:v>
                </c:pt>
                <c:pt idx="16">
                  <c:v>0.370418159358382</c:v>
                </c:pt>
                <c:pt idx="17">
                  <c:v>0.364246602039021</c:v>
                </c:pt>
                <c:pt idx="18">
                  <c:v>0.358973439454957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Sheet1!$P$33:$P$52</c:f>
              <c:numCache>
                <c:formatCode>General</c:formatCode>
                <c:ptCount val="20"/>
                <c:pt idx="0">
                  <c:v>29.7371846520124</c:v>
                </c:pt>
                <c:pt idx="1">
                  <c:v>183.540941328175</c:v>
                </c:pt>
                <c:pt idx="2">
                  <c:v>341.486434330895</c:v>
                </c:pt>
                <c:pt idx="3">
                  <c:v>503.093189082862</c:v>
                </c:pt>
                <c:pt idx="4">
                  <c:v>661.132136437991</c:v>
                </c:pt>
                <c:pt idx="5">
                  <c:v>816.513193994113</c:v>
                </c:pt>
                <c:pt idx="6">
                  <c:v>964.932944262681</c:v>
                </c:pt>
                <c:pt idx="7">
                  <c:v>1163.57846099164</c:v>
                </c:pt>
                <c:pt idx="8">
                  <c:v>1282.35653570449</c:v>
                </c:pt>
                <c:pt idx="9">
                  <c:v>1438.30587408286</c:v>
                </c:pt>
                <c:pt idx="10">
                  <c:v>1569.30540242557</c:v>
                </c:pt>
                <c:pt idx="11">
                  <c:v>1795.49607853891</c:v>
                </c:pt>
                <c:pt idx="12">
                  <c:v>1947.14090287277</c:v>
                </c:pt>
                <c:pt idx="13">
                  <c:v>2143.05315527625</c:v>
                </c:pt>
                <c:pt idx="14">
                  <c:v>2252.30684554523</c:v>
                </c:pt>
                <c:pt idx="15">
                  <c:v>2434.36049970255</c:v>
                </c:pt>
                <c:pt idx="16">
                  <c:v>2626.125461254609</c:v>
                </c:pt>
                <c:pt idx="17">
                  <c:v>2760.3102866779</c:v>
                </c:pt>
                <c:pt idx="18">
                  <c:v>2968.02175883952</c:v>
                </c:pt>
                <c:pt idx="19">
                  <c:v>3152.36206066442</c:v>
                </c:pt>
              </c:numCache>
            </c:numRef>
          </c:xVal>
          <c:yVal>
            <c:numRef>
              <c:f>Sheet1!$Q$33:$Q$52</c:f>
              <c:numCache>
                <c:formatCode>General</c:formatCode>
                <c:ptCount val="20"/>
                <c:pt idx="0">
                  <c:v>0.718752321512355</c:v>
                </c:pt>
                <c:pt idx="1">
                  <c:v>0.578510707059352</c:v>
                </c:pt>
                <c:pt idx="2">
                  <c:v>0.525303904295042</c:v>
                </c:pt>
                <c:pt idx="3">
                  <c:v>0.487517411342665</c:v>
                </c:pt>
                <c:pt idx="4">
                  <c:v>0.46339329351736</c:v>
                </c:pt>
                <c:pt idx="5">
                  <c:v>0.443300145888723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0.396755839214498</c:v>
                </c:pt>
                <c:pt idx="9">
                  <c:v>0.391233083506021</c:v>
                </c:pt>
                <c:pt idx="10">
                  <c:v>0.37820533654598</c:v>
                </c:pt>
                <c:pt idx="11">
                  <c:v>0.36530713608461</c:v>
                </c:pt>
                <c:pt idx="12">
                  <c:v>0.355720725729199</c:v>
                </c:pt>
                <c:pt idx="13">
                  <c:v>0.343224482913669</c:v>
                </c:pt>
                <c:pt idx="14">
                  <c:v>0.341256054259853</c:v>
                </c:pt>
                <c:pt idx="15">
                  <c:v>0.337287948174069</c:v>
                </c:pt>
                <c:pt idx="16">
                  <c:v>0.327315922397951</c:v>
                </c:pt>
                <c:pt idx="17">
                  <c:v>0.31715420462543</c:v>
                </c:pt>
                <c:pt idx="18">
                  <c:v>0.312280769813497</c:v>
                </c:pt>
                <c:pt idx="19">
                  <c:v>0.306650185965358</c:v>
                </c:pt>
              </c:numCache>
            </c:numRef>
          </c:yVal>
          <c:smooth val="0"/>
        </c:ser>
        <c:ser>
          <c:idx val="2"/>
          <c:order val="2"/>
          <c:tx>
            <c:v>2minTDDD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Sheet1!$S$33:$S$52</c:f>
              <c:numCache>
                <c:formatCode>General</c:formatCode>
                <c:ptCount val="20"/>
                <c:pt idx="0">
                  <c:v>32.36588150967638</c:v>
                </c:pt>
                <c:pt idx="1">
                  <c:v>195.313517963893</c:v>
                </c:pt>
                <c:pt idx="2">
                  <c:v>361.857853432076</c:v>
                </c:pt>
                <c:pt idx="3">
                  <c:v>529.06170205889</c:v>
                </c:pt>
                <c:pt idx="4">
                  <c:v>694.0128468762581</c:v>
                </c:pt>
                <c:pt idx="5">
                  <c:v>869.1005628119349</c:v>
                </c:pt>
                <c:pt idx="6">
                  <c:v>1039.50973232146</c:v>
                </c:pt>
                <c:pt idx="7">
                  <c:v>1208.32982689255</c:v>
                </c:pt>
                <c:pt idx="8">
                  <c:v>1384.59143968871</c:v>
                </c:pt>
                <c:pt idx="9">
                  <c:v>1553.59149582384</c:v>
                </c:pt>
                <c:pt idx="10">
                  <c:v>1741.52994999468</c:v>
                </c:pt>
                <c:pt idx="11">
                  <c:v>1929.12669416617</c:v>
                </c:pt>
                <c:pt idx="12">
                  <c:v>2104.61459337833</c:v>
                </c:pt>
                <c:pt idx="13">
                  <c:v>2284.36815295513</c:v>
                </c:pt>
                <c:pt idx="14">
                  <c:v>2455.7257520066</c:v>
                </c:pt>
                <c:pt idx="15">
                  <c:v>2624.65164755872</c:v>
                </c:pt>
                <c:pt idx="16">
                  <c:v>2802.6093656365</c:v>
                </c:pt>
                <c:pt idx="17">
                  <c:v>2970.44551311133</c:v>
                </c:pt>
                <c:pt idx="18">
                  <c:v>3150.238645111619</c:v>
                </c:pt>
                <c:pt idx="19">
                  <c:v>3330.00508595259</c:v>
                </c:pt>
              </c:numCache>
            </c:numRef>
          </c:xVal>
          <c:yVal>
            <c:numRef>
              <c:f>Sheet1!$T$33:$T$52</c:f>
              <c:numCache>
                <c:formatCode>General</c:formatCode>
                <c:ptCount val="20"/>
                <c:pt idx="0">
                  <c:v>0.706559097151626</c:v>
                </c:pt>
                <c:pt idx="1">
                  <c:v>0.57847411269354</c:v>
                </c:pt>
                <c:pt idx="2">
                  <c:v>0.522814021201517</c:v>
                </c:pt>
                <c:pt idx="3">
                  <c:v>0.490151411479512</c:v>
                </c:pt>
                <c:pt idx="4">
                  <c:v>0.466187997292383</c:v>
                </c:pt>
                <c:pt idx="5">
                  <c:v>0.44090898816273</c:v>
                </c:pt>
                <c:pt idx="6">
                  <c:v>0.423975357757272</c:v>
                </c:pt>
                <c:pt idx="7">
                  <c:v>0.408350785404285</c:v>
                </c:pt>
                <c:pt idx="8">
                  <c:v>0.395096599350954</c:v>
                </c:pt>
                <c:pt idx="9">
                  <c:v>0.384603577328354</c:v>
                </c:pt>
                <c:pt idx="10">
                  <c:v>0.374196573447763</c:v>
                </c:pt>
                <c:pt idx="11">
                  <c:v>0.363833617209493</c:v>
                </c:pt>
                <c:pt idx="12">
                  <c:v>0.354614036352439</c:v>
                </c:pt>
                <c:pt idx="13">
                  <c:v>0.345455945026587</c:v>
                </c:pt>
                <c:pt idx="14">
                  <c:v>0.338929746148733</c:v>
                </c:pt>
                <c:pt idx="15">
                  <c:v>0.33343402384071</c:v>
                </c:pt>
                <c:pt idx="16">
                  <c:v>0.325948887629027</c:v>
                </c:pt>
                <c:pt idx="17">
                  <c:v>0.319058913874335</c:v>
                </c:pt>
                <c:pt idx="18">
                  <c:v>0.312284924098764</c:v>
                </c:pt>
                <c:pt idx="19">
                  <c:v>0.307194763889974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034576"/>
        <c:axId val="2146040496"/>
      </c:scatterChart>
      <c:valAx>
        <c:axId val="214603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0496"/>
        <c:crosses val="autoZero"/>
        <c:crossBetween val="midCat"/>
      </c:valAx>
      <c:valAx>
        <c:axId val="2146040496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9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3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2min</a:t>
            </a:r>
            <a:r>
              <a:rPr lang="en-US" baseline="0"/>
              <a:t> Dis- b = 100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2min- 100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'2min-dist'!$N:$N</c:f>
              <c:numCache>
                <c:formatCode>General</c:formatCode>
                <c:ptCount val="1048576"/>
                <c:pt idx="0">
                  <c:v>101.0</c:v>
                </c:pt>
                <c:pt idx="1">
                  <c:v>102.0</c:v>
                </c:pt>
                <c:pt idx="2">
                  <c:v>103.0</c:v>
                </c:pt>
                <c:pt idx="3">
                  <c:v>104.0</c:v>
                </c:pt>
                <c:pt idx="4">
                  <c:v>105.0</c:v>
                </c:pt>
                <c:pt idx="5">
                  <c:v>106.0</c:v>
                </c:pt>
                <c:pt idx="6">
                  <c:v>107.0</c:v>
                </c:pt>
                <c:pt idx="7">
                  <c:v>108.0</c:v>
                </c:pt>
                <c:pt idx="8">
                  <c:v>109.0</c:v>
                </c:pt>
                <c:pt idx="9">
                  <c:v>110.0</c:v>
                </c:pt>
                <c:pt idx="10">
                  <c:v>111.0</c:v>
                </c:pt>
                <c:pt idx="11">
                  <c:v>112.0</c:v>
                </c:pt>
                <c:pt idx="12">
                  <c:v>113.0</c:v>
                </c:pt>
                <c:pt idx="13">
                  <c:v>114.0</c:v>
                </c:pt>
                <c:pt idx="14">
                  <c:v>115.0</c:v>
                </c:pt>
                <c:pt idx="15">
                  <c:v>116.0</c:v>
                </c:pt>
                <c:pt idx="16">
                  <c:v>117.0</c:v>
                </c:pt>
                <c:pt idx="17">
                  <c:v>118.0</c:v>
                </c:pt>
                <c:pt idx="18">
                  <c:v>119.0</c:v>
                </c:pt>
                <c:pt idx="19">
                  <c:v>120.0</c:v>
                </c:pt>
                <c:pt idx="20">
                  <c:v>121.0</c:v>
                </c:pt>
                <c:pt idx="21">
                  <c:v>122.0</c:v>
                </c:pt>
                <c:pt idx="22">
                  <c:v>123.0</c:v>
                </c:pt>
                <c:pt idx="23">
                  <c:v>124.0</c:v>
                </c:pt>
                <c:pt idx="24">
                  <c:v>125.0</c:v>
                </c:pt>
                <c:pt idx="25">
                  <c:v>126.0</c:v>
                </c:pt>
                <c:pt idx="26">
                  <c:v>127.0</c:v>
                </c:pt>
                <c:pt idx="27">
                  <c:v>128.0</c:v>
                </c:pt>
                <c:pt idx="28">
                  <c:v>129.0</c:v>
                </c:pt>
                <c:pt idx="29">
                  <c:v>130.0</c:v>
                </c:pt>
                <c:pt idx="30">
                  <c:v>131.0</c:v>
                </c:pt>
                <c:pt idx="31">
                  <c:v>132.0</c:v>
                </c:pt>
                <c:pt idx="32">
                  <c:v>133.0</c:v>
                </c:pt>
                <c:pt idx="33">
                  <c:v>134.0</c:v>
                </c:pt>
                <c:pt idx="34">
                  <c:v>135.0</c:v>
                </c:pt>
                <c:pt idx="35">
                  <c:v>136.0</c:v>
                </c:pt>
                <c:pt idx="36">
                  <c:v>137.0</c:v>
                </c:pt>
                <c:pt idx="37">
                  <c:v>138.0</c:v>
                </c:pt>
                <c:pt idx="38">
                  <c:v>139.0</c:v>
                </c:pt>
                <c:pt idx="39">
                  <c:v>140.0</c:v>
                </c:pt>
                <c:pt idx="40">
                  <c:v>141.0</c:v>
                </c:pt>
                <c:pt idx="41">
                  <c:v>142.0</c:v>
                </c:pt>
                <c:pt idx="42">
                  <c:v>143.0</c:v>
                </c:pt>
                <c:pt idx="43">
                  <c:v>144.0</c:v>
                </c:pt>
                <c:pt idx="44">
                  <c:v>145.0</c:v>
                </c:pt>
                <c:pt idx="45">
                  <c:v>146.0</c:v>
                </c:pt>
                <c:pt idx="46">
                  <c:v>147.0</c:v>
                </c:pt>
                <c:pt idx="47">
                  <c:v>148.0</c:v>
                </c:pt>
                <c:pt idx="48">
                  <c:v>149.0</c:v>
                </c:pt>
                <c:pt idx="49">
                  <c:v>150.0</c:v>
                </c:pt>
                <c:pt idx="50">
                  <c:v>151.0</c:v>
                </c:pt>
                <c:pt idx="51">
                  <c:v>152.0</c:v>
                </c:pt>
                <c:pt idx="52">
                  <c:v>153.0</c:v>
                </c:pt>
                <c:pt idx="53">
                  <c:v>154.0</c:v>
                </c:pt>
                <c:pt idx="54">
                  <c:v>155.0</c:v>
                </c:pt>
                <c:pt idx="55">
                  <c:v>156.0</c:v>
                </c:pt>
                <c:pt idx="56">
                  <c:v>157.0</c:v>
                </c:pt>
                <c:pt idx="57">
                  <c:v>158.0</c:v>
                </c:pt>
                <c:pt idx="58">
                  <c:v>159.0</c:v>
                </c:pt>
                <c:pt idx="59">
                  <c:v>160.0</c:v>
                </c:pt>
                <c:pt idx="60">
                  <c:v>161.0</c:v>
                </c:pt>
                <c:pt idx="61">
                  <c:v>162.0</c:v>
                </c:pt>
                <c:pt idx="62">
                  <c:v>163.0</c:v>
                </c:pt>
                <c:pt idx="63">
                  <c:v>164.0</c:v>
                </c:pt>
                <c:pt idx="64">
                  <c:v>165.0</c:v>
                </c:pt>
                <c:pt idx="65">
                  <c:v>166.0</c:v>
                </c:pt>
                <c:pt idx="66">
                  <c:v>167.0</c:v>
                </c:pt>
                <c:pt idx="67">
                  <c:v>168.0</c:v>
                </c:pt>
                <c:pt idx="68">
                  <c:v>169.0</c:v>
                </c:pt>
                <c:pt idx="69">
                  <c:v>170.0</c:v>
                </c:pt>
                <c:pt idx="70">
                  <c:v>171.0</c:v>
                </c:pt>
                <c:pt idx="71">
                  <c:v>172.0</c:v>
                </c:pt>
                <c:pt idx="72">
                  <c:v>173.0</c:v>
                </c:pt>
                <c:pt idx="73">
                  <c:v>174.0</c:v>
                </c:pt>
                <c:pt idx="74">
                  <c:v>175.0</c:v>
                </c:pt>
                <c:pt idx="75">
                  <c:v>176.0</c:v>
                </c:pt>
                <c:pt idx="76">
                  <c:v>177.0</c:v>
                </c:pt>
                <c:pt idx="77">
                  <c:v>178.0</c:v>
                </c:pt>
                <c:pt idx="78">
                  <c:v>179.0</c:v>
                </c:pt>
                <c:pt idx="79">
                  <c:v>180.0</c:v>
                </c:pt>
                <c:pt idx="80">
                  <c:v>181.0</c:v>
                </c:pt>
                <c:pt idx="81">
                  <c:v>182.0</c:v>
                </c:pt>
                <c:pt idx="82">
                  <c:v>183.0</c:v>
                </c:pt>
                <c:pt idx="83">
                  <c:v>184.0</c:v>
                </c:pt>
                <c:pt idx="84">
                  <c:v>185.0</c:v>
                </c:pt>
                <c:pt idx="85">
                  <c:v>186.0</c:v>
                </c:pt>
                <c:pt idx="86">
                  <c:v>187.0</c:v>
                </c:pt>
                <c:pt idx="87">
                  <c:v>188.0</c:v>
                </c:pt>
                <c:pt idx="88">
                  <c:v>189.0</c:v>
                </c:pt>
                <c:pt idx="89">
                  <c:v>190.0</c:v>
                </c:pt>
                <c:pt idx="90">
                  <c:v>191.0</c:v>
                </c:pt>
                <c:pt idx="91">
                  <c:v>192.0</c:v>
                </c:pt>
                <c:pt idx="92">
                  <c:v>193.0</c:v>
                </c:pt>
                <c:pt idx="93">
                  <c:v>194.0</c:v>
                </c:pt>
                <c:pt idx="94">
                  <c:v>195.0</c:v>
                </c:pt>
                <c:pt idx="95">
                  <c:v>196.0</c:v>
                </c:pt>
                <c:pt idx="96">
                  <c:v>197.0</c:v>
                </c:pt>
                <c:pt idx="97">
                  <c:v>198.0</c:v>
                </c:pt>
                <c:pt idx="98">
                  <c:v>199.0</c:v>
                </c:pt>
                <c:pt idx="99">
                  <c:v>200.0</c:v>
                </c:pt>
                <c:pt idx="100">
                  <c:v>201.0</c:v>
                </c:pt>
                <c:pt idx="101">
                  <c:v>202.0</c:v>
                </c:pt>
                <c:pt idx="102">
                  <c:v>203.0</c:v>
                </c:pt>
                <c:pt idx="103">
                  <c:v>204.0</c:v>
                </c:pt>
                <c:pt idx="104">
                  <c:v>205.0</c:v>
                </c:pt>
                <c:pt idx="105">
                  <c:v>206.0</c:v>
                </c:pt>
                <c:pt idx="106">
                  <c:v>207.0</c:v>
                </c:pt>
                <c:pt idx="107">
                  <c:v>208.0</c:v>
                </c:pt>
                <c:pt idx="108">
                  <c:v>209.0</c:v>
                </c:pt>
                <c:pt idx="109">
                  <c:v>210.0</c:v>
                </c:pt>
                <c:pt idx="110">
                  <c:v>211.0</c:v>
                </c:pt>
                <c:pt idx="111">
                  <c:v>212.0</c:v>
                </c:pt>
                <c:pt idx="112">
                  <c:v>213.0</c:v>
                </c:pt>
                <c:pt idx="113">
                  <c:v>214.0</c:v>
                </c:pt>
                <c:pt idx="114">
                  <c:v>215.0</c:v>
                </c:pt>
                <c:pt idx="115">
                  <c:v>216.0</c:v>
                </c:pt>
                <c:pt idx="116">
                  <c:v>217.0</c:v>
                </c:pt>
                <c:pt idx="117">
                  <c:v>218.0</c:v>
                </c:pt>
                <c:pt idx="118">
                  <c:v>219.0</c:v>
                </c:pt>
                <c:pt idx="119">
                  <c:v>220.0</c:v>
                </c:pt>
                <c:pt idx="120">
                  <c:v>221.0</c:v>
                </c:pt>
                <c:pt idx="121">
                  <c:v>222.0</c:v>
                </c:pt>
                <c:pt idx="122">
                  <c:v>223.0</c:v>
                </c:pt>
                <c:pt idx="123">
                  <c:v>224.0</c:v>
                </c:pt>
                <c:pt idx="124">
                  <c:v>225.0</c:v>
                </c:pt>
                <c:pt idx="125">
                  <c:v>226.0</c:v>
                </c:pt>
                <c:pt idx="126">
                  <c:v>227.0</c:v>
                </c:pt>
                <c:pt idx="127">
                  <c:v>228.0</c:v>
                </c:pt>
                <c:pt idx="128">
                  <c:v>229.0</c:v>
                </c:pt>
                <c:pt idx="129">
                  <c:v>230.0</c:v>
                </c:pt>
                <c:pt idx="130">
                  <c:v>231.0</c:v>
                </c:pt>
                <c:pt idx="131">
                  <c:v>232.0</c:v>
                </c:pt>
                <c:pt idx="132">
                  <c:v>233.0</c:v>
                </c:pt>
                <c:pt idx="133">
                  <c:v>234.0</c:v>
                </c:pt>
                <c:pt idx="134">
                  <c:v>235.0</c:v>
                </c:pt>
                <c:pt idx="135">
                  <c:v>236.0</c:v>
                </c:pt>
                <c:pt idx="136">
                  <c:v>237.0</c:v>
                </c:pt>
                <c:pt idx="137">
                  <c:v>238.0</c:v>
                </c:pt>
                <c:pt idx="138">
                  <c:v>239.0</c:v>
                </c:pt>
                <c:pt idx="139">
                  <c:v>240.0</c:v>
                </c:pt>
                <c:pt idx="140">
                  <c:v>241.0</c:v>
                </c:pt>
                <c:pt idx="141">
                  <c:v>242.0</c:v>
                </c:pt>
                <c:pt idx="142">
                  <c:v>243.0</c:v>
                </c:pt>
                <c:pt idx="143">
                  <c:v>244.0</c:v>
                </c:pt>
                <c:pt idx="144">
                  <c:v>245.0</c:v>
                </c:pt>
                <c:pt idx="145">
                  <c:v>246.0</c:v>
                </c:pt>
                <c:pt idx="146">
                  <c:v>247.0</c:v>
                </c:pt>
                <c:pt idx="147">
                  <c:v>248.0</c:v>
                </c:pt>
                <c:pt idx="148">
                  <c:v>249.0</c:v>
                </c:pt>
                <c:pt idx="149">
                  <c:v>250.0</c:v>
                </c:pt>
                <c:pt idx="150">
                  <c:v>251.0</c:v>
                </c:pt>
                <c:pt idx="151">
                  <c:v>252.0</c:v>
                </c:pt>
                <c:pt idx="152">
                  <c:v>253.0</c:v>
                </c:pt>
                <c:pt idx="153">
                  <c:v>254.0</c:v>
                </c:pt>
                <c:pt idx="154">
                  <c:v>255.0</c:v>
                </c:pt>
                <c:pt idx="155">
                  <c:v>256.0</c:v>
                </c:pt>
                <c:pt idx="156">
                  <c:v>257.0</c:v>
                </c:pt>
                <c:pt idx="157">
                  <c:v>258.0</c:v>
                </c:pt>
                <c:pt idx="158">
                  <c:v>259.0</c:v>
                </c:pt>
                <c:pt idx="159">
                  <c:v>260.0</c:v>
                </c:pt>
                <c:pt idx="160">
                  <c:v>261.0</c:v>
                </c:pt>
                <c:pt idx="161">
                  <c:v>262.0</c:v>
                </c:pt>
                <c:pt idx="162">
                  <c:v>263.0</c:v>
                </c:pt>
                <c:pt idx="163">
                  <c:v>264.0</c:v>
                </c:pt>
                <c:pt idx="164">
                  <c:v>265.0</c:v>
                </c:pt>
                <c:pt idx="165">
                  <c:v>266.0</c:v>
                </c:pt>
                <c:pt idx="166">
                  <c:v>267.0</c:v>
                </c:pt>
                <c:pt idx="167">
                  <c:v>268.0</c:v>
                </c:pt>
                <c:pt idx="168">
                  <c:v>269.0</c:v>
                </c:pt>
                <c:pt idx="169">
                  <c:v>270.0</c:v>
                </c:pt>
                <c:pt idx="170">
                  <c:v>271.0</c:v>
                </c:pt>
                <c:pt idx="171">
                  <c:v>272.0</c:v>
                </c:pt>
                <c:pt idx="172">
                  <c:v>273.0</c:v>
                </c:pt>
                <c:pt idx="173">
                  <c:v>274.0</c:v>
                </c:pt>
                <c:pt idx="174">
                  <c:v>275.0</c:v>
                </c:pt>
                <c:pt idx="175">
                  <c:v>276.0</c:v>
                </c:pt>
                <c:pt idx="176">
                  <c:v>277.0</c:v>
                </c:pt>
                <c:pt idx="177">
                  <c:v>278.0</c:v>
                </c:pt>
                <c:pt idx="178">
                  <c:v>279.0</c:v>
                </c:pt>
                <c:pt idx="179">
                  <c:v>280.0</c:v>
                </c:pt>
                <c:pt idx="180">
                  <c:v>281.0</c:v>
                </c:pt>
                <c:pt idx="181">
                  <c:v>282.0</c:v>
                </c:pt>
                <c:pt idx="182">
                  <c:v>283.0</c:v>
                </c:pt>
                <c:pt idx="183">
                  <c:v>284.0</c:v>
                </c:pt>
                <c:pt idx="184">
                  <c:v>285.0</c:v>
                </c:pt>
                <c:pt idx="185">
                  <c:v>286.0</c:v>
                </c:pt>
                <c:pt idx="186">
                  <c:v>287.0</c:v>
                </c:pt>
                <c:pt idx="187">
                  <c:v>288.0</c:v>
                </c:pt>
                <c:pt idx="188">
                  <c:v>289.0</c:v>
                </c:pt>
                <c:pt idx="189">
                  <c:v>290.0</c:v>
                </c:pt>
                <c:pt idx="190">
                  <c:v>291.0</c:v>
                </c:pt>
                <c:pt idx="191">
                  <c:v>292.0</c:v>
                </c:pt>
                <c:pt idx="192">
                  <c:v>293.0</c:v>
                </c:pt>
                <c:pt idx="193">
                  <c:v>294.0</c:v>
                </c:pt>
                <c:pt idx="194">
                  <c:v>295.0</c:v>
                </c:pt>
                <c:pt idx="195">
                  <c:v>296.0</c:v>
                </c:pt>
                <c:pt idx="196">
                  <c:v>297.0</c:v>
                </c:pt>
                <c:pt idx="197">
                  <c:v>298.0</c:v>
                </c:pt>
                <c:pt idx="198">
                  <c:v>299.0</c:v>
                </c:pt>
                <c:pt idx="199">
                  <c:v>300.0</c:v>
                </c:pt>
                <c:pt idx="200">
                  <c:v>301.0</c:v>
                </c:pt>
                <c:pt idx="201">
                  <c:v>302.0</c:v>
                </c:pt>
                <c:pt idx="202">
                  <c:v>303.0</c:v>
                </c:pt>
                <c:pt idx="203">
                  <c:v>304.0</c:v>
                </c:pt>
                <c:pt idx="204">
                  <c:v>305.0</c:v>
                </c:pt>
                <c:pt idx="205">
                  <c:v>306.0</c:v>
                </c:pt>
                <c:pt idx="206">
                  <c:v>307.0</c:v>
                </c:pt>
                <c:pt idx="207">
                  <c:v>308.0</c:v>
                </c:pt>
                <c:pt idx="208">
                  <c:v>309.0</c:v>
                </c:pt>
                <c:pt idx="209">
                  <c:v>310.0</c:v>
                </c:pt>
                <c:pt idx="210">
                  <c:v>311.0</c:v>
                </c:pt>
                <c:pt idx="211">
                  <c:v>312.0</c:v>
                </c:pt>
                <c:pt idx="212">
                  <c:v>313.0</c:v>
                </c:pt>
                <c:pt idx="213">
                  <c:v>314.0</c:v>
                </c:pt>
                <c:pt idx="214">
                  <c:v>315.0</c:v>
                </c:pt>
                <c:pt idx="215">
                  <c:v>316.0</c:v>
                </c:pt>
                <c:pt idx="216">
                  <c:v>317.0</c:v>
                </c:pt>
                <c:pt idx="217">
                  <c:v>318.0</c:v>
                </c:pt>
                <c:pt idx="218">
                  <c:v>319.0</c:v>
                </c:pt>
                <c:pt idx="219">
                  <c:v>320.0</c:v>
                </c:pt>
                <c:pt idx="220">
                  <c:v>321.0</c:v>
                </c:pt>
                <c:pt idx="221">
                  <c:v>322.0</c:v>
                </c:pt>
                <c:pt idx="222">
                  <c:v>323.0</c:v>
                </c:pt>
                <c:pt idx="223">
                  <c:v>324.0</c:v>
                </c:pt>
                <c:pt idx="224">
                  <c:v>325.0</c:v>
                </c:pt>
                <c:pt idx="225">
                  <c:v>326.0</c:v>
                </c:pt>
                <c:pt idx="226">
                  <c:v>327.0</c:v>
                </c:pt>
                <c:pt idx="227">
                  <c:v>328.0</c:v>
                </c:pt>
                <c:pt idx="228">
                  <c:v>329.0</c:v>
                </c:pt>
                <c:pt idx="229">
                  <c:v>330.0</c:v>
                </c:pt>
                <c:pt idx="230">
                  <c:v>331.0</c:v>
                </c:pt>
                <c:pt idx="231">
                  <c:v>332.0</c:v>
                </c:pt>
                <c:pt idx="232">
                  <c:v>333.0</c:v>
                </c:pt>
                <c:pt idx="233">
                  <c:v>334.0</c:v>
                </c:pt>
                <c:pt idx="234">
                  <c:v>335.0</c:v>
                </c:pt>
                <c:pt idx="235">
                  <c:v>336.0</c:v>
                </c:pt>
                <c:pt idx="236">
                  <c:v>337.0</c:v>
                </c:pt>
                <c:pt idx="237">
                  <c:v>338.0</c:v>
                </c:pt>
                <c:pt idx="238">
                  <c:v>339.0</c:v>
                </c:pt>
                <c:pt idx="239">
                  <c:v>340.0</c:v>
                </c:pt>
                <c:pt idx="240">
                  <c:v>341.0</c:v>
                </c:pt>
                <c:pt idx="241">
                  <c:v>342.0</c:v>
                </c:pt>
                <c:pt idx="242">
                  <c:v>343.0</c:v>
                </c:pt>
                <c:pt idx="243">
                  <c:v>344.0</c:v>
                </c:pt>
                <c:pt idx="244">
                  <c:v>345.0</c:v>
                </c:pt>
                <c:pt idx="245">
                  <c:v>346.0</c:v>
                </c:pt>
                <c:pt idx="246">
                  <c:v>347.0</c:v>
                </c:pt>
                <c:pt idx="247">
                  <c:v>348.0</c:v>
                </c:pt>
                <c:pt idx="248">
                  <c:v>349.0</c:v>
                </c:pt>
                <c:pt idx="249">
                  <c:v>350.0</c:v>
                </c:pt>
                <c:pt idx="250">
                  <c:v>351.0</c:v>
                </c:pt>
                <c:pt idx="251">
                  <c:v>352.0</c:v>
                </c:pt>
                <c:pt idx="252">
                  <c:v>353.0</c:v>
                </c:pt>
                <c:pt idx="253">
                  <c:v>354.0</c:v>
                </c:pt>
                <c:pt idx="254">
                  <c:v>355.0</c:v>
                </c:pt>
                <c:pt idx="255">
                  <c:v>356.0</c:v>
                </c:pt>
                <c:pt idx="256">
                  <c:v>357.0</c:v>
                </c:pt>
                <c:pt idx="257">
                  <c:v>358.0</c:v>
                </c:pt>
                <c:pt idx="258">
                  <c:v>359.0</c:v>
                </c:pt>
                <c:pt idx="259">
                  <c:v>360.0</c:v>
                </c:pt>
                <c:pt idx="260">
                  <c:v>361.0</c:v>
                </c:pt>
                <c:pt idx="261">
                  <c:v>362.0</c:v>
                </c:pt>
                <c:pt idx="262">
                  <c:v>363.0</c:v>
                </c:pt>
                <c:pt idx="263">
                  <c:v>364.0</c:v>
                </c:pt>
                <c:pt idx="264">
                  <c:v>365.0</c:v>
                </c:pt>
                <c:pt idx="265">
                  <c:v>366.0</c:v>
                </c:pt>
                <c:pt idx="266">
                  <c:v>367.0</c:v>
                </c:pt>
                <c:pt idx="267">
                  <c:v>368.0</c:v>
                </c:pt>
                <c:pt idx="268">
                  <c:v>369.0</c:v>
                </c:pt>
                <c:pt idx="269">
                  <c:v>370.0</c:v>
                </c:pt>
                <c:pt idx="270">
                  <c:v>371.0</c:v>
                </c:pt>
                <c:pt idx="271">
                  <c:v>372.0</c:v>
                </c:pt>
                <c:pt idx="272">
                  <c:v>373.0</c:v>
                </c:pt>
                <c:pt idx="273">
                  <c:v>374.0</c:v>
                </c:pt>
                <c:pt idx="274">
                  <c:v>375.0</c:v>
                </c:pt>
                <c:pt idx="275">
                  <c:v>376.0</c:v>
                </c:pt>
                <c:pt idx="276">
                  <c:v>377.0</c:v>
                </c:pt>
                <c:pt idx="277">
                  <c:v>378.0</c:v>
                </c:pt>
                <c:pt idx="278">
                  <c:v>379.0</c:v>
                </c:pt>
                <c:pt idx="279">
                  <c:v>380.0</c:v>
                </c:pt>
                <c:pt idx="280">
                  <c:v>381.0</c:v>
                </c:pt>
                <c:pt idx="281">
                  <c:v>382.0</c:v>
                </c:pt>
                <c:pt idx="282">
                  <c:v>383.0</c:v>
                </c:pt>
                <c:pt idx="283">
                  <c:v>384.0</c:v>
                </c:pt>
                <c:pt idx="284">
                  <c:v>385.0</c:v>
                </c:pt>
                <c:pt idx="285">
                  <c:v>386.0</c:v>
                </c:pt>
                <c:pt idx="286">
                  <c:v>387.0</c:v>
                </c:pt>
                <c:pt idx="287">
                  <c:v>388.0</c:v>
                </c:pt>
                <c:pt idx="288">
                  <c:v>389.0</c:v>
                </c:pt>
                <c:pt idx="289">
                  <c:v>390.0</c:v>
                </c:pt>
                <c:pt idx="290">
                  <c:v>391.0</c:v>
                </c:pt>
                <c:pt idx="291">
                  <c:v>392.0</c:v>
                </c:pt>
                <c:pt idx="292">
                  <c:v>393.0</c:v>
                </c:pt>
                <c:pt idx="293">
                  <c:v>394.0</c:v>
                </c:pt>
                <c:pt idx="294">
                  <c:v>395.0</c:v>
                </c:pt>
                <c:pt idx="295">
                  <c:v>396.0</c:v>
                </c:pt>
                <c:pt idx="296">
                  <c:v>397.0</c:v>
                </c:pt>
                <c:pt idx="297">
                  <c:v>398.0</c:v>
                </c:pt>
                <c:pt idx="298">
                  <c:v>399.0</c:v>
                </c:pt>
                <c:pt idx="299">
                  <c:v>400.0</c:v>
                </c:pt>
                <c:pt idx="300">
                  <c:v>401.0</c:v>
                </c:pt>
                <c:pt idx="301">
                  <c:v>402.0</c:v>
                </c:pt>
                <c:pt idx="302">
                  <c:v>403.0</c:v>
                </c:pt>
                <c:pt idx="303">
                  <c:v>404.0</c:v>
                </c:pt>
                <c:pt idx="304">
                  <c:v>405.0</c:v>
                </c:pt>
                <c:pt idx="305">
                  <c:v>406.0</c:v>
                </c:pt>
                <c:pt idx="306">
                  <c:v>407.0</c:v>
                </c:pt>
                <c:pt idx="307">
                  <c:v>408.0</c:v>
                </c:pt>
                <c:pt idx="308">
                  <c:v>409.0</c:v>
                </c:pt>
                <c:pt idx="309">
                  <c:v>410.0</c:v>
                </c:pt>
                <c:pt idx="310">
                  <c:v>411.0</c:v>
                </c:pt>
                <c:pt idx="311">
                  <c:v>412.0</c:v>
                </c:pt>
                <c:pt idx="312">
                  <c:v>413.0</c:v>
                </c:pt>
                <c:pt idx="313">
                  <c:v>414.0</c:v>
                </c:pt>
                <c:pt idx="314">
                  <c:v>415.0</c:v>
                </c:pt>
                <c:pt idx="315">
                  <c:v>416.0</c:v>
                </c:pt>
                <c:pt idx="316">
                  <c:v>417.0</c:v>
                </c:pt>
                <c:pt idx="317">
                  <c:v>418.0</c:v>
                </c:pt>
                <c:pt idx="318">
                  <c:v>419.0</c:v>
                </c:pt>
                <c:pt idx="319">
                  <c:v>420.0</c:v>
                </c:pt>
                <c:pt idx="320">
                  <c:v>421.0</c:v>
                </c:pt>
                <c:pt idx="321">
                  <c:v>422.0</c:v>
                </c:pt>
                <c:pt idx="322">
                  <c:v>423.0</c:v>
                </c:pt>
                <c:pt idx="323">
                  <c:v>424.0</c:v>
                </c:pt>
                <c:pt idx="324">
                  <c:v>425.0</c:v>
                </c:pt>
                <c:pt idx="325">
                  <c:v>426.0</c:v>
                </c:pt>
                <c:pt idx="326">
                  <c:v>427.0</c:v>
                </c:pt>
                <c:pt idx="327">
                  <c:v>428.0</c:v>
                </c:pt>
                <c:pt idx="328">
                  <c:v>429.0</c:v>
                </c:pt>
                <c:pt idx="329">
                  <c:v>430.0</c:v>
                </c:pt>
                <c:pt idx="330">
                  <c:v>431.0</c:v>
                </c:pt>
                <c:pt idx="331">
                  <c:v>432.0</c:v>
                </c:pt>
                <c:pt idx="332">
                  <c:v>433.0</c:v>
                </c:pt>
                <c:pt idx="333">
                  <c:v>434.0</c:v>
                </c:pt>
                <c:pt idx="334">
                  <c:v>435.0</c:v>
                </c:pt>
                <c:pt idx="335">
                  <c:v>436.0</c:v>
                </c:pt>
                <c:pt idx="336">
                  <c:v>437.0</c:v>
                </c:pt>
                <c:pt idx="337">
                  <c:v>438.0</c:v>
                </c:pt>
                <c:pt idx="338">
                  <c:v>439.0</c:v>
                </c:pt>
                <c:pt idx="339">
                  <c:v>440.0</c:v>
                </c:pt>
                <c:pt idx="340">
                  <c:v>441.0</c:v>
                </c:pt>
                <c:pt idx="341">
                  <c:v>442.0</c:v>
                </c:pt>
                <c:pt idx="342">
                  <c:v>443.0</c:v>
                </c:pt>
                <c:pt idx="343">
                  <c:v>444.0</c:v>
                </c:pt>
                <c:pt idx="344">
                  <c:v>445.0</c:v>
                </c:pt>
                <c:pt idx="345">
                  <c:v>446.0</c:v>
                </c:pt>
                <c:pt idx="346">
                  <c:v>447.0</c:v>
                </c:pt>
                <c:pt idx="347">
                  <c:v>448.0</c:v>
                </c:pt>
                <c:pt idx="348">
                  <c:v>449.0</c:v>
                </c:pt>
                <c:pt idx="349">
                  <c:v>450.0</c:v>
                </c:pt>
                <c:pt idx="350">
                  <c:v>451.0</c:v>
                </c:pt>
                <c:pt idx="351">
                  <c:v>452.0</c:v>
                </c:pt>
                <c:pt idx="352">
                  <c:v>453.0</c:v>
                </c:pt>
                <c:pt idx="353">
                  <c:v>454.0</c:v>
                </c:pt>
                <c:pt idx="354">
                  <c:v>455.0</c:v>
                </c:pt>
                <c:pt idx="355">
                  <c:v>456.0</c:v>
                </c:pt>
                <c:pt idx="356">
                  <c:v>457.0</c:v>
                </c:pt>
                <c:pt idx="357">
                  <c:v>458.0</c:v>
                </c:pt>
                <c:pt idx="358">
                  <c:v>459.0</c:v>
                </c:pt>
                <c:pt idx="359">
                  <c:v>460.0</c:v>
                </c:pt>
                <c:pt idx="360">
                  <c:v>461.0</c:v>
                </c:pt>
                <c:pt idx="361">
                  <c:v>462.0</c:v>
                </c:pt>
                <c:pt idx="362">
                  <c:v>463.0</c:v>
                </c:pt>
                <c:pt idx="363">
                  <c:v>464.0</c:v>
                </c:pt>
                <c:pt idx="364">
                  <c:v>465.0</c:v>
                </c:pt>
                <c:pt idx="365">
                  <c:v>466.0</c:v>
                </c:pt>
                <c:pt idx="366">
                  <c:v>467.0</c:v>
                </c:pt>
                <c:pt idx="367">
                  <c:v>468.0</c:v>
                </c:pt>
                <c:pt idx="368">
                  <c:v>469.0</c:v>
                </c:pt>
                <c:pt idx="369">
                  <c:v>470.0</c:v>
                </c:pt>
                <c:pt idx="370">
                  <c:v>471.0</c:v>
                </c:pt>
                <c:pt idx="371">
                  <c:v>472.0</c:v>
                </c:pt>
                <c:pt idx="372">
                  <c:v>473.0</c:v>
                </c:pt>
                <c:pt idx="373">
                  <c:v>474.0</c:v>
                </c:pt>
                <c:pt idx="374">
                  <c:v>475.0</c:v>
                </c:pt>
                <c:pt idx="375">
                  <c:v>476.0</c:v>
                </c:pt>
                <c:pt idx="376">
                  <c:v>477.0</c:v>
                </c:pt>
                <c:pt idx="377">
                  <c:v>478.0</c:v>
                </c:pt>
                <c:pt idx="378">
                  <c:v>479.0</c:v>
                </c:pt>
                <c:pt idx="379">
                  <c:v>480.0</c:v>
                </c:pt>
                <c:pt idx="380">
                  <c:v>481.0</c:v>
                </c:pt>
                <c:pt idx="381">
                  <c:v>482.0</c:v>
                </c:pt>
                <c:pt idx="382">
                  <c:v>483.0</c:v>
                </c:pt>
                <c:pt idx="383">
                  <c:v>484.0</c:v>
                </c:pt>
                <c:pt idx="384">
                  <c:v>485.0</c:v>
                </c:pt>
                <c:pt idx="385">
                  <c:v>486.0</c:v>
                </c:pt>
                <c:pt idx="386">
                  <c:v>487.0</c:v>
                </c:pt>
                <c:pt idx="387">
                  <c:v>488.0</c:v>
                </c:pt>
                <c:pt idx="388">
                  <c:v>489.0</c:v>
                </c:pt>
                <c:pt idx="389">
                  <c:v>490.0</c:v>
                </c:pt>
                <c:pt idx="390">
                  <c:v>491.0</c:v>
                </c:pt>
                <c:pt idx="391">
                  <c:v>492.0</c:v>
                </c:pt>
                <c:pt idx="392">
                  <c:v>493.0</c:v>
                </c:pt>
                <c:pt idx="393">
                  <c:v>494.0</c:v>
                </c:pt>
                <c:pt idx="394">
                  <c:v>495.0</c:v>
                </c:pt>
                <c:pt idx="395">
                  <c:v>496.0</c:v>
                </c:pt>
                <c:pt idx="396">
                  <c:v>497.0</c:v>
                </c:pt>
                <c:pt idx="397">
                  <c:v>498.0</c:v>
                </c:pt>
                <c:pt idx="398">
                  <c:v>499.0</c:v>
                </c:pt>
                <c:pt idx="399">
                  <c:v>500.0</c:v>
                </c:pt>
                <c:pt idx="400">
                  <c:v>501.0</c:v>
                </c:pt>
                <c:pt idx="401">
                  <c:v>502.0</c:v>
                </c:pt>
                <c:pt idx="402">
                  <c:v>503.0</c:v>
                </c:pt>
                <c:pt idx="403">
                  <c:v>504.0</c:v>
                </c:pt>
                <c:pt idx="404">
                  <c:v>505.0</c:v>
                </c:pt>
                <c:pt idx="405">
                  <c:v>506.0</c:v>
                </c:pt>
                <c:pt idx="406">
                  <c:v>507.0</c:v>
                </c:pt>
                <c:pt idx="407">
                  <c:v>508.0</c:v>
                </c:pt>
                <c:pt idx="408">
                  <c:v>509.0</c:v>
                </c:pt>
                <c:pt idx="409">
                  <c:v>510.0</c:v>
                </c:pt>
                <c:pt idx="410">
                  <c:v>511.0</c:v>
                </c:pt>
                <c:pt idx="411">
                  <c:v>512.0</c:v>
                </c:pt>
                <c:pt idx="412">
                  <c:v>513.0</c:v>
                </c:pt>
                <c:pt idx="413">
                  <c:v>514.0</c:v>
                </c:pt>
                <c:pt idx="414">
                  <c:v>515.0</c:v>
                </c:pt>
                <c:pt idx="415">
                  <c:v>516.0</c:v>
                </c:pt>
                <c:pt idx="416">
                  <c:v>517.0</c:v>
                </c:pt>
                <c:pt idx="417">
                  <c:v>518.0</c:v>
                </c:pt>
                <c:pt idx="418">
                  <c:v>519.0</c:v>
                </c:pt>
                <c:pt idx="419">
                  <c:v>520.0</c:v>
                </c:pt>
                <c:pt idx="420">
                  <c:v>521.0</c:v>
                </c:pt>
                <c:pt idx="421">
                  <c:v>522.0</c:v>
                </c:pt>
                <c:pt idx="422">
                  <c:v>523.0</c:v>
                </c:pt>
                <c:pt idx="423">
                  <c:v>524.0</c:v>
                </c:pt>
                <c:pt idx="424">
                  <c:v>525.0</c:v>
                </c:pt>
                <c:pt idx="425">
                  <c:v>526.0</c:v>
                </c:pt>
                <c:pt idx="426">
                  <c:v>527.0</c:v>
                </c:pt>
                <c:pt idx="427">
                  <c:v>528.0</c:v>
                </c:pt>
                <c:pt idx="428">
                  <c:v>529.0</c:v>
                </c:pt>
                <c:pt idx="429">
                  <c:v>530.0</c:v>
                </c:pt>
                <c:pt idx="430">
                  <c:v>531.0</c:v>
                </c:pt>
                <c:pt idx="431">
                  <c:v>532.0</c:v>
                </c:pt>
                <c:pt idx="432">
                  <c:v>533.0</c:v>
                </c:pt>
                <c:pt idx="433">
                  <c:v>534.0</c:v>
                </c:pt>
                <c:pt idx="434">
                  <c:v>535.0</c:v>
                </c:pt>
                <c:pt idx="435">
                  <c:v>536.0</c:v>
                </c:pt>
                <c:pt idx="436">
                  <c:v>537.0</c:v>
                </c:pt>
                <c:pt idx="437">
                  <c:v>538.0</c:v>
                </c:pt>
                <c:pt idx="438">
                  <c:v>539.0</c:v>
                </c:pt>
                <c:pt idx="439">
                  <c:v>540.0</c:v>
                </c:pt>
                <c:pt idx="440">
                  <c:v>541.0</c:v>
                </c:pt>
                <c:pt idx="441">
                  <c:v>542.0</c:v>
                </c:pt>
                <c:pt idx="442">
                  <c:v>543.0</c:v>
                </c:pt>
                <c:pt idx="443">
                  <c:v>544.0</c:v>
                </c:pt>
                <c:pt idx="444">
                  <c:v>545.0</c:v>
                </c:pt>
                <c:pt idx="445">
                  <c:v>546.0</c:v>
                </c:pt>
                <c:pt idx="446">
                  <c:v>547.0</c:v>
                </c:pt>
                <c:pt idx="447">
                  <c:v>548.0</c:v>
                </c:pt>
                <c:pt idx="448">
                  <c:v>549.0</c:v>
                </c:pt>
                <c:pt idx="449">
                  <c:v>550.0</c:v>
                </c:pt>
                <c:pt idx="450">
                  <c:v>551.0</c:v>
                </c:pt>
                <c:pt idx="451">
                  <c:v>552.0</c:v>
                </c:pt>
                <c:pt idx="452">
                  <c:v>553.0</c:v>
                </c:pt>
                <c:pt idx="453">
                  <c:v>554.0</c:v>
                </c:pt>
                <c:pt idx="454">
                  <c:v>555.0</c:v>
                </c:pt>
                <c:pt idx="455">
                  <c:v>556.0</c:v>
                </c:pt>
                <c:pt idx="456">
                  <c:v>557.0</c:v>
                </c:pt>
                <c:pt idx="457">
                  <c:v>558.0</c:v>
                </c:pt>
                <c:pt idx="458">
                  <c:v>559.0</c:v>
                </c:pt>
                <c:pt idx="459">
                  <c:v>560.0</c:v>
                </c:pt>
                <c:pt idx="460">
                  <c:v>561.0</c:v>
                </c:pt>
                <c:pt idx="461">
                  <c:v>562.0</c:v>
                </c:pt>
                <c:pt idx="462">
                  <c:v>563.0</c:v>
                </c:pt>
                <c:pt idx="463">
                  <c:v>564.0</c:v>
                </c:pt>
                <c:pt idx="464">
                  <c:v>565.0</c:v>
                </c:pt>
                <c:pt idx="465">
                  <c:v>566.0</c:v>
                </c:pt>
                <c:pt idx="466">
                  <c:v>567.0</c:v>
                </c:pt>
                <c:pt idx="467">
                  <c:v>568.0</c:v>
                </c:pt>
                <c:pt idx="468">
                  <c:v>569.0</c:v>
                </c:pt>
                <c:pt idx="469">
                  <c:v>570.0</c:v>
                </c:pt>
                <c:pt idx="470">
                  <c:v>571.0</c:v>
                </c:pt>
                <c:pt idx="471">
                  <c:v>572.0</c:v>
                </c:pt>
                <c:pt idx="472">
                  <c:v>573.0</c:v>
                </c:pt>
                <c:pt idx="473">
                  <c:v>574.0</c:v>
                </c:pt>
                <c:pt idx="474">
                  <c:v>575.0</c:v>
                </c:pt>
                <c:pt idx="475">
                  <c:v>576.0</c:v>
                </c:pt>
                <c:pt idx="476">
                  <c:v>577.0</c:v>
                </c:pt>
                <c:pt idx="477">
                  <c:v>578.0</c:v>
                </c:pt>
                <c:pt idx="478">
                  <c:v>579.0</c:v>
                </c:pt>
                <c:pt idx="479">
                  <c:v>580.0</c:v>
                </c:pt>
                <c:pt idx="480">
                  <c:v>581.0</c:v>
                </c:pt>
                <c:pt idx="481">
                  <c:v>582.0</c:v>
                </c:pt>
                <c:pt idx="482">
                  <c:v>583.0</c:v>
                </c:pt>
                <c:pt idx="483">
                  <c:v>584.0</c:v>
                </c:pt>
                <c:pt idx="484">
                  <c:v>585.0</c:v>
                </c:pt>
                <c:pt idx="485">
                  <c:v>586.0</c:v>
                </c:pt>
                <c:pt idx="486">
                  <c:v>587.0</c:v>
                </c:pt>
                <c:pt idx="487">
                  <c:v>588.0</c:v>
                </c:pt>
                <c:pt idx="488">
                  <c:v>589.0</c:v>
                </c:pt>
                <c:pt idx="489">
                  <c:v>590.0</c:v>
                </c:pt>
                <c:pt idx="490">
                  <c:v>591.0</c:v>
                </c:pt>
                <c:pt idx="491">
                  <c:v>592.0</c:v>
                </c:pt>
                <c:pt idx="492">
                  <c:v>593.0</c:v>
                </c:pt>
                <c:pt idx="493">
                  <c:v>594.0</c:v>
                </c:pt>
                <c:pt idx="494">
                  <c:v>595.0</c:v>
                </c:pt>
                <c:pt idx="495">
                  <c:v>596.0</c:v>
                </c:pt>
                <c:pt idx="496">
                  <c:v>597.0</c:v>
                </c:pt>
                <c:pt idx="497">
                  <c:v>599.0</c:v>
                </c:pt>
                <c:pt idx="498">
                  <c:v>600.0</c:v>
                </c:pt>
                <c:pt idx="499">
                  <c:v>601.0</c:v>
                </c:pt>
                <c:pt idx="500">
                  <c:v>602.0</c:v>
                </c:pt>
                <c:pt idx="501">
                  <c:v>603.0</c:v>
                </c:pt>
                <c:pt idx="502">
                  <c:v>606.0</c:v>
                </c:pt>
                <c:pt idx="503">
                  <c:v>607.0</c:v>
                </c:pt>
                <c:pt idx="504">
                  <c:v>608.0</c:v>
                </c:pt>
                <c:pt idx="505">
                  <c:v>609.0</c:v>
                </c:pt>
                <c:pt idx="506">
                  <c:v>610.0</c:v>
                </c:pt>
                <c:pt idx="507">
                  <c:v>611.0</c:v>
                </c:pt>
                <c:pt idx="508">
                  <c:v>612.0</c:v>
                </c:pt>
                <c:pt idx="509">
                  <c:v>613.0</c:v>
                </c:pt>
                <c:pt idx="510">
                  <c:v>614.0</c:v>
                </c:pt>
                <c:pt idx="511">
                  <c:v>615.0</c:v>
                </c:pt>
                <c:pt idx="512">
                  <c:v>616.0</c:v>
                </c:pt>
                <c:pt idx="513">
                  <c:v>617.0</c:v>
                </c:pt>
                <c:pt idx="514">
                  <c:v>618.0</c:v>
                </c:pt>
                <c:pt idx="515">
                  <c:v>619.0</c:v>
                </c:pt>
                <c:pt idx="516">
                  <c:v>620.0</c:v>
                </c:pt>
                <c:pt idx="517">
                  <c:v>621.0</c:v>
                </c:pt>
                <c:pt idx="518">
                  <c:v>622.0</c:v>
                </c:pt>
                <c:pt idx="519">
                  <c:v>623.0</c:v>
                </c:pt>
                <c:pt idx="520">
                  <c:v>624.0</c:v>
                </c:pt>
                <c:pt idx="521">
                  <c:v>625.0</c:v>
                </c:pt>
                <c:pt idx="522">
                  <c:v>626.0</c:v>
                </c:pt>
                <c:pt idx="523">
                  <c:v>627.0</c:v>
                </c:pt>
                <c:pt idx="524">
                  <c:v>628.0</c:v>
                </c:pt>
                <c:pt idx="525">
                  <c:v>629.0</c:v>
                </c:pt>
                <c:pt idx="526">
                  <c:v>630.0</c:v>
                </c:pt>
                <c:pt idx="527">
                  <c:v>631.0</c:v>
                </c:pt>
                <c:pt idx="528">
                  <c:v>633.0</c:v>
                </c:pt>
                <c:pt idx="529">
                  <c:v>634.0</c:v>
                </c:pt>
                <c:pt idx="530">
                  <c:v>637.0</c:v>
                </c:pt>
                <c:pt idx="531">
                  <c:v>638.0</c:v>
                </c:pt>
                <c:pt idx="532">
                  <c:v>639.0</c:v>
                </c:pt>
                <c:pt idx="533">
                  <c:v>640.0</c:v>
                </c:pt>
                <c:pt idx="534">
                  <c:v>641.0</c:v>
                </c:pt>
                <c:pt idx="535">
                  <c:v>642.0</c:v>
                </c:pt>
                <c:pt idx="536">
                  <c:v>643.0</c:v>
                </c:pt>
                <c:pt idx="537">
                  <c:v>644.0</c:v>
                </c:pt>
                <c:pt idx="538">
                  <c:v>646.0</c:v>
                </c:pt>
                <c:pt idx="539">
                  <c:v>647.0</c:v>
                </c:pt>
                <c:pt idx="540">
                  <c:v>648.0</c:v>
                </c:pt>
                <c:pt idx="541">
                  <c:v>649.0</c:v>
                </c:pt>
                <c:pt idx="542">
                  <c:v>650.0</c:v>
                </c:pt>
                <c:pt idx="543">
                  <c:v>651.0</c:v>
                </c:pt>
                <c:pt idx="544">
                  <c:v>652.0</c:v>
                </c:pt>
                <c:pt idx="545">
                  <c:v>653.0</c:v>
                </c:pt>
                <c:pt idx="546">
                  <c:v>654.0</c:v>
                </c:pt>
                <c:pt idx="547">
                  <c:v>655.0</c:v>
                </c:pt>
                <c:pt idx="548">
                  <c:v>656.0</c:v>
                </c:pt>
                <c:pt idx="549">
                  <c:v>658.0</c:v>
                </c:pt>
                <c:pt idx="550">
                  <c:v>660.0</c:v>
                </c:pt>
                <c:pt idx="551">
                  <c:v>662.0</c:v>
                </c:pt>
                <c:pt idx="552">
                  <c:v>664.0</c:v>
                </c:pt>
                <c:pt idx="553">
                  <c:v>666.0</c:v>
                </c:pt>
                <c:pt idx="554">
                  <c:v>667.0</c:v>
                </c:pt>
                <c:pt idx="555">
                  <c:v>669.0</c:v>
                </c:pt>
                <c:pt idx="556">
                  <c:v>670.0</c:v>
                </c:pt>
                <c:pt idx="557">
                  <c:v>671.0</c:v>
                </c:pt>
                <c:pt idx="558">
                  <c:v>672.0</c:v>
                </c:pt>
                <c:pt idx="559">
                  <c:v>673.0</c:v>
                </c:pt>
                <c:pt idx="560">
                  <c:v>679.0</c:v>
                </c:pt>
                <c:pt idx="561">
                  <c:v>680.0</c:v>
                </c:pt>
                <c:pt idx="562">
                  <c:v>686.0</c:v>
                </c:pt>
                <c:pt idx="563">
                  <c:v>693.0</c:v>
                </c:pt>
                <c:pt idx="564">
                  <c:v>694.0</c:v>
                </c:pt>
                <c:pt idx="565">
                  <c:v>699.0</c:v>
                </c:pt>
                <c:pt idx="566">
                  <c:v>705.0</c:v>
                </c:pt>
                <c:pt idx="567">
                  <c:v>708.0</c:v>
                </c:pt>
                <c:pt idx="568">
                  <c:v>713.0</c:v>
                </c:pt>
                <c:pt idx="569">
                  <c:v>714.0</c:v>
                </c:pt>
                <c:pt idx="570">
                  <c:v>718.0</c:v>
                </c:pt>
                <c:pt idx="571">
                  <c:v>722.0</c:v>
                </c:pt>
                <c:pt idx="572">
                  <c:v>748.0</c:v>
                </c:pt>
                <c:pt idx="573">
                  <c:v>763.0</c:v>
                </c:pt>
              </c:numCache>
            </c:numRef>
          </c:xVal>
          <c:yVal>
            <c:numRef>
              <c:f>'2min-dist'!$P:$P</c:f>
              <c:numCache>
                <c:formatCode>General</c:formatCode>
                <c:ptCount val="1048576"/>
                <c:pt idx="0">
                  <c:v>0.00644878562612321</c:v>
                </c:pt>
                <c:pt idx="1">
                  <c:v>0.00657743970345235</c:v>
                </c:pt>
                <c:pt idx="2">
                  <c:v>0.00649703090512163</c:v>
                </c:pt>
                <c:pt idx="3">
                  <c:v>0.00673825730011377</c:v>
                </c:pt>
                <c:pt idx="4">
                  <c:v>0.00660357256290983</c:v>
                </c:pt>
                <c:pt idx="5">
                  <c:v>0.00645280606603974</c:v>
                </c:pt>
                <c:pt idx="6">
                  <c:v>0.00628193736958698</c:v>
                </c:pt>
                <c:pt idx="7">
                  <c:v>0.00657743970345235</c:v>
                </c:pt>
                <c:pt idx="8">
                  <c:v>0.00635832572800115</c:v>
                </c:pt>
                <c:pt idx="9">
                  <c:v>0.00660759300282636</c:v>
                </c:pt>
                <c:pt idx="10">
                  <c:v>0.00625379429017123</c:v>
                </c:pt>
                <c:pt idx="11">
                  <c:v>0.0064306936464988</c:v>
                </c:pt>
                <c:pt idx="12">
                  <c:v>0.00636837682779249</c:v>
                </c:pt>
                <c:pt idx="13">
                  <c:v>0.00622163077083894</c:v>
                </c:pt>
                <c:pt idx="14">
                  <c:v>0.00631410088891926</c:v>
                </c:pt>
                <c:pt idx="15">
                  <c:v>0.00642265276666572</c:v>
                </c:pt>
                <c:pt idx="16">
                  <c:v>0.00615730373217437</c:v>
                </c:pt>
                <c:pt idx="17">
                  <c:v>0.00622565121075548</c:v>
                </c:pt>
                <c:pt idx="18">
                  <c:v>0.00619147747146492</c:v>
                </c:pt>
                <c:pt idx="19">
                  <c:v>0.0063744074876673</c:v>
                </c:pt>
                <c:pt idx="20">
                  <c:v>0.00627992714962871</c:v>
                </c:pt>
                <c:pt idx="21">
                  <c:v>0.00634425418829328</c:v>
                </c:pt>
                <c:pt idx="22">
                  <c:v>0.00611910955296728</c:v>
                </c:pt>
                <c:pt idx="23">
                  <c:v>0.0063241519887106</c:v>
                </c:pt>
                <c:pt idx="24">
                  <c:v>0.00610905845317594</c:v>
                </c:pt>
                <c:pt idx="25">
                  <c:v>0.00602462921492869</c:v>
                </c:pt>
                <c:pt idx="26">
                  <c:v>0.00619750813133973</c:v>
                </c:pt>
                <c:pt idx="27">
                  <c:v>0.00644878562612321</c:v>
                </c:pt>
                <c:pt idx="28">
                  <c:v>0.00635631550804289</c:v>
                </c:pt>
                <c:pt idx="29">
                  <c:v>0.00598442481576334</c:v>
                </c:pt>
                <c:pt idx="30">
                  <c:v>0.00597236349601373</c:v>
                </c:pt>
                <c:pt idx="31">
                  <c:v>0.00594019997668144</c:v>
                </c:pt>
                <c:pt idx="32">
                  <c:v>0.00587989337793341</c:v>
                </c:pt>
                <c:pt idx="33">
                  <c:v>0.00600452701534601</c:v>
                </c:pt>
                <c:pt idx="34">
                  <c:v>0.00600251679538775</c:v>
                </c:pt>
                <c:pt idx="35">
                  <c:v>0.00605478251430271</c:v>
                </c:pt>
                <c:pt idx="36">
                  <c:v>0.00585376051847593</c:v>
                </c:pt>
                <c:pt idx="37">
                  <c:v>0.0060990073533846</c:v>
                </c:pt>
                <c:pt idx="38">
                  <c:v>0.00570098380164757</c:v>
                </c:pt>
                <c:pt idx="39">
                  <c:v>0.00552207422536173</c:v>
                </c:pt>
                <c:pt idx="40">
                  <c:v>0.0058557707384342</c:v>
                </c:pt>
                <c:pt idx="41">
                  <c:v>0.00562861588314993</c:v>
                </c:pt>
                <c:pt idx="42">
                  <c:v>0.00573113710102159</c:v>
                </c:pt>
                <c:pt idx="43">
                  <c:v>0.00583968897876805</c:v>
                </c:pt>
                <c:pt idx="44">
                  <c:v>0.00586381161826727</c:v>
                </c:pt>
                <c:pt idx="45">
                  <c:v>0.00584169919872632</c:v>
                </c:pt>
                <c:pt idx="46">
                  <c:v>0.00556428884448536</c:v>
                </c:pt>
                <c:pt idx="47">
                  <c:v>0.00567083050227355</c:v>
                </c:pt>
                <c:pt idx="48">
                  <c:v>0.0055180537854452</c:v>
                </c:pt>
                <c:pt idx="49">
                  <c:v>0.0057994845796027</c:v>
                </c:pt>
                <c:pt idx="50">
                  <c:v>0.00583164809893498</c:v>
                </c:pt>
                <c:pt idx="51">
                  <c:v>0.00560248302369245</c:v>
                </c:pt>
                <c:pt idx="52">
                  <c:v>0.005636656762983</c:v>
                </c:pt>
                <c:pt idx="53">
                  <c:v>0.00566278962244048</c:v>
                </c:pt>
                <c:pt idx="54">
                  <c:v>0.00567887138210663</c:v>
                </c:pt>
                <c:pt idx="55">
                  <c:v>0.00542759388732315</c:v>
                </c:pt>
                <c:pt idx="56">
                  <c:v>0.00580752545943577</c:v>
                </c:pt>
                <c:pt idx="57">
                  <c:v>0.00537130772849165</c:v>
                </c:pt>
                <c:pt idx="58">
                  <c:v>0.00549393114594598</c:v>
                </c:pt>
                <c:pt idx="59">
                  <c:v>0.00541352234761527</c:v>
                </c:pt>
                <c:pt idx="60">
                  <c:v>0.00559042170394284</c:v>
                </c:pt>
                <c:pt idx="61">
                  <c:v>0.00571103490143891</c:v>
                </c:pt>
                <c:pt idx="62">
                  <c:v>0.00543362454719795</c:v>
                </c:pt>
                <c:pt idx="63">
                  <c:v>0.00564067720289954</c:v>
                </c:pt>
                <c:pt idx="64">
                  <c:v>0.00544568586694756</c:v>
                </c:pt>
                <c:pt idx="65">
                  <c:v>0.00559645236381764</c:v>
                </c:pt>
                <c:pt idx="66">
                  <c:v>0.00538738948815779</c:v>
                </c:pt>
                <c:pt idx="67">
                  <c:v>0.00551403334552866</c:v>
                </c:pt>
                <c:pt idx="68">
                  <c:v>0.00549393114594598</c:v>
                </c:pt>
                <c:pt idx="69">
                  <c:v>0.00531502156966015</c:v>
                </c:pt>
                <c:pt idx="70">
                  <c:v>0.0054617676266137</c:v>
                </c:pt>
                <c:pt idx="71">
                  <c:v>0.00526476607070345</c:v>
                </c:pt>
                <c:pt idx="72">
                  <c:v>0.00535120552890897</c:v>
                </c:pt>
                <c:pt idx="73">
                  <c:v>0.00536527706861684</c:v>
                </c:pt>
                <c:pt idx="74">
                  <c:v>0.00523863321124597</c:v>
                </c:pt>
                <c:pt idx="75">
                  <c:v>0.00531703178961842</c:v>
                </c:pt>
                <c:pt idx="76">
                  <c:v>0.00522456167153809</c:v>
                </c:pt>
                <c:pt idx="77">
                  <c:v>0.00528084783036959</c:v>
                </c:pt>
                <c:pt idx="78">
                  <c:v>0.00533713398920109</c:v>
                </c:pt>
                <c:pt idx="79">
                  <c:v>0.00527481717049479</c:v>
                </c:pt>
                <c:pt idx="80">
                  <c:v>0.00540347124782393</c:v>
                </c:pt>
                <c:pt idx="81">
                  <c:v>0.00512003023370817</c:v>
                </c:pt>
                <c:pt idx="82">
                  <c:v>0.00538135882828299</c:v>
                </c:pt>
                <c:pt idx="83">
                  <c:v>0.00506977473475147</c:v>
                </c:pt>
                <c:pt idx="84">
                  <c:v>0.00511399957383336</c:v>
                </c:pt>
                <c:pt idx="85">
                  <c:v>0.00526878651061999</c:v>
                </c:pt>
                <c:pt idx="86">
                  <c:v>0.0051240506736247</c:v>
                </c:pt>
                <c:pt idx="87">
                  <c:v>0.00515822441291526</c:v>
                </c:pt>
                <c:pt idx="88">
                  <c:v>0.00502957033558612</c:v>
                </c:pt>
                <c:pt idx="89">
                  <c:v>0.00509188715429242</c:v>
                </c:pt>
                <c:pt idx="90">
                  <c:v>0.00509992803412549</c:v>
                </c:pt>
                <c:pt idx="91">
                  <c:v>0.00490694691813178</c:v>
                </c:pt>
                <c:pt idx="92">
                  <c:v>0.00507982583454281</c:v>
                </c:pt>
                <c:pt idx="93">
                  <c:v>0.00511399957383336</c:v>
                </c:pt>
                <c:pt idx="94">
                  <c:v>0.00493508999754753</c:v>
                </c:pt>
                <c:pt idx="95">
                  <c:v>0.00513008133349951</c:v>
                </c:pt>
                <c:pt idx="96">
                  <c:v>0.00514415287320738</c:v>
                </c:pt>
                <c:pt idx="97">
                  <c:v>0.00507580539462628</c:v>
                </c:pt>
                <c:pt idx="98">
                  <c:v>0.00507781561458454</c:v>
                </c:pt>
                <c:pt idx="99">
                  <c:v>0.00496524329692154</c:v>
                </c:pt>
                <c:pt idx="100">
                  <c:v>0.00487679361875776</c:v>
                </c:pt>
                <c:pt idx="101">
                  <c:v>0.00485066075930028</c:v>
                </c:pt>
                <c:pt idx="102">
                  <c:v>0.00490493669817351</c:v>
                </c:pt>
                <c:pt idx="103">
                  <c:v>0.00488885493850737</c:v>
                </c:pt>
                <c:pt idx="104">
                  <c:v>0.00490091625825697</c:v>
                </c:pt>
                <c:pt idx="105">
                  <c:v>0.00480442570026012</c:v>
                </c:pt>
                <c:pt idx="106">
                  <c:v>0.00460139348447507</c:v>
                </c:pt>
                <c:pt idx="107">
                  <c:v>0.00463355700380735</c:v>
                </c:pt>
                <c:pt idx="108">
                  <c:v>0.0046556694233483</c:v>
                </c:pt>
                <c:pt idx="109">
                  <c:v>0.00450088248656167</c:v>
                </c:pt>
                <c:pt idx="110">
                  <c:v>0.00462149568405774</c:v>
                </c:pt>
                <c:pt idx="111">
                  <c:v>0.00447072918718766</c:v>
                </c:pt>
                <c:pt idx="112">
                  <c:v>0.00458129128489239</c:v>
                </c:pt>
                <c:pt idx="113">
                  <c:v>0.0044244941281475</c:v>
                </c:pt>
                <c:pt idx="114">
                  <c:v>0.00441042258843962</c:v>
                </c:pt>
                <c:pt idx="115">
                  <c:v>0.00430187071069316</c:v>
                </c:pt>
                <c:pt idx="116">
                  <c:v>0.00406667497557582</c:v>
                </c:pt>
                <c:pt idx="117">
                  <c:v>0.00425362543169473</c:v>
                </c:pt>
                <c:pt idx="118">
                  <c:v>0.00424558455186166</c:v>
                </c:pt>
                <c:pt idx="119">
                  <c:v>0.00417924729323882</c:v>
                </c:pt>
                <c:pt idx="120">
                  <c:v>0.00399631727703645</c:v>
                </c:pt>
                <c:pt idx="121">
                  <c:v>0.00401440925666086</c:v>
                </c:pt>
                <c:pt idx="122">
                  <c:v>0.00402245013649393</c:v>
                </c:pt>
                <c:pt idx="123">
                  <c:v>0.00392394935853881</c:v>
                </c:pt>
                <c:pt idx="124">
                  <c:v>0.00397621507745377</c:v>
                </c:pt>
                <c:pt idx="125">
                  <c:v>0.00398827639720338</c:v>
                </c:pt>
                <c:pt idx="126">
                  <c:v>0.00382544858058368</c:v>
                </c:pt>
                <c:pt idx="127">
                  <c:v>0.00378725440137659</c:v>
                </c:pt>
                <c:pt idx="128">
                  <c:v>0.0039118880387892</c:v>
                </c:pt>
                <c:pt idx="129">
                  <c:v>0.00385359165999943</c:v>
                </c:pt>
                <c:pt idx="130">
                  <c:v>0.00386967341966557</c:v>
                </c:pt>
                <c:pt idx="131">
                  <c:v>0.0037430295622947</c:v>
                </c:pt>
                <c:pt idx="132">
                  <c:v>0.00351587470701044</c:v>
                </c:pt>
                <c:pt idx="133">
                  <c:v>0.00367669230367186</c:v>
                </c:pt>
                <c:pt idx="134">
                  <c:v>0.0034555681082624</c:v>
                </c:pt>
                <c:pt idx="135">
                  <c:v>0.00351587470701044</c:v>
                </c:pt>
                <c:pt idx="136">
                  <c:v>0.00349175206751122</c:v>
                </c:pt>
                <c:pt idx="137">
                  <c:v>0.00341536370909704</c:v>
                </c:pt>
                <c:pt idx="138">
                  <c:v>0.00337515930993169</c:v>
                </c:pt>
                <c:pt idx="139">
                  <c:v>0.00343546590867972</c:v>
                </c:pt>
                <c:pt idx="140">
                  <c:v>0.00340531260930571</c:v>
                </c:pt>
                <c:pt idx="141">
                  <c:v>0.00328871985172617</c:v>
                </c:pt>
                <c:pt idx="142">
                  <c:v>0.00328268919185137</c:v>
                </c:pt>
                <c:pt idx="143">
                  <c:v>0.00332088337105846</c:v>
                </c:pt>
                <c:pt idx="144">
                  <c:v>0.00321032127335373</c:v>
                </c:pt>
                <c:pt idx="145">
                  <c:v>0.0031620759943553</c:v>
                </c:pt>
                <c:pt idx="146">
                  <c:v>0.00338521040972303</c:v>
                </c:pt>
                <c:pt idx="147">
                  <c:v>0.00320429061347892</c:v>
                </c:pt>
                <c:pt idx="148">
                  <c:v>0.00337113887001515</c:v>
                </c:pt>
                <c:pt idx="149">
                  <c:v>0.00304548323677576</c:v>
                </c:pt>
                <c:pt idx="150">
                  <c:v>0.00320429061347892</c:v>
                </c:pt>
                <c:pt idx="151">
                  <c:v>0.00306558543635844</c:v>
                </c:pt>
                <c:pt idx="152">
                  <c:v>0.00289069629998914</c:v>
                </c:pt>
                <c:pt idx="153">
                  <c:v>0.00306759565631671</c:v>
                </c:pt>
                <c:pt idx="154">
                  <c:v>0.00296306421848678</c:v>
                </c:pt>
                <c:pt idx="155">
                  <c:v>0.00297110509831985</c:v>
                </c:pt>
                <c:pt idx="156">
                  <c:v>0.00292285981932143</c:v>
                </c:pt>
                <c:pt idx="157">
                  <c:v>0.00291682915944662</c:v>
                </c:pt>
                <c:pt idx="158">
                  <c:v>0.00274395024303559</c:v>
                </c:pt>
                <c:pt idx="159">
                  <c:v>0.00277611376236787</c:v>
                </c:pt>
                <c:pt idx="160">
                  <c:v>0.00271781738357811</c:v>
                </c:pt>
                <c:pt idx="161">
                  <c:v>0.0025992144060403</c:v>
                </c:pt>
                <c:pt idx="162">
                  <c:v>0.00262534726549779</c:v>
                </c:pt>
                <c:pt idx="163">
                  <c:v>0.00262333704553952</c:v>
                </c:pt>
                <c:pt idx="164">
                  <c:v>0.00265751078483007</c:v>
                </c:pt>
                <c:pt idx="165">
                  <c:v>0.00270374584387023</c:v>
                </c:pt>
                <c:pt idx="166">
                  <c:v>0.0025308669274592</c:v>
                </c:pt>
                <c:pt idx="167">
                  <c:v>0.00246251944887809</c:v>
                </c:pt>
                <c:pt idx="168">
                  <c:v>0.00242030482975447</c:v>
                </c:pt>
                <c:pt idx="169">
                  <c:v>0.00247056032871116</c:v>
                </c:pt>
                <c:pt idx="170">
                  <c:v>0.00259519396612377</c:v>
                </c:pt>
                <c:pt idx="171">
                  <c:v>0.00227355877280092</c:v>
                </c:pt>
                <c:pt idx="172">
                  <c:v>0.00249066252829384</c:v>
                </c:pt>
                <c:pt idx="173">
                  <c:v>0.00238613109046391</c:v>
                </c:pt>
                <c:pt idx="174">
                  <c:v>0.00222732371376075</c:v>
                </c:pt>
                <c:pt idx="175">
                  <c:v>0.00245447856904502</c:v>
                </c:pt>
                <c:pt idx="176">
                  <c:v>0.00230170185221666</c:v>
                </c:pt>
                <c:pt idx="177">
                  <c:v>0.00218309887467886</c:v>
                </c:pt>
                <c:pt idx="178">
                  <c:v>0.00227757921271745</c:v>
                </c:pt>
                <c:pt idx="179">
                  <c:v>0.00224139525346863</c:v>
                </c:pt>
                <c:pt idx="180">
                  <c:v>0.00229165075242533</c:v>
                </c:pt>
                <c:pt idx="181">
                  <c:v>0.00222330327384422</c:v>
                </c:pt>
                <c:pt idx="182">
                  <c:v>0.00207856743684894</c:v>
                </c:pt>
                <c:pt idx="183">
                  <c:v>0.00220722151417808</c:v>
                </c:pt>
                <c:pt idx="184">
                  <c:v>0.00209464919651508</c:v>
                </c:pt>
                <c:pt idx="185">
                  <c:v>0.00206047545722452</c:v>
                </c:pt>
                <c:pt idx="186">
                  <c:v>0.0020182608381009</c:v>
                </c:pt>
                <c:pt idx="187">
                  <c:v>0.00198609731876861</c:v>
                </c:pt>
                <c:pt idx="188">
                  <c:v>0.0019680053391442</c:v>
                </c:pt>
                <c:pt idx="189">
                  <c:v>0.00193785203977019</c:v>
                </c:pt>
                <c:pt idx="190">
                  <c:v>0.00194388269964499</c:v>
                </c:pt>
                <c:pt idx="191">
                  <c:v>0.0019680053391442</c:v>
                </c:pt>
                <c:pt idx="192">
                  <c:v>0.00189764764060483</c:v>
                </c:pt>
                <c:pt idx="193">
                  <c:v>0.00185543302148121</c:v>
                </c:pt>
                <c:pt idx="194">
                  <c:v>0.00191976006014578</c:v>
                </c:pt>
                <c:pt idx="195">
                  <c:v>0.00176497312335915</c:v>
                </c:pt>
                <c:pt idx="196">
                  <c:v>0.00168255410507017</c:v>
                </c:pt>
                <c:pt idx="197">
                  <c:v>0.00182125928219065</c:v>
                </c:pt>
                <c:pt idx="198">
                  <c:v>0.00182527972210719</c:v>
                </c:pt>
                <c:pt idx="199">
                  <c:v>0.00175291180360955</c:v>
                </c:pt>
                <c:pt idx="200">
                  <c:v>0.00180517752252451</c:v>
                </c:pt>
                <c:pt idx="201">
                  <c:v>0.00163430882607174</c:v>
                </c:pt>
                <c:pt idx="202">
                  <c:v>0.00159812486682292</c:v>
                </c:pt>
                <c:pt idx="203">
                  <c:v>0.00163832926598828</c:v>
                </c:pt>
                <c:pt idx="204">
                  <c:v>0.00160013508678119</c:v>
                </c:pt>
                <c:pt idx="205">
                  <c:v>0.00158204310715678</c:v>
                </c:pt>
                <c:pt idx="206">
                  <c:v>0.00157199200736544</c:v>
                </c:pt>
                <c:pt idx="207">
                  <c:v>0.0015056547487426</c:v>
                </c:pt>
                <c:pt idx="208">
                  <c:v>0.00159008398698985</c:v>
                </c:pt>
                <c:pt idx="209">
                  <c:v>0.0014493685899111</c:v>
                </c:pt>
                <c:pt idx="210">
                  <c:v>0.00146746056953551</c:v>
                </c:pt>
                <c:pt idx="211">
                  <c:v>0.00142926639032842</c:v>
                </c:pt>
                <c:pt idx="212">
                  <c:v>0.00152575694832528</c:v>
                </c:pt>
                <c:pt idx="213">
                  <c:v>0.00142926639032842</c:v>
                </c:pt>
                <c:pt idx="214">
                  <c:v>0.00139911309095441</c:v>
                </c:pt>
                <c:pt idx="215">
                  <c:v>0.00134483715208118</c:v>
                </c:pt>
                <c:pt idx="216">
                  <c:v>0.00138102111133</c:v>
                </c:pt>
                <c:pt idx="217">
                  <c:v>0.00141318463066228</c:v>
                </c:pt>
                <c:pt idx="218">
                  <c:v>0.001268448793667</c:v>
                </c:pt>
                <c:pt idx="219">
                  <c:v>0.00133277583233157</c:v>
                </c:pt>
                <c:pt idx="220">
                  <c:v>0.00130262253295755</c:v>
                </c:pt>
                <c:pt idx="221">
                  <c:v>0.00127045901362527</c:v>
                </c:pt>
                <c:pt idx="222">
                  <c:v>0.0013367962722481</c:v>
                </c:pt>
                <c:pt idx="223">
                  <c:v>0.00128051011341661</c:v>
                </c:pt>
                <c:pt idx="224">
                  <c:v>0.00122422395458511</c:v>
                </c:pt>
                <c:pt idx="225">
                  <c:v>0.00119005021529455</c:v>
                </c:pt>
                <c:pt idx="226">
                  <c:v>0.00124633637412605</c:v>
                </c:pt>
                <c:pt idx="227">
                  <c:v>0.0011498458161292</c:v>
                </c:pt>
                <c:pt idx="228">
                  <c:v>0.00116994801571187</c:v>
                </c:pt>
                <c:pt idx="229">
                  <c:v>0.00112974361654652</c:v>
                </c:pt>
                <c:pt idx="230">
                  <c:v>0.00109556987725596</c:v>
                </c:pt>
                <c:pt idx="231">
                  <c:v>0.00112773339658825</c:v>
                </c:pt>
                <c:pt idx="232">
                  <c:v>0.00106340635792368</c:v>
                </c:pt>
                <c:pt idx="233">
                  <c:v>0.00106541657788195</c:v>
                </c:pt>
                <c:pt idx="234">
                  <c:v>0.00104531437829927</c:v>
                </c:pt>
                <c:pt idx="235">
                  <c:v>0.001043304158341</c:v>
                </c:pt>
                <c:pt idx="236" formatCode="0.00E+00">
                  <c:v>0.000997069099300845</c:v>
                </c:pt>
                <c:pt idx="237">
                  <c:v>0.00101516107892525</c:v>
                </c:pt>
                <c:pt idx="238" formatCode="0.00E+00">
                  <c:v>0.00098299755959297</c:v>
                </c:pt>
                <c:pt idx="239">
                  <c:v>0.00103526327850793</c:v>
                </c:pt>
                <c:pt idx="240" formatCode="0.00E+00">
                  <c:v>0.000956864700135488</c:v>
                </c:pt>
                <c:pt idx="241" formatCode="0.00E+00">
                  <c:v>0.000978977119676435</c:v>
                </c:pt>
                <c:pt idx="242" formatCode="0.00E+00">
                  <c:v>0.000836251502639418</c:v>
                </c:pt>
                <c:pt idx="243" formatCode="0.00E+00">
                  <c:v>0.000888517221554382</c:v>
                </c:pt>
                <c:pt idx="244" formatCode="0.00E+00">
                  <c:v>0.000836251502639418</c:v>
                </c:pt>
                <c:pt idx="245" formatCode="0.00E+00">
                  <c:v>0.000854343482263829</c:v>
                </c:pt>
                <c:pt idx="246" formatCode="0.00E+00">
                  <c:v>0.000886507001596114</c:v>
                </c:pt>
                <c:pt idx="247" formatCode="0.00E+00">
                  <c:v>0.000874445681846507</c:v>
                </c:pt>
                <c:pt idx="248" formatCode="0.00E+00">
                  <c:v>0.000910629641095328</c:v>
                </c:pt>
                <c:pt idx="249" formatCode="0.00E+00">
                  <c:v>0.000838261722597686</c:v>
                </c:pt>
                <c:pt idx="250" formatCode="0.00E+00">
                  <c:v>0.000852333262305561</c:v>
                </c:pt>
                <c:pt idx="251" formatCode="0.00E+00">
                  <c:v>0.000735740504726027</c:v>
                </c:pt>
                <c:pt idx="252" formatCode="0.00E+00">
                  <c:v>0.00076991424401658</c:v>
                </c:pt>
                <c:pt idx="253" formatCode="0.00E+00">
                  <c:v>0.000779965343807919</c:v>
                </c:pt>
                <c:pt idx="254" formatCode="0.00E+00">
                  <c:v>0.000852333262305561</c:v>
                </c:pt>
                <c:pt idx="255" formatCode="0.00E+00">
                  <c:v>0.00078800622364099</c:v>
                </c:pt>
                <c:pt idx="256" formatCode="0.00E+00">
                  <c:v>0.00083424128268115</c:v>
                </c:pt>
                <c:pt idx="257" formatCode="0.00E+00">
                  <c:v>0.000767904024058312</c:v>
                </c:pt>
                <c:pt idx="258" formatCode="0.00E+00">
                  <c:v>0.000739760944642562</c:v>
                </c:pt>
                <c:pt idx="259" formatCode="0.00E+00">
                  <c:v>0.000665382806186653</c:v>
                </c:pt>
                <c:pt idx="260" formatCode="0.00E+00">
                  <c:v>0.000693525885602402</c:v>
                </c:pt>
                <c:pt idx="261" formatCode="0.00E+00">
                  <c:v>0.000647290826562242</c:v>
                </c:pt>
                <c:pt idx="262" formatCode="0.00E+00">
                  <c:v>0.000643270386645706</c:v>
                </c:pt>
                <c:pt idx="263" formatCode="0.00E+00">
                  <c:v>0.000657341926353581</c:v>
                </c:pt>
                <c:pt idx="264" formatCode="0.00E+00">
                  <c:v>0.000737750724684294</c:v>
                </c:pt>
                <c:pt idx="265" formatCode="0.00E+00">
                  <c:v>0.000699556545477206</c:v>
                </c:pt>
                <c:pt idx="266" formatCode="0.00E+00">
                  <c:v>0.000689505445685867</c:v>
                </c:pt>
                <c:pt idx="267" formatCode="0.00E+00">
                  <c:v>0.000619147747146492</c:v>
                </c:pt>
                <c:pt idx="268" formatCode="0.00E+00">
                  <c:v>0.00066739302614492</c:v>
                </c:pt>
                <c:pt idx="269" formatCode="0.00E+00">
                  <c:v>0.00060306598748035</c:v>
                </c:pt>
                <c:pt idx="270" formatCode="0.00E+00">
                  <c:v>0.000548790048607118</c:v>
                </c:pt>
                <c:pt idx="271" formatCode="0.00E+00">
                  <c:v>0.000641260166687439</c:v>
                </c:pt>
                <c:pt idx="272" formatCode="0.00E+00">
                  <c:v>0.000566882028231529</c:v>
                </c:pt>
                <c:pt idx="273" formatCode="0.00E+00">
                  <c:v>0.000601055767522082</c:v>
                </c:pt>
                <c:pt idx="274" formatCode="0.00E+00">
                  <c:v>0.000562861588314993</c:v>
                </c:pt>
                <c:pt idx="275" formatCode="0.00E+00">
                  <c:v>0.000584974007855939</c:v>
                </c:pt>
                <c:pt idx="276" formatCode="0.00E+00">
                  <c:v>0.000568892248189796</c:v>
                </c:pt>
                <c:pt idx="277" formatCode="0.00E+00">
                  <c:v>0.000560851368356725</c:v>
                </c:pt>
                <c:pt idx="278" formatCode="0.00E+00">
                  <c:v>0.000530698068982708</c:v>
                </c:pt>
                <c:pt idx="279" formatCode="0.00E+00">
                  <c:v>0.000510595869400029</c:v>
                </c:pt>
                <c:pt idx="280" formatCode="0.00E+00">
                  <c:v>0.000474411910151208</c:v>
                </c:pt>
                <c:pt idx="281" formatCode="0.00E+00">
                  <c:v>0.000538738948815779</c:v>
                </c:pt>
                <c:pt idx="282" formatCode="0.00E+00">
                  <c:v>0.000468381250276405</c:v>
                </c:pt>
                <c:pt idx="283" formatCode="0.00E+00">
                  <c:v>0.000476422130109476</c:v>
                </c:pt>
                <c:pt idx="284" formatCode="0.00E+00">
                  <c:v>0.000464360810359869</c:v>
                </c:pt>
                <c:pt idx="285" formatCode="0.00E+00">
                  <c:v>0.000476422130109476</c:v>
                </c:pt>
                <c:pt idx="286" formatCode="0.00E+00">
                  <c:v>0.000484463009942547</c:v>
                </c:pt>
                <c:pt idx="287" formatCode="0.00E+00">
                  <c:v>0.000468381250276405</c:v>
                </c:pt>
                <c:pt idx="288" formatCode="0.00E+00">
                  <c:v>0.000478432350067744</c:v>
                </c:pt>
                <c:pt idx="289" formatCode="0.00E+00">
                  <c:v>0.000464360810359869</c:v>
                </c:pt>
                <c:pt idx="290" formatCode="0.00E+00">
                  <c:v>0.000490493669817351</c:v>
                </c:pt>
                <c:pt idx="291" formatCode="0.00E+00">
                  <c:v>0.000424156411194512</c:v>
                </c:pt>
                <c:pt idx="292" formatCode="0.00E+00">
                  <c:v>0.000389982671903959</c:v>
                </c:pt>
                <c:pt idx="293" formatCode="0.00E+00">
                  <c:v>0.000446268830735459</c:v>
                </c:pt>
                <c:pt idx="294" formatCode="0.00E+00">
                  <c:v>0.000460340370443333</c:v>
                </c:pt>
                <c:pt idx="295" formatCode="0.00E+00">
                  <c:v>0.000385962231987424</c:v>
                </c:pt>
                <c:pt idx="296" formatCode="0.00E+00">
                  <c:v>0.000436217730944119</c:v>
                </c:pt>
                <c:pt idx="297" formatCode="0.00E+00">
                  <c:v>0.000339727172947263</c:v>
                </c:pt>
                <c:pt idx="298" formatCode="0.00E+00">
                  <c:v>0.000450289270651994</c:v>
                </c:pt>
                <c:pt idx="299" formatCode="0.00E+00">
                  <c:v>0.00033369651307246</c:v>
                </c:pt>
                <c:pt idx="300" formatCode="0.00E+00">
                  <c:v>0.000323645413281121</c:v>
                </c:pt>
                <c:pt idx="301" formatCode="0.00E+00">
                  <c:v>0.00037993157211262</c:v>
                </c:pt>
                <c:pt idx="302" formatCode="0.00E+00">
                  <c:v>0.000329676073155924</c:v>
                </c:pt>
                <c:pt idx="303" formatCode="0.00E+00">
                  <c:v>0.000367870252363013</c:v>
                </c:pt>
                <c:pt idx="304" formatCode="0.00E+00">
                  <c:v>0.000367870252363013</c:v>
                </c:pt>
                <c:pt idx="305" formatCode="0.00E+00">
                  <c:v>0.000353798712655138</c:v>
                </c:pt>
                <c:pt idx="306" formatCode="0.00E+00">
                  <c:v>0.000309573873573246</c:v>
                </c:pt>
                <c:pt idx="307" formatCode="0.00E+00">
                  <c:v>0.000337716952988996</c:v>
                </c:pt>
                <c:pt idx="308" formatCode="0.00E+00">
                  <c:v>0.000311584093531514</c:v>
                </c:pt>
                <c:pt idx="309" formatCode="0.00E+00">
                  <c:v>0.000299522773781907</c:v>
                </c:pt>
                <c:pt idx="310" formatCode="0.00E+00">
                  <c:v>0.000309573873573246</c:v>
                </c:pt>
                <c:pt idx="311" formatCode="0.00E+00">
                  <c:v>0.000249267274825211</c:v>
                </c:pt>
                <c:pt idx="312" formatCode="0.00E+00">
                  <c:v>0.000307563653614978</c:v>
                </c:pt>
                <c:pt idx="313" formatCode="0.00E+00">
                  <c:v>0.000261328594574818</c:v>
                </c:pt>
                <c:pt idx="314" formatCode="0.00E+00">
                  <c:v>0.000281430794157496</c:v>
                </c:pt>
                <c:pt idx="315" formatCode="0.00E+00">
                  <c:v>0.000295502333865371</c:v>
                </c:pt>
                <c:pt idx="316" formatCode="0.00E+00">
                  <c:v>0.000277410354240961</c:v>
                </c:pt>
                <c:pt idx="317" formatCode="0.00E+00">
                  <c:v>0.000315604533448049</c:v>
                </c:pt>
                <c:pt idx="318" formatCode="0.00E+00">
                  <c:v>0.000261328594574818</c:v>
                </c:pt>
                <c:pt idx="319" formatCode="0.00E+00">
                  <c:v>0.000285451234074032</c:v>
                </c:pt>
                <c:pt idx="320" formatCode="0.00E+00">
                  <c:v>0.000277410354240961</c:v>
                </c:pt>
                <c:pt idx="321" formatCode="0.00E+00">
                  <c:v>0.000219113975451193</c:v>
                </c:pt>
                <c:pt idx="322" formatCode="0.00E+00">
                  <c:v>0.000271379694366157</c:v>
                </c:pt>
                <c:pt idx="323" formatCode="0.00E+00">
                  <c:v>0.00021308331557639</c:v>
                </c:pt>
                <c:pt idx="324" formatCode="0.00E+00">
                  <c:v>0.000205042435743319</c:v>
                </c:pt>
                <c:pt idx="325" formatCode="0.00E+00">
                  <c:v>0.00021308331557639</c:v>
                </c:pt>
                <c:pt idx="326" formatCode="0.00E+00">
                  <c:v>0.000223134415367729</c:v>
                </c:pt>
                <c:pt idx="327" formatCode="0.00E+00">
                  <c:v>0.000225144635325997</c:v>
                </c:pt>
                <c:pt idx="328" formatCode="0.00E+00">
                  <c:v>0.00025931837461655</c:v>
                </c:pt>
                <c:pt idx="329" formatCode="0.00E+00">
                  <c:v>0.000209062875659854</c:v>
                </c:pt>
                <c:pt idx="330" formatCode="0.00E+00">
                  <c:v>0.000235195735117336</c:v>
                </c:pt>
                <c:pt idx="331" formatCode="0.00E+00">
                  <c:v>0.000239216175033872</c:v>
                </c:pt>
                <c:pt idx="332" formatCode="0.00E+00">
                  <c:v>0.000233185515159068</c:v>
                </c:pt>
                <c:pt idx="333" formatCode="0.00E+00">
                  <c:v>0.00018494023616064</c:v>
                </c:pt>
                <c:pt idx="334" formatCode="0.00E+00">
                  <c:v>0.000201021995826783</c:v>
                </c:pt>
                <c:pt idx="335" formatCode="0.00E+00">
                  <c:v>0.000192981115993712</c:v>
                </c:pt>
                <c:pt idx="336" formatCode="0.00E+00">
                  <c:v>0.000168858476494498</c:v>
                </c:pt>
                <c:pt idx="337" formatCode="0.00E+00">
                  <c:v>0.000176899356327569</c:v>
                </c:pt>
                <c:pt idx="338" formatCode="0.00E+00">
                  <c:v>0.000190970896035444</c:v>
                </c:pt>
                <c:pt idx="339" formatCode="0.00E+00">
                  <c:v>0.000188960676077176</c:v>
                </c:pt>
                <c:pt idx="340" formatCode="0.00E+00">
                  <c:v>0.000190970896035444</c:v>
                </c:pt>
                <c:pt idx="341" formatCode="0.00E+00">
                  <c:v>0.000160817596661426</c:v>
                </c:pt>
                <c:pt idx="342" formatCode="0.00E+00">
                  <c:v>0.000148756276911819</c:v>
                </c:pt>
                <c:pt idx="343" formatCode="0.00E+00">
                  <c:v>0.000164838036577962</c:v>
                </c:pt>
                <c:pt idx="344" formatCode="0.00E+00">
                  <c:v>0.000160817596661426</c:v>
                </c:pt>
                <c:pt idx="345" formatCode="0.00E+00">
                  <c:v>0.000140715397078748</c:v>
                </c:pt>
                <c:pt idx="346" formatCode="0.00E+00">
                  <c:v>0.000180919796244105</c:v>
                </c:pt>
                <c:pt idx="347" formatCode="0.00E+00">
                  <c:v>0.000130664297287409</c:v>
                </c:pt>
                <c:pt idx="348" formatCode="0.00E+00">
                  <c:v>0.000142725617037016</c:v>
                </c:pt>
                <c:pt idx="349" formatCode="0.00E+00">
                  <c:v>0.000152776716828355</c:v>
                </c:pt>
                <c:pt idx="350" formatCode="0.00E+00">
                  <c:v>0.000136694957162212</c:v>
                </c:pt>
                <c:pt idx="351" formatCode="0.00E+00">
                  <c:v>0.000164838036577962</c:v>
                </c:pt>
                <c:pt idx="352" formatCode="0.00E+00">
                  <c:v>0.000104531437829927</c:v>
                </c:pt>
                <c:pt idx="353" formatCode="0.00E+00">
                  <c:v>0.000174889136369301</c:v>
                </c:pt>
                <c:pt idx="354" formatCode="0.00E+00">
                  <c:v>0.000134684737203944</c:v>
                </c:pt>
                <c:pt idx="355" formatCode="0.00E+00">
                  <c:v>0.00012061319749607</c:v>
                </c:pt>
                <c:pt idx="356" formatCode="0.00E+00">
                  <c:v>0.000170868696452765</c:v>
                </c:pt>
                <c:pt idx="357" formatCode="0.00E+00">
                  <c:v>0.000132674517245677</c:v>
                </c:pt>
                <c:pt idx="358" formatCode="0.00E+00">
                  <c:v>0.000104531437829927</c:v>
                </c:pt>
                <c:pt idx="359" formatCode="0.00E+00">
                  <c:v>0.000134684737203944</c:v>
                </c:pt>
                <c:pt idx="360" formatCode="0.00E+00">
                  <c:v>0.000134684737203944</c:v>
                </c:pt>
                <c:pt idx="361" formatCode="0.00E+00">
                  <c:v>0.000136694957162212</c:v>
                </c:pt>
                <c:pt idx="362" formatCode="0.00E+00">
                  <c:v>0.00012061319749607</c:v>
                </c:pt>
                <c:pt idx="363" formatCode="0.00E+00">
                  <c:v>0.000142725617037016</c:v>
                </c:pt>
                <c:pt idx="364" formatCode="0.00E+00">
                  <c:v>0.00012061319749607</c:v>
                </c:pt>
                <c:pt idx="365" formatCode="0.00E+00">
                  <c:v>9.85007779551238E-5</c:v>
                </c:pt>
                <c:pt idx="366" formatCode="0.00E+00">
                  <c:v>0.000126643857370873</c:v>
                </c:pt>
                <c:pt idx="367" formatCode="0.00E+00">
                  <c:v>0.00011056209770473</c:v>
                </c:pt>
                <c:pt idx="368" formatCode="0.00E+00">
                  <c:v>0.00011056209770473</c:v>
                </c:pt>
                <c:pt idx="369" formatCode="0.00E+00">
                  <c:v>0.000102521217871659</c:v>
                </c:pt>
                <c:pt idx="370" formatCode="0.00E+00">
                  <c:v>9.44803380385881E-5</c:v>
                </c:pt>
                <c:pt idx="371" formatCode="0.00E+00">
                  <c:v>0.000104531437829927</c:v>
                </c:pt>
                <c:pt idx="372" formatCode="0.00E+00">
                  <c:v>7.2367918497642E-5</c:v>
                </c:pt>
                <c:pt idx="373" formatCode="0.00E+00">
                  <c:v>9.04598981220526E-5</c:v>
                </c:pt>
                <c:pt idx="374" formatCode="0.00E+00">
                  <c:v>9.04598981220526E-5</c:v>
                </c:pt>
                <c:pt idx="375" formatCode="0.00E+00">
                  <c:v>6.23168187063028E-5</c:v>
                </c:pt>
                <c:pt idx="376" formatCode="0.00E+00">
                  <c:v>8.4429238247249E-5</c:v>
                </c:pt>
                <c:pt idx="377" formatCode="0.00E+00">
                  <c:v>7.43781384559098E-5</c:v>
                </c:pt>
                <c:pt idx="378" formatCode="0.00E+00">
                  <c:v>7.43781384559098E-5</c:v>
                </c:pt>
                <c:pt idx="379" formatCode="0.00E+00">
                  <c:v>0.00011056209770473</c:v>
                </c:pt>
                <c:pt idx="380" formatCode="0.00E+00">
                  <c:v>9.04598981220526E-5</c:v>
                </c:pt>
                <c:pt idx="381" formatCode="0.00E+00">
                  <c:v>6.23168187063028E-5</c:v>
                </c:pt>
                <c:pt idx="382" formatCode="0.00E+00">
                  <c:v>6.83474785811063E-5</c:v>
                </c:pt>
                <c:pt idx="383" formatCode="0.00E+00">
                  <c:v>9.04598981220526E-5</c:v>
                </c:pt>
                <c:pt idx="384" formatCode="0.00E+00">
                  <c:v>7.2367918497642E-5</c:v>
                </c:pt>
                <c:pt idx="385" formatCode="0.00E+00">
                  <c:v>6.43270386645706E-5</c:v>
                </c:pt>
                <c:pt idx="386" formatCode="0.00E+00">
                  <c:v>7.43781384559098E-5</c:v>
                </c:pt>
                <c:pt idx="387" formatCode="0.00E+00">
                  <c:v>8.24190182889811E-5</c:v>
                </c:pt>
                <c:pt idx="388" formatCode="0.00E+00">
                  <c:v>6.83474785811063E-5</c:v>
                </c:pt>
                <c:pt idx="389" formatCode="0.00E+00">
                  <c:v>7.63883584141776E-5</c:v>
                </c:pt>
                <c:pt idx="390" formatCode="0.00E+00">
                  <c:v>6.63372586228385E-5</c:v>
                </c:pt>
                <c:pt idx="391" formatCode="0.00E+00">
                  <c:v>5.42759388732315E-5</c:v>
                </c:pt>
                <c:pt idx="392" formatCode="0.00E+00">
                  <c:v>5.62861588314993E-5</c:v>
                </c:pt>
                <c:pt idx="393" formatCode="0.00E+00">
                  <c:v>7.2367918497642E-5</c:v>
                </c:pt>
                <c:pt idx="394" formatCode="0.00E+00">
                  <c:v>5.82963787897671E-5</c:v>
                </c:pt>
                <c:pt idx="395" formatCode="0.00E+00">
                  <c:v>7.03576985393741E-5</c:v>
                </c:pt>
                <c:pt idx="396" formatCode="0.00E+00">
                  <c:v>5.82963787897671E-5</c:v>
                </c:pt>
                <c:pt idx="397" formatCode="0.00E+00">
                  <c:v>5.42759388732315E-5</c:v>
                </c:pt>
                <c:pt idx="398" formatCode="0.00E+00">
                  <c:v>6.0306598748035E-5</c:v>
                </c:pt>
                <c:pt idx="399" formatCode="0.00E+00">
                  <c:v>5.22657189149636E-5</c:v>
                </c:pt>
                <c:pt idx="400" formatCode="0.00E+00">
                  <c:v>5.42759388732315E-5</c:v>
                </c:pt>
                <c:pt idx="401" formatCode="0.00E+00">
                  <c:v>3.21635193322853E-5</c:v>
                </c:pt>
                <c:pt idx="402" formatCode="0.00E+00">
                  <c:v>5.02554989566958E-5</c:v>
                </c:pt>
                <c:pt idx="403" formatCode="0.00E+00">
                  <c:v>4.62350590401601E-5</c:v>
                </c:pt>
                <c:pt idx="404" formatCode="0.00E+00">
                  <c:v>5.62861588314993E-5</c:v>
                </c:pt>
                <c:pt idx="405" formatCode="0.00E+00">
                  <c:v>4.8245278998428E-5</c:v>
                </c:pt>
                <c:pt idx="406" formatCode="0.00E+00">
                  <c:v>6.43270386645706E-5</c:v>
                </c:pt>
                <c:pt idx="407" formatCode="0.00E+00">
                  <c:v>4.62350590401601E-5</c:v>
                </c:pt>
                <c:pt idx="408" formatCode="0.00E+00">
                  <c:v>4.22146191236245E-5</c:v>
                </c:pt>
                <c:pt idx="409" formatCode="0.00E+00">
                  <c:v>4.62350590401601E-5</c:v>
                </c:pt>
                <c:pt idx="410" formatCode="0.00E+00">
                  <c:v>3.81941792070888E-5</c:v>
                </c:pt>
                <c:pt idx="411" formatCode="0.00E+00">
                  <c:v>4.8245278998428E-5</c:v>
                </c:pt>
                <c:pt idx="412" formatCode="0.00E+00">
                  <c:v>4.22146191236245E-5</c:v>
                </c:pt>
                <c:pt idx="413" formatCode="0.00E+00">
                  <c:v>4.62350590401601E-5</c:v>
                </c:pt>
                <c:pt idx="414" formatCode="0.00E+00">
                  <c:v>2.81430794157496E-5</c:v>
                </c:pt>
                <c:pt idx="415" formatCode="0.00E+00">
                  <c:v>3.21635193322853E-5</c:v>
                </c:pt>
                <c:pt idx="416" formatCode="0.00E+00">
                  <c:v>4.42248390818923E-5</c:v>
                </c:pt>
                <c:pt idx="417" formatCode="0.00E+00">
                  <c:v>4.8245278998428E-5</c:v>
                </c:pt>
                <c:pt idx="418" formatCode="0.00E+00">
                  <c:v>4.42248390818923E-5</c:v>
                </c:pt>
                <c:pt idx="419" formatCode="0.00E+00">
                  <c:v>4.02043991653566E-5</c:v>
                </c:pt>
                <c:pt idx="420" formatCode="0.00E+00">
                  <c:v>2.81430794157496E-5</c:v>
                </c:pt>
                <c:pt idx="421" formatCode="0.00E+00">
                  <c:v>3.21635193322853E-5</c:v>
                </c:pt>
                <c:pt idx="422" formatCode="0.00E+00">
                  <c:v>3.21635193322853E-5</c:v>
                </c:pt>
                <c:pt idx="423" formatCode="0.00E+00">
                  <c:v>2.61328594574818E-5</c:v>
                </c:pt>
                <c:pt idx="424" formatCode="0.00E+00">
                  <c:v>3.6183959248821E-5</c:v>
                </c:pt>
                <c:pt idx="425" formatCode="0.00E+00">
                  <c:v>3.41737392905531E-5</c:v>
                </c:pt>
                <c:pt idx="426" formatCode="0.00E+00">
                  <c:v>3.01532993740175E-5</c:v>
                </c:pt>
                <c:pt idx="427" formatCode="0.00E+00">
                  <c:v>4.02043991653566E-5</c:v>
                </c:pt>
                <c:pt idx="428" formatCode="0.00E+00">
                  <c:v>3.01532993740175E-5</c:v>
                </c:pt>
                <c:pt idx="429" formatCode="0.00E+00">
                  <c:v>3.6183959248821E-5</c:v>
                </c:pt>
                <c:pt idx="430" formatCode="0.00E+00">
                  <c:v>2.4122639499214E-5</c:v>
                </c:pt>
                <c:pt idx="431" formatCode="0.00E+00">
                  <c:v>3.41737392905531E-5</c:v>
                </c:pt>
                <c:pt idx="432" formatCode="0.00E+00">
                  <c:v>3.01532993740175E-5</c:v>
                </c:pt>
                <c:pt idx="433" formatCode="0.00E+00">
                  <c:v>2.01021995826783E-5</c:v>
                </c:pt>
                <c:pt idx="434" formatCode="0.00E+00">
                  <c:v>2.21124195409461E-5</c:v>
                </c:pt>
                <c:pt idx="435" formatCode="0.00E+00">
                  <c:v>4.22146191236245E-5</c:v>
                </c:pt>
                <c:pt idx="436" formatCode="0.00E+00">
                  <c:v>1.80919796244105E-5</c:v>
                </c:pt>
                <c:pt idx="437" formatCode="0.00E+00">
                  <c:v>2.21124195409461E-5</c:v>
                </c:pt>
                <c:pt idx="438" formatCode="0.00E+00">
                  <c:v>2.81430794157496E-5</c:v>
                </c:pt>
                <c:pt idx="439" formatCode="0.00E+00">
                  <c:v>2.61328594574818E-5</c:v>
                </c:pt>
                <c:pt idx="440" formatCode="0.00E+00">
                  <c:v>2.21124195409461E-5</c:v>
                </c:pt>
                <c:pt idx="441" formatCode="0.00E+00">
                  <c:v>3.01532993740175E-5</c:v>
                </c:pt>
                <c:pt idx="442" formatCode="0.00E+00">
                  <c:v>1.40715397078748E-5</c:v>
                </c:pt>
                <c:pt idx="443" formatCode="0.00E+00">
                  <c:v>2.81430794157496E-5</c:v>
                </c:pt>
                <c:pt idx="444" formatCode="0.00E+00">
                  <c:v>2.61328594574818E-5</c:v>
                </c:pt>
                <c:pt idx="445" formatCode="0.00E+00">
                  <c:v>2.01021995826783E-5</c:v>
                </c:pt>
                <c:pt idx="446" formatCode="0.00E+00">
                  <c:v>1.80919796244105E-5</c:v>
                </c:pt>
                <c:pt idx="447" formatCode="0.00E+00">
                  <c:v>3.21635193322853E-5</c:v>
                </c:pt>
                <c:pt idx="448" formatCode="0.00E+00">
                  <c:v>1.60817596661426E-5</c:v>
                </c:pt>
                <c:pt idx="449" formatCode="0.00E+00">
                  <c:v>1.60817596661426E-5</c:v>
                </c:pt>
                <c:pt idx="450" formatCode="0.00E+00">
                  <c:v>2.4122639499214E-5</c:v>
                </c:pt>
                <c:pt idx="451" formatCode="0.00E+00">
                  <c:v>2.81430794157496E-5</c:v>
                </c:pt>
                <c:pt idx="452" formatCode="0.00E+00">
                  <c:v>8.04087983307133E-6</c:v>
                </c:pt>
                <c:pt idx="453" formatCode="0.00E+00">
                  <c:v>3.21635193322853E-5</c:v>
                </c:pt>
                <c:pt idx="454" formatCode="0.00E+00">
                  <c:v>1.40715397078748E-5</c:v>
                </c:pt>
                <c:pt idx="455" formatCode="0.00E+00">
                  <c:v>3.21635193322853E-5</c:v>
                </c:pt>
                <c:pt idx="456" formatCode="0.00E+00">
                  <c:v>2.21124195409461E-5</c:v>
                </c:pt>
                <c:pt idx="457" formatCode="0.00E+00">
                  <c:v>1.00510997913391E-5</c:v>
                </c:pt>
                <c:pt idx="458" formatCode="0.00E+00">
                  <c:v>1.2061319749607E-5</c:v>
                </c:pt>
                <c:pt idx="459" formatCode="0.00E+00">
                  <c:v>1.60817596661426E-5</c:v>
                </c:pt>
                <c:pt idx="460" formatCode="0.00E+00">
                  <c:v>1.60817596661426E-5</c:v>
                </c:pt>
                <c:pt idx="461" formatCode="0.00E+00">
                  <c:v>4.02043991653566E-6</c:v>
                </c:pt>
                <c:pt idx="462" formatCode="0.00E+00">
                  <c:v>8.04087983307133E-6</c:v>
                </c:pt>
                <c:pt idx="463" formatCode="0.00E+00">
                  <c:v>2.01021995826783E-5</c:v>
                </c:pt>
                <c:pt idx="464" formatCode="0.00E+00">
                  <c:v>1.00510997913391E-5</c:v>
                </c:pt>
                <c:pt idx="465" formatCode="0.00E+00">
                  <c:v>1.00510997913391E-5</c:v>
                </c:pt>
                <c:pt idx="466" formatCode="0.00E+00">
                  <c:v>1.2061319749607E-5</c:v>
                </c:pt>
                <c:pt idx="467" formatCode="0.00E+00">
                  <c:v>1.80919796244105E-5</c:v>
                </c:pt>
                <c:pt idx="468" formatCode="0.00E+00">
                  <c:v>1.2061319749607E-5</c:v>
                </c:pt>
                <c:pt idx="469" formatCode="0.00E+00">
                  <c:v>1.40715397078748E-5</c:v>
                </c:pt>
                <c:pt idx="470" formatCode="0.00E+00">
                  <c:v>1.40715397078748E-5</c:v>
                </c:pt>
                <c:pt idx="471" formatCode="0.00E+00">
                  <c:v>6.0306598748035E-6</c:v>
                </c:pt>
                <c:pt idx="472" formatCode="0.00E+00">
                  <c:v>1.40715397078748E-5</c:v>
                </c:pt>
                <c:pt idx="473" formatCode="0.00E+00">
                  <c:v>1.60817596661426E-5</c:v>
                </c:pt>
                <c:pt idx="474" formatCode="0.00E+00">
                  <c:v>1.80919796244105E-5</c:v>
                </c:pt>
                <c:pt idx="475" formatCode="0.00E+00">
                  <c:v>8.04087983307133E-6</c:v>
                </c:pt>
                <c:pt idx="476" formatCode="0.00E+00">
                  <c:v>1.40715397078748E-5</c:v>
                </c:pt>
                <c:pt idx="477" formatCode="0.00E+00">
                  <c:v>6.0306598748035E-6</c:v>
                </c:pt>
                <c:pt idx="478" formatCode="0.00E+00">
                  <c:v>6.0306598748035E-6</c:v>
                </c:pt>
                <c:pt idx="479" formatCode="0.00E+00">
                  <c:v>1.2061319749607E-5</c:v>
                </c:pt>
                <c:pt idx="480" formatCode="0.00E+00">
                  <c:v>1.2061319749607E-5</c:v>
                </c:pt>
                <c:pt idx="481" formatCode="0.00E+00">
                  <c:v>1.40715397078748E-5</c:v>
                </c:pt>
                <c:pt idx="482" formatCode="0.00E+00">
                  <c:v>6.0306598748035E-6</c:v>
                </c:pt>
                <c:pt idx="483" formatCode="0.00E+00">
                  <c:v>8.04087983307133E-6</c:v>
                </c:pt>
                <c:pt idx="484" formatCode="0.00E+00">
                  <c:v>1.40715397078748E-5</c:v>
                </c:pt>
                <c:pt idx="485" formatCode="0.00E+00">
                  <c:v>6.0306598748035E-6</c:v>
                </c:pt>
                <c:pt idx="486" formatCode="0.00E+00">
                  <c:v>4.02043991653566E-6</c:v>
                </c:pt>
                <c:pt idx="487" formatCode="0.00E+00">
                  <c:v>4.02043991653566E-6</c:v>
                </c:pt>
                <c:pt idx="488" formatCode="0.00E+00">
                  <c:v>1.2061319749607E-5</c:v>
                </c:pt>
                <c:pt idx="489" formatCode="0.00E+00">
                  <c:v>1.00510997913391E-5</c:v>
                </c:pt>
                <c:pt idx="490" formatCode="0.00E+00">
                  <c:v>6.0306598748035E-6</c:v>
                </c:pt>
                <c:pt idx="491" formatCode="0.00E+00">
                  <c:v>1.2061319749607E-5</c:v>
                </c:pt>
                <c:pt idx="492" formatCode="0.00E+00">
                  <c:v>4.02043991653566E-6</c:v>
                </c:pt>
                <c:pt idx="493" formatCode="0.00E+00">
                  <c:v>4.02043991653566E-6</c:v>
                </c:pt>
                <c:pt idx="494" formatCode="0.00E+00">
                  <c:v>1.00510997913391E-5</c:v>
                </c:pt>
                <c:pt idx="495" formatCode="0.00E+00">
                  <c:v>2.01021995826783E-6</c:v>
                </c:pt>
                <c:pt idx="496" formatCode="0.00E+00">
                  <c:v>4.02043991653566E-6</c:v>
                </c:pt>
                <c:pt idx="497" formatCode="0.00E+00">
                  <c:v>1.00510997913391E-5</c:v>
                </c:pt>
                <c:pt idx="498" formatCode="0.00E+00">
                  <c:v>6.0306598748035E-6</c:v>
                </c:pt>
                <c:pt idx="499" formatCode="0.00E+00">
                  <c:v>8.04087983307133E-6</c:v>
                </c:pt>
                <c:pt idx="500" formatCode="0.00E+00">
                  <c:v>1.60817596661426E-5</c:v>
                </c:pt>
                <c:pt idx="501" formatCode="0.00E+00">
                  <c:v>4.02043991653566E-6</c:v>
                </c:pt>
                <c:pt idx="502" formatCode="0.00E+00">
                  <c:v>2.01021995826783E-6</c:v>
                </c:pt>
                <c:pt idx="503" formatCode="0.00E+00">
                  <c:v>8.04087983307133E-6</c:v>
                </c:pt>
                <c:pt idx="504" formatCode="0.00E+00">
                  <c:v>2.01021995826783E-6</c:v>
                </c:pt>
                <c:pt idx="505" formatCode="0.00E+00">
                  <c:v>1.00510997913391E-5</c:v>
                </c:pt>
                <c:pt idx="506" formatCode="0.00E+00">
                  <c:v>6.0306598748035E-6</c:v>
                </c:pt>
                <c:pt idx="507" formatCode="0.00E+00">
                  <c:v>6.0306598748035E-6</c:v>
                </c:pt>
                <c:pt idx="508" formatCode="0.00E+00">
                  <c:v>2.01021995826783E-6</c:v>
                </c:pt>
                <c:pt idx="509" formatCode="0.00E+00">
                  <c:v>8.04087983307133E-6</c:v>
                </c:pt>
                <c:pt idx="510" formatCode="0.00E+00">
                  <c:v>8.04087983307133E-6</c:v>
                </c:pt>
                <c:pt idx="511" formatCode="0.00E+00">
                  <c:v>2.01021995826783E-6</c:v>
                </c:pt>
                <c:pt idx="512" formatCode="0.00E+00">
                  <c:v>1.00510997913391E-5</c:v>
                </c:pt>
                <c:pt idx="513" formatCode="0.00E+00">
                  <c:v>6.0306598748035E-6</c:v>
                </c:pt>
                <c:pt idx="514" formatCode="0.00E+00">
                  <c:v>1.00510997913391E-5</c:v>
                </c:pt>
                <c:pt idx="515" formatCode="0.00E+00">
                  <c:v>4.02043991653566E-6</c:v>
                </c:pt>
                <c:pt idx="516" formatCode="0.00E+00">
                  <c:v>6.0306598748035E-6</c:v>
                </c:pt>
                <c:pt idx="517" formatCode="0.00E+00">
                  <c:v>6.0306598748035E-6</c:v>
                </c:pt>
                <c:pt idx="518" formatCode="0.00E+00">
                  <c:v>6.0306598748035E-6</c:v>
                </c:pt>
                <c:pt idx="519" formatCode="0.00E+00">
                  <c:v>2.01021995826783E-6</c:v>
                </c:pt>
                <c:pt idx="520" formatCode="0.00E+00">
                  <c:v>2.01021995826783E-6</c:v>
                </c:pt>
                <c:pt idx="521" formatCode="0.00E+00">
                  <c:v>6.0306598748035E-6</c:v>
                </c:pt>
                <c:pt idx="522" formatCode="0.00E+00">
                  <c:v>2.01021995826783E-6</c:v>
                </c:pt>
                <c:pt idx="523" formatCode="0.00E+00">
                  <c:v>2.01021995826783E-6</c:v>
                </c:pt>
                <c:pt idx="524" formatCode="0.00E+00">
                  <c:v>1.00510997913391E-5</c:v>
                </c:pt>
                <c:pt idx="525" formatCode="0.00E+00">
                  <c:v>4.02043991653566E-6</c:v>
                </c:pt>
                <c:pt idx="526" formatCode="0.00E+00">
                  <c:v>2.01021995826783E-6</c:v>
                </c:pt>
                <c:pt idx="527" formatCode="0.00E+00">
                  <c:v>4.02043991653566E-6</c:v>
                </c:pt>
                <c:pt idx="528" formatCode="0.00E+00">
                  <c:v>2.01021995826783E-6</c:v>
                </c:pt>
                <c:pt idx="529" formatCode="0.00E+00">
                  <c:v>8.04087983307133E-6</c:v>
                </c:pt>
                <c:pt idx="530" formatCode="0.00E+00">
                  <c:v>4.02043991653566E-6</c:v>
                </c:pt>
                <c:pt idx="531" formatCode="0.00E+00">
                  <c:v>2.01021995826783E-6</c:v>
                </c:pt>
                <c:pt idx="532" formatCode="0.00E+00">
                  <c:v>2.01021995826783E-6</c:v>
                </c:pt>
                <c:pt idx="533" formatCode="0.00E+00">
                  <c:v>6.0306598748035E-6</c:v>
                </c:pt>
                <c:pt idx="534" formatCode="0.00E+00">
                  <c:v>6.0306598748035E-6</c:v>
                </c:pt>
                <c:pt idx="535" formatCode="0.00E+00">
                  <c:v>4.02043991653566E-6</c:v>
                </c:pt>
                <c:pt idx="536" formatCode="0.00E+00">
                  <c:v>2.01021995826783E-6</c:v>
                </c:pt>
                <c:pt idx="537" formatCode="0.00E+00">
                  <c:v>2.01021995826783E-6</c:v>
                </c:pt>
                <c:pt idx="538" formatCode="0.00E+00">
                  <c:v>6.0306598748035E-6</c:v>
                </c:pt>
                <c:pt idx="539" formatCode="0.00E+00">
                  <c:v>2.01021995826783E-6</c:v>
                </c:pt>
                <c:pt idx="540" formatCode="0.00E+00">
                  <c:v>2.01021995826783E-6</c:v>
                </c:pt>
                <c:pt idx="541" formatCode="0.00E+00">
                  <c:v>2.01021995826783E-6</c:v>
                </c:pt>
                <c:pt idx="542" formatCode="0.00E+00">
                  <c:v>2.01021995826783E-6</c:v>
                </c:pt>
                <c:pt idx="543" formatCode="0.00E+00">
                  <c:v>4.02043991653566E-6</c:v>
                </c:pt>
                <c:pt idx="544" formatCode="0.00E+00">
                  <c:v>1.00510997913391E-5</c:v>
                </c:pt>
                <c:pt idx="545" formatCode="0.00E+00">
                  <c:v>2.01021995826783E-6</c:v>
                </c:pt>
                <c:pt idx="546" formatCode="0.00E+00">
                  <c:v>2.01021995826783E-6</c:v>
                </c:pt>
                <c:pt idx="547" formatCode="0.00E+00">
                  <c:v>2.01021995826783E-6</c:v>
                </c:pt>
                <c:pt idx="548" formatCode="0.00E+00">
                  <c:v>2.01021995826783E-6</c:v>
                </c:pt>
                <c:pt idx="549" formatCode="0.00E+00">
                  <c:v>2.01021995826783E-6</c:v>
                </c:pt>
                <c:pt idx="550" formatCode="0.00E+00">
                  <c:v>4.02043991653566E-6</c:v>
                </c:pt>
                <c:pt idx="551" formatCode="0.00E+00">
                  <c:v>2.01021995826783E-6</c:v>
                </c:pt>
                <c:pt idx="552" formatCode="0.00E+00">
                  <c:v>2.01021995826783E-6</c:v>
                </c:pt>
                <c:pt idx="553" formatCode="0.00E+00">
                  <c:v>2.01021995826783E-6</c:v>
                </c:pt>
                <c:pt idx="554" formatCode="0.00E+00">
                  <c:v>4.02043991653566E-6</c:v>
                </c:pt>
                <c:pt idx="555" formatCode="0.00E+00">
                  <c:v>2.01021995826783E-6</c:v>
                </c:pt>
                <c:pt idx="556" formatCode="0.00E+00">
                  <c:v>6.0306598748035E-6</c:v>
                </c:pt>
                <c:pt idx="557" formatCode="0.00E+00">
                  <c:v>4.02043991653566E-6</c:v>
                </c:pt>
                <c:pt idx="558" formatCode="0.00E+00">
                  <c:v>2.01021995826783E-6</c:v>
                </c:pt>
                <c:pt idx="559" formatCode="0.00E+00">
                  <c:v>2.01021995826783E-6</c:v>
                </c:pt>
                <c:pt idx="560" formatCode="0.00E+00">
                  <c:v>2.01021995826783E-6</c:v>
                </c:pt>
                <c:pt idx="561" formatCode="0.00E+00">
                  <c:v>2.01021995826783E-6</c:v>
                </c:pt>
                <c:pt idx="562" formatCode="0.00E+00">
                  <c:v>2.01021995826783E-6</c:v>
                </c:pt>
                <c:pt idx="563" formatCode="0.00E+00">
                  <c:v>2.01021995826783E-6</c:v>
                </c:pt>
                <c:pt idx="564" formatCode="0.00E+00">
                  <c:v>4.02043991653566E-6</c:v>
                </c:pt>
                <c:pt idx="565" formatCode="0.00E+00">
                  <c:v>2.01021995826783E-6</c:v>
                </c:pt>
                <c:pt idx="566" formatCode="0.00E+00">
                  <c:v>2.01021995826783E-6</c:v>
                </c:pt>
                <c:pt idx="567" formatCode="0.00E+00">
                  <c:v>4.02043991653566E-6</c:v>
                </c:pt>
                <c:pt idx="568" formatCode="0.00E+00">
                  <c:v>2.01021995826783E-6</c:v>
                </c:pt>
                <c:pt idx="569" formatCode="0.00E+00">
                  <c:v>2.01021995826783E-6</c:v>
                </c:pt>
                <c:pt idx="570" formatCode="0.00E+00">
                  <c:v>2.01021995826783E-6</c:v>
                </c:pt>
                <c:pt idx="571" formatCode="0.00E+00">
                  <c:v>2.01021995826783E-6</c:v>
                </c:pt>
                <c:pt idx="572" formatCode="0.00E+00">
                  <c:v>2.01021995826783E-6</c:v>
                </c:pt>
                <c:pt idx="573" formatCode="0.00E+00">
                  <c:v>2.01021995826783E-6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412704"/>
        <c:axId val="2144406784"/>
      </c:scatterChart>
      <c:valAx>
        <c:axId val="214441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06784"/>
        <c:crosses val="autoZero"/>
        <c:crossBetween val="midCat"/>
      </c:valAx>
      <c:valAx>
        <c:axId val="214440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C7B3-2B6C-42FC-9550-CA1E48AB055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Relationship Id="rId3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Runnings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1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08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0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Closer look at just 2min, TDDD, and 2min with minimum </a:t>
            </a:r>
            <a:r>
              <a:rPr lang="en-US" dirty="0" err="1" smtClean="0"/>
              <a:t>blocksize</a:t>
            </a:r>
            <a:endParaRPr lang="en-US" dirty="0" smtClean="0"/>
          </a:p>
          <a:p>
            <a:r>
              <a:rPr lang="en-US" dirty="0" smtClean="0"/>
              <a:t>The 2min with minimum block size, has much higher block sizes than the original 2min and TDDD, while keeping the coverage almost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6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106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707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71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723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Distibutions</a:t>
            </a:r>
            <a:r>
              <a:rPr lang="en-US" dirty="0"/>
              <a:t>- 2min for B = </a:t>
            </a:r>
            <a:r>
              <a:rPr lang="en-US" dirty="0" smtClean="0"/>
              <a:t>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206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51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Distibutions</a:t>
            </a:r>
            <a:r>
              <a:rPr lang="en-US" dirty="0" smtClean="0"/>
              <a:t>- 2min for B = 500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673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46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Distributions- </a:t>
            </a:r>
            <a:r>
              <a:rPr lang="en-US" dirty="0"/>
              <a:t>2min for B = </a:t>
            </a:r>
            <a:r>
              <a:rPr lang="en-US" dirty="0" smtClean="0"/>
              <a:t>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422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89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- 100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49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45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- 500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07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59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- 1000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29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8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the experiments were set up for each of the </a:t>
            </a:r>
            <a:r>
              <a:rPr lang="en-US" dirty="0" err="1" smtClean="0"/>
              <a:t>expeirments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2min – The boundary (for single side) ran from 10 to 1000, in increments of 50</a:t>
            </a:r>
          </a:p>
          <a:p>
            <a:r>
              <a:rPr lang="en-US" dirty="0" smtClean="0"/>
              <a:t>Win – The boundary ran from 10 to 1000, in increments of 50</a:t>
            </a:r>
          </a:p>
          <a:p>
            <a:r>
              <a:rPr lang="en-US" dirty="0" smtClean="0"/>
              <a:t>KR – The divisor started from 10 and went to 1000, in increments of 50</a:t>
            </a:r>
          </a:p>
          <a:p>
            <a:r>
              <a:rPr lang="en-US" dirty="0" smtClean="0"/>
              <a:t>TDDD- Divisor1 started from 10 and went to 1000, in increments of 50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Divisor2 was half the value of Divisor1 at all iterations</a:t>
            </a:r>
          </a:p>
          <a:p>
            <a:pPr lvl="2"/>
            <a:r>
              <a:rPr lang="en-US" dirty="0" smtClean="0"/>
              <a:t>  Min &amp; Max – (i,4*</a:t>
            </a:r>
            <a:r>
              <a:rPr lang="en-US" dirty="0" err="1" smtClean="0"/>
              <a:t>i</a:t>
            </a:r>
            <a:r>
              <a:rPr lang="en-US" dirty="0" smtClean="0"/>
              <a:t>) – where </a:t>
            </a:r>
            <a:r>
              <a:rPr lang="en-US" dirty="0" err="1" smtClean="0"/>
              <a:t>i</a:t>
            </a:r>
            <a:r>
              <a:rPr lang="en-US" dirty="0" smtClean="0"/>
              <a:t> is the current divisor1 value</a:t>
            </a:r>
          </a:p>
        </p:txBody>
      </p:sp>
    </p:spTree>
    <p:extLst>
      <p:ext uri="{BB962C8B-B14F-4D97-AF65-F5344CB8AC3E}">
        <p14:creationId xmlns:p14="http://schemas.microsoft.com/office/powerpoint/2010/main" val="133314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3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82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500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321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95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60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33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 with min boundary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33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72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 - 100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917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 - 1000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27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with </a:t>
            </a:r>
            <a:r>
              <a:rPr lang="en-US" dirty="0" err="1" smtClean="0"/>
              <a:t>param</a:t>
            </a:r>
            <a:r>
              <a:rPr lang="en-US" dirty="0" smtClean="0"/>
              <a:t> = 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70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05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Freq</a:t>
            </a:r>
            <a:r>
              <a:rPr lang="en-US" dirty="0" smtClean="0"/>
              <a:t> - KR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4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49857"/>
              </p:ext>
            </p:extLst>
          </p:nvPr>
        </p:nvGraphicFramePr>
        <p:xfrm>
          <a:off x="407773" y="1371601"/>
          <a:ext cx="10946027" cy="511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6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07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084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296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32147"/>
              </p:ext>
            </p:extLst>
          </p:nvPr>
        </p:nvGraphicFramePr>
        <p:xfrm>
          <a:off x="515155" y="1596980"/>
          <a:ext cx="10838645" cy="457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50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32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89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39749"/>
              </p:ext>
            </p:extLst>
          </p:nvPr>
        </p:nvGraphicFramePr>
        <p:xfrm>
          <a:off x="838199" y="1825624"/>
          <a:ext cx="10778545" cy="462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43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we change the minimum and maximum block sizes for TDDD to: (2*i,8*</a:t>
            </a:r>
            <a:r>
              <a:rPr lang="en-US" dirty="0" err="1" smtClean="0"/>
              <a:t>i</a:t>
            </a:r>
            <a:r>
              <a:rPr lang="en-US" dirty="0" smtClean="0"/>
              <a:t>) -&gt; where </a:t>
            </a:r>
            <a:r>
              <a:rPr lang="en-US" dirty="0" err="1" smtClean="0"/>
              <a:t>i</a:t>
            </a:r>
            <a:r>
              <a:rPr lang="en-US" dirty="0" smtClean="0"/>
              <a:t> is the divisor1 value for this iteration, it turns out that it does better than 2min in regards to </a:t>
            </a:r>
            <a:r>
              <a:rPr lang="en-US" dirty="0" err="1" smtClean="0"/>
              <a:t>blockSizes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93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1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24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9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we apply some TDDD so 2min, it turns out this new 2min does even better for </a:t>
            </a:r>
            <a:r>
              <a:rPr lang="en-US" dirty="0" err="1" smtClean="0"/>
              <a:t>blocksizes</a:t>
            </a:r>
            <a:r>
              <a:rPr lang="en-US" dirty="0" smtClean="0"/>
              <a:t> than the previous TDDD</a:t>
            </a:r>
          </a:p>
          <a:p>
            <a:r>
              <a:rPr lang="en-US" dirty="0" smtClean="0"/>
              <a:t>Only the minimum block size is changed and is set to: 2*</a:t>
            </a:r>
            <a:r>
              <a:rPr lang="en-US" dirty="0" err="1" smtClean="0"/>
              <a:t>i</a:t>
            </a:r>
            <a:r>
              <a:rPr lang="en-US" dirty="0" smtClean="0"/>
              <a:t>, where </a:t>
            </a:r>
            <a:r>
              <a:rPr lang="en-US" dirty="0" err="1" smtClean="0"/>
              <a:t>i</a:t>
            </a:r>
            <a:r>
              <a:rPr lang="en-US" dirty="0" smtClean="0"/>
              <a:t> is the minimum boundary for one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43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398</Words>
  <Application>Microsoft Macintosh PowerPoint</Application>
  <PresentationFormat>Widescreen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Runnings</vt:lpstr>
      <vt:lpstr>PowerPoint Presentation</vt:lpstr>
      <vt:lpstr>GCC</vt:lpstr>
      <vt:lpstr>EMACS</vt:lpstr>
      <vt:lpstr>PowerPoint Presentation</vt:lpstr>
      <vt:lpstr>GCC</vt:lpstr>
      <vt:lpstr>EMACS</vt:lpstr>
      <vt:lpstr>PowerPoint Presentation</vt:lpstr>
      <vt:lpstr>GCC</vt:lpstr>
      <vt:lpstr>EMACS</vt:lpstr>
      <vt:lpstr>PowerPoint Presentation</vt:lpstr>
      <vt:lpstr>GCC </vt:lpstr>
      <vt:lpstr>EMACS</vt:lpstr>
      <vt:lpstr>Distibutions- 2min for B = 100</vt:lpstr>
      <vt:lpstr>Distibutions- 2min for B = 500</vt:lpstr>
      <vt:lpstr>Distributions- 2min for B = 1000</vt:lpstr>
      <vt:lpstr>Win - 100</vt:lpstr>
      <vt:lpstr>Win - 500</vt:lpstr>
      <vt:lpstr>Win - 1000</vt:lpstr>
      <vt:lpstr>KR 100</vt:lpstr>
      <vt:lpstr>KR 500</vt:lpstr>
      <vt:lpstr>KR 1000</vt:lpstr>
      <vt:lpstr>2min with min boundary</vt:lpstr>
      <vt:lpstr>TDDD - 100</vt:lpstr>
      <vt:lpstr>TDDD - 1000</vt:lpstr>
      <vt:lpstr>Comparing with param =  1000</vt:lpstr>
      <vt:lpstr>Cum Freq - KR</vt:lpstr>
      <vt:lpstr>Win</vt:lpstr>
      <vt:lpstr>TDDD</vt:lpstr>
      <vt:lpstr>2min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Runnings</dc:title>
  <dc:creator>User</dc:creator>
  <cp:lastModifiedBy>Microsoft Office User</cp:lastModifiedBy>
  <cp:revision>24</cp:revision>
  <dcterms:created xsi:type="dcterms:W3CDTF">2016-04-07T00:31:50Z</dcterms:created>
  <dcterms:modified xsi:type="dcterms:W3CDTF">2016-04-18T22:26:26Z</dcterms:modified>
</cp:coreProperties>
</file>